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3" r:id="rId2"/>
    <p:sldId id="272" r:id="rId3"/>
    <p:sldId id="267" r:id="rId4"/>
    <p:sldId id="266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0000"/>
    <a:srgbClr val="191C3A"/>
    <a:srgbClr val="00C0F4"/>
    <a:srgbClr val="4B3E18"/>
    <a:srgbClr val="F4511E"/>
    <a:srgbClr val="0096A7"/>
    <a:srgbClr val="351F0F"/>
    <a:srgbClr val="5F4122"/>
    <a:srgbClr val="9B69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3" autoAdjust="0"/>
    <p:restoredTop sz="94660"/>
  </p:normalViewPr>
  <p:slideViewPr>
    <p:cSldViewPr snapToGrid="0">
      <p:cViewPr varScale="1">
        <p:scale>
          <a:sx n="89" d="100"/>
          <a:sy n="89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64401-FEA1-4F04-A27B-FF2F35E3D3F4}" type="datetimeFigureOut">
              <a:rPr lang="fi-FI" smtClean="0"/>
              <a:t>1.9.2023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0CBB0-BC9C-433C-8C87-0ED4CD1A1F7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7836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7932" y="1108295"/>
            <a:ext cx="7343338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7932" y="3587970"/>
            <a:ext cx="7343338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191C3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1D84-91C5-49CD-BE91-54B7D0333AEA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Tampere University of Applied Sciences /Degree Programme in ICT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1F35-9CB5-4C27-992B-8D369BBB7234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Tampere University of Applied Sciences /Degree Programme in ICT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191C3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36F8-77DE-41F4-BC22-EC85A249BCE4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Tampere University of Applied Sciences /Degree Programme in ICT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6D3D-6C53-4354-B54B-1B42AD37D3F6}" type="datetime1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Tampere University of Applied Sciences /Degree Programme in ICT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8F3B-7943-4A61-AA04-E56F609146BC}" type="datetime1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Tampere University of Applied Sciences /Degree Programme in ICT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0EF0D-041B-4148-B154-E063DC8AEA84}" type="datetime1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Tampere University of Applied Sciences /Degree Programme in ICT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B49B-C694-4583-9E57-3F636B87F302}" type="datetime1">
              <a:rPr lang="en-US" smtClean="0"/>
              <a:t>9/1/2023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Tampere University of Applied Sciences /Degree Programme in ICT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D684-EEB0-46B4-B513-DAE8CC58F417}" type="datetime1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Tampere University of Applied Sciences /Degree Programme in ICT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BB64-0BF3-4BC9-BFE0-9227E7194C8E}" type="datetime1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Tampere University of Applied Sciences /Degree Programme in ICT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Embedded </a:t>
            </a:r>
            <a:r>
              <a:rPr lang="en-US" dirty="0" err="1"/>
              <a:t>projetcs</a:t>
            </a:r>
            <a:r>
              <a:rPr lang="en-US" dirty="0"/>
              <a:t>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4028" y="6503926"/>
            <a:ext cx="1847127" cy="3540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n>
                  <a:noFill/>
                </a:ln>
                <a:solidFill>
                  <a:srgbClr val="4B3E18"/>
                </a:solidFill>
              </a:defRPr>
            </a:lvl1pPr>
          </a:lstStyle>
          <a:p>
            <a:fld id="{CA65C78C-A46A-4C7B-BC05-CFAD71A66799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3004" y="6492875"/>
            <a:ext cx="6285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rgbClr val="4B3E18"/>
                </a:solidFill>
              </a:defRPr>
            </a:lvl1pPr>
          </a:lstStyle>
          <a:p>
            <a:r>
              <a:rPr lang="en-US" dirty="0"/>
              <a:t>Tampere University of Applied Sciences /Degree </a:t>
            </a:r>
            <a:r>
              <a:rPr lang="en-US" dirty="0" err="1"/>
              <a:t>Programme</a:t>
            </a:r>
            <a:r>
              <a:rPr lang="en-US" dirty="0"/>
              <a:t> in ICT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09906" y="6356350"/>
            <a:ext cx="2043894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ln>
                  <a:noFill/>
                </a:ln>
                <a:solidFill>
                  <a:srgbClr val="4B3E18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ln w="19050">
            <a:solidFill>
              <a:schemeClr val="tx1"/>
            </a:solidFill>
          </a:ln>
          <a:solidFill>
            <a:srgbClr val="00C0F4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noFill/>
          </a:ln>
          <a:solidFill>
            <a:srgbClr val="4B3E1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noFill/>
          </a:ln>
          <a:solidFill>
            <a:srgbClr val="4B3E1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noFill/>
          </a:ln>
          <a:solidFill>
            <a:srgbClr val="4B3E1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rgbClr val="4B3E1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rgbClr val="4B3E1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AD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730" y="1535611"/>
            <a:ext cx="10515600" cy="572589"/>
          </a:xfrm>
        </p:spPr>
        <p:txBody>
          <a:bodyPr/>
          <a:lstStyle/>
          <a:p>
            <a:r>
              <a:rPr lang="en-US" dirty="0"/>
              <a:t>Exercise 1: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EF15B-A130-4C8B-828D-4857926B0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Tampere University of Applied Sciences /Degree Programme in ICT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CCC6B-8956-48B2-B3D7-5FBAAC34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1497A0-574C-4DB6-9690-5051AE7876A4}"/>
              </a:ext>
            </a:extLst>
          </p:cNvPr>
          <p:cNvSpPr/>
          <p:nvPr/>
        </p:nvSpPr>
        <p:spPr>
          <a:xfrm>
            <a:off x="838200" y="2267198"/>
            <a:ext cx="933853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Start building the board</a:t>
            </a:r>
          </a:p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Wood board</a:t>
            </a:r>
          </a:p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Arduino mega</a:t>
            </a:r>
          </a:p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Breadboard for electrical circuits</a:t>
            </a:r>
          </a:p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Joystick (if available, if not tell Esa &amp; Vihtori)</a:t>
            </a:r>
          </a:p>
          <a:p>
            <a:pPr lvl="1">
              <a:spcBef>
                <a:spcPct val="20000"/>
              </a:spcBef>
            </a:pPr>
            <a:endParaRPr lang="pt-BR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264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– Binary 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388004"/>
            <a:ext cx="10515600" cy="4387352"/>
          </a:xfrm>
        </p:spPr>
        <p:txBody>
          <a:bodyPr/>
          <a:lstStyle/>
          <a:p>
            <a:r>
              <a:rPr lang="en-US" dirty="0"/>
              <a:t>Exercise 2: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EF15B-A130-4C8B-828D-4857926B0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Tampere University of Applied Sciences /Degree Programme in ICT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CCC6B-8956-48B2-B3D7-5FBAAC34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EF3BD2-177A-44F6-9474-132366F8B97B}"/>
              </a:ext>
            </a:extLst>
          </p:cNvPr>
          <p:cNvSpPr txBox="1">
            <a:spLocks/>
          </p:cNvSpPr>
          <p:nvPr/>
        </p:nvSpPr>
        <p:spPr>
          <a:xfrm>
            <a:off x="472440" y="2006600"/>
            <a:ext cx="4724196" cy="11018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573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1145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dirty="0">
                <a:solidFill>
                  <a:sysClr val="windowText" lastClr="000000"/>
                </a:solidFill>
              </a:rPr>
              <a:t>Create traffic lights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dirty="0">
                <a:solidFill>
                  <a:sysClr val="windowText" lastClr="000000"/>
                </a:solidFill>
              </a:rPr>
              <a:t>Use red/yellow/green </a:t>
            </a:r>
            <a:r>
              <a:rPr lang="en-GB" dirty="0" err="1">
                <a:solidFill>
                  <a:sysClr val="windowText" lastClr="000000"/>
                </a:solidFill>
              </a:rPr>
              <a:t>leds</a:t>
            </a:r>
            <a:endParaRPr lang="en-GB" dirty="0">
              <a:solidFill>
                <a:sysClr val="windowText" lastClr="00000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dirty="0">
                <a:solidFill>
                  <a:sysClr val="windowText" lastClr="000000"/>
                </a:solidFill>
              </a:rPr>
              <a:t>User register control for </a:t>
            </a:r>
            <a:r>
              <a:rPr lang="en-GB" dirty="0" err="1">
                <a:solidFill>
                  <a:sysClr val="windowText" lastClr="000000"/>
                </a:solidFill>
              </a:rPr>
              <a:t>leds</a:t>
            </a:r>
            <a:r>
              <a:rPr lang="en-GB" dirty="0">
                <a:solidFill>
                  <a:sysClr val="windowText" lastClr="000000"/>
                </a:solidFill>
              </a:rPr>
              <a:t> (optional) 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32E196-D44F-4A98-84F8-0BA4A769680E}"/>
              </a:ext>
            </a:extLst>
          </p:cNvPr>
          <p:cNvSpPr/>
          <p:nvPr/>
        </p:nvSpPr>
        <p:spPr>
          <a:xfrm>
            <a:off x="7603067" y="1690688"/>
            <a:ext cx="575733" cy="448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E6894-0181-4B37-82ED-48BF77EB6A6B}"/>
              </a:ext>
            </a:extLst>
          </p:cNvPr>
          <p:cNvSpPr/>
          <p:nvPr/>
        </p:nvSpPr>
        <p:spPr>
          <a:xfrm>
            <a:off x="4817533" y="3581680"/>
            <a:ext cx="6355997" cy="555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C94169-AE26-4D83-9C15-D27F3682F9FD}"/>
              </a:ext>
            </a:extLst>
          </p:cNvPr>
          <p:cNvGrpSpPr/>
          <p:nvPr/>
        </p:nvGrpSpPr>
        <p:grpSpPr>
          <a:xfrm>
            <a:off x="11353800" y="220822"/>
            <a:ext cx="524933" cy="1869017"/>
            <a:chOff x="4292600" y="4487333"/>
            <a:chExt cx="524933" cy="186901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B83F3C2-75E4-4CC4-8750-0244DCB94303}"/>
                </a:ext>
              </a:extLst>
            </p:cNvPr>
            <p:cNvSpPr/>
            <p:nvPr/>
          </p:nvSpPr>
          <p:spPr>
            <a:xfrm>
              <a:off x="4351867" y="4639733"/>
              <a:ext cx="406400" cy="457200"/>
            </a:xfrm>
            <a:prstGeom prst="ellipse">
              <a:avLst/>
            </a:prstGeom>
            <a:solidFill>
              <a:srgbClr val="FD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F3F2AAC-6CF6-4093-AD02-D3F7DEFE4A5A}"/>
                </a:ext>
              </a:extLst>
            </p:cNvPr>
            <p:cNvSpPr/>
            <p:nvPr/>
          </p:nvSpPr>
          <p:spPr>
            <a:xfrm>
              <a:off x="4351867" y="5195856"/>
              <a:ext cx="406400" cy="4572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254F1CF-F2CA-4630-9945-7FF7539C1F0A}"/>
                </a:ext>
              </a:extLst>
            </p:cNvPr>
            <p:cNvSpPr/>
            <p:nvPr/>
          </p:nvSpPr>
          <p:spPr>
            <a:xfrm>
              <a:off x="4351867" y="5753116"/>
              <a:ext cx="406400" cy="457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324FC60-D6B2-4459-A61F-7B93B5AFA72D}"/>
                </a:ext>
              </a:extLst>
            </p:cNvPr>
            <p:cNvSpPr/>
            <p:nvPr/>
          </p:nvSpPr>
          <p:spPr>
            <a:xfrm>
              <a:off x="4292600" y="4487333"/>
              <a:ext cx="524933" cy="186901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188EF5C3-A983-4847-B8DD-0DC1A95DB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962" y="4555481"/>
            <a:ext cx="305162" cy="10594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791BE3-3213-4CD7-B5AD-8046DC66E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824148" y="2871895"/>
            <a:ext cx="414880" cy="106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8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91D049-0099-49C1-B710-6B9333475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150" y="2763044"/>
            <a:ext cx="4762500" cy="35718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- AD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spring lesson:  AD conversion</a:t>
            </a:r>
          </a:p>
          <a:p>
            <a:r>
              <a:rPr lang="en-US" dirty="0"/>
              <a:t>In mega Analog input pins are: A0 – A15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EF15B-A130-4C8B-828D-4857926B0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Tampere University of Applied Sciences /Degree Programme in ICT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CCC6B-8956-48B2-B3D7-5FBAAC34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3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6274F7-13EB-4372-8416-D0FB1E1C0110}"/>
              </a:ext>
            </a:extLst>
          </p:cNvPr>
          <p:cNvSpPr/>
          <p:nvPr/>
        </p:nvSpPr>
        <p:spPr>
          <a:xfrm>
            <a:off x="4267200" y="5232400"/>
            <a:ext cx="2362200" cy="571500"/>
          </a:xfrm>
          <a:prstGeom prst="ellipse">
            <a:avLst/>
          </a:prstGeom>
          <a:noFill/>
          <a:ln w="28575">
            <a:solidFill>
              <a:srgbClr val="F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6898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AD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730" y="1535611"/>
            <a:ext cx="10515600" cy="572589"/>
          </a:xfrm>
        </p:spPr>
        <p:txBody>
          <a:bodyPr/>
          <a:lstStyle/>
          <a:p>
            <a:r>
              <a:rPr lang="en-US" dirty="0"/>
              <a:t>Exercise 3: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EF15B-A130-4C8B-828D-4857926B0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Tampere University of Applied Sciences /Degree Programme in ICT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CCC6B-8956-48B2-B3D7-5FBAAC34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1497A0-574C-4DB6-9690-5051AE7876A4}"/>
              </a:ext>
            </a:extLst>
          </p:cNvPr>
          <p:cNvSpPr/>
          <p:nvPr/>
        </p:nvSpPr>
        <p:spPr>
          <a:xfrm>
            <a:off x="838200" y="2267198"/>
            <a:ext cx="6096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Create program that prints to LCD-display </a:t>
            </a:r>
          </a:p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 voltage of potentiometer and</a:t>
            </a:r>
          </a:p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 voltage of 3.3V pin of Mega </a:t>
            </a:r>
          </a:p>
          <a:p>
            <a:pPr lvl="1">
              <a:spcBef>
                <a:spcPct val="20000"/>
              </a:spcBef>
            </a:pPr>
            <a:endParaRPr lang="pt-BR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50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– AD conversion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EF15B-A130-4C8B-828D-4857926B0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Tampere University of Applied Sciences /Degree Programme in ICT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CCC6B-8956-48B2-B3D7-5FBAAC34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EF3BD2-177A-44F6-9474-132366F8B97B}"/>
              </a:ext>
            </a:extLst>
          </p:cNvPr>
          <p:cNvSpPr txBox="1">
            <a:spLocks/>
          </p:cNvSpPr>
          <p:nvPr/>
        </p:nvSpPr>
        <p:spPr>
          <a:xfrm>
            <a:off x="838200" y="1569145"/>
            <a:ext cx="4724196" cy="1101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573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1145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Example of LCD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090278-F6A6-4931-8DD2-13D5767523C1}"/>
              </a:ext>
            </a:extLst>
          </p:cNvPr>
          <p:cNvSpPr/>
          <p:nvPr/>
        </p:nvSpPr>
        <p:spPr>
          <a:xfrm>
            <a:off x="1997336" y="2382235"/>
            <a:ext cx="4921325" cy="1804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	</a:t>
            </a:r>
          </a:p>
          <a:p>
            <a:r>
              <a:rPr lang="en-GB" sz="3200" dirty="0"/>
              <a:t>   </a:t>
            </a:r>
            <a:r>
              <a:rPr lang="en-GB" sz="3200" dirty="0" err="1"/>
              <a:t>Pot.meter</a:t>
            </a:r>
            <a:r>
              <a:rPr lang="en-GB" sz="3200" dirty="0"/>
              <a:t>  = 2.45 V	</a:t>
            </a:r>
          </a:p>
          <a:p>
            <a:r>
              <a:rPr lang="en-GB" sz="3200" dirty="0"/>
              <a:t>   3.3 level    =3.2 V</a:t>
            </a:r>
            <a:r>
              <a:rPr lang="en-GB" dirty="0"/>
              <a:t>	</a:t>
            </a:r>
          </a:p>
          <a:p>
            <a:endParaRPr lang="fi-FI" dirty="0"/>
          </a:p>
          <a:p>
            <a:pPr algn="ctr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13857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per-Bowl-PowePoint-Template" id="{4B85BAAD-0C6C-F540-B978-6556A450101F}" vid="{19AB0D37-A829-6C40-A18C-06351D5B49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Next-Gen-PowePoint-Template</Template>
  <TotalTime>0</TotalTime>
  <Words>182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</vt:lpstr>
      <vt:lpstr>Office Theme</vt:lpstr>
      <vt:lpstr>Revision AD conversion</vt:lpstr>
      <vt:lpstr>Revision – Binary IO</vt:lpstr>
      <vt:lpstr>Revision - AD conversion</vt:lpstr>
      <vt:lpstr>Revision AD conversion</vt:lpstr>
      <vt:lpstr>Revision – AD conversion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Kari Naakka (TAMK)</dc:creator>
  <cp:lastModifiedBy>Esa Kunnari (TAMK)</cp:lastModifiedBy>
  <cp:revision>32</cp:revision>
  <dcterms:created xsi:type="dcterms:W3CDTF">2019-08-15T06:02:24Z</dcterms:created>
  <dcterms:modified xsi:type="dcterms:W3CDTF">2023-09-01T04:39:29Z</dcterms:modified>
</cp:coreProperties>
</file>