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7"/>
    </p:embeddedFont>
    <p:embeddedFont>
      <p:font typeface="Calibri" panose="020F0502020204030204" pitchFamily="34" charset="0"/>
      <p:regular r:id="rId8"/>
      <p:bold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Rock music has the highest sales revenue with more than $800, followed by Latin music with less than $400, while the majority of other music genres have extremely modest sales.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1. </a:t>
            </a:r>
            <a:r>
              <a:rPr lang="en-US" sz="18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What is the most popular music genre (the one with the highest total sales)? what are the overall sales figures for each musical genre?</a:t>
            </a:r>
            <a:b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9B5F21-E00F-471E-9CA3-EC27395A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8039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Jane Peacock has the largest share (percentage) of achieved revenues (36%), but the figures show also that all are quite close to each other.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00"/>
                </a:highlight>
              </a:rPr>
              <a:t> 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SzPts val="1400"/>
            </a:pPr>
            <a:br>
              <a:rPr lang="en-US" sz="18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2. Write a query that returns the percentage contribution of each sales agent in the earned revenues?</a:t>
            </a:r>
            <a:b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AADB9-4933-4DAD-B6AE-5545A834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76934"/>
            <a:ext cx="5158201" cy="2761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Total annual revenues have been nearly steady over years of business, with only a tiny fluctuation in revenue, and the percentage of the most popular genre of music (Rock) in this income has likewise been relatively steady, with only a minor change from year to year.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3. </a:t>
            </a:r>
            <a:r>
              <a:rPr lang="en-US" sz="18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show the changes in annual total sales of all genres compared to the annual sales of the most demanded genre (which is 'Rock music') throughout all business years</a:t>
            </a:r>
            <a:b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1E32BB-9D27-4E9A-A6B3-8AE95655F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84589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Helena Holy from the Czech Republic has spent the most money (best customer). There are two customers from the United Kingdom that have the same spending score.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8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4. define the customer who has spent the most on music for each country, as well as how much each of them has spent?</a:t>
            </a:r>
            <a:b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BDCD5A-4083-4F09-8C34-C863C4219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1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269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Rounded MT Bold</vt:lpstr>
      <vt:lpstr>Calibri</vt:lpstr>
      <vt:lpstr>Open Sans</vt:lpstr>
      <vt:lpstr>Arial</vt:lpstr>
      <vt:lpstr>Simple Light</vt:lpstr>
      <vt:lpstr>  1. What is the most popular music genre (the one with the highest total sales)? what are the overall sales figures for each musical genre? </vt:lpstr>
      <vt:lpstr> 2. Write a query that returns the percentage contribution of each sales agent in the earned revenues? </vt:lpstr>
      <vt:lpstr>  3. show the changes in annual total sales of all genres compared to the annual sales of the most demanded genre (which is 'Rock music') throughout all business years </vt:lpstr>
      <vt:lpstr> 4. define the customer who has spent the most on music for each country, as well as how much each of them has spent?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What is the most popular music genre (the one with the highest total sales)? what are the overall sales figures for each musical genre? </dc:title>
  <cp:lastModifiedBy>mhd makki11</cp:lastModifiedBy>
  <cp:revision>7</cp:revision>
  <dcterms:modified xsi:type="dcterms:W3CDTF">2022-07-12T21:17:42Z</dcterms:modified>
</cp:coreProperties>
</file>