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5F1C-29BC-42EA-8014-8A3F8CC86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CBC3E-8602-40DF-91A1-AD28CC26D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4ACEC-2785-41F7-B964-29EBE3A0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15A3-C899-4449-93E0-BF7CA5DDD537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23ABB-9584-4169-AC74-0B115F12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C66C1-6A72-4E1B-8325-1898DFF4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E0A7-E283-4B9C-BE71-FDE46B144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93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CA74-FBD0-475B-8CBC-F31027CE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DE88D-B845-4186-B07A-1E116017C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F4D59-35B7-4543-B086-0159AB08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15A3-C899-4449-93E0-BF7CA5DDD537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82EC0-88B9-4526-A233-792DE4A1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A79A7-3A0B-4D3C-B7AF-5D1A4983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E0A7-E283-4B9C-BE71-FDE46B144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9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C5BBD-7615-4BEE-8990-AA41EA855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ECD29-1331-46A6-B18F-218DC88A2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3E535-2440-4A01-87C4-F5133366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15A3-C899-4449-93E0-BF7CA5DDD537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97C1E-23D3-4FEA-900B-D1DC5492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55B1C-A2F2-4EDD-949C-831E19E1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E0A7-E283-4B9C-BE71-FDE46B144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10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C276-F415-455B-AE1A-F63BF0A4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95A7-6D35-4D38-AD41-950CBF0D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DB4C-E5BA-42B2-8F04-1BCF7F45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15A3-C899-4449-93E0-BF7CA5DDD537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41A7B-FC9F-4EB8-93E4-0601A45D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F97D1-328A-4772-A1DC-106B7A1F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E0A7-E283-4B9C-BE71-FDE46B144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99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3E5B-A7AB-4111-BBD9-66F1F65B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AEC30-E8F5-4D70-9139-A3B9DB064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DAEF9-7E9B-49CE-9A27-C8250463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15A3-C899-4449-93E0-BF7CA5DDD537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06B4C-F15F-4570-B887-236D6C2D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4FCC-262B-42CC-88B0-E4540C2F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E0A7-E283-4B9C-BE71-FDE46B144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4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CD11-B308-4F84-B5D8-54873BBD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B50CD-DD0C-4529-AE9A-141FE2D4B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5BB96-7346-4DC7-993E-1C24E79C9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0B4D-F46A-476C-B293-60FAB6F7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15A3-C899-4449-93E0-BF7CA5DDD537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4A7DF-9FD8-410B-8432-7BDB1013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AD6BF-DA62-4841-8822-1E381F34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E0A7-E283-4B9C-BE71-FDE46B144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2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B799-43D1-4C82-ACA4-FBF4A16E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85E5D-EF16-4ADD-A926-9D07C851D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9CDC1-7543-479C-B884-4654AC070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06001-73CC-4F26-A1CF-85905216C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9C00E-8625-4A73-8DAC-0AD5B4E10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1AD69-FDC9-4052-BE3C-7165DFA0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15A3-C899-4449-93E0-BF7CA5DDD537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D8BD7-09D2-4563-BDA6-F769E0EC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0ED7E-92FE-480F-8296-DE14EE5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E0A7-E283-4B9C-BE71-FDE46B144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3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9B50-D19C-41B1-A8DC-6E516760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61F7B-1FA7-4917-9DAC-5D85E86E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15A3-C899-4449-93E0-BF7CA5DDD537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B9B9-5C73-4F8D-A2BB-35DC4DF7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16D7D-17A6-4EA3-A4E0-0E956247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E0A7-E283-4B9C-BE71-FDE46B144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8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4050E-9BBA-409D-8477-1B80A853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15A3-C899-4449-93E0-BF7CA5DDD537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642A2-1DE6-48D5-B382-0F599C60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4E0DA-C73E-4DD3-89EE-97CB43E2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E0A7-E283-4B9C-BE71-FDE46B144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4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F589-3FD3-4479-B7ED-460BA0EC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1C2A-63F7-470D-9101-6BADEB88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04D31-847E-424A-8946-09822F47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5A6B-0344-4F69-A7A7-8451DAF4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15A3-C899-4449-93E0-BF7CA5DDD537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98A0A-9E5D-4C32-8328-8437BA48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FB5E2-3D88-4D13-A9B2-70FF2B48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E0A7-E283-4B9C-BE71-FDE46B144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41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75AE-ADAD-4016-9887-4224B91B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81335-4F23-4B8A-A5E5-0F4F11F60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299E2-BE37-4C6D-9A18-A96584645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CD731-12DB-4738-8CD7-F0BA8620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15A3-C899-4449-93E0-BF7CA5DDD537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D4B9D-811B-418C-A8A5-C44B5F67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01784-C279-4164-8356-C8321EF4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E0A7-E283-4B9C-BE71-FDE46B144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0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2CA62-763C-400C-B8DA-ADFE3A1B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166CA-192C-47EB-9D25-C4A4B0F5A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0B76-3949-46C4-A305-DB7FEF05E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415A3-C899-4449-93E0-BF7CA5DDD537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854B2-C939-4F93-892C-871C1039F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C8A39-A0F1-4AB0-A80F-D36628D99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E0A7-E283-4B9C-BE71-FDE46B144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87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9AAB-8752-4FEF-8A5D-BCB0DB4B0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hello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5BCA3-35F7-4835-BED2-4FC7FD6DAE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9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hello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2020-05-30T06:56:51Z</dcterms:created>
  <dcterms:modified xsi:type="dcterms:W3CDTF">2020-05-30T06:57:06Z</dcterms:modified>
</cp:coreProperties>
</file>