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2e9b5e8f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2e9b5e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2e9b5e8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2e9b5e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2e9b5e8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2e9b5e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2e9b5e8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2e9b5e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2e9b5e8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2e9b5e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dee6d15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dee6d1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2e9b5e8f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2e9b5e8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2e9b5e8f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2e9b5e8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2e9b5e8f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2e9b5e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2e9b5e8f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2e9b5e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2e9b5e8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2e9b5e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2e9b5e8f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2e9b5e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2e9b5e8f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2e9b5e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2e9b5e8f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2e9b5e8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98850" y="3707675"/>
            <a:ext cx="4405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to </a:t>
            </a:r>
            <a:r>
              <a:rPr b="1" lang="en" sz="8100">
                <a:latin typeface="Raleway"/>
                <a:ea typeface="Raleway"/>
                <a:cs typeface="Raleway"/>
                <a:sym typeface="Raleway"/>
              </a:rPr>
              <a:t>Learn Online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en">
                <a:latin typeface="Raleway"/>
                <a:ea typeface="Raleway"/>
                <a:cs typeface="Raleway"/>
                <a:sym typeface="Raleway"/>
              </a:rPr>
              <a:t>Effectively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00" y="513026"/>
            <a:ext cx="3473174" cy="42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653900" y="3784500"/>
            <a:ext cx="4296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Don’t try to master a theory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Aim for results rather than study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Failing is the best way to learn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2"/>
          <p:cNvSpPr txBox="1"/>
          <p:nvPr>
            <p:ph type="ctrTitle"/>
          </p:nvPr>
        </p:nvSpPr>
        <p:spPr>
          <a:xfrm>
            <a:off x="884850" y="39812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Learn the basics to start a project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00" y="1778575"/>
            <a:ext cx="3476176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520525" y="3105850"/>
            <a:ext cx="77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Student a job at a bank </a:t>
            </a:r>
            <a:r>
              <a:rPr b="1" i="1" lang="en" sz="3100">
                <a:latin typeface="Raleway"/>
                <a:ea typeface="Raleway"/>
                <a:cs typeface="Raleway"/>
                <a:sym typeface="Raleway"/>
              </a:rPr>
              <a:t>outcompeting candidates with computer science bachelor degrees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, 100% self-taught online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3"/>
          <p:cNvSpPr txBox="1"/>
          <p:nvPr>
            <p:ph type="ctrTitle"/>
          </p:nvPr>
        </p:nvSpPr>
        <p:spPr>
          <a:xfrm>
            <a:off x="884850" y="398125"/>
            <a:ext cx="785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Student Success Stories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ctrTitle"/>
          </p:nvPr>
        </p:nvSpPr>
        <p:spPr>
          <a:xfrm>
            <a:off x="520525" y="3184625"/>
            <a:ext cx="77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Student's </a:t>
            </a:r>
            <a:r>
              <a:rPr b="1" i="1" lang="en" sz="3300">
                <a:latin typeface="Raleway"/>
                <a:ea typeface="Raleway"/>
                <a:cs typeface="Raleway"/>
                <a:sym typeface="Raleway"/>
              </a:rPr>
              <a:t>first app charted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the App Store and was bought by a global game developer for </a:t>
            </a:r>
            <a:r>
              <a:rPr b="1" i="1" lang="en" sz="3300">
                <a:latin typeface="Raleway"/>
                <a:ea typeface="Raleway"/>
                <a:cs typeface="Raleway"/>
                <a:sym typeface="Raleway"/>
              </a:rPr>
              <a:t>$500,000</a:t>
            </a:r>
            <a:endParaRPr b="1" i="1"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4"/>
          <p:cNvSpPr txBox="1"/>
          <p:nvPr>
            <p:ph type="ctrTitle"/>
          </p:nvPr>
        </p:nvSpPr>
        <p:spPr>
          <a:xfrm>
            <a:off x="884850" y="398125"/>
            <a:ext cx="785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Student Success Stories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520525" y="2899825"/>
            <a:ext cx="77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Independent app developer makes an app </a:t>
            </a:r>
            <a:r>
              <a:rPr b="1" i="1" lang="en" sz="3300">
                <a:latin typeface="Raleway"/>
                <a:ea typeface="Raleway"/>
                <a:cs typeface="Raleway"/>
                <a:sym typeface="Raleway"/>
              </a:rPr>
              <a:t>every weekend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for weekly $1,000 profit</a:t>
            </a:r>
            <a:endParaRPr b="1" i="1"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5"/>
          <p:cNvSpPr txBox="1"/>
          <p:nvPr>
            <p:ph type="ctrTitle"/>
          </p:nvPr>
        </p:nvSpPr>
        <p:spPr>
          <a:xfrm>
            <a:off x="884850" y="398125"/>
            <a:ext cx="785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Student Success Stories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520525" y="2899825"/>
            <a:ext cx="77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Char char="●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Game developer made a viral online game and is now a retired billionaire</a:t>
            </a:r>
            <a:endParaRPr b="1" i="1"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884850" y="398125"/>
            <a:ext cx="7858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Student Success Stories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864400" y="1262900"/>
            <a:ext cx="5595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Start this course now...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00" y="1962600"/>
            <a:ext cx="6682326" cy="33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429600" y="3983850"/>
            <a:ext cx="4211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Currently in the field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Highly efficient teachers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Teach what companies need today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1412025" y="828350"/>
            <a:ext cx="7652700" cy="3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Why you should learn online...</a:t>
            </a:r>
            <a:endParaRPr b="1" sz="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00" y="1944650"/>
            <a:ext cx="4343101" cy="25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895475" y="4081250"/>
            <a:ext cx="1369500" cy="4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588075" y="1638150"/>
            <a:ext cx="4895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3200">
                <a:latin typeface="Raleway"/>
                <a:ea typeface="Raleway"/>
                <a:cs typeface="Raleway"/>
                <a:sym typeface="Raleway"/>
              </a:rPr>
              <a:t>Active</a:t>
            </a:r>
            <a:r>
              <a:rPr b="1" lang="en" sz="3100">
                <a:latin typeface="Raleway"/>
                <a:ea typeface="Raleway"/>
                <a:cs typeface="Raleway"/>
                <a:sym typeface="Raleway"/>
              </a:rPr>
              <a:t> industry leaders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520500" y="4002975"/>
            <a:ext cx="4211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Get hundreds of hours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Rewatch anytime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Learn at your own pace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Source code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Assets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Community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00" y="1944650"/>
            <a:ext cx="4343101" cy="25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5895475" y="4081250"/>
            <a:ext cx="1369500" cy="4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ctrTitle"/>
          </p:nvPr>
        </p:nvSpPr>
        <p:spPr>
          <a:xfrm>
            <a:off x="545675" y="632250"/>
            <a:ext cx="4895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200">
                <a:latin typeface="Raleway"/>
                <a:ea typeface="Raleway"/>
                <a:cs typeface="Raleway"/>
                <a:sym typeface="Raleway"/>
              </a:rPr>
              <a:t>A fraction of the price</a:t>
            </a:r>
            <a:endParaRPr b="1" sz="3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605350" y="3541500"/>
            <a:ext cx="670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Save time commuting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Learn anywhere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Learn offline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Your own pace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884850" y="52537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No commute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50" y="2368825"/>
            <a:ext cx="4343101" cy="25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5895475" y="4081250"/>
            <a:ext cx="1369500" cy="4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284200" y="4038900"/>
            <a:ext cx="3960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AutoNum type="arabicPeriod"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Get ahead of class and excel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AutoNum type="arabicPeriod"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Become a success story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AutoNum type="arabicPeriod"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Learn hands-on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AutoNum type="arabicPeriod"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Build a portfolio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Font typeface="Raleway"/>
              <a:buAutoNum type="arabicPeriod"/>
            </a:pPr>
            <a:r>
              <a:rPr b="1" lang="en" sz="2300">
                <a:latin typeface="Raleway"/>
                <a:ea typeface="Raleway"/>
                <a:cs typeface="Raleway"/>
                <a:sym typeface="Raleway"/>
              </a:rPr>
              <a:t>Better than a certificate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884850" y="39812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Build a project immediately...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50" y="2368825"/>
            <a:ext cx="4343101" cy="25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895475" y="4081250"/>
            <a:ext cx="1369500" cy="4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278125" y="3972275"/>
            <a:ext cx="4532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Universities and books are slow to update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Learn the hottest skills first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Become high value and unique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884850" y="83442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Learn the most hireable, relevant skills</a:t>
            </a: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50" y="2368825"/>
            <a:ext cx="4343101" cy="25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5895475" y="4081250"/>
            <a:ext cx="1369500" cy="4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326625" y="3669200"/>
            <a:ext cx="5150700" cy="11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Always an answer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Ask questions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Helpful communities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AutoNum type="arabicPeriod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Normal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1959288" y="386025"/>
            <a:ext cx="5975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                is your best friend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00" y="1778575"/>
            <a:ext cx="3476176" cy="26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11821" l="0" r="-20148" t="17477"/>
          <a:stretch/>
        </p:blipFill>
        <p:spPr>
          <a:xfrm>
            <a:off x="1555013" y="318225"/>
            <a:ext cx="2379846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326625" y="3893600"/>
            <a:ext cx="464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Push yourself to go deeper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Many struggle to finish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Build a portfolio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Learn the entire production lifecycle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aleway"/>
              <a:buAutoNum type="arabicPeriod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Prove your competency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0"/>
          <p:cNvSpPr txBox="1"/>
          <p:nvPr>
            <p:ph type="ctrTitle"/>
          </p:nvPr>
        </p:nvSpPr>
        <p:spPr>
          <a:xfrm>
            <a:off x="884850" y="39812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Finish what you start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00" y="1778575"/>
            <a:ext cx="3476176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738700" y="3893600"/>
            <a:ext cx="4235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Raleway"/>
              <a:buAutoNum type="arabicPeriod"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Learn what you need to finish a project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Raleway"/>
              <a:buAutoNum type="arabicPeriod"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Always keep learning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700"/>
              <a:buFont typeface="Raleway"/>
              <a:buAutoNum type="arabicPeriod"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Push yourself to build more complex projects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884850" y="398125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Learn what you need as you go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00" y="1778575"/>
            <a:ext cx="3476176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