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9" r:id="rId6"/>
    <p:sldId id="257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08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7925-E2AB-4C78-A8B8-96A6653CB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216CA-A61A-49BB-B66F-377F93018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359F1-1BED-4071-A20D-6A747492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E6D9-0634-4128-B18A-842F66AAD5C4}" type="datetimeFigureOut">
              <a:rPr lang="tr-TR" smtClean="0"/>
              <a:t>6.11.2019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6BD21-60CB-4494-8828-6A75410F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8228D-BC7B-48EA-904B-01C8DCEF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4F71-B3DE-4F1A-8E2C-CAAFCD8A0C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349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C279-C14C-4E74-AA55-4EABA7BE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0C827-90DA-4B9F-BB20-BD51F2F5A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7BD13-D916-4711-9D02-AC7B8B39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E6D9-0634-4128-B18A-842F66AAD5C4}" type="datetimeFigureOut">
              <a:rPr lang="tr-TR" smtClean="0"/>
              <a:t>6.11.2019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9672F-5B4B-4375-B104-0EB23115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6EB29-1EA6-4D08-92B3-DB22641D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4F71-B3DE-4F1A-8E2C-CAAFCD8A0C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150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4D5BD-3283-4C87-9348-BDCD27DD5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8B8E0-22C3-4161-9A43-CD13F67A4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E1C1D-2645-4EAF-81AB-7253643A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E6D9-0634-4128-B18A-842F66AAD5C4}" type="datetimeFigureOut">
              <a:rPr lang="tr-TR" smtClean="0"/>
              <a:t>6.11.2019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4244B-14E3-4D90-BD11-093A2C5F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970D0-B9C2-4E89-B8F7-67B81DC1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4F71-B3DE-4F1A-8E2C-CAAFCD8A0C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530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B2F3-11FD-4F9F-A150-982CCC364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5250B-A02C-4C95-8518-F4FAF43CB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C2509-F2DE-440E-A269-6E7A95E0D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E6D9-0634-4128-B18A-842F66AAD5C4}" type="datetimeFigureOut">
              <a:rPr lang="tr-TR" smtClean="0"/>
              <a:t>6.11.2019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470BF-23C3-481D-B75C-40A4A7EA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B592C-989F-4920-86EF-93F2A675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4F71-B3DE-4F1A-8E2C-CAAFCD8A0C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064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04CE-EF83-4953-B9EE-E6B55FEB2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1AE0B-A5E9-47E5-B721-43ACEB084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724D3-20E6-4407-AC70-90C8F32C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E6D9-0634-4128-B18A-842F66AAD5C4}" type="datetimeFigureOut">
              <a:rPr lang="tr-TR" smtClean="0"/>
              <a:t>6.11.2019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5A108-4D0A-442F-A001-9F94B369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3D673-96F9-43FC-943E-464CE77D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4F71-B3DE-4F1A-8E2C-CAAFCD8A0C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390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6E80-F1DC-4605-99A9-1A052716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12D0C-64FF-4B7A-B562-05157C2F0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B4CB4-EA16-4ABB-9943-6A1EB6800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7FD9D-DCC5-4B54-8CE8-C7147E7B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E6D9-0634-4128-B18A-842F66AAD5C4}" type="datetimeFigureOut">
              <a:rPr lang="tr-TR" smtClean="0"/>
              <a:t>6.11.2019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2FFE4-154F-42FD-95B8-B112C9A8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74CF6-158C-40FF-95A0-B13B365E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4F71-B3DE-4F1A-8E2C-CAAFCD8A0C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059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F006-DE76-4E4B-82C1-F6E027C9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49285-372E-4EE9-87A5-32353A648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8FC2E-104B-404D-9B58-E9859FEAD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5EAED6-1864-4AC2-96FA-C2F924969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1B25B-7FE5-4FD6-9390-67A9B2464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735338-0CB3-45C8-84CD-581F27BC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E6D9-0634-4128-B18A-842F66AAD5C4}" type="datetimeFigureOut">
              <a:rPr lang="tr-TR" smtClean="0"/>
              <a:t>6.11.2019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AA34A-C6DF-4BE6-92F2-FD57E654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EA928-0D83-418B-A6DD-0D8792C7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4F71-B3DE-4F1A-8E2C-CAAFCD8A0C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558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C704-29B5-4DDB-8107-70E5F16B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7166D-93A5-41C2-A36F-A07A1D390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E6D9-0634-4128-B18A-842F66AAD5C4}" type="datetimeFigureOut">
              <a:rPr lang="tr-TR" smtClean="0"/>
              <a:t>6.11.2019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8590C-7DC6-47A1-ACF5-531EF89A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6AAC8-49CB-4D09-AFC6-F470B9DC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4F71-B3DE-4F1A-8E2C-CAAFCD8A0C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006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6DF32-4BA2-46BC-A9D4-D053E88F4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E6D9-0634-4128-B18A-842F66AAD5C4}" type="datetimeFigureOut">
              <a:rPr lang="tr-TR" smtClean="0"/>
              <a:t>6.11.2019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4D5E4-6F67-433C-8266-A86FA721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742EA-B366-4D5F-9A8F-5FDC8E8C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4F71-B3DE-4F1A-8E2C-CAAFCD8A0C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406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7394-9A44-46AC-8207-5C565668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4878-3CB6-4BAB-A060-F88767A29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BE8F0-08F2-4C52-A184-CB88C0BD8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ED554-0BE7-4600-9660-FC56BD03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E6D9-0634-4128-B18A-842F66AAD5C4}" type="datetimeFigureOut">
              <a:rPr lang="tr-TR" smtClean="0"/>
              <a:t>6.11.2019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D51B8-3964-4556-A5E6-38EEE1C4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61A21-1078-4D17-B4F5-1C646CC8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4F71-B3DE-4F1A-8E2C-CAAFCD8A0C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864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603B-6EB0-467B-BAD1-C0FA7A099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ECAEDC-20B6-4D7A-9310-E16D21241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166E8-488C-4CC5-ABC0-08DB46D85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71748-C4FD-40D9-8E2D-15743716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E6D9-0634-4128-B18A-842F66AAD5C4}" type="datetimeFigureOut">
              <a:rPr lang="tr-TR" smtClean="0"/>
              <a:t>6.11.2019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119D6-0CE5-4B36-822E-7C4703E8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0ACEF-3E65-498B-B657-269CAE8C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4F71-B3DE-4F1A-8E2C-CAAFCD8A0C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22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F5DBF-2996-474B-93E8-43A3A2155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80C8B-CC0E-4FF6-BBC5-AA2F860DB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4C4B3-8969-4D43-986E-6A10888C3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E6D9-0634-4128-B18A-842F66AAD5C4}" type="datetimeFigureOut">
              <a:rPr lang="tr-TR" smtClean="0"/>
              <a:t>6.11.2019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88025-6EE6-4720-A64E-FD8D521FD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A68C9-4915-4367-9167-E1D0A0A87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14F71-B3DE-4F1A-8E2C-CAAFCD8A0C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133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4E13-5335-4058-9F0D-D2BCE2452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963" y="0"/>
            <a:ext cx="9181380" cy="1104181"/>
          </a:xfrm>
        </p:spPr>
        <p:txBody>
          <a:bodyPr/>
          <a:lstStyle/>
          <a:p>
            <a:r>
              <a:rPr lang="tr-TR" dirty="0" err="1"/>
              <a:t>Correlation</a:t>
            </a:r>
            <a:r>
              <a:rPr lang="tr-TR" dirty="0"/>
              <a:t> </a:t>
            </a:r>
            <a:r>
              <a:rPr lang="tr-TR" dirty="0" err="1"/>
              <a:t>Matrix</a:t>
            </a:r>
            <a:r>
              <a:rPr lang="tr-TR" dirty="0"/>
              <a:t> - Adana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3F4D6D-07DE-4344-BF31-3F0C89782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360" y="1798883"/>
            <a:ext cx="12044640" cy="273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7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4E13-5335-4058-9F0D-D2BCE2452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963" y="0"/>
            <a:ext cx="9181380" cy="1104181"/>
          </a:xfrm>
        </p:spPr>
        <p:txBody>
          <a:bodyPr/>
          <a:lstStyle/>
          <a:p>
            <a:r>
              <a:rPr lang="tr-TR" dirty="0" err="1"/>
              <a:t>Correlation</a:t>
            </a:r>
            <a:r>
              <a:rPr lang="tr-TR" dirty="0"/>
              <a:t> </a:t>
            </a:r>
            <a:r>
              <a:rPr lang="tr-TR" dirty="0" err="1"/>
              <a:t>Matrix</a:t>
            </a:r>
            <a:r>
              <a:rPr lang="tr-TR" dirty="0"/>
              <a:t> - </a:t>
            </a:r>
            <a:r>
              <a:rPr lang="tr-TR" dirty="0" err="1"/>
              <a:t>Nigde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3F4D6D-07DE-4344-BF31-3F0C89782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325" y="1798883"/>
            <a:ext cx="11941350" cy="285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6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4E13-5335-4058-9F0D-D2BCE2452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963" y="0"/>
            <a:ext cx="9181380" cy="1104181"/>
          </a:xfrm>
        </p:spPr>
        <p:txBody>
          <a:bodyPr/>
          <a:lstStyle/>
          <a:p>
            <a:r>
              <a:rPr lang="tr-TR" dirty="0" err="1"/>
              <a:t>Correlation</a:t>
            </a:r>
            <a:r>
              <a:rPr lang="tr-TR" dirty="0"/>
              <a:t> </a:t>
            </a:r>
            <a:r>
              <a:rPr lang="tr-TR" dirty="0" err="1"/>
              <a:t>Matrix</a:t>
            </a:r>
            <a:r>
              <a:rPr lang="tr-TR" dirty="0"/>
              <a:t> - Samsun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3F4D6D-07DE-4344-BF31-3F0C89782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6195" y="1798883"/>
            <a:ext cx="11486969" cy="273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7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4E13-5335-4058-9F0D-D2BCE2452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963" y="0"/>
            <a:ext cx="9181380" cy="1104181"/>
          </a:xfrm>
        </p:spPr>
        <p:txBody>
          <a:bodyPr/>
          <a:lstStyle/>
          <a:p>
            <a:r>
              <a:rPr lang="tr-TR" dirty="0" err="1"/>
              <a:t>Correlation</a:t>
            </a:r>
            <a:r>
              <a:rPr lang="tr-TR" dirty="0"/>
              <a:t> </a:t>
            </a:r>
            <a:r>
              <a:rPr lang="tr-TR" dirty="0" err="1"/>
              <a:t>Matrix</a:t>
            </a:r>
            <a:r>
              <a:rPr lang="tr-TR" dirty="0"/>
              <a:t> - Yozgat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3F4D6D-07DE-4344-BF31-3F0C89782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7" y="1104181"/>
            <a:ext cx="12090548" cy="420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34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4E13-5335-4058-9F0D-D2BCE2452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963" y="1868577"/>
            <a:ext cx="4652513" cy="2387600"/>
          </a:xfrm>
        </p:spPr>
        <p:txBody>
          <a:bodyPr/>
          <a:lstStyle/>
          <a:p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 </a:t>
            </a:r>
            <a:r>
              <a:rPr lang="tr-TR" dirty="0" err="1"/>
              <a:t>Regressor</a:t>
            </a:r>
            <a:endParaRPr lang="tr-TR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E3F4D6D-07DE-4344-BF31-3F0C89782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476" y="269862"/>
            <a:ext cx="6655251" cy="631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41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4E13-5335-4058-9F0D-D2BCE2452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963" y="1868577"/>
            <a:ext cx="4652513" cy="2387600"/>
          </a:xfrm>
        </p:spPr>
        <p:txBody>
          <a:bodyPr/>
          <a:lstStyle/>
          <a:p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Regression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3F4D6D-07DE-4344-BF31-3F0C89782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4476" y="269862"/>
            <a:ext cx="6655250" cy="631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2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Correlation Matrix - Adana</vt:lpstr>
      <vt:lpstr>Correlation Matrix - Nigde</vt:lpstr>
      <vt:lpstr>Correlation Matrix - Samsun</vt:lpstr>
      <vt:lpstr>Correlation Matrix - Yozgat</vt:lpstr>
      <vt:lpstr>Decision Tree Regressor</vt:lpstr>
      <vt:lpstr>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Matrix - Adana</dc:title>
  <dc:creator>Ugur Gudelek</dc:creator>
  <cp:lastModifiedBy>Ugur Gudelek</cp:lastModifiedBy>
  <cp:revision>1</cp:revision>
  <dcterms:created xsi:type="dcterms:W3CDTF">2019-11-06T18:17:24Z</dcterms:created>
  <dcterms:modified xsi:type="dcterms:W3CDTF">2019-11-06T18:23:59Z</dcterms:modified>
</cp:coreProperties>
</file>