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2F50-6B0B-4ABF-AC7C-8666A81AF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719BF-30C2-4712-8DA8-B18441091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DAD46-1E3C-4199-94E1-F7B4CC14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F930-3109-4F7D-9292-CDAFA8BF528A}" type="datetimeFigureOut">
              <a:rPr lang="en-US" smtClean="0"/>
              <a:t>2017-10-25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25F10-38D7-42C7-932C-ADDC1A64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4E922-9172-42E0-8F9D-B3AD0A81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B11A-9BF0-46C3-8DAF-8606A31F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8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8AC6-D23D-4AF3-AA4D-61108F1F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7B784-E2E7-417F-9808-CA91D3D1C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12616-7C97-469B-93BC-015C8C1C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F930-3109-4F7D-9292-CDAFA8BF528A}" type="datetimeFigureOut">
              <a:rPr lang="en-US" smtClean="0"/>
              <a:t>2017-10-25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B2635-C313-4196-BF63-7BE516E1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AD79-175A-4EC5-A388-3FF770B1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B11A-9BF0-46C3-8DAF-8606A31F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2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10572-6AFB-46C9-B349-798B610FD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65CB9-6CE0-4942-BED4-0B1632DE5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236C2-19FD-4EB1-AFF3-B64D8802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F930-3109-4F7D-9292-CDAFA8BF528A}" type="datetimeFigureOut">
              <a:rPr lang="en-US" smtClean="0"/>
              <a:t>2017-10-25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4417C-CE74-4650-9252-21881C14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9AF90-0A1B-48CB-8D86-98553F63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B11A-9BF0-46C3-8DAF-8606A31F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4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259A-01E9-46E7-8F44-618F0C05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9AFFF-6BAE-4DA4-94B0-E14009C2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371D-5EA7-4B69-8EE9-BC973ABE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F930-3109-4F7D-9292-CDAFA8BF528A}" type="datetimeFigureOut">
              <a:rPr lang="en-US" smtClean="0"/>
              <a:t>2017-10-25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6BB7D-4D1B-4A80-A955-32FCEFBB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34C65-C925-4363-AD94-0F29CA4A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B11A-9BF0-46C3-8DAF-8606A31F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6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BF0B-8678-4D58-BD14-AFB58367E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5CAC1-2C50-4CA7-BDF2-9CDC320EE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A798E-DB40-421C-A222-07A30E96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F930-3109-4F7D-9292-CDAFA8BF528A}" type="datetimeFigureOut">
              <a:rPr lang="en-US" smtClean="0"/>
              <a:t>2017-10-25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BFDC7-F809-4832-8BA6-6A253412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07CED-BB88-498F-8B26-E700CA43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B11A-9BF0-46C3-8DAF-8606A31F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7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3E49-65D3-498D-B875-2A4D45A2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35860-6E67-4869-8B97-7B7C50712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4A687-1E43-45BE-9E74-56D425260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A471D-A2CF-4AE6-BD04-92ADA6B2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F930-3109-4F7D-9292-CDAFA8BF528A}" type="datetimeFigureOut">
              <a:rPr lang="en-US" smtClean="0"/>
              <a:t>2017-10-25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3296B-DF31-4413-AEE2-E1FE6D92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E5D86-DDAB-4825-9DF9-E109AF98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B11A-9BF0-46C3-8DAF-8606A31F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6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2367-25CC-4D73-8FF1-DFC5D718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E2D19-49AA-473F-AA88-681B58A99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CC520-88B8-476C-86F6-2392A011D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F336D-24BB-4BA8-A93F-4371A6193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7C48B-B241-4650-8AFB-D0C5A5B82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F582D-70DB-42EB-A188-4FC82E97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F930-3109-4F7D-9292-CDAFA8BF528A}" type="datetimeFigureOut">
              <a:rPr lang="en-US" smtClean="0"/>
              <a:t>2017-10-25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4C466-F6C4-4DA9-B166-738F8ACA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B3FD3-CB6F-4CA0-B8A5-5D2FEC09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B11A-9BF0-46C3-8DAF-8606A31F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4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42AE-58F0-401E-AB00-417298F2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838FE-8112-4396-BE7F-B682FC4B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F930-3109-4F7D-9292-CDAFA8BF528A}" type="datetimeFigureOut">
              <a:rPr lang="en-US" smtClean="0"/>
              <a:t>2017-10-25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6251A-1CA4-4DBC-988A-B832608A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0DAAF-339D-4334-B548-CEB5753B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B11A-9BF0-46C3-8DAF-8606A31F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9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F809D-69D0-402C-9647-2BBFE023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F930-3109-4F7D-9292-CDAFA8BF528A}" type="datetimeFigureOut">
              <a:rPr lang="en-US" smtClean="0"/>
              <a:t>2017-10-25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0046A-7FE1-4ECF-B099-4294BFB4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28505-548D-4A43-9D11-8229711F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B11A-9BF0-46C3-8DAF-8606A31F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8CBE-5151-45A8-AF15-CB0F40C2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4C790-ADBC-434F-9935-556B61AD3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D523E-6FC0-4B62-A7D1-951242ECE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CFE98-8DBC-407B-84BE-57EB9D52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F930-3109-4F7D-9292-CDAFA8BF528A}" type="datetimeFigureOut">
              <a:rPr lang="en-US" smtClean="0"/>
              <a:t>2017-10-25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FB029-2DF0-4CFF-A9E2-62BDBBA2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35B79-68B2-4656-AA53-7212A21D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B11A-9BF0-46C3-8DAF-8606A31F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9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19FD-94DC-4B67-A509-87F277CA2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0974C-BC98-446C-9208-D1A23BD1A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15A65-BD29-4197-88E2-150C5D7E0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75AC8-EDCF-4536-8347-EE1E3F99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F930-3109-4F7D-9292-CDAFA8BF528A}" type="datetimeFigureOut">
              <a:rPr lang="en-US" smtClean="0"/>
              <a:t>2017-10-25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497A0-AD71-49F0-863F-FE526AF5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93EEB-DCEE-47AF-A003-7977C542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B11A-9BF0-46C3-8DAF-8606A31F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3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02892C-920D-4F35-B77A-116DBCA2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B220D-CD02-4E34-8493-741CC8DD0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CE05-D53E-4281-B577-8CB342244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7F930-3109-4F7D-9292-CDAFA8BF528A}" type="datetimeFigureOut">
              <a:rPr lang="en-US" smtClean="0"/>
              <a:t>2017-10-25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6BFAA-F8E6-47B8-A67B-2CDAB447B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E429E-1F82-497A-A00F-809E682C5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4B11A-9BF0-46C3-8DAF-8606A31F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2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svg"/><Relationship Id="rId21" Type="http://schemas.openxmlformats.org/officeDocument/2006/relationships/image" Target="../media/image29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5" Type="http://schemas.openxmlformats.org/officeDocument/2006/relationships/image" Target="../media/image33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24" Type="http://schemas.openxmlformats.org/officeDocument/2006/relationships/image" Target="../media/image32.pn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23" Type="http://schemas.openxmlformats.org/officeDocument/2006/relationships/image" Target="../media/image31.sv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8D6DCAA-B56E-4A0F-AD3B-17B458719A51}"/>
              </a:ext>
            </a:extLst>
          </p:cNvPr>
          <p:cNvSpPr/>
          <p:nvPr/>
        </p:nvSpPr>
        <p:spPr>
          <a:xfrm>
            <a:off x="4088892" y="1424354"/>
            <a:ext cx="4014216" cy="40092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0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E72BB-B33B-4DDE-AA59-78A9E08C1185}"/>
              </a:ext>
            </a:extLst>
          </p:cNvPr>
          <p:cNvSpPr txBox="1"/>
          <p:nvPr/>
        </p:nvSpPr>
        <p:spPr>
          <a:xfrm>
            <a:off x="5164334" y="2850839"/>
            <a:ext cx="2053191" cy="89255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57200"/>
            <a:r>
              <a:rPr lang="hu-HU" sz="4000" u="sng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Park – E</a:t>
            </a:r>
          </a:p>
          <a:p>
            <a:pPr algn="ctr" defTabSz="457200"/>
            <a:r>
              <a:rPr lang="hu-HU" sz="12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GREEN – PARK GREEN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B515A0-96A1-4EF8-BF37-5EC73D0C383C}"/>
              </a:ext>
            </a:extLst>
          </p:cNvPr>
          <p:cNvSpPr txBox="1"/>
          <p:nvPr/>
        </p:nvSpPr>
        <p:spPr>
          <a:xfrm>
            <a:off x="251379" y="831060"/>
            <a:ext cx="1798056" cy="461665"/>
          </a:xfrm>
          <a:prstGeom prst="rect">
            <a:avLst/>
          </a:prstGeom>
          <a:noFill/>
          <a:ln w="25400">
            <a:solidFill>
              <a:schemeClr val="accent6">
                <a:lumMod val="75000"/>
                <a:alpha val="98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</a:t>
            </a:r>
            <a:r>
              <a:rPr lang="hu-HU" sz="2400" dirty="0" err="1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</a:t>
            </a:r>
            <a:r>
              <a:rPr lang="hu-HU" sz="24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driver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228D78-116D-4047-8039-2C577A0CEF46}"/>
              </a:ext>
            </a:extLst>
          </p:cNvPr>
          <p:cNvSpPr txBox="1"/>
          <p:nvPr/>
        </p:nvSpPr>
        <p:spPr>
          <a:xfrm>
            <a:off x="348460" y="5265948"/>
            <a:ext cx="1599412" cy="461665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 err="1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</a:t>
            </a:r>
            <a:r>
              <a:rPr lang="hu-HU" sz="24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City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6DE341-1E9C-4B26-BF36-4012C6F7C02F}"/>
              </a:ext>
            </a:extLst>
          </p:cNvPr>
          <p:cNvSpPr txBox="1"/>
          <p:nvPr/>
        </p:nvSpPr>
        <p:spPr>
          <a:xfrm>
            <a:off x="9660747" y="461729"/>
            <a:ext cx="1996059" cy="1200329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 err="1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</a:t>
            </a:r>
            <a:r>
              <a:rPr lang="hu-HU" sz="24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2400" dirty="0" err="1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</a:t>
            </a:r>
            <a:r>
              <a:rPr lang="hu-HU" sz="24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hu-HU" sz="24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parking </a:t>
            </a:r>
            <a:r>
              <a:rPr lang="hu-HU" sz="2400" dirty="0" err="1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place</a:t>
            </a:r>
            <a:endParaRPr lang="hu-HU" sz="24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hu-HU" sz="2400" dirty="0" err="1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owner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8F9ADA-D7C6-4716-88C1-4775D4EE00C7}"/>
              </a:ext>
            </a:extLst>
          </p:cNvPr>
          <p:cNvSpPr txBox="1"/>
          <p:nvPr/>
        </p:nvSpPr>
        <p:spPr>
          <a:xfrm>
            <a:off x="9660747" y="5081281"/>
            <a:ext cx="2029979" cy="830997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 err="1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</a:t>
            </a:r>
            <a:r>
              <a:rPr lang="hu-HU" sz="24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2400" dirty="0" err="1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</a:t>
            </a:r>
            <a:endParaRPr lang="hu-HU" sz="24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hu-HU" sz="2400" dirty="0" err="1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Supplier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Graphic 10" descr="Line Arrow: Counterclockwise curve">
            <a:extLst>
              <a:ext uri="{FF2B5EF4-FFF2-40B4-BE49-F238E27FC236}">
                <a16:creationId xmlns:a16="http://schemas.microsoft.com/office/drawing/2014/main" id="{AF812BFA-B6D7-4298-A8F3-9C92D15FD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979993">
            <a:off x="8012891" y="11262"/>
            <a:ext cx="1037540" cy="1926798"/>
          </a:xfrm>
          <a:prstGeom prst="rect">
            <a:avLst/>
          </a:prstGeom>
        </p:spPr>
      </p:pic>
      <p:pic>
        <p:nvPicPr>
          <p:cNvPr id="14" name="Graphic 13" descr="Line Arrow: Counterclockwise curve">
            <a:extLst>
              <a:ext uri="{FF2B5EF4-FFF2-40B4-BE49-F238E27FC236}">
                <a16:creationId xmlns:a16="http://schemas.microsoft.com/office/drawing/2014/main" id="{4391C6DA-C187-448F-8667-CE53DC0CC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192433">
            <a:off x="8645375" y="1477069"/>
            <a:ext cx="1037540" cy="1926798"/>
          </a:xfrm>
          <a:prstGeom prst="rect">
            <a:avLst/>
          </a:prstGeom>
        </p:spPr>
      </p:pic>
      <p:pic>
        <p:nvPicPr>
          <p:cNvPr id="15" name="Graphic 14" descr="Line Arrow: Counterclockwise curve">
            <a:extLst>
              <a:ext uri="{FF2B5EF4-FFF2-40B4-BE49-F238E27FC236}">
                <a16:creationId xmlns:a16="http://schemas.microsoft.com/office/drawing/2014/main" id="{C64C2BA1-97F0-47B0-AEE5-40236F5F4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979993">
            <a:off x="2486491" y="3435781"/>
            <a:ext cx="1037540" cy="1926798"/>
          </a:xfrm>
          <a:prstGeom prst="rect">
            <a:avLst/>
          </a:prstGeom>
        </p:spPr>
      </p:pic>
      <p:pic>
        <p:nvPicPr>
          <p:cNvPr id="16" name="Graphic 15" descr="Line Arrow: Counterclockwise curve">
            <a:extLst>
              <a:ext uri="{FF2B5EF4-FFF2-40B4-BE49-F238E27FC236}">
                <a16:creationId xmlns:a16="http://schemas.microsoft.com/office/drawing/2014/main" id="{6C0A3C8F-AAA3-44F2-B5BE-2D063BC95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192433">
            <a:off x="3118975" y="5055041"/>
            <a:ext cx="1037540" cy="1926798"/>
          </a:xfrm>
          <a:prstGeom prst="rect">
            <a:avLst/>
          </a:prstGeom>
        </p:spPr>
      </p:pic>
      <p:pic>
        <p:nvPicPr>
          <p:cNvPr id="17" name="Graphic 16" descr="Line Arrow: Counterclockwise curve">
            <a:extLst>
              <a:ext uri="{FF2B5EF4-FFF2-40B4-BE49-F238E27FC236}">
                <a16:creationId xmlns:a16="http://schemas.microsoft.com/office/drawing/2014/main" id="{9B6EDB1A-0A13-4A64-9E8C-D9A2300D2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578718">
            <a:off x="2486603" y="1477069"/>
            <a:ext cx="1037540" cy="1926798"/>
          </a:xfrm>
          <a:prstGeom prst="rect">
            <a:avLst/>
          </a:prstGeom>
        </p:spPr>
      </p:pic>
      <p:pic>
        <p:nvPicPr>
          <p:cNvPr id="18" name="Graphic 17" descr="Line Arrow: Counterclockwise curve">
            <a:extLst>
              <a:ext uri="{FF2B5EF4-FFF2-40B4-BE49-F238E27FC236}">
                <a16:creationId xmlns:a16="http://schemas.microsoft.com/office/drawing/2014/main" id="{C89BD94D-849C-4AF1-A574-7C2FDCAB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280022">
            <a:off x="3114601" y="11262"/>
            <a:ext cx="1037540" cy="1926798"/>
          </a:xfrm>
          <a:prstGeom prst="rect">
            <a:avLst/>
          </a:prstGeom>
        </p:spPr>
      </p:pic>
      <p:pic>
        <p:nvPicPr>
          <p:cNvPr id="19" name="Graphic 18" descr="Line Arrow: Counterclockwise curve">
            <a:extLst>
              <a:ext uri="{FF2B5EF4-FFF2-40B4-BE49-F238E27FC236}">
                <a16:creationId xmlns:a16="http://schemas.microsoft.com/office/drawing/2014/main" id="{FE8EBB4F-569E-451E-8EAA-7903C71CC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578718">
            <a:off x="8013003" y="5055041"/>
            <a:ext cx="1037540" cy="1926798"/>
          </a:xfrm>
          <a:prstGeom prst="rect">
            <a:avLst/>
          </a:prstGeom>
        </p:spPr>
      </p:pic>
      <p:pic>
        <p:nvPicPr>
          <p:cNvPr id="20" name="Graphic 19" descr="Line Arrow: Counterclockwise curve">
            <a:extLst>
              <a:ext uri="{FF2B5EF4-FFF2-40B4-BE49-F238E27FC236}">
                <a16:creationId xmlns:a16="http://schemas.microsoft.com/office/drawing/2014/main" id="{93E0FE9E-A95B-49B2-8B62-B6961E9D6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280022">
            <a:off x="8641001" y="3589234"/>
            <a:ext cx="1037540" cy="1926798"/>
          </a:xfrm>
          <a:prstGeom prst="rect">
            <a:avLst/>
          </a:prstGeom>
        </p:spPr>
      </p:pic>
      <p:pic>
        <p:nvPicPr>
          <p:cNvPr id="22" name="Graphic 21" descr="Coins">
            <a:extLst>
              <a:ext uri="{FF2B5EF4-FFF2-40B4-BE49-F238E27FC236}">
                <a16:creationId xmlns:a16="http://schemas.microsoft.com/office/drawing/2014/main" id="{FC64EF80-A736-4714-A3D6-DB968EA5C2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19243" y="2516142"/>
            <a:ext cx="559067" cy="559067"/>
          </a:xfrm>
          <a:prstGeom prst="rect">
            <a:avLst/>
          </a:prstGeom>
        </p:spPr>
      </p:pic>
      <p:pic>
        <p:nvPicPr>
          <p:cNvPr id="24" name="Graphic 23" descr="Upward trend">
            <a:extLst>
              <a:ext uri="{FF2B5EF4-FFF2-40B4-BE49-F238E27FC236}">
                <a16:creationId xmlns:a16="http://schemas.microsoft.com/office/drawing/2014/main" id="{977FEFA5-68E3-4401-8A11-385F3D8302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48199" y="2020351"/>
            <a:ext cx="559067" cy="559067"/>
          </a:xfrm>
          <a:prstGeom prst="rect">
            <a:avLst/>
          </a:prstGeom>
        </p:spPr>
      </p:pic>
      <p:pic>
        <p:nvPicPr>
          <p:cNvPr id="26" name="Graphic 25" descr="High Voltage">
            <a:extLst>
              <a:ext uri="{FF2B5EF4-FFF2-40B4-BE49-F238E27FC236}">
                <a16:creationId xmlns:a16="http://schemas.microsoft.com/office/drawing/2014/main" id="{39508906-BAB2-4D1F-A3A4-97BAB5FA2D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51002" y="843524"/>
            <a:ext cx="436741" cy="436741"/>
          </a:xfrm>
          <a:prstGeom prst="rect">
            <a:avLst/>
          </a:prstGeom>
        </p:spPr>
      </p:pic>
      <p:pic>
        <p:nvPicPr>
          <p:cNvPr id="27" name="Graphic 26" descr="Upward trend">
            <a:extLst>
              <a:ext uri="{FF2B5EF4-FFF2-40B4-BE49-F238E27FC236}">
                <a16:creationId xmlns:a16="http://schemas.microsoft.com/office/drawing/2014/main" id="{5DF8F804-F371-4B6E-B436-A87D947A0E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75210" y="5548394"/>
            <a:ext cx="559067" cy="559067"/>
          </a:xfrm>
          <a:prstGeom prst="rect">
            <a:avLst/>
          </a:prstGeom>
        </p:spPr>
      </p:pic>
      <p:pic>
        <p:nvPicPr>
          <p:cNvPr id="28" name="Graphic 27" descr="Coins">
            <a:extLst>
              <a:ext uri="{FF2B5EF4-FFF2-40B4-BE49-F238E27FC236}">
                <a16:creationId xmlns:a16="http://schemas.microsoft.com/office/drawing/2014/main" id="{BCF512BD-47FB-4C5B-A9FD-017D50DFF7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72594" y="6056293"/>
            <a:ext cx="559067" cy="559067"/>
          </a:xfrm>
          <a:prstGeom prst="rect">
            <a:avLst/>
          </a:prstGeom>
        </p:spPr>
      </p:pic>
      <p:pic>
        <p:nvPicPr>
          <p:cNvPr id="29" name="Graphic 28" descr="Coins">
            <a:extLst>
              <a:ext uri="{FF2B5EF4-FFF2-40B4-BE49-F238E27FC236}">
                <a16:creationId xmlns:a16="http://schemas.microsoft.com/office/drawing/2014/main" id="{E7569641-F72C-4122-A550-F8B611FD8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7791" y="1976642"/>
            <a:ext cx="559067" cy="5590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F2557A3-2459-44D3-8DE7-E841F2D7D60F}"/>
              </a:ext>
            </a:extLst>
          </p:cNvPr>
          <p:cNvSpPr txBox="1"/>
          <p:nvPr/>
        </p:nvSpPr>
        <p:spPr>
          <a:xfrm>
            <a:off x="3738839" y="405239"/>
            <a:ext cx="515567" cy="396469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2000" dirty="0" err="1"/>
              <a:t>e</a:t>
            </a:r>
            <a:r>
              <a:rPr lang="hu-H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8285FA-493C-4ED4-9868-461B2AB7768A}"/>
              </a:ext>
            </a:extLst>
          </p:cNvPr>
          <p:cNvSpPr txBox="1"/>
          <p:nvPr/>
        </p:nvSpPr>
        <p:spPr>
          <a:xfrm>
            <a:off x="8441305" y="932760"/>
            <a:ext cx="515567" cy="396469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2000" dirty="0" err="1"/>
              <a:t>e</a:t>
            </a:r>
            <a:r>
              <a:rPr lang="hu-H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CF3B0C-E6D0-4063-BE16-0ECD4B9CA357}"/>
              </a:ext>
            </a:extLst>
          </p:cNvPr>
          <p:cNvSpPr txBox="1"/>
          <p:nvPr/>
        </p:nvSpPr>
        <p:spPr>
          <a:xfrm>
            <a:off x="3311590" y="5623445"/>
            <a:ext cx="515567" cy="396469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2000" dirty="0" err="1"/>
              <a:t>e</a:t>
            </a:r>
            <a:r>
              <a:rPr lang="hu-H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3" descr="Upward trend">
            <a:extLst>
              <a:ext uri="{FF2B5EF4-FFF2-40B4-BE49-F238E27FC236}">
                <a16:creationId xmlns:a16="http://schemas.microsoft.com/office/drawing/2014/main" id="{C38ACD99-7B08-4ADF-9F7D-B8D167AA10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17089" y="6107461"/>
            <a:ext cx="559067" cy="559067"/>
          </a:xfrm>
          <a:prstGeom prst="rect">
            <a:avLst/>
          </a:prstGeom>
        </p:spPr>
      </p:pic>
      <p:pic>
        <p:nvPicPr>
          <p:cNvPr id="35" name="Graphic 34" descr="High Voltage">
            <a:extLst>
              <a:ext uri="{FF2B5EF4-FFF2-40B4-BE49-F238E27FC236}">
                <a16:creationId xmlns:a16="http://schemas.microsoft.com/office/drawing/2014/main" id="{981A437D-38F6-4CBD-8449-12B49E9828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17324" y="3867197"/>
            <a:ext cx="436741" cy="436741"/>
          </a:xfrm>
          <a:prstGeom prst="rect">
            <a:avLst/>
          </a:prstGeom>
        </p:spPr>
      </p:pic>
      <p:pic>
        <p:nvPicPr>
          <p:cNvPr id="36" name="Graphic 35" descr="Coins">
            <a:extLst>
              <a:ext uri="{FF2B5EF4-FFF2-40B4-BE49-F238E27FC236}">
                <a16:creationId xmlns:a16="http://schemas.microsoft.com/office/drawing/2014/main" id="{16F8CAFC-F95C-4C1D-801A-D9796DF635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19243" y="3673390"/>
            <a:ext cx="559067" cy="559067"/>
          </a:xfrm>
          <a:prstGeom prst="rect">
            <a:avLst/>
          </a:prstGeom>
        </p:spPr>
      </p:pic>
      <p:pic>
        <p:nvPicPr>
          <p:cNvPr id="37" name="Graphic 36" descr="Upward trend">
            <a:extLst>
              <a:ext uri="{FF2B5EF4-FFF2-40B4-BE49-F238E27FC236}">
                <a16:creationId xmlns:a16="http://schemas.microsoft.com/office/drawing/2014/main" id="{D2DE35C8-6F75-4CAF-89FA-A9917A1260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48199" y="4271076"/>
            <a:ext cx="559067" cy="55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4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8D6DCAA-B56E-4A0F-AD3B-17B458719A51}"/>
              </a:ext>
            </a:extLst>
          </p:cNvPr>
          <p:cNvSpPr/>
          <p:nvPr/>
        </p:nvSpPr>
        <p:spPr>
          <a:xfrm>
            <a:off x="4088892" y="1424354"/>
            <a:ext cx="4014216" cy="40092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0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E72BB-B33B-4DDE-AA59-78A9E08C1185}"/>
              </a:ext>
            </a:extLst>
          </p:cNvPr>
          <p:cNvSpPr txBox="1"/>
          <p:nvPr/>
        </p:nvSpPr>
        <p:spPr>
          <a:xfrm>
            <a:off x="4895191" y="1974756"/>
            <a:ext cx="2401619" cy="290848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57200"/>
            <a:r>
              <a:rPr lang="hu-HU" sz="4000" u="sng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Park – E</a:t>
            </a:r>
          </a:p>
          <a:p>
            <a:pPr algn="ctr" defTabSz="457200"/>
            <a:r>
              <a:rPr lang="hu-HU" sz="12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GREEN – PARK GREEN</a:t>
            </a:r>
          </a:p>
          <a:p>
            <a:pPr algn="ctr" defTabSz="457200"/>
            <a:endParaRPr lang="hu-HU" sz="12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defTabSz="457200"/>
            <a:r>
              <a:rPr lang="hu-HU" sz="24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Predix</a:t>
            </a:r>
            <a:r>
              <a:rPr lang="hu-HU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2400" b="1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</a:t>
            </a:r>
            <a:endParaRPr lang="hu-HU" sz="2400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defTabSz="457200"/>
            <a:r>
              <a:rPr lang="hu-HU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Timeseries</a:t>
            </a:r>
            <a:endParaRPr lang="hu-HU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defTabSz="457200"/>
            <a:r>
              <a:rPr lang="hu-HU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endParaRPr lang="hu-HU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defTabSz="457200">
              <a:spcAft>
                <a:spcPts val="600"/>
              </a:spcAft>
            </a:pPr>
            <a:r>
              <a:rPr lang="hu-HU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PREDIX UI </a:t>
            </a:r>
            <a:r>
              <a:rPr lang="hu-HU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elements</a:t>
            </a:r>
            <a:endParaRPr lang="hu-HU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defTabSz="457200"/>
            <a:r>
              <a:rPr lang="hu-HU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CITI IQ API</a:t>
            </a:r>
          </a:p>
          <a:p>
            <a:pPr algn="ctr" defTabSz="457200"/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B515A0-96A1-4EF8-BF37-5EC73D0C383C}"/>
              </a:ext>
            </a:extLst>
          </p:cNvPr>
          <p:cNvSpPr txBox="1"/>
          <p:nvPr/>
        </p:nvSpPr>
        <p:spPr>
          <a:xfrm>
            <a:off x="251379" y="831060"/>
            <a:ext cx="1798056" cy="461665"/>
          </a:xfrm>
          <a:prstGeom prst="rect">
            <a:avLst/>
          </a:prstGeom>
          <a:noFill/>
          <a:ln w="25400">
            <a:solidFill>
              <a:schemeClr val="accent6">
                <a:lumMod val="75000"/>
                <a:alpha val="98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</a:t>
            </a:r>
            <a:r>
              <a:rPr lang="hu-HU" sz="2400" dirty="0" err="1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</a:t>
            </a:r>
            <a:r>
              <a:rPr lang="hu-HU" sz="24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driver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228D78-116D-4047-8039-2C577A0CEF46}"/>
              </a:ext>
            </a:extLst>
          </p:cNvPr>
          <p:cNvSpPr txBox="1"/>
          <p:nvPr/>
        </p:nvSpPr>
        <p:spPr>
          <a:xfrm>
            <a:off x="348460" y="5265948"/>
            <a:ext cx="1599412" cy="461665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 err="1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</a:t>
            </a:r>
            <a:r>
              <a:rPr lang="hu-HU" sz="24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City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6DE341-1E9C-4B26-BF36-4012C6F7C02F}"/>
              </a:ext>
            </a:extLst>
          </p:cNvPr>
          <p:cNvSpPr txBox="1"/>
          <p:nvPr/>
        </p:nvSpPr>
        <p:spPr>
          <a:xfrm>
            <a:off x="9660747" y="461729"/>
            <a:ext cx="2153282" cy="1200329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 err="1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</a:t>
            </a:r>
            <a:r>
              <a:rPr lang="hu-HU" sz="24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2400" dirty="0" err="1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</a:t>
            </a:r>
            <a:r>
              <a:rPr lang="hu-HU" sz="24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</a:p>
          <a:p>
            <a:r>
              <a:rPr lang="hu-HU" sz="24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parking </a:t>
            </a:r>
            <a:r>
              <a:rPr lang="hu-HU" sz="2400" dirty="0" err="1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place</a:t>
            </a:r>
            <a:endParaRPr lang="hu-HU" sz="24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hu-HU" sz="2400" dirty="0" err="1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owner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8F9ADA-D7C6-4716-88C1-4775D4EE00C7}"/>
              </a:ext>
            </a:extLst>
          </p:cNvPr>
          <p:cNvSpPr txBox="1"/>
          <p:nvPr/>
        </p:nvSpPr>
        <p:spPr>
          <a:xfrm>
            <a:off x="9660747" y="5081281"/>
            <a:ext cx="2029979" cy="830997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hu-HU" sz="2400" dirty="0" err="1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</a:t>
            </a:r>
            <a:r>
              <a:rPr lang="hu-HU" sz="24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u-HU" sz="2400" dirty="0" err="1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</a:t>
            </a:r>
            <a:endParaRPr lang="hu-HU" sz="24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hu-HU" sz="2400" dirty="0" err="1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Supplier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Graphic 10" descr="Line Arrow: Counterclockwise curve">
            <a:extLst>
              <a:ext uri="{FF2B5EF4-FFF2-40B4-BE49-F238E27FC236}">
                <a16:creationId xmlns:a16="http://schemas.microsoft.com/office/drawing/2014/main" id="{AF812BFA-B6D7-4298-A8F3-9C92D15FD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979993">
            <a:off x="8012891" y="54001"/>
            <a:ext cx="1037540" cy="1926798"/>
          </a:xfrm>
          <a:prstGeom prst="rect">
            <a:avLst/>
          </a:prstGeom>
        </p:spPr>
      </p:pic>
      <p:pic>
        <p:nvPicPr>
          <p:cNvPr id="14" name="Graphic 13" descr="Line Arrow: Counterclockwise curve">
            <a:extLst>
              <a:ext uri="{FF2B5EF4-FFF2-40B4-BE49-F238E27FC236}">
                <a16:creationId xmlns:a16="http://schemas.microsoft.com/office/drawing/2014/main" id="{4391C6DA-C187-448F-8667-CE53DC0CC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192433">
            <a:off x="8645375" y="1477069"/>
            <a:ext cx="1037540" cy="1926798"/>
          </a:xfrm>
          <a:prstGeom prst="rect">
            <a:avLst/>
          </a:prstGeom>
        </p:spPr>
      </p:pic>
      <p:pic>
        <p:nvPicPr>
          <p:cNvPr id="15" name="Graphic 14" descr="Line Arrow: Counterclockwise curve">
            <a:extLst>
              <a:ext uri="{FF2B5EF4-FFF2-40B4-BE49-F238E27FC236}">
                <a16:creationId xmlns:a16="http://schemas.microsoft.com/office/drawing/2014/main" id="{C64C2BA1-97F0-47B0-AEE5-40236F5F4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979993">
            <a:off x="2486491" y="3435781"/>
            <a:ext cx="1037540" cy="1926798"/>
          </a:xfrm>
          <a:prstGeom prst="rect">
            <a:avLst/>
          </a:prstGeom>
        </p:spPr>
      </p:pic>
      <p:pic>
        <p:nvPicPr>
          <p:cNvPr id="16" name="Graphic 15" descr="Line Arrow: Counterclockwise curve">
            <a:extLst>
              <a:ext uri="{FF2B5EF4-FFF2-40B4-BE49-F238E27FC236}">
                <a16:creationId xmlns:a16="http://schemas.microsoft.com/office/drawing/2014/main" id="{6C0A3C8F-AAA3-44F2-B5BE-2D063BC95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192433">
            <a:off x="3118975" y="5055041"/>
            <a:ext cx="1037540" cy="1926798"/>
          </a:xfrm>
          <a:prstGeom prst="rect">
            <a:avLst/>
          </a:prstGeom>
        </p:spPr>
      </p:pic>
      <p:pic>
        <p:nvPicPr>
          <p:cNvPr id="17" name="Graphic 16" descr="Line Arrow: Counterclockwise curve">
            <a:extLst>
              <a:ext uri="{FF2B5EF4-FFF2-40B4-BE49-F238E27FC236}">
                <a16:creationId xmlns:a16="http://schemas.microsoft.com/office/drawing/2014/main" id="{9B6EDB1A-0A13-4A64-9E8C-D9A2300D2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578718">
            <a:off x="2486603" y="1477069"/>
            <a:ext cx="1037540" cy="1926798"/>
          </a:xfrm>
          <a:prstGeom prst="rect">
            <a:avLst/>
          </a:prstGeom>
        </p:spPr>
      </p:pic>
      <p:pic>
        <p:nvPicPr>
          <p:cNvPr id="18" name="Graphic 17" descr="Line Arrow: Counterclockwise curve">
            <a:extLst>
              <a:ext uri="{FF2B5EF4-FFF2-40B4-BE49-F238E27FC236}">
                <a16:creationId xmlns:a16="http://schemas.microsoft.com/office/drawing/2014/main" id="{C89BD94D-849C-4AF1-A574-7C2FDCAB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280022">
            <a:off x="3114601" y="11262"/>
            <a:ext cx="1037540" cy="1926798"/>
          </a:xfrm>
          <a:prstGeom prst="rect">
            <a:avLst/>
          </a:prstGeom>
        </p:spPr>
      </p:pic>
      <p:pic>
        <p:nvPicPr>
          <p:cNvPr id="19" name="Graphic 18" descr="Line Arrow: Counterclockwise curve">
            <a:extLst>
              <a:ext uri="{FF2B5EF4-FFF2-40B4-BE49-F238E27FC236}">
                <a16:creationId xmlns:a16="http://schemas.microsoft.com/office/drawing/2014/main" id="{FE8EBB4F-569E-451E-8EAA-7903C71CC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578718">
            <a:off x="8013003" y="5055041"/>
            <a:ext cx="1037540" cy="1926798"/>
          </a:xfrm>
          <a:prstGeom prst="rect">
            <a:avLst/>
          </a:prstGeom>
        </p:spPr>
      </p:pic>
      <p:pic>
        <p:nvPicPr>
          <p:cNvPr id="20" name="Graphic 19" descr="Line Arrow: Counterclockwise curve">
            <a:extLst>
              <a:ext uri="{FF2B5EF4-FFF2-40B4-BE49-F238E27FC236}">
                <a16:creationId xmlns:a16="http://schemas.microsoft.com/office/drawing/2014/main" id="{93E0FE9E-A95B-49B2-8B62-B6961E9D6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280022">
            <a:off x="8641001" y="3589234"/>
            <a:ext cx="1037540" cy="19267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914F4B-AD46-46D6-A9F6-10764260A256}"/>
              </a:ext>
            </a:extLst>
          </p:cNvPr>
          <p:cNvSpPr txBox="1"/>
          <p:nvPr/>
        </p:nvSpPr>
        <p:spPr>
          <a:xfrm>
            <a:off x="2295887" y="1603725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70C0"/>
                </a:solidFill>
              </a:rPr>
              <a:t>Mobile / WEB </a:t>
            </a:r>
            <a:r>
              <a:rPr lang="hu-HU" sz="2400" b="1" dirty="0" err="1">
                <a:solidFill>
                  <a:srgbClr val="0070C0"/>
                </a:solidFill>
              </a:rPr>
              <a:t>App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7827B2-E887-4C1B-ADE7-E19034BCEBF3}"/>
              </a:ext>
            </a:extLst>
          </p:cNvPr>
          <p:cNvSpPr txBox="1"/>
          <p:nvPr/>
        </p:nvSpPr>
        <p:spPr>
          <a:xfrm>
            <a:off x="2617290" y="4768149"/>
            <a:ext cx="19062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70C0"/>
                </a:solidFill>
              </a:rPr>
              <a:t>WEB </a:t>
            </a:r>
            <a:r>
              <a:rPr lang="hu-HU" sz="2400" b="1" dirty="0" err="1">
                <a:solidFill>
                  <a:srgbClr val="0070C0"/>
                </a:solidFill>
              </a:rPr>
              <a:t>App</a:t>
            </a:r>
            <a:endParaRPr lang="hu-HU" sz="2400" b="1" dirty="0">
              <a:solidFill>
                <a:srgbClr val="0070C0"/>
              </a:solidFill>
            </a:endParaRPr>
          </a:p>
          <a:p>
            <a:r>
              <a:rPr lang="hu-HU" sz="2400" b="1" dirty="0">
                <a:solidFill>
                  <a:srgbClr val="0070C0"/>
                </a:solidFill>
              </a:rPr>
              <a:t>CITI IQ </a:t>
            </a:r>
            <a:r>
              <a:rPr lang="hu-HU" sz="2400" b="1" dirty="0" err="1">
                <a:solidFill>
                  <a:srgbClr val="0070C0"/>
                </a:solidFill>
              </a:rPr>
              <a:t>Nodes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EE7E1E-1746-483D-BDBB-86FE4B5D0EEB}"/>
              </a:ext>
            </a:extLst>
          </p:cNvPr>
          <p:cNvSpPr txBox="1"/>
          <p:nvPr/>
        </p:nvSpPr>
        <p:spPr>
          <a:xfrm>
            <a:off x="8051568" y="1419059"/>
            <a:ext cx="14620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70C0"/>
                </a:solidFill>
              </a:rPr>
              <a:t>WEB </a:t>
            </a:r>
            <a:r>
              <a:rPr lang="hu-HU" sz="2400" b="1" dirty="0" err="1">
                <a:solidFill>
                  <a:srgbClr val="0070C0"/>
                </a:solidFill>
              </a:rPr>
              <a:t>App</a:t>
            </a:r>
            <a:endParaRPr lang="hu-HU" sz="2400" b="1" dirty="0">
              <a:solidFill>
                <a:srgbClr val="0070C0"/>
              </a:solidFill>
            </a:endParaRPr>
          </a:p>
          <a:p>
            <a:r>
              <a:rPr lang="hu-HU" sz="2400" b="1" dirty="0" err="1">
                <a:solidFill>
                  <a:srgbClr val="0070C0"/>
                </a:solidFill>
              </a:rPr>
              <a:t>Predix</a:t>
            </a:r>
            <a:r>
              <a:rPr lang="hu-HU" sz="2400" b="1" dirty="0">
                <a:solidFill>
                  <a:srgbClr val="0070C0"/>
                </a:solidFill>
              </a:rPr>
              <a:t> KIT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52FCE2-3A48-4724-A1AB-8F224EA0549D}"/>
              </a:ext>
            </a:extLst>
          </p:cNvPr>
          <p:cNvSpPr txBox="1"/>
          <p:nvPr/>
        </p:nvSpPr>
        <p:spPr>
          <a:xfrm>
            <a:off x="8079716" y="5138524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70C0"/>
                </a:solidFill>
              </a:rPr>
              <a:t>WEB </a:t>
            </a:r>
            <a:r>
              <a:rPr lang="hu-HU" sz="2400" b="1" dirty="0" err="1">
                <a:solidFill>
                  <a:srgbClr val="0070C0"/>
                </a:solidFill>
              </a:rPr>
              <a:t>App</a:t>
            </a:r>
            <a:endParaRPr lang="hu-HU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82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6F9BB8B-5B27-4D60-96E4-C0FEF004A5E2}"/>
              </a:ext>
            </a:extLst>
          </p:cNvPr>
          <p:cNvSpPr/>
          <p:nvPr/>
        </p:nvSpPr>
        <p:spPr>
          <a:xfrm>
            <a:off x="4746053" y="1629731"/>
            <a:ext cx="2468720" cy="3538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 descr="Smart Phone">
            <a:extLst>
              <a:ext uri="{FF2B5EF4-FFF2-40B4-BE49-F238E27FC236}">
                <a16:creationId xmlns:a16="http://schemas.microsoft.com/office/drawing/2014/main" id="{362C1BC6-6872-4385-9EC5-BF5565A88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7864" y="3252209"/>
            <a:ext cx="518996" cy="366242"/>
          </a:xfrm>
          <a:prstGeom prst="rect">
            <a:avLst/>
          </a:prstGeom>
        </p:spPr>
      </p:pic>
      <p:pic>
        <p:nvPicPr>
          <p:cNvPr id="3" name="Graphic 2" descr="Car">
            <a:extLst>
              <a:ext uri="{FF2B5EF4-FFF2-40B4-BE49-F238E27FC236}">
                <a16:creationId xmlns:a16="http://schemas.microsoft.com/office/drawing/2014/main" id="{02DF0069-EAC8-4E54-B793-2653D7739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1949" y="3158512"/>
            <a:ext cx="1183647" cy="1076526"/>
          </a:xfrm>
          <a:prstGeom prst="rect">
            <a:avLst/>
          </a:prstGeom>
        </p:spPr>
      </p:pic>
      <p:pic>
        <p:nvPicPr>
          <p:cNvPr id="4" name="Graphic 3" descr="City">
            <a:extLst>
              <a:ext uri="{FF2B5EF4-FFF2-40B4-BE49-F238E27FC236}">
                <a16:creationId xmlns:a16="http://schemas.microsoft.com/office/drawing/2014/main" id="{60E9FC3F-7D0C-453A-968B-8C8CFB26E0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43089" y="1514520"/>
            <a:ext cx="2224040" cy="2127152"/>
          </a:xfrm>
          <a:prstGeom prst="rect">
            <a:avLst/>
          </a:prstGeom>
        </p:spPr>
      </p:pic>
      <p:pic>
        <p:nvPicPr>
          <p:cNvPr id="5" name="Graphic 4" descr="Line Arrow: Clockwise curve">
            <a:extLst>
              <a:ext uri="{FF2B5EF4-FFF2-40B4-BE49-F238E27FC236}">
                <a16:creationId xmlns:a16="http://schemas.microsoft.com/office/drawing/2014/main" id="{FD024C59-1A8C-4EFA-9ACB-6C56F79F52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199078">
            <a:off x="3435491" y="1772473"/>
            <a:ext cx="914400" cy="1721712"/>
          </a:xfrm>
          <a:prstGeom prst="rect">
            <a:avLst/>
          </a:prstGeom>
        </p:spPr>
      </p:pic>
      <p:pic>
        <p:nvPicPr>
          <p:cNvPr id="6" name="Graphic 5" descr="Marker">
            <a:extLst>
              <a:ext uri="{FF2B5EF4-FFF2-40B4-BE49-F238E27FC236}">
                <a16:creationId xmlns:a16="http://schemas.microsoft.com/office/drawing/2014/main" id="{F90F141B-67E9-4498-8ED3-06B69478EA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15832" y="2561400"/>
            <a:ext cx="553718" cy="553718"/>
          </a:xfrm>
          <a:prstGeom prst="rect">
            <a:avLst/>
          </a:prstGeom>
        </p:spPr>
      </p:pic>
      <p:pic>
        <p:nvPicPr>
          <p:cNvPr id="11" name="Graphic 10" descr="High Voltage">
            <a:extLst>
              <a:ext uri="{FF2B5EF4-FFF2-40B4-BE49-F238E27FC236}">
                <a16:creationId xmlns:a16="http://schemas.microsoft.com/office/drawing/2014/main" id="{C0A1E4B7-8358-4057-A874-70F26A6363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02532" y="3077744"/>
            <a:ext cx="361961" cy="361961"/>
          </a:xfrm>
          <a:prstGeom prst="rect">
            <a:avLst/>
          </a:prstGeom>
        </p:spPr>
      </p:pic>
      <p:pic>
        <p:nvPicPr>
          <p:cNvPr id="13" name="Graphic 12" descr="Factory">
            <a:extLst>
              <a:ext uri="{FF2B5EF4-FFF2-40B4-BE49-F238E27FC236}">
                <a16:creationId xmlns:a16="http://schemas.microsoft.com/office/drawing/2014/main" id="{8117D49F-2CA5-4BDF-BAF9-DAC2EFD4BC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21589" y="4495806"/>
            <a:ext cx="976346" cy="976346"/>
          </a:xfrm>
          <a:prstGeom prst="rect">
            <a:avLst/>
          </a:prstGeom>
        </p:spPr>
      </p:pic>
      <p:pic>
        <p:nvPicPr>
          <p:cNvPr id="14" name="Graphic 13" descr="Upward trend">
            <a:extLst>
              <a:ext uri="{FF2B5EF4-FFF2-40B4-BE49-F238E27FC236}">
                <a16:creationId xmlns:a16="http://schemas.microsoft.com/office/drawing/2014/main" id="{D5501448-D487-4677-97A1-9CC2A29C01F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61951" y="3532115"/>
            <a:ext cx="559775" cy="559775"/>
          </a:xfrm>
          <a:prstGeom prst="rect">
            <a:avLst/>
          </a:prstGeom>
        </p:spPr>
      </p:pic>
      <p:pic>
        <p:nvPicPr>
          <p:cNvPr id="16" name="Graphic 15" descr="Sun">
            <a:extLst>
              <a:ext uri="{FF2B5EF4-FFF2-40B4-BE49-F238E27FC236}">
                <a16:creationId xmlns:a16="http://schemas.microsoft.com/office/drawing/2014/main" id="{B884F683-9A36-4A01-87E4-894EBF0DEFC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711443" y="4134754"/>
            <a:ext cx="742233" cy="74223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07EB8872-835C-456E-B627-1EDACB41A5CE}"/>
              </a:ext>
            </a:extLst>
          </p:cNvPr>
          <p:cNvSpPr/>
          <p:nvPr/>
        </p:nvSpPr>
        <p:spPr>
          <a:xfrm>
            <a:off x="8943690" y="4028254"/>
            <a:ext cx="1890346" cy="1767444"/>
          </a:xfrm>
          <a:prstGeom prst="ellipse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Line Arrow: Clockwise curve">
            <a:extLst>
              <a:ext uri="{FF2B5EF4-FFF2-40B4-BE49-F238E27FC236}">
                <a16:creationId xmlns:a16="http://schemas.microsoft.com/office/drawing/2014/main" id="{8123466A-008F-47AA-92C7-8F8E84F44D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7983475">
            <a:off x="7631706" y="3971770"/>
            <a:ext cx="914400" cy="1721712"/>
          </a:xfrm>
          <a:prstGeom prst="rect">
            <a:avLst/>
          </a:prstGeom>
        </p:spPr>
      </p:pic>
      <p:pic>
        <p:nvPicPr>
          <p:cNvPr id="20" name="Graphic 19" descr="High Voltage">
            <a:extLst>
              <a:ext uri="{FF2B5EF4-FFF2-40B4-BE49-F238E27FC236}">
                <a16:creationId xmlns:a16="http://schemas.microsoft.com/office/drawing/2014/main" id="{50948225-78D1-454A-91A1-7D31947BE6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51868" y="4532009"/>
            <a:ext cx="361961" cy="361961"/>
          </a:xfrm>
          <a:prstGeom prst="rect">
            <a:avLst/>
          </a:prstGeom>
        </p:spPr>
      </p:pic>
      <p:pic>
        <p:nvPicPr>
          <p:cNvPr id="21" name="Graphic 20" descr="Line Arrow: Clockwise curve">
            <a:extLst>
              <a:ext uri="{FF2B5EF4-FFF2-40B4-BE49-F238E27FC236}">
                <a16:creationId xmlns:a16="http://schemas.microsoft.com/office/drawing/2014/main" id="{9C742653-718B-4E3A-8BD2-9BA14747F9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7206727">
            <a:off x="7775650" y="3365199"/>
            <a:ext cx="914400" cy="1721712"/>
          </a:xfrm>
          <a:prstGeom prst="rect">
            <a:avLst/>
          </a:prstGeom>
        </p:spPr>
      </p:pic>
      <p:pic>
        <p:nvPicPr>
          <p:cNvPr id="23" name="Graphic 22" descr="Call center">
            <a:extLst>
              <a:ext uri="{FF2B5EF4-FFF2-40B4-BE49-F238E27FC236}">
                <a16:creationId xmlns:a16="http://schemas.microsoft.com/office/drawing/2014/main" id="{C253BC56-DFAE-43AC-8F77-D6363BFBC2E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03803" y="454696"/>
            <a:ext cx="914400" cy="914400"/>
          </a:xfrm>
          <a:prstGeom prst="rect">
            <a:avLst/>
          </a:prstGeom>
        </p:spPr>
      </p:pic>
      <p:pic>
        <p:nvPicPr>
          <p:cNvPr id="24" name="Graphic 23" descr="Computer">
            <a:extLst>
              <a:ext uri="{FF2B5EF4-FFF2-40B4-BE49-F238E27FC236}">
                <a16:creationId xmlns:a16="http://schemas.microsoft.com/office/drawing/2014/main" id="{C106BC72-EDA9-41BB-B47A-92A4387298A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961670" y="1172531"/>
            <a:ext cx="914400" cy="914400"/>
          </a:xfrm>
          <a:prstGeom prst="rect">
            <a:avLst/>
          </a:prstGeom>
        </p:spPr>
      </p:pic>
      <p:pic>
        <p:nvPicPr>
          <p:cNvPr id="25" name="Graphic 24" descr="Line Arrow: Clockwise curve">
            <a:extLst>
              <a:ext uri="{FF2B5EF4-FFF2-40B4-BE49-F238E27FC236}">
                <a16:creationId xmlns:a16="http://schemas.microsoft.com/office/drawing/2014/main" id="{96A40A05-CB54-4929-9D0A-60E5B3DAC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194591">
            <a:off x="7669347" y="809878"/>
            <a:ext cx="914400" cy="1721712"/>
          </a:xfrm>
          <a:prstGeom prst="rect">
            <a:avLst/>
          </a:prstGeom>
        </p:spPr>
      </p:pic>
      <p:pic>
        <p:nvPicPr>
          <p:cNvPr id="26" name="Graphic 25" descr="Line Arrow: Clockwise curve">
            <a:extLst>
              <a:ext uri="{FF2B5EF4-FFF2-40B4-BE49-F238E27FC236}">
                <a16:creationId xmlns:a16="http://schemas.microsoft.com/office/drawing/2014/main" id="{5B5D8881-550D-47DC-87D5-D84CE16F62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5950300">
            <a:off x="7677313" y="1389129"/>
            <a:ext cx="914400" cy="1721712"/>
          </a:xfrm>
          <a:prstGeom prst="rect">
            <a:avLst/>
          </a:prstGeom>
        </p:spPr>
      </p:pic>
      <p:pic>
        <p:nvPicPr>
          <p:cNvPr id="27" name="Graphic 26" descr="Money">
            <a:extLst>
              <a:ext uri="{FF2B5EF4-FFF2-40B4-BE49-F238E27FC236}">
                <a16:creationId xmlns:a16="http://schemas.microsoft.com/office/drawing/2014/main" id="{77D6117F-EA7E-448F-8903-CC34BB11D47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859595" y="1060458"/>
            <a:ext cx="460584" cy="460584"/>
          </a:xfrm>
          <a:prstGeom prst="rect">
            <a:avLst/>
          </a:prstGeom>
        </p:spPr>
      </p:pic>
      <p:pic>
        <p:nvPicPr>
          <p:cNvPr id="28" name="Graphic 27" descr="Tools">
            <a:extLst>
              <a:ext uri="{FF2B5EF4-FFF2-40B4-BE49-F238E27FC236}">
                <a16:creationId xmlns:a16="http://schemas.microsoft.com/office/drawing/2014/main" id="{859C4165-344B-4B63-BE4C-E371663A1F5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960233" y="1899700"/>
            <a:ext cx="356787" cy="356787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9D01E91B-0826-4283-9D90-EB2F3949346D}"/>
              </a:ext>
            </a:extLst>
          </p:cNvPr>
          <p:cNvSpPr/>
          <p:nvPr/>
        </p:nvSpPr>
        <p:spPr>
          <a:xfrm>
            <a:off x="8961670" y="3988598"/>
            <a:ext cx="1890346" cy="1767444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House">
            <a:extLst>
              <a:ext uri="{FF2B5EF4-FFF2-40B4-BE49-F238E27FC236}">
                <a16:creationId xmlns:a16="http://schemas.microsoft.com/office/drawing/2014/main" id="{A3ADB7A6-C5A9-4F6C-AF95-DE214910FEC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560694" y="3902193"/>
            <a:ext cx="914400" cy="914400"/>
          </a:xfrm>
          <a:prstGeom prst="rect">
            <a:avLst/>
          </a:prstGeom>
        </p:spPr>
      </p:pic>
      <p:pic>
        <p:nvPicPr>
          <p:cNvPr id="32" name="Graphic 31" descr="Line Arrow: Clockwise curve">
            <a:extLst>
              <a:ext uri="{FF2B5EF4-FFF2-40B4-BE49-F238E27FC236}">
                <a16:creationId xmlns:a16="http://schemas.microsoft.com/office/drawing/2014/main" id="{EFE31888-6ED0-4EF5-B2FF-553601B940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506487" flipV="1">
            <a:off x="3435491" y="3402554"/>
            <a:ext cx="914400" cy="1721712"/>
          </a:xfrm>
          <a:prstGeom prst="rect">
            <a:avLst/>
          </a:prstGeom>
        </p:spPr>
      </p:pic>
      <p:pic>
        <p:nvPicPr>
          <p:cNvPr id="33" name="Graphic 32" descr="Marker">
            <a:extLst>
              <a:ext uri="{FF2B5EF4-FFF2-40B4-BE49-F238E27FC236}">
                <a16:creationId xmlns:a16="http://schemas.microsoft.com/office/drawing/2014/main" id="{CD09FD21-D9DF-453A-B0A0-1D21A30F1A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15832" y="3816502"/>
            <a:ext cx="553718" cy="55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4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69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Tw Cen MT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Uhrinyi, Attila Gabor</dc:creator>
  <cp:lastModifiedBy>Uhrinyi, Attila Gabor</cp:lastModifiedBy>
  <cp:revision>20</cp:revision>
  <dcterms:created xsi:type="dcterms:W3CDTF">2017-10-25T15:54:25Z</dcterms:created>
  <dcterms:modified xsi:type="dcterms:W3CDTF">2017-10-25T18:49:30Z</dcterms:modified>
</cp:coreProperties>
</file>