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58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2F50-6B0B-4ABF-AC7C-8666A81AF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719BF-30C2-4712-8DA8-B1844109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AD46-1E3C-4199-94E1-F7B4CC14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5F10-38D7-42C7-932C-ADDC1A64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4E922-9172-42E0-8F9D-B3AD0A81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8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8AC6-D23D-4AF3-AA4D-61108F1F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7B784-E2E7-417F-9808-CA91D3D1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12616-7C97-469B-93BC-015C8C1C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2635-C313-4196-BF63-7BE516E1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AD79-175A-4EC5-A388-3FF770B1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10572-6AFB-46C9-B349-798B610FD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65CB9-6CE0-4942-BED4-0B1632DE5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236C2-19FD-4EB1-AFF3-B64D8802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417C-CE74-4650-9252-21881C14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9AF90-0A1B-48CB-8D86-98553F63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4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259A-01E9-46E7-8F44-618F0C0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AFFF-6BAE-4DA4-94B0-E14009C2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371D-5EA7-4B69-8EE9-BC973ABE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BB7D-4D1B-4A80-A955-32FCEFBB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4C65-C925-4363-AD94-0F29CA4A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6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BF0B-8678-4D58-BD14-AFB58367E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CAC1-2C50-4CA7-BDF2-9CDC320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798E-DB40-421C-A222-07A30E96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FDC7-F809-4832-8BA6-6A253412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7CED-BB88-498F-8B26-E700CA43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E49-65D3-498D-B875-2A4D45A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5860-6E67-4869-8B97-7B7C50712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4A687-1E43-45BE-9E74-56D42526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471D-A2CF-4AE6-BD04-92ADA6B2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3296B-DF31-4413-AEE2-E1FE6D92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5D86-DDAB-4825-9DF9-E109AF98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2367-25CC-4D73-8FF1-DFC5D718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2D19-49AA-473F-AA88-681B58A99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C520-88B8-476C-86F6-2392A011D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F336D-24BB-4BA8-A93F-4371A6193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7C48B-B241-4650-8AFB-D0C5A5B82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F582D-70DB-42EB-A188-4FC82E9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4C466-F6C4-4DA9-B166-738F8ACA6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B3FD3-CB6F-4CA0-B8A5-5D2FEC09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42AE-58F0-401E-AB00-417298F2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838FE-8112-4396-BE7F-B682FC4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6251A-1CA4-4DBC-988A-B832608A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0DAAF-339D-4334-B548-CEB5753B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F809D-69D0-402C-9647-2BBFE02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0046A-7FE1-4ECF-B099-4294BFB4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28505-548D-4A43-9D11-8229711F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8CBE-5151-45A8-AF15-CB0F40C2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C790-ADBC-434F-9935-556B61AD3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D523E-6FC0-4B62-A7D1-951242ECE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CFE98-8DBC-407B-84BE-57EB9D52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FB029-2DF0-4CFF-A9E2-62BDBBA2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5B79-68B2-4656-AA53-7212A21D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19FD-94DC-4B67-A509-87F277CA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0974C-BC98-446C-9208-D1A23BD1A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15A65-BD29-4197-88E2-150C5D7E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75AC8-EDCF-4536-8347-EE1E3F9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497A0-AD71-49F0-863F-FE526AF5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93EEB-DCEE-47AF-A003-7977C542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3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2892C-920D-4F35-B77A-116DBCA2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220D-CD02-4E34-8493-741CC8DD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CE05-D53E-4281-B577-8CB342244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7F930-3109-4F7D-9292-CDAFA8BF528A}" type="datetimeFigureOut">
              <a:rPr lang="en-US" smtClean="0"/>
              <a:t>2017-10-25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BFAA-F8E6-47B8-A67B-2CDAB447B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429E-1F82-497A-A00F-809E682C5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4B11A-9BF0-46C3-8DAF-8606A31FB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D6DCAA-B56E-4A0F-AD3B-17B458719A51}"/>
              </a:ext>
            </a:extLst>
          </p:cNvPr>
          <p:cNvSpPr/>
          <p:nvPr/>
        </p:nvSpPr>
        <p:spPr>
          <a:xfrm>
            <a:off x="4088892" y="1424354"/>
            <a:ext cx="4014216" cy="40092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1750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72BB-B33B-4DDE-AA59-78A9E08C1185}"/>
              </a:ext>
            </a:extLst>
          </p:cNvPr>
          <p:cNvSpPr txBox="1"/>
          <p:nvPr/>
        </p:nvSpPr>
        <p:spPr>
          <a:xfrm>
            <a:off x="5164334" y="2850839"/>
            <a:ext cx="1863331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defTabSz="457200"/>
            <a:r>
              <a:rPr lang="hu-HU" sz="4000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/>
              </a:rPr>
              <a:t>Park – E</a:t>
            </a:r>
          </a:p>
          <a:p>
            <a:pPr defTabSz="457200"/>
            <a:r>
              <a:rPr lang="hu-HU" sz="1200" dirty="0">
                <a:solidFill>
                  <a:schemeClr val="accent6">
                    <a:lumMod val="75000"/>
                  </a:schemeClr>
                </a:solidFill>
                <a:latin typeface="Tw Cen MT" panose="020B0602020104020603"/>
              </a:rPr>
              <a:t>GO GREEN – PARK GREEN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Tw Cen MT" panose="020B06020201040206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515A0-96A1-4EF8-BF37-5EC73D0C383C}"/>
              </a:ext>
            </a:extLst>
          </p:cNvPr>
          <p:cNvSpPr txBox="1"/>
          <p:nvPr/>
        </p:nvSpPr>
        <p:spPr>
          <a:xfrm>
            <a:off x="1259032" y="1082601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E-</a:t>
            </a:r>
            <a:r>
              <a:rPr lang="hu-HU" dirty="0" err="1"/>
              <a:t>Car</a:t>
            </a:r>
            <a:r>
              <a:rPr lang="hu-HU" dirty="0"/>
              <a:t> driver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28D78-116D-4047-8039-2C577A0CEF46}"/>
              </a:ext>
            </a:extLst>
          </p:cNvPr>
          <p:cNvSpPr txBox="1"/>
          <p:nvPr/>
        </p:nvSpPr>
        <p:spPr>
          <a:xfrm>
            <a:off x="1259032" y="5424122"/>
            <a:ext cx="117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Green</a:t>
            </a:r>
            <a:r>
              <a:rPr lang="hu-HU" dirty="0"/>
              <a:t> City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DE341-1E9C-4B26-BF36-4012C6F7C02F}"/>
              </a:ext>
            </a:extLst>
          </p:cNvPr>
          <p:cNvSpPr txBox="1"/>
          <p:nvPr/>
        </p:nvSpPr>
        <p:spPr>
          <a:xfrm>
            <a:off x="9164145" y="1101188"/>
            <a:ext cx="280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home</a:t>
            </a:r>
            <a:r>
              <a:rPr lang="hu-HU" dirty="0"/>
              <a:t> / parking </a:t>
            </a:r>
            <a:r>
              <a:rPr lang="hu-HU" dirty="0" err="1"/>
              <a:t>place</a:t>
            </a:r>
            <a:endParaRPr lang="hu-HU" dirty="0"/>
          </a:p>
          <a:p>
            <a:pPr algn="ctr"/>
            <a:r>
              <a:rPr lang="hu-HU" dirty="0" err="1"/>
              <a:t>owner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F9ADA-D7C6-4716-88C1-4775D4EE00C7}"/>
              </a:ext>
            </a:extLst>
          </p:cNvPr>
          <p:cNvSpPr txBox="1"/>
          <p:nvPr/>
        </p:nvSpPr>
        <p:spPr>
          <a:xfrm>
            <a:off x="9159771" y="5476879"/>
            <a:ext cx="227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Green</a:t>
            </a:r>
            <a:r>
              <a:rPr lang="hu-HU" dirty="0"/>
              <a:t> </a:t>
            </a:r>
            <a:r>
              <a:rPr lang="hu-HU" dirty="0" err="1"/>
              <a:t>Energy</a:t>
            </a:r>
            <a:r>
              <a:rPr lang="hu-HU" dirty="0"/>
              <a:t> </a:t>
            </a:r>
            <a:r>
              <a:rPr lang="hu-HU" dirty="0" err="1"/>
              <a:t>Supplier</a:t>
            </a:r>
            <a:endParaRPr lang="en-US" dirty="0"/>
          </a:p>
        </p:txBody>
      </p:sp>
      <p:pic>
        <p:nvPicPr>
          <p:cNvPr id="11" name="Graphic 10" descr="Line Arrow: Counterclockwise curve">
            <a:extLst>
              <a:ext uri="{FF2B5EF4-FFF2-40B4-BE49-F238E27FC236}">
                <a16:creationId xmlns:a16="http://schemas.microsoft.com/office/drawing/2014/main" id="{AF812BFA-B6D7-4298-A8F3-9C92D15F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9993">
            <a:off x="8012891" y="11262"/>
            <a:ext cx="1037540" cy="1926798"/>
          </a:xfrm>
          <a:prstGeom prst="rect">
            <a:avLst/>
          </a:prstGeom>
        </p:spPr>
      </p:pic>
      <p:pic>
        <p:nvPicPr>
          <p:cNvPr id="14" name="Graphic 13" descr="Line Arrow: Counterclockwise curve">
            <a:extLst>
              <a:ext uri="{FF2B5EF4-FFF2-40B4-BE49-F238E27FC236}">
                <a16:creationId xmlns:a16="http://schemas.microsoft.com/office/drawing/2014/main" id="{4391C6DA-C187-448F-8667-CE53DC0C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2433">
            <a:off x="8645375" y="1477069"/>
            <a:ext cx="1037540" cy="1926798"/>
          </a:xfrm>
          <a:prstGeom prst="rect">
            <a:avLst/>
          </a:prstGeom>
        </p:spPr>
      </p:pic>
      <p:pic>
        <p:nvPicPr>
          <p:cNvPr id="15" name="Graphic 14" descr="Line Arrow: Counterclockwise curve">
            <a:extLst>
              <a:ext uri="{FF2B5EF4-FFF2-40B4-BE49-F238E27FC236}">
                <a16:creationId xmlns:a16="http://schemas.microsoft.com/office/drawing/2014/main" id="{C64C2BA1-97F0-47B0-AEE5-40236F5F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979993">
            <a:off x="2486491" y="3435781"/>
            <a:ext cx="1037540" cy="1926798"/>
          </a:xfrm>
          <a:prstGeom prst="rect">
            <a:avLst/>
          </a:prstGeom>
        </p:spPr>
      </p:pic>
      <p:pic>
        <p:nvPicPr>
          <p:cNvPr id="16" name="Graphic 15" descr="Line Arrow: Counterclockwise curve">
            <a:extLst>
              <a:ext uri="{FF2B5EF4-FFF2-40B4-BE49-F238E27FC236}">
                <a16:creationId xmlns:a16="http://schemas.microsoft.com/office/drawing/2014/main" id="{6C0A3C8F-AAA3-44F2-B5BE-2D063BC95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192433">
            <a:off x="3118975" y="5055041"/>
            <a:ext cx="1037540" cy="1926798"/>
          </a:xfrm>
          <a:prstGeom prst="rect">
            <a:avLst/>
          </a:prstGeom>
        </p:spPr>
      </p:pic>
      <p:pic>
        <p:nvPicPr>
          <p:cNvPr id="17" name="Graphic 16" descr="Line Arrow: Counterclockwise curve">
            <a:extLst>
              <a:ext uri="{FF2B5EF4-FFF2-40B4-BE49-F238E27FC236}">
                <a16:creationId xmlns:a16="http://schemas.microsoft.com/office/drawing/2014/main" id="{9B6EDB1A-0A13-4A64-9E8C-D9A2300D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78718">
            <a:off x="2486603" y="1477069"/>
            <a:ext cx="1037540" cy="1926798"/>
          </a:xfrm>
          <a:prstGeom prst="rect">
            <a:avLst/>
          </a:prstGeom>
        </p:spPr>
      </p:pic>
      <p:pic>
        <p:nvPicPr>
          <p:cNvPr id="18" name="Graphic 17" descr="Line Arrow: Counterclockwise curve">
            <a:extLst>
              <a:ext uri="{FF2B5EF4-FFF2-40B4-BE49-F238E27FC236}">
                <a16:creationId xmlns:a16="http://schemas.microsoft.com/office/drawing/2014/main" id="{C89BD94D-849C-4AF1-A574-7C2FDCA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80022">
            <a:off x="3114601" y="11262"/>
            <a:ext cx="1037540" cy="1926798"/>
          </a:xfrm>
          <a:prstGeom prst="rect">
            <a:avLst/>
          </a:prstGeom>
        </p:spPr>
      </p:pic>
      <p:pic>
        <p:nvPicPr>
          <p:cNvPr id="19" name="Graphic 18" descr="Line Arrow: Counterclockwise curve">
            <a:extLst>
              <a:ext uri="{FF2B5EF4-FFF2-40B4-BE49-F238E27FC236}">
                <a16:creationId xmlns:a16="http://schemas.microsoft.com/office/drawing/2014/main" id="{FE8EBB4F-569E-451E-8EAA-7903C71CC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578718">
            <a:off x="8013003" y="5055041"/>
            <a:ext cx="1037540" cy="1926798"/>
          </a:xfrm>
          <a:prstGeom prst="rect">
            <a:avLst/>
          </a:prstGeom>
        </p:spPr>
      </p:pic>
      <p:pic>
        <p:nvPicPr>
          <p:cNvPr id="20" name="Graphic 19" descr="Line Arrow: Counterclockwise curve">
            <a:extLst>
              <a:ext uri="{FF2B5EF4-FFF2-40B4-BE49-F238E27FC236}">
                <a16:creationId xmlns:a16="http://schemas.microsoft.com/office/drawing/2014/main" id="{93E0FE9E-A95B-49B2-8B62-B6961E9D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280022">
            <a:off x="8641001" y="3589234"/>
            <a:ext cx="1037540" cy="1926798"/>
          </a:xfrm>
          <a:prstGeom prst="rect">
            <a:avLst/>
          </a:prstGeom>
        </p:spPr>
      </p:pic>
      <p:pic>
        <p:nvPicPr>
          <p:cNvPr id="22" name="Graphic 21" descr="Coins">
            <a:extLst>
              <a:ext uri="{FF2B5EF4-FFF2-40B4-BE49-F238E27FC236}">
                <a16:creationId xmlns:a16="http://schemas.microsoft.com/office/drawing/2014/main" id="{FC64EF80-A736-4714-A3D6-DB968EA5C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4671" y="2571305"/>
            <a:ext cx="559067" cy="559067"/>
          </a:xfrm>
          <a:prstGeom prst="rect">
            <a:avLst/>
          </a:prstGeom>
        </p:spPr>
      </p:pic>
      <p:pic>
        <p:nvPicPr>
          <p:cNvPr id="24" name="Graphic 23" descr="Upward trend">
            <a:extLst>
              <a:ext uri="{FF2B5EF4-FFF2-40B4-BE49-F238E27FC236}">
                <a16:creationId xmlns:a16="http://schemas.microsoft.com/office/drawing/2014/main" id="{977FEFA5-68E3-4401-8A11-385F3D830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0191" y="1937754"/>
            <a:ext cx="559067" cy="559067"/>
          </a:xfrm>
          <a:prstGeom prst="rect">
            <a:avLst/>
          </a:prstGeom>
        </p:spPr>
      </p:pic>
      <p:pic>
        <p:nvPicPr>
          <p:cNvPr id="26" name="Graphic 25" descr="High Voltage">
            <a:extLst>
              <a:ext uri="{FF2B5EF4-FFF2-40B4-BE49-F238E27FC236}">
                <a16:creationId xmlns:a16="http://schemas.microsoft.com/office/drawing/2014/main" id="{39508906-BAB2-4D1F-A3A4-97BAB5FA2D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06960" y="1006734"/>
            <a:ext cx="436741" cy="436741"/>
          </a:xfrm>
          <a:prstGeom prst="rect">
            <a:avLst/>
          </a:prstGeom>
        </p:spPr>
      </p:pic>
      <p:pic>
        <p:nvPicPr>
          <p:cNvPr id="27" name="Graphic 26" descr="Upward trend">
            <a:extLst>
              <a:ext uri="{FF2B5EF4-FFF2-40B4-BE49-F238E27FC236}">
                <a16:creationId xmlns:a16="http://schemas.microsoft.com/office/drawing/2014/main" id="{5DF8F804-F371-4B6E-B436-A87D947A0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4545" y="5527295"/>
            <a:ext cx="559067" cy="559067"/>
          </a:xfrm>
          <a:prstGeom prst="rect">
            <a:avLst/>
          </a:prstGeom>
        </p:spPr>
      </p:pic>
      <p:pic>
        <p:nvPicPr>
          <p:cNvPr id="28" name="Graphic 27" descr="Coins">
            <a:extLst>
              <a:ext uri="{FF2B5EF4-FFF2-40B4-BE49-F238E27FC236}">
                <a16:creationId xmlns:a16="http://schemas.microsoft.com/office/drawing/2014/main" id="{BCF512BD-47FB-4C5B-A9FD-017D50DFF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8160" y="6107580"/>
            <a:ext cx="559067" cy="559067"/>
          </a:xfrm>
          <a:prstGeom prst="rect">
            <a:avLst/>
          </a:prstGeom>
        </p:spPr>
      </p:pic>
      <p:pic>
        <p:nvPicPr>
          <p:cNvPr id="29" name="Graphic 28" descr="Coins">
            <a:extLst>
              <a:ext uri="{FF2B5EF4-FFF2-40B4-BE49-F238E27FC236}">
                <a16:creationId xmlns:a16="http://schemas.microsoft.com/office/drawing/2014/main" id="{E7569641-F72C-4122-A550-F8B611FD8C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6148" y="1993397"/>
            <a:ext cx="559067" cy="5590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2557A3-2459-44D3-8DE7-E841F2D7D60F}"/>
              </a:ext>
            </a:extLst>
          </p:cNvPr>
          <p:cNvSpPr txBox="1"/>
          <p:nvPr/>
        </p:nvSpPr>
        <p:spPr>
          <a:xfrm>
            <a:off x="3431908" y="248543"/>
            <a:ext cx="515567" cy="39646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e</a:t>
            </a:r>
            <a:r>
              <a:rPr lang="hu-H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8285FA-493C-4ED4-9868-461B2AB7768A}"/>
              </a:ext>
            </a:extLst>
          </p:cNvPr>
          <p:cNvSpPr txBox="1"/>
          <p:nvPr/>
        </p:nvSpPr>
        <p:spPr>
          <a:xfrm>
            <a:off x="8533300" y="929902"/>
            <a:ext cx="515567" cy="39646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e</a:t>
            </a:r>
            <a:r>
              <a:rPr lang="hu-H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CF3B0C-E6D0-4063-BE16-0ECD4B9CA357}"/>
              </a:ext>
            </a:extLst>
          </p:cNvPr>
          <p:cNvSpPr txBox="1"/>
          <p:nvPr/>
        </p:nvSpPr>
        <p:spPr>
          <a:xfrm>
            <a:off x="3206865" y="5661545"/>
            <a:ext cx="515567" cy="396469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2000" dirty="0" err="1"/>
              <a:t>e</a:t>
            </a:r>
            <a:r>
              <a:rPr lang="hu-H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C38ACD99-7B08-4ADF-9F7D-B8D167AA1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5796" y="6193186"/>
            <a:ext cx="559067" cy="559067"/>
          </a:xfrm>
          <a:prstGeom prst="rect">
            <a:avLst/>
          </a:prstGeom>
        </p:spPr>
      </p:pic>
      <p:pic>
        <p:nvPicPr>
          <p:cNvPr id="35" name="Graphic 34" descr="High Voltage">
            <a:extLst>
              <a:ext uri="{FF2B5EF4-FFF2-40B4-BE49-F238E27FC236}">
                <a16:creationId xmlns:a16="http://schemas.microsoft.com/office/drawing/2014/main" id="{981A437D-38F6-4CBD-8449-12B49E9828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1446" y="3933113"/>
            <a:ext cx="436741" cy="436741"/>
          </a:xfrm>
          <a:prstGeom prst="rect">
            <a:avLst/>
          </a:prstGeom>
        </p:spPr>
      </p:pic>
      <p:pic>
        <p:nvPicPr>
          <p:cNvPr id="36" name="Graphic 35" descr="Coins">
            <a:extLst>
              <a:ext uri="{FF2B5EF4-FFF2-40B4-BE49-F238E27FC236}">
                <a16:creationId xmlns:a16="http://schemas.microsoft.com/office/drawing/2014/main" id="{16F8CAFC-F95C-4C1D-801A-D9796DF63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0171" y="3635290"/>
            <a:ext cx="559067" cy="559067"/>
          </a:xfrm>
          <a:prstGeom prst="rect">
            <a:avLst/>
          </a:prstGeom>
        </p:spPr>
      </p:pic>
      <p:pic>
        <p:nvPicPr>
          <p:cNvPr id="37" name="Graphic 36" descr="Upward trend">
            <a:extLst>
              <a:ext uri="{FF2B5EF4-FFF2-40B4-BE49-F238E27FC236}">
                <a16:creationId xmlns:a16="http://schemas.microsoft.com/office/drawing/2014/main" id="{D2DE35C8-6F75-4CAF-89FA-A9917A126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9785" y="4290126"/>
            <a:ext cx="559067" cy="5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0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Uhrinyi, Attila Gabor</dc:creator>
  <cp:lastModifiedBy>Uhrinyi, Attila Gabor</cp:lastModifiedBy>
  <cp:revision>7</cp:revision>
  <dcterms:created xsi:type="dcterms:W3CDTF">2017-10-25T15:54:25Z</dcterms:created>
  <dcterms:modified xsi:type="dcterms:W3CDTF">2017-10-25T16:53:37Z</dcterms:modified>
</cp:coreProperties>
</file>