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2017-10-24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2017-10-24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2017-10-24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2017-10-24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2017-10-24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2017-10-24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2017-10-24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2017-10-24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2017-10-24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2017-10-24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2017-10-24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2017-10-24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2017-10-24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2017-10-24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2017-10-24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2017-10-24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2017-10-24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2017-10-24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22F96-52A1-45D6-B702-98D11FB218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PARK-e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1961E-87ED-44B4-AE3F-E0F4548304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Parking </a:t>
            </a:r>
            <a:r>
              <a:rPr lang="hu-HU" dirty="0" err="1"/>
              <a:t>space</a:t>
            </a:r>
            <a:r>
              <a:rPr lang="en-US" dirty="0"/>
              <a:t> booking generates energy supply demand</a:t>
            </a:r>
          </a:p>
        </p:txBody>
      </p:sp>
    </p:spTree>
    <p:extLst>
      <p:ext uri="{BB962C8B-B14F-4D97-AF65-F5344CB8AC3E}">
        <p14:creationId xmlns:p14="http://schemas.microsoft.com/office/powerpoint/2010/main" val="427343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DFCFA-BFF5-461F-B989-624CAB436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F1ADA-A293-43E5-9AE3-0BBCAE370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Huzum, Catalin-Ioan - Accenture Romania</a:t>
            </a:r>
          </a:p>
          <a:p>
            <a:pPr marL="0" indent="0">
              <a:buNone/>
            </a:pPr>
            <a:r>
              <a:rPr lang="en-US" dirty="0"/>
              <a:t>Horvath, Robert I. - Accenture Hungary</a:t>
            </a:r>
          </a:p>
          <a:p>
            <a:pPr marL="0" indent="0">
              <a:buNone/>
            </a:pPr>
            <a:r>
              <a:rPr lang="en-US" dirty="0"/>
              <a:t>Hicyilmam, Ugur - Accenture Turkey</a:t>
            </a:r>
          </a:p>
          <a:p>
            <a:pPr marL="0" indent="0">
              <a:buNone/>
            </a:pPr>
            <a:r>
              <a:rPr lang="en-US" dirty="0"/>
              <a:t>Uhrinyi, Attila Gabor - Accenture Hungary</a:t>
            </a:r>
          </a:p>
        </p:txBody>
      </p:sp>
    </p:spTree>
    <p:extLst>
      <p:ext uri="{BB962C8B-B14F-4D97-AF65-F5344CB8AC3E}">
        <p14:creationId xmlns:p14="http://schemas.microsoft.com/office/powerpoint/2010/main" val="170424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A8AA2-7A5A-4F90-91EB-361839686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18486-0D71-4077-9EF8-E88FA7D9A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Visualization of parking place bookings:</a:t>
            </a:r>
          </a:p>
          <a:p>
            <a:r>
              <a:rPr lang="en-US" dirty="0"/>
              <a:t>Extend profitable parking periods</a:t>
            </a:r>
          </a:p>
          <a:p>
            <a:r>
              <a:rPr lang="en-US" dirty="0"/>
              <a:t>Help</a:t>
            </a:r>
            <a:r>
              <a:rPr lang="hu-HU" dirty="0"/>
              <a:t>s</a:t>
            </a:r>
            <a:r>
              <a:rPr lang="en-US" dirty="0"/>
              <a:t> predict energy demand for next period of times </a:t>
            </a:r>
          </a:p>
        </p:txBody>
      </p:sp>
    </p:spTree>
    <p:extLst>
      <p:ext uri="{BB962C8B-B14F-4D97-AF65-F5344CB8AC3E}">
        <p14:creationId xmlns:p14="http://schemas.microsoft.com/office/powerpoint/2010/main" val="364552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4516B-B0AB-4E39-BC9C-CA09E6F94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Tools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predix</a:t>
            </a:r>
            <a:r>
              <a:rPr lang="hu-HU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F1526-8A68-4846-9AFD-F183910C3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Predix</a:t>
            </a:r>
            <a:r>
              <a:rPr lang="hu-HU" dirty="0"/>
              <a:t> Design System </a:t>
            </a:r>
            <a:r>
              <a:rPr lang="hu-HU" dirty="0" err="1"/>
              <a:t>elements</a:t>
            </a:r>
            <a:endParaRPr lang="hu-HU" dirty="0"/>
          </a:p>
          <a:p>
            <a:r>
              <a:rPr lang="hu-HU" dirty="0" err="1"/>
              <a:t>Predix</a:t>
            </a:r>
            <a:r>
              <a:rPr lang="hu-HU" dirty="0"/>
              <a:t> </a:t>
            </a:r>
            <a:r>
              <a:rPr lang="hu-HU" dirty="0" err="1"/>
              <a:t>services</a:t>
            </a:r>
            <a:endParaRPr lang="hu-HU" dirty="0"/>
          </a:p>
          <a:p>
            <a:pPr lvl="1"/>
            <a:r>
              <a:rPr lang="hu-HU" dirty="0"/>
              <a:t>Time </a:t>
            </a:r>
            <a:r>
              <a:rPr lang="hu-HU" dirty="0" err="1"/>
              <a:t>series</a:t>
            </a:r>
            <a:endParaRPr lang="hu-HU" dirty="0"/>
          </a:p>
          <a:p>
            <a:pPr lvl="1"/>
            <a:r>
              <a:rPr lang="hu-HU" dirty="0"/>
              <a:t>UAA</a:t>
            </a:r>
          </a:p>
          <a:p>
            <a:endParaRPr lang="hu-HU" dirty="0"/>
          </a:p>
          <a:p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2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34BEBA-CA78-4E3D-A26D-6CF20666F255}"/>
              </a:ext>
            </a:extLst>
          </p:cNvPr>
          <p:cNvSpPr/>
          <p:nvPr/>
        </p:nvSpPr>
        <p:spPr>
          <a:xfrm>
            <a:off x="1283677" y="615461"/>
            <a:ext cx="9662746" cy="57325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Smart Phone">
            <a:extLst>
              <a:ext uri="{FF2B5EF4-FFF2-40B4-BE49-F238E27FC236}">
                <a16:creationId xmlns:a16="http://schemas.microsoft.com/office/drawing/2014/main" id="{2FF7364E-9960-4EDF-AB81-14A2822E9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0065" y="2320331"/>
            <a:ext cx="518996" cy="366242"/>
          </a:xfrm>
          <a:prstGeom prst="rect">
            <a:avLst/>
          </a:prstGeom>
        </p:spPr>
      </p:pic>
      <p:pic>
        <p:nvPicPr>
          <p:cNvPr id="8" name="Graphic 7" descr="Car">
            <a:extLst>
              <a:ext uri="{FF2B5EF4-FFF2-40B4-BE49-F238E27FC236}">
                <a16:creationId xmlns:a16="http://schemas.microsoft.com/office/drawing/2014/main" id="{340E0789-50F2-49A0-8CF7-B0E2865A25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94150" y="2226634"/>
            <a:ext cx="1183647" cy="1076526"/>
          </a:xfrm>
          <a:prstGeom prst="rect">
            <a:avLst/>
          </a:prstGeom>
        </p:spPr>
      </p:pic>
      <p:pic>
        <p:nvPicPr>
          <p:cNvPr id="10" name="Graphic 9" descr="City">
            <a:extLst>
              <a:ext uri="{FF2B5EF4-FFF2-40B4-BE49-F238E27FC236}">
                <a16:creationId xmlns:a16="http://schemas.microsoft.com/office/drawing/2014/main" id="{F5343AF5-8054-463A-9513-427C0805A0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50291" y="2320331"/>
            <a:ext cx="2224040" cy="2127152"/>
          </a:xfrm>
          <a:prstGeom prst="rect">
            <a:avLst/>
          </a:prstGeom>
        </p:spPr>
      </p:pic>
      <p:pic>
        <p:nvPicPr>
          <p:cNvPr id="13" name="Graphic 12" descr="Line Arrow: Clockwise curve">
            <a:extLst>
              <a:ext uri="{FF2B5EF4-FFF2-40B4-BE49-F238E27FC236}">
                <a16:creationId xmlns:a16="http://schemas.microsoft.com/office/drawing/2014/main" id="{BA4660F5-AE4A-4FF9-81C6-29D3720E9D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7206727">
            <a:off x="3648558" y="1904041"/>
            <a:ext cx="914400" cy="1721712"/>
          </a:xfrm>
          <a:prstGeom prst="rect">
            <a:avLst/>
          </a:prstGeom>
        </p:spPr>
      </p:pic>
      <p:pic>
        <p:nvPicPr>
          <p:cNvPr id="15" name="Graphic 14" descr="Marker">
            <a:extLst>
              <a:ext uri="{FF2B5EF4-FFF2-40B4-BE49-F238E27FC236}">
                <a16:creationId xmlns:a16="http://schemas.microsoft.com/office/drawing/2014/main" id="{5D7BB100-BB8B-4C2D-88B9-CFB934F051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50104" y="2012262"/>
            <a:ext cx="553718" cy="553718"/>
          </a:xfrm>
          <a:prstGeom prst="rect">
            <a:avLst/>
          </a:prstGeom>
        </p:spPr>
      </p:pic>
      <p:pic>
        <p:nvPicPr>
          <p:cNvPr id="16" name="Graphic 15" descr="Car">
            <a:extLst>
              <a:ext uri="{FF2B5EF4-FFF2-40B4-BE49-F238E27FC236}">
                <a16:creationId xmlns:a16="http://schemas.microsoft.com/office/drawing/2014/main" id="{5B03015C-DBE6-49BA-85FF-E9C361C4FA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6476" y="3696103"/>
            <a:ext cx="1183647" cy="1076526"/>
          </a:xfrm>
          <a:prstGeom prst="rect">
            <a:avLst/>
          </a:prstGeom>
        </p:spPr>
      </p:pic>
      <p:pic>
        <p:nvPicPr>
          <p:cNvPr id="17" name="Graphic 16" descr="Line Arrow: Clockwise curve">
            <a:extLst>
              <a:ext uri="{FF2B5EF4-FFF2-40B4-BE49-F238E27FC236}">
                <a16:creationId xmlns:a16="http://schemas.microsoft.com/office/drawing/2014/main" id="{83466463-9DF7-4FD8-9352-9AB3725EAE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4067678">
            <a:off x="3599089" y="3413684"/>
            <a:ext cx="914400" cy="1721712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pic>
        <p:nvPicPr>
          <p:cNvPr id="18" name="Graphic 17" descr="Marker">
            <a:extLst>
              <a:ext uri="{FF2B5EF4-FFF2-40B4-BE49-F238E27FC236}">
                <a16:creationId xmlns:a16="http://schemas.microsoft.com/office/drawing/2014/main" id="{7D728743-EF8B-4A33-8746-E09E85C7A3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50104" y="3808673"/>
            <a:ext cx="553718" cy="553718"/>
          </a:xfrm>
          <a:prstGeom prst="rect">
            <a:avLst/>
          </a:prstGeom>
        </p:spPr>
      </p:pic>
      <p:pic>
        <p:nvPicPr>
          <p:cNvPr id="20" name="Graphic 19" descr="Smart Phone">
            <a:extLst>
              <a:ext uri="{FF2B5EF4-FFF2-40B4-BE49-F238E27FC236}">
                <a16:creationId xmlns:a16="http://schemas.microsoft.com/office/drawing/2014/main" id="{67046546-9894-4F08-9923-9FFCB6106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9132" y="3751729"/>
            <a:ext cx="518996" cy="366242"/>
          </a:xfrm>
          <a:prstGeom prst="rect">
            <a:avLst/>
          </a:prstGeom>
        </p:spPr>
      </p:pic>
      <p:pic>
        <p:nvPicPr>
          <p:cNvPr id="22" name="Graphic 21" descr="High Voltage">
            <a:extLst>
              <a:ext uri="{FF2B5EF4-FFF2-40B4-BE49-F238E27FC236}">
                <a16:creationId xmlns:a16="http://schemas.microsoft.com/office/drawing/2014/main" id="{94933B7D-A50E-4CC5-AD6B-37C5E549E3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74733" y="2145866"/>
            <a:ext cx="361961" cy="361961"/>
          </a:xfrm>
          <a:prstGeom prst="rect">
            <a:avLst/>
          </a:prstGeom>
        </p:spPr>
      </p:pic>
      <p:pic>
        <p:nvPicPr>
          <p:cNvPr id="23" name="Graphic 22" descr="High Voltage">
            <a:extLst>
              <a:ext uri="{FF2B5EF4-FFF2-40B4-BE49-F238E27FC236}">
                <a16:creationId xmlns:a16="http://schemas.microsoft.com/office/drawing/2014/main" id="{B4E66D95-945F-4594-BE3E-9D3F97628F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74732" y="3615335"/>
            <a:ext cx="361961" cy="361961"/>
          </a:xfrm>
          <a:prstGeom prst="rect">
            <a:avLst/>
          </a:prstGeom>
        </p:spPr>
      </p:pic>
      <p:pic>
        <p:nvPicPr>
          <p:cNvPr id="25" name="Graphic 24" descr="Factory">
            <a:extLst>
              <a:ext uri="{FF2B5EF4-FFF2-40B4-BE49-F238E27FC236}">
                <a16:creationId xmlns:a16="http://schemas.microsoft.com/office/drawing/2014/main" id="{91416FA5-86E9-4002-B467-A651699620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26287" y="4219280"/>
            <a:ext cx="1106697" cy="1106697"/>
          </a:xfrm>
          <a:prstGeom prst="rect">
            <a:avLst/>
          </a:prstGeom>
        </p:spPr>
      </p:pic>
      <p:pic>
        <p:nvPicPr>
          <p:cNvPr id="27" name="Graphic 26" descr="Upward trend">
            <a:extLst>
              <a:ext uri="{FF2B5EF4-FFF2-40B4-BE49-F238E27FC236}">
                <a16:creationId xmlns:a16="http://schemas.microsoft.com/office/drawing/2014/main" id="{DDAB6E19-0B46-46C7-8EA7-62B277BDD2B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722975" y="4635851"/>
            <a:ext cx="559775" cy="559775"/>
          </a:xfrm>
          <a:prstGeom prst="rect">
            <a:avLst/>
          </a:prstGeom>
        </p:spPr>
      </p:pic>
      <p:pic>
        <p:nvPicPr>
          <p:cNvPr id="29" name="Graphic 28" descr="Empty Battery">
            <a:extLst>
              <a:ext uri="{FF2B5EF4-FFF2-40B4-BE49-F238E27FC236}">
                <a16:creationId xmlns:a16="http://schemas.microsoft.com/office/drawing/2014/main" id="{008B1BB8-1C2F-422E-A473-1EF7A36C59C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523909" y="4018676"/>
            <a:ext cx="687430" cy="687430"/>
          </a:xfrm>
          <a:prstGeom prst="rect">
            <a:avLst/>
          </a:prstGeom>
        </p:spPr>
      </p:pic>
      <p:pic>
        <p:nvPicPr>
          <p:cNvPr id="31" name="Graphic 30" descr="Sun">
            <a:extLst>
              <a:ext uri="{FF2B5EF4-FFF2-40B4-BE49-F238E27FC236}">
                <a16:creationId xmlns:a16="http://schemas.microsoft.com/office/drawing/2014/main" id="{4AC00FD9-446B-4E10-8414-875EC24EA87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116142" y="3858229"/>
            <a:ext cx="742233" cy="742233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39FD086D-316E-4D34-A794-74382C57C722}"/>
              </a:ext>
            </a:extLst>
          </p:cNvPr>
          <p:cNvSpPr/>
          <p:nvPr/>
        </p:nvSpPr>
        <p:spPr>
          <a:xfrm>
            <a:off x="8348389" y="3751729"/>
            <a:ext cx="1890346" cy="1767444"/>
          </a:xfrm>
          <a:prstGeom prst="ellipse">
            <a:avLst/>
          </a:prstGeom>
          <a:noFill/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19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129</TotalTime>
  <Words>71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PARK-e</vt:lpstr>
      <vt:lpstr>Our team</vt:lpstr>
      <vt:lpstr>Scope</vt:lpstr>
      <vt:lpstr>Tools used from predix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Uhrinyi, Attila Gabor</dc:creator>
  <cp:lastModifiedBy>Uhrinyi, Attila Gabor</cp:lastModifiedBy>
  <cp:revision>14</cp:revision>
  <dcterms:created xsi:type="dcterms:W3CDTF">2017-10-24T21:18:55Z</dcterms:created>
  <dcterms:modified xsi:type="dcterms:W3CDTF">2017-10-24T23:28:29Z</dcterms:modified>
</cp:coreProperties>
</file>