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8" r:id="rId3"/>
    <p:sldId id="279" r:id="rId4"/>
    <p:sldId id="280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1" r:id="rId15"/>
    <p:sldId id="267" r:id="rId16"/>
    <p:sldId id="268" r:id="rId17"/>
    <p:sldId id="25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2" r:id="rId2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A6C10A6-CAD8-46D4-8BA3-2B35C46A3796}" type="datetimeFigureOut">
              <a:rPr lang="tr-TR" smtClean="0"/>
              <a:t>22.07.2019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Dikdörtgen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Dikdörtgen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Dikdörtgen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Düz Bağlayıcı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Düz Bağlayıcı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Düz Bağlayıcı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Düz Bağlayıcı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Dikdörtgen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92134DF-2545-46C6-9AFB-B407D1BC50AF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10A6-CAD8-46D4-8BA3-2B35C46A3796}" type="datetimeFigureOut">
              <a:rPr lang="tr-TR" smtClean="0"/>
              <a:t>22.07.2019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34DF-2545-46C6-9AFB-B407D1BC50A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10A6-CAD8-46D4-8BA3-2B35C46A3796}" type="datetimeFigureOut">
              <a:rPr lang="tr-TR" smtClean="0"/>
              <a:t>22.07.2019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34DF-2545-46C6-9AFB-B407D1BC50A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A6C10A6-CAD8-46D4-8BA3-2B35C46A3796}" type="datetimeFigureOut">
              <a:rPr lang="tr-TR" smtClean="0"/>
              <a:t>22.07.2019</a:t>
            </a:fld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92134DF-2545-46C6-9AFB-B407D1BC50AF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A6C10A6-CAD8-46D4-8BA3-2B35C46A3796}" type="datetimeFigureOut">
              <a:rPr lang="tr-TR" smtClean="0"/>
              <a:t>22.07.2019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Dikdörtgen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üz Bağlayıcı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Düz Bağlayıcı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Düz Bağlayıcı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Düz Bağlayıcı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Dikdörtgen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Düz Bağlayıcı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92134DF-2545-46C6-9AFB-B407D1BC50AF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10A6-CAD8-46D4-8BA3-2B35C46A3796}" type="datetimeFigureOut">
              <a:rPr lang="tr-TR" smtClean="0"/>
              <a:t>22.07.2019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34DF-2545-46C6-9AFB-B407D1BC50AF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10A6-CAD8-46D4-8BA3-2B35C46A3796}" type="datetimeFigureOut">
              <a:rPr lang="tr-TR" smtClean="0"/>
              <a:t>22.07.2019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34DF-2545-46C6-9AFB-B407D1BC50AF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Metin Yer Tutucus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Metin Yer Tutucus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A6C10A6-CAD8-46D4-8BA3-2B35C46A3796}" type="datetimeFigureOut">
              <a:rPr lang="tr-TR" smtClean="0"/>
              <a:t>22.07.2019</a:t>
            </a:fld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2134DF-2545-46C6-9AFB-B407D1BC50AF}" type="slidenum">
              <a:rPr lang="tr-TR" smtClean="0"/>
              <a:t>‹#›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10A6-CAD8-46D4-8BA3-2B35C46A3796}" type="datetimeFigureOut">
              <a:rPr lang="tr-TR" smtClean="0"/>
              <a:t>22.07.2019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34DF-2545-46C6-9AFB-B407D1BC50AF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üz Bağlayıcı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üz Bağlayıcı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İçerik Yer Tutucus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Veri Yer Tutucus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A6C10A6-CAD8-46D4-8BA3-2B35C46A3796}" type="datetimeFigureOut">
              <a:rPr lang="tr-TR" smtClean="0"/>
              <a:t>22.07.2019</a:t>
            </a:fld>
            <a:endParaRPr lang="tr-TR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92134DF-2545-46C6-9AFB-B407D1BC50AF}" type="slidenum">
              <a:rPr lang="tr-TR" smtClean="0"/>
              <a:t>‹#›</a:t>
            </a:fld>
            <a:endParaRPr lang="tr-TR"/>
          </a:p>
        </p:txBody>
      </p:sp>
      <p:sp>
        <p:nvSpPr>
          <p:cNvPr id="23" name="Altbilgi Yer Tutucusu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Dikdörtgen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üz Bağlayıcı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Düz Bağlayıcı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Düz Bağlayıcı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Veri Yer Tutucus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A6C10A6-CAD8-46D4-8BA3-2B35C46A3796}" type="datetimeFigureOut">
              <a:rPr lang="tr-TR" smtClean="0"/>
              <a:t>22.07.2019</a:t>
            </a:fld>
            <a:endParaRPr lang="tr-TR"/>
          </a:p>
        </p:txBody>
      </p:sp>
      <p:sp>
        <p:nvSpPr>
          <p:cNvPr id="18" name="Slayt Numarası Yer Tutucus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2134DF-2545-46C6-9AFB-B407D1BC50AF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Altbilgi Yer Tutucusu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A6C10A6-CAD8-46D4-8BA3-2B35C46A3796}" type="datetimeFigureOut">
              <a:rPr lang="tr-TR" smtClean="0"/>
              <a:t>22.07.2019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ikdörtgen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92134DF-2545-46C6-9AFB-B407D1BC50AF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ry.jsoup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Çağrı Destek Uygulaması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696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r>
              <a:rPr lang="tr-TR" sz="1100" dirty="0"/>
              <a:t>@</a:t>
            </a:r>
            <a:r>
              <a:rPr lang="tr-TR" sz="1100" dirty="0" err="1"/>
              <a:t>Override</a:t>
            </a:r>
            <a:r>
              <a:rPr lang="tr-TR" sz="1100" dirty="0"/>
              <a:t/>
            </a:r>
            <a:br>
              <a:rPr lang="tr-TR" sz="1100" dirty="0"/>
            </a:br>
            <a:r>
              <a:rPr lang="tr-TR" sz="1100" dirty="0" err="1"/>
              <a:t>protected</a:t>
            </a:r>
            <a:r>
              <a:rPr lang="tr-TR" sz="1100" dirty="0"/>
              <a:t> </a:t>
            </a:r>
            <a:r>
              <a:rPr lang="tr-TR" sz="1100" dirty="0" err="1"/>
              <a:t>Void</a:t>
            </a:r>
            <a:r>
              <a:rPr lang="tr-TR" sz="1100" dirty="0"/>
              <a:t> </a:t>
            </a:r>
            <a:r>
              <a:rPr lang="tr-TR" sz="1100" dirty="0" err="1"/>
              <a:t>doInBackground</a:t>
            </a:r>
            <a:r>
              <a:rPr lang="tr-TR" sz="1100" dirty="0"/>
              <a:t>(</a:t>
            </a:r>
            <a:r>
              <a:rPr lang="tr-TR" sz="1100" dirty="0" err="1"/>
              <a:t>Void</a:t>
            </a:r>
            <a:r>
              <a:rPr lang="tr-TR" sz="1100" dirty="0"/>
              <a:t>... </a:t>
            </a:r>
            <a:r>
              <a:rPr lang="tr-TR" sz="1100" dirty="0" err="1"/>
              <a:t>voids</a:t>
            </a:r>
            <a:r>
              <a:rPr lang="tr-TR" sz="1100" dirty="0"/>
              <a:t>) {</a:t>
            </a:r>
            <a:br>
              <a:rPr lang="tr-TR" sz="1100" dirty="0"/>
            </a:br>
            <a:r>
              <a:rPr lang="tr-TR" sz="1100" dirty="0"/>
              <a:t/>
            </a:r>
            <a:br>
              <a:rPr lang="tr-TR" sz="1100" dirty="0"/>
            </a:br>
            <a:r>
              <a:rPr lang="tr-TR" sz="1100" dirty="0"/>
              <a:t/>
            </a:r>
            <a:br>
              <a:rPr lang="tr-TR" sz="1100" dirty="0"/>
            </a:br>
            <a:r>
              <a:rPr lang="tr-TR" sz="1100" dirty="0"/>
              <a:t/>
            </a:r>
            <a:br>
              <a:rPr lang="tr-TR" sz="1100" dirty="0"/>
            </a:br>
            <a:r>
              <a:rPr lang="tr-TR" sz="1100" dirty="0"/>
              <a:t>    </a:t>
            </a:r>
            <a:r>
              <a:rPr lang="tr-TR" sz="1100" dirty="0" err="1"/>
              <a:t>try</a:t>
            </a:r>
            <a:r>
              <a:rPr lang="tr-TR" sz="1100" dirty="0"/>
              <a:t> {</a:t>
            </a:r>
            <a:br>
              <a:rPr lang="tr-TR" sz="1100" dirty="0"/>
            </a:br>
            <a:r>
              <a:rPr lang="tr-TR" sz="1100" dirty="0"/>
              <a:t>        </a:t>
            </a:r>
            <a:r>
              <a:rPr lang="tr-TR" sz="1100" dirty="0" err="1"/>
              <a:t>Document</a:t>
            </a:r>
            <a:r>
              <a:rPr lang="tr-TR" sz="1100" dirty="0"/>
              <a:t> </a:t>
            </a:r>
            <a:r>
              <a:rPr lang="tr-TR" sz="1100" dirty="0" err="1"/>
              <a:t>doc</a:t>
            </a:r>
            <a:r>
              <a:rPr lang="tr-TR" sz="1100" dirty="0"/>
              <a:t>= </a:t>
            </a:r>
            <a:r>
              <a:rPr lang="tr-TR" sz="1100" dirty="0" err="1"/>
              <a:t>Jsoup.</a:t>
            </a:r>
            <a:r>
              <a:rPr lang="tr-TR" sz="1100" i="1" dirty="0" err="1"/>
              <a:t>connect</a:t>
            </a:r>
            <a:r>
              <a:rPr lang="tr-TR" sz="1100" dirty="0"/>
              <a:t>("http://www.tubitak.gov.tr/tr/destekler/akademik/ulusal-destek-</a:t>
            </a:r>
            <a:r>
              <a:rPr lang="tr-TR" sz="1100" dirty="0" err="1"/>
              <a:t>programlari</a:t>
            </a:r>
            <a:r>
              <a:rPr lang="tr-TR" sz="1100" dirty="0"/>
              <a:t>").</a:t>
            </a:r>
            <a:r>
              <a:rPr lang="tr-TR" sz="1100" dirty="0" err="1"/>
              <a:t>timeout</a:t>
            </a:r>
            <a:r>
              <a:rPr lang="tr-TR" sz="1100" dirty="0"/>
              <a:t>(30*1000).</a:t>
            </a:r>
            <a:r>
              <a:rPr lang="tr-TR" sz="1100" dirty="0" err="1"/>
              <a:t>get</a:t>
            </a:r>
            <a:r>
              <a:rPr lang="tr-TR" sz="1100" dirty="0"/>
              <a:t>();</a:t>
            </a:r>
            <a:br>
              <a:rPr lang="tr-TR" sz="1100" dirty="0"/>
            </a:br>
            <a:r>
              <a:rPr lang="tr-TR" sz="1100" dirty="0"/>
              <a:t>        </a:t>
            </a:r>
            <a:r>
              <a:rPr lang="tr-TR" sz="1100" dirty="0" err="1"/>
              <a:t>for</a:t>
            </a:r>
            <a:r>
              <a:rPr lang="tr-TR" sz="1100" dirty="0"/>
              <a:t> (Element </a:t>
            </a:r>
            <a:r>
              <a:rPr lang="tr-TR" sz="1100" dirty="0" err="1"/>
              <a:t>adDiv</a:t>
            </a:r>
            <a:r>
              <a:rPr lang="tr-TR" sz="1100" dirty="0"/>
              <a:t> : </a:t>
            </a:r>
            <a:r>
              <a:rPr lang="tr-TR" sz="1100" dirty="0" err="1"/>
              <a:t>doc.select</a:t>
            </a:r>
            <a:r>
              <a:rPr lang="tr-TR" sz="1100" dirty="0"/>
              <a:t>("</a:t>
            </a:r>
            <a:r>
              <a:rPr lang="tr-TR" sz="1100" dirty="0" err="1"/>
              <a:t>div.views-field.views-field-title</a:t>
            </a:r>
            <a:r>
              <a:rPr lang="tr-TR" sz="1100" dirty="0"/>
              <a:t>")){</a:t>
            </a:r>
            <a:br>
              <a:rPr lang="tr-TR" sz="1100" dirty="0"/>
            </a:br>
            <a:r>
              <a:rPr lang="tr-TR" sz="1100" dirty="0"/>
              <a:t/>
            </a:r>
            <a:br>
              <a:rPr lang="tr-TR" sz="1100" dirty="0"/>
            </a:br>
            <a:r>
              <a:rPr lang="tr-TR" sz="1100" dirty="0"/>
              <a:t>            Element </a:t>
            </a:r>
            <a:r>
              <a:rPr lang="tr-TR" sz="1100" dirty="0" err="1"/>
              <a:t>duyuruDiv</a:t>
            </a:r>
            <a:r>
              <a:rPr lang="tr-TR" sz="1100" dirty="0"/>
              <a:t> = </a:t>
            </a:r>
            <a:r>
              <a:rPr lang="tr-TR" sz="1100" dirty="0" err="1"/>
              <a:t>adDiv.select</a:t>
            </a:r>
            <a:r>
              <a:rPr lang="tr-TR" sz="1100" dirty="0"/>
              <a:t>("</a:t>
            </a:r>
            <a:r>
              <a:rPr lang="tr-TR" sz="1100" dirty="0" err="1"/>
              <a:t>div.views-field.views-field-title</a:t>
            </a:r>
            <a:r>
              <a:rPr lang="tr-TR" sz="1100" dirty="0"/>
              <a:t>").</a:t>
            </a:r>
            <a:r>
              <a:rPr lang="tr-TR" sz="1100" dirty="0" err="1"/>
              <a:t>first</a:t>
            </a:r>
            <a:r>
              <a:rPr lang="tr-TR" sz="1100" dirty="0"/>
              <a:t>();</a:t>
            </a:r>
            <a:br>
              <a:rPr lang="tr-TR" sz="1100" dirty="0"/>
            </a:br>
            <a:r>
              <a:rPr lang="tr-TR" sz="1100" dirty="0"/>
              <a:t>            Element </a:t>
            </a:r>
            <a:r>
              <a:rPr lang="tr-TR" sz="1100" dirty="0" err="1"/>
              <a:t>linkA</a:t>
            </a:r>
            <a:r>
              <a:rPr lang="tr-TR" sz="1100" dirty="0"/>
              <a:t> = </a:t>
            </a:r>
            <a:r>
              <a:rPr lang="tr-TR" sz="1100" dirty="0" err="1"/>
              <a:t>adDiv.select</a:t>
            </a:r>
            <a:r>
              <a:rPr lang="tr-TR" sz="1100" dirty="0"/>
              <a:t>("a").</a:t>
            </a:r>
            <a:r>
              <a:rPr lang="tr-TR" sz="1100" dirty="0" err="1"/>
              <a:t>first</a:t>
            </a:r>
            <a:r>
              <a:rPr lang="tr-TR" sz="1100" dirty="0"/>
              <a:t>();</a:t>
            </a:r>
            <a:br>
              <a:rPr lang="tr-TR" sz="1100" dirty="0"/>
            </a:br>
            <a:r>
              <a:rPr lang="tr-TR" sz="1100" dirty="0"/>
              <a:t>            </a:t>
            </a:r>
            <a:r>
              <a:rPr lang="tr-TR" sz="1100" dirty="0" err="1"/>
              <a:t>liste.add</a:t>
            </a:r>
            <a:r>
              <a:rPr lang="tr-TR" sz="1100" dirty="0"/>
              <a:t>(</a:t>
            </a:r>
            <a:r>
              <a:rPr lang="tr-TR" sz="1100" dirty="0" err="1"/>
              <a:t>duyuruDiv.text</a:t>
            </a:r>
            <a:r>
              <a:rPr lang="tr-TR" sz="1100" dirty="0"/>
              <a:t>());</a:t>
            </a:r>
            <a:br>
              <a:rPr lang="tr-TR" sz="1100" dirty="0"/>
            </a:br>
            <a:r>
              <a:rPr lang="tr-TR" sz="1100" dirty="0"/>
              <a:t>            //</a:t>
            </a:r>
            <a:r>
              <a:rPr lang="tr-TR" sz="1100" dirty="0" err="1"/>
              <a:t>liste.add</a:t>
            </a:r>
            <a:r>
              <a:rPr lang="tr-TR" sz="1100" dirty="0"/>
              <a:t>( </a:t>
            </a:r>
            <a:r>
              <a:rPr lang="tr-TR" sz="1100" dirty="0" err="1"/>
              <a:t>linkA.absUrl</a:t>
            </a:r>
            <a:r>
              <a:rPr lang="tr-TR" sz="1100" dirty="0"/>
              <a:t>("</a:t>
            </a:r>
            <a:r>
              <a:rPr lang="tr-TR" sz="1100" dirty="0" err="1"/>
              <a:t>href</a:t>
            </a:r>
            <a:r>
              <a:rPr lang="tr-TR" sz="1100" dirty="0"/>
              <a:t>")) ;</a:t>
            </a:r>
            <a:br>
              <a:rPr lang="tr-TR" sz="1100" dirty="0"/>
            </a:br>
            <a:r>
              <a:rPr lang="tr-TR" sz="1100" dirty="0"/>
              <a:t>            </a:t>
            </a:r>
            <a:r>
              <a:rPr lang="tr-TR" sz="1100" dirty="0" err="1"/>
              <a:t>linkliste.add</a:t>
            </a:r>
            <a:r>
              <a:rPr lang="tr-TR" sz="1100" dirty="0"/>
              <a:t>( </a:t>
            </a:r>
            <a:r>
              <a:rPr lang="tr-TR" sz="1100" dirty="0" err="1"/>
              <a:t>linkA.absUrl</a:t>
            </a:r>
            <a:r>
              <a:rPr lang="tr-TR" sz="1100" dirty="0"/>
              <a:t>("</a:t>
            </a:r>
            <a:r>
              <a:rPr lang="tr-TR" sz="1100" dirty="0" err="1"/>
              <a:t>href</a:t>
            </a:r>
            <a:r>
              <a:rPr lang="tr-TR" sz="1100" dirty="0"/>
              <a:t>")) ;</a:t>
            </a:r>
            <a:br>
              <a:rPr lang="tr-TR" sz="1100" dirty="0"/>
            </a:br>
            <a:r>
              <a:rPr lang="tr-TR" sz="1100" dirty="0"/>
              <a:t/>
            </a:r>
            <a:br>
              <a:rPr lang="tr-TR" sz="1100" dirty="0"/>
            </a:br>
            <a:r>
              <a:rPr lang="tr-TR" sz="1100" dirty="0"/>
              <a:t>        }</a:t>
            </a:r>
            <a:br>
              <a:rPr lang="tr-TR" sz="1100" dirty="0"/>
            </a:br>
            <a:r>
              <a:rPr lang="tr-TR" sz="1100" dirty="0"/>
              <a:t/>
            </a:r>
            <a:br>
              <a:rPr lang="tr-TR" sz="1100" dirty="0"/>
            </a:br>
            <a:r>
              <a:rPr lang="tr-TR" sz="1100" dirty="0"/>
              <a:t/>
            </a:r>
            <a:br>
              <a:rPr lang="tr-TR" sz="1100" dirty="0"/>
            </a:br>
            <a:r>
              <a:rPr lang="tr-TR" sz="1100" dirty="0"/>
              <a:t/>
            </a:r>
            <a:br>
              <a:rPr lang="tr-TR" sz="1100" dirty="0"/>
            </a:br>
            <a:r>
              <a:rPr lang="tr-TR" sz="1100" dirty="0"/>
              <a:t/>
            </a:r>
            <a:br>
              <a:rPr lang="tr-TR" sz="1100" dirty="0"/>
            </a:br>
            <a:r>
              <a:rPr lang="tr-TR" sz="1100" dirty="0"/>
              <a:t/>
            </a:r>
            <a:br>
              <a:rPr lang="tr-TR" sz="1100" dirty="0"/>
            </a:br>
            <a:r>
              <a:rPr lang="tr-TR" sz="1100" dirty="0"/>
              <a:t>    }</a:t>
            </a:r>
            <a:br>
              <a:rPr lang="tr-TR" sz="1100" dirty="0"/>
            </a:br>
            <a:r>
              <a:rPr lang="tr-TR" sz="1100" dirty="0"/>
              <a:t>    </a:t>
            </a:r>
            <a:r>
              <a:rPr lang="tr-TR" sz="1100" dirty="0" err="1"/>
              <a:t>catch</a:t>
            </a:r>
            <a:r>
              <a:rPr lang="tr-TR" sz="1100" dirty="0"/>
              <a:t> (</a:t>
            </a:r>
            <a:r>
              <a:rPr lang="tr-TR" sz="1100" dirty="0" err="1"/>
              <a:t>IOException</a:t>
            </a:r>
            <a:r>
              <a:rPr lang="tr-TR" sz="1100" dirty="0"/>
              <a:t> e) {</a:t>
            </a:r>
            <a:br>
              <a:rPr lang="tr-TR" sz="1100" dirty="0"/>
            </a:br>
            <a:r>
              <a:rPr lang="tr-TR" sz="1100" dirty="0"/>
              <a:t>        </a:t>
            </a:r>
            <a:r>
              <a:rPr lang="tr-TR" sz="1100" dirty="0" err="1"/>
              <a:t>e.printStackTrace</a:t>
            </a:r>
            <a:r>
              <a:rPr lang="tr-TR" sz="1100" dirty="0"/>
              <a:t>();</a:t>
            </a:r>
            <a:br>
              <a:rPr lang="tr-TR" sz="1100" dirty="0"/>
            </a:br>
            <a:r>
              <a:rPr lang="tr-TR" sz="1100" dirty="0"/>
              <a:t>        </a:t>
            </a:r>
            <a:r>
              <a:rPr lang="tr-TR" sz="1100" dirty="0" err="1"/>
              <a:t>liste.add</a:t>
            </a:r>
            <a:r>
              <a:rPr lang="tr-TR" sz="1100" dirty="0"/>
              <a:t>("Connection </a:t>
            </a:r>
            <a:r>
              <a:rPr lang="tr-TR" sz="1100" dirty="0" err="1"/>
              <a:t>Error</a:t>
            </a:r>
            <a:r>
              <a:rPr lang="tr-TR" sz="1100" dirty="0"/>
              <a:t>");</a:t>
            </a:r>
            <a:br>
              <a:rPr lang="tr-TR" sz="1100" dirty="0"/>
            </a:br>
            <a:r>
              <a:rPr lang="tr-TR" sz="1100" dirty="0"/>
              <a:t>    }</a:t>
            </a:r>
            <a:br>
              <a:rPr lang="tr-TR" sz="1100" dirty="0"/>
            </a:br>
            <a:r>
              <a:rPr lang="tr-TR" sz="1100" dirty="0"/>
              <a:t/>
            </a:r>
            <a:br>
              <a:rPr lang="tr-TR" sz="1100" dirty="0"/>
            </a:br>
            <a:r>
              <a:rPr lang="tr-TR" sz="1100" dirty="0"/>
              <a:t>    </a:t>
            </a:r>
            <a:r>
              <a:rPr lang="tr-TR" sz="1100" dirty="0" err="1"/>
              <a:t>return</a:t>
            </a:r>
            <a:r>
              <a:rPr lang="tr-TR" sz="1100" dirty="0"/>
              <a:t> </a:t>
            </a:r>
            <a:r>
              <a:rPr lang="tr-TR" sz="1100" dirty="0" err="1"/>
              <a:t>null</a:t>
            </a:r>
            <a:r>
              <a:rPr lang="tr-TR" sz="1100" dirty="0"/>
              <a:t>;</a:t>
            </a:r>
            <a:br>
              <a:rPr lang="tr-TR" sz="1100" dirty="0"/>
            </a:br>
            <a:r>
              <a:rPr lang="tr-T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934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@</a:t>
            </a:r>
            <a:r>
              <a:rPr lang="tr-TR" dirty="0" err="1"/>
              <a:t>Override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protected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onPostExecute</a:t>
            </a:r>
            <a:r>
              <a:rPr lang="tr-TR" dirty="0"/>
              <a:t>(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aVoid</a:t>
            </a:r>
            <a:r>
              <a:rPr lang="tr-TR" dirty="0"/>
              <a:t>) {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super.onPostExecute</a:t>
            </a:r>
            <a:r>
              <a:rPr lang="tr-TR" dirty="0"/>
              <a:t>(</a:t>
            </a:r>
            <a:r>
              <a:rPr lang="tr-TR" dirty="0" err="1"/>
              <a:t>aVoid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lv.setAdapter</a:t>
            </a:r>
            <a:r>
              <a:rPr lang="tr-TR" dirty="0"/>
              <a:t>( </a:t>
            </a:r>
            <a:r>
              <a:rPr lang="tr-TR" dirty="0" err="1"/>
              <a:t>adapter</a:t>
            </a:r>
            <a:r>
              <a:rPr lang="tr-TR" dirty="0"/>
              <a:t> );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progressDialog.dismiss</a:t>
            </a:r>
            <a:r>
              <a:rPr lang="tr-TR" dirty="0"/>
              <a:t>();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    }</a:t>
            </a:r>
            <a:br>
              <a:rPr lang="tr-TR" dirty="0"/>
            </a:b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9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Android</a:t>
            </a:r>
            <a:r>
              <a:rPr lang="tr-TR" dirty="0" smtClean="0"/>
              <a:t> </a:t>
            </a:r>
            <a:r>
              <a:rPr lang="tr-TR" dirty="0" err="1" smtClean="0"/>
              <a:t>manıfest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&lt;</a:t>
            </a:r>
            <a:r>
              <a:rPr lang="tr-TR" dirty="0" err="1"/>
              <a:t>uses-permission</a:t>
            </a:r>
            <a:r>
              <a:rPr lang="tr-TR" dirty="0"/>
              <a:t> </a:t>
            </a:r>
            <a:r>
              <a:rPr lang="tr-TR" dirty="0" err="1"/>
              <a:t>android:name</a:t>
            </a:r>
            <a:r>
              <a:rPr lang="tr-TR" dirty="0"/>
              <a:t>="</a:t>
            </a:r>
            <a:r>
              <a:rPr lang="tr-TR" dirty="0" err="1"/>
              <a:t>android.permission.INTERNET</a:t>
            </a:r>
            <a:r>
              <a:rPr lang="tr-TR" dirty="0"/>
              <a:t>" /&gt;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&lt;</a:t>
            </a:r>
            <a:r>
              <a:rPr lang="tr-TR" dirty="0" err="1"/>
              <a:t>application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android:allowBackup</a:t>
            </a:r>
            <a:r>
              <a:rPr lang="tr-TR" dirty="0"/>
              <a:t>="</a:t>
            </a:r>
            <a:r>
              <a:rPr lang="tr-TR" dirty="0" err="1"/>
              <a:t>true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android:icon</a:t>
            </a:r>
            <a:r>
              <a:rPr lang="tr-TR" dirty="0"/>
              <a:t>="@</a:t>
            </a:r>
            <a:r>
              <a:rPr lang="tr-TR" dirty="0" err="1"/>
              <a:t>mipmap</a:t>
            </a:r>
            <a:r>
              <a:rPr lang="tr-TR" dirty="0"/>
              <a:t>/</a:t>
            </a:r>
            <a:r>
              <a:rPr lang="tr-TR" dirty="0" err="1"/>
              <a:t>ic_launcher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android:label</a:t>
            </a:r>
            <a:r>
              <a:rPr lang="tr-TR" dirty="0"/>
              <a:t>="</a:t>
            </a:r>
            <a:r>
              <a:rPr lang="tr-TR" dirty="0" err="1"/>
              <a:t>Cagri</a:t>
            </a:r>
            <a:r>
              <a:rPr lang="tr-TR" dirty="0"/>
              <a:t> Destek"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android:roundIcon</a:t>
            </a:r>
            <a:r>
              <a:rPr lang="tr-TR" dirty="0"/>
              <a:t>="@</a:t>
            </a:r>
            <a:r>
              <a:rPr lang="tr-TR" dirty="0" err="1"/>
              <a:t>mipmap</a:t>
            </a:r>
            <a:r>
              <a:rPr lang="tr-TR" dirty="0"/>
              <a:t>/</a:t>
            </a:r>
            <a:r>
              <a:rPr lang="tr-TR" dirty="0" err="1"/>
              <a:t>ic_launcher_round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android:supportsRtl</a:t>
            </a:r>
            <a:r>
              <a:rPr lang="tr-TR" dirty="0"/>
              <a:t>="</a:t>
            </a:r>
            <a:r>
              <a:rPr lang="tr-TR" dirty="0" err="1"/>
              <a:t>true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android:theme</a:t>
            </a:r>
            <a:r>
              <a:rPr lang="tr-TR" dirty="0"/>
              <a:t>="@</a:t>
            </a:r>
            <a:r>
              <a:rPr lang="tr-TR" dirty="0" err="1"/>
              <a:t>style</a:t>
            </a:r>
            <a:r>
              <a:rPr lang="tr-TR" dirty="0"/>
              <a:t>/</a:t>
            </a:r>
            <a:r>
              <a:rPr lang="tr-TR" dirty="0" err="1"/>
              <a:t>AppTheme</a:t>
            </a:r>
            <a:r>
              <a:rPr lang="tr-TR" dirty="0"/>
              <a:t>"&gt;</a:t>
            </a:r>
            <a:br>
              <a:rPr lang="tr-TR" dirty="0"/>
            </a:br>
            <a:r>
              <a:rPr lang="tr-TR" dirty="0"/>
              <a:t>    &lt;</a:t>
            </a:r>
            <a:r>
              <a:rPr lang="tr-TR" dirty="0" err="1"/>
              <a:t>activity</a:t>
            </a:r>
            <a:r>
              <a:rPr lang="tr-TR" dirty="0"/>
              <a:t> </a:t>
            </a:r>
            <a:r>
              <a:rPr lang="tr-TR" dirty="0" err="1"/>
              <a:t>android:name</a:t>
            </a:r>
            <a:r>
              <a:rPr lang="tr-TR" dirty="0"/>
              <a:t>=".</a:t>
            </a:r>
            <a:r>
              <a:rPr lang="tr-TR" dirty="0" err="1"/>
              <a:t>MainActivity</a:t>
            </a:r>
            <a:r>
              <a:rPr lang="tr-TR" dirty="0"/>
              <a:t>"&gt;</a:t>
            </a:r>
            <a:br>
              <a:rPr lang="tr-TR" dirty="0"/>
            </a:br>
            <a:r>
              <a:rPr lang="tr-TR" dirty="0"/>
              <a:t>        &lt;</a:t>
            </a:r>
            <a:r>
              <a:rPr lang="tr-TR" dirty="0" err="1"/>
              <a:t>intent-filter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            &lt;</a:t>
            </a:r>
            <a:r>
              <a:rPr lang="tr-TR" dirty="0" err="1"/>
              <a:t>action</a:t>
            </a:r>
            <a:r>
              <a:rPr lang="tr-TR" dirty="0"/>
              <a:t> </a:t>
            </a:r>
            <a:r>
              <a:rPr lang="tr-TR" dirty="0" err="1"/>
              <a:t>android:name</a:t>
            </a:r>
            <a:r>
              <a:rPr lang="tr-TR" dirty="0"/>
              <a:t>="</a:t>
            </a:r>
            <a:r>
              <a:rPr lang="tr-TR" dirty="0" err="1"/>
              <a:t>android.intent.action.MAIN</a:t>
            </a:r>
            <a:r>
              <a:rPr lang="tr-TR" dirty="0"/>
              <a:t>" /&gt;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            &lt;</a:t>
            </a:r>
            <a:r>
              <a:rPr lang="tr-TR" dirty="0" err="1"/>
              <a:t>category</a:t>
            </a:r>
            <a:r>
              <a:rPr lang="tr-TR" dirty="0"/>
              <a:t> </a:t>
            </a:r>
            <a:r>
              <a:rPr lang="tr-TR" dirty="0" err="1"/>
              <a:t>android:name</a:t>
            </a:r>
            <a:r>
              <a:rPr lang="tr-TR" dirty="0"/>
              <a:t>="</a:t>
            </a:r>
            <a:r>
              <a:rPr lang="tr-TR" dirty="0" err="1"/>
              <a:t>android.intent.category.LAUNCHER</a:t>
            </a:r>
            <a:r>
              <a:rPr lang="tr-TR" dirty="0"/>
              <a:t>" /&gt;</a:t>
            </a:r>
            <a:br>
              <a:rPr lang="tr-TR" dirty="0"/>
            </a:br>
            <a:r>
              <a:rPr lang="tr-TR" dirty="0"/>
              <a:t>        &lt;/</a:t>
            </a:r>
            <a:r>
              <a:rPr lang="tr-TR" dirty="0" err="1"/>
              <a:t>intent-filter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    &lt;/</a:t>
            </a:r>
            <a:r>
              <a:rPr lang="tr-TR" dirty="0" err="1"/>
              <a:t>activity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    &lt;</a:t>
            </a:r>
            <a:r>
              <a:rPr lang="tr-TR" dirty="0" err="1"/>
              <a:t>activity</a:t>
            </a:r>
            <a:r>
              <a:rPr lang="tr-TR" dirty="0"/>
              <a:t> </a:t>
            </a:r>
            <a:r>
              <a:rPr lang="tr-TR" dirty="0" err="1"/>
              <a:t>android:name</a:t>
            </a:r>
            <a:r>
              <a:rPr lang="tr-TR" dirty="0"/>
              <a:t>=".browser"&gt;&lt;/</a:t>
            </a:r>
            <a:r>
              <a:rPr lang="tr-TR" dirty="0" err="1"/>
              <a:t>activity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&lt;/</a:t>
            </a:r>
            <a:r>
              <a:rPr lang="tr-TR" dirty="0" err="1"/>
              <a:t>application</a:t>
            </a:r>
            <a:r>
              <a:rPr lang="tr-T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626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Browser.xml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&lt;</a:t>
            </a:r>
            <a:r>
              <a:rPr lang="tr-TR" dirty="0" err="1"/>
              <a:t>android.support.constraint.ConstraintLayout</a:t>
            </a:r>
            <a:r>
              <a:rPr lang="tr-TR" dirty="0"/>
              <a:t> </a:t>
            </a:r>
            <a:r>
              <a:rPr lang="tr-TR" dirty="0" err="1"/>
              <a:t>xmlns:android</a:t>
            </a:r>
            <a:r>
              <a:rPr lang="tr-TR" dirty="0"/>
              <a:t>="http://schemas.android.com/</a:t>
            </a:r>
            <a:r>
              <a:rPr lang="tr-TR" dirty="0" err="1"/>
              <a:t>apk</a:t>
            </a:r>
            <a:r>
              <a:rPr lang="tr-TR" dirty="0"/>
              <a:t>/</a:t>
            </a:r>
            <a:r>
              <a:rPr lang="tr-TR" dirty="0" err="1"/>
              <a:t>res</a:t>
            </a:r>
            <a:r>
              <a:rPr lang="tr-TR" dirty="0"/>
              <a:t>/</a:t>
            </a:r>
            <a:r>
              <a:rPr lang="tr-TR" dirty="0" err="1"/>
              <a:t>android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xmlns:app</a:t>
            </a:r>
            <a:r>
              <a:rPr lang="tr-TR" dirty="0"/>
              <a:t>="http://schemas.android.com/</a:t>
            </a:r>
            <a:r>
              <a:rPr lang="tr-TR" dirty="0" err="1"/>
              <a:t>apk</a:t>
            </a:r>
            <a:r>
              <a:rPr lang="tr-TR" dirty="0"/>
              <a:t>/</a:t>
            </a:r>
            <a:r>
              <a:rPr lang="tr-TR" dirty="0" err="1"/>
              <a:t>res-auto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xmlns:tools</a:t>
            </a:r>
            <a:r>
              <a:rPr lang="tr-TR" dirty="0"/>
              <a:t>="http://schemas.android.com/</a:t>
            </a:r>
            <a:r>
              <a:rPr lang="tr-TR" dirty="0" err="1"/>
              <a:t>tools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android:layout_width</a:t>
            </a:r>
            <a:r>
              <a:rPr lang="tr-TR" dirty="0"/>
              <a:t>="</a:t>
            </a:r>
            <a:r>
              <a:rPr lang="tr-TR" dirty="0" err="1"/>
              <a:t>match_parent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android:layout_height</a:t>
            </a:r>
            <a:r>
              <a:rPr lang="tr-TR" dirty="0"/>
              <a:t>="</a:t>
            </a:r>
            <a:r>
              <a:rPr lang="tr-TR" dirty="0" err="1"/>
              <a:t>match_parent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tools:context</a:t>
            </a:r>
            <a:r>
              <a:rPr lang="tr-TR" dirty="0"/>
              <a:t>=".browser"&gt;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    &lt;</a:t>
            </a:r>
            <a:r>
              <a:rPr lang="tr-TR" dirty="0" err="1"/>
              <a:t>WebView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android:id</a:t>
            </a:r>
            <a:r>
              <a:rPr lang="tr-TR" dirty="0"/>
              <a:t>="@+</a:t>
            </a:r>
            <a:r>
              <a:rPr lang="tr-TR" dirty="0" err="1"/>
              <a:t>id</a:t>
            </a:r>
            <a:r>
              <a:rPr lang="tr-TR" dirty="0"/>
              <a:t>/</a:t>
            </a:r>
            <a:r>
              <a:rPr lang="tr-TR" dirty="0" err="1"/>
              <a:t>webView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android:layout_width</a:t>
            </a:r>
            <a:r>
              <a:rPr lang="tr-TR" dirty="0"/>
              <a:t>="0dp"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android:layout_height</a:t>
            </a:r>
            <a:r>
              <a:rPr lang="tr-TR" dirty="0"/>
              <a:t>="0dp"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app:layout_constraintBottom_toBottomOf</a:t>
            </a:r>
            <a:r>
              <a:rPr lang="tr-TR" dirty="0"/>
              <a:t>="</a:t>
            </a:r>
            <a:r>
              <a:rPr lang="tr-TR" dirty="0" err="1"/>
              <a:t>parent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app:layout_constraintEnd_toEndOf</a:t>
            </a:r>
            <a:r>
              <a:rPr lang="tr-TR" dirty="0"/>
              <a:t>="</a:t>
            </a:r>
            <a:r>
              <a:rPr lang="tr-TR" dirty="0" err="1"/>
              <a:t>parent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app:layout_constraintStart_toStartOf</a:t>
            </a:r>
            <a:r>
              <a:rPr lang="tr-TR" dirty="0"/>
              <a:t>="</a:t>
            </a:r>
            <a:r>
              <a:rPr lang="tr-TR" dirty="0" err="1"/>
              <a:t>parent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app:layout_constraintTop_toTopOf</a:t>
            </a:r>
            <a:r>
              <a:rPr lang="tr-TR" dirty="0"/>
              <a:t>="</a:t>
            </a:r>
            <a:r>
              <a:rPr lang="tr-TR" dirty="0" err="1"/>
              <a:t>parent</a:t>
            </a:r>
            <a:r>
              <a:rPr lang="tr-TR" dirty="0"/>
              <a:t>" /&gt;</a:t>
            </a:r>
            <a:br>
              <a:rPr lang="tr-TR" dirty="0"/>
            </a:br>
            <a:r>
              <a:rPr lang="tr-TR" dirty="0"/>
              <a:t>&lt;/</a:t>
            </a:r>
            <a:r>
              <a:rPr lang="tr-TR" dirty="0" err="1"/>
              <a:t>android.support.constraint.ConstraintLayout</a:t>
            </a:r>
            <a:r>
              <a:rPr lang="tr-T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80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Browser.Java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/>
              <a:t>browser </a:t>
            </a:r>
            <a:r>
              <a:rPr lang="tr-TR" dirty="0" err="1"/>
              <a:t>extends</a:t>
            </a:r>
            <a:r>
              <a:rPr lang="tr-TR" dirty="0"/>
              <a:t> </a:t>
            </a:r>
            <a:r>
              <a:rPr lang="tr-TR" dirty="0" err="1"/>
              <a:t>AppCompatActivity</a:t>
            </a:r>
            <a:r>
              <a:rPr lang="tr-TR" dirty="0"/>
              <a:t> {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/>
              <a:t>@</a:t>
            </a:r>
            <a:r>
              <a:rPr lang="tr-TR" dirty="0" err="1"/>
              <a:t>Override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protected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onCreate</a:t>
            </a:r>
            <a:r>
              <a:rPr lang="tr-TR" dirty="0"/>
              <a:t>(Bundle </a:t>
            </a:r>
            <a:r>
              <a:rPr lang="tr-TR" dirty="0" err="1"/>
              <a:t>savedInstanceState</a:t>
            </a:r>
            <a:r>
              <a:rPr lang="tr-TR" dirty="0"/>
              <a:t>) {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super</a:t>
            </a:r>
            <a:r>
              <a:rPr lang="tr-TR" dirty="0" err="1"/>
              <a:t>.onCreate</a:t>
            </a:r>
            <a:r>
              <a:rPr lang="tr-TR" dirty="0"/>
              <a:t>( </a:t>
            </a:r>
            <a:r>
              <a:rPr lang="tr-TR" dirty="0" err="1"/>
              <a:t>savedInstanceState</a:t>
            </a:r>
            <a:r>
              <a:rPr lang="tr-TR" dirty="0"/>
              <a:t> )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setContentView</a:t>
            </a:r>
            <a:r>
              <a:rPr lang="tr-TR" dirty="0"/>
              <a:t>( </a:t>
            </a:r>
            <a:r>
              <a:rPr lang="tr-TR" dirty="0" err="1"/>
              <a:t>R.layout.</a:t>
            </a:r>
            <a:r>
              <a:rPr lang="tr-TR" i="1" dirty="0" err="1"/>
              <a:t>activity_browser</a:t>
            </a:r>
            <a:r>
              <a:rPr lang="tr-TR" i="1" dirty="0"/>
              <a:t> </a:t>
            </a:r>
            <a:r>
              <a:rPr lang="tr-TR" dirty="0"/>
              <a:t>)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WebView</a:t>
            </a:r>
            <a:r>
              <a:rPr lang="tr-TR" dirty="0"/>
              <a:t> </a:t>
            </a:r>
            <a:r>
              <a:rPr lang="tr-TR" dirty="0" err="1"/>
              <a:t>webView</a:t>
            </a:r>
            <a:r>
              <a:rPr lang="tr-TR" dirty="0"/>
              <a:t>=(</a:t>
            </a:r>
            <a:r>
              <a:rPr lang="tr-TR" dirty="0" err="1"/>
              <a:t>WebView</a:t>
            </a:r>
            <a:r>
              <a:rPr lang="tr-TR" dirty="0"/>
              <a:t>)</a:t>
            </a:r>
            <a:r>
              <a:rPr lang="tr-TR" dirty="0" err="1"/>
              <a:t>findViewById</a:t>
            </a:r>
            <a:r>
              <a:rPr lang="tr-TR" dirty="0"/>
              <a:t>( </a:t>
            </a:r>
            <a:r>
              <a:rPr lang="tr-TR" dirty="0" err="1"/>
              <a:t>R.id.</a:t>
            </a:r>
            <a:r>
              <a:rPr lang="tr-TR" i="1" dirty="0" err="1"/>
              <a:t>webView</a:t>
            </a:r>
            <a:r>
              <a:rPr lang="tr-TR" i="1" dirty="0"/>
              <a:t> </a:t>
            </a:r>
            <a:r>
              <a:rPr lang="tr-TR" dirty="0"/>
              <a:t>)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String</a:t>
            </a:r>
            <a:r>
              <a:rPr lang="tr-TR" dirty="0"/>
              <a:t> a=</a:t>
            </a:r>
            <a:r>
              <a:rPr lang="tr-TR" dirty="0" err="1"/>
              <a:t>getIntent</a:t>
            </a:r>
            <a:r>
              <a:rPr lang="tr-TR" dirty="0"/>
              <a:t>().</a:t>
            </a:r>
            <a:r>
              <a:rPr lang="tr-TR" dirty="0" err="1"/>
              <a:t>getStringExtra</a:t>
            </a:r>
            <a:r>
              <a:rPr lang="tr-TR" dirty="0"/>
              <a:t>( </a:t>
            </a:r>
            <a:r>
              <a:rPr lang="tr-TR" dirty="0"/>
              <a:t>"sayfa" </a:t>
            </a:r>
            <a:r>
              <a:rPr lang="tr-TR" dirty="0"/>
              <a:t>)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webView.getSettings</a:t>
            </a:r>
            <a:r>
              <a:rPr lang="tr-TR" dirty="0"/>
              <a:t>().</a:t>
            </a:r>
            <a:r>
              <a:rPr lang="tr-TR" dirty="0" err="1"/>
              <a:t>setJavaScriptEnabled</a:t>
            </a:r>
            <a:r>
              <a:rPr lang="tr-TR" dirty="0"/>
              <a:t>(</a:t>
            </a:r>
            <a:r>
              <a:rPr lang="tr-TR" dirty="0" err="1"/>
              <a:t>true</a:t>
            </a:r>
            <a:r>
              <a:rPr lang="tr-TR" dirty="0"/>
              <a:t>)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webView.loadUrl</a:t>
            </a:r>
            <a:r>
              <a:rPr lang="tr-TR" dirty="0"/>
              <a:t>(a)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        //</a:t>
            </a:r>
            <a:r>
              <a:rPr lang="tr-TR" dirty="0" err="1"/>
              <a:t>webView.enableJavaScript</a:t>
            </a:r>
            <a:r>
              <a:rPr lang="tr-TR" dirty="0"/>
              <a:t>();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webView.getSettings</a:t>
            </a:r>
            <a:r>
              <a:rPr lang="tr-TR" dirty="0"/>
              <a:t>().</a:t>
            </a:r>
            <a:r>
              <a:rPr lang="tr-TR" dirty="0" err="1"/>
              <a:t>setDomStorageEnabled</a:t>
            </a:r>
            <a:r>
              <a:rPr lang="tr-TR" dirty="0"/>
              <a:t>(</a:t>
            </a:r>
            <a:r>
              <a:rPr lang="tr-TR" dirty="0" err="1"/>
              <a:t>true</a:t>
            </a:r>
            <a:r>
              <a:rPr lang="tr-TR" dirty="0"/>
              <a:t>)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webView.getSettings</a:t>
            </a:r>
            <a:r>
              <a:rPr lang="tr-TR" dirty="0"/>
              <a:t>().</a:t>
            </a:r>
            <a:r>
              <a:rPr lang="tr-TR" dirty="0" err="1"/>
              <a:t>setJavaScriptCanOpenWindowsAutomatically</a:t>
            </a:r>
            <a:r>
              <a:rPr lang="tr-TR" dirty="0"/>
              <a:t>(</a:t>
            </a:r>
            <a:r>
              <a:rPr lang="tr-TR" dirty="0" err="1"/>
              <a:t>true</a:t>
            </a:r>
            <a:r>
              <a:rPr lang="tr-TR" dirty="0"/>
              <a:t>)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webView.setWebViewClient</a:t>
            </a:r>
            <a:r>
              <a:rPr lang="tr-TR" dirty="0"/>
              <a:t>(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WebViewClient</a:t>
            </a:r>
            <a:r>
              <a:rPr lang="tr-TR" dirty="0"/>
              <a:t>(){</a:t>
            </a:r>
            <a:br>
              <a:rPr lang="tr-TR" dirty="0"/>
            </a:br>
            <a:r>
              <a:rPr lang="tr-TR" dirty="0"/>
              <a:t>            </a:t>
            </a:r>
            <a:r>
              <a:rPr lang="tr-TR" dirty="0"/>
              <a:t>@</a:t>
            </a:r>
            <a:r>
              <a:rPr lang="tr-TR" dirty="0" err="1"/>
              <a:t>Override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        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onReceivedSslError</a:t>
            </a:r>
            <a:r>
              <a:rPr lang="tr-TR" dirty="0"/>
              <a:t>(</a:t>
            </a:r>
            <a:r>
              <a:rPr lang="tr-TR" dirty="0" err="1"/>
              <a:t>WebView</a:t>
            </a:r>
            <a:r>
              <a:rPr lang="tr-TR" dirty="0"/>
              <a:t> </a:t>
            </a:r>
            <a:r>
              <a:rPr lang="tr-TR" dirty="0" err="1"/>
              <a:t>view</a:t>
            </a:r>
            <a:r>
              <a:rPr lang="tr-TR" dirty="0"/>
              <a:t>, </a:t>
            </a:r>
            <a:r>
              <a:rPr lang="tr-TR" dirty="0" err="1"/>
              <a:t>SslErrorHandler</a:t>
            </a:r>
            <a:r>
              <a:rPr lang="tr-TR" dirty="0"/>
              <a:t> </a:t>
            </a:r>
            <a:r>
              <a:rPr lang="tr-TR" dirty="0" err="1"/>
              <a:t>handler</a:t>
            </a:r>
            <a:r>
              <a:rPr lang="tr-TR" dirty="0"/>
              <a:t>, </a:t>
            </a:r>
            <a:r>
              <a:rPr lang="tr-TR" dirty="0" err="1"/>
              <a:t>SslError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) {</a:t>
            </a:r>
            <a:br>
              <a:rPr lang="tr-TR" dirty="0"/>
            </a:br>
            <a:r>
              <a:rPr lang="tr-TR" dirty="0"/>
              <a:t>                </a:t>
            </a:r>
            <a:r>
              <a:rPr lang="tr-TR" dirty="0"/>
              <a:t>// DOT CALL SUPER METHOD</a:t>
            </a:r>
            <a:br>
              <a:rPr lang="tr-TR" dirty="0"/>
            </a:br>
            <a:r>
              <a:rPr lang="tr-TR" dirty="0"/>
              <a:t>                </a:t>
            </a:r>
            <a:r>
              <a:rPr lang="tr-TR" dirty="0" err="1"/>
              <a:t>super</a:t>
            </a:r>
            <a:r>
              <a:rPr lang="tr-TR" dirty="0" err="1"/>
              <a:t>.onReceivedSslError</a:t>
            </a:r>
            <a:r>
              <a:rPr lang="tr-TR" dirty="0"/>
              <a:t>(</a:t>
            </a:r>
            <a:r>
              <a:rPr lang="tr-TR" dirty="0" err="1"/>
              <a:t>view</a:t>
            </a:r>
            <a:r>
              <a:rPr lang="tr-TR" dirty="0"/>
              <a:t>, </a:t>
            </a:r>
            <a:r>
              <a:rPr lang="tr-TR" dirty="0" err="1"/>
              <a:t>handler</a:t>
            </a:r>
            <a:r>
              <a:rPr lang="tr-TR" dirty="0"/>
              <a:t>, </a:t>
            </a:r>
            <a:r>
              <a:rPr lang="tr-TR" dirty="0" err="1"/>
              <a:t>error</a:t>
            </a:r>
            <a:r>
              <a:rPr lang="tr-TR" dirty="0"/>
              <a:t>)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            </a:t>
            </a:r>
            <a:r>
              <a:rPr lang="tr-TR" dirty="0"/>
              <a:t>}</a:t>
            </a:r>
            <a:br>
              <a:rPr lang="tr-TR" dirty="0"/>
            </a:br>
            <a:r>
              <a:rPr lang="tr-TR" dirty="0"/>
              <a:t>        })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585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169984"/>
            <a:ext cx="3531358" cy="702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ağ Ok 5"/>
          <p:cNvSpPr/>
          <p:nvPr/>
        </p:nvSpPr>
        <p:spPr>
          <a:xfrm>
            <a:off x="3425699" y="1268760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-563515"/>
            <a:ext cx="3816424" cy="7421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67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                                               MENU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-1395536"/>
            <a:ext cx="4295353" cy="916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27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Navigatıon</a:t>
            </a:r>
            <a:r>
              <a:rPr lang="tr-TR" dirty="0" smtClean="0"/>
              <a:t> </a:t>
            </a:r>
            <a:r>
              <a:rPr lang="tr-TR" dirty="0" err="1" smtClean="0"/>
              <a:t>drawer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/>
              <a:t>Navigation</a:t>
            </a:r>
            <a:r>
              <a:rPr lang="tr-TR" dirty="0"/>
              <a:t> </a:t>
            </a:r>
            <a:r>
              <a:rPr lang="tr-TR" dirty="0" err="1"/>
              <a:t>Drawer</a:t>
            </a:r>
            <a:r>
              <a:rPr lang="tr-TR" dirty="0"/>
              <a:t> , </a:t>
            </a:r>
            <a:r>
              <a:rPr lang="tr-TR" dirty="0" err="1"/>
              <a:t>toggle</a:t>
            </a:r>
            <a:r>
              <a:rPr lang="tr-TR" dirty="0"/>
              <a:t> menüye tıkladığımızda </a:t>
            </a:r>
            <a:r>
              <a:rPr lang="tr-TR" dirty="0" err="1"/>
              <a:t>slide</a:t>
            </a:r>
            <a:r>
              <a:rPr lang="tr-TR"/>
              <a:t> şeklinde açılıp bizi karşılayan menü diyebiliriz.</a:t>
            </a:r>
          </a:p>
        </p:txBody>
      </p:sp>
    </p:spTree>
    <p:extLst>
      <p:ext uri="{BB962C8B-B14F-4D97-AF65-F5344CB8AC3E}">
        <p14:creationId xmlns:p14="http://schemas.microsoft.com/office/powerpoint/2010/main" val="12060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Navigation</a:t>
            </a:r>
            <a:r>
              <a:rPr lang="tr-TR" dirty="0" smtClean="0"/>
              <a:t> drawer.xml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tr-TR" dirty="0"/>
              <a:t>&lt;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android:checkableBehavior</a:t>
            </a:r>
            <a:r>
              <a:rPr lang="tr-TR" dirty="0"/>
              <a:t>="</a:t>
            </a:r>
            <a:r>
              <a:rPr lang="tr-TR" dirty="0" err="1"/>
              <a:t>single</a:t>
            </a:r>
            <a:r>
              <a:rPr lang="tr-TR" dirty="0"/>
              <a:t>"&gt;</a:t>
            </a:r>
            <a:br>
              <a:rPr lang="tr-TR" dirty="0"/>
            </a:br>
            <a:r>
              <a:rPr lang="tr-TR" dirty="0"/>
              <a:t>    &lt;</a:t>
            </a:r>
            <a:r>
              <a:rPr lang="tr-TR" dirty="0" err="1"/>
              <a:t>item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android:checkable</a:t>
            </a:r>
            <a:r>
              <a:rPr lang="tr-TR" dirty="0"/>
              <a:t>="</a:t>
            </a:r>
            <a:r>
              <a:rPr lang="tr-TR" dirty="0" err="1"/>
              <a:t>false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android:checked</a:t>
            </a:r>
            <a:r>
              <a:rPr lang="tr-TR" dirty="0"/>
              <a:t>="</a:t>
            </a:r>
            <a:r>
              <a:rPr lang="tr-TR" dirty="0" err="1"/>
              <a:t>false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android:enabled</a:t>
            </a:r>
            <a:r>
              <a:rPr lang="tr-TR" dirty="0"/>
              <a:t>="</a:t>
            </a:r>
            <a:r>
              <a:rPr lang="tr-TR" dirty="0" err="1"/>
              <a:t>true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android:icon</a:t>
            </a:r>
            <a:r>
              <a:rPr lang="tr-TR" dirty="0"/>
              <a:t>="@</a:t>
            </a:r>
            <a:r>
              <a:rPr lang="tr-TR" dirty="0" err="1"/>
              <a:t>drawable</a:t>
            </a:r>
            <a:r>
              <a:rPr lang="tr-TR" dirty="0"/>
              <a:t>/</a:t>
            </a:r>
            <a:r>
              <a:rPr lang="tr-TR" dirty="0" err="1"/>
              <a:t>tubitaklogo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android:title</a:t>
            </a:r>
            <a:r>
              <a:rPr lang="tr-TR" dirty="0"/>
              <a:t>="</a:t>
            </a:r>
            <a:r>
              <a:rPr lang="tr-TR" dirty="0" err="1"/>
              <a:t>Tübitak</a:t>
            </a:r>
            <a:r>
              <a:rPr lang="tr-TR" dirty="0"/>
              <a:t> "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android:visible</a:t>
            </a:r>
            <a:r>
              <a:rPr lang="tr-TR" dirty="0"/>
              <a:t>="</a:t>
            </a:r>
            <a:r>
              <a:rPr lang="tr-TR" dirty="0" err="1"/>
              <a:t>true</a:t>
            </a:r>
            <a:r>
              <a:rPr lang="tr-TR" dirty="0"/>
              <a:t>"&gt;</a:t>
            </a:r>
            <a:br>
              <a:rPr lang="tr-TR" dirty="0"/>
            </a:br>
            <a:r>
              <a:rPr lang="tr-TR" dirty="0"/>
              <a:t>        &lt;</a:t>
            </a:r>
            <a:r>
              <a:rPr lang="tr-TR" dirty="0" err="1"/>
              <a:t>menu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            &lt;</a:t>
            </a:r>
            <a:r>
              <a:rPr lang="tr-TR" dirty="0" err="1"/>
              <a:t>group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                </a:t>
            </a:r>
            <a:r>
              <a:rPr lang="tr-TR" dirty="0" err="1"/>
              <a:t>android:id</a:t>
            </a:r>
            <a:r>
              <a:rPr lang="tr-TR" dirty="0"/>
              <a:t>="@+</a:t>
            </a:r>
            <a:r>
              <a:rPr lang="tr-TR" dirty="0" err="1"/>
              <a:t>id</a:t>
            </a:r>
            <a:r>
              <a:rPr lang="tr-TR" dirty="0"/>
              <a:t>/</a:t>
            </a:r>
            <a:r>
              <a:rPr lang="tr-TR" dirty="0" err="1"/>
              <a:t>menu_top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            </a:t>
            </a:r>
            <a:r>
              <a:rPr lang="tr-TR" dirty="0" err="1"/>
              <a:t>android:icon</a:t>
            </a:r>
            <a:r>
              <a:rPr lang="tr-TR" dirty="0"/>
              <a:t>="@</a:t>
            </a:r>
            <a:r>
              <a:rPr lang="tr-TR" dirty="0" err="1"/>
              <a:t>drawable</a:t>
            </a:r>
            <a:r>
              <a:rPr lang="tr-TR" dirty="0"/>
              <a:t>/</a:t>
            </a:r>
            <a:r>
              <a:rPr lang="tr-TR" dirty="0" err="1"/>
              <a:t>tubitaklogo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            </a:t>
            </a:r>
            <a:r>
              <a:rPr lang="tr-TR" dirty="0" err="1"/>
              <a:t>android:checkableBehavior</a:t>
            </a:r>
            <a:r>
              <a:rPr lang="tr-TR" dirty="0"/>
              <a:t>="</a:t>
            </a:r>
            <a:r>
              <a:rPr lang="tr-TR" dirty="0" err="1"/>
              <a:t>single</a:t>
            </a:r>
            <a:r>
              <a:rPr lang="tr-TR" dirty="0"/>
              <a:t>"&gt;</a:t>
            </a:r>
            <a:br>
              <a:rPr lang="tr-TR" dirty="0"/>
            </a:br>
            <a:r>
              <a:rPr lang="tr-TR" dirty="0"/>
              <a:t>                &lt;</a:t>
            </a:r>
            <a:r>
              <a:rPr lang="tr-TR" dirty="0" err="1"/>
              <a:t>item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                    </a:t>
            </a:r>
            <a:r>
              <a:rPr lang="tr-TR" dirty="0" err="1"/>
              <a:t>android:id</a:t>
            </a:r>
            <a:r>
              <a:rPr lang="tr-TR" dirty="0"/>
              <a:t>="@+</a:t>
            </a:r>
            <a:r>
              <a:rPr lang="tr-TR" dirty="0" err="1"/>
              <a:t>id</a:t>
            </a:r>
            <a:r>
              <a:rPr lang="tr-TR" dirty="0"/>
              <a:t>/id1"</a:t>
            </a:r>
            <a:br>
              <a:rPr lang="tr-TR" dirty="0"/>
            </a:br>
            <a:r>
              <a:rPr lang="tr-TR" dirty="0"/>
              <a:t>                    </a:t>
            </a:r>
            <a:r>
              <a:rPr lang="tr-TR" dirty="0" err="1"/>
              <a:t>android:icon</a:t>
            </a:r>
            <a:r>
              <a:rPr lang="tr-TR" dirty="0"/>
              <a:t>="@</a:t>
            </a:r>
            <a:r>
              <a:rPr lang="tr-TR" dirty="0" err="1"/>
              <a:t>drawable</a:t>
            </a:r>
            <a:r>
              <a:rPr lang="tr-TR" dirty="0"/>
              <a:t>/</a:t>
            </a:r>
            <a:r>
              <a:rPr lang="tr-TR" dirty="0" err="1"/>
              <a:t>tubitaklogo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                </a:t>
            </a:r>
            <a:r>
              <a:rPr lang="tr-TR" dirty="0" err="1"/>
              <a:t>android:title</a:t>
            </a:r>
            <a:r>
              <a:rPr lang="tr-TR" dirty="0"/>
              <a:t>="Akademik Destekler" /&gt;</a:t>
            </a:r>
            <a:br>
              <a:rPr lang="tr-TR" dirty="0"/>
            </a:b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                &lt;</a:t>
            </a:r>
            <a:r>
              <a:rPr lang="tr-TR" dirty="0" err="1"/>
              <a:t>item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                    </a:t>
            </a:r>
            <a:r>
              <a:rPr lang="tr-TR" dirty="0" err="1"/>
              <a:t>android:id</a:t>
            </a:r>
            <a:r>
              <a:rPr lang="tr-TR" dirty="0"/>
              <a:t>="@+</a:t>
            </a:r>
            <a:r>
              <a:rPr lang="tr-TR" dirty="0" err="1"/>
              <a:t>id</a:t>
            </a:r>
            <a:r>
              <a:rPr lang="tr-TR" dirty="0"/>
              <a:t>/id2"</a:t>
            </a:r>
            <a:br>
              <a:rPr lang="tr-TR" dirty="0"/>
            </a:br>
            <a:r>
              <a:rPr lang="tr-TR" dirty="0"/>
              <a:t>                    </a:t>
            </a:r>
            <a:r>
              <a:rPr lang="tr-TR" dirty="0" err="1"/>
              <a:t>android:icon</a:t>
            </a:r>
            <a:r>
              <a:rPr lang="tr-TR" dirty="0"/>
              <a:t>="@</a:t>
            </a:r>
            <a:r>
              <a:rPr lang="tr-TR" dirty="0" err="1"/>
              <a:t>drawable</a:t>
            </a:r>
            <a:r>
              <a:rPr lang="tr-TR" dirty="0"/>
              <a:t>/</a:t>
            </a:r>
            <a:r>
              <a:rPr lang="tr-TR" dirty="0" err="1"/>
              <a:t>tubitaklogo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                </a:t>
            </a:r>
            <a:r>
              <a:rPr lang="tr-TR" dirty="0" err="1"/>
              <a:t>android:title</a:t>
            </a:r>
            <a:r>
              <a:rPr lang="tr-TR" dirty="0"/>
              <a:t>="Sanayi Destekleri" /&gt;</a:t>
            </a:r>
            <a:br>
              <a:rPr lang="tr-TR" dirty="0"/>
            </a:br>
            <a:r>
              <a:rPr lang="tr-TR" dirty="0"/>
              <a:t>                &lt;</a:t>
            </a:r>
            <a:r>
              <a:rPr lang="tr-TR" dirty="0" err="1"/>
              <a:t>item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                    </a:t>
            </a:r>
            <a:r>
              <a:rPr lang="tr-TR" dirty="0" err="1"/>
              <a:t>android:id</a:t>
            </a:r>
            <a:r>
              <a:rPr lang="tr-TR" dirty="0"/>
              <a:t>="@+</a:t>
            </a:r>
            <a:r>
              <a:rPr lang="tr-TR" dirty="0" err="1"/>
              <a:t>id</a:t>
            </a:r>
            <a:r>
              <a:rPr lang="tr-TR" dirty="0"/>
              <a:t>/id3"</a:t>
            </a:r>
            <a:br>
              <a:rPr lang="tr-TR" dirty="0"/>
            </a:br>
            <a:r>
              <a:rPr lang="tr-TR" dirty="0"/>
              <a:t>                    </a:t>
            </a:r>
            <a:r>
              <a:rPr lang="tr-TR" dirty="0" err="1"/>
              <a:t>android:icon</a:t>
            </a:r>
            <a:r>
              <a:rPr lang="tr-TR" dirty="0"/>
              <a:t>="@</a:t>
            </a:r>
            <a:r>
              <a:rPr lang="tr-TR" dirty="0" err="1"/>
              <a:t>drawable</a:t>
            </a:r>
            <a:r>
              <a:rPr lang="tr-TR" dirty="0"/>
              <a:t>/</a:t>
            </a:r>
            <a:r>
              <a:rPr lang="tr-TR" dirty="0" err="1"/>
              <a:t>tubitaklogo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                </a:t>
            </a:r>
            <a:r>
              <a:rPr lang="tr-TR" dirty="0" err="1"/>
              <a:t>android:title</a:t>
            </a:r>
            <a:r>
              <a:rPr lang="tr-TR" dirty="0"/>
              <a:t>="Kamu Destekleri" /&gt;</a:t>
            </a:r>
            <a:br>
              <a:rPr lang="tr-TR" dirty="0"/>
            </a:br>
            <a:r>
              <a:rPr lang="tr-TR" dirty="0"/>
              <a:t>                &lt;</a:t>
            </a:r>
            <a:r>
              <a:rPr lang="tr-TR" dirty="0" err="1"/>
              <a:t>item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                    </a:t>
            </a:r>
            <a:r>
              <a:rPr lang="tr-TR" dirty="0" err="1"/>
              <a:t>android:id</a:t>
            </a:r>
            <a:r>
              <a:rPr lang="tr-TR" dirty="0"/>
              <a:t>="@+</a:t>
            </a:r>
            <a:r>
              <a:rPr lang="tr-TR" dirty="0" err="1"/>
              <a:t>id</a:t>
            </a:r>
            <a:r>
              <a:rPr lang="tr-TR" dirty="0"/>
              <a:t>/id4"</a:t>
            </a:r>
            <a:br>
              <a:rPr lang="tr-TR" dirty="0"/>
            </a:br>
            <a:r>
              <a:rPr lang="tr-TR" dirty="0"/>
              <a:t>                    </a:t>
            </a:r>
            <a:r>
              <a:rPr lang="tr-TR" dirty="0" err="1"/>
              <a:t>android:icon</a:t>
            </a:r>
            <a:r>
              <a:rPr lang="tr-TR" dirty="0"/>
              <a:t>="@</a:t>
            </a:r>
            <a:r>
              <a:rPr lang="tr-TR" dirty="0" err="1"/>
              <a:t>drawable</a:t>
            </a:r>
            <a:r>
              <a:rPr lang="tr-TR" dirty="0"/>
              <a:t>/</a:t>
            </a:r>
            <a:r>
              <a:rPr lang="tr-TR" dirty="0" err="1"/>
              <a:t>tubitaklogo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                </a:t>
            </a:r>
            <a:r>
              <a:rPr lang="tr-TR" dirty="0" err="1"/>
              <a:t>android:title</a:t>
            </a:r>
            <a:r>
              <a:rPr lang="tr-TR" dirty="0"/>
              <a:t>="Girişimcilik Destekleri" /&gt;</a:t>
            </a:r>
            <a:br>
              <a:rPr lang="tr-TR" dirty="0"/>
            </a:br>
            <a:r>
              <a:rPr lang="tr-TR" dirty="0"/>
              <a:t>                &lt;</a:t>
            </a:r>
            <a:r>
              <a:rPr lang="tr-TR" dirty="0" err="1"/>
              <a:t>item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                    </a:t>
            </a:r>
            <a:r>
              <a:rPr lang="tr-TR" dirty="0" err="1"/>
              <a:t>android:id</a:t>
            </a:r>
            <a:r>
              <a:rPr lang="tr-TR" dirty="0"/>
              <a:t>="@+</a:t>
            </a:r>
            <a:r>
              <a:rPr lang="tr-TR" dirty="0" err="1"/>
              <a:t>id</a:t>
            </a:r>
            <a:r>
              <a:rPr lang="tr-TR" dirty="0"/>
              <a:t>/id5"</a:t>
            </a:r>
            <a:br>
              <a:rPr lang="tr-TR" dirty="0"/>
            </a:br>
            <a:r>
              <a:rPr lang="tr-TR" dirty="0"/>
              <a:t>                    </a:t>
            </a:r>
            <a:r>
              <a:rPr lang="tr-TR" dirty="0" err="1"/>
              <a:t>android:icon</a:t>
            </a:r>
            <a:r>
              <a:rPr lang="tr-TR" dirty="0"/>
              <a:t>="@</a:t>
            </a:r>
            <a:r>
              <a:rPr lang="tr-TR" dirty="0" err="1"/>
              <a:t>drawable</a:t>
            </a:r>
            <a:r>
              <a:rPr lang="tr-TR" dirty="0"/>
              <a:t>/</a:t>
            </a:r>
            <a:r>
              <a:rPr lang="tr-TR" dirty="0" err="1"/>
              <a:t>tubitaklogo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                </a:t>
            </a:r>
            <a:r>
              <a:rPr lang="tr-TR" dirty="0" err="1"/>
              <a:t>android:title</a:t>
            </a:r>
            <a:r>
              <a:rPr lang="tr-TR" dirty="0"/>
              <a:t>="Bilimsel Etkinlik  Destekleri" /&gt;</a:t>
            </a:r>
            <a:br>
              <a:rPr lang="tr-TR" dirty="0"/>
            </a:br>
            <a:r>
              <a:rPr lang="tr-TR" dirty="0"/>
              <a:t>                &lt;</a:t>
            </a:r>
            <a:r>
              <a:rPr lang="tr-TR" dirty="0" err="1"/>
              <a:t>item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                    </a:t>
            </a:r>
            <a:r>
              <a:rPr lang="tr-TR" dirty="0" err="1"/>
              <a:t>android:id</a:t>
            </a:r>
            <a:r>
              <a:rPr lang="tr-TR" dirty="0"/>
              <a:t>="@+</a:t>
            </a:r>
            <a:r>
              <a:rPr lang="tr-TR" dirty="0" err="1"/>
              <a:t>id</a:t>
            </a:r>
            <a:r>
              <a:rPr lang="tr-TR" dirty="0"/>
              <a:t>/id6"</a:t>
            </a:r>
            <a:br>
              <a:rPr lang="tr-TR" dirty="0"/>
            </a:br>
            <a:r>
              <a:rPr lang="tr-TR" dirty="0"/>
              <a:t>                    </a:t>
            </a:r>
            <a:r>
              <a:rPr lang="tr-TR" dirty="0" err="1"/>
              <a:t>android:icon</a:t>
            </a:r>
            <a:r>
              <a:rPr lang="tr-TR" dirty="0"/>
              <a:t>="@</a:t>
            </a:r>
            <a:r>
              <a:rPr lang="tr-TR" dirty="0" err="1"/>
              <a:t>drawable</a:t>
            </a:r>
            <a:r>
              <a:rPr lang="tr-TR" dirty="0"/>
              <a:t>/</a:t>
            </a:r>
            <a:r>
              <a:rPr lang="tr-TR" dirty="0" err="1"/>
              <a:t>tubitaklogo</a:t>
            </a:r>
            <a:r>
              <a:rPr lang="tr-TR" dirty="0"/>
              <a:t>"</a:t>
            </a:r>
            <a:br>
              <a:rPr lang="tr-TR" dirty="0"/>
            </a:br>
            <a:r>
              <a:rPr lang="tr-TR" dirty="0"/>
              <a:t>                    </a:t>
            </a:r>
            <a:r>
              <a:rPr lang="tr-TR" dirty="0" err="1"/>
              <a:t>android:title</a:t>
            </a:r>
            <a:r>
              <a:rPr lang="tr-TR" dirty="0"/>
              <a:t>="Bilim ve Toplum  Destekleri" /&gt;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            &lt;/</a:t>
            </a:r>
            <a:r>
              <a:rPr lang="tr-TR" dirty="0" err="1"/>
              <a:t>group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        &lt;/</a:t>
            </a:r>
            <a:r>
              <a:rPr lang="tr-TR" dirty="0" err="1"/>
              <a:t>menu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    &lt;/</a:t>
            </a:r>
            <a:r>
              <a:rPr lang="tr-TR" dirty="0" err="1"/>
              <a:t>item</a:t>
            </a:r>
            <a:r>
              <a:rPr lang="tr-TR" dirty="0"/>
              <a:t>&gt;</a:t>
            </a:r>
            <a:br>
              <a:rPr lang="tr-TR" dirty="0"/>
            </a:br>
            <a:r>
              <a:rPr lang="tr-TR" dirty="0"/>
              <a:t>&lt;/</a:t>
            </a:r>
            <a:r>
              <a:rPr lang="tr-TR" dirty="0" err="1"/>
              <a:t>group</a:t>
            </a:r>
            <a:r>
              <a:rPr lang="tr-TR" dirty="0"/>
              <a:t>&gt;</a:t>
            </a:r>
          </a:p>
          <a:p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Metin Yer Tutucusu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156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NavigationItemSelected</a:t>
            </a:r>
            <a:endParaRPr lang="tr-TR" dirty="0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tr-TR" dirty="0"/>
              <a:t> </a:t>
            </a:r>
            <a:r>
              <a:rPr lang="tr-TR" dirty="0" err="1"/>
              <a:t>onNavigationItemSelected</a:t>
            </a:r>
            <a:r>
              <a:rPr lang="tr-TR" dirty="0"/>
              <a:t>(@</a:t>
            </a:r>
            <a:r>
              <a:rPr lang="tr-TR" dirty="0" err="1"/>
              <a:t>NonNull</a:t>
            </a:r>
            <a:r>
              <a:rPr lang="tr-TR" dirty="0"/>
              <a:t> </a:t>
            </a:r>
            <a:r>
              <a:rPr lang="tr-TR" dirty="0" err="1"/>
              <a:t>MenuItem</a:t>
            </a:r>
            <a:r>
              <a:rPr lang="tr-TR" dirty="0"/>
              <a:t> </a:t>
            </a:r>
            <a:r>
              <a:rPr lang="tr-TR" dirty="0" err="1"/>
              <a:t>menuItem</a:t>
            </a:r>
            <a:r>
              <a:rPr lang="tr-TR" dirty="0"/>
              <a:t>) {</a:t>
            </a:r>
            <a:br>
              <a:rPr lang="tr-TR" dirty="0"/>
            </a:br>
            <a:r>
              <a:rPr lang="tr-TR" dirty="0"/>
              <a:t>    //menüdeki seçeneklerden birine </a:t>
            </a:r>
            <a:r>
              <a:rPr lang="tr-TR" dirty="0" err="1"/>
              <a:t>tıklanıldığında</a:t>
            </a:r>
            <a:r>
              <a:rPr lang="tr-TR" dirty="0"/>
              <a:t> ne açılacak onu belirtiyoruz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id</a:t>
            </a:r>
            <a:r>
              <a:rPr lang="tr-TR" dirty="0"/>
              <a:t> = </a:t>
            </a:r>
            <a:r>
              <a:rPr lang="tr-TR" dirty="0" err="1"/>
              <a:t>menuItem.getItemId</a:t>
            </a:r>
            <a:r>
              <a:rPr lang="tr-TR" dirty="0"/>
              <a:t>();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if</a:t>
            </a:r>
            <a:r>
              <a:rPr lang="tr-TR" dirty="0"/>
              <a:t> (</a:t>
            </a:r>
            <a:r>
              <a:rPr lang="tr-TR" dirty="0" err="1"/>
              <a:t>id</a:t>
            </a:r>
            <a:r>
              <a:rPr lang="tr-TR" dirty="0"/>
              <a:t> == R.id.</a:t>
            </a:r>
            <a:r>
              <a:rPr lang="tr-TR" i="1" dirty="0"/>
              <a:t>id1</a:t>
            </a:r>
            <a:r>
              <a:rPr lang="tr-TR" dirty="0"/>
              <a:t>) {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VeriGetirTubitak</a:t>
            </a:r>
            <a:r>
              <a:rPr lang="tr-TR" dirty="0"/>
              <a:t>().</a:t>
            </a:r>
            <a:r>
              <a:rPr lang="tr-TR" dirty="0" err="1"/>
              <a:t>execute</a:t>
            </a:r>
            <a:r>
              <a:rPr lang="tr-TR" dirty="0"/>
              <a:t>();</a:t>
            </a:r>
            <a:br>
              <a:rPr lang="tr-TR" dirty="0"/>
            </a:br>
            <a:r>
              <a:rPr lang="tr-TR" dirty="0"/>
              <a:t>        </a:t>
            </a:r>
            <a:r>
              <a:rPr lang="tr-TR" dirty="0" err="1"/>
              <a:t>toolbar.setTitle</a:t>
            </a:r>
            <a:r>
              <a:rPr lang="tr-TR" dirty="0"/>
              <a:t>("</a:t>
            </a:r>
            <a:r>
              <a:rPr lang="tr-TR" dirty="0" err="1"/>
              <a:t>Tübitak</a:t>
            </a:r>
            <a:r>
              <a:rPr lang="tr-TR" dirty="0"/>
              <a:t>-Akademik Destekler");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202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89" y="260648"/>
            <a:ext cx="9174189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71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-238249"/>
            <a:ext cx="3312368" cy="709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9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err="1"/>
              <a:t>firmalarArrayList.add</a:t>
            </a:r>
            <a:r>
              <a:rPr lang="tr-TR" dirty="0"/>
              <a:t>("</a:t>
            </a:r>
            <a:r>
              <a:rPr lang="tr-TR" dirty="0" err="1"/>
              <a:t>Tubitak</a:t>
            </a:r>
            <a:r>
              <a:rPr lang="tr-TR" dirty="0"/>
              <a:t> Akademik Destekler");</a:t>
            </a:r>
            <a:br>
              <a:rPr lang="tr-TR" dirty="0"/>
            </a:br>
            <a:r>
              <a:rPr lang="tr-TR" dirty="0" err="1"/>
              <a:t>firmalarArrayList.add</a:t>
            </a:r>
            <a:r>
              <a:rPr lang="tr-TR" dirty="0"/>
              <a:t>("</a:t>
            </a:r>
            <a:r>
              <a:rPr lang="tr-TR" dirty="0" err="1"/>
              <a:t>Tubitak</a:t>
            </a:r>
            <a:r>
              <a:rPr lang="tr-TR" dirty="0"/>
              <a:t> Sanayi Destekleri");</a:t>
            </a:r>
            <a:br>
              <a:rPr lang="tr-TR" dirty="0"/>
            </a:br>
            <a:r>
              <a:rPr lang="tr-TR" dirty="0" err="1"/>
              <a:t>firmalarArrayList.add</a:t>
            </a:r>
            <a:r>
              <a:rPr lang="tr-TR" dirty="0"/>
              <a:t>("</a:t>
            </a:r>
            <a:r>
              <a:rPr lang="tr-TR" dirty="0" err="1"/>
              <a:t>Tubitak</a:t>
            </a:r>
            <a:r>
              <a:rPr lang="tr-TR" dirty="0"/>
              <a:t> Kamu Destekleri");</a:t>
            </a:r>
            <a:br>
              <a:rPr lang="tr-TR" dirty="0"/>
            </a:br>
            <a:r>
              <a:rPr lang="tr-TR" dirty="0" err="1"/>
              <a:t>firmalarArrayList.add</a:t>
            </a:r>
            <a:r>
              <a:rPr lang="tr-TR" dirty="0"/>
              <a:t>("</a:t>
            </a:r>
            <a:r>
              <a:rPr lang="tr-TR" dirty="0" err="1"/>
              <a:t>Tubitak</a:t>
            </a:r>
            <a:r>
              <a:rPr lang="tr-TR" dirty="0"/>
              <a:t> </a:t>
            </a:r>
            <a:r>
              <a:rPr lang="tr-TR" dirty="0" err="1"/>
              <a:t>Girisimcilik</a:t>
            </a:r>
            <a:r>
              <a:rPr lang="tr-TR" dirty="0"/>
              <a:t> Destekleri");</a:t>
            </a:r>
            <a:br>
              <a:rPr lang="tr-TR" dirty="0"/>
            </a:br>
            <a:r>
              <a:rPr lang="tr-TR" dirty="0" err="1"/>
              <a:t>firmalarArrayList.add</a:t>
            </a:r>
            <a:r>
              <a:rPr lang="tr-TR" dirty="0"/>
              <a:t>("</a:t>
            </a:r>
            <a:r>
              <a:rPr lang="tr-TR" dirty="0" err="1"/>
              <a:t>Tubitak</a:t>
            </a:r>
            <a:r>
              <a:rPr lang="tr-TR" dirty="0"/>
              <a:t> Bilimsel Etkinlik Destekleri");</a:t>
            </a:r>
            <a:br>
              <a:rPr lang="tr-TR" dirty="0"/>
            </a:br>
            <a:r>
              <a:rPr lang="tr-TR" dirty="0" err="1"/>
              <a:t>firmalarArrayList.add</a:t>
            </a:r>
            <a:r>
              <a:rPr lang="tr-TR" dirty="0"/>
              <a:t>("</a:t>
            </a:r>
            <a:r>
              <a:rPr lang="tr-TR" dirty="0" err="1"/>
              <a:t>Tubitak</a:t>
            </a:r>
            <a:r>
              <a:rPr lang="tr-TR" dirty="0"/>
              <a:t> Bilim ve Toplum Destekleri");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 err="1"/>
              <a:t>firmalarArrayList.add</a:t>
            </a:r>
            <a:r>
              <a:rPr lang="tr-TR" dirty="0"/>
              <a:t>("</a:t>
            </a:r>
            <a:r>
              <a:rPr lang="tr-TR" dirty="0" err="1"/>
              <a:t>Kosgeb</a:t>
            </a:r>
            <a:r>
              <a:rPr lang="tr-TR" dirty="0"/>
              <a:t>");</a:t>
            </a:r>
            <a:br>
              <a:rPr lang="tr-TR" dirty="0"/>
            </a:br>
            <a:r>
              <a:rPr lang="tr-TR" dirty="0" err="1"/>
              <a:t>firmalarArrayList.add</a:t>
            </a:r>
            <a:r>
              <a:rPr lang="tr-TR" dirty="0"/>
              <a:t>("Avrupa Birliği");</a:t>
            </a:r>
          </a:p>
        </p:txBody>
      </p:sp>
    </p:spTree>
    <p:extLst>
      <p:ext uri="{BB962C8B-B14F-4D97-AF65-F5344CB8AC3E}">
        <p14:creationId xmlns:p14="http://schemas.microsoft.com/office/powerpoint/2010/main" val="39157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Arama çubuğu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tr-TR" dirty="0"/>
              <a:t> </a:t>
            </a:r>
            <a:r>
              <a:rPr lang="tr-TR" dirty="0" err="1"/>
              <a:t>onCreateOptionsMenu</a:t>
            </a:r>
            <a:r>
              <a:rPr lang="tr-TR" dirty="0"/>
              <a:t>(Menu </a:t>
            </a:r>
            <a:r>
              <a:rPr lang="tr-TR" dirty="0" err="1"/>
              <a:t>menu</a:t>
            </a:r>
            <a:r>
              <a:rPr lang="tr-TR" dirty="0"/>
              <a:t>) {</a:t>
            </a:r>
            <a:br>
              <a:rPr lang="tr-TR" dirty="0"/>
            </a:br>
            <a:r>
              <a:rPr lang="tr-TR" dirty="0"/>
              <a:t>    //Filtrelemek ve aramak için oluşturduğumuz menümüzün ana sayfa da görünmesini </a:t>
            </a:r>
            <a:r>
              <a:rPr lang="tr-TR" dirty="0" err="1"/>
              <a:t>sağladuk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getMenuInflater</a:t>
            </a:r>
            <a:r>
              <a:rPr lang="tr-TR" dirty="0"/>
              <a:t>().</a:t>
            </a:r>
            <a:r>
              <a:rPr lang="tr-TR" dirty="0" err="1"/>
              <a:t>inflate</a:t>
            </a:r>
            <a:r>
              <a:rPr lang="tr-TR" dirty="0"/>
              <a:t>(</a:t>
            </a:r>
            <a:r>
              <a:rPr lang="tr-TR" dirty="0" err="1"/>
              <a:t>R.menu.</a:t>
            </a:r>
            <a:r>
              <a:rPr lang="tr-TR" i="1" dirty="0" err="1"/>
              <a:t>arama</a:t>
            </a:r>
            <a:r>
              <a:rPr lang="tr-TR" dirty="0" err="1"/>
              <a:t>,menu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MenuItem</a:t>
            </a:r>
            <a:r>
              <a:rPr lang="tr-TR" dirty="0"/>
              <a:t> </a:t>
            </a:r>
            <a:r>
              <a:rPr lang="tr-TR" dirty="0" err="1"/>
              <a:t>item</a:t>
            </a:r>
            <a:r>
              <a:rPr lang="tr-TR" dirty="0"/>
              <a:t> = </a:t>
            </a:r>
            <a:r>
              <a:rPr lang="tr-TR" dirty="0" err="1"/>
              <a:t>menu.findItem</a:t>
            </a:r>
            <a:r>
              <a:rPr lang="tr-TR" dirty="0"/>
              <a:t>(</a:t>
            </a:r>
            <a:r>
              <a:rPr lang="tr-TR" dirty="0" err="1"/>
              <a:t>R.id.</a:t>
            </a:r>
            <a:r>
              <a:rPr lang="tr-TR" i="1" dirty="0" err="1"/>
              <a:t>action_ara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SearchView</a:t>
            </a:r>
            <a:r>
              <a:rPr lang="tr-TR" dirty="0"/>
              <a:t> </a:t>
            </a:r>
            <a:r>
              <a:rPr lang="tr-TR" dirty="0" err="1"/>
              <a:t>searchView</a:t>
            </a:r>
            <a:r>
              <a:rPr lang="tr-TR" dirty="0"/>
              <a:t> = (</a:t>
            </a:r>
            <a:r>
              <a:rPr lang="tr-TR" dirty="0" err="1"/>
              <a:t>SearchView</a:t>
            </a:r>
            <a:r>
              <a:rPr lang="tr-TR" dirty="0"/>
              <a:t>) </a:t>
            </a:r>
            <a:r>
              <a:rPr lang="tr-TR" dirty="0" err="1"/>
              <a:t>item.getActionView</a:t>
            </a:r>
            <a:r>
              <a:rPr lang="tr-TR" dirty="0"/>
              <a:t>();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searchView.setOnQueryTextListener</a:t>
            </a:r>
            <a:r>
              <a:rPr lang="tr-TR" dirty="0"/>
              <a:t>(</a:t>
            </a:r>
            <a:r>
              <a:rPr lang="tr-TR" dirty="0" err="1"/>
              <a:t>MainActivity.this</a:t>
            </a:r>
            <a:r>
              <a:rPr lang="tr-TR" dirty="0"/>
              <a:t>);//bu sınıfa bağladık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true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2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tr-TR" dirty="0"/>
              <a:t> </a:t>
            </a:r>
            <a:r>
              <a:rPr lang="tr-TR" dirty="0" err="1"/>
              <a:t>onQueryTextSubmit</a:t>
            </a:r>
            <a:r>
              <a:rPr lang="tr-TR" dirty="0"/>
              <a:t>(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query</a:t>
            </a:r>
            <a:r>
              <a:rPr lang="tr-TR" dirty="0"/>
              <a:t>) {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false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37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boolean</a:t>
            </a:r>
            <a:r>
              <a:rPr lang="tr-TR" dirty="0"/>
              <a:t> </a:t>
            </a:r>
            <a:r>
              <a:rPr lang="tr-TR" dirty="0" err="1"/>
              <a:t>onQueryTextChange</a:t>
            </a:r>
            <a:r>
              <a:rPr lang="tr-TR" dirty="0"/>
              <a:t>(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newText</a:t>
            </a:r>
            <a:r>
              <a:rPr lang="tr-TR" dirty="0"/>
              <a:t>) {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ilanlarArama</a:t>
            </a:r>
            <a:r>
              <a:rPr lang="tr-TR" dirty="0"/>
              <a:t>(</a:t>
            </a:r>
            <a:r>
              <a:rPr lang="tr-TR" dirty="0" err="1"/>
              <a:t>newText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false</a:t>
            </a:r>
            <a:r>
              <a:rPr lang="tr-TR" dirty="0"/>
              <a:t>;</a:t>
            </a:r>
            <a:br>
              <a:rPr lang="tr-TR" dirty="0"/>
            </a:b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86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tr-TR" sz="1200" dirty="0" err="1"/>
              <a:t>liste.clear</a:t>
            </a:r>
            <a:r>
              <a:rPr lang="tr-TR" sz="1200" dirty="0"/>
              <a:t>();</a:t>
            </a:r>
            <a:br>
              <a:rPr lang="tr-TR" sz="1200" dirty="0"/>
            </a:br>
            <a:r>
              <a:rPr lang="tr-TR" sz="1200" dirty="0" err="1"/>
              <a:t>linkliste.clear</a:t>
            </a:r>
            <a:r>
              <a:rPr lang="tr-TR" sz="1200" dirty="0"/>
              <a:t>();</a:t>
            </a:r>
            <a:br>
              <a:rPr lang="tr-TR" sz="1200" dirty="0"/>
            </a:br>
            <a:r>
              <a:rPr lang="tr-TR" sz="1200" dirty="0"/>
              <a:t/>
            </a:r>
            <a:br>
              <a:rPr lang="tr-TR" sz="1200" dirty="0"/>
            </a:br>
            <a:r>
              <a:rPr lang="tr-TR" sz="1200" dirty="0"/>
              <a:t> </a:t>
            </a:r>
            <a:r>
              <a:rPr lang="tr-TR" sz="1200" dirty="0" err="1"/>
              <a:t>for</a:t>
            </a:r>
            <a:r>
              <a:rPr lang="tr-TR" sz="1200" dirty="0"/>
              <a:t> (</a:t>
            </a:r>
            <a:r>
              <a:rPr lang="tr-TR" sz="1200" dirty="0" err="1"/>
              <a:t>String</a:t>
            </a:r>
            <a:r>
              <a:rPr lang="tr-TR" sz="1200" dirty="0"/>
              <a:t> s : </a:t>
            </a:r>
            <a:r>
              <a:rPr lang="tr-TR" sz="1200" dirty="0" err="1"/>
              <a:t>firmalarArrayList</a:t>
            </a:r>
            <a:r>
              <a:rPr lang="tr-TR" sz="1200" dirty="0"/>
              <a:t>){</a:t>
            </a:r>
            <a:br>
              <a:rPr lang="tr-TR" sz="1200" dirty="0"/>
            </a:br>
            <a:r>
              <a:rPr lang="tr-TR" sz="1200" dirty="0"/>
              <a:t>     </a:t>
            </a:r>
            <a:r>
              <a:rPr lang="tr-TR" sz="1200" dirty="0" err="1"/>
              <a:t>if</a:t>
            </a:r>
            <a:r>
              <a:rPr lang="tr-TR" sz="1200" dirty="0"/>
              <a:t>(</a:t>
            </a:r>
            <a:r>
              <a:rPr lang="tr-TR" sz="1200" dirty="0" err="1"/>
              <a:t>s.contains</a:t>
            </a:r>
            <a:r>
              <a:rPr lang="tr-TR" sz="1200" dirty="0"/>
              <a:t>(</a:t>
            </a:r>
            <a:r>
              <a:rPr lang="tr-TR" sz="1200" dirty="0" err="1"/>
              <a:t>ilanId</a:t>
            </a:r>
            <a:r>
              <a:rPr lang="tr-TR" sz="1200" dirty="0"/>
              <a:t>)) {</a:t>
            </a:r>
            <a:br>
              <a:rPr lang="tr-TR" sz="1200" dirty="0"/>
            </a:br>
            <a:r>
              <a:rPr lang="tr-TR" sz="1200" dirty="0"/>
              <a:t>         </a:t>
            </a:r>
            <a:r>
              <a:rPr lang="tr-TR" sz="1200" dirty="0" err="1"/>
              <a:t>liste.add</a:t>
            </a:r>
            <a:r>
              <a:rPr lang="tr-TR" sz="1200" dirty="0"/>
              <a:t>( s );</a:t>
            </a:r>
            <a:br>
              <a:rPr lang="tr-TR" sz="1200" dirty="0"/>
            </a:br>
            <a:r>
              <a:rPr lang="tr-TR" sz="1200" dirty="0"/>
              <a:t/>
            </a:r>
            <a:br>
              <a:rPr lang="tr-TR" sz="1200" dirty="0"/>
            </a:br>
            <a:r>
              <a:rPr lang="tr-TR" sz="1200" dirty="0"/>
              <a:t>     }</a:t>
            </a:r>
            <a:br>
              <a:rPr lang="tr-TR" sz="1200" dirty="0"/>
            </a:br>
            <a:r>
              <a:rPr lang="tr-TR" sz="1200" dirty="0"/>
              <a:t/>
            </a:r>
            <a:br>
              <a:rPr lang="tr-TR" sz="1200" dirty="0"/>
            </a:br>
            <a:r>
              <a:rPr lang="tr-TR" sz="1200" dirty="0"/>
              <a:t/>
            </a:r>
            <a:br>
              <a:rPr lang="tr-TR" sz="1200" dirty="0"/>
            </a:br>
            <a:r>
              <a:rPr lang="tr-TR" sz="1200" dirty="0"/>
              <a:t> }</a:t>
            </a:r>
            <a:br>
              <a:rPr lang="tr-TR" sz="1200" dirty="0"/>
            </a:br>
            <a:r>
              <a:rPr lang="tr-TR" sz="1200" dirty="0"/>
              <a:t> </a:t>
            </a:r>
            <a:r>
              <a:rPr lang="tr-TR" sz="1200" dirty="0" err="1"/>
              <a:t>lv.setOnItemClickListener</a:t>
            </a:r>
            <a:r>
              <a:rPr lang="tr-TR" sz="1200" dirty="0"/>
              <a:t>(</a:t>
            </a:r>
            <a:r>
              <a:rPr lang="tr-TR" sz="1200" dirty="0" err="1"/>
              <a:t>new</a:t>
            </a:r>
            <a:r>
              <a:rPr lang="tr-TR" sz="1200" dirty="0"/>
              <a:t> </a:t>
            </a:r>
            <a:r>
              <a:rPr lang="tr-TR" sz="1200" dirty="0" err="1"/>
              <a:t>AdapterView.OnItemClickListener</a:t>
            </a:r>
            <a:r>
              <a:rPr lang="tr-TR" sz="1200" dirty="0"/>
              <a:t>() {</a:t>
            </a:r>
            <a:br>
              <a:rPr lang="tr-TR" sz="1200" dirty="0"/>
            </a:br>
            <a:r>
              <a:rPr lang="tr-TR" sz="1200" dirty="0"/>
              <a:t>     @</a:t>
            </a:r>
            <a:r>
              <a:rPr lang="tr-TR" sz="1200" dirty="0" err="1"/>
              <a:t>Override</a:t>
            </a:r>
            <a:r>
              <a:rPr lang="tr-TR" sz="1200" dirty="0"/>
              <a:t/>
            </a:r>
            <a:br>
              <a:rPr lang="tr-TR" sz="1200" dirty="0"/>
            </a:br>
            <a:r>
              <a:rPr lang="tr-TR" sz="1200" dirty="0"/>
              <a:t>     </a:t>
            </a:r>
            <a:r>
              <a:rPr lang="tr-TR" sz="1200" dirty="0" err="1"/>
              <a:t>public</a:t>
            </a:r>
            <a:r>
              <a:rPr lang="tr-TR" sz="1200" dirty="0"/>
              <a:t> </a:t>
            </a:r>
            <a:r>
              <a:rPr lang="tr-TR" sz="1200" dirty="0" err="1"/>
              <a:t>void</a:t>
            </a:r>
            <a:r>
              <a:rPr lang="tr-TR" sz="1200" dirty="0"/>
              <a:t> </a:t>
            </a:r>
            <a:r>
              <a:rPr lang="tr-TR" sz="1200" dirty="0" err="1"/>
              <a:t>onItemClick</a:t>
            </a:r>
            <a:r>
              <a:rPr lang="tr-TR" sz="1200" dirty="0"/>
              <a:t>(</a:t>
            </a:r>
            <a:r>
              <a:rPr lang="tr-TR" sz="1200" dirty="0" err="1"/>
              <a:t>AdapterView</a:t>
            </a:r>
            <a:r>
              <a:rPr lang="tr-TR" sz="1200" dirty="0"/>
              <a:t>&lt;?&gt; </a:t>
            </a:r>
            <a:r>
              <a:rPr lang="tr-TR" sz="1200" dirty="0" err="1"/>
              <a:t>parent</a:t>
            </a:r>
            <a:r>
              <a:rPr lang="tr-TR" sz="1200" dirty="0"/>
              <a:t>, </a:t>
            </a:r>
            <a:r>
              <a:rPr lang="tr-TR" sz="1200" dirty="0" err="1"/>
              <a:t>View</a:t>
            </a:r>
            <a:r>
              <a:rPr lang="tr-TR" sz="1200" dirty="0"/>
              <a:t> </a:t>
            </a:r>
            <a:r>
              <a:rPr lang="tr-TR" sz="1200" dirty="0" err="1"/>
              <a:t>view</a:t>
            </a:r>
            <a:r>
              <a:rPr lang="tr-TR" sz="1200" dirty="0"/>
              <a:t>, </a:t>
            </a:r>
            <a:r>
              <a:rPr lang="tr-TR" sz="1200" dirty="0" err="1"/>
              <a:t>int</a:t>
            </a:r>
            <a:r>
              <a:rPr lang="tr-TR" sz="1200" dirty="0"/>
              <a:t> </a:t>
            </a:r>
            <a:r>
              <a:rPr lang="tr-TR" sz="1200" dirty="0" err="1"/>
              <a:t>position</a:t>
            </a:r>
            <a:r>
              <a:rPr lang="tr-TR" sz="1200" dirty="0"/>
              <a:t>, </a:t>
            </a:r>
            <a:r>
              <a:rPr lang="tr-TR" sz="1200" dirty="0" err="1"/>
              <a:t>long</a:t>
            </a:r>
            <a:r>
              <a:rPr lang="tr-TR" sz="1200" dirty="0"/>
              <a:t> </a:t>
            </a:r>
            <a:r>
              <a:rPr lang="tr-TR" sz="1200" dirty="0" err="1"/>
              <a:t>id</a:t>
            </a:r>
            <a:r>
              <a:rPr lang="tr-TR" sz="1200" dirty="0"/>
              <a:t>) {</a:t>
            </a:r>
            <a:br>
              <a:rPr lang="tr-TR" sz="1200" dirty="0"/>
            </a:br>
            <a:r>
              <a:rPr lang="tr-TR" sz="1200" dirty="0"/>
              <a:t>         </a:t>
            </a:r>
            <a:r>
              <a:rPr lang="tr-TR" sz="1200" dirty="0" err="1"/>
              <a:t>String</a:t>
            </a:r>
            <a:r>
              <a:rPr lang="tr-TR" sz="1200" dirty="0"/>
              <a:t> a =  </a:t>
            </a:r>
            <a:r>
              <a:rPr lang="tr-TR" sz="1200" dirty="0" err="1"/>
              <a:t>lv.getItemAtPosition</a:t>
            </a:r>
            <a:r>
              <a:rPr lang="tr-TR" sz="1200" dirty="0"/>
              <a:t>( </a:t>
            </a:r>
            <a:r>
              <a:rPr lang="tr-TR" sz="1200" dirty="0" err="1"/>
              <a:t>position</a:t>
            </a:r>
            <a:r>
              <a:rPr lang="tr-TR" sz="1200" dirty="0"/>
              <a:t> ).</a:t>
            </a:r>
            <a:r>
              <a:rPr lang="tr-TR" sz="1200" dirty="0" err="1"/>
              <a:t>toString</a:t>
            </a:r>
            <a:r>
              <a:rPr lang="tr-TR" sz="1200" dirty="0"/>
              <a:t>();</a:t>
            </a:r>
            <a:br>
              <a:rPr lang="tr-TR" sz="1200" dirty="0"/>
            </a:br>
            <a:r>
              <a:rPr lang="tr-TR" sz="1200" dirty="0"/>
              <a:t/>
            </a:r>
            <a:br>
              <a:rPr lang="tr-TR" sz="1200" dirty="0"/>
            </a:br>
            <a:r>
              <a:rPr lang="tr-TR" sz="1200" dirty="0"/>
              <a:t>         </a:t>
            </a:r>
            <a:r>
              <a:rPr lang="tr-TR" sz="1200" dirty="0" err="1"/>
              <a:t>for</a:t>
            </a:r>
            <a:r>
              <a:rPr lang="tr-TR" sz="1200" dirty="0"/>
              <a:t> (</a:t>
            </a:r>
            <a:r>
              <a:rPr lang="tr-TR" sz="1200" dirty="0" err="1"/>
              <a:t>int</a:t>
            </a:r>
            <a:r>
              <a:rPr lang="tr-TR" sz="1200" dirty="0"/>
              <a:t> i = 0; i &lt; </a:t>
            </a:r>
            <a:r>
              <a:rPr lang="tr-TR" sz="1200" dirty="0" err="1"/>
              <a:t>liste.size</a:t>
            </a:r>
            <a:r>
              <a:rPr lang="tr-TR" sz="1200" dirty="0"/>
              <a:t>(); i++) {</a:t>
            </a:r>
            <a:br>
              <a:rPr lang="tr-TR" sz="1200" dirty="0"/>
            </a:br>
            <a:r>
              <a:rPr lang="tr-TR" sz="1200" dirty="0"/>
              <a:t>             </a:t>
            </a:r>
            <a:r>
              <a:rPr lang="tr-TR" sz="1200" dirty="0" err="1"/>
              <a:t>if</a:t>
            </a:r>
            <a:r>
              <a:rPr lang="tr-TR" sz="1200" dirty="0"/>
              <a:t> (</a:t>
            </a:r>
            <a:r>
              <a:rPr lang="tr-TR" sz="1200" dirty="0" err="1"/>
              <a:t>a.equals</a:t>
            </a:r>
            <a:r>
              <a:rPr lang="tr-TR" sz="1200" dirty="0"/>
              <a:t>("</a:t>
            </a:r>
            <a:r>
              <a:rPr lang="tr-TR" sz="1200" dirty="0" err="1"/>
              <a:t>Tubitak</a:t>
            </a:r>
            <a:r>
              <a:rPr lang="tr-TR" sz="1200" dirty="0"/>
              <a:t> Akademik Destekler")) {</a:t>
            </a:r>
            <a:br>
              <a:rPr lang="tr-TR" sz="1200" dirty="0"/>
            </a:br>
            <a:r>
              <a:rPr lang="tr-TR" sz="1200" dirty="0"/>
              <a:t>                 </a:t>
            </a:r>
            <a:r>
              <a:rPr lang="tr-TR" sz="1200" dirty="0" err="1"/>
              <a:t>new</a:t>
            </a:r>
            <a:r>
              <a:rPr lang="tr-TR" sz="1200" dirty="0"/>
              <a:t> </a:t>
            </a:r>
            <a:r>
              <a:rPr lang="tr-TR" sz="1200" dirty="0" err="1"/>
              <a:t>VeriGetirTubitak</a:t>
            </a:r>
            <a:r>
              <a:rPr lang="tr-TR" sz="1200" dirty="0"/>
              <a:t>().</a:t>
            </a:r>
            <a:r>
              <a:rPr lang="tr-TR" sz="1200" dirty="0" err="1"/>
              <a:t>execute</a:t>
            </a:r>
            <a:r>
              <a:rPr lang="tr-TR" sz="1200" dirty="0"/>
              <a:t>();</a:t>
            </a:r>
            <a:br>
              <a:rPr lang="tr-TR" sz="1200" dirty="0"/>
            </a:br>
            <a:r>
              <a:rPr lang="tr-TR" sz="1200" dirty="0"/>
              <a:t/>
            </a:r>
            <a:br>
              <a:rPr lang="tr-TR" sz="1200" dirty="0"/>
            </a:br>
            <a:r>
              <a:rPr lang="tr-TR" sz="1200" dirty="0"/>
              <a:t/>
            </a:r>
            <a:br>
              <a:rPr lang="tr-TR" sz="1200" dirty="0"/>
            </a:br>
            <a:r>
              <a:rPr lang="tr-TR" sz="1200" dirty="0"/>
              <a:t/>
            </a:r>
            <a:br>
              <a:rPr lang="tr-TR" sz="1200" dirty="0"/>
            </a:br>
            <a:r>
              <a:rPr lang="tr-TR" sz="1200" dirty="0"/>
              <a:t/>
            </a:r>
            <a:br>
              <a:rPr lang="tr-TR" sz="1200" dirty="0"/>
            </a:br>
            <a:r>
              <a:rPr lang="tr-TR" sz="1200" dirty="0"/>
              <a:t>             }</a:t>
            </a:r>
          </a:p>
        </p:txBody>
      </p:sp>
    </p:spTree>
    <p:extLst>
      <p:ext uri="{BB962C8B-B14F-4D97-AF65-F5344CB8AC3E}">
        <p14:creationId xmlns:p14="http://schemas.microsoft.com/office/powerpoint/2010/main" val="42608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tr-TR" sz="1600" dirty="0"/>
              <a:t> else {</a:t>
            </a:r>
            <a:br>
              <a:rPr lang="tr-TR" sz="1600" dirty="0"/>
            </a:br>
            <a:r>
              <a:rPr lang="tr-TR" sz="1600" dirty="0"/>
              <a:t>                </a:t>
            </a:r>
            <a:r>
              <a:rPr lang="tr-TR" sz="1600" dirty="0" err="1"/>
              <a:t>lv.setOnItemClickListener</a:t>
            </a:r>
            <a:r>
              <a:rPr lang="tr-TR" sz="1600" dirty="0"/>
              <a:t>(</a:t>
            </a:r>
            <a:r>
              <a:rPr lang="tr-TR" sz="1600" dirty="0" err="1"/>
              <a:t>new</a:t>
            </a:r>
            <a:r>
              <a:rPr lang="tr-TR" sz="1600" dirty="0"/>
              <a:t> </a:t>
            </a:r>
            <a:r>
              <a:rPr lang="tr-TR" sz="1600" dirty="0" err="1"/>
              <a:t>AdapterView.OnItemClickListener</a:t>
            </a:r>
            <a:r>
              <a:rPr lang="tr-TR" sz="1600" dirty="0"/>
              <a:t>() {</a:t>
            </a:r>
            <a:br>
              <a:rPr lang="tr-TR" sz="1600" dirty="0"/>
            </a:br>
            <a:r>
              <a:rPr lang="tr-TR" sz="1600" dirty="0"/>
              <a:t>                    @</a:t>
            </a:r>
            <a:r>
              <a:rPr lang="tr-TR" sz="1600" dirty="0" err="1"/>
              <a:t>Override</a:t>
            </a: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                </a:t>
            </a:r>
            <a:r>
              <a:rPr lang="tr-TR" sz="1600" dirty="0" err="1"/>
              <a:t>public</a:t>
            </a:r>
            <a:r>
              <a:rPr lang="tr-TR" sz="1600" dirty="0"/>
              <a:t> </a:t>
            </a:r>
            <a:r>
              <a:rPr lang="tr-TR" sz="1600" dirty="0" err="1"/>
              <a:t>void</a:t>
            </a:r>
            <a:r>
              <a:rPr lang="tr-TR" sz="1600" dirty="0"/>
              <a:t> </a:t>
            </a:r>
            <a:r>
              <a:rPr lang="tr-TR" sz="1600" dirty="0" err="1"/>
              <a:t>onItemClick</a:t>
            </a:r>
            <a:r>
              <a:rPr lang="tr-TR" sz="1600" dirty="0"/>
              <a:t>(</a:t>
            </a:r>
            <a:r>
              <a:rPr lang="tr-TR" sz="1600" dirty="0" err="1"/>
              <a:t>AdapterView</a:t>
            </a:r>
            <a:r>
              <a:rPr lang="tr-TR" sz="1600" dirty="0"/>
              <a:t>&lt;?&gt; </a:t>
            </a:r>
            <a:r>
              <a:rPr lang="tr-TR" sz="1600" dirty="0" err="1"/>
              <a:t>parent</a:t>
            </a:r>
            <a:r>
              <a:rPr lang="tr-TR" sz="1600" dirty="0"/>
              <a:t>, </a:t>
            </a:r>
            <a:r>
              <a:rPr lang="tr-TR" sz="1600" dirty="0" err="1"/>
              <a:t>View</a:t>
            </a:r>
            <a:r>
              <a:rPr lang="tr-TR" sz="1600" dirty="0"/>
              <a:t> </a:t>
            </a:r>
            <a:r>
              <a:rPr lang="tr-TR" sz="1600" dirty="0" err="1"/>
              <a:t>view</a:t>
            </a:r>
            <a:r>
              <a:rPr lang="tr-TR" sz="1600" dirty="0"/>
              <a:t>, </a:t>
            </a:r>
            <a:r>
              <a:rPr lang="tr-TR" sz="1600" dirty="0" err="1"/>
              <a:t>int</a:t>
            </a:r>
            <a:r>
              <a:rPr lang="tr-TR" sz="1600" dirty="0"/>
              <a:t> </a:t>
            </a:r>
            <a:r>
              <a:rPr lang="tr-TR" sz="1600" dirty="0" err="1"/>
              <a:t>position</a:t>
            </a:r>
            <a:r>
              <a:rPr lang="tr-TR" sz="1600" dirty="0"/>
              <a:t>, </a:t>
            </a:r>
            <a:r>
              <a:rPr lang="tr-TR" sz="1600" dirty="0" err="1"/>
              <a:t>long</a:t>
            </a:r>
            <a:r>
              <a:rPr lang="tr-TR" sz="1600" dirty="0"/>
              <a:t> </a:t>
            </a:r>
            <a:r>
              <a:rPr lang="tr-TR" sz="1600" dirty="0" err="1"/>
              <a:t>id</a:t>
            </a:r>
            <a:r>
              <a:rPr lang="tr-TR" sz="1600" dirty="0"/>
              <a:t>) {</a:t>
            </a:r>
            <a:br>
              <a:rPr lang="tr-TR" sz="1600" dirty="0"/>
            </a:br>
            <a:r>
              <a:rPr lang="tr-TR" sz="1600" dirty="0"/>
              <a:t>                        </a:t>
            </a:r>
            <a:r>
              <a:rPr lang="tr-TR" sz="1600" dirty="0" err="1"/>
              <a:t>String</a:t>
            </a:r>
            <a:r>
              <a:rPr lang="tr-TR" sz="1600" dirty="0"/>
              <a:t> s =  </a:t>
            </a:r>
            <a:r>
              <a:rPr lang="tr-TR" sz="1600" dirty="0" err="1"/>
              <a:t>lv.getItemAtPosition</a:t>
            </a:r>
            <a:r>
              <a:rPr lang="tr-TR" sz="1600" dirty="0"/>
              <a:t>( </a:t>
            </a:r>
            <a:r>
              <a:rPr lang="tr-TR" sz="1600" dirty="0" err="1"/>
              <a:t>position</a:t>
            </a:r>
            <a:r>
              <a:rPr lang="tr-TR" sz="1600" dirty="0"/>
              <a:t> ).</a:t>
            </a:r>
            <a:r>
              <a:rPr lang="tr-TR" sz="1600" dirty="0" err="1"/>
              <a:t>toString</a:t>
            </a:r>
            <a:r>
              <a:rPr lang="tr-TR" sz="1600" dirty="0"/>
              <a:t>();</a:t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                       </a:t>
            </a:r>
            <a:r>
              <a:rPr lang="tr-TR" sz="1600" dirty="0" err="1"/>
              <a:t>for</a:t>
            </a:r>
            <a:r>
              <a:rPr lang="tr-TR" sz="1600" dirty="0"/>
              <a:t> (</a:t>
            </a:r>
            <a:r>
              <a:rPr lang="tr-TR" sz="1600" dirty="0" err="1"/>
              <a:t>int</a:t>
            </a:r>
            <a:r>
              <a:rPr lang="tr-TR" sz="1600" dirty="0"/>
              <a:t> i = 0; i &lt; </a:t>
            </a:r>
            <a:r>
              <a:rPr lang="tr-TR" sz="1600" dirty="0" err="1"/>
              <a:t>liste.size</a:t>
            </a:r>
            <a:r>
              <a:rPr lang="tr-TR" sz="1600" dirty="0"/>
              <a:t>(); i++) {</a:t>
            </a:r>
            <a:br>
              <a:rPr lang="tr-TR" sz="1600" dirty="0"/>
            </a:br>
            <a:r>
              <a:rPr lang="tr-TR" sz="1600" dirty="0"/>
              <a:t>                               </a:t>
            </a:r>
            <a:r>
              <a:rPr lang="tr-TR" sz="1600" dirty="0" err="1"/>
              <a:t>if</a:t>
            </a:r>
            <a:r>
              <a:rPr lang="tr-TR" sz="1600" dirty="0"/>
              <a:t> (</a:t>
            </a:r>
            <a:r>
              <a:rPr lang="tr-TR" sz="1600" dirty="0" err="1"/>
              <a:t>liste.get</a:t>
            </a:r>
            <a:r>
              <a:rPr lang="tr-TR" sz="1600" dirty="0"/>
              <a:t>( i ) == s) {</a:t>
            </a:r>
            <a:br>
              <a:rPr lang="tr-TR" sz="1600" dirty="0"/>
            </a:br>
            <a:r>
              <a:rPr lang="tr-TR" sz="1600" dirty="0"/>
              <a:t>                                   //</a:t>
            </a:r>
            <a:r>
              <a:rPr lang="tr-TR" sz="1600" dirty="0" err="1"/>
              <a:t>Intent</a:t>
            </a:r>
            <a:r>
              <a:rPr lang="tr-TR" sz="1600" dirty="0"/>
              <a:t> </a:t>
            </a:r>
            <a:r>
              <a:rPr lang="tr-TR" sz="1600" dirty="0" err="1"/>
              <a:t>browserIntent</a:t>
            </a:r>
            <a:r>
              <a:rPr lang="tr-TR" sz="1600" dirty="0"/>
              <a:t> = </a:t>
            </a:r>
            <a:r>
              <a:rPr lang="tr-TR" sz="1600" dirty="0" err="1"/>
              <a:t>new</a:t>
            </a:r>
            <a:r>
              <a:rPr lang="tr-TR" sz="1600" dirty="0"/>
              <a:t> </a:t>
            </a:r>
            <a:r>
              <a:rPr lang="tr-TR" sz="1600" dirty="0" err="1"/>
              <a:t>Intent</a:t>
            </a:r>
            <a:r>
              <a:rPr lang="tr-TR" sz="1600" dirty="0"/>
              <a:t>( </a:t>
            </a:r>
            <a:r>
              <a:rPr lang="tr-TR" sz="1600" dirty="0" err="1"/>
              <a:t>Intent.ACTION_VIEW</a:t>
            </a:r>
            <a:r>
              <a:rPr lang="tr-TR" sz="1600" dirty="0"/>
              <a:t>, </a:t>
            </a:r>
            <a:r>
              <a:rPr lang="tr-TR" sz="1600" dirty="0" err="1"/>
              <a:t>Uri.parse</a:t>
            </a:r>
            <a:r>
              <a:rPr lang="tr-TR" sz="1600" dirty="0"/>
              <a:t>( </a:t>
            </a:r>
            <a:r>
              <a:rPr lang="tr-TR" sz="1600" dirty="0" err="1"/>
              <a:t>linkliste.get</a:t>
            </a:r>
            <a:r>
              <a:rPr lang="tr-TR" sz="1600" dirty="0"/>
              <a:t>(i ).</a:t>
            </a:r>
            <a:r>
              <a:rPr lang="tr-TR" sz="1600" dirty="0" err="1"/>
              <a:t>toString</a:t>
            </a:r>
            <a:r>
              <a:rPr lang="tr-TR" sz="1600" dirty="0"/>
              <a:t>() ) );</a:t>
            </a:r>
            <a:br>
              <a:rPr lang="tr-TR" sz="1600" dirty="0"/>
            </a:br>
            <a:r>
              <a:rPr lang="tr-TR" sz="1600" dirty="0"/>
              <a:t>                                   //</a:t>
            </a:r>
            <a:r>
              <a:rPr lang="tr-TR" sz="1600" dirty="0" err="1"/>
              <a:t>startActivity</a:t>
            </a:r>
            <a:r>
              <a:rPr lang="tr-TR" sz="1600" dirty="0"/>
              <a:t>( </a:t>
            </a:r>
            <a:r>
              <a:rPr lang="tr-TR" sz="1600" dirty="0" err="1"/>
              <a:t>browserIntent</a:t>
            </a:r>
            <a:r>
              <a:rPr lang="tr-TR" sz="1600" dirty="0"/>
              <a:t> );</a:t>
            </a:r>
            <a:br>
              <a:rPr lang="tr-TR" sz="1600" dirty="0"/>
            </a:br>
            <a:r>
              <a:rPr lang="tr-TR" sz="1600" dirty="0"/>
              <a:t>                                   </a:t>
            </a:r>
            <a:r>
              <a:rPr lang="tr-TR" sz="1600" dirty="0" err="1"/>
              <a:t>Intent</a:t>
            </a:r>
            <a:r>
              <a:rPr lang="tr-TR" sz="1600" dirty="0"/>
              <a:t> </a:t>
            </a:r>
            <a:r>
              <a:rPr lang="tr-TR" sz="1600" dirty="0" err="1"/>
              <a:t>browserIntent</a:t>
            </a:r>
            <a:r>
              <a:rPr lang="tr-TR" sz="1600" dirty="0"/>
              <a:t> = </a:t>
            </a:r>
            <a:r>
              <a:rPr lang="tr-TR" sz="1600" dirty="0" err="1"/>
              <a:t>new</a:t>
            </a:r>
            <a:r>
              <a:rPr lang="tr-TR" sz="1600" dirty="0"/>
              <a:t> </a:t>
            </a:r>
            <a:r>
              <a:rPr lang="tr-TR" sz="1600" dirty="0" err="1"/>
              <a:t>Intent</a:t>
            </a:r>
            <a:r>
              <a:rPr lang="tr-TR" sz="1600" dirty="0"/>
              <a:t>( </a:t>
            </a:r>
            <a:r>
              <a:rPr lang="tr-TR" sz="1600" dirty="0" err="1"/>
              <a:t>MainActivity.this</a:t>
            </a:r>
            <a:r>
              <a:rPr lang="tr-TR" sz="1600" dirty="0"/>
              <a:t>, </a:t>
            </a:r>
            <a:r>
              <a:rPr lang="tr-TR" sz="1600" dirty="0" err="1"/>
              <a:t>browser.class</a:t>
            </a:r>
            <a:r>
              <a:rPr lang="tr-TR" sz="1600" dirty="0"/>
              <a:t> );</a:t>
            </a:r>
            <a:br>
              <a:rPr lang="tr-TR" sz="1600" dirty="0"/>
            </a:br>
            <a:r>
              <a:rPr lang="tr-TR" sz="1600" dirty="0"/>
              <a:t>                                   </a:t>
            </a:r>
            <a:r>
              <a:rPr lang="tr-TR" sz="1600" dirty="0" err="1"/>
              <a:t>browserIntent.putExtra</a:t>
            </a:r>
            <a:r>
              <a:rPr lang="tr-TR" sz="1600" dirty="0"/>
              <a:t>( "sayfa", </a:t>
            </a:r>
            <a:r>
              <a:rPr lang="tr-TR" sz="1600" dirty="0" err="1"/>
              <a:t>linkliste.get</a:t>
            </a:r>
            <a:r>
              <a:rPr lang="tr-TR" sz="1600" dirty="0"/>
              <a:t>( i ).</a:t>
            </a:r>
            <a:r>
              <a:rPr lang="tr-TR" sz="1600" dirty="0" err="1"/>
              <a:t>toString</a:t>
            </a:r>
            <a:r>
              <a:rPr lang="tr-TR" sz="1600" dirty="0"/>
              <a:t>() );</a:t>
            </a:r>
            <a:br>
              <a:rPr lang="tr-TR" sz="1600" dirty="0"/>
            </a:br>
            <a:r>
              <a:rPr lang="tr-TR" sz="1600" dirty="0"/>
              <a:t>                                   </a:t>
            </a:r>
            <a:r>
              <a:rPr lang="tr-TR" sz="1600" dirty="0" err="1"/>
              <a:t>startActivity</a:t>
            </a:r>
            <a:r>
              <a:rPr lang="tr-TR" sz="1600" dirty="0"/>
              <a:t>( </a:t>
            </a:r>
            <a:r>
              <a:rPr lang="tr-TR" sz="1600" dirty="0" err="1"/>
              <a:t>browserIntent</a:t>
            </a:r>
            <a:r>
              <a:rPr lang="tr-TR" sz="1600" dirty="0"/>
              <a:t> );</a:t>
            </a:r>
            <a:br>
              <a:rPr lang="tr-TR" sz="1600" dirty="0"/>
            </a:br>
            <a:r>
              <a:rPr lang="tr-TR" sz="1600" dirty="0"/>
              <a:t>                               }</a:t>
            </a:r>
            <a:br>
              <a:rPr lang="tr-TR" sz="1600" dirty="0"/>
            </a:br>
            <a:r>
              <a:rPr lang="tr-TR" sz="1600" dirty="0"/>
              <a:t>                           }</a:t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                }</a:t>
            </a:r>
            <a:br>
              <a:rPr lang="tr-TR" sz="1600" dirty="0"/>
            </a:br>
            <a:r>
              <a:rPr lang="tr-TR" sz="1600" dirty="0"/>
              <a:t>                });</a:t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        }</a:t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>        }</a:t>
            </a:r>
            <a:br>
              <a:rPr lang="tr-TR" sz="1600" dirty="0"/>
            </a:br>
            <a:r>
              <a:rPr lang="tr-TR" sz="1600" dirty="0"/>
              <a:t>    }</a:t>
            </a:r>
            <a:br>
              <a:rPr lang="tr-TR" sz="1600" dirty="0"/>
            </a:br>
            <a:r>
              <a:rPr lang="tr-TR" sz="1600" dirty="0"/>
              <a:t>});</a:t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/>
              <a:t/>
            </a:r>
            <a:br>
              <a:rPr lang="tr-TR" sz="1600" dirty="0"/>
            </a:br>
            <a:r>
              <a:rPr lang="tr-TR" sz="1600" dirty="0" err="1"/>
              <a:t>adapter.notifyDataSetChanged</a:t>
            </a:r>
            <a:r>
              <a:rPr lang="tr-TR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213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Teşekkürler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282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476672"/>
            <a:ext cx="10790490" cy="571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6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4" y="116632"/>
            <a:ext cx="9387017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5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/>
              <a:t>Jsoup</a:t>
            </a:r>
            <a:r>
              <a:rPr lang="tr-TR" dirty="0"/>
              <a:t> kütüphanesi internet üzerinden bir sayfayı </a:t>
            </a:r>
            <a:r>
              <a:rPr lang="tr-TR" dirty="0" err="1"/>
              <a:t>parse</a:t>
            </a:r>
            <a:r>
              <a:rPr lang="tr-TR" dirty="0"/>
              <a:t> etmeniz gerektiğinde işinize yarayacak bir kütüphanedir. HTML </a:t>
            </a:r>
            <a:r>
              <a:rPr lang="tr-TR" dirty="0" err="1"/>
              <a:t>parser</a:t>
            </a:r>
            <a:r>
              <a:rPr lang="tr-TR" dirty="0"/>
              <a:t> olarak görebilirsiniz</a:t>
            </a:r>
            <a:r>
              <a:rPr lang="tr-TR" dirty="0" smtClean="0"/>
              <a:t>.</a:t>
            </a:r>
          </a:p>
          <a:p>
            <a:r>
              <a:rPr lang="tr-TR" dirty="0" smtClean="0">
                <a:hlinkClick r:id="rId2"/>
              </a:rPr>
              <a:t>https://try.jsoup.org/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84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23" y="1831368"/>
            <a:ext cx="7666779" cy="322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3" y="3414713"/>
            <a:ext cx="104775" cy="2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3567113"/>
            <a:ext cx="104775" cy="2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21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465287" cy="2843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5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protected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onCreate</a:t>
            </a:r>
            <a:r>
              <a:rPr lang="tr-TR" dirty="0"/>
              <a:t>(Bundle </a:t>
            </a:r>
            <a:r>
              <a:rPr lang="tr-TR" dirty="0" err="1"/>
              <a:t>savedInstanceState</a:t>
            </a:r>
            <a:r>
              <a:rPr lang="tr-TR" dirty="0"/>
              <a:t>) {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67544" y="1600200"/>
            <a:ext cx="8219256" cy="5069160"/>
          </a:xfrm>
        </p:spPr>
        <p:txBody>
          <a:bodyPr>
            <a:normAutofit fontScale="25000" lnSpcReduction="2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sz="7200" dirty="0"/>
              <a:t>    </a:t>
            </a:r>
            <a:r>
              <a:rPr lang="tr-TR" sz="7200" dirty="0" err="1"/>
              <a:t>super.onCreate</a:t>
            </a:r>
            <a:r>
              <a:rPr lang="tr-TR" sz="7200" dirty="0"/>
              <a:t>(</a:t>
            </a:r>
            <a:r>
              <a:rPr lang="tr-TR" sz="7200" dirty="0" err="1"/>
              <a:t>savedInstanceState</a:t>
            </a:r>
            <a:r>
              <a:rPr lang="tr-TR" sz="7200" dirty="0"/>
              <a:t>);</a:t>
            </a:r>
            <a:br>
              <a:rPr lang="tr-TR" sz="7200" dirty="0"/>
            </a:br>
            <a:r>
              <a:rPr lang="tr-TR" sz="7200" dirty="0"/>
              <a:t>    </a:t>
            </a:r>
            <a:r>
              <a:rPr lang="tr-TR" sz="7200" dirty="0" err="1"/>
              <a:t>setContentView</a:t>
            </a:r>
            <a:r>
              <a:rPr lang="tr-TR" sz="7200" dirty="0"/>
              <a:t>(</a:t>
            </a:r>
            <a:r>
              <a:rPr lang="tr-TR" sz="7200" dirty="0" err="1"/>
              <a:t>R.layout.</a:t>
            </a:r>
            <a:r>
              <a:rPr lang="tr-TR" sz="7200" i="1" dirty="0" err="1"/>
              <a:t>activity_main</a:t>
            </a:r>
            <a:r>
              <a:rPr lang="tr-TR" sz="7200" dirty="0"/>
              <a:t>);</a:t>
            </a:r>
            <a:br>
              <a:rPr lang="tr-TR" sz="7200" dirty="0"/>
            </a:br>
            <a:r>
              <a:rPr lang="tr-TR" sz="7200" dirty="0"/>
              <a:t>    lv=(</a:t>
            </a:r>
            <a:r>
              <a:rPr lang="tr-TR" sz="7200" dirty="0" err="1"/>
              <a:t>ListView</a:t>
            </a:r>
            <a:r>
              <a:rPr lang="tr-TR" sz="7200" dirty="0"/>
              <a:t>)</a:t>
            </a:r>
            <a:r>
              <a:rPr lang="tr-TR" sz="7200" dirty="0" err="1"/>
              <a:t>findViewById</a:t>
            </a:r>
            <a:r>
              <a:rPr lang="tr-TR" sz="7200" dirty="0"/>
              <a:t>(</a:t>
            </a:r>
            <a:r>
              <a:rPr lang="tr-TR" sz="7200" dirty="0" err="1"/>
              <a:t>R.id.</a:t>
            </a:r>
            <a:r>
              <a:rPr lang="tr-TR" sz="7200" i="1" dirty="0" err="1"/>
              <a:t>List</a:t>
            </a:r>
            <a:r>
              <a:rPr lang="tr-TR" sz="7200" dirty="0"/>
              <a:t>);</a:t>
            </a:r>
            <a:br>
              <a:rPr lang="tr-TR" sz="7200" dirty="0"/>
            </a:br>
            <a:r>
              <a:rPr lang="tr-TR" sz="7200" dirty="0"/>
              <a:t/>
            </a:r>
            <a:br>
              <a:rPr lang="tr-TR" sz="7200" dirty="0"/>
            </a:br>
            <a:r>
              <a:rPr lang="tr-TR" sz="7200" dirty="0"/>
              <a:t>    </a:t>
            </a:r>
            <a:r>
              <a:rPr lang="tr-TR" sz="7200" dirty="0" err="1"/>
              <a:t>lv.setOnItemClickListener</a:t>
            </a:r>
            <a:r>
              <a:rPr lang="tr-TR" sz="7200" dirty="0"/>
              <a:t>(</a:t>
            </a:r>
            <a:r>
              <a:rPr lang="tr-TR" sz="7200" dirty="0" err="1"/>
              <a:t>new</a:t>
            </a:r>
            <a:r>
              <a:rPr lang="tr-TR" sz="7200" dirty="0"/>
              <a:t> </a:t>
            </a:r>
            <a:r>
              <a:rPr lang="tr-TR" sz="7200" dirty="0" err="1"/>
              <a:t>AdapterView.OnItemClickListener</a:t>
            </a:r>
            <a:r>
              <a:rPr lang="tr-TR" sz="7200" dirty="0"/>
              <a:t>() {</a:t>
            </a:r>
            <a:br>
              <a:rPr lang="tr-TR" sz="7200" dirty="0"/>
            </a:br>
            <a:r>
              <a:rPr lang="tr-TR" sz="7200" dirty="0"/>
              <a:t>        @</a:t>
            </a:r>
            <a:r>
              <a:rPr lang="tr-TR" sz="7200" dirty="0" err="1"/>
              <a:t>Override</a:t>
            </a:r>
            <a:r>
              <a:rPr lang="tr-TR" sz="7200" dirty="0"/>
              <a:t/>
            </a:r>
            <a:br>
              <a:rPr lang="tr-TR" sz="7200" dirty="0"/>
            </a:br>
            <a:r>
              <a:rPr lang="tr-TR" sz="7200" dirty="0"/>
              <a:t>        </a:t>
            </a:r>
            <a:r>
              <a:rPr lang="tr-TR" sz="7200" dirty="0" err="1"/>
              <a:t>public</a:t>
            </a:r>
            <a:r>
              <a:rPr lang="tr-TR" sz="7200" dirty="0"/>
              <a:t> </a:t>
            </a:r>
            <a:r>
              <a:rPr lang="tr-TR" sz="7200" dirty="0" err="1"/>
              <a:t>void</a:t>
            </a:r>
            <a:r>
              <a:rPr lang="tr-TR" sz="7200" dirty="0"/>
              <a:t> </a:t>
            </a:r>
            <a:r>
              <a:rPr lang="tr-TR" sz="7200" dirty="0" err="1"/>
              <a:t>onItemClick</a:t>
            </a:r>
            <a:r>
              <a:rPr lang="tr-TR" sz="7200" dirty="0"/>
              <a:t>(</a:t>
            </a:r>
            <a:r>
              <a:rPr lang="tr-TR" sz="7200" dirty="0" err="1"/>
              <a:t>AdapterView</a:t>
            </a:r>
            <a:r>
              <a:rPr lang="tr-TR" sz="7200" dirty="0"/>
              <a:t>&lt;?&gt; </a:t>
            </a:r>
            <a:r>
              <a:rPr lang="tr-TR" sz="7200" dirty="0" err="1"/>
              <a:t>parent</a:t>
            </a:r>
            <a:r>
              <a:rPr lang="tr-TR" sz="7200" dirty="0"/>
              <a:t>, </a:t>
            </a:r>
            <a:r>
              <a:rPr lang="tr-TR" sz="7200" dirty="0" err="1"/>
              <a:t>View</a:t>
            </a:r>
            <a:r>
              <a:rPr lang="tr-TR" sz="7200" dirty="0"/>
              <a:t> </a:t>
            </a:r>
            <a:r>
              <a:rPr lang="tr-TR" sz="7200" dirty="0" err="1"/>
              <a:t>view</a:t>
            </a:r>
            <a:r>
              <a:rPr lang="tr-TR" sz="7200" dirty="0"/>
              <a:t>, </a:t>
            </a:r>
            <a:r>
              <a:rPr lang="tr-TR" sz="7200" dirty="0" err="1"/>
              <a:t>int</a:t>
            </a:r>
            <a:r>
              <a:rPr lang="tr-TR" sz="7200" dirty="0"/>
              <a:t> </a:t>
            </a:r>
            <a:r>
              <a:rPr lang="tr-TR" sz="7200" dirty="0" err="1"/>
              <a:t>position</a:t>
            </a:r>
            <a:r>
              <a:rPr lang="tr-TR" sz="7200" dirty="0"/>
              <a:t>, </a:t>
            </a:r>
            <a:r>
              <a:rPr lang="tr-TR" sz="7200" dirty="0" err="1"/>
              <a:t>long</a:t>
            </a:r>
            <a:r>
              <a:rPr lang="tr-TR" sz="7200" dirty="0"/>
              <a:t> </a:t>
            </a:r>
            <a:r>
              <a:rPr lang="tr-TR" sz="7200" dirty="0" err="1"/>
              <a:t>id</a:t>
            </a:r>
            <a:r>
              <a:rPr lang="tr-TR" sz="7200" dirty="0"/>
              <a:t>) {</a:t>
            </a:r>
            <a:br>
              <a:rPr lang="tr-TR" sz="7200" dirty="0"/>
            </a:br>
            <a:r>
              <a:rPr lang="tr-TR" sz="7200" dirty="0"/>
              <a:t>            </a:t>
            </a:r>
            <a:r>
              <a:rPr lang="tr-TR" sz="7200" dirty="0" err="1"/>
              <a:t>String</a:t>
            </a:r>
            <a:r>
              <a:rPr lang="tr-TR" sz="7200" dirty="0"/>
              <a:t> s =  </a:t>
            </a:r>
            <a:r>
              <a:rPr lang="tr-TR" sz="7200" dirty="0" err="1"/>
              <a:t>lv.getItemAtPosition</a:t>
            </a:r>
            <a:r>
              <a:rPr lang="tr-TR" sz="7200" dirty="0"/>
              <a:t>( </a:t>
            </a:r>
            <a:r>
              <a:rPr lang="tr-TR" sz="7200" dirty="0" err="1"/>
              <a:t>position</a:t>
            </a:r>
            <a:r>
              <a:rPr lang="tr-TR" sz="7200" dirty="0"/>
              <a:t> ).</a:t>
            </a:r>
            <a:r>
              <a:rPr lang="tr-TR" sz="7200" dirty="0" err="1"/>
              <a:t>toString</a:t>
            </a:r>
            <a:r>
              <a:rPr lang="tr-TR" sz="7200" dirty="0"/>
              <a:t>();</a:t>
            </a:r>
            <a:br>
              <a:rPr lang="tr-TR" sz="7200" dirty="0"/>
            </a:br>
            <a:r>
              <a:rPr lang="tr-TR" sz="7200" dirty="0"/>
              <a:t/>
            </a:r>
            <a:br>
              <a:rPr lang="tr-TR" sz="7200" dirty="0"/>
            </a:br>
            <a:r>
              <a:rPr lang="tr-TR" sz="7200" dirty="0"/>
              <a:t/>
            </a:r>
            <a:br>
              <a:rPr lang="tr-TR" sz="7200" dirty="0"/>
            </a:br>
            <a:r>
              <a:rPr lang="tr-TR" sz="7200" dirty="0"/>
              <a:t>            </a:t>
            </a:r>
            <a:r>
              <a:rPr lang="tr-TR" sz="7200" dirty="0" err="1"/>
              <a:t>for</a:t>
            </a:r>
            <a:r>
              <a:rPr lang="tr-TR" sz="7200" dirty="0"/>
              <a:t>(</a:t>
            </a:r>
            <a:r>
              <a:rPr lang="tr-TR" sz="7200" dirty="0" err="1"/>
              <a:t>int</a:t>
            </a:r>
            <a:r>
              <a:rPr lang="tr-TR" sz="7200" dirty="0"/>
              <a:t> i=0;i&lt;</a:t>
            </a:r>
            <a:r>
              <a:rPr lang="tr-TR" sz="7200" dirty="0" err="1"/>
              <a:t>liste.size</a:t>
            </a:r>
            <a:r>
              <a:rPr lang="tr-TR" sz="7200" dirty="0"/>
              <a:t>();i++)</a:t>
            </a:r>
            <a:br>
              <a:rPr lang="tr-TR" sz="7200" dirty="0"/>
            </a:br>
            <a:r>
              <a:rPr lang="tr-TR" sz="7200" dirty="0"/>
              <a:t>            {</a:t>
            </a:r>
            <a:br>
              <a:rPr lang="tr-TR" sz="7200" dirty="0"/>
            </a:br>
            <a:r>
              <a:rPr lang="tr-TR" sz="7200" dirty="0"/>
              <a:t>                </a:t>
            </a:r>
            <a:r>
              <a:rPr lang="tr-TR" sz="7200" dirty="0" err="1"/>
              <a:t>if</a:t>
            </a:r>
            <a:r>
              <a:rPr lang="tr-TR" sz="7200" dirty="0"/>
              <a:t>(</a:t>
            </a:r>
            <a:r>
              <a:rPr lang="tr-TR" sz="7200" dirty="0" err="1"/>
              <a:t>liste.get</a:t>
            </a:r>
            <a:r>
              <a:rPr lang="tr-TR" sz="7200" dirty="0"/>
              <a:t>( i )==s)</a:t>
            </a:r>
            <a:br>
              <a:rPr lang="tr-TR" sz="7200" dirty="0"/>
            </a:br>
            <a:r>
              <a:rPr lang="tr-TR" sz="7200" dirty="0"/>
              <a:t>                    {</a:t>
            </a:r>
            <a:br>
              <a:rPr lang="tr-TR" sz="7200" dirty="0"/>
            </a:br>
            <a:r>
              <a:rPr lang="tr-TR" sz="7200" dirty="0"/>
              <a:t>                        //</a:t>
            </a:r>
            <a:r>
              <a:rPr lang="tr-TR" sz="7200" dirty="0" err="1"/>
              <a:t>Intent</a:t>
            </a:r>
            <a:r>
              <a:rPr lang="tr-TR" sz="7200" dirty="0"/>
              <a:t> </a:t>
            </a:r>
            <a:r>
              <a:rPr lang="tr-TR" sz="7200" dirty="0" err="1"/>
              <a:t>browserIntent</a:t>
            </a:r>
            <a:r>
              <a:rPr lang="tr-TR" sz="7200" dirty="0"/>
              <a:t> = </a:t>
            </a:r>
            <a:r>
              <a:rPr lang="tr-TR" sz="7200" dirty="0" err="1"/>
              <a:t>new</a:t>
            </a:r>
            <a:r>
              <a:rPr lang="tr-TR" sz="7200" dirty="0"/>
              <a:t> </a:t>
            </a:r>
            <a:r>
              <a:rPr lang="tr-TR" sz="7200" dirty="0" err="1"/>
              <a:t>Intent</a:t>
            </a:r>
            <a:r>
              <a:rPr lang="tr-TR" sz="7200" dirty="0"/>
              <a:t>( </a:t>
            </a:r>
            <a:r>
              <a:rPr lang="tr-TR" sz="7200" dirty="0" err="1"/>
              <a:t>Intent.ACTION_VIEW</a:t>
            </a:r>
            <a:r>
              <a:rPr lang="tr-TR" sz="7200" dirty="0"/>
              <a:t>, </a:t>
            </a:r>
            <a:r>
              <a:rPr lang="tr-TR" sz="7200" dirty="0" err="1"/>
              <a:t>Uri.parse</a:t>
            </a:r>
            <a:r>
              <a:rPr lang="tr-TR" sz="7200" dirty="0"/>
              <a:t>( </a:t>
            </a:r>
            <a:r>
              <a:rPr lang="tr-TR" sz="7200" dirty="0" err="1"/>
              <a:t>linkliste.get</a:t>
            </a:r>
            <a:r>
              <a:rPr lang="tr-TR" sz="7200" dirty="0"/>
              <a:t>(i ).</a:t>
            </a:r>
            <a:r>
              <a:rPr lang="tr-TR" sz="7200" dirty="0" err="1"/>
              <a:t>toString</a:t>
            </a:r>
            <a:r>
              <a:rPr lang="tr-TR" sz="7200" dirty="0"/>
              <a:t>() ) );</a:t>
            </a:r>
            <a:br>
              <a:rPr lang="tr-TR" sz="7200" dirty="0"/>
            </a:br>
            <a:r>
              <a:rPr lang="tr-TR" sz="7200" dirty="0"/>
              <a:t>                        //</a:t>
            </a:r>
            <a:r>
              <a:rPr lang="tr-TR" sz="7200" dirty="0" err="1"/>
              <a:t>startActivity</a:t>
            </a:r>
            <a:r>
              <a:rPr lang="tr-TR" sz="7200" dirty="0"/>
              <a:t>( </a:t>
            </a:r>
            <a:r>
              <a:rPr lang="tr-TR" sz="7200" dirty="0" err="1"/>
              <a:t>browserIntent</a:t>
            </a:r>
            <a:r>
              <a:rPr lang="tr-TR" sz="7200" dirty="0"/>
              <a:t> );</a:t>
            </a:r>
            <a:br>
              <a:rPr lang="tr-TR" sz="7200" dirty="0"/>
            </a:br>
            <a:r>
              <a:rPr lang="tr-TR" sz="7200" dirty="0"/>
              <a:t>                        </a:t>
            </a:r>
            <a:r>
              <a:rPr lang="tr-TR" sz="7200" dirty="0" err="1"/>
              <a:t>Intent</a:t>
            </a:r>
            <a:r>
              <a:rPr lang="tr-TR" sz="7200" dirty="0"/>
              <a:t> </a:t>
            </a:r>
            <a:r>
              <a:rPr lang="tr-TR" sz="7200" dirty="0" err="1"/>
              <a:t>browserIntent</a:t>
            </a:r>
            <a:r>
              <a:rPr lang="tr-TR" sz="7200" dirty="0"/>
              <a:t> = </a:t>
            </a:r>
            <a:r>
              <a:rPr lang="tr-TR" sz="7200" dirty="0" err="1"/>
              <a:t>new</a:t>
            </a:r>
            <a:r>
              <a:rPr lang="tr-TR" sz="7200" dirty="0"/>
              <a:t> </a:t>
            </a:r>
            <a:r>
              <a:rPr lang="tr-TR" sz="7200" dirty="0" err="1"/>
              <a:t>Intent</a:t>
            </a:r>
            <a:r>
              <a:rPr lang="tr-TR" sz="7200" dirty="0"/>
              <a:t>( </a:t>
            </a:r>
            <a:r>
              <a:rPr lang="tr-TR" sz="7200" dirty="0" err="1"/>
              <a:t>MainActivity.this,browser.class</a:t>
            </a:r>
            <a:r>
              <a:rPr lang="tr-TR" sz="7200" dirty="0"/>
              <a:t> );</a:t>
            </a:r>
            <a:br>
              <a:rPr lang="tr-TR" sz="7200" dirty="0"/>
            </a:br>
            <a:r>
              <a:rPr lang="tr-TR" sz="7200" dirty="0"/>
              <a:t>                        </a:t>
            </a:r>
            <a:r>
              <a:rPr lang="tr-TR" sz="7200" dirty="0" err="1"/>
              <a:t>browserIntent.putExtra</a:t>
            </a:r>
            <a:r>
              <a:rPr lang="tr-TR" sz="7200" dirty="0"/>
              <a:t>( "sayfa",</a:t>
            </a:r>
            <a:r>
              <a:rPr lang="tr-TR" sz="7200" dirty="0" err="1"/>
              <a:t>linkliste.get</a:t>
            </a:r>
            <a:r>
              <a:rPr lang="tr-TR" sz="7200" dirty="0"/>
              <a:t>( i ).</a:t>
            </a:r>
            <a:r>
              <a:rPr lang="tr-TR" sz="7200" dirty="0" err="1"/>
              <a:t>toString</a:t>
            </a:r>
            <a:r>
              <a:rPr lang="tr-TR" sz="7200" dirty="0"/>
              <a:t>() );</a:t>
            </a:r>
            <a:br>
              <a:rPr lang="tr-TR" sz="7200" dirty="0"/>
            </a:br>
            <a:r>
              <a:rPr lang="tr-TR" sz="7200" dirty="0"/>
              <a:t>                        </a:t>
            </a:r>
            <a:r>
              <a:rPr lang="tr-TR" sz="7200" dirty="0" err="1"/>
              <a:t>startActivity</a:t>
            </a:r>
            <a:r>
              <a:rPr lang="tr-TR" sz="7200" dirty="0"/>
              <a:t>( </a:t>
            </a:r>
            <a:r>
              <a:rPr lang="tr-TR" sz="7200" dirty="0" err="1"/>
              <a:t>browserIntent</a:t>
            </a:r>
            <a:r>
              <a:rPr lang="tr-TR" sz="7200" dirty="0"/>
              <a:t> );</a:t>
            </a:r>
            <a:br>
              <a:rPr lang="tr-TR" sz="7200" dirty="0"/>
            </a:br>
            <a:r>
              <a:rPr lang="tr-TR" sz="7200" dirty="0"/>
              <a:t>                    }</a:t>
            </a:r>
            <a:br>
              <a:rPr lang="tr-TR" sz="7200" dirty="0"/>
            </a:br>
            <a:r>
              <a:rPr lang="tr-TR" sz="7200" dirty="0"/>
              <a:t/>
            </a:r>
            <a:br>
              <a:rPr lang="tr-TR" sz="7200" dirty="0"/>
            </a:br>
            <a:r>
              <a:rPr lang="tr-TR" sz="7200" dirty="0"/>
              <a:t/>
            </a:r>
            <a:br>
              <a:rPr lang="tr-TR" sz="7200" dirty="0"/>
            </a:br>
            <a:r>
              <a:rPr lang="tr-TR" sz="7200" dirty="0"/>
              <a:t/>
            </a:r>
            <a:br>
              <a:rPr lang="tr-TR" sz="7200" dirty="0"/>
            </a:br>
            <a:r>
              <a:rPr lang="tr-TR" sz="7200" dirty="0"/>
              <a:t/>
            </a:r>
            <a:br>
              <a:rPr lang="tr-TR" sz="7200" dirty="0"/>
            </a:br>
            <a:r>
              <a:rPr lang="tr-TR" sz="7200" dirty="0"/>
              <a:t>        }</a:t>
            </a:r>
            <a:br>
              <a:rPr lang="tr-TR" sz="7200" dirty="0"/>
            </a:br>
            <a:r>
              <a:rPr lang="tr-TR" sz="7200" dirty="0"/>
              <a:t/>
            </a:r>
            <a:br>
              <a:rPr lang="tr-TR" sz="7200" dirty="0"/>
            </a:br>
            <a:r>
              <a:rPr lang="tr-TR" sz="7200" dirty="0"/>
              <a:t>        }</a:t>
            </a:r>
            <a:br>
              <a:rPr lang="tr-TR" sz="7200" dirty="0"/>
            </a:br>
            <a:r>
              <a:rPr lang="tr-TR" sz="7200" dirty="0"/>
              <a:t>    });</a:t>
            </a:r>
            <a:br>
              <a:rPr lang="tr-TR" sz="7200" dirty="0"/>
            </a:br>
            <a:endParaRPr lang="tr-TR" sz="7200" dirty="0"/>
          </a:p>
        </p:txBody>
      </p:sp>
    </p:spTree>
    <p:extLst>
      <p:ext uri="{BB962C8B-B14F-4D97-AF65-F5344CB8AC3E}">
        <p14:creationId xmlns:p14="http://schemas.microsoft.com/office/powerpoint/2010/main" val="29802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VeriGetirTubitak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protected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onPreExecute</a:t>
            </a:r>
            <a:r>
              <a:rPr lang="tr-TR" dirty="0"/>
              <a:t>() {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super.onPreExecute</a:t>
            </a:r>
            <a:r>
              <a:rPr lang="tr-TR" dirty="0"/>
              <a:t>();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liste.clear</a:t>
            </a:r>
            <a:r>
              <a:rPr lang="tr-TR" dirty="0"/>
              <a:t>();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linkliste.clear</a:t>
            </a:r>
            <a:r>
              <a:rPr lang="tr-TR" dirty="0"/>
              <a:t>();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progressDialog</a:t>
            </a:r>
            <a:r>
              <a:rPr lang="tr-TR" dirty="0"/>
              <a:t>=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ProgressDialog</a:t>
            </a:r>
            <a:r>
              <a:rPr lang="tr-TR" dirty="0"/>
              <a:t>(</a:t>
            </a:r>
            <a:r>
              <a:rPr lang="tr-TR" dirty="0" err="1"/>
              <a:t>MainActivity.this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progressDialog.setTitle</a:t>
            </a:r>
            <a:r>
              <a:rPr lang="tr-TR" dirty="0"/>
              <a:t>("Yükleniyor...");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progressDialog.setMessage</a:t>
            </a:r>
            <a:r>
              <a:rPr lang="tr-TR" dirty="0"/>
              <a:t>("Lütfen bekleyiniz..");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progressDialog.setIndeterminate</a:t>
            </a:r>
            <a:r>
              <a:rPr lang="tr-TR" dirty="0"/>
              <a:t>(</a:t>
            </a:r>
            <a:r>
              <a:rPr lang="tr-TR" dirty="0" err="1"/>
              <a:t>false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/>
              <a:t>    </a:t>
            </a:r>
            <a:r>
              <a:rPr lang="tr-TR" dirty="0" err="1"/>
              <a:t>progressDialog.show</a:t>
            </a:r>
            <a:r>
              <a:rPr lang="tr-TR" dirty="0"/>
              <a:t>();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37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</TotalTime>
  <Words>135</Words>
  <Application>Microsoft Office PowerPoint</Application>
  <PresentationFormat>Ekran Gösterisi (4:3)</PresentationFormat>
  <Paragraphs>31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28" baseType="lpstr">
      <vt:lpstr>Cumba</vt:lpstr>
      <vt:lpstr>Çağrı Destek Uygulaması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protected void onCreate(Bundle savedInstanceState) {</vt:lpstr>
      <vt:lpstr>VeriGetirTubitak</vt:lpstr>
      <vt:lpstr>PowerPoint Sunusu</vt:lpstr>
      <vt:lpstr>PowerPoint Sunusu</vt:lpstr>
      <vt:lpstr>Android manıfest</vt:lpstr>
      <vt:lpstr>Browser.xml</vt:lpstr>
      <vt:lpstr>Browser.Java</vt:lpstr>
      <vt:lpstr>PowerPoint Sunusu</vt:lpstr>
      <vt:lpstr>PowerPoint Sunusu</vt:lpstr>
      <vt:lpstr>Navigatıon drawer</vt:lpstr>
      <vt:lpstr>Navigation drawer.xml</vt:lpstr>
      <vt:lpstr>NavigationItemSelected</vt:lpstr>
      <vt:lpstr>PowerPoint Sunusu</vt:lpstr>
      <vt:lpstr>PowerPoint Sunusu</vt:lpstr>
      <vt:lpstr>Arama çubuğu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Çağrı Destek Uygulaması</dc:title>
  <dc:creator>uğur ılgın</dc:creator>
  <cp:lastModifiedBy>uğur ılgın</cp:lastModifiedBy>
  <cp:revision>10</cp:revision>
  <dcterms:created xsi:type="dcterms:W3CDTF">2019-07-18T17:49:35Z</dcterms:created>
  <dcterms:modified xsi:type="dcterms:W3CDTF">2019-07-22T10:38:59Z</dcterms:modified>
</cp:coreProperties>
</file>