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7" r:id="rId3"/>
    <p:sldId id="258" r:id="rId4"/>
    <p:sldId id="259" r:id="rId5"/>
    <p:sldId id="260" r:id="rId6"/>
    <p:sldId id="261" r:id="rId7"/>
    <p:sldId id="269" r:id="rId8"/>
    <p:sldId id="263" r:id="rId9"/>
    <p:sldId id="262" r:id="rId10"/>
    <p:sldId id="264" r:id="rId11"/>
    <p:sldId id="265" r:id="rId12"/>
    <p:sldId id="266" r:id="rId13"/>
    <p:sldId id="267" r:id="rId14"/>
    <p:sldId id="268" r:id="rId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1" d="100"/>
          <a:sy n="71" d="100"/>
        </p:scale>
        <p:origin x="-1356" y="-30"/>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D6D4A-F328-44AA-84BF-A26DF5951736}" type="datetimeFigureOut">
              <a:rPr lang="tr-TR" smtClean="0"/>
              <a:pPr/>
              <a:t>24.12.2017</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833EC5-835E-4FC8-B417-B834DE8CBE58}"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15833EC5-835E-4FC8-B417-B834DE8CBE58}" type="slidenum">
              <a:rPr lang="tr-TR" smtClean="0"/>
              <a:pPr/>
              <a:t>13</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CF3A4C1B-8ADD-4723-A428-A47438F3AA3C}" type="datetime1">
              <a:rPr lang="tr-TR" smtClean="0"/>
              <a:pPr/>
              <a:t>24.12.2017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404292CA-0575-45ED-9B3D-F1542A377A22}" type="datetime1">
              <a:rPr lang="tr-TR" smtClean="0"/>
              <a:pPr/>
              <a:t>24.12.2017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BC684A27-37A9-4FB1-9707-D1F48612D5B3}" type="datetime1">
              <a:rPr lang="tr-TR" smtClean="0"/>
              <a:pPr/>
              <a:t>24.12.2017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97837C53-B9AB-4F68-B0B5-8503EA45234E}" type="datetime1">
              <a:rPr lang="tr-TR" smtClean="0"/>
              <a:pPr/>
              <a:t>24.12.2017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49583AD2-8C57-4252-8782-AB6D0D10EEFC}" type="datetime1">
              <a:rPr lang="tr-TR" smtClean="0"/>
              <a:pPr/>
              <a:t>24.12.2017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B35D1C3B-9478-429E-8404-43449E3B0DCC}" type="datetime1">
              <a:rPr lang="tr-TR" smtClean="0"/>
              <a:pPr/>
              <a:t>24.12.2017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119E4F15-2D98-4FE7-B935-C5E6375FE5A5}" type="datetime1">
              <a:rPr lang="tr-TR" smtClean="0"/>
              <a:pPr/>
              <a:t>24.12.2017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0E84F925-BA8F-4146-8935-C767C9CDCB15}" type="datetime1">
              <a:rPr lang="tr-TR" smtClean="0"/>
              <a:pPr/>
              <a:t>24.12.2017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5CDCF88-4C10-4C65-B5E4-2CB2F52A0BD8}" type="datetime1">
              <a:rPr lang="tr-TR" smtClean="0"/>
              <a:pPr/>
              <a:t>24.12.2017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238D5A9-E981-435F-8131-5879C3D4EEBD}" type="datetime1">
              <a:rPr lang="tr-TR" smtClean="0"/>
              <a:pPr/>
              <a:t>24.12.2017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A1B4A7F-6AB6-489C-926C-2241C81326B0}" type="datetime1">
              <a:rPr lang="tr-TR" smtClean="0"/>
              <a:pPr/>
              <a:t>24.12.2017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F8C6E-B328-451E-B911-C53D18694D31}" type="datetime1">
              <a:rPr lang="tr-TR" smtClean="0"/>
              <a:pPr/>
              <a:t>24.12.2017</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ullanici-ismi/proje-ismi/issu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755576" y="764704"/>
            <a:ext cx="7772400" cy="1470025"/>
          </a:xfrm>
        </p:spPr>
        <p:txBody>
          <a:bodyPr/>
          <a:lstStyle/>
          <a:p>
            <a:r>
              <a:rPr lang="tr-TR" b="1" dirty="0" smtClean="0"/>
              <a:t>Paket Yönetimi</a:t>
            </a:r>
            <a:endParaRPr lang="tr-TR" b="1"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a:t>
            </a:fld>
            <a:endParaRPr lang="tr-TR"/>
          </a:p>
        </p:txBody>
      </p:sp>
      <p:pic>
        <p:nvPicPr>
          <p:cNvPr id="1026" name="Picture 2" descr="C:\Users\Kaplan\Desktop\409274-636440256215130822-16x9.jpg"/>
          <p:cNvPicPr>
            <a:picLocks noChangeAspect="1" noChangeArrowheads="1"/>
          </p:cNvPicPr>
          <p:nvPr/>
        </p:nvPicPr>
        <p:blipFill>
          <a:blip r:embed="rId2" cstate="print"/>
          <a:srcRect/>
          <a:stretch>
            <a:fillRect/>
          </a:stretch>
        </p:blipFill>
        <p:spPr bwMode="auto">
          <a:xfrm>
            <a:off x="1416000" y="2204864"/>
            <a:ext cx="6756400" cy="380047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err="1" smtClean="0"/>
              <a:t>Package</a:t>
            </a:r>
            <a:r>
              <a:rPr lang="tr-TR" b="1" dirty="0" smtClean="0"/>
              <a:t>.</a:t>
            </a:r>
            <a:r>
              <a:rPr lang="tr-TR" b="1" dirty="0" err="1" smtClean="0"/>
              <a:t>json</a:t>
            </a:r>
            <a:r>
              <a:rPr lang="tr-TR" b="1" dirty="0" smtClean="0"/>
              <a:t> Dosyasının İçeriği</a:t>
            </a:r>
            <a:endParaRPr lang="tr-TR" b="1" dirty="0"/>
          </a:p>
        </p:txBody>
      </p:sp>
      <p:sp>
        <p:nvSpPr>
          <p:cNvPr id="3" name="2 İçerik Yer Tutucusu"/>
          <p:cNvSpPr>
            <a:spLocks noGrp="1"/>
          </p:cNvSpPr>
          <p:nvPr>
            <p:ph idx="1"/>
          </p:nvPr>
        </p:nvSpPr>
        <p:spPr/>
        <p:txBody>
          <a:bodyPr>
            <a:normAutofit/>
          </a:bodyPr>
          <a:lstStyle/>
          <a:p>
            <a:pPr>
              <a:buNone/>
            </a:pPr>
            <a:r>
              <a:rPr lang="tr-TR" dirty="0" smtClean="0">
                <a:solidFill>
                  <a:srgbClr val="002060"/>
                </a:solidFill>
              </a:rPr>
              <a:t>    Projenin tanımı </a:t>
            </a:r>
            <a:r>
              <a:rPr lang="tr-TR" dirty="0" smtClean="0"/>
              <a:t>- </a:t>
            </a:r>
            <a:r>
              <a:rPr lang="tr-TR" dirty="0" err="1" smtClean="0">
                <a:solidFill>
                  <a:srgbClr val="002060"/>
                </a:solidFill>
              </a:rPr>
              <a:t>description</a:t>
            </a:r>
            <a:r>
              <a:rPr lang="tr-TR" dirty="0" smtClean="0"/>
              <a:t> </a:t>
            </a:r>
            <a:r>
              <a:rPr lang="tr-TR" dirty="0" smtClean="0">
                <a:solidFill>
                  <a:srgbClr val="002060"/>
                </a:solidFill>
              </a:rPr>
              <a:t>:</a:t>
            </a:r>
          </a:p>
          <a:p>
            <a:pPr>
              <a:buNone/>
            </a:pPr>
            <a:r>
              <a:rPr lang="tr-TR" sz="1800" dirty="0" smtClean="0">
                <a:solidFill>
                  <a:srgbClr val="002060"/>
                </a:solidFill>
              </a:rPr>
              <a:t> 	</a:t>
            </a:r>
            <a:r>
              <a:rPr lang="tr-TR" sz="1800" dirty="0" smtClean="0"/>
              <a:t>Projenin tanımıdır. Kısa tutulması tavsiye edilir.</a:t>
            </a:r>
          </a:p>
          <a:p>
            <a:pPr>
              <a:buNone/>
            </a:pPr>
            <a:r>
              <a:rPr lang="tr-TR" sz="1800" dirty="0" smtClean="0">
                <a:solidFill>
                  <a:srgbClr val="002060"/>
                </a:solidFill>
              </a:rPr>
              <a:t>	</a:t>
            </a:r>
            <a:r>
              <a:rPr lang="tr-TR" sz="1800" dirty="0" smtClean="0"/>
              <a:t> </a:t>
            </a:r>
            <a:r>
              <a:rPr lang="tr-TR" sz="1800" dirty="0" smtClean="0">
                <a:solidFill>
                  <a:srgbClr val="FF0000"/>
                </a:solidFill>
              </a:rPr>
              <a:t>"</a:t>
            </a:r>
            <a:r>
              <a:rPr lang="tr-TR" sz="1800" dirty="0" err="1" smtClean="0">
                <a:solidFill>
                  <a:srgbClr val="FF0000"/>
                </a:solidFill>
              </a:rPr>
              <a:t>description</a:t>
            </a:r>
            <a:r>
              <a:rPr lang="tr-TR" sz="1800" dirty="0" smtClean="0">
                <a:solidFill>
                  <a:srgbClr val="FF0000"/>
                </a:solidFill>
              </a:rPr>
              <a:t>":"Projenin kısaca tanımı yapılır."</a:t>
            </a:r>
          </a:p>
          <a:p>
            <a:pPr>
              <a:buNone/>
            </a:pPr>
            <a:endParaRPr lang="tr-TR" sz="1800" dirty="0" smtClean="0">
              <a:solidFill>
                <a:srgbClr val="FF0000"/>
              </a:solidFill>
            </a:endParaRPr>
          </a:p>
          <a:p>
            <a:pPr>
              <a:buNone/>
            </a:pPr>
            <a:endParaRPr lang="tr-TR" sz="1800" dirty="0" smtClean="0">
              <a:solidFill>
                <a:srgbClr val="FF0000"/>
              </a:solidFill>
            </a:endParaRPr>
          </a:p>
          <a:p>
            <a:pPr>
              <a:buNone/>
            </a:pPr>
            <a:r>
              <a:rPr lang="tr-TR" sz="1800" dirty="0" smtClean="0">
                <a:solidFill>
                  <a:srgbClr val="FF0000"/>
                </a:solidFill>
              </a:rPr>
              <a:t>      </a:t>
            </a:r>
            <a:r>
              <a:rPr lang="tr-TR" dirty="0" smtClean="0">
                <a:solidFill>
                  <a:srgbClr val="002060"/>
                </a:solidFill>
              </a:rPr>
              <a:t> Yazarın adı –</a:t>
            </a:r>
            <a:r>
              <a:rPr lang="tr-TR" dirty="0" err="1" smtClean="0">
                <a:solidFill>
                  <a:srgbClr val="002060"/>
                </a:solidFill>
              </a:rPr>
              <a:t>author</a:t>
            </a:r>
            <a:r>
              <a:rPr lang="tr-TR" dirty="0" smtClean="0">
                <a:solidFill>
                  <a:srgbClr val="002060"/>
                </a:solidFill>
              </a:rPr>
              <a:t>:</a:t>
            </a:r>
          </a:p>
          <a:p>
            <a:pPr lvl="0">
              <a:buNone/>
            </a:pPr>
            <a:r>
              <a:rPr lang="tr-TR" sz="1700" dirty="0" smtClean="0">
                <a:solidFill>
                  <a:srgbClr val="002060"/>
                </a:solidFill>
              </a:rPr>
              <a:t>        </a:t>
            </a:r>
            <a:r>
              <a:rPr lang="tr-TR" sz="1800" dirty="0" smtClean="0"/>
              <a:t>Projenin yazarı/yazılımcısı.</a:t>
            </a:r>
          </a:p>
          <a:p>
            <a:pPr lvl="0">
              <a:buNone/>
            </a:pPr>
            <a:r>
              <a:rPr lang="tr-TR" sz="1800" dirty="0" smtClean="0">
                <a:solidFill>
                  <a:srgbClr val="002060"/>
                </a:solidFill>
              </a:rPr>
              <a:t> 	</a:t>
            </a:r>
            <a:r>
              <a:rPr lang="tr-TR" sz="1800" dirty="0" smtClean="0"/>
              <a:t> </a:t>
            </a:r>
            <a:r>
              <a:rPr lang="tr-TR" sz="1800" dirty="0" smtClean="0">
                <a:solidFill>
                  <a:srgbClr val="FF0000"/>
                </a:solidFill>
              </a:rPr>
              <a:t>"</a:t>
            </a:r>
            <a:r>
              <a:rPr lang="tr-TR" sz="1800" dirty="0" err="1" smtClean="0">
                <a:solidFill>
                  <a:srgbClr val="FF0000"/>
                </a:solidFill>
              </a:rPr>
              <a:t>author</a:t>
            </a:r>
            <a:r>
              <a:rPr lang="tr-TR" sz="1800" dirty="0" smtClean="0">
                <a:solidFill>
                  <a:srgbClr val="FF0000"/>
                </a:solidFill>
              </a:rPr>
              <a:t>":“Uğur Kaplan"</a:t>
            </a:r>
            <a:endParaRPr lang="tr-TR" sz="1800" b="1" dirty="0" smtClean="0">
              <a:solidFill>
                <a:srgbClr val="FF0000"/>
              </a:solidFill>
            </a:endParaRPr>
          </a:p>
          <a:p>
            <a:pPr>
              <a:buNone/>
            </a:pPr>
            <a:endParaRPr lang="tr-TR" sz="1800" dirty="0" smtClean="0">
              <a:solidFill>
                <a:srgbClr val="002060"/>
              </a:solidFill>
            </a:endParaRPr>
          </a:p>
          <a:p>
            <a:pPr>
              <a:buNone/>
            </a:pPr>
            <a:endParaRPr lang="tr-TR" sz="1800" dirty="0">
              <a:solidFill>
                <a:srgbClr val="FF0000"/>
              </a:solidFill>
            </a:endParaRPr>
          </a:p>
        </p:txBody>
      </p:sp>
      <p:sp>
        <p:nvSpPr>
          <p:cNvPr id="8" name="7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
        <p:nvSpPr>
          <p:cNvPr id="6" name="5 Sağ Ok"/>
          <p:cNvSpPr/>
          <p:nvPr/>
        </p:nvSpPr>
        <p:spPr>
          <a:xfrm>
            <a:off x="251520" y="162880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Sağ Ok"/>
          <p:cNvSpPr/>
          <p:nvPr/>
        </p:nvSpPr>
        <p:spPr>
          <a:xfrm>
            <a:off x="251520" y="3573016"/>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err="1" smtClean="0"/>
              <a:t>Package</a:t>
            </a:r>
            <a:r>
              <a:rPr lang="tr-TR" b="1" dirty="0" smtClean="0"/>
              <a:t>.</a:t>
            </a:r>
            <a:r>
              <a:rPr lang="tr-TR" b="1" dirty="0" err="1" smtClean="0"/>
              <a:t>json</a:t>
            </a:r>
            <a:r>
              <a:rPr lang="tr-TR" b="1" dirty="0" smtClean="0"/>
              <a:t> Dosyasının İçeriği</a:t>
            </a:r>
            <a:endParaRPr lang="tr-TR" b="1" dirty="0"/>
          </a:p>
        </p:txBody>
      </p:sp>
      <p:sp>
        <p:nvSpPr>
          <p:cNvPr id="3" name="2 İçerik Yer Tutucusu"/>
          <p:cNvSpPr>
            <a:spLocks noGrp="1"/>
          </p:cNvSpPr>
          <p:nvPr>
            <p:ph idx="1"/>
          </p:nvPr>
        </p:nvSpPr>
        <p:spPr/>
        <p:txBody>
          <a:bodyPr>
            <a:normAutofit/>
          </a:bodyPr>
          <a:lstStyle/>
          <a:p>
            <a:pPr>
              <a:buNone/>
            </a:pPr>
            <a:r>
              <a:rPr lang="tr-TR" dirty="0" smtClean="0">
                <a:solidFill>
                  <a:srgbClr val="002060"/>
                </a:solidFill>
              </a:rPr>
              <a:t>    Proje senaryo tanımı </a:t>
            </a:r>
            <a:r>
              <a:rPr lang="tr-TR" dirty="0" smtClean="0"/>
              <a:t>-</a:t>
            </a:r>
            <a:r>
              <a:rPr lang="tr-TR" dirty="0" err="1" smtClean="0">
                <a:solidFill>
                  <a:srgbClr val="002060"/>
                </a:solidFill>
              </a:rPr>
              <a:t>script</a:t>
            </a:r>
            <a:r>
              <a:rPr lang="tr-TR" dirty="0" smtClean="0">
                <a:solidFill>
                  <a:srgbClr val="002060"/>
                </a:solidFill>
              </a:rPr>
              <a:t>:</a:t>
            </a:r>
          </a:p>
          <a:p>
            <a:pPr>
              <a:buNone/>
            </a:pPr>
            <a:r>
              <a:rPr lang="tr-TR" sz="1800" dirty="0" smtClean="0">
                <a:solidFill>
                  <a:srgbClr val="002060"/>
                </a:solidFill>
              </a:rPr>
              <a:t> 	</a:t>
            </a:r>
            <a:r>
              <a:rPr lang="tr-TR" sz="1800" dirty="0" smtClean="0"/>
              <a:t>Kendi </a:t>
            </a:r>
            <a:r>
              <a:rPr lang="tr-TR" sz="1800" dirty="0" err="1" smtClean="0"/>
              <a:t>node</a:t>
            </a:r>
            <a:r>
              <a:rPr lang="tr-TR" sz="1800" dirty="0" smtClean="0"/>
              <a:t> komutunuzu </a:t>
            </a:r>
            <a:r>
              <a:rPr lang="tr-TR" sz="1800" dirty="0" err="1" smtClean="0"/>
              <a:t>oluşurmanızı</a:t>
            </a:r>
            <a:r>
              <a:rPr lang="tr-TR" sz="1800" dirty="0" smtClean="0"/>
              <a:t> sağlayan objedir. Yani belirlediğiniz komutlara takma ad verebiliyorsunuz.</a:t>
            </a:r>
          </a:p>
          <a:p>
            <a:pPr>
              <a:buNone/>
            </a:pPr>
            <a:r>
              <a:rPr lang="tr-TR" sz="1800" dirty="0" smtClean="0">
                <a:solidFill>
                  <a:srgbClr val="002060"/>
                </a:solidFill>
              </a:rPr>
              <a:t>	</a:t>
            </a:r>
            <a:r>
              <a:rPr lang="tr-TR" sz="1800" dirty="0" smtClean="0"/>
              <a:t> </a:t>
            </a:r>
            <a:r>
              <a:rPr lang="tr-TR" sz="1800" dirty="0" smtClean="0">
                <a:solidFill>
                  <a:srgbClr val="FF0000"/>
                </a:solidFill>
              </a:rPr>
              <a:t>"</a:t>
            </a:r>
            <a:r>
              <a:rPr lang="tr-TR" sz="1800" dirty="0" err="1" smtClean="0">
                <a:solidFill>
                  <a:srgbClr val="FF0000"/>
                </a:solidFill>
              </a:rPr>
              <a:t>script</a:t>
            </a:r>
            <a:r>
              <a:rPr lang="tr-TR" sz="1800" dirty="0" smtClean="0">
                <a:solidFill>
                  <a:srgbClr val="FF0000"/>
                </a:solidFill>
              </a:rPr>
              <a:t>": { "start":"</a:t>
            </a:r>
            <a:r>
              <a:rPr lang="tr-TR" sz="1800" dirty="0" err="1" smtClean="0">
                <a:solidFill>
                  <a:srgbClr val="FF0000"/>
                </a:solidFill>
              </a:rPr>
              <a:t>index</a:t>
            </a:r>
            <a:r>
              <a:rPr lang="tr-TR" sz="1800" dirty="0" smtClean="0">
                <a:solidFill>
                  <a:srgbClr val="FF0000"/>
                </a:solidFill>
              </a:rPr>
              <a:t>.</a:t>
            </a:r>
            <a:r>
              <a:rPr lang="tr-TR" sz="1800" dirty="0" err="1" smtClean="0">
                <a:solidFill>
                  <a:srgbClr val="FF0000"/>
                </a:solidFill>
              </a:rPr>
              <a:t>js</a:t>
            </a:r>
            <a:r>
              <a:rPr lang="tr-TR" sz="1800" dirty="0" smtClean="0">
                <a:solidFill>
                  <a:srgbClr val="FF0000"/>
                </a:solidFill>
              </a:rPr>
              <a:t> }</a:t>
            </a:r>
          </a:p>
          <a:p>
            <a:pPr>
              <a:buNone/>
            </a:pPr>
            <a:endParaRPr lang="tr-TR" sz="1800" dirty="0" smtClean="0">
              <a:solidFill>
                <a:srgbClr val="FF0000"/>
              </a:solidFill>
            </a:endParaRPr>
          </a:p>
          <a:p>
            <a:pPr>
              <a:buNone/>
            </a:pPr>
            <a:endParaRPr lang="tr-TR" sz="1800" dirty="0" smtClean="0">
              <a:solidFill>
                <a:srgbClr val="FF0000"/>
              </a:solidFill>
            </a:endParaRPr>
          </a:p>
          <a:p>
            <a:pPr>
              <a:buNone/>
            </a:pPr>
            <a:r>
              <a:rPr lang="tr-TR" sz="1800" dirty="0" smtClean="0">
                <a:solidFill>
                  <a:srgbClr val="FF0000"/>
                </a:solidFill>
              </a:rPr>
              <a:t>      </a:t>
            </a:r>
            <a:r>
              <a:rPr lang="tr-TR" dirty="0" smtClean="0">
                <a:solidFill>
                  <a:srgbClr val="002060"/>
                </a:solidFill>
              </a:rPr>
              <a:t> Proje bulguları –</a:t>
            </a:r>
            <a:r>
              <a:rPr lang="tr-TR" dirty="0" err="1" smtClean="0">
                <a:solidFill>
                  <a:srgbClr val="002060"/>
                </a:solidFill>
              </a:rPr>
              <a:t>bugs</a:t>
            </a:r>
            <a:r>
              <a:rPr lang="tr-TR" dirty="0" smtClean="0">
                <a:solidFill>
                  <a:srgbClr val="002060"/>
                </a:solidFill>
              </a:rPr>
              <a:t>:</a:t>
            </a:r>
          </a:p>
          <a:p>
            <a:pPr>
              <a:buNone/>
            </a:pPr>
            <a:r>
              <a:rPr lang="tr-TR" sz="1700" dirty="0" smtClean="0">
                <a:solidFill>
                  <a:srgbClr val="002060"/>
                </a:solidFill>
              </a:rPr>
              <a:t>	 </a:t>
            </a:r>
            <a:r>
              <a:rPr lang="tr-TR" sz="1800" dirty="0" smtClean="0"/>
              <a:t>Projen ile ilgili </a:t>
            </a:r>
            <a:r>
              <a:rPr lang="tr-TR" sz="1800" dirty="0" err="1" smtClean="0"/>
              <a:t>bugların</a:t>
            </a:r>
            <a:r>
              <a:rPr lang="tr-TR" sz="1800" dirty="0" smtClean="0"/>
              <a:t> rapor edileceği adres veya </a:t>
            </a:r>
            <a:r>
              <a:rPr lang="tr-TR" sz="1800" dirty="0" err="1" smtClean="0"/>
              <a:t>email</a:t>
            </a:r>
            <a:r>
              <a:rPr lang="tr-TR" sz="1800" dirty="0" smtClean="0"/>
              <a:t>.</a:t>
            </a:r>
            <a:br>
              <a:rPr lang="tr-TR" sz="1800" dirty="0" smtClean="0"/>
            </a:br>
            <a:r>
              <a:rPr lang="tr-TR" sz="1800" dirty="0" smtClean="0">
                <a:solidFill>
                  <a:srgbClr val="FF0000"/>
                </a:solidFill>
              </a:rPr>
              <a:t>"</a:t>
            </a:r>
            <a:r>
              <a:rPr lang="tr-TR" sz="1800" dirty="0" err="1" smtClean="0">
                <a:solidFill>
                  <a:srgbClr val="FF0000"/>
                </a:solidFill>
              </a:rPr>
              <a:t>bugs</a:t>
            </a:r>
            <a:r>
              <a:rPr lang="tr-TR" sz="1800" dirty="0" smtClean="0">
                <a:solidFill>
                  <a:srgbClr val="FF0000"/>
                </a:solidFill>
              </a:rPr>
              <a:t>": { "</a:t>
            </a:r>
            <a:r>
              <a:rPr lang="tr-TR" sz="1800" dirty="0" err="1" smtClean="0">
                <a:solidFill>
                  <a:srgbClr val="FF0000"/>
                </a:solidFill>
              </a:rPr>
              <a:t>url</a:t>
            </a:r>
            <a:r>
              <a:rPr lang="tr-TR" sz="1800" dirty="0" smtClean="0">
                <a:solidFill>
                  <a:srgbClr val="FF0000"/>
                </a:solidFill>
              </a:rPr>
              <a:t>": "</a:t>
            </a:r>
            <a:r>
              <a:rPr lang="tr-TR" sz="1800" dirty="0" smtClean="0">
                <a:solidFill>
                  <a:srgbClr val="FF0000"/>
                </a:solidFill>
                <a:hlinkClick r:id="rId2"/>
              </a:rPr>
              <a:t>https://github.com/kullanici-ismi/proje-ismi/issues</a:t>
            </a:r>
            <a:r>
              <a:rPr lang="tr-TR" sz="1800" dirty="0" smtClean="0">
                <a:solidFill>
                  <a:srgbClr val="FF0000"/>
                </a:solidFill>
              </a:rPr>
              <a:t>" }</a:t>
            </a:r>
          </a:p>
          <a:p>
            <a:pPr>
              <a:buNone/>
            </a:pPr>
            <a:endParaRPr lang="tr-TR" sz="1800" dirty="0">
              <a:solidFill>
                <a:srgbClr val="FF0000"/>
              </a:solidFill>
            </a:endParaRPr>
          </a:p>
        </p:txBody>
      </p:sp>
      <p:sp>
        <p:nvSpPr>
          <p:cNvPr id="8" name="7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
        <p:nvSpPr>
          <p:cNvPr id="6" name="5 Sağ Ok"/>
          <p:cNvSpPr/>
          <p:nvPr/>
        </p:nvSpPr>
        <p:spPr>
          <a:xfrm>
            <a:off x="251520" y="162880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Sağ Ok"/>
          <p:cNvSpPr/>
          <p:nvPr/>
        </p:nvSpPr>
        <p:spPr>
          <a:xfrm>
            <a:off x="251520" y="378904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err="1" smtClean="0"/>
              <a:t>Package</a:t>
            </a:r>
            <a:r>
              <a:rPr lang="tr-TR" b="1" dirty="0" smtClean="0"/>
              <a:t>.</a:t>
            </a:r>
            <a:r>
              <a:rPr lang="tr-TR" b="1" dirty="0" err="1" smtClean="0"/>
              <a:t>json</a:t>
            </a:r>
            <a:r>
              <a:rPr lang="tr-TR" b="1" dirty="0" smtClean="0"/>
              <a:t> Dosyasının İçeriği</a:t>
            </a:r>
            <a:endParaRPr lang="tr-TR" b="1" dirty="0"/>
          </a:p>
        </p:txBody>
      </p:sp>
      <p:sp>
        <p:nvSpPr>
          <p:cNvPr id="3" name="2 İçerik Yer Tutucusu"/>
          <p:cNvSpPr>
            <a:spLocks noGrp="1"/>
          </p:cNvSpPr>
          <p:nvPr>
            <p:ph idx="1"/>
          </p:nvPr>
        </p:nvSpPr>
        <p:spPr/>
        <p:txBody>
          <a:bodyPr>
            <a:normAutofit fontScale="92500" lnSpcReduction="10000"/>
          </a:bodyPr>
          <a:lstStyle/>
          <a:p>
            <a:pPr>
              <a:buNone/>
            </a:pPr>
            <a:r>
              <a:rPr lang="tr-TR" dirty="0" smtClean="0">
                <a:solidFill>
                  <a:srgbClr val="002060"/>
                </a:solidFill>
              </a:rPr>
              <a:t>    Proje bağımlılıkları </a:t>
            </a:r>
            <a:r>
              <a:rPr lang="tr-TR" dirty="0" smtClean="0"/>
              <a:t>-</a:t>
            </a:r>
            <a:r>
              <a:rPr lang="tr-TR" dirty="0" err="1" smtClean="0">
                <a:solidFill>
                  <a:srgbClr val="002060"/>
                </a:solidFill>
              </a:rPr>
              <a:t>script</a:t>
            </a:r>
            <a:r>
              <a:rPr lang="tr-TR" dirty="0" smtClean="0">
                <a:solidFill>
                  <a:srgbClr val="002060"/>
                </a:solidFill>
              </a:rPr>
              <a:t>:</a:t>
            </a:r>
          </a:p>
          <a:p>
            <a:pPr>
              <a:buNone/>
            </a:pPr>
            <a:r>
              <a:rPr lang="tr-TR" sz="1800" dirty="0" smtClean="0">
                <a:solidFill>
                  <a:srgbClr val="002060"/>
                </a:solidFill>
              </a:rPr>
              <a:t> 	</a:t>
            </a:r>
            <a:r>
              <a:rPr lang="tr-TR" sz="1800" dirty="0" smtClean="0"/>
              <a:t>Projemizde kullandığımız paketleri kullanmamız/indirmemiz için ihtiyacımız olan obje. </a:t>
            </a:r>
            <a:r>
              <a:rPr lang="tr-TR" sz="1800" b="1" dirty="0" smtClean="0"/>
              <a:t>Zorunlu olabilir</a:t>
            </a:r>
            <a:r>
              <a:rPr lang="tr-TR" sz="1800" dirty="0" smtClean="0"/>
              <a:t> Eğer kullanacağımız projenin ihtiyaç duyduğu paketler sistemde global olarak yüklü ise ekstradan projeyi indirmemize gerek yok. Fakat çok küçük olmayan bir proje yapıyorsanız fazla pakete ihtiyacınız olacağından hepsini global olarak indirmek istemezsiniz. Dolayısıyla buna ihtiyacınız olacak.</a:t>
            </a:r>
          </a:p>
          <a:p>
            <a:pPr>
              <a:buNone/>
            </a:pPr>
            <a:r>
              <a:rPr lang="tr-TR" sz="1800" dirty="0" smtClean="0"/>
              <a:t>	</a:t>
            </a:r>
            <a:r>
              <a:rPr lang="tr-TR" sz="1800" dirty="0" smtClean="0">
                <a:solidFill>
                  <a:srgbClr val="FF0000"/>
                </a:solidFill>
              </a:rPr>
              <a:t>"</a:t>
            </a:r>
            <a:r>
              <a:rPr lang="tr-TR" sz="1800" dirty="0" err="1" smtClean="0">
                <a:solidFill>
                  <a:srgbClr val="FF0000"/>
                </a:solidFill>
              </a:rPr>
              <a:t>dependencies</a:t>
            </a:r>
            <a:r>
              <a:rPr lang="tr-TR" sz="1800" dirty="0" smtClean="0">
                <a:solidFill>
                  <a:srgbClr val="FF0000"/>
                </a:solidFill>
              </a:rPr>
              <a:t>":{ "</a:t>
            </a:r>
            <a:r>
              <a:rPr lang="tr-TR" sz="1800" dirty="0" err="1" smtClean="0">
                <a:solidFill>
                  <a:srgbClr val="FF0000"/>
                </a:solidFill>
              </a:rPr>
              <a:t>socket</a:t>
            </a:r>
            <a:r>
              <a:rPr lang="tr-TR" sz="1800" dirty="0" smtClean="0">
                <a:solidFill>
                  <a:srgbClr val="FF0000"/>
                </a:solidFill>
              </a:rPr>
              <a:t>.</a:t>
            </a:r>
            <a:r>
              <a:rPr lang="tr-TR" sz="1800" dirty="0" err="1" smtClean="0">
                <a:solidFill>
                  <a:srgbClr val="FF0000"/>
                </a:solidFill>
              </a:rPr>
              <a:t>io</a:t>
            </a:r>
            <a:r>
              <a:rPr lang="tr-TR" sz="1800" dirty="0" smtClean="0">
                <a:solidFill>
                  <a:srgbClr val="FF0000"/>
                </a:solidFill>
              </a:rPr>
              <a:t>":"*", </a:t>
            </a:r>
            <a:r>
              <a:rPr lang="tr-TR" sz="1800" b="1" dirty="0" smtClean="0">
                <a:solidFill>
                  <a:schemeClr val="bg1">
                    <a:lumMod val="50000"/>
                  </a:schemeClr>
                </a:solidFill>
              </a:rPr>
              <a:t>//yıldız son sürümü yükler. </a:t>
            </a:r>
            <a:r>
              <a:rPr lang="tr-TR" sz="1800" dirty="0" smtClean="0">
                <a:solidFill>
                  <a:srgbClr val="FF0000"/>
                </a:solidFill>
              </a:rPr>
              <a:t>“</a:t>
            </a:r>
          </a:p>
          <a:p>
            <a:pPr>
              <a:buNone/>
            </a:pPr>
            <a:r>
              <a:rPr lang="tr-TR" sz="1800" dirty="0" smtClean="0">
                <a:solidFill>
                  <a:srgbClr val="FF0000"/>
                </a:solidFill>
              </a:rPr>
              <a:t>	“</a:t>
            </a:r>
            <a:r>
              <a:rPr lang="tr-TR" sz="1800" dirty="0" err="1" smtClean="0">
                <a:solidFill>
                  <a:srgbClr val="FF0000"/>
                </a:solidFill>
              </a:rPr>
              <a:t>react</a:t>
            </a:r>
            <a:r>
              <a:rPr lang="tr-TR" sz="1800" dirty="0" smtClean="0">
                <a:solidFill>
                  <a:srgbClr val="FF0000"/>
                </a:solidFill>
              </a:rPr>
              <a:t>-</a:t>
            </a:r>
            <a:r>
              <a:rPr lang="tr-TR" sz="1800" dirty="0" err="1" smtClean="0">
                <a:solidFill>
                  <a:srgbClr val="FF0000"/>
                </a:solidFill>
              </a:rPr>
              <a:t>dom</a:t>
            </a:r>
            <a:r>
              <a:rPr lang="tr-TR" sz="1800" dirty="0" smtClean="0">
                <a:solidFill>
                  <a:srgbClr val="FF0000"/>
                </a:solidFill>
              </a:rPr>
              <a:t>":"4.2.x" </a:t>
            </a:r>
            <a:r>
              <a:rPr lang="tr-TR" sz="1800" b="1" dirty="0" smtClean="0">
                <a:solidFill>
                  <a:schemeClr val="bg1">
                    <a:lumMod val="50000"/>
                  </a:schemeClr>
                </a:solidFill>
              </a:rPr>
              <a:t>//4.2 dağıtımının herhangi bir sürümünü yükler </a:t>
            </a:r>
            <a:r>
              <a:rPr lang="tr-TR" sz="1800" dirty="0" smtClean="0">
                <a:solidFill>
                  <a:srgbClr val="FF0000"/>
                </a:solidFill>
              </a:rPr>
              <a:t>"</a:t>
            </a:r>
            <a:r>
              <a:rPr lang="tr-TR" sz="1800" dirty="0" err="1" smtClean="0">
                <a:solidFill>
                  <a:srgbClr val="FF0000"/>
                </a:solidFill>
              </a:rPr>
              <a:t>winston</a:t>
            </a:r>
            <a:r>
              <a:rPr lang="tr-TR" sz="1800" dirty="0" smtClean="0">
                <a:solidFill>
                  <a:srgbClr val="FF0000"/>
                </a:solidFill>
              </a:rPr>
              <a:t>":"git://</a:t>
            </a:r>
            <a:r>
              <a:rPr lang="tr-TR" sz="1800" dirty="0" err="1" smtClean="0">
                <a:solidFill>
                  <a:srgbClr val="FF0000"/>
                </a:solidFill>
              </a:rPr>
              <a:t>github</a:t>
            </a:r>
            <a:r>
              <a:rPr lang="tr-TR" sz="1800" dirty="0" smtClean="0">
                <a:solidFill>
                  <a:srgbClr val="FF0000"/>
                </a:solidFill>
              </a:rPr>
              <a:t>.com/</a:t>
            </a:r>
            <a:r>
              <a:rPr lang="tr-TR" sz="1800" dirty="0" err="1" smtClean="0">
                <a:solidFill>
                  <a:srgbClr val="FF0000"/>
                </a:solidFill>
              </a:rPr>
              <a:t>flatiron</a:t>
            </a:r>
            <a:r>
              <a:rPr lang="tr-TR" sz="1800" dirty="0" smtClean="0">
                <a:solidFill>
                  <a:srgbClr val="FF0000"/>
                </a:solidFill>
              </a:rPr>
              <a:t>/</a:t>
            </a:r>
            <a:r>
              <a:rPr lang="tr-TR" sz="1800" dirty="0" err="1" smtClean="0">
                <a:solidFill>
                  <a:srgbClr val="FF0000"/>
                </a:solidFill>
              </a:rPr>
              <a:t>winston</a:t>
            </a:r>
            <a:r>
              <a:rPr lang="tr-TR" sz="1800" dirty="0" smtClean="0">
                <a:solidFill>
                  <a:srgbClr val="FF0000"/>
                </a:solidFill>
              </a:rPr>
              <a:t>#</a:t>
            </a:r>
            <a:r>
              <a:rPr lang="tr-TR" sz="1800" dirty="0" err="1" smtClean="0">
                <a:solidFill>
                  <a:srgbClr val="FF0000"/>
                </a:solidFill>
              </a:rPr>
              <a:t>master</a:t>
            </a:r>
            <a:r>
              <a:rPr lang="tr-TR" sz="1800" dirty="0" smtClean="0">
                <a:solidFill>
                  <a:srgbClr val="FF0000"/>
                </a:solidFill>
              </a:rPr>
              <a:t>", </a:t>
            </a:r>
            <a:r>
              <a:rPr lang="tr-TR" sz="1800" b="1" dirty="0" smtClean="0">
                <a:solidFill>
                  <a:schemeClr val="bg1">
                    <a:lumMod val="50000"/>
                  </a:schemeClr>
                </a:solidFill>
              </a:rPr>
              <a:t>// adres vererek yükleme </a:t>
            </a:r>
            <a:r>
              <a:rPr lang="tr-TR" sz="1800" dirty="0" smtClean="0">
                <a:solidFill>
                  <a:srgbClr val="FF0000"/>
                </a:solidFill>
              </a:rPr>
              <a:t>"</a:t>
            </a:r>
            <a:r>
              <a:rPr lang="tr-TR" sz="1800" dirty="0" err="1" smtClean="0">
                <a:solidFill>
                  <a:srgbClr val="FF0000"/>
                </a:solidFill>
              </a:rPr>
              <a:t>bigpipe</a:t>
            </a:r>
            <a:r>
              <a:rPr lang="tr-TR" sz="1800" dirty="0" smtClean="0">
                <a:solidFill>
                  <a:srgbClr val="FF0000"/>
                </a:solidFill>
              </a:rPr>
              <a:t>":"</a:t>
            </a:r>
            <a:r>
              <a:rPr lang="tr-TR" sz="1800" dirty="0" err="1" smtClean="0">
                <a:solidFill>
                  <a:srgbClr val="FF0000"/>
                </a:solidFill>
              </a:rPr>
              <a:t>bigpipe</a:t>
            </a:r>
            <a:r>
              <a:rPr lang="tr-TR" sz="1800" dirty="0" smtClean="0">
                <a:solidFill>
                  <a:srgbClr val="FF0000"/>
                </a:solidFill>
              </a:rPr>
              <a:t>/</a:t>
            </a:r>
            <a:r>
              <a:rPr lang="tr-TR" sz="1800" dirty="0" err="1" smtClean="0">
                <a:solidFill>
                  <a:srgbClr val="FF0000"/>
                </a:solidFill>
              </a:rPr>
              <a:t>pagelet</a:t>
            </a:r>
            <a:r>
              <a:rPr lang="tr-TR" sz="1800" dirty="0" smtClean="0">
                <a:solidFill>
                  <a:srgbClr val="FF0000"/>
                </a:solidFill>
              </a:rPr>
              <a:t>" </a:t>
            </a:r>
            <a:r>
              <a:rPr lang="tr-TR" sz="1800" b="1" dirty="0" smtClean="0">
                <a:solidFill>
                  <a:schemeClr val="bg1">
                    <a:lumMod val="50000"/>
                  </a:schemeClr>
                </a:solidFill>
              </a:rPr>
              <a:t>//projenin içerisinde bulunuyorsa </a:t>
            </a:r>
            <a:r>
              <a:rPr lang="tr-TR" sz="1800" b="1" dirty="0" err="1" smtClean="0">
                <a:solidFill>
                  <a:schemeClr val="bg1">
                    <a:lumMod val="50000"/>
                  </a:schemeClr>
                </a:solidFill>
              </a:rPr>
              <a:t>ordan</a:t>
            </a:r>
            <a:r>
              <a:rPr lang="tr-TR" sz="1800" b="1" dirty="0" smtClean="0">
                <a:solidFill>
                  <a:schemeClr val="bg1">
                    <a:lumMod val="50000"/>
                  </a:schemeClr>
                </a:solidFill>
              </a:rPr>
              <a:t> çekmek için </a:t>
            </a:r>
            <a:r>
              <a:rPr lang="tr-TR" sz="1800" dirty="0" smtClean="0">
                <a:solidFill>
                  <a:srgbClr val="FF0000"/>
                </a:solidFill>
              </a:rPr>
              <a:t>}</a:t>
            </a:r>
          </a:p>
          <a:p>
            <a:pPr>
              <a:buNone/>
            </a:pPr>
            <a:endParaRPr lang="tr-TR" sz="1800" dirty="0" smtClean="0">
              <a:solidFill>
                <a:srgbClr val="FF0000"/>
              </a:solidFill>
            </a:endParaRPr>
          </a:p>
          <a:p>
            <a:pPr>
              <a:buNone/>
            </a:pPr>
            <a:r>
              <a:rPr lang="tr-TR" sz="1800" dirty="0" smtClean="0">
                <a:solidFill>
                  <a:srgbClr val="FF0000"/>
                </a:solidFill>
              </a:rPr>
              <a:t>      </a:t>
            </a:r>
            <a:r>
              <a:rPr lang="tr-TR" dirty="0" smtClean="0">
                <a:solidFill>
                  <a:srgbClr val="002060"/>
                </a:solidFill>
              </a:rPr>
              <a:t> Proje lisans –</a:t>
            </a:r>
            <a:r>
              <a:rPr lang="tr-TR" dirty="0" err="1" smtClean="0">
                <a:solidFill>
                  <a:srgbClr val="002060"/>
                </a:solidFill>
              </a:rPr>
              <a:t>licence</a:t>
            </a:r>
            <a:r>
              <a:rPr lang="tr-TR" dirty="0" smtClean="0">
                <a:solidFill>
                  <a:srgbClr val="002060"/>
                </a:solidFill>
              </a:rPr>
              <a:t>:</a:t>
            </a:r>
          </a:p>
          <a:p>
            <a:pPr>
              <a:buNone/>
            </a:pPr>
            <a:r>
              <a:rPr lang="tr-TR" dirty="0" smtClean="0">
                <a:solidFill>
                  <a:srgbClr val="002060"/>
                </a:solidFill>
              </a:rPr>
              <a:t>     </a:t>
            </a:r>
            <a:r>
              <a:rPr lang="tr-TR" sz="1800" dirty="0" smtClean="0"/>
              <a:t>İnsanların projeniz hakkında kullanım iznini bilmesini sağlayacak obje. Açık kaynaklı bir     proje ise MIT kullanırız.</a:t>
            </a:r>
            <a:br>
              <a:rPr lang="tr-TR" sz="1800" dirty="0" smtClean="0"/>
            </a:br>
            <a:r>
              <a:rPr lang="tr-TR" sz="1800" dirty="0" smtClean="0">
                <a:solidFill>
                  <a:srgbClr val="FF0000"/>
                </a:solidFill>
              </a:rPr>
              <a:t>"</a:t>
            </a:r>
            <a:r>
              <a:rPr lang="tr-TR" sz="1800" dirty="0" err="1" smtClean="0">
                <a:solidFill>
                  <a:srgbClr val="FF0000"/>
                </a:solidFill>
              </a:rPr>
              <a:t>license</a:t>
            </a:r>
            <a:r>
              <a:rPr lang="tr-TR" sz="1800" dirty="0" smtClean="0">
                <a:solidFill>
                  <a:srgbClr val="FF0000"/>
                </a:solidFill>
              </a:rPr>
              <a:t>":"MIT"</a:t>
            </a:r>
          </a:p>
          <a:p>
            <a:pPr>
              <a:buNone/>
            </a:pPr>
            <a:endParaRPr lang="tr-TR" sz="1800" dirty="0">
              <a:solidFill>
                <a:srgbClr val="FF0000"/>
              </a:solidFill>
            </a:endParaRPr>
          </a:p>
        </p:txBody>
      </p:sp>
      <p:sp>
        <p:nvSpPr>
          <p:cNvPr id="8" name="7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
        <p:nvSpPr>
          <p:cNvPr id="6" name="5 Sağ Ok"/>
          <p:cNvSpPr/>
          <p:nvPr/>
        </p:nvSpPr>
        <p:spPr>
          <a:xfrm>
            <a:off x="251520" y="162880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Sağ Ok"/>
          <p:cNvSpPr/>
          <p:nvPr/>
        </p:nvSpPr>
        <p:spPr>
          <a:xfrm>
            <a:off x="251520" y="4581128"/>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err="1" smtClean="0"/>
              <a:t>Package</a:t>
            </a:r>
            <a:r>
              <a:rPr lang="tr-TR" b="1" dirty="0" smtClean="0"/>
              <a:t>.</a:t>
            </a:r>
            <a:r>
              <a:rPr lang="tr-TR" b="1" dirty="0" err="1" smtClean="0"/>
              <a:t>json</a:t>
            </a:r>
            <a:r>
              <a:rPr lang="tr-TR" b="1" dirty="0" smtClean="0"/>
              <a:t> Dosyasının İçeriği</a:t>
            </a:r>
            <a:endParaRPr lang="tr-TR"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pic>
        <p:nvPicPr>
          <p:cNvPr id="1026" name="Picture 2"/>
          <p:cNvPicPr>
            <a:picLocks noChangeAspect="1" noChangeArrowheads="1"/>
          </p:cNvPicPr>
          <p:nvPr/>
        </p:nvPicPr>
        <p:blipFill>
          <a:blip r:embed="rId3" cstate="print"/>
          <a:srcRect/>
          <a:stretch>
            <a:fillRect/>
          </a:stretch>
        </p:blipFill>
        <p:spPr bwMode="auto">
          <a:xfrm>
            <a:off x="971601" y="1206202"/>
            <a:ext cx="7056784" cy="4527054"/>
          </a:xfrm>
          <a:prstGeom prst="rect">
            <a:avLst/>
          </a:prstGeom>
          <a:noFill/>
          <a:ln w="9525">
            <a:noFill/>
            <a:miter lim="800000"/>
            <a:headEnd/>
            <a:tailEnd/>
          </a:ln>
        </p:spPr>
      </p:pic>
      <p:sp>
        <p:nvSpPr>
          <p:cNvPr id="5" name="4 Metin kutusu"/>
          <p:cNvSpPr txBox="1"/>
          <p:nvPr/>
        </p:nvSpPr>
        <p:spPr>
          <a:xfrm>
            <a:off x="323528" y="5877272"/>
            <a:ext cx="8568952" cy="923330"/>
          </a:xfrm>
          <a:prstGeom prst="rect">
            <a:avLst/>
          </a:prstGeom>
          <a:noFill/>
        </p:spPr>
        <p:txBody>
          <a:bodyPr wrap="square" rtlCol="0">
            <a:spAutoFit/>
          </a:bodyPr>
          <a:lstStyle/>
          <a:p>
            <a:r>
              <a:rPr lang="tr-TR" i="1" dirty="0" smtClean="0"/>
              <a:t>* İzin sorunları yaşadığınız durumlarda kodlarınızın başına </a:t>
            </a:r>
            <a:r>
              <a:rPr lang="tr-TR" b="1" i="1" dirty="0" err="1" smtClean="0"/>
              <a:t>sudo</a:t>
            </a:r>
            <a:r>
              <a:rPr lang="tr-TR" i="1" dirty="0" smtClean="0"/>
              <a:t> komutunu eklemeyi unutmayın. (Mac ve Linux kullanıcıları için)</a:t>
            </a:r>
            <a:endParaRPr lang="tr-TR" dirty="0" smtClean="0"/>
          </a:p>
          <a:p>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NPM Komutları</a:t>
            </a:r>
            <a:endParaRPr lang="tr-TR" dirty="0"/>
          </a:p>
        </p:txBody>
      </p:sp>
      <p:sp>
        <p:nvSpPr>
          <p:cNvPr id="3" name="2 İçerik Yer Tutucusu"/>
          <p:cNvSpPr>
            <a:spLocks noGrp="1"/>
          </p:cNvSpPr>
          <p:nvPr>
            <p:ph idx="1"/>
          </p:nvPr>
        </p:nvSpPr>
        <p:spPr/>
        <p:txBody>
          <a:bodyPr>
            <a:normAutofit lnSpcReduction="10000"/>
          </a:bodyPr>
          <a:lstStyle/>
          <a:p>
            <a:r>
              <a:rPr lang="tr-TR" dirty="0" err="1" smtClean="0"/>
              <a:t>npm</a:t>
            </a:r>
            <a:r>
              <a:rPr lang="tr-TR" dirty="0" smtClean="0"/>
              <a:t> </a:t>
            </a:r>
            <a:r>
              <a:rPr lang="tr-TR" dirty="0" err="1" smtClean="0"/>
              <a:t>install</a:t>
            </a:r>
            <a:r>
              <a:rPr lang="tr-TR" dirty="0" smtClean="0"/>
              <a:t> &lt;</a:t>
            </a:r>
            <a:r>
              <a:rPr lang="tr-TR" dirty="0" err="1" smtClean="0"/>
              <a:t>package</a:t>
            </a:r>
            <a:r>
              <a:rPr lang="tr-TR" dirty="0" smtClean="0"/>
              <a:t> name&gt;</a:t>
            </a:r>
          </a:p>
          <a:p>
            <a:r>
              <a:rPr lang="tr-TR" dirty="0" err="1" smtClean="0"/>
              <a:t>npm</a:t>
            </a:r>
            <a:r>
              <a:rPr lang="tr-TR" dirty="0" smtClean="0"/>
              <a:t> </a:t>
            </a:r>
            <a:r>
              <a:rPr lang="tr-TR" dirty="0" err="1" smtClean="0"/>
              <a:t>install</a:t>
            </a:r>
            <a:r>
              <a:rPr lang="tr-TR" dirty="0" smtClean="0"/>
              <a:t> -g &lt;</a:t>
            </a:r>
            <a:r>
              <a:rPr lang="tr-TR" dirty="0" err="1" smtClean="0"/>
              <a:t>package</a:t>
            </a:r>
            <a:r>
              <a:rPr lang="tr-TR" dirty="0" smtClean="0"/>
              <a:t> name&gt; --</a:t>
            </a:r>
            <a:r>
              <a:rPr lang="tr-TR" dirty="0" err="1" smtClean="0"/>
              <a:t>save</a:t>
            </a:r>
            <a:r>
              <a:rPr lang="tr-TR" dirty="0" smtClean="0"/>
              <a:t>-dev</a:t>
            </a:r>
          </a:p>
          <a:p>
            <a:r>
              <a:rPr lang="tr-TR" dirty="0" err="1" smtClean="0"/>
              <a:t>npm</a:t>
            </a:r>
            <a:r>
              <a:rPr lang="tr-TR" dirty="0" smtClean="0"/>
              <a:t> </a:t>
            </a:r>
            <a:r>
              <a:rPr lang="tr-TR" dirty="0" err="1" smtClean="0"/>
              <a:t>uninstall</a:t>
            </a:r>
            <a:r>
              <a:rPr lang="tr-TR" dirty="0" smtClean="0"/>
              <a:t> &lt;</a:t>
            </a:r>
            <a:r>
              <a:rPr lang="tr-TR" dirty="0" err="1" smtClean="0"/>
              <a:t>package</a:t>
            </a:r>
            <a:r>
              <a:rPr lang="tr-TR" dirty="0" smtClean="0"/>
              <a:t> name&gt; --</a:t>
            </a:r>
            <a:r>
              <a:rPr lang="tr-TR" dirty="0" err="1" smtClean="0"/>
              <a:t>save</a:t>
            </a:r>
            <a:r>
              <a:rPr lang="tr-TR" dirty="0" smtClean="0"/>
              <a:t>-dev</a:t>
            </a:r>
          </a:p>
          <a:p>
            <a:r>
              <a:rPr lang="tr-TR" dirty="0" err="1" smtClean="0"/>
              <a:t>npm</a:t>
            </a:r>
            <a:r>
              <a:rPr lang="tr-TR" dirty="0" smtClean="0"/>
              <a:t> </a:t>
            </a:r>
            <a:r>
              <a:rPr lang="tr-TR" dirty="0" err="1" smtClean="0"/>
              <a:t>list</a:t>
            </a:r>
            <a:endParaRPr lang="tr-TR" dirty="0" smtClean="0"/>
          </a:p>
          <a:p>
            <a:r>
              <a:rPr lang="tr-TR" dirty="0" err="1" smtClean="0"/>
              <a:t>npm</a:t>
            </a:r>
            <a:r>
              <a:rPr lang="tr-TR" dirty="0" smtClean="0"/>
              <a:t> </a:t>
            </a:r>
            <a:r>
              <a:rPr lang="tr-TR" dirty="0" err="1" smtClean="0"/>
              <a:t>list</a:t>
            </a:r>
            <a:r>
              <a:rPr lang="tr-TR" dirty="0" smtClean="0"/>
              <a:t> --</a:t>
            </a:r>
            <a:r>
              <a:rPr lang="tr-TR" dirty="0" err="1" smtClean="0"/>
              <a:t>depth</a:t>
            </a:r>
            <a:r>
              <a:rPr lang="tr-TR" b="1" dirty="0" smtClean="0"/>
              <a:t>=</a:t>
            </a:r>
            <a:r>
              <a:rPr lang="tr-TR" dirty="0" smtClean="0"/>
              <a:t>0</a:t>
            </a:r>
          </a:p>
          <a:p>
            <a:r>
              <a:rPr lang="tr-TR" dirty="0" err="1" smtClean="0"/>
              <a:t>npm</a:t>
            </a:r>
            <a:r>
              <a:rPr lang="tr-TR" dirty="0" smtClean="0"/>
              <a:t> </a:t>
            </a:r>
            <a:r>
              <a:rPr lang="tr-TR" dirty="0" err="1" smtClean="0"/>
              <a:t>outdated</a:t>
            </a:r>
            <a:endParaRPr lang="tr-TR" dirty="0" smtClean="0"/>
          </a:p>
          <a:p>
            <a:r>
              <a:rPr lang="tr-TR" dirty="0" err="1" smtClean="0"/>
              <a:t>npm</a:t>
            </a:r>
            <a:r>
              <a:rPr lang="tr-TR" dirty="0" smtClean="0"/>
              <a:t> –v</a:t>
            </a:r>
          </a:p>
          <a:p>
            <a:r>
              <a:rPr lang="tr-TR" dirty="0" err="1" smtClean="0"/>
              <a:t>npm</a:t>
            </a:r>
            <a:r>
              <a:rPr lang="tr-TR" dirty="0" smtClean="0"/>
              <a:t> </a:t>
            </a:r>
            <a:r>
              <a:rPr lang="tr-TR" dirty="0" err="1" smtClean="0"/>
              <a:t>update</a:t>
            </a:r>
            <a:r>
              <a:rPr lang="tr-TR" dirty="0" smtClean="0"/>
              <a:t> &lt;</a:t>
            </a:r>
            <a:r>
              <a:rPr lang="tr-TR" dirty="0" err="1" smtClean="0"/>
              <a:t>package</a:t>
            </a:r>
            <a:r>
              <a:rPr lang="tr-TR" dirty="0" smtClean="0"/>
              <a:t> name&gt;</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Paket Yönetimi</a:t>
            </a:r>
            <a:endParaRPr lang="tr-TR" b="1" dirty="0"/>
          </a:p>
        </p:txBody>
      </p:sp>
      <p:sp>
        <p:nvSpPr>
          <p:cNvPr id="3" name="2 İçerik Yer Tutucusu"/>
          <p:cNvSpPr>
            <a:spLocks noGrp="1"/>
          </p:cNvSpPr>
          <p:nvPr>
            <p:ph idx="1"/>
          </p:nvPr>
        </p:nvSpPr>
        <p:spPr/>
        <p:txBody>
          <a:bodyPr>
            <a:normAutofit lnSpcReduction="10000"/>
          </a:bodyPr>
          <a:lstStyle/>
          <a:p>
            <a:r>
              <a:rPr lang="tr-TR" dirty="0" smtClean="0"/>
              <a:t>Paket Yöneticisi; Bağımlılıkları takip ederek paket inşa etme, kurma, kaldırma, yükseltme vb. işlevleri yerine getirir</a:t>
            </a:r>
          </a:p>
          <a:p>
            <a:r>
              <a:rPr lang="tr-TR" dirty="0" err="1" smtClean="0"/>
              <a:t>Nodejs’in</a:t>
            </a:r>
            <a:r>
              <a:rPr lang="tr-TR" dirty="0" smtClean="0"/>
              <a:t> paket yöneticisi </a:t>
            </a:r>
            <a:r>
              <a:rPr lang="tr-TR" dirty="0" err="1" smtClean="0"/>
              <a:t>NPM’dir</a:t>
            </a:r>
            <a:r>
              <a:rPr lang="tr-TR" dirty="0" smtClean="0"/>
              <a:t>. NPM üçüncü parti modülleri yüklemek için birebirdir.</a:t>
            </a:r>
          </a:p>
          <a:p>
            <a:r>
              <a:rPr lang="tr-TR" dirty="0" smtClean="0"/>
              <a:t>Eğer </a:t>
            </a:r>
            <a:r>
              <a:rPr lang="tr-TR" dirty="0" err="1" smtClean="0"/>
              <a:t>Npm</a:t>
            </a:r>
            <a:r>
              <a:rPr lang="tr-TR" dirty="0" smtClean="0"/>
              <a:t> makinede yok ise </a:t>
            </a:r>
            <a:r>
              <a:rPr lang="tr-TR" dirty="0" err="1" smtClean="0">
                <a:hlinkClick r:id="rId2"/>
              </a:rPr>
              <a:t>Node</a:t>
            </a:r>
            <a:r>
              <a:rPr lang="tr-TR" dirty="0" smtClean="0">
                <a:hlinkClick r:id="rId2"/>
              </a:rPr>
              <a:t>.</a:t>
            </a:r>
            <a:r>
              <a:rPr lang="tr-TR" dirty="0" err="1" smtClean="0">
                <a:hlinkClick r:id="rId2"/>
              </a:rPr>
              <a:t>js</a:t>
            </a:r>
            <a:r>
              <a:rPr lang="tr-TR" dirty="0" smtClean="0"/>
              <a:t>‘in yüklenmesi ile </a:t>
            </a:r>
            <a:r>
              <a:rPr lang="tr-TR" dirty="0" err="1" smtClean="0"/>
              <a:t>Npm</a:t>
            </a:r>
            <a:r>
              <a:rPr lang="tr-TR" dirty="0" smtClean="0"/>
              <a:t> de otomatik olarak gelmiş olur.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Paket Yönetimi</a:t>
            </a:r>
            <a:endParaRPr lang="tr-TR" b="1" dirty="0"/>
          </a:p>
        </p:txBody>
      </p:sp>
      <p:sp>
        <p:nvSpPr>
          <p:cNvPr id="3" name="2 İçerik Yer Tutucusu"/>
          <p:cNvSpPr>
            <a:spLocks noGrp="1"/>
          </p:cNvSpPr>
          <p:nvPr>
            <p:ph idx="1"/>
          </p:nvPr>
        </p:nvSpPr>
        <p:spPr/>
        <p:txBody>
          <a:bodyPr/>
          <a:lstStyle/>
          <a:p>
            <a:r>
              <a:rPr lang="tr-TR" dirty="0" smtClean="0"/>
              <a:t>Diğer paket yöneticileriyle de çalışmak için </a:t>
            </a:r>
            <a:r>
              <a:rPr lang="tr-TR" dirty="0" err="1" smtClean="0"/>
              <a:t>Node</a:t>
            </a:r>
            <a:r>
              <a:rPr lang="tr-TR" dirty="0" smtClean="0"/>
              <a:t>.</a:t>
            </a:r>
            <a:r>
              <a:rPr lang="tr-TR" dirty="0" err="1" smtClean="0"/>
              <a:t>js</a:t>
            </a:r>
            <a:r>
              <a:rPr lang="tr-TR" dirty="0" smtClean="0"/>
              <a:t> ve buna bağlı olarak </a:t>
            </a:r>
            <a:r>
              <a:rPr lang="tr-TR" dirty="0" err="1" smtClean="0"/>
              <a:t>NPM’in</a:t>
            </a:r>
            <a:r>
              <a:rPr lang="tr-TR" dirty="0" smtClean="0"/>
              <a:t> yüklü olması gerekir</a:t>
            </a:r>
          </a:p>
          <a:p>
            <a:r>
              <a:rPr lang="tr-TR" dirty="0" err="1" smtClean="0"/>
              <a:t>npm</a:t>
            </a:r>
            <a:r>
              <a:rPr lang="tr-TR" dirty="0" smtClean="0"/>
              <a:t> </a:t>
            </a:r>
            <a:r>
              <a:rPr lang="tr-TR" dirty="0" err="1" smtClean="0"/>
              <a:t>install</a:t>
            </a:r>
            <a:r>
              <a:rPr lang="tr-TR" dirty="0" smtClean="0"/>
              <a:t> -g </a:t>
            </a:r>
            <a:r>
              <a:rPr lang="tr-TR" dirty="0" err="1" smtClean="0">
                <a:solidFill>
                  <a:srgbClr val="FF0000"/>
                </a:solidFill>
              </a:rPr>
              <a:t>bower</a:t>
            </a:r>
            <a:endParaRPr lang="sv-SE" dirty="0" smtClean="0">
              <a:solidFill>
                <a:srgbClr val="FF0000"/>
              </a:solidFill>
            </a:endParaRPr>
          </a:p>
          <a:p>
            <a:pPr fontAlgn="base"/>
            <a:r>
              <a:rPr lang="tr-TR" dirty="0" err="1" smtClean="0"/>
              <a:t>npm</a:t>
            </a:r>
            <a:r>
              <a:rPr lang="tr-TR" dirty="0" smtClean="0"/>
              <a:t> </a:t>
            </a:r>
            <a:r>
              <a:rPr lang="tr-TR" dirty="0" err="1" smtClean="0"/>
              <a:t>install</a:t>
            </a:r>
            <a:r>
              <a:rPr lang="tr-TR" dirty="0" smtClean="0"/>
              <a:t> –g </a:t>
            </a:r>
            <a:r>
              <a:rPr lang="tr-TR" dirty="0" err="1" smtClean="0">
                <a:solidFill>
                  <a:srgbClr val="FF0000"/>
                </a:solidFill>
              </a:rPr>
              <a:t>grunt</a:t>
            </a:r>
            <a:endParaRPr lang="tr-TR" dirty="0" smtClean="0">
              <a:solidFill>
                <a:srgbClr val="FF0000"/>
              </a:solidFill>
            </a:endParaRPr>
          </a:p>
          <a:p>
            <a:pPr fontAlgn="base"/>
            <a:r>
              <a:rPr lang="tr-TR" dirty="0" err="1" smtClean="0"/>
              <a:t>npm</a:t>
            </a:r>
            <a:r>
              <a:rPr lang="tr-TR" dirty="0" smtClean="0"/>
              <a:t> </a:t>
            </a:r>
            <a:r>
              <a:rPr lang="tr-TR" dirty="0" err="1" smtClean="0"/>
              <a:t>install</a:t>
            </a:r>
            <a:r>
              <a:rPr lang="tr-TR" dirty="0" smtClean="0"/>
              <a:t> -g </a:t>
            </a:r>
            <a:r>
              <a:rPr lang="tr-TR" dirty="0" err="1" smtClean="0">
                <a:solidFill>
                  <a:srgbClr val="FF0000"/>
                </a:solidFill>
              </a:rPr>
              <a:t>gulp</a:t>
            </a:r>
            <a:endParaRPr lang="tr-TR" dirty="0" smtClean="0">
              <a:solidFill>
                <a:srgbClr val="FF0000"/>
              </a:solidFill>
            </a:endParaRPr>
          </a:p>
          <a:p>
            <a:pPr fontAlgn="base"/>
            <a:r>
              <a:rPr lang="tr-TR" dirty="0" err="1" smtClean="0"/>
              <a:t>npm</a:t>
            </a:r>
            <a:r>
              <a:rPr lang="tr-TR" dirty="0" smtClean="0"/>
              <a:t> </a:t>
            </a:r>
            <a:r>
              <a:rPr lang="tr-TR" dirty="0" err="1" smtClean="0"/>
              <a:t>install</a:t>
            </a:r>
            <a:r>
              <a:rPr lang="tr-TR" dirty="0" smtClean="0"/>
              <a:t> –g </a:t>
            </a:r>
            <a:r>
              <a:rPr lang="tr-TR" dirty="0" err="1" smtClean="0">
                <a:solidFill>
                  <a:srgbClr val="FF0000"/>
                </a:solidFill>
              </a:rPr>
              <a:t>yarn</a:t>
            </a:r>
            <a:r>
              <a:rPr lang="tr-TR" dirty="0" smtClean="0"/>
              <a:t> </a:t>
            </a:r>
          </a:p>
          <a:p>
            <a:pPr fontAlgn="base"/>
            <a:endParaRPr lang="tr-TR" dirty="0">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t>Paket Yönetimi (NPM)</a:t>
            </a:r>
            <a:r>
              <a:rPr lang="tr-TR" dirty="0" smtClean="0"/>
              <a:t/>
            </a:r>
            <a:br>
              <a:rPr lang="tr-TR" dirty="0" smtClean="0"/>
            </a:br>
            <a:endParaRPr lang="tr-TR" dirty="0"/>
          </a:p>
        </p:txBody>
      </p:sp>
      <p:sp>
        <p:nvSpPr>
          <p:cNvPr id="3" name="2 İçerik Yer Tutucusu"/>
          <p:cNvSpPr>
            <a:spLocks noGrp="1"/>
          </p:cNvSpPr>
          <p:nvPr>
            <p:ph sz="half" idx="2"/>
          </p:nvPr>
        </p:nvSpPr>
        <p:spPr/>
        <p:txBody>
          <a:bodyPr/>
          <a:lstStyle/>
          <a:p>
            <a:r>
              <a:rPr lang="tr-TR" dirty="0" err="1" smtClean="0"/>
              <a:t>Npm</a:t>
            </a:r>
            <a:r>
              <a:rPr lang="tr-TR" dirty="0" smtClean="0"/>
              <a:t> aynı </a:t>
            </a:r>
            <a:r>
              <a:rPr lang="tr-TR" dirty="0" err="1" smtClean="0"/>
              <a:t>Nuget’de</a:t>
            </a:r>
            <a:r>
              <a:rPr lang="tr-TR" dirty="0" smtClean="0"/>
              <a:t> olduğu gibi </a:t>
            </a:r>
            <a:r>
              <a:rPr lang="tr-TR" dirty="0" err="1" smtClean="0"/>
              <a:t>Node</a:t>
            </a:r>
            <a:r>
              <a:rPr lang="tr-TR" dirty="0" smtClean="0"/>
              <a:t>.</a:t>
            </a:r>
            <a:r>
              <a:rPr lang="tr-TR" dirty="0" err="1" smtClean="0"/>
              <a:t>js</a:t>
            </a:r>
            <a:r>
              <a:rPr lang="tr-TR" dirty="0" smtClean="0"/>
              <a:t> için çeşitli </a:t>
            </a:r>
            <a:r>
              <a:rPr lang="tr-TR" dirty="0" err="1" smtClean="0"/>
              <a:t>scriptleri</a:t>
            </a:r>
            <a:r>
              <a:rPr lang="tr-TR" dirty="0" smtClean="0"/>
              <a:t> otomatik olarak sisteme yüklemek, listelemek, silmek, </a:t>
            </a:r>
            <a:r>
              <a:rPr lang="tr-TR" dirty="0" err="1" smtClean="0"/>
              <a:t>update</a:t>
            </a:r>
            <a:r>
              <a:rPr lang="tr-TR" dirty="0" smtClean="0"/>
              <a:t> etmek gibi işlere </a:t>
            </a:r>
            <a:r>
              <a:rPr lang="tr-TR" dirty="0" err="1" smtClean="0"/>
              <a:t>yarıyan</a:t>
            </a:r>
            <a:r>
              <a:rPr lang="tr-TR" dirty="0" smtClean="0"/>
              <a:t> komut satırı üzerinden çalışan bir uygulamadır. </a:t>
            </a:r>
            <a:endParaRPr lang="tr-TR" dirty="0"/>
          </a:p>
        </p:txBody>
      </p:sp>
      <p:sp>
        <p:nvSpPr>
          <p:cNvPr id="9" name="8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pic>
        <p:nvPicPr>
          <p:cNvPr id="2051" name="Picture 3" descr="C:\Users\Kaplan\Desktop\npm.PNG"/>
          <p:cNvPicPr>
            <a:picLocks noChangeAspect="1" noChangeArrowheads="1"/>
          </p:cNvPicPr>
          <p:nvPr/>
        </p:nvPicPr>
        <p:blipFill>
          <a:blip r:embed="rId2" cstate="print"/>
          <a:srcRect/>
          <a:stretch>
            <a:fillRect/>
          </a:stretch>
        </p:blipFill>
        <p:spPr bwMode="auto">
          <a:xfrm>
            <a:off x="4644008" y="2204864"/>
            <a:ext cx="4032448" cy="316405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Paket Yönetimi (NPM)</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pic>
        <p:nvPicPr>
          <p:cNvPr id="3074" name="Picture 2" descr="C:\Users\Kaplan\Desktop\tumblr_inline_oup395O2jC1uum5zo_500.png"/>
          <p:cNvPicPr>
            <a:picLocks noChangeAspect="1" noChangeArrowheads="1"/>
          </p:cNvPicPr>
          <p:nvPr/>
        </p:nvPicPr>
        <p:blipFill>
          <a:blip r:embed="rId2" cstate="print"/>
          <a:srcRect/>
          <a:stretch>
            <a:fillRect/>
          </a:stretch>
        </p:blipFill>
        <p:spPr bwMode="auto">
          <a:xfrm>
            <a:off x="1365223" y="1340768"/>
            <a:ext cx="6447137" cy="525658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Paket Yönetimini Nasıl Sağlarız?</a:t>
            </a:r>
            <a:endParaRPr lang="tr-TR" b="1" dirty="0"/>
          </a:p>
        </p:txBody>
      </p:sp>
      <p:sp>
        <p:nvSpPr>
          <p:cNvPr id="3" name="2 İçerik Yer Tutucusu"/>
          <p:cNvSpPr>
            <a:spLocks noGrp="1"/>
          </p:cNvSpPr>
          <p:nvPr>
            <p:ph idx="1"/>
          </p:nvPr>
        </p:nvSpPr>
        <p:spPr>
          <a:xfrm>
            <a:off x="179512" y="1628800"/>
            <a:ext cx="8640960" cy="4525963"/>
          </a:xfrm>
        </p:spPr>
        <p:txBody>
          <a:bodyPr/>
          <a:lstStyle/>
          <a:p>
            <a:pPr>
              <a:buNone/>
            </a:pPr>
            <a:r>
              <a:rPr lang="tr-TR" sz="4800" dirty="0" smtClean="0"/>
              <a:t>       </a:t>
            </a:r>
            <a:r>
              <a:rPr lang="tr-TR" sz="4800" u="sng" dirty="0" err="1" smtClean="0"/>
              <a:t>Node</a:t>
            </a:r>
            <a:r>
              <a:rPr lang="tr-TR" sz="4800" dirty="0" smtClean="0"/>
              <a:t> </a:t>
            </a:r>
            <a:r>
              <a:rPr lang="tr-TR" sz="4800" u="sng" dirty="0" err="1" smtClean="0"/>
              <a:t>Package</a:t>
            </a:r>
            <a:r>
              <a:rPr lang="tr-TR" sz="4800" u="sng" dirty="0" smtClean="0"/>
              <a:t> </a:t>
            </a:r>
            <a:r>
              <a:rPr lang="tr-TR" sz="4800" u="sng" dirty="0" err="1" smtClean="0"/>
              <a:t>Modules</a:t>
            </a:r>
            <a:r>
              <a:rPr lang="tr-TR" sz="4800" dirty="0" smtClean="0"/>
              <a:t>(NPM)</a:t>
            </a:r>
            <a:endParaRPr lang="tr-TR" sz="4800" dirty="0"/>
          </a:p>
        </p:txBody>
      </p:sp>
      <p:sp>
        <p:nvSpPr>
          <p:cNvPr id="10" name="9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
        <p:nvSpPr>
          <p:cNvPr id="7" name="6 Şeritli Sağ Ok"/>
          <p:cNvSpPr/>
          <p:nvPr/>
        </p:nvSpPr>
        <p:spPr>
          <a:xfrm rot="5400000">
            <a:off x="1295636" y="2672916"/>
            <a:ext cx="1296144" cy="79208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Metin kutusu"/>
          <p:cNvSpPr txBox="1"/>
          <p:nvPr/>
        </p:nvSpPr>
        <p:spPr>
          <a:xfrm>
            <a:off x="1115616" y="3861048"/>
            <a:ext cx="1584176" cy="584775"/>
          </a:xfrm>
          <a:prstGeom prst="rect">
            <a:avLst/>
          </a:prstGeom>
          <a:noFill/>
        </p:spPr>
        <p:txBody>
          <a:bodyPr wrap="square" rtlCol="0">
            <a:spAutoFit/>
          </a:bodyPr>
          <a:lstStyle/>
          <a:p>
            <a:r>
              <a:rPr lang="tr-TR" sz="3200" b="1" dirty="0" err="1" smtClean="0"/>
              <a:t>Node</a:t>
            </a:r>
            <a:r>
              <a:rPr lang="tr-TR" sz="3200" b="1" dirty="0" smtClean="0"/>
              <a:t>.</a:t>
            </a:r>
            <a:r>
              <a:rPr lang="tr-TR" sz="3200" b="1" dirty="0" err="1" smtClean="0"/>
              <a:t>js</a:t>
            </a:r>
            <a:endParaRPr lang="tr-TR" sz="3200" b="1" dirty="0"/>
          </a:p>
        </p:txBody>
      </p:sp>
      <p:sp>
        <p:nvSpPr>
          <p:cNvPr id="9" name="8 Şeritli Sağ Ok"/>
          <p:cNvSpPr/>
          <p:nvPr/>
        </p:nvSpPr>
        <p:spPr>
          <a:xfrm rot="5400000">
            <a:off x="4103948" y="2672916"/>
            <a:ext cx="1296144" cy="79208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Metin kutusu"/>
          <p:cNvSpPr txBox="1"/>
          <p:nvPr/>
        </p:nvSpPr>
        <p:spPr>
          <a:xfrm>
            <a:off x="3779912" y="3861048"/>
            <a:ext cx="2376163" cy="861774"/>
          </a:xfrm>
          <a:prstGeom prst="rect">
            <a:avLst/>
          </a:prstGeom>
          <a:noFill/>
        </p:spPr>
        <p:txBody>
          <a:bodyPr wrap="none" rtlCol="0">
            <a:spAutoFit/>
          </a:bodyPr>
          <a:lstStyle/>
          <a:p>
            <a:r>
              <a:rPr lang="tr-TR" sz="3200" b="1" dirty="0" err="1" smtClean="0"/>
              <a:t>Package</a:t>
            </a:r>
            <a:r>
              <a:rPr lang="tr-TR" sz="3200" b="1" dirty="0" smtClean="0"/>
              <a:t>.</a:t>
            </a:r>
            <a:r>
              <a:rPr lang="tr-TR" sz="3200" b="1" dirty="0" err="1" smtClean="0"/>
              <a:t>json</a:t>
            </a:r>
            <a:endParaRPr lang="tr-TR" sz="3200" b="1" dirty="0" smtClean="0"/>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Paket Yönetimini Nasıl Sağlarız?</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pic>
        <p:nvPicPr>
          <p:cNvPr id="5" name="Picture 2" descr="C:\Users\Kaplan\Desktop\npm3deps8.png"/>
          <p:cNvPicPr>
            <a:picLocks noChangeAspect="1" noChangeArrowheads="1"/>
          </p:cNvPicPr>
          <p:nvPr/>
        </p:nvPicPr>
        <p:blipFill>
          <a:blip r:embed="rId2" cstate="print"/>
          <a:srcRect/>
          <a:stretch>
            <a:fillRect/>
          </a:stretch>
        </p:blipFill>
        <p:spPr bwMode="auto">
          <a:xfrm>
            <a:off x="827584" y="1340768"/>
            <a:ext cx="7344816" cy="496390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Paket Yönetim Dosyası</a:t>
            </a:r>
            <a:endParaRPr lang="tr-TR" b="1" dirty="0"/>
          </a:p>
        </p:txBody>
      </p:sp>
      <p:sp>
        <p:nvSpPr>
          <p:cNvPr id="3" name="2 İçerik Yer Tutucusu"/>
          <p:cNvSpPr>
            <a:spLocks noGrp="1"/>
          </p:cNvSpPr>
          <p:nvPr>
            <p:ph idx="1"/>
          </p:nvPr>
        </p:nvSpPr>
        <p:spPr/>
        <p:txBody>
          <a:bodyPr/>
          <a:lstStyle/>
          <a:p>
            <a:r>
              <a:rPr lang="tr-TR" dirty="0" err="1" smtClean="0"/>
              <a:t>Nodejs’in</a:t>
            </a:r>
            <a:r>
              <a:rPr lang="tr-TR" dirty="0" smtClean="0"/>
              <a:t> paket yönetimi proje içindeki </a:t>
            </a:r>
            <a:r>
              <a:rPr lang="tr-TR" b="1" dirty="0" err="1" smtClean="0"/>
              <a:t>package</a:t>
            </a:r>
            <a:r>
              <a:rPr lang="tr-TR" b="1" dirty="0" smtClean="0"/>
              <a:t>.</a:t>
            </a:r>
            <a:r>
              <a:rPr lang="tr-TR" b="1" dirty="0" err="1" smtClean="0"/>
              <a:t>json</a:t>
            </a:r>
            <a:r>
              <a:rPr lang="tr-TR" dirty="0" smtClean="0"/>
              <a:t> yapılandırma dosyası ile sağlanır.</a:t>
            </a:r>
          </a:p>
          <a:p>
            <a:r>
              <a:rPr lang="tr-TR" dirty="0" smtClean="0"/>
              <a:t>Bu dosyayı kendimiz oluşturabildiğimiz gibi;</a:t>
            </a:r>
          </a:p>
          <a:p>
            <a:r>
              <a:rPr lang="tr-TR" dirty="0" smtClean="0"/>
              <a:t> </a:t>
            </a:r>
            <a:r>
              <a:rPr lang="tr-TR" b="1" dirty="0" err="1" smtClean="0">
                <a:solidFill>
                  <a:srgbClr val="002060"/>
                </a:solidFill>
              </a:rPr>
              <a:t>npm</a:t>
            </a:r>
            <a:r>
              <a:rPr lang="tr-TR" b="1" dirty="0" smtClean="0">
                <a:solidFill>
                  <a:srgbClr val="002060"/>
                </a:solidFill>
              </a:rPr>
              <a:t> </a:t>
            </a:r>
            <a:r>
              <a:rPr lang="tr-TR" b="1" dirty="0" err="1" smtClean="0">
                <a:solidFill>
                  <a:srgbClr val="002060"/>
                </a:solidFill>
              </a:rPr>
              <a:t>init</a:t>
            </a:r>
            <a:r>
              <a:rPr lang="tr-TR" dirty="0" smtClean="0">
                <a:solidFill>
                  <a:srgbClr val="002060"/>
                </a:solidFill>
              </a:rPr>
              <a:t> </a:t>
            </a:r>
          </a:p>
          <a:p>
            <a:r>
              <a:rPr lang="tr-TR" dirty="0" smtClean="0"/>
              <a:t>Komutu yardımıyla sorulan sorulara cevap vererek de oluşturabiliriz.</a:t>
            </a: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
        <p:nvSpPr>
          <p:cNvPr id="10" name="9 Güneş"/>
          <p:cNvSpPr/>
          <p:nvPr/>
        </p:nvSpPr>
        <p:spPr>
          <a:xfrm>
            <a:off x="467544" y="3861048"/>
            <a:ext cx="432048" cy="432048"/>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err="1" smtClean="0"/>
              <a:t>Package</a:t>
            </a:r>
            <a:r>
              <a:rPr lang="tr-TR" b="1" dirty="0" smtClean="0"/>
              <a:t>.</a:t>
            </a:r>
            <a:r>
              <a:rPr lang="tr-TR" b="1" dirty="0" err="1" smtClean="0"/>
              <a:t>json</a:t>
            </a:r>
            <a:r>
              <a:rPr lang="tr-TR" b="1" dirty="0" smtClean="0"/>
              <a:t> Dosyasının İçeriği</a:t>
            </a:r>
            <a:endParaRPr lang="tr-TR" b="1" dirty="0"/>
          </a:p>
        </p:txBody>
      </p:sp>
      <p:sp>
        <p:nvSpPr>
          <p:cNvPr id="3" name="2 İçerik Yer Tutucusu"/>
          <p:cNvSpPr>
            <a:spLocks noGrp="1"/>
          </p:cNvSpPr>
          <p:nvPr>
            <p:ph idx="1"/>
          </p:nvPr>
        </p:nvSpPr>
        <p:spPr/>
        <p:txBody>
          <a:bodyPr>
            <a:normAutofit/>
          </a:bodyPr>
          <a:lstStyle/>
          <a:p>
            <a:pPr>
              <a:buNone/>
            </a:pPr>
            <a:r>
              <a:rPr lang="tr-TR" dirty="0" smtClean="0">
                <a:solidFill>
                  <a:srgbClr val="002060"/>
                </a:solidFill>
              </a:rPr>
              <a:t>    Projenin adı –name:</a:t>
            </a:r>
          </a:p>
          <a:p>
            <a:pPr>
              <a:buNone/>
            </a:pPr>
            <a:r>
              <a:rPr lang="tr-TR" sz="1800" dirty="0" smtClean="0">
                <a:solidFill>
                  <a:srgbClr val="002060"/>
                </a:solidFill>
              </a:rPr>
              <a:t>       </a:t>
            </a:r>
            <a:r>
              <a:rPr lang="tr-TR" sz="1800" dirty="0" smtClean="0"/>
              <a:t>Proje için bir isim giriyoruz. Küçük harflerle olmalı. Eğer birden fazla kelime      kullanılırsa aralarda ‘-‘ olması tavsiye edilir.</a:t>
            </a:r>
          </a:p>
          <a:p>
            <a:pPr>
              <a:buNone/>
            </a:pPr>
            <a:r>
              <a:rPr lang="tr-TR" sz="1800" dirty="0" smtClean="0">
                <a:solidFill>
                  <a:srgbClr val="002060"/>
                </a:solidFill>
              </a:rPr>
              <a:t>	</a:t>
            </a:r>
            <a:r>
              <a:rPr lang="tr-TR" sz="1800" dirty="0" smtClean="0">
                <a:solidFill>
                  <a:srgbClr val="FF0000"/>
                </a:solidFill>
              </a:rPr>
              <a:t>"name" : "proje-ismi“</a:t>
            </a:r>
          </a:p>
          <a:p>
            <a:pPr>
              <a:buNone/>
            </a:pPr>
            <a:endParaRPr lang="tr-TR" sz="1800" dirty="0" smtClean="0">
              <a:solidFill>
                <a:srgbClr val="FF0000"/>
              </a:solidFill>
            </a:endParaRPr>
          </a:p>
          <a:p>
            <a:pPr>
              <a:buNone/>
            </a:pPr>
            <a:endParaRPr lang="tr-TR" sz="1800" dirty="0" smtClean="0">
              <a:solidFill>
                <a:srgbClr val="FF0000"/>
              </a:solidFill>
            </a:endParaRPr>
          </a:p>
          <a:p>
            <a:pPr lvl="0">
              <a:buNone/>
            </a:pPr>
            <a:r>
              <a:rPr lang="tr-TR" sz="1800" dirty="0" smtClean="0">
                <a:solidFill>
                  <a:srgbClr val="FF0000"/>
                </a:solidFill>
              </a:rPr>
              <a:t>      </a:t>
            </a:r>
            <a:r>
              <a:rPr lang="tr-TR" dirty="0" smtClean="0">
                <a:solidFill>
                  <a:srgbClr val="002060"/>
                </a:solidFill>
              </a:rPr>
              <a:t> Projenin sürümü – </a:t>
            </a:r>
            <a:r>
              <a:rPr lang="tr-TR" dirty="0" err="1" smtClean="0">
                <a:solidFill>
                  <a:srgbClr val="002060"/>
                </a:solidFill>
              </a:rPr>
              <a:t>version</a:t>
            </a:r>
            <a:r>
              <a:rPr lang="tr-TR" dirty="0" smtClean="0">
                <a:solidFill>
                  <a:srgbClr val="002060"/>
                </a:solidFill>
              </a:rPr>
              <a:t>:</a:t>
            </a:r>
          </a:p>
          <a:p>
            <a:pPr lvl="0">
              <a:buNone/>
            </a:pPr>
            <a:r>
              <a:rPr lang="tr-TR" sz="1700" dirty="0" smtClean="0">
                <a:solidFill>
                  <a:srgbClr val="002060"/>
                </a:solidFill>
              </a:rPr>
              <a:t>        </a:t>
            </a:r>
            <a:r>
              <a:rPr lang="tr-TR" sz="1800" dirty="0" smtClean="0"/>
              <a:t>3 kısımdan oluşur:</a:t>
            </a:r>
            <a:br>
              <a:rPr lang="tr-TR" sz="1800" dirty="0" smtClean="0"/>
            </a:br>
            <a:r>
              <a:rPr lang="tr-TR" sz="1800" dirty="0" smtClean="0"/>
              <a:t>1.MAJOR: Farklı bir API değişikliği yaptığında.</a:t>
            </a:r>
            <a:br>
              <a:rPr lang="tr-TR" sz="1800" dirty="0" smtClean="0"/>
            </a:br>
            <a:r>
              <a:rPr lang="tr-TR" sz="1800" dirty="0" smtClean="0"/>
              <a:t>2.MINOR: Geriye dönük bir yolda fonksiyonellik eklediğinizde.</a:t>
            </a:r>
            <a:br>
              <a:rPr lang="tr-TR" sz="1800" dirty="0" smtClean="0"/>
            </a:br>
            <a:r>
              <a:rPr lang="tr-TR" sz="1800" dirty="0" smtClean="0"/>
              <a:t>3.PATCH: Geriye dönük </a:t>
            </a:r>
            <a:r>
              <a:rPr lang="tr-TR" sz="1800" dirty="0" err="1" smtClean="0"/>
              <a:t>bug</a:t>
            </a:r>
            <a:r>
              <a:rPr lang="tr-TR" sz="1800" dirty="0" smtClean="0"/>
              <a:t> düzeltmesi yaptığınızda.</a:t>
            </a:r>
          </a:p>
          <a:p>
            <a:pPr lvl="0">
              <a:buNone/>
            </a:pPr>
            <a:r>
              <a:rPr lang="tr-TR" sz="1800" dirty="0" smtClean="0">
                <a:solidFill>
                  <a:srgbClr val="002060"/>
                </a:solidFill>
              </a:rPr>
              <a:t> 	</a:t>
            </a:r>
            <a:r>
              <a:rPr lang="tr-TR" sz="1800" dirty="0" smtClean="0"/>
              <a:t> </a:t>
            </a:r>
            <a:r>
              <a:rPr lang="tr-TR" sz="1800" dirty="0" smtClean="0">
                <a:solidFill>
                  <a:srgbClr val="FF0000"/>
                </a:solidFill>
              </a:rPr>
              <a:t>"</a:t>
            </a:r>
            <a:r>
              <a:rPr lang="tr-TR" sz="1800" dirty="0" err="1" smtClean="0">
                <a:solidFill>
                  <a:srgbClr val="FF0000"/>
                </a:solidFill>
              </a:rPr>
              <a:t>verison</a:t>
            </a:r>
            <a:r>
              <a:rPr lang="tr-TR" sz="1800" dirty="0" smtClean="0">
                <a:solidFill>
                  <a:srgbClr val="FF0000"/>
                </a:solidFill>
              </a:rPr>
              <a:t>":"0.1.3“  </a:t>
            </a:r>
            <a:r>
              <a:rPr lang="tr-TR" sz="1800" b="1" dirty="0" smtClean="0">
                <a:solidFill>
                  <a:schemeClr val="bg1">
                    <a:lumMod val="50000"/>
                  </a:schemeClr>
                </a:solidFill>
              </a:rPr>
              <a:t>//MAJOR.MINOR.PATCH</a:t>
            </a:r>
          </a:p>
          <a:p>
            <a:pPr>
              <a:buNone/>
            </a:pPr>
            <a:endParaRPr lang="tr-TR" sz="1800" dirty="0" smtClean="0">
              <a:solidFill>
                <a:srgbClr val="002060"/>
              </a:solidFill>
            </a:endParaRPr>
          </a:p>
          <a:p>
            <a:pPr>
              <a:buNone/>
            </a:pPr>
            <a:endParaRPr lang="tr-TR" sz="1800" dirty="0">
              <a:solidFill>
                <a:srgbClr val="FF0000"/>
              </a:solidFill>
            </a:endParaRPr>
          </a:p>
        </p:txBody>
      </p:sp>
      <p:sp>
        <p:nvSpPr>
          <p:cNvPr id="6" name="5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
        <p:nvSpPr>
          <p:cNvPr id="9" name="8 Sağ Ok"/>
          <p:cNvSpPr/>
          <p:nvPr/>
        </p:nvSpPr>
        <p:spPr>
          <a:xfrm>
            <a:off x="251520" y="162880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Sağ Ok"/>
          <p:cNvSpPr/>
          <p:nvPr/>
        </p:nvSpPr>
        <p:spPr>
          <a:xfrm>
            <a:off x="251520" y="378904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252</Words>
  <Application>Microsoft Office PowerPoint</Application>
  <PresentationFormat>Ekran Gösterisi (4:3)</PresentationFormat>
  <Paragraphs>84</Paragraphs>
  <Slides>14</Slides>
  <Notes>1</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Ofis Teması</vt:lpstr>
      <vt:lpstr>Paket Yönetimi</vt:lpstr>
      <vt:lpstr>Paket Yönetimi</vt:lpstr>
      <vt:lpstr>Paket Yönetimi</vt:lpstr>
      <vt:lpstr>Paket Yönetimi (NPM) </vt:lpstr>
      <vt:lpstr>Paket Yönetimi (NPM)</vt:lpstr>
      <vt:lpstr>Paket Yönetimini Nasıl Sağlarız?</vt:lpstr>
      <vt:lpstr>Paket Yönetimini Nasıl Sağlarız?</vt:lpstr>
      <vt:lpstr>Paket Yönetim Dosyası</vt:lpstr>
      <vt:lpstr>Package.json Dosyasının İçeriği</vt:lpstr>
      <vt:lpstr>Package.json Dosyasının İçeriği</vt:lpstr>
      <vt:lpstr>Package.json Dosyasının İçeriği</vt:lpstr>
      <vt:lpstr>Package.json Dosyasının İçeriği</vt:lpstr>
      <vt:lpstr>Package.json Dosyasının İçeriği</vt:lpstr>
      <vt:lpstr>NPM Komutları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Paket Yönetimi</dc:title>
  <dc:creator>Kaplan</dc:creator>
  <cp:lastModifiedBy>Kaplan</cp:lastModifiedBy>
  <cp:revision>38</cp:revision>
  <dcterms:created xsi:type="dcterms:W3CDTF">2017-12-23T18:24:40Z</dcterms:created>
  <dcterms:modified xsi:type="dcterms:W3CDTF">2017-12-24T11:01:56Z</dcterms:modified>
</cp:coreProperties>
</file>