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4" r:id="rId26"/>
    <p:sldId id="285" r:id="rId27"/>
    <p:sldId id="286" r:id="rId28"/>
    <p:sldId id="283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349FF9-20DE-4E7F-8AC6-EB1463E02C6D}" type="datetimeFigureOut">
              <a:rPr lang="tr-TR" smtClean="0"/>
              <a:t>5.10.2020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7803D7-8BA6-49A8-BD87-18BB2B1EDF5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 Parking Citations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Ugur Oguz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63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9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1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20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6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7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7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9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</p:spTree>
    <p:extLst>
      <p:ext uri="{BB962C8B-B14F-4D97-AF65-F5344CB8AC3E}">
        <p14:creationId xmlns:p14="http://schemas.microsoft.com/office/powerpoint/2010/main" val="7972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Dataset</a:t>
            </a:r>
          </a:p>
          <a:p>
            <a:r>
              <a:rPr lang="tr-TR" dirty="0" smtClean="0"/>
              <a:t>Dashboards</a:t>
            </a:r>
          </a:p>
          <a:p>
            <a:r>
              <a:rPr lang="tr-TR" dirty="0" smtClean="0"/>
              <a:t>Insights</a:t>
            </a:r>
          </a:p>
          <a:p>
            <a:r>
              <a:rPr lang="tr-TR" dirty="0" smtClean="0"/>
              <a:t>Apriori Algorithm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Content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9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1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0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see the relations between attributes more clearly we have used apriori algorithm</a:t>
            </a:r>
          </a:p>
          <a:p>
            <a:r>
              <a:rPr lang="tr-TR" dirty="0" smtClean="0"/>
              <a:t>The attributes that have releation</a:t>
            </a:r>
          </a:p>
          <a:p>
            <a:r>
              <a:rPr lang="tr-TR" dirty="0" smtClean="0"/>
              <a:t>Make, violation description,CA plate,Color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Apriori Algorithm</a:t>
            </a:r>
            <a:endParaRPr lang="tr-TR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8" y="3573016"/>
            <a:ext cx="8676456" cy="1503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1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2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4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4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Thank You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5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dataset belongs to City of Los Angeles goverment</a:t>
            </a:r>
          </a:p>
          <a:p>
            <a:r>
              <a:rPr lang="en-US" dirty="0"/>
              <a:t>Dataset have 19 Attribute with 9.37m instances</a:t>
            </a:r>
            <a:endParaRPr lang="tr-TR" dirty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11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Ticket number</a:t>
            </a:r>
            <a:r>
              <a:rPr lang="en-US" dirty="0"/>
              <a:t>: Unique number of the citation that has been stored.</a:t>
            </a:r>
            <a:endParaRPr lang="tr-TR" dirty="0"/>
          </a:p>
          <a:p>
            <a:r>
              <a:rPr lang="en-US" b="1" dirty="0"/>
              <a:t>Issue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: The format of the attribute is </a:t>
            </a:r>
            <a:r>
              <a:rPr lang="en-US" dirty="0" err="1"/>
              <a:t>yyyy</a:t>
            </a:r>
            <a:r>
              <a:rPr lang="en-US" dirty="0"/>
              <a:t>-MM-dd. Gives information about the citation Date.</a:t>
            </a:r>
            <a:endParaRPr lang="tr-TR" dirty="0"/>
          </a:p>
          <a:p>
            <a:r>
              <a:rPr lang="en-US" b="1" dirty="0"/>
              <a:t>Issue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: on a 24 hour clock </a:t>
            </a:r>
            <a:r>
              <a:rPr lang="tr-TR" dirty="0" smtClean="0"/>
              <a:t>time format </a:t>
            </a:r>
            <a:r>
              <a:rPr lang="en-US" b="1" dirty="0" smtClean="0"/>
              <a:t>Meter</a:t>
            </a:r>
            <a:r>
              <a:rPr lang="en-US" dirty="0" smtClean="0"/>
              <a:t> </a:t>
            </a:r>
            <a:r>
              <a:rPr lang="en-US" b="1" dirty="0"/>
              <a:t>Id:</a:t>
            </a:r>
            <a:r>
              <a:rPr lang="en-US" dirty="0"/>
              <a:t> Id of the park meter</a:t>
            </a:r>
            <a:endParaRPr lang="tr-TR" dirty="0"/>
          </a:p>
          <a:p>
            <a:r>
              <a:rPr lang="en-US" b="1" dirty="0"/>
              <a:t>Marked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: time of the issued </a:t>
            </a:r>
            <a:r>
              <a:rPr lang="en-US" dirty="0" smtClean="0"/>
              <a:t>ticket</a:t>
            </a:r>
          </a:p>
          <a:p>
            <a:r>
              <a:rPr lang="en-US" b="1" dirty="0" smtClean="0"/>
              <a:t>RP State Plate</a:t>
            </a:r>
            <a:r>
              <a:rPr lang="en-US" dirty="0" smtClean="0"/>
              <a:t>: 2 digit code of the states.</a:t>
            </a:r>
            <a:endParaRPr lang="tr-T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Dataset Attributes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9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Plate Expiry Date</a:t>
            </a:r>
            <a:r>
              <a:rPr lang="en-US" dirty="0"/>
              <a:t>: expiry date of the plate that has been cited </a:t>
            </a:r>
            <a:endParaRPr lang="tr-TR" dirty="0"/>
          </a:p>
          <a:p>
            <a:r>
              <a:rPr lang="en-US" b="1" dirty="0"/>
              <a:t>VIN</a:t>
            </a:r>
            <a:r>
              <a:rPr lang="en-US" dirty="0"/>
              <a:t>: due to data anonymity this field is kept empty.</a:t>
            </a:r>
            <a:endParaRPr lang="tr-TR" dirty="0"/>
          </a:p>
          <a:p>
            <a:r>
              <a:rPr lang="en-US" b="1" dirty="0"/>
              <a:t>Make</a:t>
            </a:r>
            <a:r>
              <a:rPr lang="en-US" dirty="0"/>
              <a:t>: the maker of the car.</a:t>
            </a:r>
            <a:endParaRPr lang="tr-TR" dirty="0"/>
          </a:p>
          <a:p>
            <a:r>
              <a:rPr lang="en-US" b="1" dirty="0"/>
              <a:t>Body Style</a:t>
            </a:r>
            <a:r>
              <a:rPr lang="en-US" dirty="0"/>
              <a:t>: standard abbreviations of the vehicle body-style.</a:t>
            </a:r>
            <a:endParaRPr lang="tr-TR" dirty="0"/>
          </a:p>
          <a:p>
            <a:r>
              <a:rPr lang="en-US" b="1" dirty="0"/>
              <a:t> Color:</a:t>
            </a:r>
            <a:r>
              <a:rPr lang="en-US" dirty="0"/>
              <a:t> 2 digit code of the colors.</a:t>
            </a:r>
            <a:endParaRPr lang="tr-TR" dirty="0"/>
          </a:p>
          <a:p>
            <a:r>
              <a:rPr lang="en-US" b="1" dirty="0"/>
              <a:t>Location:</a:t>
            </a:r>
            <a:r>
              <a:rPr lang="en-US" dirty="0"/>
              <a:t> Los Angeles Street names.</a:t>
            </a:r>
            <a:endParaRPr lang="tr-TR" dirty="0"/>
          </a:p>
          <a:p>
            <a:r>
              <a:rPr lang="en-US" b="1" dirty="0"/>
              <a:t>Route</a:t>
            </a:r>
            <a:r>
              <a:rPr lang="en-US" dirty="0"/>
              <a:t>: Route Number of record location.</a:t>
            </a:r>
            <a:endParaRPr lang="tr-TR" dirty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Dataset Attributes</a:t>
            </a:r>
          </a:p>
        </p:txBody>
      </p:sp>
    </p:spTree>
    <p:extLst>
      <p:ext uri="{BB962C8B-B14F-4D97-AF65-F5344CB8AC3E}">
        <p14:creationId xmlns:p14="http://schemas.microsoft.com/office/powerpoint/2010/main" val="3961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Agency</a:t>
            </a:r>
            <a:r>
              <a:rPr lang="en-US" dirty="0"/>
              <a:t>: Number that attended to Agency. Information about which agency has citied the ticket</a:t>
            </a:r>
            <a:r>
              <a:rPr lang="en-US" dirty="0" smtClean="0"/>
              <a:t>.</a:t>
            </a:r>
            <a:endParaRPr lang="tr-TR" dirty="0"/>
          </a:p>
          <a:p>
            <a:r>
              <a:rPr lang="en-US" b="1" dirty="0"/>
              <a:t>Violation code:</a:t>
            </a:r>
            <a:r>
              <a:rPr lang="en-US" dirty="0"/>
              <a:t> Code of violation description.</a:t>
            </a:r>
            <a:endParaRPr lang="tr-TR" dirty="0"/>
          </a:p>
          <a:p>
            <a:r>
              <a:rPr lang="en-US" b="1" dirty="0"/>
              <a:t>Violation Description:</a:t>
            </a:r>
            <a:r>
              <a:rPr lang="en-US" dirty="0"/>
              <a:t> Short description what kind of violation made.</a:t>
            </a:r>
            <a:endParaRPr lang="tr-TR" dirty="0"/>
          </a:p>
          <a:p>
            <a:r>
              <a:rPr lang="en-US" b="1" dirty="0"/>
              <a:t>Fine amount:</a:t>
            </a:r>
            <a:r>
              <a:rPr lang="en-US" dirty="0"/>
              <a:t> penalty price for violation.</a:t>
            </a:r>
            <a:endParaRPr lang="tr-TR" dirty="0"/>
          </a:p>
          <a:p>
            <a:r>
              <a:rPr lang="en-US" b="1" dirty="0"/>
              <a:t>Latitude &amp; Longitude:</a:t>
            </a:r>
            <a:r>
              <a:rPr lang="en-US" dirty="0"/>
              <a:t> </a:t>
            </a:r>
            <a:r>
              <a:rPr lang="tr-TR" dirty="0"/>
              <a:t>Parking citations with latitude / longitude (XY) in US Feet coordinates according to the </a:t>
            </a:r>
            <a:r>
              <a:rPr lang="tr-TR" dirty="0" smtClean="0"/>
              <a:t>NAD_1983_StatePlane_California_V_FIPS_0405_Feet </a:t>
            </a:r>
            <a:r>
              <a:rPr lang="tr-TR" dirty="0"/>
              <a:t>projection.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Dataset Attributes</a:t>
            </a:r>
          </a:p>
        </p:txBody>
      </p:sp>
    </p:spTree>
    <p:extLst>
      <p:ext uri="{BB962C8B-B14F-4D97-AF65-F5344CB8AC3E}">
        <p14:creationId xmlns:p14="http://schemas.microsoft.com/office/powerpoint/2010/main" val="11059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created custom attributes for better understanding the dataset.</a:t>
            </a:r>
            <a:endParaRPr lang="tr-TR" dirty="0"/>
          </a:p>
          <a:p>
            <a:r>
              <a:rPr lang="en-US" b="1" dirty="0" err="1"/>
              <a:t>MeterNonMeter</a:t>
            </a:r>
            <a:r>
              <a:rPr lang="en-US" b="1" dirty="0"/>
              <a:t>:</a:t>
            </a:r>
            <a:r>
              <a:rPr lang="en-US" dirty="0"/>
              <a:t> Attribute defines that is the citation written by park-meter or not.</a:t>
            </a:r>
            <a:endParaRPr lang="tr-TR" dirty="0"/>
          </a:p>
          <a:p>
            <a:r>
              <a:rPr lang="en-US" b="1" dirty="0" err="1"/>
              <a:t>CaPlateNoneCa</a:t>
            </a:r>
            <a:r>
              <a:rPr lang="en-US" dirty="0"/>
              <a:t>: Attribute shows us if the vehicle is from California or from other state.</a:t>
            </a:r>
            <a:endParaRPr lang="tr-TR" dirty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Dataset Attributes</a:t>
            </a:r>
          </a:p>
        </p:txBody>
      </p:sp>
    </p:spTree>
    <p:extLst>
      <p:ext uri="{BB962C8B-B14F-4D97-AF65-F5344CB8AC3E}">
        <p14:creationId xmlns:p14="http://schemas.microsoft.com/office/powerpoint/2010/main" val="6459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this dataset we can answer several questions</a:t>
            </a:r>
          </a:p>
          <a:p>
            <a:r>
              <a:rPr lang="tr-TR" dirty="0" smtClean="0"/>
              <a:t>Is there any releation between vehicles and violation description?</a:t>
            </a:r>
          </a:p>
          <a:p>
            <a:r>
              <a:rPr lang="tr-TR" dirty="0" smtClean="0"/>
              <a:t>Does agencies trying to contribute comminity or just filling their record limit?</a:t>
            </a:r>
          </a:p>
          <a:p>
            <a:r>
              <a:rPr lang="tr-TR" dirty="0" smtClean="0"/>
              <a:t>In which area parking-citation are not defined?</a:t>
            </a:r>
          </a:p>
          <a:p>
            <a:r>
              <a:rPr lang="tr-TR" dirty="0" smtClean="0"/>
              <a:t>Is there Enough warnings about parking?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Insights we can gain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4" y="1481138"/>
            <a:ext cx="56574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Dashboards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50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358</Words>
  <Application>Microsoft Office PowerPoint</Application>
  <PresentationFormat>On-screen Show (4:3)</PresentationFormat>
  <Paragraphs>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LA Parking Citations</vt:lpstr>
      <vt:lpstr>Content </vt:lpstr>
      <vt:lpstr>Dataset</vt:lpstr>
      <vt:lpstr>Dataset Attributes</vt:lpstr>
      <vt:lpstr>Dataset Attributes</vt:lpstr>
      <vt:lpstr>Dataset Attributes</vt:lpstr>
      <vt:lpstr>Dataset Attributes</vt:lpstr>
      <vt:lpstr>Insights we can gain</vt:lpstr>
      <vt:lpstr>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Apriori Algorithm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Parking Citations</dc:title>
  <dc:creator>ugur oguz</dc:creator>
  <cp:lastModifiedBy>ugur</cp:lastModifiedBy>
  <cp:revision>6</cp:revision>
  <dcterms:created xsi:type="dcterms:W3CDTF">2019-05-16T06:41:51Z</dcterms:created>
  <dcterms:modified xsi:type="dcterms:W3CDTF">2020-10-05T19:23:57Z</dcterms:modified>
</cp:coreProperties>
</file>