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913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047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47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85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251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47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08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1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150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172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19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8372-992C-4629-925E-5A283651D837}" type="datetimeFigureOut">
              <a:rPr lang="tr-TR" smtClean="0"/>
              <a:t>29.04.2016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D7261-FDEB-49ED-897B-865E1BF217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90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uoztur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Uğur Öztürk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Algoritma Ders 1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994709" y="6409189"/>
            <a:ext cx="3878510" cy="356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hlinkClick r:id="rId2"/>
              </a:rPr>
              <a:t>http://blog.uozturk.com</a:t>
            </a:r>
            <a:r>
              <a:rPr lang="tr-TR" dirty="0"/>
              <a:t> | </a:t>
            </a:r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29.04.2016</a:t>
            </a:r>
          </a:p>
        </p:txBody>
      </p:sp>
    </p:spTree>
    <p:extLst>
      <p:ext uri="{BB962C8B-B14F-4D97-AF65-F5344CB8AC3E}">
        <p14:creationId xmlns:p14="http://schemas.microsoft.com/office/powerpoint/2010/main" val="394480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 bir dil değildir. </a:t>
            </a:r>
          </a:p>
          <a:p>
            <a:r>
              <a:rPr lang="tr-TR" dirty="0"/>
              <a:t>Algoritma düşünme sanatıdır. Bir olayın süreçleriyle bitimine kadar geçen faaliyet çeşitliliğine algoritma denebilir.</a:t>
            </a:r>
          </a:p>
          <a:p>
            <a:r>
              <a:rPr lang="tr-TR" dirty="0"/>
              <a:t>Belirli bir dil için değil, her dil için gerekli olan bir husustur.</a:t>
            </a:r>
          </a:p>
          <a:p>
            <a:r>
              <a:rPr lang="tr-TR" dirty="0"/>
              <a:t>Algoritmanız ne kadar gelişmiş ise kendinizi o kadar ileriye götürebilirsiniz.</a:t>
            </a:r>
          </a:p>
        </p:txBody>
      </p:sp>
    </p:spTree>
    <p:extLst>
      <p:ext uri="{BB962C8B-B14F-4D97-AF65-F5344CB8AC3E}">
        <p14:creationId xmlns:p14="http://schemas.microsoft.com/office/powerpoint/2010/main" val="47785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Şartlar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olay olması için, başka bir olayın sizin isteğiniz doğrultuda sağlayıp – sağlamadığına göre işlem yapma durumudur.</a:t>
            </a:r>
          </a:p>
          <a:p>
            <a:r>
              <a:rPr lang="tr-TR" dirty="0"/>
              <a:t>Matematik deki Mantık konusuna çok benzer.</a:t>
            </a:r>
          </a:p>
          <a:p>
            <a:r>
              <a:rPr lang="tr-TR" dirty="0"/>
              <a:t>1 ve 0 arasında ki Ve , Veya sorgularıyla işlemler yürür.</a:t>
            </a:r>
          </a:p>
          <a:p>
            <a:r>
              <a:rPr lang="tr-TR" dirty="0"/>
              <a:t>Hatırlatma : Ve </a:t>
            </a:r>
            <a:r>
              <a:rPr lang="tr-TR" dirty="0" err="1"/>
              <a:t>nin</a:t>
            </a:r>
            <a:r>
              <a:rPr lang="tr-TR" dirty="0"/>
              <a:t> sağlaması için her ikisinin 1 olması gerekir. Veya </a:t>
            </a:r>
            <a:r>
              <a:rPr lang="tr-TR" dirty="0" err="1"/>
              <a:t>nın</a:t>
            </a:r>
            <a:r>
              <a:rPr lang="tr-TR" dirty="0"/>
              <a:t> sağlaması için her ikisinden birisinin 1 olması yeterlidir.</a:t>
            </a:r>
          </a:p>
          <a:p>
            <a:r>
              <a:rPr lang="tr-TR" dirty="0"/>
              <a:t>Örnekler : 1 ve 1 = 1 || 1 veya 1 = 1 || 1 ve 0 =  0 ||  0 veya 1 = 1 || 			0 veya 0 = 0 || (0 veya 1) ve (1 ve 1) = 1</a:t>
            </a:r>
          </a:p>
          <a:p>
            <a:pPr lvl="1"/>
            <a:r>
              <a:rPr lang="tr-TR" dirty="0"/>
              <a:t>Not : 1 ve 0 programlama dilinde 1 için true , 0 için false kullanılmaktadır.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199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olayın bir kez yerine dilenildiği kadar işlenmesini sağlayan yapılardır.</a:t>
            </a:r>
          </a:p>
          <a:p>
            <a:r>
              <a:rPr lang="tr-TR" dirty="0"/>
              <a:t>Bir olay dilenirse 2bin dilenirse 2milyon gibi istenildiği kadar tekrarlanabilir.</a:t>
            </a:r>
          </a:p>
          <a:p>
            <a:r>
              <a:rPr lang="tr-TR" dirty="0"/>
              <a:t>Performans arttırmak için de kullanılabilir. Bir kodu alt alta defalarca yazmaktansa döngüye sokup, istenilen tekrar sayısında çalıştırmak performansı çok arttıracaktır.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504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955"/>
          </a:xfrm>
        </p:spPr>
        <p:txBody>
          <a:bodyPr/>
          <a:lstStyle/>
          <a:p>
            <a:r>
              <a:rPr lang="tr-TR" dirty="0"/>
              <a:t>Her programlama dilinde var olan bu yapı her şeyin başlangıcıdır.</a:t>
            </a:r>
          </a:p>
          <a:p>
            <a:r>
              <a:rPr lang="tr-TR" dirty="0"/>
              <a:t>Değerler değişkenler vasıtasıyla tutulur. </a:t>
            </a:r>
          </a:p>
          <a:p>
            <a:r>
              <a:rPr lang="tr-TR" dirty="0"/>
              <a:t>Değişkenler kullanım kolaylığı sağlar.</a:t>
            </a:r>
          </a:p>
          <a:p>
            <a:r>
              <a:rPr lang="tr-TR" dirty="0"/>
              <a:t>Değişken adları serbest bicinde değişebilir. Programı yazanın </a:t>
            </a:r>
            <a:r>
              <a:rPr lang="tr-TR" b="1" dirty="0"/>
              <a:t>keyfine</a:t>
            </a:r>
            <a:r>
              <a:rPr lang="tr-TR" dirty="0"/>
              <a:t> bağlıdır. (Latin İngilizce karakterler olmalı.)</a:t>
            </a:r>
          </a:p>
          <a:p>
            <a:r>
              <a:rPr lang="tr-TR" dirty="0"/>
              <a:t>Programlama dillerinde değişkenlerin tipi vardır. Bunlar bazı programlama dillerinde otomatik olarak atılır, bazılarında ise değişkeni tanımlarken belirtmek gerekir. Ben ileride ki derslerimi C# ile anlatacağım için altta ki örnekleri ona göre veriyorum.</a:t>
            </a:r>
          </a:p>
          <a:p>
            <a:pPr lvl="1"/>
            <a:r>
              <a:rPr lang="tr-TR" dirty="0"/>
              <a:t>Örnekler :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sayiTutan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degerTutan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ornekDegiskenAdi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830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484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tr-TR" dirty="0"/>
              <a:t>Yanlış yerleştirilen iki farklı kutu var. Kutuların içlerini değiştirmeniz gerekiyor ne yaparsınız ?</a:t>
            </a:r>
          </a:p>
          <a:p>
            <a:pPr marL="514350" indent="-514350">
              <a:buAutoNum type="arabicParenR"/>
            </a:pPr>
            <a:r>
              <a:rPr lang="tr-TR" dirty="0"/>
              <a:t>Her birinin içerisinde 1 adet rakam olan 9 adet kutu var. Kutuların yerleri değiştirilemiyor fakat, içerisinde ki sayıların yerleri değiştirilebiliyor. Sizden küçükten büyüğe sıralamanızı istediler ne yaparsınız ? (Elinizde ise sadece 1 adet sayı tutabiliyorsunuz.)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/>
              <a:t>Not : Hayal gücünüz ile dilediğiniz şekilde düşünebilirsiniz. Bir adet doğru yok, sonuca ulaşabiliyorsanız her şekilde doğru yapmışsınız demektir. Hayal gücünüz ile ne kadar farklı şeyler düşünürseniz programınız da o derece de farklı olacaktır.</a:t>
            </a:r>
          </a:p>
          <a:p>
            <a:pPr marL="514350" indent="-514350">
              <a:buAutoNum type="arabicParenR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017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371</Words>
  <Application>Microsoft Office PowerPoint</Application>
  <PresentationFormat>Geniş ekran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Uğur Öztürk</vt:lpstr>
      <vt:lpstr>Algoritma Nedir ?</vt:lpstr>
      <vt:lpstr>Şartlar</vt:lpstr>
      <vt:lpstr>Döngüler</vt:lpstr>
      <vt:lpstr>Değişkenler</vt:lpstr>
      <vt:lpstr>Örnekler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Uğur Öztürk</dc:title>
  <dc:creator>Ugur OZTURK</dc:creator>
  <cp:lastModifiedBy>Ugur OZTURK</cp:lastModifiedBy>
  <cp:revision>9</cp:revision>
  <dcterms:created xsi:type="dcterms:W3CDTF">2016-04-29T17:52:24Z</dcterms:created>
  <dcterms:modified xsi:type="dcterms:W3CDTF">2016-04-29T19:34:31Z</dcterms:modified>
</cp:coreProperties>
</file>