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43"/>
  </p:notesMasterIdLst>
  <p:sldIdLst>
    <p:sldId id="408" r:id="rId2"/>
    <p:sldId id="446" r:id="rId3"/>
    <p:sldId id="415" r:id="rId4"/>
    <p:sldId id="459" r:id="rId5"/>
    <p:sldId id="513" r:id="rId6"/>
    <p:sldId id="514" r:id="rId7"/>
    <p:sldId id="515" r:id="rId8"/>
    <p:sldId id="516" r:id="rId9"/>
    <p:sldId id="530" r:id="rId10"/>
    <p:sldId id="416" r:id="rId11"/>
    <p:sldId id="517" r:id="rId12"/>
    <p:sldId id="532" r:id="rId13"/>
    <p:sldId id="533" r:id="rId14"/>
    <p:sldId id="531" r:id="rId15"/>
    <p:sldId id="535" r:id="rId16"/>
    <p:sldId id="534" r:id="rId17"/>
    <p:sldId id="518" r:id="rId18"/>
    <p:sldId id="519" r:id="rId19"/>
    <p:sldId id="536" r:id="rId20"/>
    <p:sldId id="537" r:id="rId21"/>
    <p:sldId id="538" r:id="rId22"/>
    <p:sldId id="539" r:id="rId23"/>
    <p:sldId id="520" r:id="rId24"/>
    <p:sldId id="521" r:id="rId25"/>
    <p:sldId id="540" r:id="rId26"/>
    <p:sldId id="544" r:id="rId27"/>
    <p:sldId id="545" r:id="rId28"/>
    <p:sldId id="523" r:id="rId29"/>
    <p:sldId id="546" r:id="rId30"/>
    <p:sldId id="524" r:id="rId31"/>
    <p:sldId id="525" r:id="rId32"/>
    <p:sldId id="526" r:id="rId33"/>
    <p:sldId id="547" r:id="rId34"/>
    <p:sldId id="548" r:id="rId35"/>
    <p:sldId id="527" r:id="rId36"/>
    <p:sldId id="528" r:id="rId37"/>
    <p:sldId id="549" r:id="rId38"/>
    <p:sldId id="529" r:id="rId39"/>
    <p:sldId id="550" r:id="rId40"/>
    <p:sldId id="551" r:id="rId41"/>
    <p:sldId id="552" r:id="rId42"/>
  </p:sldIdLst>
  <p:sldSz cx="9144000" cy="5143500" type="screen16x9"/>
  <p:notesSz cx="6858000" cy="9144000"/>
  <p:embeddedFontLst>
    <p:embeddedFont>
      <p:font typeface="Arvo" panose="020F0502020204030204" pitchFamily="34" charset="0"/>
      <p:regular r:id="rId44"/>
      <p:bold r:id="rId45"/>
      <p:italic r:id="rId46"/>
      <p:boldItalic r:id="rId47"/>
    </p:embeddedFont>
    <p:embeddedFont>
      <p:font typeface="Bodoni" pitchFamily="2" charset="0"/>
      <p:regular r:id="rId48"/>
      <p:bold r:id="rId49"/>
      <p:italic r:id="rId50"/>
      <p:boldItalic r:id="rId51"/>
    </p:embeddedFont>
    <p:embeddedFont>
      <p:font typeface="Cabin" panose="020F0502020204030204" pitchFamily="34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Montserrat" pitchFamily="2" charset="77"/>
      <p:regular r:id="rId60"/>
      <p:bold r:id="rId61"/>
      <p:italic r:id="rId62"/>
      <p:boldItalic r:id="rId63"/>
    </p:embeddedFont>
    <p:embeddedFont>
      <p:font typeface="Montserrat Black" pitchFamily="2" charset="77"/>
      <p:bold r:id="rId64"/>
      <p:italic r:id="rId65"/>
      <p:boldItalic r:id="rId66"/>
    </p:embeddedFont>
    <p:embeddedFont>
      <p:font typeface="Montserrat ExtraBold" pitchFamily="2" charset="77"/>
      <p:bold r:id="rId67"/>
      <p:italic r:id="rId68"/>
      <p:boldItalic r:id="rId69"/>
    </p:embeddedFont>
    <p:embeddedFont>
      <p:font typeface="Montserrat ExtraLight" pitchFamily="2" charset="77"/>
      <p:regular r:id="rId70"/>
      <p:bold r:id="rId51"/>
      <p:italic r:id="rId71"/>
      <p:boldItalic r:id="rId51"/>
    </p:embeddedFont>
    <p:embeddedFont>
      <p:font typeface="Montserrat Light" pitchFamily="2" charset="77"/>
      <p:regular r:id="rId72"/>
      <p:italic r:id="rId73"/>
    </p:embeddedFont>
    <p:embeddedFont>
      <p:font typeface="Montserrat Medium" pitchFamily="2" charset="77"/>
      <p:regular r:id="rId74"/>
      <p:italic r:id="rId75"/>
    </p:embeddedFont>
    <p:embeddedFont>
      <p:font typeface="Montserrat SemiBold" pitchFamily="2" charset="77"/>
      <p:regular r:id="rId76"/>
      <p:bold r:id="rId77"/>
      <p:italic r:id="rId78"/>
      <p:boldItalic r:id="rId79"/>
    </p:embeddedFont>
    <p:embeddedFont>
      <p:font typeface="Open Sans" panose="020B0606030504020204" pitchFamily="34" charset="0"/>
      <p:regular r:id="rId80"/>
      <p:bold r:id="rId81"/>
      <p:italic r:id="rId82"/>
      <p:boldItalic r:id="rId83"/>
    </p:embeddedFont>
    <p:embeddedFont>
      <p:font typeface="Open Sans ExtraBold" panose="020B0606030504020204" pitchFamily="34" charset="0"/>
      <p:regular r:id="rId51"/>
      <p:bold r:id="rId84"/>
      <p:italic r:id="rId85"/>
      <p:boldItalic r:id="rId86"/>
    </p:embeddedFont>
    <p:embeddedFont>
      <p:font typeface="Open Sans Light" panose="020B0306030504020204" pitchFamily="34" charset="0"/>
      <p:regular r:id="rId87"/>
      <p:bold r:id="rId51"/>
      <p:italic r:id="rId88"/>
      <p:boldItalic r:id="rId51"/>
    </p:embeddedFont>
    <p:embeddedFont>
      <p:font typeface="PT Sans" panose="020B0503020203020204" pitchFamily="34" charset="77"/>
      <p:regular r:id="rId51"/>
      <p:bold r:id="rId51"/>
      <p:italic r:id="rId51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B84"/>
    <a:srgbClr val="C0772C"/>
    <a:srgbClr val="F49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93402"/>
  </p:normalViewPr>
  <p:slideViewPr>
    <p:cSldViewPr snapToGrid="0">
      <p:cViewPr varScale="1">
        <p:scale>
          <a:sx n="157" d="100"/>
          <a:sy n="157" d="100"/>
        </p:scale>
        <p:origin x="176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63" Type="http://schemas.openxmlformats.org/officeDocument/2006/relationships/font" Target="fonts/font19.fntdata"/><Relationship Id="rId68" Type="http://schemas.openxmlformats.org/officeDocument/2006/relationships/font" Target="fonts/font24.fntdata"/><Relationship Id="rId84" Type="http://schemas.openxmlformats.org/officeDocument/2006/relationships/font" Target="fonts/font40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74" Type="http://schemas.openxmlformats.org/officeDocument/2006/relationships/font" Target="fonts/font30.fntdata"/><Relationship Id="rId79" Type="http://schemas.openxmlformats.org/officeDocument/2006/relationships/font" Target="fonts/font35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69" Type="http://schemas.openxmlformats.org/officeDocument/2006/relationships/font" Target="fonts/font25.fntdata"/><Relationship Id="rId77" Type="http://schemas.openxmlformats.org/officeDocument/2006/relationships/font" Target="fonts/font33.fntdata"/><Relationship Id="rId8" Type="http://schemas.openxmlformats.org/officeDocument/2006/relationships/slide" Target="slides/slide7.xml"/><Relationship Id="rId51" Type="http://schemas.openxmlformats.org/officeDocument/2006/relationships/font" Target="NULL"/><Relationship Id="rId72" Type="http://schemas.openxmlformats.org/officeDocument/2006/relationships/font" Target="fonts/font28.fntdata"/><Relationship Id="rId80" Type="http://schemas.openxmlformats.org/officeDocument/2006/relationships/font" Target="fonts/font36.fntdata"/><Relationship Id="rId85" Type="http://schemas.openxmlformats.org/officeDocument/2006/relationships/font" Target="fonts/font4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5.fntdata"/><Relationship Id="rId67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70" Type="http://schemas.openxmlformats.org/officeDocument/2006/relationships/font" Target="fonts/font26.fntdata"/><Relationship Id="rId75" Type="http://schemas.openxmlformats.org/officeDocument/2006/relationships/font" Target="fonts/font31.fntdata"/><Relationship Id="rId83" Type="http://schemas.openxmlformats.org/officeDocument/2006/relationships/font" Target="fonts/font39.fntdata"/><Relationship Id="rId88" Type="http://schemas.openxmlformats.org/officeDocument/2006/relationships/font" Target="fonts/font44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font" Target="fonts/font21.fntdata"/><Relationship Id="rId73" Type="http://schemas.openxmlformats.org/officeDocument/2006/relationships/font" Target="fonts/font29.fntdata"/><Relationship Id="rId78" Type="http://schemas.openxmlformats.org/officeDocument/2006/relationships/font" Target="fonts/font34.fntdata"/><Relationship Id="rId81" Type="http://schemas.openxmlformats.org/officeDocument/2006/relationships/font" Target="fonts/font37.fntdata"/><Relationship Id="rId86" Type="http://schemas.openxmlformats.org/officeDocument/2006/relationships/font" Target="fonts/font4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7.fntdata"/><Relationship Id="rId55" Type="http://schemas.openxmlformats.org/officeDocument/2006/relationships/font" Target="fonts/font11.fntdata"/><Relationship Id="rId76" Type="http://schemas.openxmlformats.org/officeDocument/2006/relationships/font" Target="fonts/font32.fntdata"/><Relationship Id="rId7" Type="http://schemas.openxmlformats.org/officeDocument/2006/relationships/slide" Target="slides/slide6.xml"/><Relationship Id="rId71" Type="http://schemas.openxmlformats.org/officeDocument/2006/relationships/font" Target="fonts/font27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66" Type="http://schemas.openxmlformats.org/officeDocument/2006/relationships/font" Target="fonts/font22.fntdata"/><Relationship Id="rId87" Type="http://schemas.openxmlformats.org/officeDocument/2006/relationships/font" Target="fonts/font43.fntdata"/><Relationship Id="rId61" Type="http://schemas.openxmlformats.org/officeDocument/2006/relationships/font" Target="fonts/font17.fntdata"/><Relationship Id="rId82" Type="http://schemas.openxmlformats.org/officeDocument/2006/relationships/font" Target="fonts/font38.fntdata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BDB52-CB3F-1141-BF92-105FCFC286B1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FB999-4C46-924C-8093-0B786E7F6F4F}">
      <dgm:prSet phldrT="[Text]"/>
      <dgm:spPr/>
      <dgm:t>
        <a:bodyPr/>
        <a:lstStyle/>
        <a:p>
          <a:r>
            <a:rPr lang="en-US" dirty="0"/>
            <a:t>Detect input </a:t>
          </a:r>
        </a:p>
      </dgm:t>
    </dgm:pt>
    <dgm:pt modelId="{89EFAAD3-437C-3F4C-9E4E-B9DB2208C84D}" type="parTrans" cxnId="{5E1E6103-3E47-1B4A-BB1B-CD943E9E9D02}">
      <dgm:prSet/>
      <dgm:spPr/>
      <dgm:t>
        <a:bodyPr/>
        <a:lstStyle/>
        <a:p>
          <a:endParaRPr lang="en-US"/>
        </a:p>
      </dgm:t>
    </dgm:pt>
    <dgm:pt modelId="{56FB6100-7241-294A-A805-D0563032B0F2}" type="sibTrans" cxnId="{5E1E6103-3E47-1B4A-BB1B-CD943E9E9D02}">
      <dgm:prSet/>
      <dgm:spPr/>
      <dgm:t>
        <a:bodyPr/>
        <a:lstStyle/>
        <a:p>
          <a:endParaRPr lang="en-US"/>
        </a:p>
      </dgm:t>
    </dgm:pt>
    <dgm:pt modelId="{6ACAF0ED-ADF1-D64E-A474-320346707433}">
      <dgm:prSet phldrT="[Text]"/>
      <dgm:spPr/>
      <dgm:t>
        <a:bodyPr/>
        <a:lstStyle/>
        <a:p>
          <a:r>
            <a:rPr lang="en-US"/>
            <a:t>Get the text</a:t>
          </a:r>
        </a:p>
      </dgm:t>
    </dgm:pt>
    <dgm:pt modelId="{890F04F1-9538-4F40-AB06-B3E69F0E8930}" type="parTrans" cxnId="{F9BEE24F-6AA2-C243-B971-569A2A8747D1}">
      <dgm:prSet/>
      <dgm:spPr/>
      <dgm:t>
        <a:bodyPr/>
        <a:lstStyle/>
        <a:p>
          <a:endParaRPr lang="en-US"/>
        </a:p>
      </dgm:t>
    </dgm:pt>
    <dgm:pt modelId="{2D11CD18-C108-564B-9BD1-90492FF05A54}" type="sibTrans" cxnId="{F9BEE24F-6AA2-C243-B971-569A2A8747D1}">
      <dgm:prSet/>
      <dgm:spPr/>
      <dgm:t>
        <a:bodyPr/>
        <a:lstStyle/>
        <a:p>
          <a:endParaRPr lang="en-US"/>
        </a:p>
      </dgm:t>
    </dgm:pt>
    <dgm:pt modelId="{BDCF791C-E7B4-4C49-9BAC-57F1EE5AF24F}">
      <dgm:prSet phldrT="[Text]"/>
      <dgm:spPr/>
      <dgm:t>
        <a:bodyPr/>
        <a:lstStyle/>
        <a:p>
          <a:r>
            <a:rPr lang="en-US"/>
            <a:t>Generate a Pic</a:t>
          </a:r>
        </a:p>
      </dgm:t>
    </dgm:pt>
    <dgm:pt modelId="{588CB47F-D792-B540-A16C-B91208C09931}" type="parTrans" cxnId="{652BED89-B52B-F643-B06D-99B435C48544}">
      <dgm:prSet/>
      <dgm:spPr/>
      <dgm:t>
        <a:bodyPr/>
        <a:lstStyle/>
        <a:p>
          <a:endParaRPr lang="en-US"/>
        </a:p>
      </dgm:t>
    </dgm:pt>
    <dgm:pt modelId="{78BE8A5F-DE7B-554A-9376-C5C50929CCAA}" type="sibTrans" cxnId="{652BED89-B52B-F643-B06D-99B435C48544}">
      <dgm:prSet/>
      <dgm:spPr/>
      <dgm:t>
        <a:bodyPr/>
        <a:lstStyle/>
        <a:p>
          <a:endParaRPr lang="en-US"/>
        </a:p>
      </dgm:t>
    </dgm:pt>
    <dgm:pt modelId="{2970907F-2D93-9446-958C-3391D230AD16}">
      <dgm:prSet phldrT="[Text]"/>
      <dgm:spPr/>
      <dgm:t>
        <a:bodyPr/>
        <a:lstStyle/>
        <a:p>
          <a:r>
            <a:rPr lang="en-US" dirty="0"/>
            <a:t>Show the Pic</a:t>
          </a:r>
        </a:p>
      </dgm:t>
    </dgm:pt>
    <dgm:pt modelId="{FBCF2E97-BDE7-5441-982E-FCEF5E4167F5}" type="parTrans" cxnId="{C6386EB0-D056-D24E-9CA8-3B32D8DAA7EC}">
      <dgm:prSet/>
      <dgm:spPr/>
      <dgm:t>
        <a:bodyPr/>
        <a:lstStyle/>
        <a:p>
          <a:endParaRPr lang="en-US"/>
        </a:p>
      </dgm:t>
    </dgm:pt>
    <dgm:pt modelId="{502E943D-FFDC-D843-A6C8-1215E74B31A6}" type="sibTrans" cxnId="{C6386EB0-D056-D24E-9CA8-3B32D8DAA7EC}">
      <dgm:prSet/>
      <dgm:spPr/>
      <dgm:t>
        <a:bodyPr/>
        <a:lstStyle/>
        <a:p>
          <a:endParaRPr lang="en-US"/>
        </a:p>
      </dgm:t>
    </dgm:pt>
    <dgm:pt modelId="{509480FC-1F3B-4F43-A3AC-03A575C52C47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6162E26B-FA3C-394F-9A31-0A366F354F96}" type="parTrans" cxnId="{7B242683-BDCF-604A-9C13-A477BA22567F}">
      <dgm:prSet/>
      <dgm:spPr/>
      <dgm:t>
        <a:bodyPr/>
        <a:lstStyle/>
        <a:p>
          <a:endParaRPr lang="en-US"/>
        </a:p>
      </dgm:t>
    </dgm:pt>
    <dgm:pt modelId="{203F97DB-5D84-B044-B232-95837CF90896}" type="sibTrans" cxnId="{7B242683-BDCF-604A-9C13-A477BA22567F}">
      <dgm:prSet/>
      <dgm:spPr/>
      <dgm:t>
        <a:bodyPr/>
        <a:lstStyle/>
        <a:p>
          <a:endParaRPr lang="en-US"/>
        </a:p>
      </dgm:t>
    </dgm:pt>
    <dgm:pt modelId="{D32B071F-F7D9-114C-993A-26C4F3B61E31}" type="pres">
      <dgm:prSet presAssocID="{9D7BDB52-CB3F-1141-BF92-105FCFC286B1}" presName="cycle" presStyleCnt="0">
        <dgm:presLayoutVars>
          <dgm:dir/>
          <dgm:resizeHandles val="exact"/>
        </dgm:presLayoutVars>
      </dgm:prSet>
      <dgm:spPr/>
    </dgm:pt>
    <dgm:pt modelId="{1E4C8CAE-09B7-094B-BC62-59D26F763E19}" type="pres">
      <dgm:prSet presAssocID="{D7AFB999-4C46-924C-8093-0B786E7F6F4F}" presName="node" presStyleLbl="node1" presStyleIdx="0" presStyleCnt="5" custScaleX="133472" custScaleY="127244" custRadScaleRad="101674" custRadScaleInc="-59153">
        <dgm:presLayoutVars>
          <dgm:bulletEnabled val="1"/>
        </dgm:presLayoutVars>
      </dgm:prSet>
      <dgm:spPr/>
    </dgm:pt>
    <dgm:pt modelId="{81D1AD59-CA25-F34F-BCDF-4B9169055DF1}" type="pres">
      <dgm:prSet presAssocID="{D7AFB999-4C46-924C-8093-0B786E7F6F4F}" presName="spNode" presStyleCnt="0"/>
      <dgm:spPr/>
    </dgm:pt>
    <dgm:pt modelId="{A38FDB22-B7E8-A649-AE22-44BBC99BA7FE}" type="pres">
      <dgm:prSet presAssocID="{56FB6100-7241-294A-A805-D0563032B0F2}" presName="sibTrans" presStyleLbl="sibTrans1D1" presStyleIdx="0" presStyleCnt="5"/>
      <dgm:spPr/>
    </dgm:pt>
    <dgm:pt modelId="{241241B4-C672-BB45-9712-5400C14F2589}" type="pres">
      <dgm:prSet presAssocID="{6ACAF0ED-ADF1-D64E-A474-320346707433}" presName="node" presStyleLbl="node1" presStyleIdx="1" presStyleCnt="5" custScaleX="133472" custScaleY="127244" custRadScaleRad="130922" custRadScaleInc="-26904">
        <dgm:presLayoutVars>
          <dgm:bulletEnabled val="1"/>
        </dgm:presLayoutVars>
      </dgm:prSet>
      <dgm:spPr/>
    </dgm:pt>
    <dgm:pt modelId="{C10B791C-4432-7444-B509-1284991C4679}" type="pres">
      <dgm:prSet presAssocID="{6ACAF0ED-ADF1-D64E-A474-320346707433}" presName="spNode" presStyleCnt="0"/>
      <dgm:spPr/>
    </dgm:pt>
    <dgm:pt modelId="{EC09D188-3A27-1247-84B0-39B5ABE82FEC}" type="pres">
      <dgm:prSet presAssocID="{2D11CD18-C108-564B-9BD1-90492FF05A54}" presName="sibTrans" presStyleLbl="sibTrans1D1" presStyleIdx="1" presStyleCnt="5"/>
      <dgm:spPr/>
    </dgm:pt>
    <dgm:pt modelId="{F3E11B5C-1419-6F4B-828A-F3C2C67A8BC4}" type="pres">
      <dgm:prSet presAssocID="{BDCF791C-E7B4-4C49-9BAC-57F1EE5AF24F}" presName="node" presStyleLbl="node1" presStyleIdx="2" presStyleCnt="5" custScaleX="133472" custScaleY="127244" custRadScaleRad="116903" custRadScaleInc="-77250">
        <dgm:presLayoutVars>
          <dgm:bulletEnabled val="1"/>
        </dgm:presLayoutVars>
      </dgm:prSet>
      <dgm:spPr/>
    </dgm:pt>
    <dgm:pt modelId="{716D6B30-AEF4-DF48-87B4-A5C63928E63E}" type="pres">
      <dgm:prSet presAssocID="{BDCF791C-E7B4-4C49-9BAC-57F1EE5AF24F}" presName="spNode" presStyleCnt="0"/>
      <dgm:spPr/>
    </dgm:pt>
    <dgm:pt modelId="{167EEDAB-F76D-8748-8003-2FDFE9E76CC0}" type="pres">
      <dgm:prSet presAssocID="{78BE8A5F-DE7B-554A-9376-C5C50929CCAA}" presName="sibTrans" presStyleLbl="sibTrans1D1" presStyleIdx="2" presStyleCnt="5"/>
      <dgm:spPr/>
    </dgm:pt>
    <dgm:pt modelId="{9CCBAB3E-9D25-8340-ACE9-477D79BA45B7}" type="pres">
      <dgm:prSet presAssocID="{2970907F-2D93-9446-958C-3391D230AD16}" presName="node" presStyleLbl="node1" presStyleIdx="3" presStyleCnt="5" custScaleX="133472" custScaleY="127244" custRadScaleRad="93526" custRadScaleInc="13598">
        <dgm:presLayoutVars>
          <dgm:bulletEnabled val="1"/>
        </dgm:presLayoutVars>
      </dgm:prSet>
      <dgm:spPr/>
    </dgm:pt>
    <dgm:pt modelId="{CD81D805-B3FF-4A4C-9974-07867A02D55A}" type="pres">
      <dgm:prSet presAssocID="{2970907F-2D93-9446-958C-3391D230AD16}" presName="spNode" presStyleCnt="0"/>
      <dgm:spPr/>
    </dgm:pt>
    <dgm:pt modelId="{9582E30B-59E6-1940-ADFC-7FD852E03D39}" type="pres">
      <dgm:prSet presAssocID="{502E943D-FFDC-D843-A6C8-1215E74B31A6}" presName="sibTrans" presStyleLbl="sibTrans1D1" presStyleIdx="3" presStyleCnt="5"/>
      <dgm:spPr/>
    </dgm:pt>
    <dgm:pt modelId="{940F61DD-50BE-2442-B2E3-F769D823C89A}" type="pres">
      <dgm:prSet presAssocID="{509480FC-1F3B-4F43-A3AC-03A575C52C47}" presName="node" presStyleLbl="node1" presStyleIdx="4" presStyleCnt="5" custRadScaleRad="138228" custRadScaleInc="-81858">
        <dgm:presLayoutVars>
          <dgm:bulletEnabled val="1"/>
        </dgm:presLayoutVars>
      </dgm:prSet>
      <dgm:spPr/>
    </dgm:pt>
    <dgm:pt modelId="{C3C63ABC-A823-F244-8A55-D5326F14CF63}" type="pres">
      <dgm:prSet presAssocID="{509480FC-1F3B-4F43-A3AC-03A575C52C47}" presName="spNode" presStyleCnt="0"/>
      <dgm:spPr/>
    </dgm:pt>
    <dgm:pt modelId="{72537492-94AC-5F48-94D0-42EC9B0D6CD3}" type="pres">
      <dgm:prSet presAssocID="{203F97DB-5D84-B044-B232-95837CF90896}" presName="sibTrans" presStyleLbl="sibTrans1D1" presStyleIdx="4" presStyleCnt="5"/>
      <dgm:spPr/>
    </dgm:pt>
  </dgm:ptLst>
  <dgm:cxnLst>
    <dgm:cxn modelId="{5E1E6103-3E47-1B4A-BB1B-CD943E9E9D02}" srcId="{9D7BDB52-CB3F-1141-BF92-105FCFC286B1}" destId="{D7AFB999-4C46-924C-8093-0B786E7F6F4F}" srcOrd="0" destOrd="0" parTransId="{89EFAAD3-437C-3F4C-9E4E-B9DB2208C84D}" sibTransId="{56FB6100-7241-294A-A805-D0563032B0F2}"/>
    <dgm:cxn modelId="{7E00AD0C-C507-2945-9EF4-38344CF70637}" type="presOf" srcId="{502E943D-FFDC-D843-A6C8-1215E74B31A6}" destId="{9582E30B-59E6-1940-ADFC-7FD852E03D39}" srcOrd="0" destOrd="0" presId="urn:microsoft.com/office/officeart/2005/8/layout/cycle5"/>
    <dgm:cxn modelId="{2363FB1D-1610-CB48-AE04-B304E83BA8FF}" type="presOf" srcId="{2970907F-2D93-9446-958C-3391D230AD16}" destId="{9CCBAB3E-9D25-8340-ACE9-477D79BA45B7}" srcOrd="0" destOrd="0" presId="urn:microsoft.com/office/officeart/2005/8/layout/cycle5"/>
    <dgm:cxn modelId="{69D1BF1E-3938-524A-9FDB-4443FEC9E050}" type="presOf" srcId="{9D7BDB52-CB3F-1141-BF92-105FCFC286B1}" destId="{D32B071F-F7D9-114C-993A-26C4F3B61E31}" srcOrd="0" destOrd="0" presId="urn:microsoft.com/office/officeart/2005/8/layout/cycle5"/>
    <dgm:cxn modelId="{75226324-CF23-8540-A0B0-4BCC793A19DF}" type="presOf" srcId="{509480FC-1F3B-4F43-A3AC-03A575C52C47}" destId="{940F61DD-50BE-2442-B2E3-F769D823C89A}" srcOrd="0" destOrd="0" presId="urn:microsoft.com/office/officeart/2005/8/layout/cycle5"/>
    <dgm:cxn modelId="{9836AE4F-3064-AD4C-B047-49DD93C9E8A5}" type="presOf" srcId="{203F97DB-5D84-B044-B232-95837CF90896}" destId="{72537492-94AC-5F48-94D0-42EC9B0D6CD3}" srcOrd="0" destOrd="0" presId="urn:microsoft.com/office/officeart/2005/8/layout/cycle5"/>
    <dgm:cxn modelId="{F9BEE24F-6AA2-C243-B971-569A2A8747D1}" srcId="{9D7BDB52-CB3F-1141-BF92-105FCFC286B1}" destId="{6ACAF0ED-ADF1-D64E-A474-320346707433}" srcOrd="1" destOrd="0" parTransId="{890F04F1-9538-4F40-AB06-B3E69F0E8930}" sibTransId="{2D11CD18-C108-564B-9BD1-90492FF05A54}"/>
    <dgm:cxn modelId="{78E7B251-E44F-4344-8824-2E465EF9CB53}" type="presOf" srcId="{2D11CD18-C108-564B-9BD1-90492FF05A54}" destId="{EC09D188-3A27-1247-84B0-39B5ABE82FEC}" srcOrd="0" destOrd="0" presId="urn:microsoft.com/office/officeart/2005/8/layout/cycle5"/>
    <dgm:cxn modelId="{7B242683-BDCF-604A-9C13-A477BA22567F}" srcId="{9D7BDB52-CB3F-1141-BF92-105FCFC286B1}" destId="{509480FC-1F3B-4F43-A3AC-03A575C52C47}" srcOrd="4" destOrd="0" parTransId="{6162E26B-FA3C-394F-9A31-0A366F354F96}" sibTransId="{203F97DB-5D84-B044-B232-95837CF90896}"/>
    <dgm:cxn modelId="{0CD94284-10FA-6241-8752-47BCDA68B091}" type="presOf" srcId="{BDCF791C-E7B4-4C49-9BAC-57F1EE5AF24F}" destId="{F3E11B5C-1419-6F4B-828A-F3C2C67A8BC4}" srcOrd="0" destOrd="0" presId="urn:microsoft.com/office/officeart/2005/8/layout/cycle5"/>
    <dgm:cxn modelId="{6F84F985-9FD1-CD4A-9618-9AEFFBB0D193}" type="presOf" srcId="{78BE8A5F-DE7B-554A-9376-C5C50929CCAA}" destId="{167EEDAB-F76D-8748-8003-2FDFE9E76CC0}" srcOrd="0" destOrd="0" presId="urn:microsoft.com/office/officeart/2005/8/layout/cycle5"/>
    <dgm:cxn modelId="{652BED89-B52B-F643-B06D-99B435C48544}" srcId="{9D7BDB52-CB3F-1141-BF92-105FCFC286B1}" destId="{BDCF791C-E7B4-4C49-9BAC-57F1EE5AF24F}" srcOrd="2" destOrd="0" parTransId="{588CB47F-D792-B540-A16C-B91208C09931}" sibTransId="{78BE8A5F-DE7B-554A-9376-C5C50929CCAA}"/>
    <dgm:cxn modelId="{24516892-7661-AD41-9459-B7D378F9215A}" type="presOf" srcId="{6ACAF0ED-ADF1-D64E-A474-320346707433}" destId="{241241B4-C672-BB45-9712-5400C14F2589}" srcOrd="0" destOrd="0" presId="urn:microsoft.com/office/officeart/2005/8/layout/cycle5"/>
    <dgm:cxn modelId="{C6386EB0-D056-D24E-9CA8-3B32D8DAA7EC}" srcId="{9D7BDB52-CB3F-1141-BF92-105FCFC286B1}" destId="{2970907F-2D93-9446-958C-3391D230AD16}" srcOrd="3" destOrd="0" parTransId="{FBCF2E97-BDE7-5441-982E-FCEF5E4167F5}" sibTransId="{502E943D-FFDC-D843-A6C8-1215E74B31A6}"/>
    <dgm:cxn modelId="{07E32AB1-3764-524F-88CF-8C1B1FEE9B56}" type="presOf" srcId="{D7AFB999-4C46-924C-8093-0B786E7F6F4F}" destId="{1E4C8CAE-09B7-094B-BC62-59D26F763E19}" srcOrd="0" destOrd="0" presId="urn:microsoft.com/office/officeart/2005/8/layout/cycle5"/>
    <dgm:cxn modelId="{61632BB9-A867-0A49-9C61-2B3158E2753B}" type="presOf" srcId="{56FB6100-7241-294A-A805-D0563032B0F2}" destId="{A38FDB22-B7E8-A649-AE22-44BBC99BA7FE}" srcOrd="0" destOrd="0" presId="urn:microsoft.com/office/officeart/2005/8/layout/cycle5"/>
    <dgm:cxn modelId="{D6192845-AA05-C74D-831E-08411EF726F5}" type="presParOf" srcId="{D32B071F-F7D9-114C-993A-26C4F3B61E31}" destId="{1E4C8CAE-09B7-094B-BC62-59D26F763E19}" srcOrd="0" destOrd="0" presId="urn:microsoft.com/office/officeart/2005/8/layout/cycle5"/>
    <dgm:cxn modelId="{AC90F8B8-9E8C-7E4B-988A-F6F7AB54E25D}" type="presParOf" srcId="{D32B071F-F7D9-114C-993A-26C4F3B61E31}" destId="{81D1AD59-CA25-F34F-BCDF-4B9169055DF1}" srcOrd="1" destOrd="0" presId="urn:microsoft.com/office/officeart/2005/8/layout/cycle5"/>
    <dgm:cxn modelId="{4E66B77A-979C-4840-9A67-035F56D35C1A}" type="presParOf" srcId="{D32B071F-F7D9-114C-993A-26C4F3B61E31}" destId="{A38FDB22-B7E8-A649-AE22-44BBC99BA7FE}" srcOrd="2" destOrd="0" presId="urn:microsoft.com/office/officeart/2005/8/layout/cycle5"/>
    <dgm:cxn modelId="{F94E76BC-BEA8-A940-A375-15D1E9C4923C}" type="presParOf" srcId="{D32B071F-F7D9-114C-993A-26C4F3B61E31}" destId="{241241B4-C672-BB45-9712-5400C14F2589}" srcOrd="3" destOrd="0" presId="urn:microsoft.com/office/officeart/2005/8/layout/cycle5"/>
    <dgm:cxn modelId="{19EE30D4-0B92-C847-9777-68054AB7B70F}" type="presParOf" srcId="{D32B071F-F7D9-114C-993A-26C4F3B61E31}" destId="{C10B791C-4432-7444-B509-1284991C4679}" srcOrd="4" destOrd="0" presId="urn:microsoft.com/office/officeart/2005/8/layout/cycle5"/>
    <dgm:cxn modelId="{7EB24795-A983-AB49-B647-E6725A2C97CC}" type="presParOf" srcId="{D32B071F-F7D9-114C-993A-26C4F3B61E31}" destId="{EC09D188-3A27-1247-84B0-39B5ABE82FEC}" srcOrd="5" destOrd="0" presId="urn:microsoft.com/office/officeart/2005/8/layout/cycle5"/>
    <dgm:cxn modelId="{9EBB31BC-FB9A-F540-A893-BE16C7E9CA42}" type="presParOf" srcId="{D32B071F-F7D9-114C-993A-26C4F3B61E31}" destId="{F3E11B5C-1419-6F4B-828A-F3C2C67A8BC4}" srcOrd="6" destOrd="0" presId="urn:microsoft.com/office/officeart/2005/8/layout/cycle5"/>
    <dgm:cxn modelId="{BF1843B8-796D-DF4D-B4A8-0B35032BD9F1}" type="presParOf" srcId="{D32B071F-F7D9-114C-993A-26C4F3B61E31}" destId="{716D6B30-AEF4-DF48-87B4-A5C63928E63E}" srcOrd="7" destOrd="0" presId="urn:microsoft.com/office/officeart/2005/8/layout/cycle5"/>
    <dgm:cxn modelId="{3D0AFB42-4753-CC43-BB11-58C02E0E4B63}" type="presParOf" srcId="{D32B071F-F7D9-114C-993A-26C4F3B61E31}" destId="{167EEDAB-F76D-8748-8003-2FDFE9E76CC0}" srcOrd="8" destOrd="0" presId="urn:microsoft.com/office/officeart/2005/8/layout/cycle5"/>
    <dgm:cxn modelId="{A44507F4-0C07-F54E-B2C5-B4EF1DDB4FD8}" type="presParOf" srcId="{D32B071F-F7D9-114C-993A-26C4F3B61E31}" destId="{9CCBAB3E-9D25-8340-ACE9-477D79BA45B7}" srcOrd="9" destOrd="0" presId="urn:microsoft.com/office/officeart/2005/8/layout/cycle5"/>
    <dgm:cxn modelId="{FE4007A1-80A5-684D-803C-9EF6DF43279A}" type="presParOf" srcId="{D32B071F-F7D9-114C-993A-26C4F3B61E31}" destId="{CD81D805-B3FF-4A4C-9974-07867A02D55A}" srcOrd="10" destOrd="0" presId="urn:microsoft.com/office/officeart/2005/8/layout/cycle5"/>
    <dgm:cxn modelId="{500FE128-31C9-EA41-A484-DE7B543F0775}" type="presParOf" srcId="{D32B071F-F7D9-114C-993A-26C4F3B61E31}" destId="{9582E30B-59E6-1940-ADFC-7FD852E03D39}" srcOrd="11" destOrd="0" presId="urn:microsoft.com/office/officeart/2005/8/layout/cycle5"/>
    <dgm:cxn modelId="{5250B245-9980-B04E-A708-7F9588685FF2}" type="presParOf" srcId="{D32B071F-F7D9-114C-993A-26C4F3B61E31}" destId="{940F61DD-50BE-2442-B2E3-F769D823C89A}" srcOrd="12" destOrd="0" presId="urn:microsoft.com/office/officeart/2005/8/layout/cycle5"/>
    <dgm:cxn modelId="{207C7352-08B8-E74D-9B6C-EF54E9DDF1E8}" type="presParOf" srcId="{D32B071F-F7D9-114C-993A-26C4F3B61E31}" destId="{C3C63ABC-A823-F244-8A55-D5326F14CF63}" srcOrd="13" destOrd="0" presId="urn:microsoft.com/office/officeart/2005/8/layout/cycle5"/>
    <dgm:cxn modelId="{65DBB7A8-9AB3-F24A-A1F0-62A9BD77E27D}" type="presParOf" srcId="{D32B071F-F7D9-114C-993A-26C4F3B61E31}" destId="{72537492-94AC-5F48-94D0-42EC9B0D6CD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D0A8DE-5E01-A74B-A55A-E592345C244B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200A6-E7A3-2749-B350-D6E9248BEAA1}">
      <dgm:prSet phldrT="[Text]"/>
      <dgm:spPr/>
      <dgm:t>
        <a:bodyPr/>
        <a:lstStyle/>
        <a:p>
          <a:r>
            <a:rPr lang="en-US" u="sng" err="1"/>
            <a:t>Challanges</a:t>
          </a:r>
          <a:endParaRPr lang="en-US" u="sng"/>
        </a:p>
      </dgm:t>
    </dgm:pt>
    <dgm:pt modelId="{968B6B92-CDFA-9B4B-90AF-6FEC4F04066C}" type="parTrans" cxnId="{D15DE10B-676F-F146-8974-10BC370E2A8C}">
      <dgm:prSet/>
      <dgm:spPr/>
      <dgm:t>
        <a:bodyPr/>
        <a:lstStyle/>
        <a:p>
          <a:endParaRPr lang="en-US"/>
        </a:p>
      </dgm:t>
    </dgm:pt>
    <dgm:pt modelId="{20FDB440-4B6E-7D48-9AF9-91D135D96D36}" type="sibTrans" cxnId="{D15DE10B-676F-F146-8974-10BC370E2A8C}">
      <dgm:prSet/>
      <dgm:spPr/>
      <dgm:t>
        <a:bodyPr/>
        <a:lstStyle/>
        <a:p>
          <a:endParaRPr lang="en-US"/>
        </a:p>
      </dgm:t>
    </dgm:pt>
    <dgm:pt modelId="{C9933293-2577-DB4D-B105-48EF61811EFF}">
      <dgm:prSet phldrT="[Text]"/>
      <dgm:spPr/>
      <dgm:t>
        <a:bodyPr/>
        <a:lstStyle/>
        <a:p>
          <a:r>
            <a:rPr lang="en-US" dirty="0"/>
            <a:t>Need to somehow search for videos on </a:t>
          </a:r>
          <a:r>
            <a:rPr lang="en-US" dirty="0" err="1"/>
            <a:t>Youtube</a:t>
          </a:r>
          <a:endParaRPr lang="en-US" dirty="0"/>
        </a:p>
      </dgm:t>
    </dgm:pt>
    <dgm:pt modelId="{972C166D-BF61-5047-895F-9241B91E3401}" type="parTrans" cxnId="{F39355AE-8D12-CF4B-BED6-813914FED018}">
      <dgm:prSet/>
      <dgm:spPr/>
      <dgm:t>
        <a:bodyPr/>
        <a:lstStyle/>
        <a:p>
          <a:endParaRPr lang="en-US"/>
        </a:p>
      </dgm:t>
    </dgm:pt>
    <dgm:pt modelId="{CAD0C9A4-263C-4448-96FC-2E33C9E6D31E}" type="sibTrans" cxnId="{F39355AE-8D12-CF4B-BED6-813914FED018}">
      <dgm:prSet/>
      <dgm:spPr/>
      <dgm:t>
        <a:bodyPr/>
        <a:lstStyle/>
        <a:p>
          <a:endParaRPr lang="en-US"/>
        </a:p>
      </dgm:t>
    </dgm:pt>
    <dgm:pt modelId="{62C9C935-E18C-7745-AF8F-20E83AE4A5A9}">
      <dgm:prSet phldrT="[Text]"/>
      <dgm:spPr/>
      <dgm:t>
        <a:bodyPr/>
        <a:lstStyle/>
        <a:p>
          <a:r>
            <a:rPr lang="en-US"/>
            <a:t>Need to show some different elements on the screen</a:t>
          </a:r>
        </a:p>
      </dgm:t>
    </dgm:pt>
    <dgm:pt modelId="{C0ABF5A1-F0C6-D243-92C1-1E227753E8CA}" type="parTrans" cxnId="{3DABF129-80B4-5941-888D-6F46108DDDAC}">
      <dgm:prSet/>
      <dgm:spPr/>
      <dgm:t>
        <a:bodyPr/>
        <a:lstStyle/>
        <a:p>
          <a:endParaRPr lang="en-US"/>
        </a:p>
      </dgm:t>
    </dgm:pt>
    <dgm:pt modelId="{89F11457-863E-7446-BC64-196175933DC2}" type="sibTrans" cxnId="{3DABF129-80B4-5941-888D-6F46108DDDAC}">
      <dgm:prSet/>
      <dgm:spPr/>
      <dgm:t>
        <a:bodyPr/>
        <a:lstStyle/>
        <a:p>
          <a:endParaRPr lang="en-US"/>
        </a:p>
      </dgm:t>
    </dgm:pt>
    <dgm:pt modelId="{9F11CC80-5F5C-1C43-A137-8055C8184447}">
      <dgm:prSet phldrT="[Text]"/>
      <dgm:spPr/>
      <dgm:t>
        <a:bodyPr/>
        <a:lstStyle/>
        <a:p>
          <a:r>
            <a:rPr lang="en-US"/>
            <a:t>Need to place to write code and run it</a:t>
          </a:r>
        </a:p>
      </dgm:t>
    </dgm:pt>
    <dgm:pt modelId="{E6F23F42-11C3-A646-944E-31B5361C16A4}" type="parTrans" cxnId="{7D895C4C-F64A-B543-B187-DD39FA9EE933}">
      <dgm:prSet/>
      <dgm:spPr/>
      <dgm:t>
        <a:bodyPr/>
        <a:lstStyle/>
        <a:p>
          <a:endParaRPr lang="en-US"/>
        </a:p>
      </dgm:t>
    </dgm:pt>
    <dgm:pt modelId="{8FF9ECAD-6F62-1E4E-B2A6-5D423C173461}" type="sibTrans" cxnId="{7D895C4C-F64A-B543-B187-DD39FA9EE933}">
      <dgm:prSet/>
      <dgm:spPr/>
      <dgm:t>
        <a:bodyPr/>
        <a:lstStyle/>
        <a:p>
          <a:endParaRPr lang="en-US"/>
        </a:p>
      </dgm:t>
    </dgm:pt>
    <dgm:pt modelId="{BADA878D-3910-1F48-B455-8650D6258220}">
      <dgm:prSet phldrT="[Text]"/>
      <dgm:spPr/>
      <dgm:t>
        <a:bodyPr/>
        <a:lstStyle/>
        <a:p>
          <a:r>
            <a:rPr lang="en-US" u="sng" strike="noStrike"/>
            <a:t>Solutions</a:t>
          </a:r>
        </a:p>
      </dgm:t>
    </dgm:pt>
    <dgm:pt modelId="{864E887C-B0C8-FA44-9A8B-77A8EDF72498}" type="parTrans" cxnId="{7884F3E6-2B9A-7A4E-9161-87B8C424DF5E}">
      <dgm:prSet/>
      <dgm:spPr/>
      <dgm:t>
        <a:bodyPr/>
        <a:lstStyle/>
        <a:p>
          <a:endParaRPr lang="en-US"/>
        </a:p>
      </dgm:t>
    </dgm:pt>
    <dgm:pt modelId="{706A5C73-A87A-AC4D-808F-35AE2ACCA217}" type="sibTrans" cxnId="{7884F3E6-2B9A-7A4E-9161-87B8C424DF5E}">
      <dgm:prSet/>
      <dgm:spPr/>
      <dgm:t>
        <a:bodyPr/>
        <a:lstStyle/>
        <a:p>
          <a:endParaRPr lang="en-US"/>
        </a:p>
      </dgm:t>
    </dgm:pt>
    <dgm:pt modelId="{A8ACF18E-3BD5-2F4A-AD9C-AA5E8D430ECF}">
      <dgm:prSet phldrT="[Text]"/>
      <dgm:spPr/>
      <dgm:t>
        <a:bodyPr/>
        <a:lstStyle/>
        <a:p>
          <a:r>
            <a:rPr lang="en-US"/>
            <a:t>Sign up for </a:t>
          </a:r>
          <a:r>
            <a:rPr lang="en-US" err="1"/>
            <a:t>Youtube</a:t>
          </a:r>
          <a:r>
            <a:rPr lang="en-US"/>
            <a:t> API use it search for videos</a:t>
          </a:r>
        </a:p>
      </dgm:t>
    </dgm:pt>
    <dgm:pt modelId="{F6E88139-070A-3E47-80A8-66F20B50FEEB}" type="parTrans" cxnId="{76C08194-7AC2-2F46-8FE5-A2EAB2A3FA72}">
      <dgm:prSet/>
      <dgm:spPr/>
      <dgm:t>
        <a:bodyPr/>
        <a:lstStyle/>
        <a:p>
          <a:endParaRPr lang="en-US"/>
        </a:p>
      </dgm:t>
    </dgm:pt>
    <dgm:pt modelId="{6EB3045F-27FB-E74C-BE32-D65AC1C56162}" type="sibTrans" cxnId="{76C08194-7AC2-2F46-8FE5-A2EAB2A3FA72}">
      <dgm:prSet/>
      <dgm:spPr/>
      <dgm:t>
        <a:bodyPr/>
        <a:lstStyle/>
        <a:p>
          <a:endParaRPr lang="en-US"/>
        </a:p>
      </dgm:t>
    </dgm:pt>
    <dgm:pt modelId="{F1C4DBB7-1BF0-CE45-8C28-1B6B9A4A58F3}">
      <dgm:prSet phldrT="[Text]"/>
      <dgm:spPr/>
      <dgm:t>
        <a:bodyPr/>
        <a:lstStyle/>
        <a:p>
          <a:r>
            <a:rPr lang="en-US"/>
            <a:t>Use Vue to create a couple of components</a:t>
          </a:r>
        </a:p>
      </dgm:t>
    </dgm:pt>
    <dgm:pt modelId="{54B82159-AC1D-A443-AE70-EB5227FD57A1}" type="parTrans" cxnId="{83226EA6-61C4-3B49-B8E9-D5191B79CE06}">
      <dgm:prSet/>
      <dgm:spPr/>
      <dgm:t>
        <a:bodyPr/>
        <a:lstStyle/>
        <a:p>
          <a:endParaRPr lang="en-US"/>
        </a:p>
      </dgm:t>
    </dgm:pt>
    <dgm:pt modelId="{B5F3A2B6-DC48-0649-A628-64BF2DB304F4}" type="sibTrans" cxnId="{83226EA6-61C4-3B49-B8E9-D5191B79CE06}">
      <dgm:prSet/>
      <dgm:spPr/>
      <dgm:t>
        <a:bodyPr/>
        <a:lstStyle/>
        <a:p>
          <a:endParaRPr lang="en-US"/>
        </a:p>
      </dgm:t>
    </dgm:pt>
    <dgm:pt modelId="{294188FF-1297-6249-AEFB-208712C67324}">
      <dgm:prSet phldrT="[Text]"/>
      <dgm:spPr/>
      <dgm:t>
        <a:bodyPr/>
        <a:lstStyle/>
        <a:p>
          <a:r>
            <a:rPr lang="en-US"/>
            <a:t>Use Vue CLI tool to generate new project file directory</a:t>
          </a:r>
        </a:p>
      </dgm:t>
    </dgm:pt>
    <dgm:pt modelId="{71A7AAC7-728C-FA45-94A5-3F500E2EE6F3}" type="parTrans" cxnId="{2E733AA2-F9E3-D740-B544-6CD31E916083}">
      <dgm:prSet/>
      <dgm:spPr/>
      <dgm:t>
        <a:bodyPr/>
        <a:lstStyle/>
        <a:p>
          <a:endParaRPr lang="en-US"/>
        </a:p>
      </dgm:t>
    </dgm:pt>
    <dgm:pt modelId="{81DBC4FE-3395-8948-8CD5-D25BF7BC5C8B}" type="sibTrans" cxnId="{2E733AA2-F9E3-D740-B544-6CD31E916083}">
      <dgm:prSet/>
      <dgm:spPr/>
      <dgm:t>
        <a:bodyPr/>
        <a:lstStyle/>
        <a:p>
          <a:endParaRPr lang="en-US"/>
        </a:p>
      </dgm:t>
    </dgm:pt>
    <dgm:pt modelId="{B371071F-202A-834F-A5A9-D5C2DED92FD1}">
      <dgm:prSet phldrT="[Text]"/>
      <dgm:spPr/>
      <dgm:t>
        <a:bodyPr/>
        <a:lstStyle/>
        <a:p>
          <a:r>
            <a:rPr lang="en-US"/>
            <a:t>Need to handle user input, like typing in the search term and clicking on videos</a:t>
          </a:r>
        </a:p>
      </dgm:t>
    </dgm:pt>
    <dgm:pt modelId="{5F80FF41-5A9D-3C46-8586-5357467EE567}" type="parTrans" cxnId="{A8B76BC6-1064-D741-85FD-3D753A94BEB7}">
      <dgm:prSet/>
      <dgm:spPr/>
      <dgm:t>
        <a:bodyPr/>
        <a:lstStyle/>
        <a:p>
          <a:endParaRPr lang="en-US"/>
        </a:p>
      </dgm:t>
    </dgm:pt>
    <dgm:pt modelId="{494018BC-2602-5B45-A029-43C44D0E4520}" type="sibTrans" cxnId="{A8B76BC6-1064-D741-85FD-3D753A94BEB7}">
      <dgm:prSet/>
      <dgm:spPr/>
      <dgm:t>
        <a:bodyPr/>
        <a:lstStyle/>
        <a:p>
          <a:endParaRPr lang="en-US"/>
        </a:p>
      </dgm:t>
    </dgm:pt>
    <dgm:pt modelId="{FFCE9553-0D31-EC44-B6CD-78558E99185A}">
      <dgm:prSet phldrT="[Text]"/>
      <dgm:spPr/>
      <dgm:t>
        <a:bodyPr/>
        <a:lstStyle/>
        <a:p>
          <a:r>
            <a:rPr lang="en-US"/>
            <a:t>Use same Vue directives, methods </a:t>
          </a:r>
          <a:r>
            <a:rPr lang="en-US">
              <a:solidFill>
                <a:schemeClr val="bg1"/>
              </a:solidFill>
            </a:rPr>
            <a:t>and</a:t>
          </a:r>
          <a:r>
            <a:rPr lang="en-US"/>
            <a:t> computed functions</a:t>
          </a:r>
        </a:p>
      </dgm:t>
    </dgm:pt>
    <dgm:pt modelId="{45E76405-A144-DE48-8BFF-BC4C643D7996}" type="parTrans" cxnId="{0087F0B5-5600-BC47-ABF4-DBC19922D271}">
      <dgm:prSet/>
      <dgm:spPr/>
      <dgm:t>
        <a:bodyPr/>
        <a:lstStyle/>
        <a:p>
          <a:endParaRPr lang="en-US"/>
        </a:p>
      </dgm:t>
    </dgm:pt>
    <dgm:pt modelId="{03308645-AC80-D148-A990-35AC3C802A45}" type="sibTrans" cxnId="{0087F0B5-5600-BC47-ABF4-DBC19922D271}">
      <dgm:prSet/>
      <dgm:spPr/>
      <dgm:t>
        <a:bodyPr/>
        <a:lstStyle/>
        <a:p>
          <a:endParaRPr lang="en-US"/>
        </a:p>
      </dgm:t>
    </dgm:pt>
    <dgm:pt modelId="{83AD1510-7EDB-8145-AB31-3F8D7C969E3E}" type="pres">
      <dgm:prSet presAssocID="{28D0A8DE-5E01-A74B-A55A-E592345C244B}" presName="layout" presStyleCnt="0">
        <dgm:presLayoutVars>
          <dgm:chMax/>
          <dgm:chPref/>
          <dgm:dir/>
          <dgm:resizeHandles/>
        </dgm:presLayoutVars>
      </dgm:prSet>
      <dgm:spPr/>
    </dgm:pt>
    <dgm:pt modelId="{BD0BE78B-C003-634E-9BE9-D0970855959C}" type="pres">
      <dgm:prSet presAssocID="{01F200A6-E7A3-2749-B350-D6E9248BEAA1}" presName="root" presStyleCnt="0">
        <dgm:presLayoutVars>
          <dgm:chMax/>
          <dgm:chPref/>
        </dgm:presLayoutVars>
      </dgm:prSet>
      <dgm:spPr/>
    </dgm:pt>
    <dgm:pt modelId="{4EF1E2D4-5D54-874F-8BB5-B67C39DB6867}" type="pres">
      <dgm:prSet presAssocID="{01F200A6-E7A3-2749-B350-D6E9248BEAA1}" presName="rootComposite" presStyleCnt="0">
        <dgm:presLayoutVars/>
      </dgm:prSet>
      <dgm:spPr/>
    </dgm:pt>
    <dgm:pt modelId="{8C67D329-0DDE-4F4C-AB06-10E33990DD64}" type="pres">
      <dgm:prSet presAssocID="{01F200A6-E7A3-2749-B350-D6E9248BEAA1}" presName="ParentAccent" presStyleLbl="alignNode1" presStyleIdx="0" presStyleCnt="2"/>
      <dgm:spPr>
        <a:noFill/>
        <a:ln>
          <a:noFill/>
        </a:ln>
      </dgm:spPr>
    </dgm:pt>
    <dgm:pt modelId="{A44B9D44-0589-D548-B576-ABB6AD8EAFA5}" type="pres">
      <dgm:prSet presAssocID="{01F200A6-E7A3-2749-B350-D6E9248BEAA1}" presName="ParentSmallAccent" presStyleLbl="fgAcc1" presStyleIdx="0" presStyleCnt="2"/>
      <dgm:spPr>
        <a:noFill/>
        <a:ln>
          <a:noFill/>
        </a:ln>
      </dgm:spPr>
    </dgm:pt>
    <dgm:pt modelId="{A1B66335-1AB9-EA4E-B858-A2791F930191}" type="pres">
      <dgm:prSet presAssocID="{01F200A6-E7A3-2749-B350-D6E9248BEAA1}" presName="Parent" presStyleLbl="revTx" presStyleIdx="0" presStyleCnt="10" custLinFactNeighborX="1235" custLinFactNeighborY="29206">
        <dgm:presLayoutVars>
          <dgm:chMax/>
          <dgm:chPref val="4"/>
          <dgm:bulletEnabled val="1"/>
        </dgm:presLayoutVars>
      </dgm:prSet>
      <dgm:spPr/>
    </dgm:pt>
    <dgm:pt modelId="{35DD255A-A6CB-9646-A4AD-DCC7F7D1C941}" type="pres">
      <dgm:prSet presAssocID="{01F200A6-E7A3-2749-B350-D6E9248BEAA1}" presName="childShape" presStyleCnt="0">
        <dgm:presLayoutVars>
          <dgm:chMax val="0"/>
          <dgm:chPref val="0"/>
        </dgm:presLayoutVars>
      </dgm:prSet>
      <dgm:spPr/>
    </dgm:pt>
    <dgm:pt modelId="{15ADC890-C908-6146-ACFA-6258FA6D11EF}" type="pres">
      <dgm:prSet presAssocID="{C9933293-2577-DB4D-B105-48EF61811EFF}" presName="childComposite" presStyleCnt="0">
        <dgm:presLayoutVars>
          <dgm:chMax val="0"/>
          <dgm:chPref val="0"/>
        </dgm:presLayoutVars>
      </dgm:prSet>
      <dgm:spPr/>
    </dgm:pt>
    <dgm:pt modelId="{7EACBE2A-F44E-E443-AB54-86AC68316EA6}" type="pres">
      <dgm:prSet presAssocID="{C9933293-2577-DB4D-B105-48EF61811EFF}" presName="ChildAccent" presStyleLbl="solidFgAcc1" presStyleIdx="0" presStyleCnt="8"/>
      <dgm:spPr/>
    </dgm:pt>
    <dgm:pt modelId="{57465E48-5700-E148-BF66-9A2ACF269295}" type="pres">
      <dgm:prSet presAssocID="{C9933293-2577-DB4D-B105-48EF61811EFF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8B5AE8E4-B400-C943-9917-E03E1D9496B7}" type="pres">
      <dgm:prSet presAssocID="{62C9C935-E18C-7745-AF8F-20E83AE4A5A9}" presName="childComposite" presStyleCnt="0">
        <dgm:presLayoutVars>
          <dgm:chMax val="0"/>
          <dgm:chPref val="0"/>
        </dgm:presLayoutVars>
      </dgm:prSet>
      <dgm:spPr/>
    </dgm:pt>
    <dgm:pt modelId="{D29CC78F-5B31-4A41-A73F-E6A31D078AE5}" type="pres">
      <dgm:prSet presAssocID="{62C9C935-E18C-7745-AF8F-20E83AE4A5A9}" presName="ChildAccent" presStyleLbl="solidFgAcc1" presStyleIdx="1" presStyleCnt="8"/>
      <dgm:spPr/>
    </dgm:pt>
    <dgm:pt modelId="{599FFD0E-5896-F444-AD4F-31DC8AEFD2EF}" type="pres">
      <dgm:prSet presAssocID="{62C9C935-E18C-7745-AF8F-20E83AE4A5A9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17C681C2-A438-D845-B9B2-21CA4A742BAC}" type="pres">
      <dgm:prSet presAssocID="{9F11CC80-5F5C-1C43-A137-8055C8184447}" presName="childComposite" presStyleCnt="0">
        <dgm:presLayoutVars>
          <dgm:chMax val="0"/>
          <dgm:chPref val="0"/>
        </dgm:presLayoutVars>
      </dgm:prSet>
      <dgm:spPr/>
    </dgm:pt>
    <dgm:pt modelId="{8FE133D8-D407-1C46-A5F9-C480A93E0C8E}" type="pres">
      <dgm:prSet presAssocID="{9F11CC80-5F5C-1C43-A137-8055C8184447}" presName="ChildAccent" presStyleLbl="solidFgAcc1" presStyleIdx="2" presStyleCnt="8"/>
      <dgm:spPr/>
    </dgm:pt>
    <dgm:pt modelId="{BD792A6C-818E-BB4C-A489-4B337616E80E}" type="pres">
      <dgm:prSet presAssocID="{9F11CC80-5F5C-1C43-A137-8055C8184447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814B0810-BA45-644C-B6C5-2692C3645FD7}" type="pres">
      <dgm:prSet presAssocID="{B371071F-202A-834F-A5A9-D5C2DED92FD1}" presName="childComposite" presStyleCnt="0">
        <dgm:presLayoutVars>
          <dgm:chMax val="0"/>
          <dgm:chPref val="0"/>
        </dgm:presLayoutVars>
      </dgm:prSet>
      <dgm:spPr/>
    </dgm:pt>
    <dgm:pt modelId="{0BF903EE-25D1-DB47-B258-A7A349D8E01D}" type="pres">
      <dgm:prSet presAssocID="{B371071F-202A-834F-A5A9-D5C2DED92FD1}" presName="ChildAccent" presStyleLbl="solidFgAcc1" presStyleIdx="3" presStyleCnt="8"/>
      <dgm:spPr/>
    </dgm:pt>
    <dgm:pt modelId="{D5BF62BF-D73D-F845-B202-31D461D2429B}" type="pres">
      <dgm:prSet presAssocID="{B371071F-202A-834F-A5A9-D5C2DED92FD1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4D19FBDC-F5F5-E345-A55A-2432D7C0D063}" type="pres">
      <dgm:prSet presAssocID="{BADA878D-3910-1F48-B455-8650D6258220}" presName="root" presStyleCnt="0">
        <dgm:presLayoutVars>
          <dgm:chMax/>
          <dgm:chPref/>
        </dgm:presLayoutVars>
      </dgm:prSet>
      <dgm:spPr/>
    </dgm:pt>
    <dgm:pt modelId="{9A2C01EF-3B48-CE49-B108-E6CC3760EBAB}" type="pres">
      <dgm:prSet presAssocID="{BADA878D-3910-1F48-B455-8650D6258220}" presName="rootComposite" presStyleCnt="0">
        <dgm:presLayoutVars/>
      </dgm:prSet>
      <dgm:spPr/>
    </dgm:pt>
    <dgm:pt modelId="{39F50D9A-F132-B045-BBE3-A348E7769AF9}" type="pres">
      <dgm:prSet presAssocID="{BADA878D-3910-1F48-B455-8650D6258220}" presName="ParentAccent" presStyleLbl="alignNode1" presStyleIdx="1" presStyleCnt="2"/>
      <dgm:spPr>
        <a:noFill/>
        <a:ln>
          <a:noFill/>
        </a:ln>
      </dgm:spPr>
    </dgm:pt>
    <dgm:pt modelId="{98CC22C4-B7BD-7F45-B29D-F61F8BF3631C}" type="pres">
      <dgm:prSet presAssocID="{BADA878D-3910-1F48-B455-8650D6258220}" presName="ParentSmallAccent" presStyleLbl="fgAcc1" presStyleIdx="1" presStyleCnt="2"/>
      <dgm:spPr>
        <a:noFill/>
        <a:ln>
          <a:noFill/>
        </a:ln>
      </dgm:spPr>
    </dgm:pt>
    <dgm:pt modelId="{AB2F0D1F-6B0F-D04B-9377-4C75D7CADA84}" type="pres">
      <dgm:prSet presAssocID="{BADA878D-3910-1F48-B455-8650D6258220}" presName="Parent" presStyleLbl="revTx" presStyleIdx="5" presStyleCnt="10" custLinFactNeighborX="-1265" custLinFactNeighborY="33587">
        <dgm:presLayoutVars>
          <dgm:chMax/>
          <dgm:chPref val="4"/>
          <dgm:bulletEnabled val="1"/>
        </dgm:presLayoutVars>
      </dgm:prSet>
      <dgm:spPr/>
    </dgm:pt>
    <dgm:pt modelId="{6BF483B9-F78A-1B4D-9536-2B699E9F585A}" type="pres">
      <dgm:prSet presAssocID="{BADA878D-3910-1F48-B455-8650D6258220}" presName="childShape" presStyleCnt="0">
        <dgm:presLayoutVars>
          <dgm:chMax val="0"/>
          <dgm:chPref val="0"/>
        </dgm:presLayoutVars>
      </dgm:prSet>
      <dgm:spPr/>
    </dgm:pt>
    <dgm:pt modelId="{08186F59-D0AB-4943-B88C-238BE0895085}" type="pres">
      <dgm:prSet presAssocID="{A8ACF18E-3BD5-2F4A-AD9C-AA5E8D430ECF}" presName="childComposite" presStyleCnt="0">
        <dgm:presLayoutVars>
          <dgm:chMax val="0"/>
          <dgm:chPref val="0"/>
        </dgm:presLayoutVars>
      </dgm:prSet>
      <dgm:spPr/>
    </dgm:pt>
    <dgm:pt modelId="{2E34702A-1411-E249-A2F6-28A711D5FA4F}" type="pres">
      <dgm:prSet presAssocID="{A8ACF18E-3BD5-2F4A-AD9C-AA5E8D430ECF}" presName="ChildAccent" presStyleLbl="solidFgAcc1" presStyleIdx="4" presStyleCnt="8"/>
      <dgm:spPr/>
    </dgm:pt>
    <dgm:pt modelId="{6E4C528A-4243-9646-B4AA-FCE51CB9876E}" type="pres">
      <dgm:prSet presAssocID="{A8ACF18E-3BD5-2F4A-AD9C-AA5E8D430ECF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74570236-4588-6045-9C3E-15D9AB038383}" type="pres">
      <dgm:prSet presAssocID="{F1C4DBB7-1BF0-CE45-8C28-1B6B9A4A58F3}" presName="childComposite" presStyleCnt="0">
        <dgm:presLayoutVars>
          <dgm:chMax val="0"/>
          <dgm:chPref val="0"/>
        </dgm:presLayoutVars>
      </dgm:prSet>
      <dgm:spPr/>
    </dgm:pt>
    <dgm:pt modelId="{3565395D-0615-154A-BE63-2A579C5EDF86}" type="pres">
      <dgm:prSet presAssocID="{F1C4DBB7-1BF0-CE45-8C28-1B6B9A4A58F3}" presName="ChildAccent" presStyleLbl="solidFgAcc1" presStyleIdx="5" presStyleCnt="8"/>
      <dgm:spPr/>
    </dgm:pt>
    <dgm:pt modelId="{3444E3A9-F50A-3147-BCA0-C93FB8C2D98A}" type="pres">
      <dgm:prSet presAssocID="{F1C4DBB7-1BF0-CE45-8C28-1B6B9A4A58F3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07C736E8-C2D1-6C4C-B212-CABD8DED648D}" type="pres">
      <dgm:prSet presAssocID="{294188FF-1297-6249-AEFB-208712C67324}" presName="childComposite" presStyleCnt="0">
        <dgm:presLayoutVars>
          <dgm:chMax val="0"/>
          <dgm:chPref val="0"/>
        </dgm:presLayoutVars>
      </dgm:prSet>
      <dgm:spPr/>
    </dgm:pt>
    <dgm:pt modelId="{8BCEC3C9-7F9C-CE4E-97F9-98272D41C708}" type="pres">
      <dgm:prSet presAssocID="{294188FF-1297-6249-AEFB-208712C67324}" presName="ChildAccent" presStyleLbl="solidFgAcc1" presStyleIdx="6" presStyleCnt="8"/>
      <dgm:spPr/>
    </dgm:pt>
    <dgm:pt modelId="{5D3FF84A-3AB9-A442-9D72-3DA64C238F23}" type="pres">
      <dgm:prSet presAssocID="{294188FF-1297-6249-AEFB-208712C67324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6803566D-B5DE-264C-A387-9EA6F5831DA0}" type="pres">
      <dgm:prSet presAssocID="{FFCE9553-0D31-EC44-B6CD-78558E99185A}" presName="childComposite" presStyleCnt="0">
        <dgm:presLayoutVars>
          <dgm:chMax val="0"/>
          <dgm:chPref val="0"/>
        </dgm:presLayoutVars>
      </dgm:prSet>
      <dgm:spPr/>
    </dgm:pt>
    <dgm:pt modelId="{47E0044D-DF5B-514B-982B-99C394969A34}" type="pres">
      <dgm:prSet presAssocID="{FFCE9553-0D31-EC44-B6CD-78558E99185A}" presName="ChildAccent" presStyleLbl="solidFgAcc1" presStyleIdx="7" presStyleCnt="8"/>
      <dgm:spPr/>
    </dgm:pt>
    <dgm:pt modelId="{F4502A11-A47E-A344-96AB-0FE4A952A6AC}" type="pres">
      <dgm:prSet presAssocID="{FFCE9553-0D31-EC44-B6CD-78558E99185A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D15DE10B-676F-F146-8974-10BC370E2A8C}" srcId="{28D0A8DE-5E01-A74B-A55A-E592345C244B}" destId="{01F200A6-E7A3-2749-B350-D6E9248BEAA1}" srcOrd="0" destOrd="0" parTransId="{968B6B92-CDFA-9B4B-90AF-6FEC4F04066C}" sibTransId="{20FDB440-4B6E-7D48-9AF9-91D135D96D36}"/>
    <dgm:cxn modelId="{5C22541B-AB78-024A-BC3C-8F95B05379CF}" type="presOf" srcId="{F1C4DBB7-1BF0-CE45-8C28-1B6B9A4A58F3}" destId="{3444E3A9-F50A-3147-BCA0-C93FB8C2D98A}" srcOrd="0" destOrd="0" presId="urn:microsoft.com/office/officeart/2008/layout/SquareAccentList"/>
    <dgm:cxn modelId="{3DABF129-80B4-5941-888D-6F46108DDDAC}" srcId="{01F200A6-E7A3-2749-B350-D6E9248BEAA1}" destId="{62C9C935-E18C-7745-AF8F-20E83AE4A5A9}" srcOrd="1" destOrd="0" parTransId="{C0ABF5A1-F0C6-D243-92C1-1E227753E8CA}" sibTransId="{89F11457-863E-7446-BC64-196175933DC2}"/>
    <dgm:cxn modelId="{BCB1082B-6A8E-D148-925C-B2219325EE94}" type="presOf" srcId="{28D0A8DE-5E01-A74B-A55A-E592345C244B}" destId="{83AD1510-7EDB-8145-AB31-3F8D7C969E3E}" srcOrd="0" destOrd="0" presId="urn:microsoft.com/office/officeart/2008/layout/SquareAccentList"/>
    <dgm:cxn modelId="{7A07BF2D-BCF9-974F-AD47-88EEC3E20064}" type="presOf" srcId="{01F200A6-E7A3-2749-B350-D6E9248BEAA1}" destId="{A1B66335-1AB9-EA4E-B858-A2791F930191}" srcOrd="0" destOrd="0" presId="urn:microsoft.com/office/officeart/2008/layout/SquareAccentList"/>
    <dgm:cxn modelId="{1026A637-75FC-1C47-80C7-5E4068EA2AC2}" type="presOf" srcId="{B371071F-202A-834F-A5A9-D5C2DED92FD1}" destId="{D5BF62BF-D73D-F845-B202-31D461D2429B}" srcOrd="0" destOrd="0" presId="urn:microsoft.com/office/officeart/2008/layout/SquareAccentList"/>
    <dgm:cxn modelId="{7D895C4C-F64A-B543-B187-DD39FA9EE933}" srcId="{01F200A6-E7A3-2749-B350-D6E9248BEAA1}" destId="{9F11CC80-5F5C-1C43-A137-8055C8184447}" srcOrd="2" destOrd="0" parTransId="{E6F23F42-11C3-A646-944E-31B5361C16A4}" sibTransId="{8FF9ECAD-6F62-1E4E-B2A6-5D423C173461}"/>
    <dgm:cxn modelId="{F4A63763-8474-D548-B9DD-7C1E2E2AE595}" type="presOf" srcId="{294188FF-1297-6249-AEFB-208712C67324}" destId="{5D3FF84A-3AB9-A442-9D72-3DA64C238F23}" srcOrd="0" destOrd="0" presId="urn:microsoft.com/office/officeart/2008/layout/SquareAccentList"/>
    <dgm:cxn modelId="{2447D276-213A-1B4A-BE0A-C3526849828C}" type="presOf" srcId="{62C9C935-E18C-7745-AF8F-20E83AE4A5A9}" destId="{599FFD0E-5896-F444-AD4F-31DC8AEFD2EF}" srcOrd="0" destOrd="0" presId="urn:microsoft.com/office/officeart/2008/layout/SquareAccentList"/>
    <dgm:cxn modelId="{76C08194-7AC2-2F46-8FE5-A2EAB2A3FA72}" srcId="{BADA878D-3910-1F48-B455-8650D6258220}" destId="{A8ACF18E-3BD5-2F4A-AD9C-AA5E8D430ECF}" srcOrd="0" destOrd="0" parTransId="{F6E88139-070A-3E47-80A8-66F20B50FEEB}" sibTransId="{6EB3045F-27FB-E74C-BE32-D65AC1C56162}"/>
    <dgm:cxn modelId="{2E733AA2-F9E3-D740-B544-6CD31E916083}" srcId="{BADA878D-3910-1F48-B455-8650D6258220}" destId="{294188FF-1297-6249-AEFB-208712C67324}" srcOrd="2" destOrd="0" parTransId="{71A7AAC7-728C-FA45-94A5-3F500E2EE6F3}" sibTransId="{81DBC4FE-3395-8948-8CD5-D25BF7BC5C8B}"/>
    <dgm:cxn modelId="{83226EA6-61C4-3B49-B8E9-D5191B79CE06}" srcId="{BADA878D-3910-1F48-B455-8650D6258220}" destId="{F1C4DBB7-1BF0-CE45-8C28-1B6B9A4A58F3}" srcOrd="1" destOrd="0" parTransId="{54B82159-AC1D-A443-AE70-EB5227FD57A1}" sibTransId="{B5F3A2B6-DC48-0649-A628-64BF2DB304F4}"/>
    <dgm:cxn modelId="{3EA6B0A7-1FAE-3748-9357-C1829B155805}" type="presOf" srcId="{A8ACF18E-3BD5-2F4A-AD9C-AA5E8D430ECF}" destId="{6E4C528A-4243-9646-B4AA-FCE51CB9876E}" srcOrd="0" destOrd="0" presId="urn:microsoft.com/office/officeart/2008/layout/SquareAccentList"/>
    <dgm:cxn modelId="{F39355AE-8D12-CF4B-BED6-813914FED018}" srcId="{01F200A6-E7A3-2749-B350-D6E9248BEAA1}" destId="{C9933293-2577-DB4D-B105-48EF61811EFF}" srcOrd="0" destOrd="0" parTransId="{972C166D-BF61-5047-895F-9241B91E3401}" sibTransId="{CAD0C9A4-263C-4448-96FC-2E33C9E6D31E}"/>
    <dgm:cxn modelId="{0087F0B5-5600-BC47-ABF4-DBC19922D271}" srcId="{BADA878D-3910-1F48-B455-8650D6258220}" destId="{FFCE9553-0D31-EC44-B6CD-78558E99185A}" srcOrd="3" destOrd="0" parTransId="{45E76405-A144-DE48-8BFF-BC4C643D7996}" sibTransId="{03308645-AC80-D148-A990-35AC3C802A45}"/>
    <dgm:cxn modelId="{A8B76BC6-1064-D741-85FD-3D753A94BEB7}" srcId="{01F200A6-E7A3-2749-B350-D6E9248BEAA1}" destId="{B371071F-202A-834F-A5A9-D5C2DED92FD1}" srcOrd="3" destOrd="0" parTransId="{5F80FF41-5A9D-3C46-8586-5357467EE567}" sibTransId="{494018BC-2602-5B45-A029-43C44D0E4520}"/>
    <dgm:cxn modelId="{6DF47AD9-F717-8549-ACF5-7E8233C42384}" type="presOf" srcId="{C9933293-2577-DB4D-B105-48EF61811EFF}" destId="{57465E48-5700-E148-BF66-9A2ACF269295}" srcOrd="0" destOrd="0" presId="urn:microsoft.com/office/officeart/2008/layout/SquareAccentList"/>
    <dgm:cxn modelId="{0D771BE5-3EDE-1845-AC7A-C7AD042E386F}" type="presOf" srcId="{BADA878D-3910-1F48-B455-8650D6258220}" destId="{AB2F0D1F-6B0F-D04B-9377-4C75D7CADA84}" srcOrd="0" destOrd="0" presId="urn:microsoft.com/office/officeart/2008/layout/SquareAccentList"/>
    <dgm:cxn modelId="{7884F3E6-2B9A-7A4E-9161-87B8C424DF5E}" srcId="{28D0A8DE-5E01-A74B-A55A-E592345C244B}" destId="{BADA878D-3910-1F48-B455-8650D6258220}" srcOrd="1" destOrd="0" parTransId="{864E887C-B0C8-FA44-9A8B-77A8EDF72498}" sibTransId="{706A5C73-A87A-AC4D-808F-35AE2ACCA217}"/>
    <dgm:cxn modelId="{A5D36AFB-56B9-8E41-9EA6-CB27256618F3}" type="presOf" srcId="{9F11CC80-5F5C-1C43-A137-8055C8184447}" destId="{BD792A6C-818E-BB4C-A489-4B337616E80E}" srcOrd="0" destOrd="0" presId="urn:microsoft.com/office/officeart/2008/layout/SquareAccentList"/>
    <dgm:cxn modelId="{DD0C45FD-FF0D-884E-9634-D05AD58F0409}" type="presOf" srcId="{FFCE9553-0D31-EC44-B6CD-78558E99185A}" destId="{F4502A11-A47E-A344-96AB-0FE4A952A6AC}" srcOrd="0" destOrd="0" presId="urn:microsoft.com/office/officeart/2008/layout/SquareAccentList"/>
    <dgm:cxn modelId="{B3089893-7117-7940-81D0-513E1328C5E0}" type="presParOf" srcId="{83AD1510-7EDB-8145-AB31-3F8D7C969E3E}" destId="{BD0BE78B-C003-634E-9BE9-D0970855959C}" srcOrd="0" destOrd="0" presId="urn:microsoft.com/office/officeart/2008/layout/SquareAccentList"/>
    <dgm:cxn modelId="{7726E94A-FE55-FC4F-96B6-0AA9A4DBE214}" type="presParOf" srcId="{BD0BE78B-C003-634E-9BE9-D0970855959C}" destId="{4EF1E2D4-5D54-874F-8BB5-B67C39DB6867}" srcOrd="0" destOrd="0" presId="urn:microsoft.com/office/officeart/2008/layout/SquareAccentList"/>
    <dgm:cxn modelId="{3B7C15C1-94AB-8E4B-A861-BA9250FDB5CC}" type="presParOf" srcId="{4EF1E2D4-5D54-874F-8BB5-B67C39DB6867}" destId="{8C67D329-0DDE-4F4C-AB06-10E33990DD64}" srcOrd="0" destOrd="0" presId="urn:microsoft.com/office/officeart/2008/layout/SquareAccentList"/>
    <dgm:cxn modelId="{FE6F0C6B-F45D-4043-AA92-5E7F8E448071}" type="presParOf" srcId="{4EF1E2D4-5D54-874F-8BB5-B67C39DB6867}" destId="{A44B9D44-0589-D548-B576-ABB6AD8EAFA5}" srcOrd="1" destOrd="0" presId="urn:microsoft.com/office/officeart/2008/layout/SquareAccentList"/>
    <dgm:cxn modelId="{C17394ED-ECE6-6E41-AB80-59BD08B96C28}" type="presParOf" srcId="{4EF1E2D4-5D54-874F-8BB5-B67C39DB6867}" destId="{A1B66335-1AB9-EA4E-B858-A2791F930191}" srcOrd="2" destOrd="0" presId="urn:microsoft.com/office/officeart/2008/layout/SquareAccentList"/>
    <dgm:cxn modelId="{3015F3EC-A75F-D74F-B439-8A1D1E883B39}" type="presParOf" srcId="{BD0BE78B-C003-634E-9BE9-D0970855959C}" destId="{35DD255A-A6CB-9646-A4AD-DCC7F7D1C941}" srcOrd="1" destOrd="0" presId="urn:microsoft.com/office/officeart/2008/layout/SquareAccentList"/>
    <dgm:cxn modelId="{0CD05F02-D90B-5149-9141-7BD9D891BD52}" type="presParOf" srcId="{35DD255A-A6CB-9646-A4AD-DCC7F7D1C941}" destId="{15ADC890-C908-6146-ACFA-6258FA6D11EF}" srcOrd="0" destOrd="0" presId="urn:microsoft.com/office/officeart/2008/layout/SquareAccentList"/>
    <dgm:cxn modelId="{4361E8A2-B62B-2949-9958-03E530A36FB6}" type="presParOf" srcId="{15ADC890-C908-6146-ACFA-6258FA6D11EF}" destId="{7EACBE2A-F44E-E443-AB54-86AC68316EA6}" srcOrd="0" destOrd="0" presId="urn:microsoft.com/office/officeart/2008/layout/SquareAccentList"/>
    <dgm:cxn modelId="{F1C217C1-E38F-4740-8240-D35040C00941}" type="presParOf" srcId="{15ADC890-C908-6146-ACFA-6258FA6D11EF}" destId="{57465E48-5700-E148-BF66-9A2ACF269295}" srcOrd="1" destOrd="0" presId="urn:microsoft.com/office/officeart/2008/layout/SquareAccentList"/>
    <dgm:cxn modelId="{71A39C4E-83F6-954B-A3EE-0C842C598872}" type="presParOf" srcId="{35DD255A-A6CB-9646-A4AD-DCC7F7D1C941}" destId="{8B5AE8E4-B400-C943-9917-E03E1D9496B7}" srcOrd="1" destOrd="0" presId="urn:microsoft.com/office/officeart/2008/layout/SquareAccentList"/>
    <dgm:cxn modelId="{7A7B8A0C-E899-6F49-9D59-94E388EC111A}" type="presParOf" srcId="{8B5AE8E4-B400-C943-9917-E03E1D9496B7}" destId="{D29CC78F-5B31-4A41-A73F-E6A31D078AE5}" srcOrd="0" destOrd="0" presId="urn:microsoft.com/office/officeart/2008/layout/SquareAccentList"/>
    <dgm:cxn modelId="{22E7D4DB-94E8-074E-8981-BD323A2D3CD6}" type="presParOf" srcId="{8B5AE8E4-B400-C943-9917-E03E1D9496B7}" destId="{599FFD0E-5896-F444-AD4F-31DC8AEFD2EF}" srcOrd="1" destOrd="0" presId="urn:microsoft.com/office/officeart/2008/layout/SquareAccentList"/>
    <dgm:cxn modelId="{BEBF594F-C435-A243-9FA0-DAD4D12E13B3}" type="presParOf" srcId="{35DD255A-A6CB-9646-A4AD-DCC7F7D1C941}" destId="{17C681C2-A438-D845-B9B2-21CA4A742BAC}" srcOrd="2" destOrd="0" presId="urn:microsoft.com/office/officeart/2008/layout/SquareAccentList"/>
    <dgm:cxn modelId="{62BC9E9D-3D30-4241-ACC8-1292C6D9A75F}" type="presParOf" srcId="{17C681C2-A438-D845-B9B2-21CA4A742BAC}" destId="{8FE133D8-D407-1C46-A5F9-C480A93E0C8E}" srcOrd="0" destOrd="0" presId="urn:microsoft.com/office/officeart/2008/layout/SquareAccentList"/>
    <dgm:cxn modelId="{702FE6C5-D639-CD40-9E61-E78DAE6A0C9B}" type="presParOf" srcId="{17C681C2-A438-D845-B9B2-21CA4A742BAC}" destId="{BD792A6C-818E-BB4C-A489-4B337616E80E}" srcOrd="1" destOrd="0" presId="urn:microsoft.com/office/officeart/2008/layout/SquareAccentList"/>
    <dgm:cxn modelId="{A15A3F32-C6D4-5B4F-A528-7252121A7C27}" type="presParOf" srcId="{35DD255A-A6CB-9646-A4AD-DCC7F7D1C941}" destId="{814B0810-BA45-644C-B6C5-2692C3645FD7}" srcOrd="3" destOrd="0" presId="urn:microsoft.com/office/officeart/2008/layout/SquareAccentList"/>
    <dgm:cxn modelId="{27BFDE24-2547-AA43-A6D2-F61DEB38F864}" type="presParOf" srcId="{814B0810-BA45-644C-B6C5-2692C3645FD7}" destId="{0BF903EE-25D1-DB47-B258-A7A349D8E01D}" srcOrd="0" destOrd="0" presId="urn:microsoft.com/office/officeart/2008/layout/SquareAccentList"/>
    <dgm:cxn modelId="{290FFECD-C508-9A48-9CC1-7F50702CED00}" type="presParOf" srcId="{814B0810-BA45-644C-B6C5-2692C3645FD7}" destId="{D5BF62BF-D73D-F845-B202-31D461D2429B}" srcOrd="1" destOrd="0" presId="urn:microsoft.com/office/officeart/2008/layout/SquareAccentList"/>
    <dgm:cxn modelId="{4E65A328-2C2F-0444-A4C9-9EA5482A1B51}" type="presParOf" srcId="{83AD1510-7EDB-8145-AB31-3F8D7C969E3E}" destId="{4D19FBDC-F5F5-E345-A55A-2432D7C0D063}" srcOrd="1" destOrd="0" presId="urn:microsoft.com/office/officeart/2008/layout/SquareAccentList"/>
    <dgm:cxn modelId="{8EFBFBDE-A874-DD4D-AE80-F3FD2E35B3E8}" type="presParOf" srcId="{4D19FBDC-F5F5-E345-A55A-2432D7C0D063}" destId="{9A2C01EF-3B48-CE49-B108-E6CC3760EBAB}" srcOrd="0" destOrd="0" presId="urn:microsoft.com/office/officeart/2008/layout/SquareAccentList"/>
    <dgm:cxn modelId="{57C888E2-BB84-AC4C-8DB6-C8B0388A8BEA}" type="presParOf" srcId="{9A2C01EF-3B48-CE49-B108-E6CC3760EBAB}" destId="{39F50D9A-F132-B045-BBE3-A348E7769AF9}" srcOrd="0" destOrd="0" presId="urn:microsoft.com/office/officeart/2008/layout/SquareAccentList"/>
    <dgm:cxn modelId="{C47B7F22-6A64-3E47-AC76-1895904A0810}" type="presParOf" srcId="{9A2C01EF-3B48-CE49-B108-E6CC3760EBAB}" destId="{98CC22C4-B7BD-7F45-B29D-F61F8BF3631C}" srcOrd="1" destOrd="0" presId="urn:microsoft.com/office/officeart/2008/layout/SquareAccentList"/>
    <dgm:cxn modelId="{D5D61EC5-413E-224C-B835-F1E9664DBF61}" type="presParOf" srcId="{9A2C01EF-3B48-CE49-B108-E6CC3760EBAB}" destId="{AB2F0D1F-6B0F-D04B-9377-4C75D7CADA84}" srcOrd="2" destOrd="0" presId="urn:microsoft.com/office/officeart/2008/layout/SquareAccentList"/>
    <dgm:cxn modelId="{91EE5D83-2A23-964B-8495-AC732BEF14F1}" type="presParOf" srcId="{4D19FBDC-F5F5-E345-A55A-2432D7C0D063}" destId="{6BF483B9-F78A-1B4D-9536-2B699E9F585A}" srcOrd="1" destOrd="0" presId="urn:microsoft.com/office/officeart/2008/layout/SquareAccentList"/>
    <dgm:cxn modelId="{78C93F65-5DC8-6C40-A975-77BA16E74667}" type="presParOf" srcId="{6BF483B9-F78A-1B4D-9536-2B699E9F585A}" destId="{08186F59-D0AB-4943-B88C-238BE0895085}" srcOrd="0" destOrd="0" presId="urn:microsoft.com/office/officeart/2008/layout/SquareAccentList"/>
    <dgm:cxn modelId="{63180C1E-1AAC-534A-81C5-FA047AD24EF5}" type="presParOf" srcId="{08186F59-D0AB-4943-B88C-238BE0895085}" destId="{2E34702A-1411-E249-A2F6-28A711D5FA4F}" srcOrd="0" destOrd="0" presId="urn:microsoft.com/office/officeart/2008/layout/SquareAccentList"/>
    <dgm:cxn modelId="{39E94DC3-D0FD-8945-8D60-2EC6A2A56A1E}" type="presParOf" srcId="{08186F59-D0AB-4943-B88C-238BE0895085}" destId="{6E4C528A-4243-9646-B4AA-FCE51CB9876E}" srcOrd="1" destOrd="0" presId="urn:microsoft.com/office/officeart/2008/layout/SquareAccentList"/>
    <dgm:cxn modelId="{D91EF729-A786-A947-8867-AED5D9D99472}" type="presParOf" srcId="{6BF483B9-F78A-1B4D-9536-2B699E9F585A}" destId="{74570236-4588-6045-9C3E-15D9AB038383}" srcOrd="1" destOrd="0" presId="urn:microsoft.com/office/officeart/2008/layout/SquareAccentList"/>
    <dgm:cxn modelId="{4FB8FFF2-8DD2-8746-A2D1-9F236C9FE9C8}" type="presParOf" srcId="{74570236-4588-6045-9C3E-15D9AB038383}" destId="{3565395D-0615-154A-BE63-2A579C5EDF86}" srcOrd="0" destOrd="0" presId="urn:microsoft.com/office/officeart/2008/layout/SquareAccentList"/>
    <dgm:cxn modelId="{1FC980E6-EE81-B947-A60B-A1DC4B6DFB8D}" type="presParOf" srcId="{74570236-4588-6045-9C3E-15D9AB038383}" destId="{3444E3A9-F50A-3147-BCA0-C93FB8C2D98A}" srcOrd="1" destOrd="0" presId="urn:microsoft.com/office/officeart/2008/layout/SquareAccentList"/>
    <dgm:cxn modelId="{73FEC4AF-78F4-634D-B85E-4AC88DE0EF1A}" type="presParOf" srcId="{6BF483B9-F78A-1B4D-9536-2B699E9F585A}" destId="{07C736E8-C2D1-6C4C-B212-CABD8DED648D}" srcOrd="2" destOrd="0" presId="urn:microsoft.com/office/officeart/2008/layout/SquareAccentList"/>
    <dgm:cxn modelId="{B4FC27C7-CE8D-9B46-A116-4D44689EED92}" type="presParOf" srcId="{07C736E8-C2D1-6C4C-B212-CABD8DED648D}" destId="{8BCEC3C9-7F9C-CE4E-97F9-98272D41C708}" srcOrd="0" destOrd="0" presId="urn:microsoft.com/office/officeart/2008/layout/SquareAccentList"/>
    <dgm:cxn modelId="{6B43E797-825C-8A45-911A-63F0D11262C0}" type="presParOf" srcId="{07C736E8-C2D1-6C4C-B212-CABD8DED648D}" destId="{5D3FF84A-3AB9-A442-9D72-3DA64C238F23}" srcOrd="1" destOrd="0" presId="urn:microsoft.com/office/officeart/2008/layout/SquareAccentList"/>
    <dgm:cxn modelId="{7E9957E5-87A0-364C-AB74-1D2975BE8089}" type="presParOf" srcId="{6BF483B9-F78A-1B4D-9536-2B699E9F585A}" destId="{6803566D-B5DE-264C-A387-9EA6F5831DA0}" srcOrd="3" destOrd="0" presId="urn:microsoft.com/office/officeart/2008/layout/SquareAccentList"/>
    <dgm:cxn modelId="{9D667873-2A20-F047-A8A7-1C9A714A0819}" type="presParOf" srcId="{6803566D-B5DE-264C-A387-9EA6F5831DA0}" destId="{47E0044D-DF5B-514B-982B-99C394969A34}" srcOrd="0" destOrd="0" presId="urn:microsoft.com/office/officeart/2008/layout/SquareAccentList"/>
    <dgm:cxn modelId="{7D2181B2-C3F0-4045-BB46-0FA20469E1A0}" type="presParOf" srcId="{6803566D-B5DE-264C-A387-9EA6F5831DA0}" destId="{F4502A11-A47E-A344-96AB-0FE4A952A6A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DDE27F-6BF3-1E47-8767-7C985B43F6D7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B8D268-1856-9044-B111-5174DA06C449}">
      <dgm:prSet phldrT="[Text]"/>
      <dgm:spPr/>
      <dgm:t>
        <a:bodyPr/>
        <a:lstStyle/>
        <a:p>
          <a:r>
            <a:rPr lang="en-US"/>
            <a:t>Vue Files</a:t>
          </a:r>
        </a:p>
      </dgm:t>
    </dgm:pt>
    <dgm:pt modelId="{9ED7FAD6-8CBB-0740-B076-CFC2C5FB0EDE}" type="parTrans" cxnId="{9935C1D8-1F3D-1F4F-8704-8B43D5E33214}">
      <dgm:prSet/>
      <dgm:spPr/>
      <dgm:t>
        <a:bodyPr/>
        <a:lstStyle/>
        <a:p>
          <a:endParaRPr lang="en-US"/>
        </a:p>
      </dgm:t>
    </dgm:pt>
    <dgm:pt modelId="{AD2E6892-FA3A-5C49-9C6E-919F091AF138}" type="sibTrans" cxnId="{9935C1D8-1F3D-1F4F-8704-8B43D5E33214}">
      <dgm:prSet/>
      <dgm:spPr/>
      <dgm:t>
        <a:bodyPr/>
        <a:lstStyle/>
        <a:p>
          <a:endParaRPr lang="en-US"/>
        </a:p>
      </dgm:t>
    </dgm:pt>
    <dgm:pt modelId="{5BB3D30C-B1F1-BE44-AA44-31D13DED31E3}">
      <dgm:prSet phldrT="[Text]"/>
      <dgm:spPr/>
      <dgm:t>
        <a:bodyPr/>
        <a:lstStyle/>
        <a:p>
          <a:r>
            <a:rPr lang="en-US"/>
            <a:t>HTML</a:t>
          </a:r>
        </a:p>
      </dgm:t>
    </dgm:pt>
    <dgm:pt modelId="{11D10D38-7889-864B-9A0A-BDCE8DDFCC8D}" type="parTrans" cxnId="{49AC0C27-B2A8-654E-B1BF-5A333522EC69}">
      <dgm:prSet/>
      <dgm:spPr/>
      <dgm:t>
        <a:bodyPr/>
        <a:lstStyle/>
        <a:p>
          <a:endParaRPr lang="en-US"/>
        </a:p>
      </dgm:t>
    </dgm:pt>
    <dgm:pt modelId="{A91A1957-4CAC-454C-9B07-190434F15395}" type="sibTrans" cxnId="{49AC0C27-B2A8-654E-B1BF-5A333522EC69}">
      <dgm:prSet/>
      <dgm:spPr/>
      <dgm:t>
        <a:bodyPr/>
        <a:lstStyle/>
        <a:p>
          <a:endParaRPr lang="en-US"/>
        </a:p>
      </dgm:t>
    </dgm:pt>
    <dgm:pt modelId="{85E44700-EE46-AC4A-A8A2-73FD656332CC}">
      <dgm:prSet phldrT="[Text]"/>
      <dgm:spPr/>
      <dgm:t>
        <a:bodyPr/>
        <a:lstStyle/>
        <a:p>
          <a:r>
            <a:rPr lang="en-US"/>
            <a:t>CSS</a:t>
          </a:r>
        </a:p>
      </dgm:t>
    </dgm:pt>
    <dgm:pt modelId="{5811F320-0306-9743-8F8F-E7CF792FB39E}" type="parTrans" cxnId="{37E22D4C-8AA9-B841-927B-FF629B0D5513}">
      <dgm:prSet/>
      <dgm:spPr/>
      <dgm:t>
        <a:bodyPr/>
        <a:lstStyle/>
        <a:p>
          <a:endParaRPr lang="en-US"/>
        </a:p>
      </dgm:t>
    </dgm:pt>
    <dgm:pt modelId="{98F374BA-CD56-5A4B-A6AB-8034A7E65F1B}" type="sibTrans" cxnId="{37E22D4C-8AA9-B841-927B-FF629B0D5513}">
      <dgm:prSet/>
      <dgm:spPr/>
      <dgm:t>
        <a:bodyPr/>
        <a:lstStyle/>
        <a:p>
          <a:endParaRPr lang="en-US"/>
        </a:p>
      </dgm:t>
    </dgm:pt>
    <dgm:pt modelId="{45113D5C-0E53-4D47-81BA-D36CCDA4F4AD}">
      <dgm:prSet phldrT="[Text]"/>
      <dgm:spPr/>
      <dgm:t>
        <a:bodyPr/>
        <a:lstStyle/>
        <a:p>
          <a:r>
            <a:rPr lang="en-US"/>
            <a:t>JavaScript</a:t>
          </a:r>
        </a:p>
      </dgm:t>
    </dgm:pt>
    <dgm:pt modelId="{99CA7F05-63CA-3B4C-8B3B-6439E07FFF5A}" type="parTrans" cxnId="{F6D3FDD0-8F50-3348-B0DB-F6F2BED57500}">
      <dgm:prSet/>
      <dgm:spPr/>
      <dgm:t>
        <a:bodyPr/>
        <a:lstStyle/>
        <a:p>
          <a:endParaRPr lang="en-US"/>
        </a:p>
      </dgm:t>
    </dgm:pt>
    <dgm:pt modelId="{727F853A-3683-BA49-BD2E-FE5B72A98C2B}" type="sibTrans" cxnId="{F6D3FDD0-8F50-3348-B0DB-F6F2BED57500}">
      <dgm:prSet/>
      <dgm:spPr/>
      <dgm:t>
        <a:bodyPr/>
        <a:lstStyle/>
        <a:p>
          <a:endParaRPr lang="en-US"/>
        </a:p>
      </dgm:t>
    </dgm:pt>
    <dgm:pt modelId="{1D2D5332-8756-E349-97BA-07594AAB1CD8}" type="pres">
      <dgm:prSet presAssocID="{CCDDE27F-6BF3-1E47-8767-7C985B43F6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6DE2A0-4E56-E84E-93C4-82DA6A793800}" type="pres">
      <dgm:prSet presAssocID="{C1B8D268-1856-9044-B111-5174DA06C449}" presName="hierRoot1" presStyleCnt="0">
        <dgm:presLayoutVars>
          <dgm:hierBranch val="init"/>
        </dgm:presLayoutVars>
      </dgm:prSet>
      <dgm:spPr/>
    </dgm:pt>
    <dgm:pt modelId="{C33C22FD-C3F4-F949-AEDC-5AC9CFF3398D}" type="pres">
      <dgm:prSet presAssocID="{C1B8D268-1856-9044-B111-5174DA06C449}" presName="rootComposite1" presStyleCnt="0"/>
      <dgm:spPr/>
    </dgm:pt>
    <dgm:pt modelId="{8A3ADBA3-CBDB-4643-9945-A6FD5DB6A568}" type="pres">
      <dgm:prSet presAssocID="{C1B8D268-1856-9044-B111-5174DA06C449}" presName="rootText1" presStyleLbl="node0" presStyleIdx="0" presStyleCnt="1">
        <dgm:presLayoutVars>
          <dgm:chPref val="3"/>
        </dgm:presLayoutVars>
      </dgm:prSet>
      <dgm:spPr/>
    </dgm:pt>
    <dgm:pt modelId="{508D1C88-60C9-5144-B078-224EC3A61DD9}" type="pres">
      <dgm:prSet presAssocID="{C1B8D268-1856-9044-B111-5174DA06C449}" presName="rootConnector1" presStyleLbl="node1" presStyleIdx="0" presStyleCnt="0"/>
      <dgm:spPr/>
    </dgm:pt>
    <dgm:pt modelId="{6F62D1CD-E66A-E44D-A1C9-271A0B042439}" type="pres">
      <dgm:prSet presAssocID="{C1B8D268-1856-9044-B111-5174DA06C449}" presName="hierChild2" presStyleCnt="0"/>
      <dgm:spPr/>
    </dgm:pt>
    <dgm:pt modelId="{179851D7-3B9E-014F-A876-31BC2E603E2E}" type="pres">
      <dgm:prSet presAssocID="{11D10D38-7889-864B-9A0A-BDCE8DDFCC8D}" presName="Name37" presStyleLbl="parChTrans1D2" presStyleIdx="0" presStyleCnt="3"/>
      <dgm:spPr/>
    </dgm:pt>
    <dgm:pt modelId="{4FBBE538-F718-A742-BCFC-390CAC4622FB}" type="pres">
      <dgm:prSet presAssocID="{5BB3D30C-B1F1-BE44-AA44-31D13DED31E3}" presName="hierRoot2" presStyleCnt="0">
        <dgm:presLayoutVars>
          <dgm:hierBranch val="init"/>
        </dgm:presLayoutVars>
      </dgm:prSet>
      <dgm:spPr/>
    </dgm:pt>
    <dgm:pt modelId="{95F79093-4AB8-1649-A911-8B33E861045A}" type="pres">
      <dgm:prSet presAssocID="{5BB3D30C-B1F1-BE44-AA44-31D13DED31E3}" presName="rootComposite" presStyleCnt="0"/>
      <dgm:spPr/>
    </dgm:pt>
    <dgm:pt modelId="{784C30A7-F42F-0747-94C6-1496F325AEF1}" type="pres">
      <dgm:prSet presAssocID="{5BB3D30C-B1F1-BE44-AA44-31D13DED31E3}" presName="rootText" presStyleLbl="node2" presStyleIdx="0" presStyleCnt="3">
        <dgm:presLayoutVars>
          <dgm:chPref val="3"/>
        </dgm:presLayoutVars>
      </dgm:prSet>
      <dgm:spPr/>
    </dgm:pt>
    <dgm:pt modelId="{A6EC85C6-0F73-4742-B368-BCF09982AC7B}" type="pres">
      <dgm:prSet presAssocID="{5BB3D30C-B1F1-BE44-AA44-31D13DED31E3}" presName="rootConnector" presStyleLbl="node2" presStyleIdx="0" presStyleCnt="3"/>
      <dgm:spPr/>
    </dgm:pt>
    <dgm:pt modelId="{C784C5BF-7E8F-054B-A998-7025363A1478}" type="pres">
      <dgm:prSet presAssocID="{5BB3D30C-B1F1-BE44-AA44-31D13DED31E3}" presName="hierChild4" presStyleCnt="0"/>
      <dgm:spPr/>
    </dgm:pt>
    <dgm:pt modelId="{4CD65302-A102-A947-9635-36A646668EAC}" type="pres">
      <dgm:prSet presAssocID="{5BB3D30C-B1F1-BE44-AA44-31D13DED31E3}" presName="hierChild5" presStyleCnt="0"/>
      <dgm:spPr/>
    </dgm:pt>
    <dgm:pt modelId="{EF4E891B-59FA-1E43-9F80-5B1100C30C1A}" type="pres">
      <dgm:prSet presAssocID="{5811F320-0306-9743-8F8F-E7CF792FB39E}" presName="Name37" presStyleLbl="parChTrans1D2" presStyleIdx="1" presStyleCnt="3"/>
      <dgm:spPr/>
    </dgm:pt>
    <dgm:pt modelId="{48BE226A-22EB-D349-B5F0-DCC64A5F356B}" type="pres">
      <dgm:prSet presAssocID="{85E44700-EE46-AC4A-A8A2-73FD656332CC}" presName="hierRoot2" presStyleCnt="0">
        <dgm:presLayoutVars>
          <dgm:hierBranch val="init"/>
        </dgm:presLayoutVars>
      </dgm:prSet>
      <dgm:spPr/>
    </dgm:pt>
    <dgm:pt modelId="{12873D78-DEA4-F44A-9EEF-F98AD934165C}" type="pres">
      <dgm:prSet presAssocID="{85E44700-EE46-AC4A-A8A2-73FD656332CC}" presName="rootComposite" presStyleCnt="0"/>
      <dgm:spPr/>
    </dgm:pt>
    <dgm:pt modelId="{9D8B32BF-D151-E641-960A-2B24C13FBBEB}" type="pres">
      <dgm:prSet presAssocID="{85E44700-EE46-AC4A-A8A2-73FD656332CC}" presName="rootText" presStyleLbl="node2" presStyleIdx="1" presStyleCnt="3">
        <dgm:presLayoutVars>
          <dgm:chPref val="3"/>
        </dgm:presLayoutVars>
      </dgm:prSet>
      <dgm:spPr/>
    </dgm:pt>
    <dgm:pt modelId="{0D0D117A-7362-C340-88AA-5DA5D3C947B8}" type="pres">
      <dgm:prSet presAssocID="{85E44700-EE46-AC4A-A8A2-73FD656332CC}" presName="rootConnector" presStyleLbl="node2" presStyleIdx="1" presStyleCnt="3"/>
      <dgm:spPr/>
    </dgm:pt>
    <dgm:pt modelId="{178DB6FC-06FD-5942-88E5-07171B4B0DF9}" type="pres">
      <dgm:prSet presAssocID="{85E44700-EE46-AC4A-A8A2-73FD656332CC}" presName="hierChild4" presStyleCnt="0"/>
      <dgm:spPr/>
    </dgm:pt>
    <dgm:pt modelId="{3066E857-E4A5-5349-8F14-4E27B155E0AA}" type="pres">
      <dgm:prSet presAssocID="{85E44700-EE46-AC4A-A8A2-73FD656332CC}" presName="hierChild5" presStyleCnt="0"/>
      <dgm:spPr/>
    </dgm:pt>
    <dgm:pt modelId="{03C32E98-AFDE-514F-A7BC-4BBA5182FE9A}" type="pres">
      <dgm:prSet presAssocID="{99CA7F05-63CA-3B4C-8B3B-6439E07FFF5A}" presName="Name37" presStyleLbl="parChTrans1D2" presStyleIdx="2" presStyleCnt="3"/>
      <dgm:spPr/>
    </dgm:pt>
    <dgm:pt modelId="{9CB9EDDA-FF19-A648-A9BA-7DFFC6363517}" type="pres">
      <dgm:prSet presAssocID="{45113D5C-0E53-4D47-81BA-D36CCDA4F4AD}" presName="hierRoot2" presStyleCnt="0">
        <dgm:presLayoutVars>
          <dgm:hierBranch val="init"/>
        </dgm:presLayoutVars>
      </dgm:prSet>
      <dgm:spPr/>
    </dgm:pt>
    <dgm:pt modelId="{548D6860-0976-C447-8BB9-2B4530E0DF50}" type="pres">
      <dgm:prSet presAssocID="{45113D5C-0E53-4D47-81BA-D36CCDA4F4AD}" presName="rootComposite" presStyleCnt="0"/>
      <dgm:spPr/>
    </dgm:pt>
    <dgm:pt modelId="{E58B01C7-F446-4A42-8B36-C28816F3889E}" type="pres">
      <dgm:prSet presAssocID="{45113D5C-0E53-4D47-81BA-D36CCDA4F4AD}" presName="rootText" presStyleLbl="node2" presStyleIdx="2" presStyleCnt="3">
        <dgm:presLayoutVars>
          <dgm:chPref val="3"/>
        </dgm:presLayoutVars>
      </dgm:prSet>
      <dgm:spPr/>
    </dgm:pt>
    <dgm:pt modelId="{D53861C1-A9DC-C041-B481-99C597EBF873}" type="pres">
      <dgm:prSet presAssocID="{45113D5C-0E53-4D47-81BA-D36CCDA4F4AD}" presName="rootConnector" presStyleLbl="node2" presStyleIdx="2" presStyleCnt="3"/>
      <dgm:spPr/>
    </dgm:pt>
    <dgm:pt modelId="{C07C74AD-CFA2-5647-B5A2-AA0FB947B079}" type="pres">
      <dgm:prSet presAssocID="{45113D5C-0E53-4D47-81BA-D36CCDA4F4AD}" presName="hierChild4" presStyleCnt="0"/>
      <dgm:spPr/>
    </dgm:pt>
    <dgm:pt modelId="{42D1DFE9-B0A7-7E48-9422-B677C5716392}" type="pres">
      <dgm:prSet presAssocID="{45113D5C-0E53-4D47-81BA-D36CCDA4F4AD}" presName="hierChild5" presStyleCnt="0"/>
      <dgm:spPr/>
    </dgm:pt>
    <dgm:pt modelId="{8282AACD-2AED-B944-8409-F068F4AC5BF3}" type="pres">
      <dgm:prSet presAssocID="{C1B8D268-1856-9044-B111-5174DA06C449}" presName="hierChild3" presStyleCnt="0"/>
      <dgm:spPr/>
    </dgm:pt>
  </dgm:ptLst>
  <dgm:cxnLst>
    <dgm:cxn modelId="{81777108-349E-DE46-A7AB-3AAFB391CDE8}" type="presOf" srcId="{C1B8D268-1856-9044-B111-5174DA06C449}" destId="{508D1C88-60C9-5144-B078-224EC3A61DD9}" srcOrd="1" destOrd="0" presId="urn:microsoft.com/office/officeart/2005/8/layout/orgChart1"/>
    <dgm:cxn modelId="{28190F19-686C-1546-8C51-A2119C9D4DD2}" type="presOf" srcId="{CCDDE27F-6BF3-1E47-8767-7C985B43F6D7}" destId="{1D2D5332-8756-E349-97BA-07594AAB1CD8}" srcOrd="0" destOrd="0" presId="urn:microsoft.com/office/officeart/2005/8/layout/orgChart1"/>
    <dgm:cxn modelId="{F67BB61F-BC0C-8C4F-AC1D-74157773643B}" type="presOf" srcId="{C1B8D268-1856-9044-B111-5174DA06C449}" destId="{8A3ADBA3-CBDB-4643-9945-A6FD5DB6A568}" srcOrd="0" destOrd="0" presId="urn:microsoft.com/office/officeart/2005/8/layout/orgChart1"/>
    <dgm:cxn modelId="{49AC0C27-B2A8-654E-B1BF-5A333522EC69}" srcId="{C1B8D268-1856-9044-B111-5174DA06C449}" destId="{5BB3D30C-B1F1-BE44-AA44-31D13DED31E3}" srcOrd="0" destOrd="0" parTransId="{11D10D38-7889-864B-9A0A-BDCE8DDFCC8D}" sibTransId="{A91A1957-4CAC-454C-9B07-190434F15395}"/>
    <dgm:cxn modelId="{F3BDA333-848E-EF48-B8D2-76851873DF20}" type="presOf" srcId="{99CA7F05-63CA-3B4C-8B3B-6439E07FFF5A}" destId="{03C32E98-AFDE-514F-A7BC-4BBA5182FE9A}" srcOrd="0" destOrd="0" presId="urn:microsoft.com/office/officeart/2005/8/layout/orgChart1"/>
    <dgm:cxn modelId="{37E22D4C-8AA9-B841-927B-FF629B0D5513}" srcId="{C1B8D268-1856-9044-B111-5174DA06C449}" destId="{85E44700-EE46-AC4A-A8A2-73FD656332CC}" srcOrd="1" destOrd="0" parTransId="{5811F320-0306-9743-8F8F-E7CF792FB39E}" sibTransId="{98F374BA-CD56-5A4B-A6AB-8034A7E65F1B}"/>
    <dgm:cxn modelId="{43F5456B-F2A4-0047-B252-46EDF47EFAA8}" type="presOf" srcId="{85E44700-EE46-AC4A-A8A2-73FD656332CC}" destId="{0D0D117A-7362-C340-88AA-5DA5D3C947B8}" srcOrd="1" destOrd="0" presId="urn:microsoft.com/office/officeart/2005/8/layout/orgChart1"/>
    <dgm:cxn modelId="{AE31F472-1B6D-D344-9344-E3B45E5EE07F}" type="presOf" srcId="{85E44700-EE46-AC4A-A8A2-73FD656332CC}" destId="{9D8B32BF-D151-E641-960A-2B24C13FBBEB}" srcOrd="0" destOrd="0" presId="urn:microsoft.com/office/officeart/2005/8/layout/orgChart1"/>
    <dgm:cxn modelId="{0B26B574-9DF5-EE4E-967A-4504D7450FD2}" type="presOf" srcId="{45113D5C-0E53-4D47-81BA-D36CCDA4F4AD}" destId="{D53861C1-A9DC-C041-B481-99C597EBF873}" srcOrd="1" destOrd="0" presId="urn:microsoft.com/office/officeart/2005/8/layout/orgChart1"/>
    <dgm:cxn modelId="{54487D77-87D7-AA41-86BB-EB14783FD59C}" type="presOf" srcId="{5BB3D30C-B1F1-BE44-AA44-31D13DED31E3}" destId="{784C30A7-F42F-0747-94C6-1496F325AEF1}" srcOrd="0" destOrd="0" presId="urn:microsoft.com/office/officeart/2005/8/layout/orgChart1"/>
    <dgm:cxn modelId="{69AF5989-9FA8-FA4B-8EDE-D408ADA72F8B}" type="presOf" srcId="{11D10D38-7889-864B-9A0A-BDCE8DDFCC8D}" destId="{179851D7-3B9E-014F-A876-31BC2E603E2E}" srcOrd="0" destOrd="0" presId="urn:microsoft.com/office/officeart/2005/8/layout/orgChart1"/>
    <dgm:cxn modelId="{CF170890-15BB-1448-8B88-67C40C8CC4C1}" type="presOf" srcId="{5BB3D30C-B1F1-BE44-AA44-31D13DED31E3}" destId="{A6EC85C6-0F73-4742-B368-BCF09982AC7B}" srcOrd="1" destOrd="0" presId="urn:microsoft.com/office/officeart/2005/8/layout/orgChart1"/>
    <dgm:cxn modelId="{763AA896-EDEF-1445-A2F7-30872D2C875F}" type="presOf" srcId="{5811F320-0306-9743-8F8F-E7CF792FB39E}" destId="{EF4E891B-59FA-1E43-9F80-5B1100C30C1A}" srcOrd="0" destOrd="0" presId="urn:microsoft.com/office/officeart/2005/8/layout/orgChart1"/>
    <dgm:cxn modelId="{F6D3FDD0-8F50-3348-B0DB-F6F2BED57500}" srcId="{C1B8D268-1856-9044-B111-5174DA06C449}" destId="{45113D5C-0E53-4D47-81BA-D36CCDA4F4AD}" srcOrd="2" destOrd="0" parTransId="{99CA7F05-63CA-3B4C-8B3B-6439E07FFF5A}" sibTransId="{727F853A-3683-BA49-BD2E-FE5B72A98C2B}"/>
    <dgm:cxn modelId="{9935C1D8-1F3D-1F4F-8704-8B43D5E33214}" srcId="{CCDDE27F-6BF3-1E47-8767-7C985B43F6D7}" destId="{C1B8D268-1856-9044-B111-5174DA06C449}" srcOrd="0" destOrd="0" parTransId="{9ED7FAD6-8CBB-0740-B076-CFC2C5FB0EDE}" sibTransId="{AD2E6892-FA3A-5C49-9C6E-919F091AF138}"/>
    <dgm:cxn modelId="{85960CE5-ADE5-7146-B38F-87B5886A9BA7}" type="presOf" srcId="{45113D5C-0E53-4D47-81BA-D36CCDA4F4AD}" destId="{E58B01C7-F446-4A42-8B36-C28816F3889E}" srcOrd="0" destOrd="0" presId="urn:microsoft.com/office/officeart/2005/8/layout/orgChart1"/>
    <dgm:cxn modelId="{6E72885E-620C-6B4D-9E6D-32B3B704916D}" type="presParOf" srcId="{1D2D5332-8756-E349-97BA-07594AAB1CD8}" destId="{586DE2A0-4E56-E84E-93C4-82DA6A793800}" srcOrd="0" destOrd="0" presId="urn:microsoft.com/office/officeart/2005/8/layout/orgChart1"/>
    <dgm:cxn modelId="{219F63D6-429C-CF43-9E93-F9191EB9C7E9}" type="presParOf" srcId="{586DE2A0-4E56-E84E-93C4-82DA6A793800}" destId="{C33C22FD-C3F4-F949-AEDC-5AC9CFF3398D}" srcOrd="0" destOrd="0" presId="urn:microsoft.com/office/officeart/2005/8/layout/orgChart1"/>
    <dgm:cxn modelId="{763EE383-4C01-B043-94A3-75112DE9C797}" type="presParOf" srcId="{C33C22FD-C3F4-F949-AEDC-5AC9CFF3398D}" destId="{8A3ADBA3-CBDB-4643-9945-A6FD5DB6A568}" srcOrd="0" destOrd="0" presId="urn:microsoft.com/office/officeart/2005/8/layout/orgChart1"/>
    <dgm:cxn modelId="{2AAD542F-A09A-2746-AC23-B8A7D6A868B8}" type="presParOf" srcId="{C33C22FD-C3F4-F949-AEDC-5AC9CFF3398D}" destId="{508D1C88-60C9-5144-B078-224EC3A61DD9}" srcOrd="1" destOrd="0" presId="urn:microsoft.com/office/officeart/2005/8/layout/orgChart1"/>
    <dgm:cxn modelId="{62ED4C0A-09D9-674A-B679-DCFE462B0940}" type="presParOf" srcId="{586DE2A0-4E56-E84E-93C4-82DA6A793800}" destId="{6F62D1CD-E66A-E44D-A1C9-271A0B042439}" srcOrd="1" destOrd="0" presId="urn:microsoft.com/office/officeart/2005/8/layout/orgChart1"/>
    <dgm:cxn modelId="{1B9799F5-C639-1846-BDD1-4B751394A336}" type="presParOf" srcId="{6F62D1CD-E66A-E44D-A1C9-271A0B042439}" destId="{179851D7-3B9E-014F-A876-31BC2E603E2E}" srcOrd="0" destOrd="0" presId="urn:microsoft.com/office/officeart/2005/8/layout/orgChart1"/>
    <dgm:cxn modelId="{279CE504-7E59-2243-A752-E5923347F116}" type="presParOf" srcId="{6F62D1CD-E66A-E44D-A1C9-271A0B042439}" destId="{4FBBE538-F718-A742-BCFC-390CAC4622FB}" srcOrd="1" destOrd="0" presId="urn:microsoft.com/office/officeart/2005/8/layout/orgChart1"/>
    <dgm:cxn modelId="{5CA5CA6D-48D3-B549-9336-40372EF56A19}" type="presParOf" srcId="{4FBBE538-F718-A742-BCFC-390CAC4622FB}" destId="{95F79093-4AB8-1649-A911-8B33E861045A}" srcOrd="0" destOrd="0" presId="urn:microsoft.com/office/officeart/2005/8/layout/orgChart1"/>
    <dgm:cxn modelId="{C2D411A5-BFDB-4B4C-9B11-9BCD4FA59CEF}" type="presParOf" srcId="{95F79093-4AB8-1649-A911-8B33E861045A}" destId="{784C30A7-F42F-0747-94C6-1496F325AEF1}" srcOrd="0" destOrd="0" presId="urn:microsoft.com/office/officeart/2005/8/layout/orgChart1"/>
    <dgm:cxn modelId="{32655605-90E7-654F-AE6F-7910099AB728}" type="presParOf" srcId="{95F79093-4AB8-1649-A911-8B33E861045A}" destId="{A6EC85C6-0F73-4742-B368-BCF09982AC7B}" srcOrd="1" destOrd="0" presId="urn:microsoft.com/office/officeart/2005/8/layout/orgChart1"/>
    <dgm:cxn modelId="{C649A510-CA27-474D-A183-E887A72722F4}" type="presParOf" srcId="{4FBBE538-F718-A742-BCFC-390CAC4622FB}" destId="{C784C5BF-7E8F-054B-A998-7025363A1478}" srcOrd="1" destOrd="0" presId="urn:microsoft.com/office/officeart/2005/8/layout/orgChart1"/>
    <dgm:cxn modelId="{4318BA2E-F608-0B41-8881-BBF1828AD7F1}" type="presParOf" srcId="{4FBBE538-F718-A742-BCFC-390CAC4622FB}" destId="{4CD65302-A102-A947-9635-36A646668EAC}" srcOrd="2" destOrd="0" presId="urn:microsoft.com/office/officeart/2005/8/layout/orgChart1"/>
    <dgm:cxn modelId="{2A63E6EB-FB77-D042-AE29-932877B1C896}" type="presParOf" srcId="{6F62D1CD-E66A-E44D-A1C9-271A0B042439}" destId="{EF4E891B-59FA-1E43-9F80-5B1100C30C1A}" srcOrd="2" destOrd="0" presId="urn:microsoft.com/office/officeart/2005/8/layout/orgChart1"/>
    <dgm:cxn modelId="{10F35D2C-44A3-CB46-934C-47EBE84326DD}" type="presParOf" srcId="{6F62D1CD-E66A-E44D-A1C9-271A0B042439}" destId="{48BE226A-22EB-D349-B5F0-DCC64A5F356B}" srcOrd="3" destOrd="0" presId="urn:microsoft.com/office/officeart/2005/8/layout/orgChart1"/>
    <dgm:cxn modelId="{76FB96F0-1D9B-BE42-B465-CE0B226F3760}" type="presParOf" srcId="{48BE226A-22EB-D349-B5F0-DCC64A5F356B}" destId="{12873D78-DEA4-F44A-9EEF-F98AD934165C}" srcOrd="0" destOrd="0" presId="urn:microsoft.com/office/officeart/2005/8/layout/orgChart1"/>
    <dgm:cxn modelId="{C1DEFFA3-4F4E-AB44-90BA-82417FCB8648}" type="presParOf" srcId="{12873D78-DEA4-F44A-9EEF-F98AD934165C}" destId="{9D8B32BF-D151-E641-960A-2B24C13FBBEB}" srcOrd="0" destOrd="0" presId="urn:microsoft.com/office/officeart/2005/8/layout/orgChart1"/>
    <dgm:cxn modelId="{39D4002F-B6F8-864D-856D-C23C1BA3BAAA}" type="presParOf" srcId="{12873D78-DEA4-F44A-9EEF-F98AD934165C}" destId="{0D0D117A-7362-C340-88AA-5DA5D3C947B8}" srcOrd="1" destOrd="0" presId="urn:microsoft.com/office/officeart/2005/8/layout/orgChart1"/>
    <dgm:cxn modelId="{A9B5BBDE-764B-9749-99C1-919246737E2B}" type="presParOf" srcId="{48BE226A-22EB-D349-B5F0-DCC64A5F356B}" destId="{178DB6FC-06FD-5942-88E5-07171B4B0DF9}" srcOrd="1" destOrd="0" presId="urn:microsoft.com/office/officeart/2005/8/layout/orgChart1"/>
    <dgm:cxn modelId="{50D1BFEE-D03A-5547-B907-26D5098E50DA}" type="presParOf" srcId="{48BE226A-22EB-D349-B5F0-DCC64A5F356B}" destId="{3066E857-E4A5-5349-8F14-4E27B155E0AA}" srcOrd="2" destOrd="0" presId="urn:microsoft.com/office/officeart/2005/8/layout/orgChart1"/>
    <dgm:cxn modelId="{B925990A-AA0F-9147-B1F9-87B8C17541DC}" type="presParOf" srcId="{6F62D1CD-E66A-E44D-A1C9-271A0B042439}" destId="{03C32E98-AFDE-514F-A7BC-4BBA5182FE9A}" srcOrd="4" destOrd="0" presId="urn:microsoft.com/office/officeart/2005/8/layout/orgChart1"/>
    <dgm:cxn modelId="{625AD595-D3A7-934C-87B3-64A77661FDE1}" type="presParOf" srcId="{6F62D1CD-E66A-E44D-A1C9-271A0B042439}" destId="{9CB9EDDA-FF19-A648-A9BA-7DFFC6363517}" srcOrd="5" destOrd="0" presId="urn:microsoft.com/office/officeart/2005/8/layout/orgChart1"/>
    <dgm:cxn modelId="{FCBC2851-918E-C942-B9B2-95F08CC80128}" type="presParOf" srcId="{9CB9EDDA-FF19-A648-A9BA-7DFFC6363517}" destId="{548D6860-0976-C447-8BB9-2B4530E0DF50}" srcOrd="0" destOrd="0" presId="urn:microsoft.com/office/officeart/2005/8/layout/orgChart1"/>
    <dgm:cxn modelId="{6C64BD1C-5B38-6444-8001-BBF9018C125A}" type="presParOf" srcId="{548D6860-0976-C447-8BB9-2B4530E0DF50}" destId="{E58B01C7-F446-4A42-8B36-C28816F3889E}" srcOrd="0" destOrd="0" presId="urn:microsoft.com/office/officeart/2005/8/layout/orgChart1"/>
    <dgm:cxn modelId="{28E1806D-0E21-6A48-B2A1-EE3F91CC5641}" type="presParOf" srcId="{548D6860-0976-C447-8BB9-2B4530E0DF50}" destId="{D53861C1-A9DC-C041-B481-99C597EBF873}" srcOrd="1" destOrd="0" presId="urn:microsoft.com/office/officeart/2005/8/layout/orgChart1"/>
    <dgm:cxn modelId="{9C33F2AE-C02E-0E4B-8A3D-46ACA00F72FB}" type="presParOf" srcId="{9CB9EDDA-FF19-A648-A9BA-7DFFC6363517}" destId="{C07C74AD-CFA2-5647-B5A2-AA0FB947B079}" srcOrd="1" destOrd="0" presId="urn:microsoft.com/office/officeart/2005/8/layout/orgChart1"/>
    <dgm:cxn modelId="{95296B2D-150E-654C-A182-56807B6C02C8}" type="presParOf" srcId="{9CB9EDDA-FF19-A648-A9BA-7DFFC6363517}" destId="{42D1DFE9-B0A7-7E48-9422-B677C5716392}" srcOrd="2" destOrd="0" presId="urn:microsoft.com/office/officeart/2005/8/layout/orgChart1"/>
    <dgm:cxn modelId="{43A3125D-5071-1549-8E3E-BD50A76400A0}" type="presParOf" srcId="{586DE2A0-4E56-E84E-93C4-82DA6A793800}" destId="{8282AACD-2AED-B944-8409-F068F4AC5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B7D020-5921-5D4D-AFED-20EBB689055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F8D6-A92C-6147-A6E5-46454545E4E3}">
      <dgm:prSet phldrT="[Text]"/>
      <dgm:spPr/>
      <dgm:t>
        <a:bodyPr/>
        <a:lstStyle/>
        <a:p>
          <a:r>
            <a:rPr lang="en-US" err="1"/>
            <a:t>Main.js</a:t>
          </a:r>
          <a:endParaRPr lang="en-US"/>
        </a:p>
      </dgm:t>
    </dgm:pt>
    <dgm:pt modelId="{B6AFCE76-BB72-7949-8D3D-E6C9952F2029}" type="parTrans" cxnId="{FD4DAC8E-B98B-D946-8AC6-BCB98DEB5A4A}">
      <dgm:prSet/>
      <dgm:spPr/>
      <dgm:t>
        <a:bodyPr/>
        <a:lstStyle/>
        <a:p>
          <a:endParaRPr lang="en-US"/>
        </a:p>
      </dgm:t>
    </dgm:pt>
    <dgm:pt modelId="{DE7BF9F4-704B-2949-944A-57FD281D9E72}" type="sibTrans" cxnId="{FD4DAC8E-B98B-D946-8AC6-BCB98DEB5A4A}">
      <dgm:prSet/>
      <dgm:spPr/>
      <dgm:t>
        <a:bodyPr/>
        <a:lstStyle/>
        <a:p>
          <a:endParaRPr lang="en-US"/>
        </a:p>
      </dgm:t>
    </dgm:pt>
    <dgm:pt modelId="{E8B4708C-9CE1-3F4A-B9E4-3AFD1A556521}">
      <dgm:prSet phldrT="[Text]"/>
      <dgm:spPr/>
      <dgm:t>
        <a:bodyPr/>
        <a:lstStyle/>
        <a:p>
          <a:r>
            <a:rPr lang="en-US"/>
            <a:t>App</a:t>
          </a:r>
        </a:p>
      </dgm:t>
    </dgm:pt>
    <dgm:pt modelId="{B5C9FDEF-BA08-7543-91AE-290D332CF8D7}" type="parTrans" cxnId="{9E2706F9-38B4-074B-9BBE-426A3F533F4D}">
      <dgm:prSet/>
      <dgm:spPr/>
      <dgm:t>
        <a:bodyPr/>
        <a:lstStyle/>
        <a:p>
          <a:endParaRPr lang="en-US"/>
        </a:p>
      </dgm:t>
    </dgm:pt>
    <dgm:pt modelId="{AD0502C5-00AA-3D45-B083-3010F4778455}" type="sibTrans" cxnId="{9E2706F9-38B4-074B-9BBE-426A3F533F4D}">
      <dgm:prSet/>
      <dgm:spPr/>
      <dgm:t>
        <a:bodyPr/>
        <a:lstStyle/>
        <a:p>
          <a:endParaRPr lang="en-US"/>
        </a:p>
      </dgm:t>
    </dgm:pt>
    <dgm:pt modelId="{1B26E07D-862C-C74B-8314-7E141E90C535}">
      <dgm:prSet phldrT="[Text]"/>
      <dgm:spPr/>
      <dgm:t>
        <a:bodyPr/>
        <a:lstStyle/>
        <a:p>
          <a:r>
            <a:rPr lang="en-US" dirty="0" err="1"/>
            <a:t>SearchInput</a:t>
          </a:r>
          <a:endParaRPr lang="en-US" dirty="0"/>
        </a:p>
      </dgm:t>
    </dgm:pt>
    <dgm:pt modelId="{F8ACDD44-C31E-504E-B423-464E243F2F74}" type="parTrans" cxnId="{7FF1E21B-1B26-AF46-B536-310BB2CF0900}">
      <dgm:prSet/>
      <dgm:spPr/>
      <dgm:t>
        <a:bodyPr/>
        <a:lstStyle/>
        <a:p>
          <a:endParaRPr lang="en-US"/>
        </a:p>
      </dgm:t>
    </dgm:pt>
    <dgm:pt modelId="{7AF8D147-E072-114F-8FCB-027E71A8328A}" type="sibTrans" cxnId="{7FF1E21B-1B26-AF46-B536-310BB2CF0900}">
      <dgm:prSet/>
      <dgm:spPr/>
      <dgm:t>
        <a:bodyPr/>
        <a:lstStyle/>
        <a:p>
          <a:endParaRPr lang="en-US"/>
        </a:p>
      </dgm:t>
    </dgm:pt>
    <dgm:pt modelId="{54D595F8-0079-3447-B64F-6B4035DD6A95}">
      <dgm:prSet phldrT="[Text]"/>
      <dgm:spPr/>
      <dgm:t>
        <a:bodyPr/>
        <a:lstStyle/>
        <a:p>
          <a:r>
            <a:rPr lang="en-US" dirty="0" err="1"/>
            <a:t>ShowMedia</a:t>
          </a:r>
          <a:endParaRPr lang="en-US" dirty="0"/>
        </a:p>
      </dgm:t>
    </dgm:pt>
    <dgm:pt modelId="{9BE24BDE-85E4-1F4D-BD41-250069F465DC}" type="parTrans" cxnId="{46D41F8D-A110-E448-B74D-D39D30F8E6BD}">
      <dgm:prSet/>
      <dgm:spPr/>
      <dgm:t>
        <a:bodyPr/>
        <a:lstStyle/>
        <a:p>
          <a:endParaRPr lang="en-US"/>
        </a:p>
      </dgm:t>
    </dgm:pt>
    <dgm:pt modelId="{B1AD4148-3DAD-B84C-970A-2EC65F603C98}" type="sibTrans" cxnId="{46D41F8D-A110-E448-B74D-D39D30F8E6BD}">
      <dgm:prSet/>
      <dgm:spPr/>
      <dgm:t>
        <a:bodyPr/>
        <a:lstStyle/>
        <a:p>
          <a:endParaRPr lang="en-US"/>
        </a:p>
      </dgm:t>
    </dgm:pt>
    <dgm:pt modelId="{FE5660E7-3BE7-2745-AF58-4EDBBF2BD6A9}">
      <dgm:prSet phldrT="[Text]"/>
      <dgm:spPr/>
      <dgm:t>
        <a:bodyPr/>
        <a:lstStyle/>
        <a:p>
          <a:r>
            <a:rPr lang="en-US" dirty="0"/>
            <a:t>Videos</a:t>
          </a:r>
        </a:p>
      </dgm:t>
    </dgm:pt>
    <dgm:pt modelId="{2B13D5FA-B749-0448-A215-E3D5E2381D34}" type="parTrans" cxnId="{53A39F1B-3C9A-1F40-B15E-99384297A100}">
      <dgm:prSet/>
      <dgm:spPr/>
      <dgm:t>
        <a:bodyPr/>
        <a:lstStyle/>
        <a:p>
          <a:endParaRPr lang="en-US"/>
        </a:p>
      </dgm:t>
    </dgm:pt>
    <dgm:pt modelId="{C6189E8B-1D13-244B-8EF4-F0BE85F2EC77}" type="sibTrans" cxnId="{53A39F1B-3C9A-1F40-B15E-99384297A100}">
      <dgm:prSet/>
      <dgm:spPr/>
      <dgm:t>
        <a:bodyPr/>
        <a:lstStyle/>
        <a:p>
          <a:endParaRPr lang="en-US"/>
        </a:p>
      </dgm:t>
    </dgm:pt>
    <dgm:pt modelId="{B2E469FA-7769-A041-9096-27C6D90B74E1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20C466E-4829-134B-9627-3DE6FEC59698}" type="sibTrans" cxnId="{8CC3FEF1-3CF8-C841-9F30-400C72048B44}">
      <dgm:prSet/>
      <dgm:spPr/>
      <dgm:t>
        <a:bodyPr/>
        <a:lstStyle/>
        <a:p>
          <a:endParaRPr lang="en-US"/>
        </a:p>
      </dgm:t>
    </dgm:pt>
    <dgm:pt modelId="{51B9FCCF-5037-694A-AF40-DF0257EEE2D0}" type="parTrans" cxnId="{8CC3FEF1-3CF8-C841-9F30-400C72048B44}">
      <dgm:prSet/>
      <dgm:spPr/>
      <dgm:t>
        <a:bodyPr/>
        <a:lstStyle/>
        <a:p>
          <a:endParaRPr lang="en-US"/>
        </a:p>
      </dgm:t>
    </dgm:pt>
    <dgm:pt modelId="{DBC8FE91-04C2-9D48-9593-C144CD74EA21}">
      <dgm:prSet phldrT="[Text]"/>
      <dgm:spPr/>
      <dgm:t>
        <a:bodyPr/>
        <a:lstStyle/>
        <a:p>
          <a:r>
            <a:rPr lang="en-US" dirty="0" err="1"/>
            <a:t>VideoItem</a:t>
          </a:r>
          <a:endParaRPr lang="en-US" dirty="0"/>
        </a:p>
      </dgm:t>
    </dgm:pt>
    <dgm:pt modelId="{F15F3AFA-F357-A648-8501-2EAAD0C40A7A}" type="parTrans" cxnId="{64B50316-808C-0D44-A88E-920C8F8A3268}">
      <dgm:prSet/>
      <dgm:spPr/>
      <dgm:t>
        <a:bodyPr/>
        <a:lstStyle/>
        <a:p>
          <a:endParaRPr lang="en-US"/>
        </a:p>
      </dgm:t>
    </dgm:pt>
    <dgm:pt modelId="{41D0B12A-9AB7-FC46-A759-63BF3344BD7E}" type="sibTrans" cxnId="{64B50316-808C-0D44-A88E-920C8F8A3268}">
      <dgm:prSet/>
      <dgm:spPr/>
      <dgm:t>
        <a:bodyPr/>
        <a:lstStyle/>
        <a:p>
          <a:endParaRPr lang="en-US"/>
        </a:p>
      </dgm:t>
    </dgm:pt>
    <dgm:pt modelId="{7B6A2E98-067E-9248-AC67-B03DC4FD21C6}">
      <dgm:prSet phldrT="[Text]"/>
      <dgm:spPr/>
      <dgm:t>
        <a:bodyPr/>
        <a:lstStyle/>
        <a:p>
          <a:r>
            <a:rPr lang="en-US" dirty="0" err="1"/>
            <a:t>VideoItem</a:t>
          </a:r>
          <a:endParaRPr lang="en-US" dirty="0"/>
        </a:p>
      </dgm:t>
    </dgm:pt>
    <dgm:pt modelId="{A13B3148-42E9-2944-9F93-232B4DE952F8}" type="parTrans" cxnId="{7FD88D85-33CA-A947-AB09-5A869C2DEDD9}">
      <dgm:prSet/>
      <dgm:spPr/>
      <dgm:t>
        <a:bodyPr/>
        <a:lstStyle/>
        <a:p>
          <a:endParaRPr lang="en-US"/>
        </a:p>
      </dgm:t>
    </dgm:pt>
    <dgm:pt modelId="{7C22E430-484B-BB4C-8706-8B2CF727EE10}" type="sibTrans" cxnId="{7FD88D85-33CA-A947-AB09-5A869C2DEDD9}">
      <dgm:prSet/>
      <dgm:spPr/>
      <dgm:t>
        <a:bodyPr/>
        <a:lstStyle/>
        <a:p>
          <a:endParaRPr lang="en-US"/>
        </a:p>
      </dgm:t>
    </dgm:pt>
    <dgm:pt modelId="{7DABB5FC-7FB2-A54B-81AD-7F07C06B62D0}">
      <dgm:prSet phldrT="[Text]"/>
      <dgm:spPr/>
      <dgm:t>
        <a:bodyPr/>
        <a:lstStyle/>
        <a:p>
          <a:r>
            <a:rPr lang="en-US" dirty="0" err="1"/>
            <a:t>VideoItem</a:t>
          </a:r>
          <a:endParaRPr lang="en-US" dirty="0"/>
        </a:p>
      </dgm:t>
    </dgm:pt>
    <dgm:pt modelId="{0942B63D-CAAE-B345-888E-F3395CFCB466}" type="sibTrans" cxnId="{269ADF3E-962E-7E49-8E0A-194EA60C3069}">
      <dgm:prSet/>
      <dgm:spPr/>
      <dgm:t>
        <a:bodyPr/>
        <a:lstStyle/>
        <a:p>
          <a:endParaRPr lang="en-US"/>
        </a:p>
      </dgm:t>
    </dgm:pt>
    <dgm:pt modelId="{8469FEA2-835B-C943-9759-B8512CABDD71}" type="parTrans" cxnId="{269ADF3E-962E-7E49-8E0A-194EA60C3069}">
      <dgm:prSet/>
      <dgm:spPr/>
      <dgm:t>
        <a:bodyPr/>
        <a:lstStyle/>
        <a:p>
          <a:endParaRPr lang="en-US"/>
        </a:p>
      </dgm:t>
    </dgm:pt>
    <dgm:pt modelId="{BD5FEB0C-26D6-5F42-AFA1-06493EC0CA01}" type="pres">
      <dgm:prSet presAssocID="{1CB7D020-5921-5D4D-AFED-20EBB68905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CE0A32-BAC3-1344-AA20-529D7BF73318}" type="pres">
      <dgm:prSet presAssocID="{3FD3F8D6-A92C-6147-A6E5-46454545E4E3}" presName="hierRoot1" presStyleCnt="0">
        <dgm:presLayoutVars>
          <dgm:hierBranch val="init"/>
        </dgm:presLayoutVars>
      </dgm:prSet>
      <dgm:spPr/>
    </dgm:pt>
    <dgm:pt modelId="{8600EC4F-1C8F-004E-937B-61BF629F59E1}" type="pres">
      <dgm:prSet presAssocID="{3FD3F8D6-A92C-6147-A6E5-46454545E4E3}" presName="rootComposite1" presStyleCnt="0"/>
      <dgm:spPr/>
    </dgm:pt>
    <dgm:pt modelId="{644B0E56-EE1A-DF4A-8FA3-72C3D51765B9}" type="pres">
      <dgm:prSet presAssocID="{3FD3F8D6-A92C-6147-A6E5-46454545E4E3}" presName="rootText1" presStyleLbl="node0" presStyleIdx="0" presStyleCnt="1">
        <dgm:presLayoutVars>
          <dgm:chPref val="3"/>
        </dgm:presLayoutVars>
      </dgm:prSet>
      <dgm:spPr/>
    </dgm:pt>
    <dgm:pt modelId="{B6E39CEE-A733-454D-9B34-11E7E398E842}" type="pres">
      <dgm:prSet presAssocID="{3FD3F8D6-A92C-6147-A6E5-46454545E4E3}" presName="rootConnector1" presStyleLbl="node1" presStyleIdx="0" presStyleCnt="0"/>
      <dgm:spPr/>
    </dgm:pt>
    <dgm:pt modelId="{1E4A617B-0D5B-ED45-B736-D6BAB49D38BA}" type="pres">
      <dgm:prSet presAssocID="{3FD3F8D6-A92C-6147-A6E5-46454545E4E3}" presName="hierChild2" presStyleCnt="0"/>
      <dgm:spPr/>
    </dgm:pt>
    <dgm:pt modelId="{C213757D-258C-5E47-A711-7649C07CA97B}" type="pres">
      <dgm:prSet presAssocID="{B5C9FDEF-BA08-7543-91AE-290D332CF8D7}" presName="Name37" presStyleLbl="parChTrans1D2" presStyleIdx="0" presStyleCnt="1"/>
      <dgm:spPr/>
    </dgm:pt>
    <dgm:pt modelId="{0E8C7F58-0969-CE47-A5D5-9D509748161B}" type="pres">
      <dgm:prSet presAssocID="{E8B4708C-9CE1-3F4A-B9E4-3AFD1A556521}" presName="hierRoot2" presStyleCnt="0">
        <dgm:presLayoutVars>
          <dgm:hierBranch val="init"/>
        </dgm:presLayoutVars>
      </dgm:prSet>
      <dgm:spPr/>
    </dgm:pt>
    <dgm:pt modelId="{6809C449-8504-A14F-AA93-8DCD7287BBC8}" type="pres">
      <dgm:prSet presAssocID="{E8B4708C-9CE1-3F4A-B9E4-3AFD1A556521}" presName="rootComposite" presStyleCnt="0"/>
      <dgm:spPr/>
    </dgm:pt>
    <dgm:pt modelId="{E12B3EC7-6D87-4248-ABEC-52735640D0C8}" type="pres">
      <dgm:prSet presAssocID="{E8B4708C-9CE1-3F4A-B9E4-3AFD1A556521}" presName="rootText" presStyleLbl="node2" presStyleIdx="0" presStyleCnt="1">
        <dgm:presLayoutVars>
          <dgm:chPref val="3"/>
        </dgm:presLayoutVars>
      </dgm:prSet>
      <dgm:spPr/>
    </dgm:pt>
    <dgm:pt modelId="{31E314C7-DC9A-FE4F-BF8C-FCBC5E8828CD}" type="pres">
      <dgm:prSet presAssocID="{E8B4708C-9CE1-3F4A-B9E4-3AFD1A556521}" presName="rootConnector" presStyleLbl="node2" presStyleIdx="0" presStyleCnt="1"/>
      <dgm:spPr/>
    </dgm:pt>
    <dgm:pt modelId="{E3427F82-E5A7-7748-9023-C1C989557B6C}" type="pres">
      <dgm:prSet presAssocID="{E8B4708C-9CE1-3F4A-B9E4-3AFD1A556521}" presName="hierChild4" presStyleCnt="0"/>
      <dgm:spPr/>
    </dgm:pt>
    <dgm:pt modelId="{12FF018F-2B24-AB41-AE17-0A1C577F6055}" type="pres">
      <dgm:prSet presAssocID="{F8ACDD44-C31E-504E-B423-464E243F2F74}" presName="Name37" presStyleLbl="parChTrans1D3" presStyleIdx="0" presStyleCnt="3"/>
      <dgm:spPr/>
    </dgm:pt>
    <dgm:pt modelId="{E760D6A5-0E79-734F-8DE9-43883BC419A0}" type="pres">
      <dgm:prSet presAssocID="{1B26E07D-862C-C74B-8314-7E141E90C535}" presName="hierRoot2" presStyleCnt="0">
        <dgm:presLayoutVars>
          <dgm:hierBranch val="init"/>
        </dgm:presLayoutVars>
      </dgm:prSet>
      <dgm:spPr/>
    </dgm:pt>
    <dgm:pt modelId="{ADB5BFDF-4431-C14D-AE68-652E59B7FB48}" type="pres">
      <dgm:prSet presAssocID="{1B26E07D-862C-C74B-8314-7E141E90C535}" presName="rootComposite" presStyleCnt="0"/>
      <dgm:spPr/>
    </dgm:pt>
    <dgm:pt modelId="{672BD5F2-60AB-0D44-BC37-56EFF0AA73FA}" type="pres">
      <dgm:prSet presAssocID="{1B26E07D-862C-C74B-8314-7E141E90C535}" presName="rootText" presStyleLbl="node3" presStyleIdx="0" presStyleCnt="3">
        <dgm:presLayoutVars>
          <dgm:chPref val="3"/>
        </dgm:presLayoutVars>
      </dgm:prSet>
      <dgm:spPr/>
    </dgm:pt>
    <dgm:pt modelId="{53FB051D-C821-3F42-AFAC-A4C9758095FB}" type="pres">
      <dgm:prSet presAssocID="{1B26E07D-862C-C74B-8314-7E141E90C535}" presName="rootConnector" presStyleLbl="node3" presStyleIdx="0" presStyleCnt="3"/>
      <dgm:spPr/>
    </dgm:pt>
    <dgm:pt modelId="{D4ED28D9-5327-DB4A-8BCC-8B9D15C78BDC}" type="pres">
      <dgm:prSet presAssocID="{1B26E07D-862C-C74B-8314-7E141E90C535}" presName="hierChild4" presStyleCnt="0"/>
      <dgm:spPr/>
    </dgm:pt>
    <dgm:pt modelId="{EF8A7904-3D41-1C42-A7DF-6E8A31D01C4A}" type="pres">
      <dgm:prSet presAssocID="{1B26E07D-862C-C74B-8314-7E141E90C535}" presName="hierChild5" presStyleCnt="0"/>
      <dgm:spPr/>
    </dgm:pt>
    <dgm:pt modelId="{EACC1418-FF6E-E84D-BC75-FFDFAB835A12}" type="pres">
      <dgm:prSet presAssocID="{9BE24BDE-85E4-1F4D-BD41-250069F465DC}" presName="Name37" presStyleLbl="parChTrans1D3" presStyleIdx="1" presStyleCnt="3"/>
      <dgm:spPr/>
    </dgm:pt>
    <dgm:pt modelId="{66F30B4A-1288-B64F-9A5F-B4E4507B3CED}" type="pres">
      <dgm:prSet presAssocID="{54D595F8-0079-3447-B64F-6B4035DD6A95}" presName="hierRoot2" presStyleCnt="0">
        <dgm:presLayoutVars>
          <dgm:hierBranch val="init"/>
        </dgm:presLayoutVars>
      </dgm:prSet>
      <dgm:spPr/>
    </dgm:pt>
    <dgm:pt modelId="{2CEF8214-011F-D749-ADF5-1084AC33E2D7}" type="pres">
      <dgm:prSet presAssocID="{54D595F8-0079-3447-B64F-6B4035DD6A95}" presName="rootComposite" presStyleCnt="0"/>
      <dgm:spPr/>
    </dgm:pt>
    <dgm:pt modelId="{786F7B91-1592-684D-9C14-BC8C668B8780}" type="pres">
      <dgm:prSet presAssocID="{54D595F8-0079-3447-B64F-6B4035DD6A95}" presName="rootText" presStyleLbl="node3" presStyleIdx="1" presStyleCnt="3">
        <dgm:presLayoutVars>
          <dgm:chPref val="3"/>
        </dgm:presLayoutVars>
      </dgm:prSet>
      <dgm:spPr/>
    </dgm:pt>
    <dgm:pt modelId="{01893358-A60F-AB41-A873-89F0E57D83B2}" type="pres">
      <dgm:prSet presAssocID="{54D595F8-0079-3447-B64F-6B4035DD6A95}" presName="rootConnector" presStyleLbl="node3" presStyleIdx="1" presStyleCnt="3"/>
      <dgm:spPr/>
    </dgm:pt>
    <dgm:pt modelId="{963BD499-3CFB-B743-8CB0-3081AE9007E3}" type="pres">
      <dgm:prSet presAssocID="{54D595F8-0079-3447-B64F-6B4035DD6A95}" presName="hierChild4" presStyleCnt="0"/>
      <dgm:spPr/>
    </dgm:pt>
    <dgm:pt modelId="{138F5056-3C01-0247-89E4-F515A40CEBEC}" type="pres">
      <dgm:prSet presAssocID="{54D595F8-0079-3447-B64F-6B4035DD6A95}" presName="hierChild5" presStyleCnt="0"/>
      <dgm:spPr/>
    </dgm:pt>
    <dgm:pt modelId="{2AA4D0C1-0752-D247-8C42-9F0EB2B9EB88}" type="pres">
      <dgm:prSet presAssocID="{2B13D5FA-B749-0448-A215-E3D5E2381D34}" presName="Name37" presStyleLbl="parChTrans1D3" presStyleIdx="2" presStyleCnt="3"/>
      <dgm:spPr/>
    </dgm:pt>
    <dgm:pt modelId="{CCAAA6DA-9242-9C42-AEEF-EC7E57684C6E}" type="pres">
      <dgm:prSet presAssocID="{FE5660E7-3BE7-2745-AF58-4EDBBF2BD6A9}" presName="hierRoot2" presStyleCnt="0">
        <dgm:presLayoutVars>
          <dgm:hierBranch val="init"/>
        </dgm:presLayoutVars>
      </dgm:prSet>
      <dgm:spPr/>
    </dgm:pt>
    <dgm:pt modelId="{C8CD9988-C50C-8647-9FDC-8E8157E743E8}" type="pres">
      <dgm:prSet presAssocID="{FE5660E7-3BE7-2745-AF58-4EDBBF2BD6A9}" presName="rootComposite" presStyleCnt="0"/>
      <dgm:spPr/>
    </dgm:pt>
    <dgm:pt modelId="{4AB58ECB-8FCA-0A4B-B737-2CDAFA56ACB2}" type="pres">
      <dgm:prSet presAssocID="{FE5660E7-3BE7-2745-AF58-4EDBBF2BD6A9}" presName="rootText" presStyleLbl="node3" presStyleIdx="2" presStyleCnt="3">
        <dgm:presLayoutVars>
          <dgm:chPref val="3"/>
        </dgm:presLayoutVars>
      </dgm:prSet>
      <dgm:spPr/>
    </dgm:pt>
    <dgm:pt modelId="{26316470-D07B-4E4D-9C82-578DDC6AC1EE}" type="pres">
      <dgm:prSet presAssocID="{FE5660E7-3BE7-2745-AF58-4EDBBF2BD6A9}" presName="rootConnector" presStyleLbl="node3" presStyleIdx="2" presStyleCnt="3"/>
      <dgm:spPr/>
    </dgm:pt>
    <dgm:pt modelId="{F118B73B-9663-1443-8E22-C8AD8CAF69FB}" type="pres">
      <dgm:prSet presAssocID="{FE5660E7-3BE7-2745-AF58-4EDBBF2BD6A9}" presName="hierChild4" presStyleCnt="0"/>
      <dgm:spPr/>
    </dgm:pt>
    <dgm:pt modelId="{C8BC9E72-8230-834D-9F13-FEE303EEE2B9}" type="pres">
      <dgm:prSet presAssocID="{F15F3AFA-F357-A648-8501-2EAAD0C40A7A}" presName="Name37" presStyleLbl="parChTrans1D4" presStyleIdx="0" presStyleCnt="4"/>
      <dgm:spPr/>
    </dgm:pt>
    <dgm:pt modelId="{74041784-35AD-E644-90B2-0902FCC04E83}" type="pres">
      <dgm:prSet presAssocID="{DBC8FE91-04C2-9D48-9593-C144CD74EA21}" presName="hierRoot2" presStyleCnt="0">
        <dgm:presLayoutVars>
          <dgm:hierBranch val="init"/>
        </dgm:presLayoutVars>
      </dgm:prSet>
      <dgm:spPr/>
    </dgm:pt>
    <dgm:pt modelId="{680CD4A0-F2B9-BC45-B3DE-DADAC08B54F7}" type="pres">
      <dgm:prSet presAssocID="{DBC8FE91-04C2-9D48-9593-C144CD74EA21}" presName="rootComposite" presStyleCnt="0"/>
      <dgm:spPr/>
    </dgm:pt>
    <dgm:pt modelId="{EA58300B-9507-3D43-BCB6-A4817E707A56}" type="pres">
      <dgm:prSet presAssocID="{DBC8FE91-04C2-9D48-9593-C144CD74EA21}" presName="rootText" presStyleLbl="node4" presStyleIdx="0" presStyleCnt="4">
        <dgm:presLayoutVars>
          <dgm:chPref val="3"/>
        </dgm:presLayoutVars>
      </dgm:prSet>
      <dgm:spPr/>
    </dgm:pt>
    <dgm:pt modelId="{F1404FB3-49FA-DC40-9240-0E410121AFC4}" type="pres">
      <dgm:prSet presAssocID="{DBC8FE91-04C2-9D48-9593-C144CD74EA21}" presName="rootConnector" presStyleLbl="node4" presStyleIdx="0" presStyleCnt="4"/>
      <dgm:spPr/>
    </dgm:pt>
    <dgm:pt modelId="{CA249341-F7DE-4442-8215-F88AF2000082}" type="pres">
      <dgm:prSet presAssocID="{DBC8FE91-04C2-9D48-9593-C144CD74EA21}" presName="hierChild4" presStyleCnt="0"/>
      <dgm:spPr/>
    </dgm:pt>
    <dgm:pt modelId="{6A84C9BB-5F35-B64F-8C7C-90AB663DF6D8}" type="pres">
      <dgm:prSet presAssocID="{DBC8FE91-04C2-9D48-9593-C144CD74EA21}" presName="hierChild5" presStyleCnt="0"/>
      <dgm:spPr/>
    </dgm:pt>
    <dgm:pt modelId="{3BAF4FE9-C406-BC44-8D7A-48B67E5549B0}" type="pres">
      <dgm:prSet presAssocID="{A13B3148-42E9-2944-9F93-232B4DE952F8}" presName="Name37" presStyleLbl="parChTrans1D4" presStyleIdx="1" presStyleCnt="4"/>
      <dgm:spPr/>
    </dgm:pt>
    <dgm:pt modelId="{B38F5548-08B0-414F-9B04-B3FD828BFC37}" type="pres">
      <dgm:prSet presAssocID="{7B6A2E98-067E-9248-AC67-B03DC4FD21C6}" presName="hierRoot2" presStyleCnt="0">
        <dgm:presLayoutVars>
          <dgm:hierBranch val="init"/>
        </dgm:presLayoutVars>
      </dgm:prSet>
      <dgm:spPr/>
    </dgm:pt>
    <dgm:pt modelId="{64CFD2C2-96F3-C04A-B836-D91982F8542A}" type="pres">
      <dgm:prSet presAssocID="{7B6A2E98-067E-9248-AC67-B03DC4FD21C6}" presName="rootComposite" presStyleCnt="0"/>
      <dgm:spPr/>
    </dgm:pt>
    <dgm:pt modelId="{CEB2A9E5-A654-2A4E-89E8-DBD779CA90E7}" type="pres">
      <dgm:prSet presAssocID="{7B6A2E98-067E-9248-AC67-B03DC4FD21C6}" presName="rootText" presStyleLbl="node4" presStyleIdx="1" presStyleCnt="4">
        <dgm:presLayoutVars>
          <dgm:chPref val="3"/>
        </dgm:presLayoutVars>
      </dgm:prSet>
      <dgm:spPr/>
    </dgm:pt>
    <dgm:pt modelId="{8B242F8D-ADA3-F644-A862-B1C75BE3A6A3}" type="pres">
      <dgm:prSet presAssocID="{7B6A2E98-067E-9248-AC67-B03DC4FD21C6}" presName="rootConnector" presStyleLbl="node4" presStyleIdx="1" presStyleCnt="4"/>
      <dgm:spPr/>
    </dgm:pt>
    <dgm:pt modelId="{B9B4D749-9D73-2643-B95B-6563D4AC7158}" type="pres">
      <dgm:prSet presAssocID="{7B6A2E98-067E-9248-AC67-B03DC4FD21C6}" presName="hierChild4" presStyleCnt="0"/>
      <dgm:spPr/>
    </dgm:pt>
    <dgm:pt modelId="{8C8CEE2E-C281-2545-ABEA-E36B6085ADBA}" type="pres">
      <dgm:prSet presAssocID="{7B6A2E98-067E-9248-AC67-B03DC4FD21C6}" presName="hierChild5" presStyleCnt="0"/>
      <dgm:spPr/>
    </dgm:pt>
    <dgm:pt modelId="{C479CA4A-B27E-994D-BAB7-2DD93F7E3CE8}" type="pres">
      <dgm:prSet presAssocID="{8469FEA2-835B-C943-9759-B8512CABDD71}" presName="Name37" presStyleLbl="parChTrans1D4" presStyleIdx="2" presStyleCnt="4"/>
      <dgm:spPr/>
    </dgm:pt>
    <dgm:pt modelId="{4DB9B934-A95B-7B46-8368-1C3993FAA622}" type="pres">
      <dgm:prSet presAssocID="{7DABB5FC-7FB2-A54B-81AD-7F07C06B62D0}" presName="hierRoot2" presStyleCnt="0">
        <dgm:presLayoutVars>
          <dgm:hierBranch val="init"/>
        </dgm:presLayoutVars>
      </dgm:prSet>
      <dgm:spPr/>
    </dgm:pt>
    <dgm:pt modelId="{5DFB5C34-6675-3D40-A503-2001FDF4529A}" type="pres">
      <dgm:prSet presAssocID="{7DABB5FC-7FB2-A54B-81AD-7F07C06B62D0}" presName="rootComposite" presStyleCnt="0"/>
      <dgm:spPr/>
    </dgm:pt>
    <dgm:pt modelId="{E0809C81-4745-514A-85F2-E7B77B1E61CD}" type="pres">
      <dgm:prSet presAssocID="{7DABB5FC-7FB2-A54B-81AD-7F07C06B62D0}" presName="rootText" presStyleLbl="node4" presStyleIdx="2" presStyleCnt="4">
        <dgm:presLayoutVars>
          <dgm:chPref val="3"/>
        </dgm:presLayoutVars>
      </dgm:prSet>
      <dgm:spPr/>
    </dgm:pt>
    <dgm:pt modelId="{25FDAB4B-D556-3441-B068-A72D12136E84}" type="pres">
      <dgm:prSet presAssocID="{7DABB5FC-7FB2-A54B-81AD-7F07C06B62D0}" presName="rootConnector" presStyleLbl="node4" presStyleIdx="2" presStyleCnt="4"/>
      <dgm:spPr/>
    </dgm:pt>
    <dgm:pt modelId="{FDC007EA-E0BC-DA47-9247-920ED057EC3D}" type="pres">
      <dgm:prSet presAssocID="{7DABB5FC-7FB2-A54B-81AD-7F07C06B62D0}" presName="hierChild4" presStyleCnt="0"/>
      <dgm:spPr/>
    </dgm:pt>
    <dgm:pt modelId="{D4899A83-7EAD-E145-9EAA-70E0B98FFC33}" type="pres">
      <dgm:prSet presAssocID="{51B9FCCF-5037-694A-AF40-DF0257EEE2D0}" presName="Name37" presStyleLbl="parChTrans1D4" presStyleIdx="3" presStyleCnt="4"/>
      <dgm:spPr/>
    </dgm:pt>
    <dgm:pt modelId="{3B0F76B4-B1E4-A44F-9E9C-62165E958FF3}" type="pres">
      <dgm:prSet presAssocID="{B2E469FA-7769-A041-9096-27C6D90B74E1}" presName="hierRoot2" presStyleCnt="0">
        <dgm:presLayoutVars>
          <dgm:hierBranch val="init"/>
        </dgm:presLayoutVars>
      </dgm:prSet>
      <dgm:spPr/>
    </dgm:pt>
    <dgm:pt modelId="{4D32DB77-2A25-9A43-9376-30AB924419E1}" type="pres">
      <dgm:prSet presAssocID="{B2E469FA-7769-A041-9096-27C6D90B74E1}" presName="rootComposite" presStyleCnt="0"/>
      <dgm:spPr/>
    </dgm:pt>
    <dgm:pt modelId="{8348274E-52B0-C945-BF85-D2F11E9BBB7B}" type="pres">
      <dgm:prSet presAssocID="{B2E469FA-7769-A041-9096-27C6D90B74E1}" presName="rootText" presStyleLbl="node4" presStyleIdx="3" presStyleCnt="4" custLinFactY="-47337" custLinFactNeighborX="-15189" custLinFactNeighborY="-100000">
        <dgm:presLayoutVars>
          <dgm:chPref val="3"/>
        </dgm:presLayoutVars>
      </dgm:prSet>
      <dgm:spPr/>
    </dgm:pt>
    <dgm:pt modelId="{6079A827-CB40-CD44-AD15-5DD0A61C0D4E}" type="pres">
      <dgm:prSet presAssocID="{B2E469FA-7769-A041-9096-27C6D90B74E1}" presName="rootConnector" presStyleLbl="node4" presStyleIdx="3" presStyleCnt="4"/>
      <dgm:spPr/>
    </dgm:pt>
    <dgm:pt modelId="{EB2A3928-5D73-BE44-840D-53294E50965E}" type="pres">
      <dgm:prSet presAssocID="{B2E469FA-7769-A041-9096-27C6D90B74E1}" presName="hierChild4" presStyleCnt="0"/>
      <dgm:spPr/>
    </dgm:pt>
    <dgm:pt modelId="{F0ED3F34-81A8-8049-8F27-2038107D44DC}" type="pres">
      <dgm:prSet presAssocID="{B2E469FA-7769-A041-9096-27C6D90B74E1}" presName="hierChild5" presStyleCnt="0"/>
      <dgm:spPr/>
    </dgm:pt>
    <dgm:pt modelId="{A72CD371-7AFC-9A4B-8225-83FA91C56418}" type="pres">
      <dgm:prSet presAssocID="{7DABB5FC-7FB2-A54B-81AD-7F07C06B62D0}" presName="hierChild5" presStyleCnt="0"/>
      <dgm:spPr/>
    </dgm:pt>
    <dgm:pt modelId="{FAF6E33C-6536-5C4C-B255-AEF16E1E319B}" type="pres">
      <dgm:prSet presAssocID="{FE5660E7-3BE7-2745-AF58-4EDBBF2BD6A9}" presName="hierChild5" presStyleCnt="0"/>
      <dgm:spPr/>
    </dgm:pt>
    <dgm:pt modelId="{A4EF70A9-F099-694A-B705-3EE17331B400}" type="pres">
      <dgm:prSet presAssocID="{E8B4708C-9CE1-3F4A-B9E4-3AFD1A556521}" presName="hierChild5" presStyleCnt="0"/>
      <dgm:spPr/>
    </dgm:pt>
    <dgm:pt modelId="{28C3C3D3-159B-7C4A-901D-56289ABD958A}" type="pres">
      <dgm:prSet presAssocID="{3FD3F8D6-A92C-6147-A6E5-46454545E4E3}" presName="hierChild3" presStyleCnt="0"/>
      <dgm:spPr/>
    </dgm:pt>
  </dgm:ptLst>
  <dgm:cxnLst>
    <dgm:cxn modelId="{A286AD04-4049-D042-AD6C-3545B7098038}" type="presOf" srcId="{FE5660E7-3BE7-2745-AF58-4EDBBF2BD6A9}" destId="{26316470-D07B-4E4D-9C82-578DDC6AC1EE}" srcOrd="1" destOrd="0" presId="urn:microsoft.com/office/officeart/2005/8/layout/orgChart1"/>
    <dgm:cxn modelId="{61301705-1264-5047-91E6-77D86F80268B}" type="presOf" srcId="{54D595F8-0079-3447-B64F-6B4035DD6A95}" destId="{786F7B91-1592-684D-9C14-BC8C668B8780}" srcOrd="0" destOrd="0" presId="urn:microsoft.com/office/officeart/2005/8/layout/orgChart1"/>
    <dgm:cxn modelId="{64B50316-808C-0D44-A88E-920C8F8A3268}" srcId="{FE5660E7-3BE7-2745-AF58-4EDBBF2BD6A9}" destId="{DBC8FE91-04C2-9D48-9593-C144CD74EA21}" srcOrd="0" destOrd="0" parTransId="{F15F3AFA-F357-A648-8501-2EAAD0C40A7A}" sibTransId="{41D0B12A-9AB7-FC46-A759-63BF3344BD7E}"/>
    <dgm:cxn modelId="{53A39F1B-3C9A-1F40-B15E-99384297A100}" srcId="{E8B4708C-9CE1-3F4A-B9E4-3AFD1A556521}" destId="{FE5660E7-3BE7-2745-AF58-4EDBBF2BD6A9}" srcOrd="2" destOrd="0" parTransId="{2B13D5FA-B749-0448-A215-E3D5E2381D34}" sibTransId="{C6189E8B-1D13-244B-8EF4-F0BE85F2EC77}"/>
    <dgm:cxn modelId="{7FF1E21B-1B26-AF46-B536-310BB2CF0900}" srcId="{E8B4708C-9CE1-3F4A-B9E4-3AFD1A556521}" destId="{1B26E07D-862C-C74B-8314-7E141E90C535}" srcOrd="0" destOrd="0" parTransId="{F8ACDD44-C31E-504E-B423-464E243F2F74}" sibTransId="{7AF8D147-E072-114F-8FCB-027E71A8328A}"/>
    <dgm:cxn modelId="{2ADF6A1D-ED95-0344-900E-62767711E3BF}" type="presOf" srcId="{F8ACDD44-C31E-504E-B423-464E243F2F74}" destId="{12FF018F-2B24-AB41-AE17-0A1C577F6055}" srcOrd="0" destOrd="0" presId="urn:microsoft.com/office/officeart/2005/8/layout/orgChart1"/>
    <dgm:cxn modelId="{92E37C20-F720-EA46-8617-C5DA576E416A}" type="presOf" srcId="{E8B4708C-9CE1-3F4A-B9E4-3AFD1A556521}" destId="{E12B3EC7-6D87-4248-ABEC-52735640D0C8}" srcOrd="0" destOrd="0" presId="urn:microsoft.com/office/officeart/2005/8/layout/orgChart1"/>
    <dgm:cxn modelId="{7AA32924-1308-BD40-8368-0B81343CDB81}" type="presOf" srcId="{DBC8FE91-04C2-9D48-9593-C144CD74EA21}" destId="{EA58300B-9507-3D43-BCB6-A4817E707A56}" srcOrd="0" destOrd="0" presId="urn:microsoft.com/office/officeart/2005/8/layout/orgChart1"/>
    <dgm:cxn modelId="{269ADF3E-962E-7E49-8E0A-194EA60C3069}" srcId="{FE5660E7-3BE7-2745-AF58-4EDBBF2BD6A9}" destId="{7DABB5FC-7FB2-A54B-81AD-7F07C06B62D0}" srcOrd="2" destOrd="0" parTransId="{8469FEA2-835B-C943-9759-B8512CABDD71}" sibTransId="{0942B63D-CAAE-B345-888E-F3395CFCB466}"/>
    <dgm:cxn modelId="{C5FA3C4D-F1E1-F347-A506-EDA09275EE2C}" type="presOf" srcId="{9BE24BDE-85E4-1F4D-BD41-250069F465DC}" destId="{EACC1418-FF6E-E84D-BC75-FFDFAB835A12}" srcOrd="0" destOrd="0" presId="urn:microsoft.com/office/officeart/2005/8/layout/orgChart1"/>
    <dgm:cxn modelId="{82F7A04D-1BF8-F545-81F5-D00BF19A4574}" type="presOf" srcId="{1B26E07D-862C-C74B-8314-7E141E90C535}" destId="{53FB051D-C821-3F42-AFAC-A4C9758095FB}" srcOrd="1" destOrd="0" presId="urn:microsoft.com/office/officeart/2005/8/layout/orgChart1"/>
    <dgm:cxn modelId="{CCECFF4E-BC5D-3C45-9D88-C4A7707E10BB}" type="presOf" srcId="{54D595F8-0079-3447-B64F-6B4035DD6A95}" destId="{01893358-A60F-AB41-A873-89F0E57D83B2}" srcOrd="1" destOrd="0" presId="urn:microsoft.com/office/officeart/2005/8/layout/orgChart1"/>
    <dgm:cxn modelId="{35C0EF52-86E0-CA4A-A172-DEE29DDB94AA}" type="presOf" srcId="{7DABB5FC-7FB2-A54B-81AD-7F07C06B62D0}" destId="{E0809C81-4745-514A-85F2-E7B77B1E61CD}" srcOrd="0" destOrd="0" presId="urn:microsoft.com/office/officeart/2005/8/layout/orgChart1"/>
    <dgm:cxn modelId="{C12DE955-D878-1A4C-976A-E1C6292CB6EF}" type="presOf" srcId="{DBC8FE91-04C2-9D48-9593-C144CD74EA21}" destId="{F1404FB3-49FA-DC40-9240-0E410121AFC4}" srcOrd="1" destOrd="0" presId="urn:microsoft.com/office/officeart/2005/8/layout/orgChart1"/>
    <dgm:cxn modelId="{CC78C55B-9C73-8D4C-BFA9-CA6B0B381E8D}" type="presOf" srcId="{7B6A2E98-067E-9248-AC67-B03DC4FD21C6}" destId="{CEB2A9E5-A654-2A4E-89E8-DBD779CA90E7}" srcOrd="0" destOrd="0" presId="urn:microsoft.com/office/officeart/2005/8/layout/orgChart1"/>
    <dgm:cxn modelId="{A8CC3673-72DC-464B-A816-37D14D428CF1}" type="presOf" srcId="{2B13D5FA-B749-0448-A215-E3D5E2381D34}" destId="{2AA4D0C1-0752-D247-8C42-9F0EB2B9EB88}" srcOrd="0" destOrd="0" presId="urn:microsoft.com/office/officeart/2005/8/layout/orgChart1"/>
    <dgm:cxn modelId="{1DADFC75-51E7-7847-AAF4-5EF2EA9082E0}" type="presOf" srcId="{FE5660E7-3BE7-2745-AF58-4EDBBF2BD6A9}" destId="{4AB58ECB-8FCA-0A4B-B737-2CDAFA56ACB2}" srcOrd="0" destOrd="0" presId="urn:microsoft.com/office/officeart/2005/8/layout/orgChart1"/>
    <dgm:cxn modelId="{7FD88D85-33CA-A947-AB09-5A869C2DEDD9}" srcId="{FE5660E7-3BE7-2745-AF58-4EDBBF2BD6A9}" destId="{7B6A2E98-067E-9248-AC67-B03DC4FD21C6}" srcOrd="1" destOrd="0" parTransId="{A13B3148-42E9-2944-9F93-232B4DE952F8}" sibTransId="{7C22E430-484B-BB4C-8706-8B2CF727EE10}"/>
    <dgm:cxn modelId="{D744B888-BEB9-7D43-A6C3-F85AA8164E52}" type="presOf" srcId="{7B6A2E98-067E-9248-AC67-B03DC4FD21C6}" destId="{8B242F8D-ADA3-F644-A862-B1C75BE3A6A3}" srcOrd="1" destOrd="0" presId="urn:microsoft.com/office/officeart/2005/8/layout/orgChart1"/>
    <dgm:cxn modelId="{46D41F8D-A110-E448-B74D-D39D30F8E6BD}" srcId="{E8B4708C-9CE1-3F4A-B9E4-3AFD1A556521}" destId="{54D595F8-0079-3447-B64F-6B4035DD6A95}" srcOrd="1" destOrd="0" parTransId="{9BE24BDE-85E4-1F4D-BD41-250069F465DC}" sibTransId="{B1AD4148-3DAD-B84C-970A-2EC65F603C98}"/>
    <dgm:cxn modelId="{FD4DAC8E-B98B-D946-8AC6-BCB98DEB5A4A}" srcId="{1CB7D020-5921-5D4D-AFED-20EBB689055A}" destId="{3FD3F8D6-A92C-6147-A6E5-46454545E4E3}" srcOrd="0" destOrd="0" parTransId="{B6AFCE76-BB72-7949-8D3D-E6C9952F2029}" sibTransId="{DE7BF9F4-704B-2949-944A-57FD281D9E72}"/>
    <dgm:cxn modelId="{FC860BAF-791C-5042-9E6A-6C89EFF3E31E}" type="presOf" srcId="{51B9FCCF-5037-694A-AF40-DF0257EEE2D0}" destId="{D4899A83-7EAD-E145-9EAA-70E0B98FFC33}" srcOrd="0" destOrd="0" presId="urn:microsoft.com/office/officeart/2005/8/layout/orgChart1"/>
    <dgm:cxn modelId="{C50802BC-AC19-1547-BF50-91CA24E0716A}" type="presOf" srcId="{F15F3AFA-F357-A648-8501-2EAAD0C40A7A}" destId="{C8BC9E72-8230-834D-9F13-FEE303EEE2B9}" srcOrd="0" destOrd="0" presId="urn:microsoft.com/office/officeart/2005/8/layout/orgChart1"/>
    <dgm:cxn modelId="{A42F6FBD-B851-9F47-B68E-9DA40B0CF617}" type="presOf" srcId="{3FD3F8D6-A92C-6147-A6E5-46454545E4E3}" destId="{B6E39CEE-A733-454D-9B34-11E7E398E842}" srcOrd="1" destOrd="0" presId="urn:microsoft.com/office/officeart/2005/8/layout/orgChart1"/>
    <dgm:cxn modelId="{9201A0C5-22E0-114B-8095-793F1D78ED9A}" type="presOf" srcId="{E8B4708C-9CE1-3F4A-B9E4-3AFD1A556521}" destId="{31E314C7-DC9A-FE4F-BF8C-FCBC5E8828CD}" srcOrd="1" destOrd="0" presId="urn:microsoft.com/office/officeart/2005/8/layout/orgChart1"/>
    <dgm:cxn modelId="{BA7D42C7-AB99-4E43-97B8-E3D437CF5DE3}" type="presOf" srcId="{7DABB5FC-7FB2-A54B-81AD-7F07C06B62D0}" destId="{25FDAB4B-D556-3441-B068-A72D12136E84}" srcOrd="1" destOrd="0" presId="urn:microsoft.com/office/officeart/2005/8/layout/orgChart1"/>
    <dgm:cxn modelId="{564675C7-F970-5848-907C-802F3EEFDBEB}" type="presOf" srcId="{1B26E07D-862C-C74B-8314-7E141E90C535}" destId="{672BD5F2-60AB-0D44-BC37-56EFF0AA73FA}" srcOrd="0" destOrd="0" presId="urn:microsoft.com/office/officeart/2005/8/layout/orgChart1"/>
    <dgm:cxn modelId="{53DEE7C8-CFEB-8B41-8FF2-BCBF5B1DF2A6}" type="presOf" srcId="{A13B3148-42E9-2944-9F93-232B4DE952F8}" destId="{3BAF4FE9-C406-BC44-8D7A-48B67E5549B0}" srcOrd="0" destOrd="0" presId="urn:microsoft.com/office/officeart/2005/8/layout/orgChart1"/>
    <dgm:cxn modelId="{BD779BD3-DFF4-8E48-84B3-2E2171C2C2E3}" type="presOf" srcId="{B5C9FDEF-BA08-7543-91AE-290D332CF8D7}" destId="{C213757D-258C-5E47-A711-7649C07CA97B}" srcOrd="0" destOrd="0" presId="urn:microsoft.com/office/officeart/2005/8/layout/orgChart1"/>
    <dgm:cxn modelId="{895A66D5-E382-D346-9F10-32894A2CA0DD}" type="presOf" srcId="{1CB7D020-5921-5D4D-AFED-20EBB689055A}" destId="{BD5FEB0C-26D6-5F42-AFA1-06493EC0CA01}" srcOrd="0" destOrd="0" presId="urn:microsoft.com/office/officeart/2005/8/layout/orgChart1"/>
    <dgm:cxn modelId="{ECB12ADA-C32A-1C43-AD80-82A371DAF953}" type="presOf" srcId="{8469FEA2-835B-C943-9759-B8512CABDD71}" destId="{C479CA4A-B27E-994D-BAB7-2DD93F7E3CE8}" srcOrd="0" destOrd="0" presId="urn:microsoft.com/office/officeart/2005/8/layout/orgChart1"/>
    <dgm:cxn modelId="{7C6195DE-65AB-984F-BDC9-D2A75FC49AE4}" type="presOf" srcId="{3FD3F8D6-A92C-6147-A6E5-46454545E4E3}" destId="{644B0E56-EE1A-DF4A-8FA3-72C3D51765B9}" srcOrd="0" destOrd="0" presId="urn:microsoft.com/office/officeart/2005/8/layout/orgChart1"/>
    <dgm:cxn modelId="{E6FCB5E1-1FFA-C342-933D-B2A646A9C76A}" type="presOf" srcId="{B2E469FA-7769-A041-9096-27C6D90B74E1}" destId="{6079A827-CB40-CD44-AD15-5DD0A61C0D4E}" srcOrd="1" destOrd="0" presId="urn:microsoft.com/office/officeart/2005/8/layout/orgChart1"/>
    <dgm:cxn modelId="{8CC3FEF1-3CF8-C841-9F30-400C72048B44}" srcId="{7DABB5FC-7FB2-A54B-81AD-7F07C06B62D0}" destId="{B2E469FA-7769-A041-9096-27C6D90B74E1}" srcOrd="0" destOrd="0" parTransId="{51B9FCCF-5037-694A-AF40-DF0257EEE2D0}" sibTransId="{920C466E-4829-134B-9627-3DE6FEC59698}"/>
    <dgm:cxn modelId="{9E2706F9-38B4-074B-9BBE-426A3F533F4D}" srcId="{3FD3F8D6-A92C-6147-A6E5-46454545E4E3}" destId="{E8B4708C-9CE1-3F4A-B9E4-3AFD1A556521}" srcOrd="0" destOrd="0" parTransId="{B5C9FDEF-BA08-7543-91AE-290D332CF8D7}" sibTransId="{AD0502C5-00AA-3D45-B083-3010F4778455}"/>
    <dgm:cxn modelId="{3B2863FB-BFCE-534F-9285-E8557AC81DF4}" type="presOf" srcId="{B2E469FA-7769-A041-9096-27C6D90B74E1}" destId="{8348274E-52B0-C945-BF85-D2F11E9BBB7B}" srcOrd="0" destOrd="0" presId="urn:microsoft.com/office/officeart/2005/8/layout/orgChart1"/>
    <dgm:cxn modelId="{169AE8C7-41D6-2644-8793-EE379C881159}" type="presParOf" srcId="{BD5FEB0C-26D6-5F42-AFA1-06493EC0CA01}" destId="{C4CE0A32-BAC3-1344-AA20-529D7BF73318}" srcOrd="0" destOrd="0" presId="urn:microsoft.com/office/officeart/2005/8/layout/orgChart1"/>
    <dgm:cxn modelId="{819E4EE0-81A3-984F-BB7E-F1D539FE6E00}" type="presParOf" srcId="{C4CE0A32-BAC3-1344-AA20-529D7BF73318}" destId="{8600EC4F-1C8F-004E-937B-61BF629F59E1}" srcOrd="0" destOrd="0" presId="urn:microsoft.com/office/officeart/2005/8/layout/orgChart1"/>
    <dgm:cxn modelId="{9D25D730-AE27-7B4F-9E3D-D3A26FEA971B}" type="presParOf" srcId="{8600EC4F-1C8F-004E-937B-61BF629F59E1}" destId="{644B0E56-EE1A-DF4A-8FA3-72C3D51765B9}" srcOrd="0" destOrd="0" presId="urn:microsoft.com/office/officeart/2005/8/layout/orgChart1"/>
    <dgm:cxn modelId="{90A4F0A1-8968-6741-AF92-3C3791094604}" type="presParOf" srcId="{8600EC4F-1C8F-004E-937B-61BF629F59E1}" destId="{B6E39CEE-A733-454D-9B34-11E7E398E842}" srcOrd="1" destOrd="0" presId="urn:microsoft.com/office/officeart/2005/8/layout/orgChart1"/>
    <dgm:cxn modelId="{F924A4C3-44FB-B149-912A-B4E8EABC22D3}" type="presParOf" srcId="{C4CE0A32-BAC3-1344-AA20-529D7BF73318}" destId="{1E4A617B-0D5B-ED45-B736-D6BAB49D38BA}" srcOrd="1" destOrd="0" presId="urn:microsoft.com/office/officeart/2005/8/layout/orgChart1"/>
    <dgm:cxn modelId="{E187D521-9396-9749-B8CF-CAFC90046F25}" type="presParOf" srcId="{1E4A617B-0D5B-ED45-B736-D6BAB49D38BA}" destId="{C213757D-258C-5E47-A711-7649C07CA97B}" srcOrd="0" destOrd="0" presId="urn:microsoft.com/office/officeart/2005/8/layout/orgChart1"/>
    <dgm:cxn modelId="{71E301EB-C718-0D4F-A246-219586252761}" type="presParOf" srcId="{1E4A617B-0D5B-ED45-B736-D6BAB49D38BA}" destId="{0E8C7F58-0969-CE47-A5D5-9D509748161B}" srcOrd="1" destOrd="0" presId="urn:microsoft.com/office/officeart/2005/8/layout/orgChart1"/>
    <dgm:cxn modelId="{BEF59706-9943-ED4B-ABC4-BEB246CA260A}" type="presParOf" srcId="{0E8C7F58-0969-CE47-A5D5-9D509748161B}" destId="{6809C449-8504-A14F-AA93-8DCD7287BBC8}" srcOrd="0" destOrd="0" presId="urn:microsoft.com/office/officeart/2005/8/layout/orgChart1"/>
    <dgm:cxn modelId="{28A40386-D79A-FA49-BAF5-68930BD02A58}" type="presParOf" srcId="{6809C449-8504-A14F-AA93-8DCD7287BBC8}" destId="{E12B3EC7-6D87-4248-ABEC-52735640D0C8}" srcOrd="0" destOrd="0" presId="urn:microsoft.com/office/officeart/2005/8/layout/orgChart1"/>
    <dgm:cxn modelId="{13B85C0C-D175-5540-AE9E-D3DCAF6F405D}" type="presParOf" srcId="{6809C449-8504-A14F-AA93-8DCD7287BBC8}" destId="{31E314C7-DC9A-FE4F-BF8C-FCBC5E8828CD}" srcOrd="1" destOrd="0" presId="urn:microsoft.com/office/officeart/2005/8/layout/orgChart1"/>
    <dgm:cxn modelId="{86D24180-F7D6-8A4E-A24C-14EA0425CE52}" type="presParOf" srcId="{0E8C7F58-0969-CE47-A5D5-9D509748161B}" destId="{E3427F82-E5A7-7748-9023-C1C989557B6C}" srcOrd="1" destOrd="0" presId="urn:microsoft.com/office/officeart/2005/8/layout/orgChart1"/>
    <dgm:cxn modelId="{CAD68577-47FB-1343-B545-770BB6314D20}" type="presParOf" srcId="{E3427F82-E5A7-7748-9023-C1C989557B6C}" destId="{12FF018F-2B24-AB41-AE17-0A1C577F6055}" srcOrd="0" destOrd="0" presId="urn:microsoft.com/office/officeart/2005/8/layout/orgChart1"/>
    <dgm:cxn modelId="{63A527A4-1715-2C4A-9E30-75BFE596DF4C}" type="presParOf" srcId="{E3427F82-E5A7-7748-9023-C1C989557B6C}" destId="{E760D6A5-0E79-734F-8DE9-43883BC419A0}" srcOrd="1" destOrd="0" presId="urn:microsoft.com/office/officeart/2005/8/layout/orgChart1"/>
    <dgm:cxn modelId="{B18D2839-4FA5-C742-A143-C8483AD85C7F}" type="presParOf" srcId="{E760D6A5-0E79-734F-8DE9-43883BC419A0}" destId="{ADB5BFDF-4431-C14D-AE68-652E59B7FB48}" srcOrd="0" destOrd="0" presId="urn:microsoft.com/office/officeart/2005/8/layout/orgChart1"/>
    <dgm:cxn modelId="{781BF1E6-DDB2-DB44-AB70-EEAC51211EBA}" type="presParOf" srcId="{ADB5BFDF-4431-C14D-AE68-652E59B7FB48}" destId="{672BD5F2-60AB-0D44-BC37-56EFF0AA73FA}" srcOrd="0" destOrd="0" presId="urn:microsoft.com/office/officeart/2005/8/layout/orgChart1"/>
    <dgm:cxn modelId="{5EDD778A-AF3E-894B-AE37-57C98563F085}" type="presParOf" srcId="{ADB5BFDF-4431-C14D-AE68-652E59B7FB48}" destId="{53FB051D-C821-3F42-AFAC-A4C9758095FB}" srcOrd="1" destOrd="0" presId="urn:microsoft.com/office/officeart/2005/8/layout/orgChart1"/>
    <dgm:cxn modelId="{F7C40E62-B4AE-3B44-AA0F-BC6B75FB7D0A}" type="presParOf" srcId="{E760D6A5-0E79-734F-8DE9-43883BC419A0}" destId="{D4ED28D9-5327-DB4A-8BCC-8B9D15C78BDC}" srcOrd="1" destOrd="0" presId="urn:microsoft.com/office/officeart/2005/8/layout/orgChart1"/>
    <dgm:cxn modelId="{4C5172A7-B098-6447-AC9B-05726F46DFB1}" type="presParOf" srcId="{E760D6A5-0E79-734F-8DE9-43883BC419A0}" destId="{EF8A7904-3D41-1C42-A7DF-6E8A31D01C4A}" srcOrd="2" destOrd="0" presId="urn:microsoft.com/office/officeart/2005/8/layout/orgChart1"/>
    <dgm:cxn modelId="{AF0599D8-A5FE-FD47-A7B3-586B7C6CDB19}" type="presParOf" srcId="{E3427F82-E5A7-7748-9023-C1C989557B6C}" destId="{EACC1418-FF6E-E84D-BC75-FFDFAB835A12}" srcOrd="2" destOrd="0" presId="urn:microsoft.com/office/officeart/2005/8/layout/orgChart1"/>
    <dgm:cxn modelId="{6B53B334-C2F3-4948-B66C-FF210BF20152}" type="presParOf" srcId="{E3427F82-E5A7-7748-9023-C1C989557B6C}" destId="{66F30B4A-1288-B64F-9A5F-B4E4507B3CED}" srcOrd="3" destOrd="0" presId="urn:microsoft.com/office/officeart/2005/8/layout/orgChart1"/>
    <dgm:cxn modelId="{7FD9F950-81D2-544C-B5B7-3BE519F10C0B}" type="presParOf" srcId="{66F30B4A-1288-B64F-9A5F-B4E4507B3CED}" destId="{2CEF8214-011F-D749-ADF5-1084AC33E2D7}" srcOrd="0" destOrd="0" presId="urn:microsoft.com/office/officeart/2005/8/layout/orgChart1"/>
    <dgm:cxn modelId="{6AAD2A4D-9C75-EB48-9216-43F87445B603}" type="presParOf" srcId="{2CEF8214-011F-D749-ADF5-1084AC33E2D7}" destId="{786F7B91-1592-684D-9C14-BC8C668B8780}" srcOrd="0" destOrd="0" presId="urn:microsoft.com/office/officeart/2005/8/layout/orgChart1"/>
    <dgm:cxn modelId="{8926CB39-76CD-1147-BF15-0A2343E2E762}" type="presParOf" srcId="{2CEF8214-011F-D749-ADF5-1084AC33E2D7}" destId="{01893358-A60F-AB41-A873-89F0E57D83B2}" srcOrd="1" destOrd="0" presId="urn:microsoft.com/office/officeart/2005/8/layout/orgChart1"/>
    <dgm:cxn modelId="{CEC0E47C-F7AF-0346-A3B3-72F22DFCBFBC}" type="presParOf" srcId="{66F30B4A-1288-B64F-9A5F-B4E4507B3CED}" destId="{963BD499-3CFB-B743-8CB0-3081AE9007E3}" srcOrd="1" destOrd="0" presId="urn:microsoft.com/office/officeart/2005/8/layout/orgChart1"/>
    <dgm:cxn modelId="{021E0442-68AB-0744-B501-F7AAA6E63B6D}" type="presParOf" srcId="{66F30B4A-1288-B64F-9A5F-B4E4507B3CED}" destId="{138F5056-3C01-0247-89E4-F515A40CEBEC}" srcOrd="2" destOrd="0" presId="urn:microsoft.com/office/officeart/2005/8/layout/orgChart1"/>
    <dgm:cxn modelId="{39040C45-2589-AE44-9298-17C107F0AF81}" type="presParOf" srcId="{E3427F82-E5A7-7748-9023-C1C989557B6C}" destId="{2AA4D0C1-0752-D247-8C42-9F0EB2B9EB88}" srcOrd="4" destOrd="0" presId="urn:microsoft.com/office/officeart/2005/8/layout/orgChart1"/>
    <dgm:cxn modelId="{E41F0955-1AE3-4C44-BCF4-2AF55E82DECC}" type="presParOf" srcId="{E3427F82-E5A7-7748-9023-C1C989557B6C}" destId="{CCAAA6DA-9242-9C42-AEEF-EC7E57684C6E}" srcOrd="5" destOrd="0" presId="urn:microsoft.com/office/officeart/2005/8/layout/orgChart1"/>
    <dgm:cxn modelId="{AA3F580B-01E2-204C-A04E-B764611166DA}" type="presParOf" srcId="{CCAAA6DA-9242-9C42-AEEF-EC7E57684C6E}" destId="{C8CD9988-C50C-8647-9FDC-8E8157E743E8}" srcOrd="0" destOrd="0" presId="urn:microsoft.com/office/officeart/2005/8/layout/orgChart1"/>
    <dgm:cxn modelId="{D91305DA-7470-0248-87E1-C868F845EB1D}" type="presParOf" srcId="{C8CD9988-C50C-8647-9FDC-8E8157E743E8}" destId="{4AB58ECB-8FCA-0A4B-B737-2CDAFA56ACB2}" srcOrd="0" destOrd="0" presId="urn:microsoft.com/office/officeart/2005/8/layout/orgChart1"/>
    <dgm:cxn modelId="{B6A1589B-98CB-6E49-A553-8DB74F06CF87}" type="presParOf" srcId="{C8CD9988-C50C-8647-9FDC-8E8157E743E8}" destId="{26316470-D07B-4E4D-9C82-578DDC6AC1EE}" srcOrd="1" destOrd="0" presId="urn:microsoft.com/office/officeart/2005/8/layout/orgChart1"/>
    <dgm:cxn modelId="{2E89278D-22A6-0E4F-A2D8-99E20197CD0A}" type="presParOf" srcId="{CCAAA6DA-9242-9C42-AEEF-EC7E57684C6E}" destId="{F118B73B-9663-1443-8E22-C8AD8CAF69FB}" srcOrd="1" destOrd="0" presId="urn:microsoft.com/office/officeart/2005/8/layout/orgChart1"/>
    <dgm:cxn modelId="{543C3B36-2EF0-DD4D-AF0E-CBEA5AA36CDA}" type="presParOf" srcId="{F118B73B-9663-1443-8E22-C8AD8CAF69FB}" destId="{C8BC9E72-8230-834D-9F13-FEE303EEE2B9}" srcOrd="0" destOrd="0" presId="urn:microsoft.com/office/officeart/2005/8/layout/orgChart1"/>
    <dgm:cxn modelId="{AC505AB6-8B69-AE46-833D-0F76C120BE6A}" type="presParOf" srcId="{F118B73B-9663-1443-8E22-C8AD8CAF69FB}" destId="{74041784-35AD-E644-90B2-0902FCC04E83}" srcOrd="1" destOrd="0" presId="urn:microsoft.com/office/officeart/2005/8/layout/orgChart1"/>
    <dgm:cxn modelId="{E85E2F1A-63BE-0D4E-A627-28CE7AC9AB72}" type="presParOf" srcId="{74041784-35AD-E644-90B2-0902FCC04E83}" destId="{680CD4A0-F2B9-BC45-B3DE-DADAC08B54F7}" srcOrd="0" destOrd="0" presId="urn:microsoft.com/office/officeart/2005/8/layout/orgChart1"/>
    <dgm:cxn modelId="{F11EAD6D-5111-D849-82E6-506D44157A31}" type="presParOf" srcId="{680CD4A0-F2B9-BC45-B3DE-DADAC08B54F7}" destId="{EA58300B-9507-3D43-BCB6-A4817E707A56}" srcOrd="0" destOrd="0" presId="urn:microsoft.com/office/officeart/2005/8/layout/orgChart1"/>
    <dgm:cxn modelId="{709103C0-5A19-404B-B9EC-4F5FC1560FCE}" type="presParOf" srcId="{680CD4A0-F2B9-BC45-B3DE-DADAC08B54F7}" destId="{F1404FB3-49FA-DC40-9240-0E410121AFC4}" srcOrd="1" destOrd="0" presId="urn:microsoft.com/office/officeart/2005/8/layout/orgChart1"/>
    <dgm:cxn modelId="{28850143-5106-244B-A2D5-6AFD7FC75014}" type="presParOf" srcId="{74041784-35AD-E644-90B2-0902FCC04E83}" destId="{CA249341-F7DE-4442-8215-F88AF2000082}" srcOrd="1" destOrd="0" presId="urn:microsoft.com/office/officeart/2005/8/layout/orgChart1"/>
    <dgm:cxn modelId="{86C803DD-66B9-A945-BFD5-77C6A7FAE4FB}" type="presParOf" srcId="{74041784-35AD-E644-90B2-0902FCC04E83}" destId="{6A84C9BB-5F35-B64F-8C7C-90AB663DF6D8}" srcOrd="2" destOrd="0" presId="urn:microsoft.com/office/officeart/2005/8/layout/orgChart1"/>
    <dgm:cxn modelId="{530A23F5-C3FD-D646-A645-ED954A629F4B}" type="presParOf" srcId="{F118B73B-9663-1443-8E22-C8AD8CAF69FB}" destId="{3BAF4FE9-C406-BC44-8D7A-48B67E5549B0}" srcOrd="2" destOrd="0" presId="urn:microsoft.com/office/officeart/2005/8/layout/orgChart1"/>
    <dgm:cxn modelId="{4B57334B-4F18-6C4A-A743-BF169569CCB9}" type="presParOf" srcId="{F118B73B-9663-1443-8E22-C8AD8CAF69FB}" destId="{B38F5548-08B0-414F-9B04-B3FD828BFC37}" srcOrd="3" destOrd="0" presId="urn:microsoft.com/office/officeart/2005/8/layout/orgChart1"/>
    <dgm:cxn modelId="{BA4D029D-DC28-BF4E-B58A-C1C0F3DA1685}" type="presParOf" srcId="{B38F5548-08B0-414F-9B04-B3FD828BFC37}" destId="{64CFD2C2-96F3-C04A-B836-D91982F8542A}" srcOrd="0" destOrd="0" presId="urn:microsoft.com/office/officeart/2005/8/layout/orgChart1"/>
    <dgm:cxn modelId="{81DD0274-5780-1146-B5BD-B10E250B9D9E}" type="presParOf" srcId="{64CFD2C2-96F3-C04A-B836-D91982F8542A}" destId="{CEB2A9E5-A654-2A4E-89E8-DBD779CA90E7}" srcOrd="0" destOrd="0" presId="urn:microsoft.com/office/officeart/2005/8/layout/orgChart1"/>
    <dgm:cxn modelId="{9DE87896-7B04-D044-9E7F-85CFDE71848E}" type="presParOf" srcId="{64CFD2C2-96F3-C04A-B836-D91982F8542A}" destId="{8B242F8D-ADA3-F644-A862-B1C75BE3A6A3}" srcOrd="1" destOrd="0" presId="urn:microsoft.com/office/officeart/2005/8/layout/orgChart1"/>
    <dgm:cxn modelId="{DB430483-24FD-1549-A17C-49D140867181}" type="presParOf" srcId="{B38F5548-08B0-414F-9B04-B3FD828BFC37}" destId="{B9B4D749-9D73-2643-B95B-6563D4AC7158}" srcOrd="1" destOrd="0" presId="urn:microsoft.com/office/officeart/2005/8/layout/orgChart1"/>
    <dgm:cxn modelId="{2AC35BDF-65DD-0B42-8BE3-1BA20015C0DF}" type="presParOf" srcId="{B38F5548-08B0-414F-9B04-B3FD828BFC37}" destId="{8C8CEE2E-C281-2545-ABEA-E36B6085ADBA}" srcOrd="2" destOrd="0" presId="urn:microsoft.com/office/officeart/2005/8/layout/orgChart1"/>
    <dgm:cxn modelId="{D9A685F3-150C-8C4F-8113-AD11B8D252FA}" type="presParOf" srcId="{F118B73B-9663-1443-8E22-C8AD8CAF69FB}" destId="{C479CA4A-B27E-994D-BAB7-2DD93F7E3CE8}" srcOrd="4" destOrd="0" presId="urn:microsoft.com/office/officeart/2005/8/layout/orgChart1"/>
    <dgm:cxn modelId="{3A901FF7-C1A1-3941-8179-CC4F05D3C8B1}" type="presParOf" srcId="{F118B73B-9663-1443-8E22-C8AD8CAF69FB}" destId="{4DB9B934-A95B-7B46-8368-1C3993FAA622}" srcOrd="5" destOrd="0" presId="urn:microsoft.com/office/officeart/2005/8/layout/orgChart1"/>
    <dgm:cxn modelId="{0B3174E2-F54A-5F4F-9FE9-46CC03DFA12A}" type="presParOf" srcId="{4DB9B934-A95B-7B46-8368-1C3993FAA622}" destId="{5DFB5C34-6675-3D40-A503-2001FDF4529A}" srcOrd="0" destOrd="0" presId="urn:microsoft.com/office/officeart/2005/8/layout/orgChart1"/>
    <dgm:cxn modelId="{89256B6E-F809-3543-8144-E94F04A2CDED}" type="presParOf" srcId="{5DFB5C34-6675-3D40-A503-2001FDF4529A}" destId="{E0809C81-4745-514A-85F2-E7B77B1E61CD}" srcOrd="0" destOrd="0" presId="urn:microsoft.com/office/officeart/2005/8/layout/orgChart1"/>
    <dgm:cxn modelId="{1AC7F750-AF34-1E4E-A9AC-FAFEA0B24C06}" type="presParOf" srcId="{5DFB5C34-6675-3D40-A503-2001FDF4529A}" destId="{25FDAB4B-D556-3441-B068-A72D12136E84}" srcOrd="1" destOrd="0" presId="urn:microsoft.com/office/officeart/2005/8/layout/orgChart1"/>
    <dgm:cxn modelId="{1AF9F9F1-062A-7544-8C7D-5D264A06270D}" type="presParOf" srcId="{4DB9B934-A95B-7B46-8368-1C3993FAA622}" destId="{FDC007EA-E0BC-DA47-9247-920ED057EC3D}" srcOrd="1" destOrd="0" presId="urn:microsoft.com/office/officeart/2005/8/layout/orgChart1"/>
    <dgm:cxn modelId="{29F72DFF-D7BD-8643-B8F0-8B2DBCF33A23}" type="presParOf" srcId="{FDC007EA-E0BC-DA47-9247-920ED057EC3D}" destId="{D4899A83-7EAD-E145-9EAA-70E0B98FFC33}" srcOrd="0" destOrd="0" presId="urn:microsoft.com/office/officeart/2005/8/layout/orgChart1"/>
    <dgm:cxn modelId="{4F602DE9-48EC-3643-AD2C-A0DE1137216C}" type="presParOf" srcId="{FDC007EA-E0BC-DA47-9247-920ED057EC3D}" destId="{3B0F76B4-B1E4-A44F-9E9C-62165E958FF3}" srcOrd="1" destOrd="0" presId="urn:microsoft.com/office/officeart/2005/8/layout/orgChart1"/>
    <dgm:cxn modelId="{B98ABDC1-754D-FC41-8ABE-8D37AE4E0C02}" type="presParOf" srcId="{3B0F76B4-B1E4-A44F-9E9C-62165E958FF3}" destId="{4D32DB77-2A25-9A43-9376-30AB924419E1}" srcOrd="0" destOrd="0" presId="urn:microsoft.com/office/officeart/2005/8/layout/orgChart1"/>
    <dgm:cxn modelId="{CA6E6124-3567-644E-93CF-809727B35EC1}" type="presParOf" srcId="{4D32DB77-2A25-9A43-9376-30AB924419E1}" destId="{8348274E-52B0-C945-BF85-D2F11E9BBB7B}" srcOrd="0" destOrd="0" presId="urn:microsoft.com/office/officeart/2005/8/layout/orgChart1"/>
    <dgm:cxn modelId="{1CE6F6E2-6B3B-4743-B16B-FC5C1A8B3797}" type="presParOf" srcId="{4D32DB77-2A25-9A43-9376-30AB924419E1}" destId="{6079A827-CB40-CD44-AD15-5DD0A61C0D4E}" srcOrd="1" destOrd="0" presId="urn:microsoft.com/office/officeart/2005/8/layout/orgChart1"/>
    <dgm:cxn modelId="{43271556-3606-A648-860C-08D16841C509}" type="presParOf" srcId="{3B0F76B4-B1E4-A44F-9E9C-62165E958FF3}" destId="{EB2A3928-5D73-BE44-840D-53294E50965E}" srcOrd="1" destOrd="0" presId="urn:microsoft.com/office/officeart/2005/8/layout/orgChart1"/>
    <dgm:cxn modelId="{5447539C-84BA-6D47-AD7F-F94122E65F3D}" type="presParOf" srcId="{3B0F76B4-B1E4-A44F-9E9C-62165E958FF3}" destId="{F0ED3F34-81A8-8049-8F27-2038107D44DC}" srcOrd="2" destOrd="0" presId="urn:microsoft.com/office/officeart/2005/8/layout/orgChart1"/>
    <dgm:cxn modelId="{EA073A72-CD03-BA46-9150-CF49CE849486}" type="presParOf" srcId="{4DB9B934-A95B-7B46-8368-1C3993FAA622}" destId="{A72CD371-7AFC-9A4B-8225-83FA91C56418}" srcOrd="2" destOrd="0" presId="urn:microsoft.com/office/officeart/2005/8/layout/orgChart1"/>
    <dgm:cxn modelId="{72DE0750-BDFA-A54C-AAAC-AE61A51152C0}" type="presParOf" srcId="{CCAAA6DA-9242-9C42-AEEF-EC7E57684C6E}" destId="{FAF6E33C-6536-5C4C-B255-AEF16E1E319B}" srcOrd="2" destOrd="0" presId="urn:microsoft.com/office/officeart/2005/8/layout/orgChart1"/>
    <dgm:cxn modelId="{FB302DE7-F5EB-1442-96C8-73A65377EB67}" type="presParOf" srcId="{0E8C7F58-0969-CE47-A5D5-9D509748161B}" destId="{A4EF70A9-F099-694A-B705-3EE17331B400}" srcOrd="2" destOrd="0" presId="urn:microsoft.com/office/officeart/2005/8/layout/orgChart1"/>
    <dgm:cxn modelId="{A2076E1F-F87B-1245-AADC-3976ED51BF53}" type="presParOf" srcId="{C4CE0A32-BAC3-1344-AA20-529D7BF73318}" destId="{28C3C3D3-159B-7C4A-901D-56289ABD95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B7D020-5921-5D4D-AFED-20EBB689055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B4708C-9CE1-3F4A-B9E4-3AFD1A556521}">
      <dgm:prSet phldrT="[Text]"/>
      <dgm:spPr/>
      <dgm:t>
        <a:bodyPr/>
        <a:lstStyle/>
        <a:p>
          <a:r>
            <a:rPr lang="en-US" dirty="0"/>
            <a:t>Parent</a:t>
          </a:r>
        </a:p>
      </dgm:t>
    </dgm:pt>
    <dgm:pt modelId="{B5C9FDEF-BA08-7543-91AE-290D332CF8D7}" type="parTrans" cxnId="{9E2706F9-38B4-074B-9BBE-426A3F533F4D}">
      <dgm:prSet/>
      <dgm:spPr/>
      <dgm:t>
        <a:bodyPr/>
        <a:lstStyle/>
        <a:p>
          <a:endParaRPr lang="en-US"/>
        </a:p>
      </dgm:t>
    </dgm:pt>
    <dgm:pt modelId="{AD0502C5-00AA-3D45-B083-3010F4778455}" type="sibTrans" cxnId="{9E2706F9-38B4-074B-9BBE-426A3F533F4D}">
      <dgm:prSet/>
      <dgm:spPr/>
      <dgm:t>
        <a:bodyPr/>
        <a:lstStyle/>
        <a:p>
          <a:endParaRPr lang="en-US"/>
        </a:p>
      </dgm:t>
    </dgm:pt>
    <dgm:pt modelId="{1B26E07D-862C-C74B-8314-7E141E90C535}">
      <dgm:prSet phldrT="[Text]"/>
      <dgm:spPr/>
      <dgm:t>
        <a:bodyPr/>
        <a:lstStyle/>
        <a:p>
          <a:r>
            <a:rPr lang="en-US" dirty="0"/>
            <a:t>Child</a:t>
          </a:r>
        </a:p>
      </dgm:t>
    </dgm:pt>
    <dgm:pt modelId="{F8ACDD44-C31E-504E-B423-464E243F2F74}" type="parTrans" cxnId="{7FF1E21B-1B26-AF46-B536-310BB2CF0900}">
      <dgm:prSet/>
      <dgm:spPr>
        <a:ln>
          <a:solidFill>
            <a:srgbClr val="C0772C"/>
          </a:solidFill>
          <a:tailEnd type="triangle"/>
        </a:ln>
      </dgm:spPr>
      <dgm:t>
        <a:bodyPr/>
        <a:lstStyle/>
        <a:p>
          <a:endParaRPr lang="en-US"/>
        </a:p>
      </dgm:t>
    </dgm:pt>
    <dgm:pt modelId="{7AF8D147-E072-114F-8FCB-027E71A8328A}" type="sibTrans" cxnId="{7FF1E21B-1B26-AF46-B536-310BB2CF0900}">
      <dgm:prSet/>
      <dgm:spPr/>
      <dgm:t>
        <a:bodyPr/>
        <a:lstStyle/>
        <a:p>
          <a:endParaRPr lang="en-US"/>
        </a:p>
      </dgm:t>
    </dgm:pt>
    <dgm:pt modelId="{54D595F8-0079-3447-B64F-6B4035DD6A95}">
      <dgm:prSet phldrT="[Text]"/>
      <dgm:spPr/>
      <dgm:t>
        <a:bodyPr/>
        <a:lstStyle/>
        <a:p>
          <a:r>
            <a:rPr lang="en-US" dirty="0"/>
            <a:t>Child</a:t>
          </a:r>
        </a:p>
      </dgm:t>
    </dgm:pt>
    <dgm:pt modelId="{9BE24BDE-85E4-1F4D-BD41-250069F465DC}" type="parTrans" cxnId="{46D41F8D-A110-E448-B74D-D39D30F8E6BD}">
      <dgm:prSet/>
      <dgm:spPr>
        <a:ln>
          <a:solidFill>
            <a:srgbClr val="C0772C"/>
          </a:solidFill>
          <a:tailEnd type="triangle"/>
        </a:ln>
      </dgm:spPr>
      <dgm:t>
        <a:bodyPr/>
        <a:lstStyle/>
        <a:p>
          <a:endParaRPr lang="en-US"/>
        </a:p>
      </dgm:t>
    </dgm:pt>
    <dgm:pt modelId="{B1AD4148-3DAD-B84C-970A-2EC65F603C98}" type="sibTrans" cxnId="{46D41F8D-A110-E448-B74D-D39D30F8E6BD}">
      <dgm:prSet/>
      <dgm:spPr/>
      <dgm:t>
        <a:bodyPr/>
        <a:lstStyle/>
        <a:p>
          <a:endParaRPr lang="en-US"/>
        </a:p>
      </dgm:t>
    </dgm:pt>
    <dgm:pt modelId="{FE5660E7-3BE7-2745-AF58-4EDBBF2BD6A9}">
      <dgm:prSet phldrT="[Text]"/>
      <dgm:spPr/>
      <dgm:t>
        <a:bodyPr/>
        <a:lstStyle/>
        <a:p>
          <a:r>
            <a:rPr lang="en-US" dirty="0"/>
            <a:t>Child</a:t>
          </a:r>
        </a:p>
      </dgm:t>
    </dgm:pt>
    <dgm:pt modelId="{2B13D5FA-B749-0448-A215-E3D5E2381D34}" type="parTrans" cxnId="{53A39F1B-3C9A-1F40-B15E-99384297A100}">
      <dgm:prSet/>
      <dgm:spPr>
        <a:ln>
          <a:solidFill>
            <a:srgbClr val="C0772C"/>
          </a:solidFill>
          <a:tailEnd type="stealth"/>
        </a:ln>
      </dgm:spPr>
      <dgm:t>
        <a:bodyPr/>
        <a:lstStyle/>
        <a:p>
          <a:endParaRPr lang="en-US"/>
        </a:p>
      </dgm:t>
    </dgm:pt>
    <dgm:pt modelId="{C6189E8B-1D13-244B-8EF4-F0BE85F2EC77}" type="sibTrans" cxnId="{53A39F1B-3C9A-1F40-B15E-99384297A100}">
      <dgm:prSet/>
      <dgm:spPr/>
      <dgm:t>
        <a:bodyPr/>
        <a:lstStyle/>
        <a:p>
          <a:endParaRPr lang="en-US"/>
        </a:p>
      </dgm:t>
    </dgm:pt>
    <dgm:pt modelId="{BD5FEB0C-26D6-5F42-AFA1-06493EC0CA01}" type="pres">
      <dgm:prSet presAssocID="{1CB7D020-5921-5D4D-AFED-20EBB68905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97FC1F-9C32-CA46-9089-64B07B89CEBE}" type="pres">
      <dgm:prSet presAssocID="{E8B4708C-9CE1-3F4A-B9E4-3AFD1A556521}" presName="hierRoot1" presStyleCnt="0">
        <dgm:presLayoutVars>
          <dgm:hierBranch val="init"/>
        </dgm:presLayoutVars>
      </dgm:prSet>
      <dgm:spPr/>
    </dgm:pt>
    <dgm:pt modelId="{F6A22CB2-38CD-F54B-BE12-8480CEC57C4C}" type="pres">
      <dgm:prSet presAssocID="{E8B4708C-9CE1-3F4A-B9E4-3AFD1A556521}" presName="rootComposite1" presStyleCnt="0"/>
      <dgm:spPr/>
    </dgm:pt>
    <dgm:pt modelId="{064CFFFA-8028-7E41-A1E2-9DE83A0EAFF7}" type="pres">
      <dgm:prSet presAssocID="{E8B4708C-9CE1-3F4A-B9E4-3AFD1A556521}" presName="rootText1" presStyleLbl="node0" presStyleIdx="0" presStyleCnt="1">
        <dgm:presLayoutVars>
          <dgm:chPref val="3"/>
        </dgm:presLayoutVars>
      </dgm:prSet>
      <dgm:spPr/>
    </dgm:pt>
    <dgm:pt modelId="{FB4AF0E4-B42B-6742-97F5-D74564DA188B}" type="pres">
      <dgm:prSet presAssocID="{E8B4708C-9CE1-3F4A-B9E4-3AFD1A556521}" presName="rootConnector1" presStyleLbl="node1" presStyleIdx="0" presStyleCnt="0"/>
      <dgm:spPr/>
    </dgm:pt>
    <dgm:pt modelId="{21AAF466-A164-D94A-886A-819076ED9BF6}" type="pres">
      <dgm:prSet presAssocID="{E8B4708C-9CE1-3F4A-B9E4-3AFD1A556521}" presName="hierChild2" presStyleCnt="0"/>
      <dgm:spPr/>
    </dgm:pt>
    <dgm:pt modelId="{12FF018F-2B24-AB41-AE17-0A1C577F6055}" type="pres">
      <dgm:prSet presAssocID="{F8ACDD44-C31E-504E-B423-464E243F2F74}" presName="Name37" presStyleLbl="parChTrans1D2" presStyleIdx="0" presStyleCnt="3"/>
      <dgm:spPr/>
    </dgm:pt>
    <dgm:pt modelId="{E760D6A5-0E79-734F-8DE9-43883BC419A0}" type="pres">
      <dgm:prSet presAssocID="{1B26E07D-862C-C74B-8314-7E141E90C535}" presName="hierRoot2" presStyleCnt="0">
        <dgm:presLayoutVars>
          <dgm:hierBranch val="init"/>
        </dgm:presLayoutVars>
      </dgm:prSet>
      <dgm:spPr/>
    </dgm:pt>
    <dgm:pt modelId="{ADB5BFDF-4431-C14D-AE68-652E59B7FB48}" type="pres">
      <dgm:prSet presAssocID="{1B26E07D-862C-C74B-8314-7E141E90C535}" presName="rootComposite" presStyleCnt="0"/>
      <dgm:spPr/>
    </dgm:pt>
    <dgm:pt modelId="{672BD5F2-60AB-0D44-BC37-56EFF0AA73FA}" type="pres">
      <dgm:prSet presAssocID="{1B26E07D-862C-C74B-8314-7E141E90C535}" presName="rootText" presStyleLbl="node2" presStyleIdx="0" presStyleCnt="3">
        <dgm:presLayoutVars>
          <dgm:chPref val="3"/>
        </dgm:presLayoutVars>
      </dgm:prSet>
      <dgm:spPr/>
    </dgm:pt>
    <dgm:pt modelId="{53FB051D-C821-3F42-AFAC-A4C9758095FB}" type="pres">
      <dgm:prSet presAssocID="{1B26E07D-862C-C74B-8314-7E141E90C535}" presName="rootConnector" presStyleLbl="node2" presStyleIdx="0" presStyleCnt="3"/>
      <dgm:spPr/>
    </dgm:pt>
    <dgm:pt modelId="{D4ED28D9-5327-DB4A-8BCC-8B9D15C78BDC}" type="pres">
      <dgm:prSet presAssocID="{1B26E07D-862C-C74B-8314-7E141E90C535}" presName="hierChild4" presStyleCnt="0"/>
      <dgm:spPr/>
    </dgm:pt>
    <dgm:pt modelId="{EF8A7904-3D41-1C42-A7DF-6E8A31D01C4A}" type="pres">
      <dgm:prSet presAssocID="{1B26E07D-862C-C74B-8314-7E141E90C535}" presName="hierChild5" presStyleCnt="0"/>
      <dgm:spPr/>
    </dgm:pt>
    <dgm:pt modelId="{EACC1418-FF6E-E84D-BC75-FFDFAB835A12}" type="pres">
      <dgm:prSet presAssocID="{9BE24BDE-85E4-1F4D-BD41-250069F465DC}" presName="Name37" presStyleLbl="parChTrans1D2" presStyleIdx="1" presStyleCnt="3"/>
      <dgm:spPr/>
    </dgm:pt>
    <dgm:pt modelId="{66F30B4A-1288-B64F-9A5F-B4E4507B3CED}" type="pres">
      <dgm:prSet presAssocID="{54D595F8-0079-3447-B64F-6B4035DD6A95}" presName="hierRoot2" presStyleCnt="0">
        <dgm:presLayoutVars>
          <dgm:hierBranch val="init"/>
        </dgm:presLayoutVars>
      </dgm:prSet>
      <dgm:spPr/>
    </dgm:pt>
    <dgm:pt modelId="{2CEF8214-011F-D749-ADF5-1084AC33E2D7}" type="pres">
      <dgm:prSet presAssocID="{54D595F8-0079-3447-B64F-6B4035DD6A95}" presName="rootComposite" presStyleCnt="0"/>
      <dgm:spPr/>
    </dgm:pt>
    <dgm:pt modelId="{786F7B91-1592-684D-9C14-BC8C668B8780}" type="pres">
      <dgm:prSet presAssocID="{54D595F8-0079-3447-B64F-6B4035DD6A95}" presName="rootText" presStyleLbl="node2" presStyleIdx="1" presStyleCnt="3">
        <dgm:presLayoutVars>
          <dgm:chPref val="3"/>
        </dgm:presLayoutVars>
      </dgm:prSet>
      <dgm:spPr/>
    </dgm:pt>
    <dgm:pt modelId="{01893358-A60F-AB41-A873-89F0E57D83B2}" type="pres">
      <dgm:prSet presAssocID="{54D595F8-0079-3447-B64F-6B4035DD6A95}" presName="rootConnector" presStyleLbl="node2" presStyleIdx="1" presStyleCnt="3"/>
      <dgm:spPr/>
    </dgm:pt>
    <dgm:pt modelId="{963BD499-3CFB-B743-8CB0-3081AE9007E3}" type="pres">
      <dgm:prSet presAssocID="{54D595F8-0079-3447-B64F-6B4035DD6A95}" presName="hierChild4" presStyleCnt="0"/>
      <dgm:spPr/>
    </dgm:pt>
    <dgm:pt modelId="{138F5056-3C01-0247-89E4-F515A40CEBEC}" type="pres">
      <dgm:prSet presAssocID="{54D595F8-0079-3447-B64F-6B4035DD6A95}" presName="hierChild5" presStyleCnt="0"/>
      <dgm:spPr/>
    </dgm:pt>
    <dgm:pt modelId="{2AA4D0C1-0752-D247-8C42-9F0EB2B9EB88}" type="pres">
      <dgm:prSet presAssocID="{2B13D5FA-B749-0448-A215-E3D5E2381D34}" presName="Name37" presStyleLbl="parChTrans1D2" presStyleIdx="2" presStyleCnt="3"/>
      <dgm:spPr/>
    </dgm:pt>
    <dgm:pt modelId="{CCAAA6DA-9242-9C42-AEEF-EC7E57684C6E}" type="pres">
      <dgm:prSet presAssocID="{FE5660E7-3BE7-2745-AF58-4EDBBF2BD6A9}" presName="hierRoot2" presStyleCnt="0">
        <dgm:presLayoutVars>
          <dgm:hierBranch val="init"/>
        </dgm:presLayoutVars>
      </dgm:prSet>
      <dgm:spPr/>
    </dgm:pt>
    <dgm:pt modelId="{C8CD9988-C50C-8647-9FDC-8E8157E743E8}" type="pres">
      <dgm:prSet presAssocID="{FE5660E7-3BE7-2745-AF58-4EDBBF2BD6A9}" presName="rootComposite" presStyleCnt="0"/>
      <dgm:spPr/>
    </dgm:pt>
    <dgm:pt modelId="{4AB58ECB-8FCA-0A4B-B737-2CDAFA56ACB2}" type="pres">
      <dgm:prSet presAssocID="{FE5660E7-3BE7-2745-AF58-4EDBBF2BD6A9}" presName="rootText" presStyleLbl="node2" presStyleIdx="2" presStyleCnt="3">
        <dgm:presLayoutVars>
          <dgm:chPref val="3"/>
        </dgm:presLayoutVars>
      </dgm:prSet>
      <dgm:spPr/>
    </dgm:pt>
    <dgm:pt modelId="{26316470-D07B-4E4D-9C82-578DDC6AC1EE}" type="pres">
      <dgm:prSet presAssocID="{FE5660E7-3BE7-2745-AF58-4EDBBF2BD6A9}" presName="rootConnector" presStyleLbl="node2" presStyleIdx="2" presStyleCnt="3"/>
      <dgm:spPr/>
    </dgm:pt>
    <dgm:pt modelId="{F118B73B-9663-1443-8E22-C8AD8CAF69FB}" type="pres">
      <dgm:prSet presAssocID="{FE5660E7-3BE7-2745-AF58-4EDBBF2BD6A9}" presName="hierChild4" presStyleCnt="0"/>
      <dgm:spPr/>
    </dgm:pt>
    <dgm:pt modelId="{FAF6E33C-6536-5C4C-B255-AEF16E1E319B}" type="pres">
      <dgm:prSet presAssocID="{FE5660E7-3BE7-2745-AF58-4EDBBF2BD6A9}" presName="hierChild5" presStyleCnt="0"/>
      <dgm:spPr/>
    </dgm:pt>
    <dgm:pt modelId="{9D412F68-0FEE-9D44-AD05-91C93F335073}" type="pres">
      <dgm:prSet presAssocID="{E8B4708C-9CE1-3F4A-B9E4-3AFD1A556521}" presName="hierChild3" presStyleCnt="0"/>
      <dgm:spPr/>
    </dgm:pt>
  </dgm:ptLst>
  <dgm:cxnLst>
    <dgm:cxn modelId="{9FC22A06-5AB6-3240-AC45-6E0F4D36E43F}" type="presOf" srcId="{E8B4708C-9CE1-3F4A-B9E4-3AFD1A556521}" destId="{FB4AF0E4-B42B-6742-97F5-D74564DA188B}" srcOrd="1" destOrd="0" presId="urn:microsoft.com/office/officeart/2005/8/layout/orgChart1"/>
    <dgm:cxn modelId="{53A39F1B-3C9A-1F40-B15E-99384297A100}" srcId="{E8B4708C-9CE1-3F4A-B9E4-3AFD1A556521}" destId="{FE5660E7-3BE7-2745-AF58-4EDBBF2BD6A9}" srcOrd="2" destOrd="0" parTransId="{2B13D5FA-B749-0448-A215-E3D5E2381D34}" sibTransId="{C6189E8B-1D13-244B-8EF4-F0BE85F2EC77}"/>
    <dgm:cxn modelId="{7FF1E21B-1B26-AF46-B536-310BB2CF0900}" srcId="{E8B4708C-9CE1-3F4A-B9E4-3AFD1A556521}" destId="{1B26E07D-862C-C74B-8314-7E141E90C535}" srcOrd="0" destOrd="0" parTransId="{F8ACDD44-C31E-504E-B423-464E243F2F74}" sibTransId="{7AF8D147-E072-114F-8FCB-027E71A8328A}"/>
    <dgm:cxn modelId="{48437784-25F2-3F40-83E2-B7C931F8B1F9}" type="presOf" srcId="{1B26E07D-862C-C74B-8314-7E141E90C535}" destId="{672BD5F2-60AB-0D44-BC37-56EFF0AA73FA}" srcOrd="0" destOrd="0" presId="urn:microsoft.com/office/officeart/2005/8/layout/orgChart1"/>
    <dgm:cxn modelId="{46D41F8D-A110-E448-B74D-D39D30F8E6BD}" srcId="{E8B4708C-9CE1-3F4A-B9E4-3AFD1A556521}" destId="{54D595F8-0079-3447-B64F-6B4035DD6A95}" srcOrd="1" destOrd="0" parTransId="{9BE24BDE-85E4-1F4D-BD41-250069F465DC}" sibTransId="{B1AD4148-3DAD-B84C-970A-2EC65F603C98}"/>
    <dgm:cxn modelId="{334B3D99-1E55-1448-BDB1-EF9CB582DB36}" type="presOf" srcId="{9BE24BDE-85E4-1F4D-BD41-250069F465DC}" destId="{EACC1418-FF6E-E84D-BC75-FFDFAB835A12}" srcOrd="0" destOrd="0" presId="urn:microsoft.com/office/officeart/2005/8/layout/orgChart1"/>
    <dgm:cxn modelId="{FD34F89B-B9DD-7640-8A52-3F857537CC22}" type="presOf" srcId="{1B26E07D-862C-C74B-8314-7E141E90C535}" destId="{53FB051D-C821-3F42-AFAC-A4C9758095FB}" srcOrd="1" destOrd="0" presId="urn:microsoft.com/office/officeart/2005/8/layout/orgChart1"/>
    <dgm:cxn modelId="{49BAABA5-5606-0D43-89FD-E728236AF4E9}" type="presOf" srcId="{FE5660E7-3BE7-2745-AF58-4EDBBF2BD6A9}" destId="{4AB58ECB-8FCA-0A4B-B737-2CDAFA56ACB2}" srcOrd="0" destOrd="0" presId="urn:microsoft.com/office/officeart/2005/8/layout/orgChart1"/>
    <dgm:cxn modelId="{4DE536C2-6256-EF43-82A6-C5C3337F8783}" type="presOf" srcId="{54D595F8-0079-3447-B64F-6B4035DD6A95}" destId="{786F7B91-1592-684D-9C14-BC8C668B8780}" srcOrd="0" destOrd="0" presId="urn:microsoft.com/office/officeart/2005/8/layout/orgChart1"/>
    <dgm:cxn modelId="{9AF844C3-DB71-AC4A-9C11-394D775BE555}" type="presOf" srcId="{E8B4708C-9CE1-3F4A-B9E4-3AFD1A556521}" destId="{064CFFFA-8028-7E41-A1E2-9DE83A0EAFF7}" srcOrd="0" destOrd="0" presId="urn:microsoft.com/office/officeart/2005/8/layout/orgChart1"/>
    <dgm:cxn modelId="{D64AF5C3-37B2-D04B-8679-8992E82FEBD8}" type="presOf" srcId="{54D595F8-0079-3447-B64F-6B4035DD6A95}" destId="{01893358-A60F-AB41-A873-89F0E57D83B2}" srcOrd="1" destOrd="0" presId="urn:microsoft.com/office/officeart/2005/8/layout/orgChart1"/>
    <dgm:cxn modelId="{895A66D5-E382-D346-9F10-32894A2CA0DD}" type="presOf" srcId="{1CB7D020-5921-5D4D-AFED-20EBB689055A}" destId="{BD5FEB0C-26D6-5F42-AFA1-06493EC0CA01}" srcOrd="0" destOrd="0" presId="urn:microsoft.com/office/officeart/2005/8/layout/orgChart1"/>
    <dgm:cxn modelId="{C46559DC-EA36-F748-9423-1C17E4D5916E}" type="presOf" srcId="{F8ACDD44-C31E-504E-B423-464E243F2F74}" destId="{12FF018F-2B24-AB41-AE17-0A1C577F6055}" srcOrd="0" destOrd="0" presId="urn:microsoft.com/office/officeart/2005/8/layout/orgChart1"/>
    <dgm:cxn modelId="{794462E7-219C-5942-ABC7-40BBAA438181}" type="presOf" srcId="{2B13D5FA-B749-0448-A215-E3D5E2381D34}" destId="{2AA4D0C1-0752-D247-8C42-9F0EB2B9EB88}" srcOrd="0" destOrd="0" presId="urn:microsoft.com/office/officeart/2005/8/layout/orgChart1"/>
    <dgm:cxn modelId="{9E2706F9-38B4-074B-9BBE-426A3F533F4D}" srcId="{1CB7D020-5921-5D4D-AFED-20EBB689055A}" destId="{E8B4708C-9CE1-3F4A-B9E4-3AFD1A556521}" srcOrd="0" destOrd="0" parTransId="{B5C9FDEF-BA08-7543-91AE-290D332CF8D7}" sibTransId="{AD0502C5-00AA-3D45-B083-3010F4778455}"/>
    <dgm:cxn modelId="{39414BFB-5AEE-564D-A15E-C1ABCD5D5CA7}" type="presOf" srcId="{FE5660E7-3BE7-2745-AF58-4EDBBF2BD6A9}" destId="{26316470-D07B-4E4D-9C82-578DDC6AC1EE}" srcOrd="1" destOrd="0" presId="urn:microsoft.com/office/officeart/2005/8/layout/orgChart1"/>
    <dgm:cxn modelId="{A97A6A75-968E-3C42-89D2-678C5224C351}" type="presParOf" srcId="{BD5FEB0C-26D6-5F42-AFA1-06493EC0CA01}" destId="{9797FC1F-9C32-CA46-9089-64B07B89CEBE}" srcOrd="0" destOrd="0" presId="urn:microsoft.com/office/officeart/2005/8/layout/orgChart1"/>
    <dgm:cxn modelId="{7423E8A0-75BE-394E-A85D-1F492D1C4F58}" type="presParOf" srcId="{9797FC1F-9C32-CA46-9089-64B07B89CEBE}" destId="{F6A22CB2-38CD-F54B-BE12-8480CEC57C4C}" srcOrd="0" destOrd="0" presId="urn:microsoft.com/office/officeart/2005/8/layout/orgChart1"/>
    <dgm:cxn modelId="{942700F5-CDFF-3E47-840A-F540AD95CDB2}" type="presParOf" srcId="{F6A22CB2-38CD-F54B-BE12-8480CEC57C4C}" destId="{064CFFFA-8028-7E41-A1E2-9DE83A0EAFF7}" srcOrd="0" destOrd="0" presId="urn:microsoft.com/office/officeart/2005/8/layout/orgChart1"/>
    <dgm:cxn modelId="{A3E27726-A38A-784C-B824-C983187A5F9F}" type="presParOf" srcId="{F6A22CB2-38CD-F54B-BE12-8480CEC57C4C}" destId="{FB4AF0E4-B42B-6742-97F5-D74564DA188B}" srcOrd="1" destOrd="0" presId="urn:microsoft.com/office/officeart/2005/8/layout/orgChart1"/>
    <dgm:cxn modelId="{CED25AF9-51D2-2B4C-8427-9615B24D7A5C}" type="presParOf" srcId="{9797FC1F-9C32-CA46-9089-64B07B89CEBE}" destId="{21AAF466-A164-D94A-886A-819076ED9BF6}" srcOrd="1" destOrd="0" presId="urn:microsoft.com/office/officeart/2005/8/layout/orgChart1"/>
    <dgm:cxn modelId="{2F885312-72BA-5D4F-B2F6-51E847B4A21E}" type="presParOf" srcId="{21AAF466-A164-D94A-886A-819076ED9BF6}" destId="{12FF018F-2B24-AB41-AE17-0A1C577F6055}" srcOrd="0" destOrd="0" presId="urn:microsoft.com/office/officeart/2005/8/layout/orgChart1"/>
    <dgm:cxn modelId="{BD9CF963-A959-7D4D-9610-478ABE5D5CEB}" type="presParOf" srcId="{21AAF466-A164-D94A-886A-819076ED9BF6}" destId="{E760D6A5-0E79-734F-8DE9-43883BC419A0}" srcOrd="1" destOrd="0" presId="urn:microsoft.com/office/officeart/2005/8/layout/orgChart1"/>
    <dgm:cxn modelId="{5D7A4D9A-6CF4-344A-9BB7-946B262AB3F6}" type="presParOf" srcId="{E760D6A5-0E79-734F-8DE9-43883BC419A0}" destId="{ADB5BFDF-4431-C14D-AE68-652E59B7FB48}" srcOrd="0" destOrd="0" presId="urn:microsoft.com/office/officeart/2005/8/layout/orgChart1"/>
    <dgm:cxn modelId="{F9BA08FD-B0F0-FF4D-9D35-0CCD5698595A}" type="presParOf" srcId="{ADB5BFDF-4431-C14D-AE68-652E59B7FB48}" destId="{672BD5F2-60AB-0D44-BC37-56EFF0AA73FA}" srcOrd="0" destOrd="0" presId="urn:microsoft.com/office/officeart/2005/8/layout/orgChart1"/>
    <dgm:cxn modelId="{3C99F42F-EFA3-0349-BF82-AB3C7BC06C40}" type="presParOf" srcId="{ADB5BFDF-4431-C14D-AE68-652E59B7FB48}" destId="{53FB051D-C821-3F42-AFAC-A4C9758095FB}" srcOrd="1" destOrd="0" presId="urn:microsoft.com/office/officeart/2005/8/layout/orgChart1"/>
    <dgm:cxn modelId="{8DBBF396-3A56-B746-8F4A-A728D4E5B54C}" type="presParOf" srcId="{E760D6A5-0E79-734F-8DE9-43883BC419A0}" destId="{D4ED28D9-5327-DB4A-8BCC-8B9D15C78BDC}" srcOrd="1" destOrd="0" presId="urn:microsoft.com/office/officeart/2005/8/layout/orgChart1"/>
    <dgm:cxn modelId="{B94396AF-9B6C-BF4B-A944-6B027F847052}" type="presParOf" srcId="{E760D6A5-0E79-734F-8DE9-43883BC419A0}" destId="{EF8A7904-3D41-1C42-A7DF-6E8A31D01C4A}" srcOrd="2" destOrd="0" presId="urn:microsoft.com/office/officeart/2005/8/layout/orgChart1"/>
    <dgm:cxn modelId="{5E0557D6-1A5F-6F4F-A7CB-04FE23CCBF61}" type="presParOf" srcId="{21AAF466-A164-D94A-886A-819076ED9BF6}" destId="{EACC1418-FF6E-E84D-BC75-FFDFAB835A12}" srcOrd="2" destOrd="0" presId="urn:microsoft.com/office/officeart/2005/8/layout/orgChart1"/>
    <dgm:cxn modelId="{97B5B577-1D43-EA44-A1E1-FA49FCB6CC62}" type="presParOf" srcId="{21AAF466-A164-D94A-886A-819076ED9BF6}" destId="{66F30B4A-1288-B64F-9A5F-B4E4507B3CED}" srcOrd="3" destOrd="0" presId="urn:microsoft.com/office/officeart/2005/8/layout/orgChart1"/>
    <dgm:cxn modelId="{BC26CF37-F858-CD47-AA5A-17290A353538}" type="presParOf" srcId="{66F30B4A-1288-B64F-9A5F-B4E4507B3CED}" destId="{2CEF8214-011F-D749-ADF5-1084AC33E2D7}" srcOrd="0" destOrd="0" presId="urn:microsoft.com/office/officeart/2005/8/layout/orgChart1"/>
    <dgm:cxn modelId="{3AAB5D1B-D2D9-9447-96C6-6C5EC47AD3A3}" type="presParOf" srcId="{2CEF8214-011F-D749-ADF5-1084AC33E2D7}" destId="{786F7B91-1592-684D-9C14-BC8C668B8780}" srcOrd="0" destOrd="0" presId="urn:microsoft.com/office/officeart/2005/8/layout/orgChart1"/>
    <dgm:cxn modelId="{E892E12F-4DD1-9A4A-AA36-E14508E9B1AD}" type="presParOf" srcId="{2CEF8214-011F-D749-ADF5-1084AC33E2D7}" destId="{01893358-A60F-AB41-A873-89F0E57D83B2}" srcOrd="1" destOrd="0" presId="urn:microsoft.com/office/officeart/2005/8/layout/orgChart1"/>
    <dgm:cxn modelId="{1F001162-7838-174D-96BD-C8EBA0FE6C13}" type="presParOf" srcId="{66F30B4A-1288-B64F-9A5F-B4E4507B3CED}" destId="{963BD499-3CFB-B743-8CB0-3081AE9007E3}" srcOrd="1" destOrd="0" presId="urn:microsoft.com/office/officeart/2005/8/layout/orgChart1"/>
    <dgm:cxn modelId="{3EE0ED59-018F-9C45-B5F8-10A557311A66}" type="presParOf" srcId="{66F30B4A-1288-B64F-9A5F-B4E4507B3CED}" destId="{138F5056-3C01-0247-89E4-F515A40CEBEC}" srcOrd="2" destOrd="0" presId="urn:microsoft.com/office/officeart/2005/8/layout/orgChart1"/>
    <dgm:cxn modelId="{37E79138-FCA1-224E-8F2D-043F9A127B45}" type="presParOf" srcId="{21AAF466-A164-D94A-886A-819076ED9BF6}" destId="{2AA4D0C1-0752-D247-8C42-9F0EB2B9EB88}" srcOrd="4" destOrd="0" presId="urn:microsoft.com/office/officeart/2005/8/layout/orgChart1"/>
    <dgm:cxn modelId="{6E714BBA-E38D-1544-9351-BB087EA85F85}" type="presParOf" srcId="{21AAF466-A164-D94A-886A-819076ED9BF6}" destId="{CCAAA6DA-9242-9C42-AEEF-EC7E57684C6E}" srcOrd="5" destOrd="0" presId="urn:microsoft.com/office/officeart/2005/8/layout/orgChart1"/>
    <dgm:cxn modelId="{D6EEC446-9BDA-024B-9954-98B43D9B5110}" type="presParOf" srcId="{CCAAA6DA-9242-9C42-AEEF-EC7E57684C6E}" destId="{C8CD9988-C50C-8647-9FDC-8E8157E743E8}" srcOrd="0" destOrd="0" presId="urn:microsoft.com/office/officeart/2005/8/layout/orgChart1"/>
    <dgm:cxn modelId="{AFE41CE5-2692-8845-836F-5C99C2A3B8CB}" type="presParOf" srcId="{C8CD9988-C50C-8647-9FDC-8E8157E743E8}" destId="{4AB58ECB-8FCA-0A4B-B737-2CDAFA56ACB2}" srcOrd="0" destOrd="0" presId="urn:microsoft.com/office/officeart/2005/8/layout/orgChart1"/>
    <dgm:cxn modelId="{4AD83984-A3B5-9947-8B22-5F07790F77E8}" type="presParOf" srcId="{C8CD9988-C50C-8647-9FDC-8E8157E743E8}" destId="{26316470-D07B-4E4D-9C82-578DDC6AC1EE}" srcOrd="1" destOrd="0" presId="urn:microsoft.com/office/officeart/2005/8/layout/orgChart1"/>
    <dgm:cxn modelId="{0DFA90BD-F359-6D41-9966-63211893DBC2}" type="presParOf" srcId="{CCAAA6DA-9242-9C42-AEEF-EC7E57684C6E}" destId="{F118B73B-9663-1443-8E22-C8AD8CAF69FB}" srcOrd="1" destOrd="0" presId="urn:microsoft.com/office/officeart/2005/8/layout/orgChart1"/>
    <dgm:cxn modelId="{2C38EA64-4372-AB43-8A05-7CADE5DFECAA}" type="presParOf" srcId="{CCAAA6DA-9242-9C42-AEEF-EC7E57684C6E}" destId="{FAF6E33C-6536-5C4C-B255-AEF16E1E319B}" srcOrd="2" destOrd="0" presId="urn:microsoft.com/office/officeart/2005/8/layout/orgChart1"/>
    <dgm:cxn modelId="{F6CF4A2A-42D1-484E-A7FB-333A912793E5}" type="presParOf" srcId="{9797FC1F-9C32-CA46-9089-64B07B89CEBE}" destId="{9D412F68-0FEE-9D44-AD05-91C93F3350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CB7D020-5921-5D4D-AFED-20EBB689055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B4708C-9CE1-3F4A-B9E4-3AFD1A556521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B5C9FDEF-BA08-7543-91AE-290D332CF8D7}" type="parTrans" cxnId="{9E2706F9-38B4-074B-9BBE-426A3F533F4D}">
      <dgm:prSet/>
      <dgm:spPr/>
      <dgm:t>
        <a:bodyPr/>
        <a:lstStyle/>
        <a:p>
          <a:endParaRPr lang="en-US"/>
        </a:p>
      </dgm:t>
    </dgm:pt>
    <dgm:pt modelId="{AD0502C5-00AA-3D45-B083-3010F4778455}" type="sibTrans" cxnId="{9E2706F9-38B4-074B-9BBE-426A3F533F4D}">
      <dgm:prSet/>
      <dgm:spPr/>
      <dgm:t>
        <a:bodyPr/>
        <a:lstStyle/>
        <a:p>
          <a:endParaRPr lang="en-US"/>
        </a:p>
      </dgm:t>
    </dgm:pt>
    <dgm:pt modelId="{1B26E07D-862C-C74B-8314-7E141E90C535}">
      <dgm:prSet phldrT="[Text]"/>
      <dgm:spPr/>
      <dgm:t>
        <a:bodyPr/>
        <a:lstStyle/>
        <a:p>
          <a:r>
            <a:rPr lang="en-US" dirty="0" err="1"/>
            <a:t>ShowMedia</a:t>
          </a:r>
          <a:endParaRPr lang="en-US" dirty="0"/>
        </a:p>
      </dgm:t>
    </dgm:pt>
    <dgm:pt modelId="{F8ACDD44-C31E-504E-B423-464E243F2F74}" type="parTrans" cxnId="{7FF1E21B-1B26-AF46-B536-310BB2CF0900}">
      <dgm:prSet/>
      <dgm:spPr>
        <a:ln>
          <a:solidFill>
            <a:srgbClr val="C0772C"/>
          </a:solidFill>
          <a:tailEnd type="triangle"/>
        </a:ln>
      </dgm:spPr>
      <dgm:t>
        <a:bodyPr/>
        <a:lstStyle/>
        <a:p>
          <a:endParaRPr lang="en-US"/>
        </a:p>
      </dgm:t>
    </dgm:pt>
    <dgm:pt modelId="{7AF8D147-E072-114F-8FCB-027E71A8328A}" type="sibTrans" cxnId="{7FF1E21B-1B26-AF46-B536-310BB2CF0900}">
      <dgm:prSet/>
      <dgm:spPr/>
      <dgm:t>
        <a:bodyPr/>
        <a:lstStyle/>
        <a:p>
          <a:endParaRPr lang="en-US"/>
        </a:p>
      </dgm:t>
    </dgm:pt>
    <dgm:pt modelId="{54D595F8-0079-3447-B64F-6B4035DD6A95}">
      <dgm:prSet phldrT="[Text]"/>
      <dgm:spPr/>
      <dgm:t>
        <a:bodyPr/>
        <a:lstStyle/>
        <a:p>
          <a:r>
            <a:rPr lang="en-US" dirty="0" err="1"/>
            <a:t>SeachInput</a:t>
          </a:r>
          <a:endParaRPr lang="en-US" dirty="0"/>
        </a:p>
      </dgm:t>
    </dgm:pt>
    <dgm:pt modelId="{9BE24BDE-85E4-1F4D-BD41-250069F465DC}" type="parTrans" cxnId="{46D41F8D-A110-E448-B74D-D39D30F8E6BD}">
      <dgm:prSet/>
      <dgm:spPr>
        <a:ln>
          <a:solidFill>
            <a:srgbClr val="C0772C"/>
          </a:solidFill>
          <a:tailEnd type="triangle"/>
        </a:ln>
      </dgm:spPr>
      <dgm:t>
        <a:bodyPr/>
        <a:lstStyle/>
        <a:p>
          <a:endParaRPr lang="en-US"/>
        </a:p>
      </dgm:t>
    </dgm:pt>
    <dgm:pt modelId="{B1AD4148-3DAD-B84C-970A-2EC65F603C98}" type="sibTrans" cxnId="{46D41F8D-A110-E448-B74D-D39D30F8E6BD}">
      <dgm:prSet/>
      <dgm:spPr/>
      <dgm:t>
        <a:bodyPr/>
        <a:lstStyle/>
        <a:p>
          <a:endParaRPr lang="en-US"/>
        </a:p>
      </dgm:t>
    </dgm:pt>
    <dgm:pt modelId="{FE5660E7-3BE7-2745-AF58-4EDBBF2BD6A9}">
      <dgm:prSet phldrT="[Text]"/>
      <dgm:spPr/>
      <dgm:t>
        <a:bodyPr/>
        <a:lstStyle/>
        <a:p>
          <a:r>
            <a:rPr lang="en-US" dirty="0"/>
            <a:t>Videos</a:t>
          </a:r>
        </a:p>
      </dgm:t>
    </dgm:pt>
    <dgm:pt modelId="{2B13D5FA-B749-0448-A215-E3D5E2381D34}" type="parTrans" cxnId="{53A39F1B-3C9A-1F40-B15E-99384297A100}">
      <dgm:prSet/>
      <dgm:spPr>
        <a:ln>
          <a:solidFill>
            <a:srgbClr val="C0772C"/>
          </a:solidFill>
          <a:tailEnd type="stealth"/>
        </a:ln>
      </dgm:spPr>
      <dgm:t>
        <a:bodyPr/>
        <a:lstStyle/>
        <a:p>
          <a:endParaRPr lang="en-US"/>
        </a:p>
      </dgm:t>
    </dgm:pt>
    <dgm:pt modelId="{C6189E8B-1D13-244B-8EF4-F0BE85F2EC77}" type="sibTrans" cxnId="{53A39F1B-3C9A-1F40-B15E-99384297A100}">
      <dgm:prSet/>
      <dgm:spPr/>
      <dgm:t>
        <a:bodyPr/>
        <a:lstStyle/>
        <a:p>
          <a:endParaRPr lang="en-US"/>
        </a:p>
      </dgm:t>
    </dgm:pt>
    <dgm:pt modelId="{BD5FEB0C-26D6-5F42-AFA1-06493EC0CA01}" type="pres">
      <dgm:prSet presAssocID="{1CB7D020-5921-5D4D-AFED-20EBB68905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97FC1F-9C32-CA46-9089-64B07B89CEBE}" type="pres">
      <dgm:prSet presAssocID="{E8B4708C-9CE1-3F4A-B9E4-3AFD1A556521}" presName="hierRoot1" presStyleCnt="0">
        <dgm:presLayoutVars>
          <dgm:hierBranch val="init"/>
        </dgm:presLayoutVars>
      </dgm:prSet>
      <dgm:spPr/>
    </dgm:pt>
    <dgm:pt modelId="{F6A22CB2-38CD-F54B-BE12-8480CEC57C4C}" type="pres">
      <dgm:prSet presAssocID="{E8B4708C-9CE1-3F4A-B9E4-3AFD1A556521}" presName="rootComposite1" presStyleCnt="0"/>
      <dgm:spPr/>
    </dgm:pt>
    <dgm:pt modelId="{064CFFFA-8028-7E41-A1E2-9DE83A0EAFF7}" type="pres">
      <dgm:prSet presAssocID="{E8B4708C-9CE1-3F4A-B9E4-3AFD1A556521}" presName="rootText1" presStyleLbl="node0" presStyleIdx="0" presStyleCnt="1">
        <dgm:presLayoutVars>
          <dgm:chPref val="3"/>
        </dgm:presLayoutVars>
      </dgm:prSet>
      <dgm:spPr/>
    </dgm:pt>
    <dgm:pt modelId="{FB4AF0E4-B42B-6742-97F5-D74564DA188B}" type="pres">
      <dgm:prSet presAssocID="{E8B4708C-9CE1-3F4A-B9E4-3AFD1A556521}" presName="rootConnector1" presStyleLbl="node1" presStyleIdx="0" presStyleCnt="0"/>
      <dgm:spPr/>
    </dgm:pt>
    <dgm:pt modelId="{21AAF466-A164-D94A-886A-819076ED9BF6}" type="pres">
      <dgm:prSet presAssocID="{E8B4708C-9CE1-3F4A-B9E4-3AFD1A556521}" presName="hierChild2" presStyleCnt="0"/>
      <dgm:spPr/>
    </dgm:pt>
    <dgm:pt modelId="{12FF018F-2B24-AB41-AE17-0A1C577F6055}" type="pres">
      <dgm:prSet presAssocID="{F8ACDD44-C31E-504E-B423-464E243F2F74}" presName="Name37" presStyleLbl="parChTrans1D2" presStyleIdx="0" presStyleCnt="3"/>
      <dgm:spPr/>
    </dgm:pt>
    <dgm:pt modelId="{E760D6A5-0E79-734F-8DE9-43883BC419A0}" type="pres">
      <dgm:prSet presAssocID="{1B26E07D-862C-C74B-8314-7E141E90C535}" presName="hierRoot2" presStyleCnt="0">
        <dgm:presLayoutVars>
          <dgm:hierBranch val="init"/>
        </dgm:presLayoutVars>
      </dgm:prSet>
      <dgm:spPr/>
    </dgm:pt>
    <dgm:pt modelId="{ADB5BFDF-4431-C14D-AE68-652E59B7FB48}" type="pres">
      <dgm:prSet presAssocID="{1B26E07D-862C-C74B-8314-7E141E90C535}" presName="rootComposite" presStyleCnt="0"/>
      <dgm:spPr/>
    </dgm:pt>
    <dgm:pt modelId="{672BD5F2-60AB-0D44-BC37-56EFF0AA73FA}" type="pres">
      <dgm:prSet presAssocID="{1B26E07D-862C-C74B-8314-7E141E90C535}" presName="rootText" presStyleLbl="node2" presStyleIdx="0" presStyleCnt="3">
        <dgm:presLayoutVars>
          <dgm:chPref val="3"/>
        </dgm:presLayoutVars>
      </dgm:prSet>
      <dgm:spPr/>
    </dgm:pt>
    <dgm:pt modelId="{53FB051D-C821-3F42-AFAC-A4C9758095FB}" type="pres">
      <dgm:prSet presAssocID="{1B26E07D-862C-C74B-8314-7E141E90C535}" presName="rootConnector" presStyleLbl="node2" presStyleIdx="0" presStyleCnt="3"/>
      <dgm:spPr/>
    </dgm:pt>
    <dgm:pt modelId="{D4ED28D9-5327-DB4A-8BCC-8B9D15C78BDC}" type="pres">
      <dgm:prSet presAssocID="{1B26E07D-862C-C74B-8314-7E141E90C535}" presName="hierChild4" presStyleCnt="0"/>
      <dgm:spPr/>
    </dgm:pt>
    <dgm:pt modelId="{EF8A7904-3D41-1C42-A7DF-6E8A31D01C4A}" type="pres">
      <dgm:prSet presAssocID="{1B26E07D-862C-C74B-8314-7E141E90C535}" presName="hierChild5" presStyleCnt="0"/>
      <dgm:spPr/>
    </dgm:pt>
    <dgm:pt modelId="{EACC1418-FF6E-E84D-BC75-FFDFAB835A12}" type="pres">
      <dgm:prSet presAssocID="{9BE24BDE-85E4-1F4D-BD41-250069F465DC}" presName="Name37" presStyleLbl="parChTrans1D2" presStyleIdx="1" presStyleCnt="3"/>
      <dgm:spPr/>
    </dgm:pt>
    <dgm:pt modelId="{66F30B4A-1288-B64F-9A5F-B4E4507B3CED}" type="pres">
      <dgm:prSet presAssocID="{54D595F8-0079-3447-B64F-6B4035DD6A95}" presName="hierRoot2" presStyleCnt="0">
        <dgm:presLayoutVars>
          <dgm:hierBranch val="init"/>
        </dgm:presLayoutVars>
      </dgm:prSet>
      <dgm:spPr/>
    </dgm:pt>
    <dgm:pt modelId="{2CEF8214-011F-D749-ADF5-1084AC33E2D7}" type="pres">
      <dgm:prSet presAssocID="{54D595F8-0079-3447-B64F-6B4035DD6A95}" presName="rootComposite" presStyleCnt="0"/>
      <dgm:spPr/>
    </dgm:pt>
    <dgm:pt modelId="{786F7B91-1592-684D-9C14-BC8C668B8780}" type="pres">
      <dgm:prSet presAssocID="{54D595F8-0079-3447-B64F-6B4035DD6A95}" presName="rootText" presStyleLbl="node2" presStyleIdx="1" presStyleCnt="3">
        <dgm:presLayoutVars>
          <dgm:chPref val="3"/>
        </dgm:presLayoutVars>
      </dgm:prSet>
      <dgm:spPr/>
    </dgm:pt>
    <dgm:pt modelId="{01893358-A60F-AB41-A873-89F0E57D83B2}" type="pres">
      <dgm:prSet presAssocID="{54D595F8-0079-3447-B64F-6B4035DD6A95}" presName="rootConnector" presStyleLbl="node2" presStyleIdx="1" presStyleCnt="3"/>
      <dgm:spPr/>
    </dgm:pt>
    <dgm:pt modelId="{963BD499-3CFB-B743-8CB0-3081AE9007E3}" type="pres">
      <dgm:prSet presAssocID="{54D595F8-0079-3447-B64F-6B4035DD6A95}" presName="hierChild4" presStyleCnt="0"/>
      <dgm:spPr/>
    </dgm:pt>
    <dgm:pt modelId="{138F5056-3C01-0247-89E4-F515A40CEBEC}" type="pres">
      <dgm:prSet presAssocID="{54D595F8-0079-3447-B64F-6B4035DD6A95}" presName="hierChild5" presStyleCnt="0"/>
      <dgm:spPr/>
    </dgm:pt>
    <dgm:pt modelId="{2AA4D0C1-0752-D247-8C42-9F0EB2B9EB88}" type="pres">
      <dgm:prSet presAssocID="{2B13D5FA-B749-0448-A215-E3D5E2381D34}" presName="Name37" presStyleLbl="parChTrans1D2" presStyleIdx="2" presStyleCnt="3"/>
      <dgm:spPr/>
    </dgm:pt>
    <dgm:pt modelId="{CCAAA6DA-9242-9C42-AEEF-EC7E57684C6E}" type="pres">
      <dgm:prSet presAssocID="{FE5660E7-3BE7-2745-AF58-4EDBBF2BD6A9}" presName="hierRoot2" presStyleCnt="0">
        <dgm:presLayoutVars>
          <dgm:hierBranch val="init"/>
        </dgm:presLayoutVars>
      </dgm:prSet>
      <dgm:spPr/>
    </dgm:pt>
    <dgm:pt modelId="{C8CD9988-C50C-8647-9FDC-8E8157E743E8}" type="pres">
      <dgm:prSet presAssocID="{FE5660E7-3BE7-2745-AF58-4EDBBF2BD6A9}" presName="rootComposite" presStyleCnt="0"/>
      <dgm:spPr/>
    </dgm:pt>
    <dgm:pt modelId="{4AB58ECB-8FCA-0A4B-B737-2CDAFA56ACB2}" type="pres">
      <dgm:prSet presAssocID="{FE5660E7-3BE7-2745-AF58-4EDBBF2BD6A9}" presName="rootText" presStyleLbl="node2" presStyleIdx="2" presStyleCnt="3">
        <dgm:presLayoutVars>
          <dgm:chPref val="3"/>
        </dgm:presLayoutVars>
      </dgm:prSet>
      <dgm:spPr/>
    </dgm:pt>
    <dgm:pt modelId="{26316470-D07B-4E4D-9C82-578DDC6AC1EE}" type="pres">
      <dgm:prSet presAssocID="{FE5660E7-3BE7-2745-AF58-4EDBBF2BD6A9}" presName="rootConnector" presStyleLbl="node2" presStyleIdx="2" presStyleCnt="3"/>
      <dgm:spPr/>
    </dgm:pt>
    <dgm:pt modelId="{F118B73B-9663-1443-8E22-C8AD8CAF69FB}" type="pres">
      <dgm:prSet presAssocID="{FE5660E7-3BE7-2745-AF58-4EDBBF2BD6A9}" presName="hierChild4" presStyleCnt="0"/>
      <dgm:spPr/>
    </dgm:pt>
    <dgm:pt modelId="{FAF6E33C-6536-5C4C-B255-AEF16E1E319B}" type="pres">
      <dgm:prSet presAssocID="{FE5660E7-3BE7-2745-AF58-4EDBBF2BD6A9}" presName="hierChild5" presStyleCnt="0"/>
      <dgm:spPr/>
    </dgm:pt>
    <dgm:pt modelId="{9D412F68-0FEE-9D44-AD05-91C93F335073}" type="pres">
      <dgm:prSet presAssocID="{E8B4708C-9CE1-3F4A-B9E4-3AFD1A556521}" presName="hierChild3" presStyleCnt="0"/>
      <dgm:spPr/>
    </dgm:pt>
  </dgm:ptLst>
  <dgm:cxnLst>
    <dgm:cxn modelId="{9FC22A06-5AB6-3240-AC45-6E0F4D36E43F}" type="presOf" srcId="{E8B4708C-9CE1-3F4A-B9E4-3AFD1A556521}" destId="{FB4AF0E4-B42B-6742-97F5-D74564DA188B}" srcOrd="1" destOrd="0" presId="urn:microsoft.com/office/officeart/2005/8/layout/orgChart1"/>
    <dgm:cxn modelId="{53A39F1B-3C9A-1F40-B15E-99384297A100}" srcId="{E8B4708C-9CE1-3F4A-B9E4-3AFD1A556521}" destId="{FE5660E7-3BE7-2745-AF58-4EDBBF2BD6A9}" srcOrd="2" destOrd="0" parTransId="{2B13D5FA-B749-0448-A215-E3D5E2381D34}" sibTransId="{C6189E8B-1D13-244B-8EF4-F0BE85F2EC77}"/>
    <dgm:cxn modelId="{7FF1E21B-1B26-AF46-B536-310BB2CF0900}" srcId="{E8B4708C-9CE1-3F4A-B9E4-3AFD1A556521}" destId="{1B26E07D-862C-C74B-8314-7E141E90C535}" srcOrd="0" destOrd="0" parTransId="{F8ACDD44-C31E-504E-B423-464E243F2F74}" sibTransId="{7AF8D147-E072-114F-8FCB-027E71A8328A}"/>
    <dgm:cxn modelId="{48437784-25F2-3F40-83E2-B7C931F8B1F9}" type="presOf" srcId="{1B26E07D-862C-C74B-8314-7E141E90C535}" destId="{672BD5F2-60AB-0D44-BC37-56EFF0AA73FA}" srcOrd="0" destOrd="0" presId="urn:microsoft.com/office/officeart/2005/8/layout/orgChart1"/>
    <dgm:cxn modelId="{46D41F8D-A110-E448-B74D-D39D30F8E6BD}" srcId="{E8B4708C-9CE1-3F4A-B9E4-3AFD1A556521}" destId="{54D595F8-0079-3447-B64F-6B4035DD6A95}" srcOrd="1" destOrd="0" parTransId="{9BE24BDE-85E4-1F4D-BD41-250069F465DC}" sibTransId="{B1AD4148-3DAD-B84C-970A-2EC65F603C98}"/>
    <dgm:cxn modelId="{334B3D99-1E55-1448-BDB1-EF9CB582DB36}" type="presOf" srcId="{9BE24BDE-85E4-1F4D-BD41-250069F465DC}" destId="{EACC1418-FF6E-E84D-BC75-FFDFAB835A12}" srcOrd="0" destOrd="0" presId="urn:microsoft.com/office/officeart/2005/8/layout/orgChart1"/>
    <dgm:cxn modelId="{FD34F89B-B9DD-7640-8A52-3F857537CC22}" type="presOf" srcId="{1B26E07D-862C-C74B-8314-7E141E90C535}" destId="{53FB051D-C821-3F42-AFAC-A4C9758095FB}" srcOrd="1" destOrd="0" presId="urn:microsoft.com/office/officeart/2005/8/layout/orgChart1"/>
    <dgm:cxn modelId="{49BAABA5-5606-0D43-89FD-E728236AF4E9}" type="presOf" srcId="{FE5660E7-3BE7-2745-AF58-4EDBBF2BD6A9}" destId="{4AB58ECB-8FCA-0A4B-B737-2CDAFA56ACB2}" srcOrd="0" destOrd="0" presId="urn:microsoft.com/office/officeart/2005/8/layout/orgChart1"/>
    <dgm:cxn modelId="{4DE536C2-6256-EF43-82A6-C5C3337F8783}" type="presOf" srcId="{54D595F8-0079-3447-B64F-6B4035DD6A95}" destId="{786F7B91-1592-684D-9C14-BC8C668B8780}" srcOrd="0" destOrd="0" presId="urn:microsoft.com/office/officeart/2005/8/layout/orgChart1"/>
    <dgm:cxn modelId="{9AF844C3-DB71-AC4A-9C11-394D775BE555}" type="presOf" srcId="{E8B4708C-9CE1-3F4A-B9E4-3AFD1A556521}" destId="{064CFFFA-8028-7E41-A1E2-9DE83A0EAFF7}" srcOrd="0" destOrd="0" presId="urn:microsoft.com/office/officeart/2005/8/layout/orgChart1"/>
    <dgm:cxn modelId="{D64AF5C3-37B2-D04B-8679-8992E82FEBD8}" type="presOf" srcId="{54D595F8-0079-3447-B64F-6B4035DD6A95}" destId="{01893358-A60F-AB41-A873-89F0E57D83B2}" srcOrd="1" destOrd="0" presId="urn:microsoft.com/office/officeart/2005/8/layout/orgChart1"/>
    <dgm:cxn modelId="{895A66D5-E382-D346-9F10-32894A2CA0DD}" type="presOf" srcId="{1CB7D020-5921-5D4D-AFED-20EBB689055A}" destId="{BD5FEB0C-26D6-5F42-AFA1-06493EC0CA01}" srcOrd="0" destOrd="0" presId="urn:microsoft.com/office/officeart/2005/8/layout/orgChart1"/>
    <dgm:cxn modelId="{C46559DC-EA36-F748-9423-1C17E4D5916E}" type="presOf" srcId="{F8ACDD44-C31E-504E-B423-464E243F2F74}" destId="{12FF018F-2B24-AB41-AE17-0A1C577F6055}" srcOrd="0" destOrd="0" presId="urn:microsoft.com/office/officeart/2005/8/layout/orgChart1"/>
    <dgm:cxn modelId="{794462E7-219C-5942-ABC7-40BBAA438181}" type="presOf" srcId="{2B13D5FA-B749-0448-A215-E3D5E2381D34}" destId="{2AA4D0C1-0752-D247-8C42-9F0EB2B9EB88}" srcOrd="0" destOrd="0" presId="urn:microsoft.com/office/officeart/2005/8/layout/orgChart1"/>
    <dgm:cxn modelId="{9E2706F9-38B4-074B-9BBE-426A3F533F4D}" srcId="{1CB7D020-5921-5D4D-AFED-20EBB689055A}" destId="{E8B4708C-9CE1-3F4A-B9E4-3AFD1A556521}" srcOrd="0" destOrd="0" parTransId="{B5C9FDEF-BA08-7543-91AE-290D332CF8D7}" sibTransId="{AD0502C5-00AA-3D45-B083-3010F4778455}"/>
    <dgm:cxn modelId="{39414BFB-5AEE-564D-A15E-C1ABCD5D5CA7}" type="presOf" srcId="{FE5660E7-3BE7-2745-AF58-4EDBBF2BD6A9}" destId="{26316470-D07B-4E4D-9C82-578DDC6AC1EE}" srcOrd="1" destOrd="0" presId="urn:microsoft.com/office/officeart/2005/8/layout/orgChart1"/>
    <dgm:cxn modelId="{A97A6A75-968E-3C42-89D2-678C5224C351}" type="presParOf" srcId="{BD5FEB0C-26D6-5F42-AFA1-06493EC0CA01}" destId="{9797FC1F-9C32-CA46-9089-64B07B89CEBE}" srcOrd="0" destOrd="0" presId="urn:microsoft.com/office/officeart/2005/8/layout/orgChart1"/>
    <dgm:cxn modelId="{7423E8A0-75BE-394E-A85D-1F492D1C4F58}" type="presParOf" srcId="{9797FC1F-9C32-CA46-9089-64B07B89CEBE}" destId="{F6A22CB2-38CD-F54B-BE12-8480CEC57C4C}" srcOrd="0" destOrd="0" presId="urn:microsoft.com/office/officeart/2005/8/layout/orgChart1"/>
    <dgm:cxn modelId="{942700F5-CDFF-3E47-840A-F540AD95CDB2}" type="presParOf" srcId="{F6A22CB2-38CD-F54B-BE12-8480CEC57C4C}" destId="{064CFFFA-8028-7E41-A1E2-9DE83A0EAFF7}" srcOrd="0" destOrd="0" presId="urn:microsoft.com/office/officeart/2005/8/layout/orgChart1"/>
    <dgm:cxn modelId="{A3E27726-A38A-784C-B824-C983187A5F9F}" type="presParOf" srcId="{F6A22CB2-38CD-F54B-BE12-8480CEC57C4C}" destId="{FB4AF0E4-B42B-6742-97F5-D74564DA188B}" srcOrd="1" destOrd="0" presId="urn:microsoft.com/office/officeart/2005/8/layout/orgChart1"/>
    <dgm:cxn modelId="{CED25AF9-51D2-2B4C-8427-9615B24D7A5C}" type="presParOf" srcId="{9797FC1F-9C32-CA46-9089-64B07B89CEBE}" destId="{21AAF466-A164-D94A-886A-819076ED9BF6}" srcOrd="1" destOrd="0" presId="urn:microsoft.com/office/officeart/2005/8/layout/orgChart1"/>
    <dgm:cxn modelId="{2F885312-72BA-5D4F-B2F6-51E847B4A21E}" type="presParOf" srcId="{21AAF466-A164-D94A-886A-819076ED9BF6}" destId="{12FF018F-2B24-AB41-AE17-0A1C577F6055}" srcOrd="0" destOrd="0" presId="urn:microsoft.com/office/officeart/2005/8/layout/orgChart1"/>
    <dgm:cxn modelId="{BD9CF963-A959-7D4D-9610-478ABE5D5CEB}" type="presParOf" srcId="{21AAF466-A164-D94A-886A-819076ED9BF6}" destId="{E760D6A5-0E79-734F-8DE9-43883BC419A0}" srcOrd="1" destOrd="0" presId="urn:microsoft.com/office/officeart/2005/8/layout/orgChart1"/>
    <dgm:cxn modelId="{5D7A4D9A-6CF4-344A-9BB7-946B262AB3F6}" type="presParOf" srcId="{E760D6A5-0E79-734F-8DE9-43883BC419A0}" destId="{ADB5BFDF-4431-C14D-AE68-652E59B7FB48}" srcOrd="0" destOrd="0" presId="urn:microsoft.com/office/officeart/2005/8/layout/orgChart1"/>
    <dgm:cxn modelId="{F9BA08FD-B0F0-FF4D-9D35-0CCD5698595A}" type="presParOf" srcId="{ADB5BFDF-4431-C14D-AE68-652E59B7FB48}" destId="{672BD5F2-60AB-0D44-BC37-56EFF0AA73FA}" srcOrd="0" destOrd="0" presId="urn:microsoft.com/office/officeart/2005/8/layout/orgChart1"/>
    <dgm:cxn modelId="{3C99F42F-EFA3-0349-BF82-AB3C7BC06C40}" type="presParOf" srcId="{ADB5BFDF-4431-C14D-AE68-652E59B7FB48}" destId="{53FB051D-C821-3F42-AFAC-A4C9758095FB}" srcOrd="1" destOrd="0" presId="urn:microsoft.com/office/officeart/2005/8/layout/orgChart1"/>
    <dgm:cxn modelId="{8DBBF396-3A56-B746-8F4A-A728D4E5B54C}" type="presParOf" srcId="{E760D6A5-0E79-734F-8DE9-43883BC419A0}" destId="{D4ED28D9-5327-DB4A-8BCC-8B9D15C78BDC}" srcOrd="1" destOrd="0" presId="urn:microsoft.com/office/officeart/2005/8/layout/orgChart1"/>
    <dgm:cxn modelId="{B94396AF-9B6C-BF4B-A944-6B027F847052}" type="presParOf" srcId="{E760D6A5-0E79-734F-8DE9-43883BC419A0}" destId="{EF8A7904-3D41-1C42-A7DF-6E8A31D01C4A}" srcOrd="2" destOrd="0" presId="urn:microsoft.com/office/officeart/2005/8/layout/orgChart1"/>
    <dgm:cxn modelId="{5E0557D6-1A5F-6F4F-A7CB-04FE23CCBF61}" type="presParOf" srcId="{21AAF466-A164-D94A-886A-819076ED9BF6}" destId="{EACC1418-FF6E-E84D-BC75-FFDFAB835A12}" srcOrd="2" destOrd="0" presId="urn:microsoft.com/office/officeart/2005/8/layout/orgChart1"/>
    <dgm:cxn modelId="{97B5B577-1D43-EA44-A1E1-FA49FCB6CC62}" type="presParOf" srcId="{21AAF466-A164-D94A-886A-819076ED9BF6}" destId="{66F30B4A-1288-B64F-9A5F-B4E4507B3CED}" srcOrd="3" destOrd="0" presId="urn:microsoft.com/office/officeart/2005/8/layout/orgChart1"/>
    <dgm:cxn modelId="{BC26CF37-F858-CD47-AA5A-17290A353538}" type="presParOf" srcId="{66F30B4A-1288-B64F-9A5F-B4E4507B3CED}" destId="{2CEF8214-011F-D749-ADF5-1084AC33E2D7}" srcOrd="0" destOrd="0" presId="urn:microsoft.com/office/officeart/2005/8/layout/orgChart1"/>
    <dgm:cxn modelId="{3AAB5D1B-D2D9-9447-96C6-6C5EC47AD3A3}" type="presParOf" srcId="{2CEF8214-011F-D749-ADF5-1084AC33E2D7}" destId="{786F7B91-1592-684D-9C14-BC8C668B8780}" srcOrd="0" destOrd="0" presId="urn:microsoft.com/office/officeart/2005/8/layout/orgChart1"/>
    <dgm:cxn modelId="{E892E12F-4DD1-9A4A-AA36-E14508E9B1AD}" type="presParOf" srcId="{2CEF8214-011F-D749-ADF5-1084AC33E2D7}" destId="{01893358-A60F-AB41-A873-89F0E57D83B2}" srcOrd="1" destOrd="0" presId="urn:microsoft.com/office/officeart/2005/8/layout/orgChart1"/>
    <dgm:cxn modelId="{1F001162-7838-174D-96BD-C8EBA0FE6C13}" type="presParOf" srcId="{66F30B4A-1288-B64F-9A5F-B4E4507B3CED}" destId="{963BD499-3CFB-B743-8CB0-3081AE9007E3}" srcOrd="1" destOrd="0" presId="urn:microsoft.com/office/officeart/2005/8/layout/orgChart1"/>
    <dgm:cxn modelId="{3EE0ED59-018F-9C45-B5F8-10A557311A66}" type="presParOf" srcId="{66F30B4A-1288-B64F-9A5F-B4E4507B3CED}" destId="{138F5056-3C01-0247-89E4-F515A40CEBEC}" srcOrd="2" destOrd="0" presId="urn:microsoft.com/office/officeart/2005/8/layout/orgChart1"/>
    <dgm:cxn modelId="{37E79138-FCA1-224E-8F2D-043F9A127B45}" type="presParOf" srcId="{21AAF466-A164-D94A-886A-819076ED9BF6}" destId="{2AA4D0C1-0752-D247-8C42-9F0EB2B9EB88}" srcOrd="4" destOrd="0" presId="urn:microsoft.com/office/officeart/2005/8/layout/orgChart1"/>
    <dgm:cxn modelId="{6E714BBA-E38D-1544-9351-BB087EA85F85}" type="presParOf" srcId="{21AAF466-A164-D94A-886A-819076ED9BF6}" destId="{CCAAA6DA-9242-9C42-AEEF-EC7E57684C6E}" srcOrd="5" destOrd="0" presId="urn:microsoft.com/office/officeart/2005/8/layout/orgChart1"/>
    <dgm:cxn modelId="{D6EEC446-9BDA-024B-9954-98B43D9B5110}" type="presParOf" srcId="{CCAAA6DA-9242-9C42-AEEF-EC7E57684C6E}" destId="{C8CD9988-C50C-8647-9FDC-8E8157E743E8}" srcOrd="0" destOrd="0" presId="urn:microsoft.com/office/officeart/2005/8/layout/orgChart1"/>
    <dgm:cxn modelId="{AFE41CE5-2692-8845-836F-5C99C2A3B8CB}" type="presParOf" srcId="{C8CD9988-C50C-8647-9FDC-8E8157E743E8}" destId="{4AB58ECB-8FCA-0A4B-B737-2CDAFA56ACB2}" srcOrd="0" destOrd="0" presId="urn:microsoft.com/office/officeart/2005/8/layout/orgChart1"/>
    <dgm:cxn modelId="{4AD83984-A3B5-9947-8B22-5F07790F77E8}" type="presParOf" srcId="{C8CD9988-C50C-8647-9FDC-8E8157E743E8}" destId="{26316470-D07B-4E4D-9C82-578DDC6AC1EE}" srcOrd="1" destOrd="0" presId="urn:microsoft.com/office/officeart/2005/8/layout/orgChart1"/>
    <dgm:cxn modelId="{0DFA90BD-F359-6D41-9966-63211893DBC2}" type="presParOf" srcId="{CCAAA6DA-9242-9C42-AEEF-EC7E57684C6E}" destId="{F118B73B-9663-1443-8E22-C8AD8CAF69FB}" srcOrd="1" destOrd="0" presId="urn:microsoft.com/office/officeart/2005/8/layout/orgChart1"/>
    <dgm:cxn modelId="{2C38EA64-4372-AB43-8A05-7CADE5DFECAA}" type="presParOf" srcId="{CCAAA6DA-9242-9C42-AEEF-EC7E57684C6E}" destId="{FAF6E33C-6536-5C4C-B255-AEF16E1E319B}" srcOrd="2" destOrd="0" presId="urn:microsoft.com/office/officeart/2005/8/layout/orgChart1"/>
    <dgm:cxn modelId="{F6CF4A2A-42D1-484E-A7FB-333A912793E5}" type="presParOf" srcId="{9797FC1F-9C32-CA46-9089-64B07B89CEBE}" destId="{9D412F68-0FEE-9D44-AD05-91C93F3350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3CC07-D619-184D-941A-F90F6C345DF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3C59BE9-E434-7E49-9EA5-5263A710812B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B85F37D7-05FD-5F40-9365-9CAB7B894825}" type="parTrans" cxnId="{6B52FC24-5F23-FF44-8E51-4966688F8C10}">
      <dgm:prSet/>
      <dgm:spPr/>
      <dgm:t>
        <a:bodyPr/>
        <a:lstStyle/>
        <a:p>
          <a:endParaRPr lang="en-US"/>
        </a:p>
      </dgm:t>
    </dgm:pt>
    <dgm:pt modelId="{9E4DB573-52C4-C34B-A44E-1C873663074C}" type="sibTrans" cxnId="{6B52FC24-5F23-FF44-8E51-4966688F8C10}">
      <dgm:prSet/>
      <dgm:spPr/>
      <dgm:t>
        <a:bodyPr/>
        <a:lstStyle/>
        <a:p>
          <a:endParaRPr lang="en-US"/>
        </a:p>
      </dgm:t>
    </dgm:pt>
    <dgm:pt modelId="{39CB8737-2324-984A-9B52-8FF42BE1062D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07EE163D-CC56-0C44-A2FE-F009DA6FDAC7}" type="parTrans" cxnId="{0722D4FD-152E-8C40-B686-36DF1832DAE4}">
      <dgm:prSet/>
      <dgm:spPr/>
      <dgm:t>
        <a:bodyPr/>
        <a:lstStyle/>
        <a:p>
          <a:endParaRPr lang="en-US"/>
        </a:p>
      </dgm:t>
    </dgm:pt>
    <dgm:pt modelId="{AD38EA74-6112-EE4A-AD55-549DB0046C67}" type="sibTrans" cxnId="{0722D4FD-152E-8C40-B686-36DF1832DAE4}">
      <dgm:prSet/>
      <dgm:spPr/>
      <dgm:t>
        <a:bodyPr/>
        <a:lstStyle/>
        <a:p>
          <a:r>
            <a:rPr lang="en-US" dirty="0"/>
            <a:t> </a:t>
          </a:r>
        </a:p>
      </dgm:t>
    </dgm:pt>
    <dgm:pt modelId="{9EBBF383-94DD-4546-9B32-A83C573BD7A2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0155298A-AAD1-6347-B975-EFD768036583}" type="parTrans" cxnId="{6DCF24E3-5F16-304A-9C9A-84E2A41694DF}">
      <dgm:prSet/>
      <dgm:spPr/>
      <dgm:t>
        <a:bodyPr/>
        <a:lstStyle/>
        <a:p>
          <a:endParaRPr lang="en-US"/>
        </a:p>
      </dgm:t>
    </dgm:pt>
    <dgm:pt modelId="{0F0986FA-4B61-1B41-88F9-884306EF320F}" type="sibTrans" cxnId="{6DCF24E3-5F16-304A-9C9A-84E2A41694DF}">
      <dgm:prSet/>
      <dgm:spPr/>
      <dgm:t>
        <a:bodyPr/>
        <a:lstStyle/>
        <a:p>
          <a:endParaRPr lang="en-US"/>
        </a:p>
      </dgm:t>
    </dgm:pt>
    <dgm:pt modelId="{727E44E6-66CB-9847-AF58-D1B78DF92B5F}" type="pres">
      <dgm:prSet presAssocID="{DFE3CC07-D619-184D-941A-F90F6C345DF6}" presName="Name0" presStyleCnt="0">
        <dgm:presLayoutVars>
          <dgm:dir/>
          <dgm:resizeHandles val="exact"/>
        </dgm:presLayoutVars>
      </dgm:prSet>
      <dgm:spPr/>
    </dgm:pt>
    <dgm:pt modelId="{8C338A7F-D066-8D42-BEE9-2FC153D429AE}" type="pres">
      <dgm:prSet presAssocID="{F3C59BE9-E434-7E49-9EA5-5263A710812B}" presName="node" presStyleLbl="node1" presStyleIdx="0" presStyleCnt="3">
        <dgm:presLayoutVars>
          <dgm:bulletEnabled val="1"/>
        </dgm:presLayoutVars>
      </dgm:prSet>
      <dgm:spPr/>
    </dgm:pt>
    <dgm:pt modelId="{789DE6D7-2EA6-4043-A8F0-62732A0A7DA7}" type="pres">
      <dgm:prSet presAssocID="{9E4DB573-52C4-C34B-A44E-1C873663074C}" presName="sibTrans" presStyleLbl="sibTrans2D1" presStyleIdx="0" presStyleCnt="2"/>
      <dgm:spPr/>
    </dgm:pt>
    <dgm:pt modelId="{19E39B97-3862-9145-B01C-FF02A04CE904}" type="pres">
      <dgm:prSet presAssocID="{9E4DB573-52C4-C34B-A44E-1C873663074C}" presName="connectorText" presStyleLbl="sibTrans2D1" presStyleIdx="0" presStyleCnt="2"/>
      <dgm:spPr/>
    </dgm:pt>
    <dgm:pt modelId="{FD73D63E-4BCF-F646-9BD5-1F57D4EF6395}" type="pres">
      <dgm:prSet presAssocID="{39CB8737-2324-984A-9B52-8FF42BE1062D}" presName="node" presStyleLbl="node1" presStyleIdx="1" presStyleCnt="3">
        <dgm:presLayoutVars>
          <dgm:bulletEnabled val="1"/>
        </dgm:presLayoutVars>
      </dgm:prSet>
      <dgm:spPr/>
    </dgm:pt>
    <dgm:pt modelId="{BF2A4036-03D7-964D-AE4B-A054E3EEDB66}" type="pres">
      <dgm:prSet presAssocID="{AD38EA74-6112-EE4A-AD55-549DB0046C67}" presName="sibTrans" presStyleLbl="sibTrans2D1" presStyleIdx="1" presStyleCnt="2"/>
      <dgm:spPr/>
    </dgm:pt>
    <dgm:pt modelId="{231C310A-B714-4E48-8630-E9F5FCD4380B}" type="pres">
      <dgm:prSet presAssocID="{AD38EA74-6112-EE4A-AD55-549DB0046C67}" presName="connectorText" presStyleLbl="sibTrans2D1" presStyleIdx="1" presStyleCnt="2"/>
      <dgm:spPr/>
    </dgm:pt>
    <dgm:pt modelId="{03F8DBC9-6588-7143-A705-154D654ACDF3}" type="pres">
      <dgm:prSet presAssocID="{9EBBF383-94DD-4546-9B32-A83C573BD7A2}" presName="node" presStyleLbl="node1" presStyleIdx="2" presStyleCnt="3">
        <dgm:presLayoutVars>
          <dgm:bulletEnabled val="1"/>
        </dgm:presLayoutVars>
      </dgm:prSet>
      <dgm:spPr/>
    </dgm:pt>
  </dgm:ptLst>
  <dgm:cxnLst>
    <dgm:cxn modelId="{ABD05B12-F127-1F4D-91E8-565C83BE6DA7}" type="presOf" srcId="{9E4DB573-52C4-C34B-A44E-1C873663074C}" destId="{789DE6D7-2EA6-4043-A8F0-62732A0A7DA7}" srcOrd="0" destOrd="0" presId="urn:microsoft.com/office/officeart/2005/8/layout/process1"/>
    <dgm:cxn modelId="{6B52FC24-5F23-FF44-8E51-4966688F8C10}" srcId="{DFE3CC07-D619-184D-941A-F90F6C345DF6}" destId="{F3C59BE9-E434-7E49-9EA5-5263A710812B}" srcOrd="0" destOrd="0" parTransId="{B85F37D7-05FD-5F40-9365-9CAB7B894825}" sibTransId="{9E4DB573-52C4-C34B-A44E-1C873663074C}"/>
    <dgm:cxn modelId="{C25A2934-EB66-DF42-84D0-01ED1142E872}" type="presOf" srcId="{DFE3CC07-D619-184D-941A-F90F6C345DF6}" destId="{727E44E6-66CB-9847-AF58-D1B78DF92B5F}" srcOrd="0" destOrd="0" presId="urn:microsoft.com/office/officeart/2005/8/layout/process1"/>
    <dgm:cxn modelId="{674D8248-FEEB-3848-AD13-03EB6E548F44}" type="presOf" srcId="{39CB8737-2324-984A-9B52-8FF42BE1062D}" destId="{FD73D63E-4BCF-F646-9BD5-1F57D4EF6395}" srcOrd="0" destOrd="0" presId="urn:microsoft.com/office/officeart/2005/8/layout/process1"/>
    <dgm:cxn modelId="{86206A72-613E-3248-9C3E-002522548683}" type="presOf" srcId="{9EBBF383-94DD-4546-9B32-A83C573BD7A2}" destId="{03F8DBC9-6588-7143-A705-154D654ACDF3}" srcOrd="0" destOrd="0" presId="urn:microsoft.com/office/officeart/2005/8/layout/process1"/>
    <dgm:cxn modelId="{882C3BD5-B6AE-8447-9E36-B1B71F514C02}" type="presOf" srcId="{AD38EA74-6112-EE4A-AD55-549DB0046C67}" destId="{BF2A4036-03D7-964D-AE4B-A054E3EEDB66}" srcOrd="0" destOrd="0" presId="urn:microsoft.com/office/officeart/2005/8/layout/process1"/>
    <dgm:cxn modelId="{6DCF24E3-5F16-304A-9C9A-84E2A41694DF}" srcId="{DFE3CC07-D619-184D-941A-F90F6C345DF6}" destId="{9EBBF383-94DD-4546-9B32-A83C573BD7A2}" srcOrd="2" destOrd="0" parTransId="{0155298A-AAD1-6347-B975-EFD768036583}" sibTransId="{0F0986FA-4B61-1B41-88F9-884306EF320F}"/>
    <dgm:cxn modelId="{97E5FFED-F5F1-CB4B-9927-D049E5267C3C}" type="presOf" srcId="{9E4DB573-52C4-C34B-A44E-1C873663074C}" destId="{19E39B97-3862-9145-B01C-FF02A04CE904}" srcOrd="1" destOrd="0" presId="urn:microsoft.com/office/officeart/2005/8/layout/process1"/>
    <dgm:cxn modelId="{30ADF4F6-F0C1-CD42-97A5-8331404BEA30}" type="presOf" srcId="{F3C59BE9-E434-7E49-9EA5-5263A710812B}" destId="{8C338A7F-D066-8D42-BEE9-2FC153D429AE}" srcOrd="0" destOrd="0" presId="urn:microsoft.com/office/officeart/2005/8/layout/process1"/>
    <dgm:cxn modelId="{1F96E7FB-FCC9-CA4E-9F03-4E5BA55FDC93}" type="presOf" srcId="{AD38EA74-6112-EE4A-AD55-549DB0046C67}" destId="{231C310A-B714-4E48-8630-E9F5FCD4380B}" srcOrd="1" destOrd="0" presId="urn:microsoft.com/office/officeart/2005/8/layout/process1"/>
    <dgm:cxn modelId="{0722D4FD-152E-8C40-B686-36DF1832DAE4}" srcId="{DFE3CC07-D619-184D-941A-F90F6C345DF6}" destId="{39CB8737-2324-984A-9B52-8FF42BE1062D}" srcOrd="1" destOrd="0" parTransId="{07EE163D-CC56-0C44-A2FE-F009DA6FDAC7}" sibTransId="{AD38EA74-6112-EE4A-AD55-549DB0046C67}"/>
    <dgm:cxn modelId="{78342162-CC80-7446-AACB-129236BB22D2}" type="presParOf" srcId="{727E44E6-66CB-9847-AF58-D1B78DF92B5F}" destId="{8C338A7F-D066-8D42-BEE9-2FC153D429AE}" srcOrd="0" destOrd="0" presId="urn:microsoft.com/office/officeart/2005/8/layout/process1"/>
    <dgm:cxn modelId="{0410B8DE-F84E-324D-A331-748ECAA31BC1}" type="presParOf" srcId="{727E44E6-66CB-9847-AF58-D1B78DF92B5F}" destId="{789DE6D7-2EA6-4043-A8F0-62732A0A7DA7}" srcOrd="1" destOrd="0" presId="urn:microsoft.com/office/officeart/2005/8/layout/process1"/>
    <dgm:cxn modelId="{11EBE550-0AB6-EA49-95C4-530819F9880B}" type="presParOf" srcId="{789DE6D7-2EA6-4043-A8F0-62732A0A7DA7}" destId="{19E39B97-3862-9145-B01C-FF02A04CE904}" srcOrd="0" destOrd="0" presId="urn:microsoft.com/office/officeart/2005/8/layout/process1"/>
    <dgm:cxn modelId="{94A2B8D3-E6C0-A74A-8C9C-262F3D973074}" type="presParOf" srcId="{727E44E6-66CB-9847-AF58-D1B78DF92B5F}" destId="{FD73D63E-4BCF-F646-9BD5-1F57D4EF6395}" srcOrd="2" destOrd="0" presId="urn:microsoft.com/office/officeart/2005/8/layout/process1"/>
    <dgm:cxn modelId="{4806849B-72B3-6D4F-ABE8-A984832DE0ED}" type="presParOf" srcId="{727E44E6-66CB-9847-AF58-D1B78DF92B5F}" destId="{BF2A4036-03D7-964D-AE4B-A054E3EEDB66}" srcOrd="3" destOrd="0" presId="urn:microsoft.com/office/officeart/2005/8/layout/process1"/>
    <dgm:cxn modelId="{3B7DC607-6F03-5E46-B7C9-B5D5DC7A6AF7}" type="presParOf" srcId="{BF2A4036-03D7-964D-AE4B-A054E3EEDB66}" destId="{231C310A-B714-4E48-8630-E9F5FCD4380B}" srcOrd="0" destOrd="0" presId="urn:microsoft.com/office/officeart/2005/8/layout/process1"/>
    <dgm:cxn modelId="{A41F9217-8C07-A54B-9FF1-F51369109032}" type="presParOf" srcId="{727E44E6-66CB-9847-AF58-D1B78DF92B5F}" destId="{03F8DBC9-6588-7143-A705-154D654ACD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E3CC07-D619-184D-941A-F90F6C345DF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3C59BE9-E434-7E49-9EA5-5263A710812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5400" dirty="0"/>
            <a:t>🎂</a:t>
          </a:r>
        </a:p>
      </dgm:t>
    </dgm:pt>
    <dgm:pt modelId="{B85F37D7-05FD-5F40-9365-9CAB7B894825}" type="parTrans" cxnId="{6B52FC24-5F23-FF44-8E51-4966688F8C10}">
      <dgm:prSet/>
      <dgm:spPr/>
      <dgm:t>
        <a:bodyPr/>
        <a:lstStyle/>
        <a:p>
          <a:endParaRPr lang="en-US"/>
        </a:p>
      </dgm:t>
    </dgm:pt>
    <dgm:pt modelId="{9E4DB573-52C4-C34B-A44E-1C873663074C}" type="sibTrans" cxnId="{6B52FC24-5F23-FF44-8E51-4966688F8C10}">
      <dgm:prSet/>
      <dgm:spPr/>
      <dgm:t>
        <a:bodyPr/>
        <a:lstStyle/>
        <a:p>
          <a:endParaRPr lang="en-US"/>
        </a:p>
      </dgm:t>
    </dgm:pt>
    <dgm:pt modelId="{727E44E6-66CB-9847-AF58-D1B78DF92B5F}" type="pres">
      <dgm:prSet presAssocID="{DFE3CC07-D619-184D-941A-F90F6C345DF6}" presName="Name0" presStyleCnt="0">
        <dgm:presLayoutVars>
          <dgm:dir/>
          <dgm:resizeHandles val="exact"/>
        </dgm:presLayoutVars>
      </dgm:prSet>
      <dgm:spPr/>
    </dgm:pt>
    <dgm:pt modelId="{8C338A7F-D066-8D42-BEE9-2FC153D429AE}" type="pres">
      <dgm:prSet presAssocID="{F3C59BE9-E434-7E49-9EA5-5263A710812B}" presName="node" presStyleLbl="node1" presStyleIdx="0" presStyleCnt="1" custLinFactNeighborX="-8895" custLinFactNeighborY="8055">
        <dgm:presLayoutVars>
          <dgm:bulletEnabled val="1"/>
        </dgm:presLayoutVars>
      </dgm:prSet>
      <dgm:spPr/>
    </dgm:pt>
  </dgm:ptLst>
  <dgm:cxnLst>
    <dgm:cxn modelId="{6B52FC24-5F23-FF44-8E51-4966688F8C10}" srcId="{DFE3CC07-D619-184D-941A-F90F6C345DF6}" destId="{F3C59BE9-E434-7E49-9EA5-5263A710812B}" srcOrd="0" destOrd="0" parTransId="{B85F37D7-05FD-5F40-9365-9CAB7B894825}" sibTransId="{9E4DB573-52C4-C34B-A44E-1C873663074C}"/>
    <dgm:cxn modelId="{C25A2934-EB66-DF42-84D0-01ED1142E872}" type="presOf" srcId="{DFE3CC07-D619-184D-941A-F90F6C345DF6}" destId="{727E44E6-66CB-9847-AF58-D1B78DF92B5F}" srcOrd="0" destOrd="0" presId="urn:microsoft.com/office/officeart/2005/8/layout/process1"/>
    <dgm:cxn modelId="{30ADF4F6-F0C1-CD42-97A5-8331404BEA30}" type="presOf" srcId="{F3C59BE9-E434-7E49-9EA5-5263A710812B}" destId="{8C338A7F-D066-8D42-BEE9-2FC153D429AE}" srcOrd="0" destOrd="0" presId="urn:microsoft.com/office/officeart/2005/8/layout/process1"/>
    <dgm:cxn modelId="{78342162-CC80-7446-AACB-129236BB22D2}" type="presParOf" srcId="{727E44E6-66CB-9847-AF58-D1B78DF92B5F}" destId="{8C338A7F-D066-8D42-BEE9-2FC153D429A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E3CC07-D619-184D-941A-F90F6C345DF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3C59BE9-E434-7E49-9EA5-5263A710812B}">
      <dgm:prSet phldrT="[Text]"/>
      <dgm:spPr/>
      <dgm:t>
        <a:bodyPr/>
        <a:lstStyle/>
        <a:p>
          <a:r>
            <a:rPr lang="en-US" dirty="0"/>
            <a:t>Ingredients</a:t>
          </a:r>
        </a:p>
      </dgm:t>
    </dgm:pt>
    <dgm:pt modelId="{B85F37D7-05FD-5F40-9365-9CAB7B894825}" type="parTrans" cxnId="{6B52FC24-5F23-FF44-8E51-4966688F8C10}">
      <dgm:prSet/>
      <dgm:spPr/>
      <dgm:t>
        <a:bodyPr/>
        <a:lstStyle/>
        <a:p>
          <a:endParaRPr lang="en-US"/>
        </a:p>
      </dgm:t>
    </dgm:pt>
    <dgm:pt modelId="{9E4DB573-52C4-C34B-A44E-1C873663074C}" type="sibTrans" cxnId="{6B52FC24-5F23-FF44-8E51-4966688F8C10}">
      <dgm:prSet/>
      <dgm:spPr/>
      <dgm:t>
        <a:bodyPr/>
        <a:lstStyle/>
        <a:p>
          <a:endParaRPr lang="en-US"/>
        </a:p>
      </dgm:t>
    </dgm:pt>
    <dgm:pt modelId="{39CB8737-2324-984A-9B52-8FF42BE1062D}">
      <dgm:prSet phldrT="[Text]"/>
      <dgm:spPr/>
      <dgm:t>
        <a:bodyPr/>
        <a:lstStyle/>
        <a:p>
          <a:r>
            <a:rPr lang="en-US" dirty="0"/>
            <a:t>Rule 1 </a:t>
          </a:r>
        </a:p>
      </dgm:t>
    </dgm:pt>
    <dgm:pt modelId="{07EE163D-CC56-0C44-A2FE-F009DA6FDAC7}" type="parTrans" cxnId="{0722D4FD-152E-8C40-B686-36DF1832DAE4}">
      <dgm:prSet/>
      <dgm:spPr/>
      <dgm:t>
        <a:bodyPr/>
        <a:lstStyle/>
        <a:p>
          <a:endParaRPr lang="en-US"/>
        </a:p>
      </dgm:t>
    </dgm:pt>
    <dgm:pt modelId="{AD38EA74-6112-EE4A-AD55-549DB0046C67}" type="sibTrans" cxnId="{0722D4FD-152E-8C40-B686-36DF1832DAE4}">
      <dgm:prSet/>
      <dgm:spPr/>
      <dgm:t>
        <a:bodyPr/>
        <a:lstStyle/>
        <a:p>
          <a:r>
            <a:rPr lang="en-US" dirty="0"/>
            <a:t> </a:t>
          </a:r>
        </a:p>
      </dgm:t>
    </dgm:pt>
    <dgm:pt modelId="{9EBBF383-94DD-4546-9B32-A83C573BD7A2}">
      <dgm:prSet phldrT="[Text]"/>
      <dgm:spPr/>
      <dgm:t>
        <a:bodyPr/>
        <a:lstStyle/>
        <a:p>
          <a:r>
            <a:rPr lang="en-US" dirty="0"/>
            <a:t>Rule 2</a:t>
          </a:r>
        </a:p>
      </dgm:t>
    </dgm:pt>
    <dgm:pt modelId="{0155298A-AAD1-6347-B975-EFD768036583}" type="parTrans" cxnId="{6DCF24E3-5F16-304A-9C9A-84E2A41694DF}">
      <dgm:prSet/>
      <dgm:spPr/>
      <dgm:t>
        <a:bodyPr/>
        <a:lstStyle/>
        <a:p>
          <a:endParaRPr lang="en-US"/>
        </a:p>
      </dgm:t>
    </dgm:pt>
    <dgm:pt modelId="{0F0986FA-4B61-1B41-88F9-884306EF320F}" type="sibTrans" cxnId="{6DCF24E3-5F16-304A-9C9A-84E2A41694DF}">
      <dgm:prSet/>
      <dgm:spPr/>
      <dgm:t>
        <a:bodyPr/>
        <a:lstStyle/>
        <a:p>
          <a:endParaRPr lang="en-US"/>
        </a:p>
      </dgm:t>
    </dgm:pt>
    <dgm:pt modelId="{727E44E6-66CB-9847-AF58-D1B78DF92B5F}" type="pres">
      <dgm:prSet presAssocID="{DFE3CC07-D619-184D-941A-F90F6C345DF6}" presName="Name0" presStyleCnt="0">
        <dgm:presLayoutVars>
          <dgm:dir/>
          <dgm:resizeHandles val="exact"/>
        </dgm:presLayoutVars>
      </dgm:prSet>
      <dgm:spPr/>
    </dgm:pt>
    <dgm:pt modelId="{8C338A7F-D066-8D42-BEE9-2FC153D429AE}" type="pres">
      <dgm:prSet presAssocID="{F3C59BE9-E434-7E49-9EA5-5263A710812B}" presName="node" presStyleLbl="node1" presStyleIdx="0" presStyleCnt="3">
        <dgm:presLayoutVars>
          <dgm:bulletEnabled val="1"/>
        </dgm:presLayoutVars>
      </dgm:prSet>
      <dgm:spPr/>
    </dgm:pt>
    <dgm:pt modelId="{789DE6D7-2EA6-4043-A8F0-62732A0A7DA7}" type="pres">
      <dgm:prSet presAssocID="{9E4DB573-52C4-C34B-A44E-1C873663074C}" presName="sibTrans" presStyleLbl="sibTrans2D1" presStyleIdx="0" presStyleCnt="2"/>
      <dgm:spPr>
        <a:prstGeom prst="rightArrow">
          <a:avLst/>
        </a:prstGeom>
      </dgm:spPr>
    </dgm:pt>
    <dgm:pt modelId="{19E39B97-3862-9145-B01C-FF02A04CE904}" type="pres">
      <dgm:prSet presAssocID="{9E4DB573-52C4-C34B-A44E-1C873663074C}" presName="connectorText" presStyleLbl="sibTrans2D1" presStyleIdx="0" presStyleCnt="2"/>
      <dgm:spPr/>
    </dgm:pt>
    <dgm:pt modelId="{FD73D63E-4BCF-F646-9BD5-1F57D4EF6395}" type="pres">
      <dgm:prSet presAssocID="{39CB8737-2324-984A-9B52-8FF42BE1062D}" presName="node" presStyleLbl="node1" presStyleIdx="1" presStyleCnt="3">
        <dgm:presLayoutVars>
          <dgm:bulletEnabled val="1"/>
        </dgm:presLayoutVars>
      </dgm:prSet>
      <dgm:spPr/>
    </dgm:pt>
    <dgm:pt modelId="{BF2A4036-03D7-964D-AE4B-A054E3EEDB66}" type="pres">
      <dgm:prSet presAssocID="{AD38EA74-6112-EE4A-AD55-549DB0046C67}" presName="sibTrans" presStyleLbl="sibTrans2D1" presStyleIdx="1" presStyleCnt="2"/>
      <dgm:spPr>
        <a:prstGeom prst="mathPlus">
          <a:avLst/>
        </a:prstGeom>
      </dgm:spPr>
    </dgm:pt>
    <dgm:pt modelId="{231C310A-B714-4E48-8630-E9F5FCD4380B}" type="pres">
      <dgm:prSet presAssocID="{AD38EA74-6112-EE4A-AD55-549DB0046C67}" presName="connectorText" presStyleLbl="sibTrans2D1" presStyleIdx="1" presStyleCnt="2"/>
      <dgm:spPr/>
    </dgm:pt>
    <dgm:pt modelId="{03F8DBC9-6588-7143-A705-154D654ACDF3}" type="pres">
      <dgm:prSet presAssocID="{9EBBF383-94DD-4546-9B32-A83C573BD7A2}" presName="node" presStyleLbl="node1" presStyleIdx="2" presStyleCnt="3">
        <dgm:presLayoutVars>
          <dgm:bulletEnabled val="1"/>
        </dgm:presLayoutVars>
      </dgm:prSet>
      <dgm:spPr/>
    </dgm:pt>
  </dgm:ptLst>
  <dgm:cxnLst>
    <dgm:cxn modelId="{ABD05B12-F127-1F4D-91E8-565C83BE6DA7}" type="presOf" srcId="{9E4DB573-52C4-C34B-A44E-1C873663074C}" destId="{789DE6D7-2EA6-4043-A8F0-62732A0A7DA7}" srcOrd="0" destOrd="0" presId="urn:microsoft.com/office/officeart/2005/8/layout/process1"/>
    <dgm:cxn modelId="{6B52FC24-5F23-FF44-8E51-4966688F8C10}" srcId="{DFE3CC07-D619-184D-941A-F90F6C345DF6}" destId="{F3C59BE9-E434-7E49-9EA5-5263A710812B}" srcOrd="0" destOrd="0" parTransId="{B85F37D7-05FD-5F40-9365-9CAB7B894825}" sibTransId="{9E4DB573-52C4-C34B-A44E-1C873663074C}"/>
    <dgm:cxn modelId="{C25A2934-EB66-DF42-84D0-01ED1142E872}" type="presOf" srcId="{DFE3CC07-D619-184D-941A-F90F6C345DF6}" destId="{727E44E6-66CB-9847-AF58-D1B78DF92B5F}" srcOrd="0" destOrd="0" presId="urn:microsoft.com/office/officeart/2005/8/layout/process1"/>
    <dgm:cxn modelId="{674D8248-FEEB-3848-AD13-03EB6E548F44}" type="presOf" srcId="{39CB8737-2324-984A-9B52-8FF42BE1062D}" destId="{FD73D63E-4BCF-F646-9BD5-1F57D4EF6395}" srcOrd="0" destOrd="0" presId="urn:microsoft.com/office/officeart/2005/8/layout/process1"/>
    <dgm:cxn modelId="{86206A72-613E-3248-9C3E-002522548683}" type="presOf" srcId="{9EBBF383-94DD-4546-9B32-A83C573BD7A2}" destId="{03F8DBC9-6588-7143-A705-154D654ACDF3}" srcOrd="0" destOrd="0" presId="urn:microsoft.com/office/officeart/2005/8/layout/process1"/>
    <dgm:cxn modelId="{882C3BD5-B6AE-8447-9E36-B1B71F514C02}" type="presOf" srcId="{AD38EA74-6112-EE4A-AD55-549DB0046C67}" destId="{BF2A4036-03D7-964D-AE4B-A054E3EEDB66}" srcOrd="0" destOrd="0" presId="urn:microsoft.com/office/officeart/2005/8/layout/process1"/>
    <dgm:cxn modelId="{6DCF24E3-5F16-304A-9C9A-84E2A41694DF}" srcId="{DFE3CC07-D619-184D-941A-F90F6C345DF6}" destId="{9EBBF383-94DD-4546-9B32-A83C573BD7A2}" srcOrd="2" destOrd="0" parTransId="{0155298A-AAD1-6347-B975-EFD768036583}" sibTransId="{0F0986FA-4B61-1B41-88F9-884306EF320F}"/>
    <dgm:cxn modelId="{97E5FFED-F5F1-CB4B-9927-D049E5267C3C}" type="presOf" srcId="{9E4DB573-52C4-C34B-A44E-1C873663074C}" destId="{19E39B97-3862-9145-B01C-FF02A04CE904}" srcOrd="1" destOrd="0" presId="urn:microsoft.com/office/officeart/2005/8/layout/process1"/>
    <dgm:cxn modelId="{30ADF4F6-F0C1-CD42-97A5-8331404BEA30}" type="presOf" srcId="{F3C59BE9-E434-7E49-9EA5-5263A710812B}" destId="{8C338A7F-D066-8D42-BEE9-2FC153D429AE}" srcOrd="0" destOrd="0" presId="urn:microsoft.com/office/officeart/2005/8/layout/process1"/>
    <dgm:cxn modelId="{1F96E7FB-FCC9-CA4E-9F03-4E5BA55FDC93}" type="presOf" srcId="{AD38EA74-6112-EE4A-AD55-549DB0046C67}" destId="{231C310A-B714-4E48-8630-E9F5FCD4380B}" srcOrd="1" destOrd="0" presId="urn:microsoft.com/office/officeart/2005/8/layout/process1"/>
    <dgm:cxn modelId="{0722D4FD-152E-8C40-B686-36DF1832DAE4}" srcId="{DFE3CC07-D619-184D-941A-F90F6C345DF6}" destId="{39CB8737-2324-984A-9B52-8FF42BE1062D}" srcOrd="1" destOrd="0" parTransId="{07EE163D-CC56-0C44-A2FE-F009DA6FDAC7}" sibTransId="{AD38EA74-6112-EE4A-AD55-549DB0046C67}"/>
    <dgm:cxn modelId="{78342162-CC80-7446-AACB-129236BB22D2}" type="presParOf" srcId="{727E44E6-66CB-9847-AF58-D1B78DF92B5F}" destId="{8C338A7F-D066-8D42-BEE9-2FC153D429AE}" srcOrd="0" destOrd="0" presId="urn:microsoft.com/office/officeart/2005/8/layout/process1"/>
    <dgm:cxn modelId="{0410B8DE-F84E-324D-A331-748ECAA31BC1}" type="presParOf" srcId="{727E44E6-66CB-9847-AF58-D1B78DF92B5F}" destId="{789DE6D7-2EA6-4043-A8F0-62732A0A7DA7}" srcOrd="1" destOrd="0" presId="urn:microsoft.com/office/officeart/2005/8/layout/process1"/>
    <dgm:cxn modelId="{11EBE550-0AB6-EA49-95C4-530819F9880B}" type="presParOf" srcId="{789DE6D7-2EA6-4043-A8F0-62732A0A7DA7}" destId="{19E39B97-3862-9145-B01C-FF02A04CE904}" srcOrd="0" destOrd="0" presId="urn:microsoft.com/office/officeart/2005/8/layout/process1"/>
    <dgm:cxn modelId="{94A2B8D3-E6C0-A74A-8C9C-262F3D973074}" type="presParOf" srcId="{727E44E6-66CB-9847-AF58-D1B78DF92B5F}" destId="{FD73D63E-4BCF-F646-9BD5-1F57D4EF6395}" srcOrd="2" destOrd="0" presId="urn:microsoft.com/office/officeart/2005/8/layout/process1"/>
    <dgm:cxn modelId="{4806849B-72B3-6D4F-ABE8-A984832DE0ED}" type="presParOf" srcId="{727E44E6-66CB-9847-AF58-D1B78DF92B5F}" destId="{BF2A4036-03D7-964D-AE4B-A054E3EEDB66}" srcOrd="3" destOrd="0" presId="urn:microsoft.com/office/officeart/2005/8/layout/process1"/>
    <dgm:cxn modelId="{3B7DC607-6F03-5E46-B7C9-B5D5DC7A6AF7}" type="presParOf" srcId="{BF2A4036-03D7-964D-AE4B-A054E3EEDB66}" destId="{231C310A-B714-4E48-8630-E9F5FCD4380B}" srcOrd="0" destOrd="0" presId="urn:microsoft.com/office/officeart/2005/8/layout/process1"/>
    <dgm:cxn modelId="{A41F9217-8C07-A54B-9FF1-F51369109032}" type="presParOf" srcId="{727E44E6-66CB-9847-AF58-D1B78DF92B5F}" destId="{03F8DBC9-6588-7143-A705-154D654ACD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E3CC07-D619-184D-941A-F90F6C345DF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3C59BE9-E434-7E49-9EA5-5263A710812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5400" dirty="0"/>
            <a:t>🎂</a:t>
          </a:r>
        </a:p>
      </dgm:t>
    </dgm:pt>
    <dgm:pt modelId="{B85F37D7-05FD-5F40-9365-9CAB7B894825}" type="parTrans" cxnId="{6B52FC24-5F23-FF44-8E51-4966688F8C10}">
      <dgm:prSet/>
      <dgm:spPr/>
      <dgm:t>
        <a:bodyPr/>
        <a:lstStyle/>
        <a:p>
          <a:endParaRPr lang="en-US"/>
        </a:p>
      </dgm:t>
    </dgm:pt>
    <dgm:pt modelId="{9E4DB573-52C4-C34B-A44E-1C873663074C}" type="sibTrans" cxnId="{6B52FC24-5F23-FF44-8E51-4966688F8C10}">
      <dgm:prSet/>
      <dgm:spPr/>
      <dgm:t>
        <a:bodyPr/>
        <a:lstStyle/>
        <a:p>
          <a:endParaRPr lang="en-US"/>
        </a:p>
      </dgm:t>
    </dgm:pt>
    <dgm:pt modelId="{727E44E6-66CB-9847-AF58-D1B78DF92B5F}" type="pres">
      <dgm:prSet presAssocID="{DFE3CC07-D619-184D-941A-F90F6C345DF6}" presName="Name0" presStyleCnt="0">
        <dgm:presLayoutVars>
          <dgm:dir/>
          <dgm:resizeHandles val="exact"/>
        </dgm:presLayoutVars>
      </dgm:prSet>
      <dgm:spPr/>
    </dgm:pt>
    <dgm:pt modelId="{8C338A7F-D066-8D42-BEE9-2FC153D429AE}" type="pres">
      <dgm:prSet presAssocID="{F3C59BE9-E434-7E49-9EA5-5263A710812B}" presName="node" presStyleLbl="node1" presStyleIdx="0" presStyleCnt="1" custLinFactNeighborX="-8895" custLinFactNeighborY="8055">
        <dgm:presLayoutVars>
          <dgm:bulletEnabled val="1"/>
        </dgm:presLayoutVars>
      </dgm:prSet>
      <dgm:spPr/>
    </dgm:pt>
  </dgm:ptLst>
  <dgm:cxnLst>
    <dgm:cxn modelId="{6B52FC24-5F23-FF44-8E51-4966688F8C10}" srcId="{DFE3CC07-D619-184D-941A-F90F6C345DF6}" destId="{F3C59BE9-E434-7E49-9EA5-5263A710812B}" srcOrd="0" destOrd="0" parTransId="{B85F37D7-05FD-5F40-9365-9CAB7B894825}" sibTransId="{9E4DB573-52C4-C34B-A44E-1C873663074C}"/>
    <dgm:cxn modelId="{C25A2934-EB66-DF42-84D0-01ED1142E872}" type="presOf" srcId="{DFE3CC07-D619-184D-941A-F90F6C345DF6}" destId="{727E44E6-66CB-9847-AF58-D1B78DF92B5F}" srcOrd="0" destOrd="0" presId="urn:microsoft.com/office/officeart/2005/8/layout/process1"/>
    <dgm:cxn modelId="{30ADF4F6-F0C1-CD42-97A5-8331404BEA30}" type="presOf" srcId="{F3C59BE9-E434-7E49-9EA5-5263A710812B}" destId="{8C338A7F-D066-8D42-BEE9-2FC153D429AE}" srcOrd="0" destOrd="0" presId="urn:microsoft.com/office/officeart/2005/8/layout/process1"/>
    <dgm:cxn modelId="{78342162-CC80-7446-AACB-129236BB22D2}" type="presParOf" srcId="{727E44E6-66CB-9847-AF58-D1B78DF92B5F}" destId="{8C338A7F-D066-8D42-BEE9-2FC153D429A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8A8496-3031-DF4E-8967-B1DCCA1E426D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B4DA1-9CAD-794F-8744-140A1080C22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If text entered, update ‘</a:t>
          </a:r>
          <a:r>
            <a:rPr lang="en-US" dirty="0" err="1">
              <a:solidFill>
                <a:schemeClr val="tx1"/>
              </a:solidFill>
            </a:rPr>
            <a:t>inputContent</a:t>
          </a:r>
          <a:r>
            <a:rPr lang="en-US" dirty="0">
              <a:solidFill>
                <a:schemeClr val="tx1"/>
              </a:solidFill>
            </a:rPr>
            <a:t>’</a:t>
          </a:r>
        </a:p>
      </dgm:t>
    </dgm:pt>
    <dgm:pt modelId="{6D4060C3-9E13-BA4E-BD8D-C8CB2CF1B818}" type="parTrans" cxnId="{6E57D81A-229D-274F-84DE-2D7A5ADB1F89}">
      <dgm:prSet/>
      <dgm:spPr/>
      <dgm:t>
        <a:bodyPr/>
        <a:lstStyle/>
        <a:p>
          <a:endParaRPr lang="en-US"/>
        </a:p>
      </dgm:t>
    </dgm:pt>
    <dgm:pt modelId="{FF1A39A2-241A-6D4F-AB2D-821978BD0B27}" type="sibTrans" cxnId="{6E57D81A-229D-274F-84DE-2D7A5ADB1F89}">
      <dgm:prSet/>
      <dgm:spPr/>
      <dgm:t>
        <a:bodyPr/>
        <a:lstStyle/>
        <a:p>
          <a:endParaRPr lang="en-US"/>
        </a:p>
      </dgm:t>
    </dgm:pt>
    <dgm:pt modelId="{85480309-C9F9-1840-8292-A84C9A330A9C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If template is rendered, generate an image</a:t>
          </a:r>
        </a:p>
      </dgm:t>
    </dgm:pt>
    <dgm:pt modelId="{94571535-8F51-8841-8688-11B9AA75C491}" type="parTrans" cxnId="{C9C3B8DC-7871-DC4C-BBD0-67DA4D58E941}">
      <dgm:prSet/>
      <dgm:spPr/>
      <dgm:t>
        <a:bodyPr/>
        <a:lstStyle/>
        <a:p>
          <a:endParaRPr lang="en-US"/>
        </a:p>
      </dgm:t>
    </dgm:pt>
    <dgm:pt modelId="{1BD74D70-79FD-6645-B3E0-88D57BEA9235}" type="sibTrans" cxnId="{C9C3B8DC-7871-DC4C-BBD0-67DA4D58E941}">
      <dgm:prSet/>
      <dgm:spPr/>
      <dgm:t>
        <a:bodyPr/>
        <a:lstStyle/>
        <a:p>
          <a:endParaRPr lang="en-US"/>
        </a:p>
      </dgm:t>
    </dgm:pt>
    <dgm:pt modelId="{F00D42AE-FD1C-E547-85EA-E8668B54A0AB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err="1">
              <a:solidFill>
                <a:schemeClr val="tx1"/>
              </a:solidFill>
            </a:rPr>
            <a:t>inputContent</a:t>
          </a:r>
          <a:r>
            <a:rPr lang="en-US">
              <a:solidFill>
                <a:schemeClr val="tx1"/>
              </a:solidFill>
            </a:rPr>
            <a:t> = “QWERTY”</a:t>
          </a:r>
        </a:p>
      </dgm:t>
    </dgm:pt>
    <dgm:pt modelId="{247B19A2-57D8-8A40-A7E8-A7D36C751FDE}" type="sibTrans" cxnId="{86C40FD5-DB25-6B48-8FFA-F915EE1494B2}">
      <dgm:prSet/>
      <dgm:spPr/>
      <dgm:t>
        <a:bodyPr/>
        <a:lstStyle/>
        <a:p>
          <a:endParaRPr lang="en-US"/>
        </a:p>
      </dgm:t>
    </dgm:pt>
    <dgm:pt modelId="{79BAAFE3-1A03-ED4F-AAC0-761B7CBB8F0B}" type="parTrans" cxnId="{86C40FD5-DB25-6B48-8FFA-F915EE1494B2}">
      <dgm:prSet/>
      <dgm:spPr/>
      <dgm:t>
        <a:bodyPr/>
        <a:lstStyle/>
        <a:p>
          <a:endParaRPr lang="en-US"/>
        </a:p>
      </dgm:t>
    </dgm:pt>
    <dgm:pt modelId="{7E268AF5-2B00-8941-A49B-B6097C502D5A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If </a:t>
          </a:r>
          <a:r>
            <a:rPr lang="en-US" err="1">
              <a:solidFill>
                <a:schemeClr val="tx1"/>
              </a:solidFill>
            </a:rPr>
            <a:t>inputContent</a:t>
          </a:r>
          <a:r>
            <a:rPr lang="en-US">
              <a:solidFill>
                <a:schemeClr val="tx1"/>
              </a:solidFill>
            </a:rPr>
            <a:t> is updated, rerender the template</a:t>
          </a:r>
        </a:p>
      </dgm:t>
    </dgm:pt>
    <dgm:pt modelId="{E2115795-70E2-1948-9BC6-F2F14871722C}" type="parTrans" cxnId="{47504123-8076-B247-8E97-6C30499246B7}">
      <dgm:prSet/>
      <dgm:spPr/>
      <dgm:t>
        <a:bodyPr/>
        <a:lstStyle/>
        <a:p>
          <a:endParaRPr lang="en-US"/>
        </a:p>
      </dgm:t>
    </dgm:pt>
    <dgm:pt modelId="{DD2DBD58-B482-004E-B9EA-5364A632CC3E}" type="sibTrans" cxnId="{47504123-8076-B247-8E97-6C30499246B7}">
      <dgm:prSet/>
      <dgm:spPr/>
      <dgm:t>
        <a:bodyPr/>
        <a:lstStyle/>
        <a:p>
          <a:endParaRPr lang="en-US"/>
        </a:p>
      </dgm:t>
    </dgm:pt>
    <dgm:pt modelId="{1447B61F-EDA6-E943-A173-951938A12DF6}">
      <dgm:prSet/>
      <dgm:spPr>
        <a:solidFill>
          <a:schemeClr val="accent1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App</a:t>
          </a:r>
        </a:p>
      </dgm:t>
    </dgm:pt>
    <dgm:pt modelId="{CE648AD2-C19F-7748-B250-3CAC266BB681}" type="parTrans" cxnId="{03E2734A-B5F1-F842-BAD8-DA78CD0E921E}">
      <dgm:prSet/>
      <dgm:spPr/>
      <dgm:t>
        <a:bodyPr/>
        <a:lstStyle/>
        <a:p>
          <a:endParaRPr lang="en-US"/>
        </a:p>
      </dgm:t>
    </dgm:pt>
    <dgm:pt modelId="{3B877556-6502-D440-A135-A63CEAB0DD01}" type="sibTrans" cxnId="{03E2734A-B5F1-F842-BAD8-DA78CD0E921E}">
      <dgm:prSet/>
      <dgm:spPr/>
      <dgm:t>
        <a:bodyPr/>
        <a:lstStyle/>
        <a:p>
          <a:endParaRPr lang="en-US"/>
        </a:p>
      </dgm:t>
    </dgm:pt>
    <dgm:pt modelId="{A4912147-9ED2-DF41-BC64-0F9B9EE0E939}" type="pres">
      <dgm:prSet presAssocID="{508A8496-3031-DF4E-8967-B1DCCA1E426D}" presName="Name0" presStyleCnt="0">
        <dgm:presLayoutVars>
          <dgm:dir/>
          <dgm:animLvl val="lvl"/>
          <dgm:resizeHandles val="exact"/>
        </dgm:presLayoutVars>
      </dgm:prSet>
      <dgm:spPr/>
    </dgm:pt>
    <dgm:pt modelId="{34C1222D-F821-5F40-84AC-2C866E40BB5B}" type="pres">
      <dgm:prSet presAssocID="{1447B61F-EDA6-E943-A173-951938A12DF6}" presName="boxAndChildren" presStyleCnt="0"/>
      <dgm:spPr/>
    </dgm:pt>
    <dgm:pt modelId="{F4403EA1-0EC5-F941-93F7-CB8854028FC4}" type="pres">
      <dgm:prSet presAssocID="{1447B61F-EDA6-E943-A173-951938A12DF6}" presName="parentTextBox" presStyleLbl="node1" presStyleIdx="0" presStyleCnt="5"/>
      <dgm:spPr/>
    </dgm:pt>
    <dgm:pt modelId="{5E443692-42C3-534D-8AF7-7725E9F83CDC}" type="pres">
      <dgm:prSet presAssocID="{DD2DBD58-B482-004E-B9EA-5364A632CC3E}" presName="sp" presStyleCnt="0"/>
      <dgm:spPr/>
    </dgm:pt>
    <dgm:pt modelId="{3E875F86-E87C-FA4F-BEEE-714B2B8E7042}" type="pres">
      <dgm:prSet presAssocID="{7E268AF5-2B00-8941-A49B-B6097C502D5A}" presName="arrowAndChildren" presStyleCnt="0"/>
      <dgm:spPr/>
    </dgm:pt>
    <dgm:pt modelId="{0EA7B311-6389-7443-9DB7-9A06984F3501}" type="pres">
      <dgm:prSet presAssocID="{7E268AF5-2B00-8941-A49B-B6097C502D5A}" presName="parentTextArrow" presStyleLbl="node1" presStyleIdx="1" presStyleCnt="5"/>
      <dgm:spPr/>
    </dgm:pt>
    <dgm:pt modelId="{3FE403CA-A5C9-7B43-BA96-351A5D83104D}" type="pres">
      <dgm:prSet presAssocID="{1BD74D70-79FD-6645-B3E0-88D57BEA9235}" presName="sp" presStyleCnt="0"/>
      <dgm:spPr/>
    </dgm:pt>
    <dgm:pt modelId="{A93AFF42-48FE-534D-AF95-0AE70AA03823}" type="pres">
      <dgm:prSet presAssocID="{85480309-C9F9-1840-8292-A84C9A330A9C}" presName="arrowAndChildren" presStyleCnt="0"/>
      <dgm:spPr/>
    </dgm:pt>
    <dgm:pt modelId="{600120F9-0238-D048-BC28-1E891C68864E}" type="pres">
      <dgm:prSet presAssocID="{85480309-C9F9-1840-8292-A84C9A330A9C}" presName="parentTextArrow" presStyleLbl="node1" presStyleIdx="2" presStyleCnt="5"/>
      <dgm:spPr/>
    </dgm:pt>
    <dgm:pt modelId="{C65F7F47-CACF-D740-A694-C9D70A6AEA86}" type="pres">
      <dgm:prSet presAssocID="{FF1A39A2-241A-6D4F-AB2D-821978BD0B27}" presName="sp" presStyleCnt="0"/>
      <dgm:spPr/>
    </dgm:pt>
    <dgm:pt modelId="{03202851-741C-C442-A754-1BC6717F833D}" type="pres">
      <dgm:prSet presAssocID="{4E2B4DA1-9CAD-794F-8744-140A1080C22D}" presName="arrowAndChildren" presStyleCnt="0"/>
      <dgm:spPr/>
    </dgm:pt>
    <dgm:pt modelId="{F46DEEE5-7E72-B840-9D85-78102233C444}" type="pres">
      <dgm:prSet presAssocID="{4E2B4DA1-9CAD-794F-8744-140A1080C22D}" presName="parentTextArrow" presStyleLbl="node1" presStyleIdx="3" presStyleCnt="5"/>
      <dgm:spPr/>
    </dgm:pt>
    <dgm:pt modelId="{B07C4C68-35ED-924B-82CB-53FBC73E7DDE}" type="pres">
      <dgm:prSet presAssocID="{247B19A2-57D8-8A40-A7E8-A7D36C751FDE}" presName="sp" presStyleCnt="0"/>
      <dgm:spPr/>
    </dgm:pt>
    <dgm:pt modelId="{4CEC7BCD-A6A1-FF48-954F-D481666DB232}" type="pres">
      <dgm:prSet presAssocID="{F00D42AE-FD1C-E547-85EA-E8668B54A0AB}" presName="arrowAndChildren" presStyleCnt="0"/>
      <dgm:spPr/>
    </dgm:pt>
    <dgm:pt modelId="{8C14042A-3879-EB4A-B502-CED10BED9115}" type="pres">
      <dgm:prSet presAssocID="{F00D42AE-FD1C-E547-85EA-E8668B54A0AB}" presName="parentTextArrow" presStyleLbl="node1" presStyleIdx="4" presStyleCnt="5" custLinFactNeighborX="7513" custLinFactNeighborY="1434"/>
      <dgm:spPr/>
    </dgm:pt>
  </dgm:ptLst>
  <dgm:cxnLst>
    <dgm:cxn modelId="{6E57D81A-229D-274F-84DE-2D7A5ADB1F89}" srcId="{508A8496-3031-DF4E-8967-B1DCCA1E426D}" destId="{4E2B4DA1-9CAD-794F-8744-140A1080C22D}" srcOrd="1" destOrd="0" parTransId="{6D4060C3-9E13-BA4E-BD8D-C8CB2CF1B818}" sibTransId="{FF1A39A2-241A-6D4F-AB2D-821978BD0B27}"/>
    <dgm:cxn modelId="{47504123-8076-B247-8E97-6C30499246B7}" srcId="{508A8496-3031-DF4E-8967-B1DCCA1E426D}" destId="{7E268AF5-2B00-8941-A49B-B6097C502D5A}" srcOrd="3" destOrd="0" parTransId="{E2115795-70E2-1948-9BC6-F2F14871722C}" sibTransId="{DD2DBD58-B482-004E-B9EA-5364A632CC3E}"/>
    <dgm:cxn modelId="{B502FB47-A262-4049-AAB8-67A284EB7468}" type="presOf" srcId="{508A8496-3031-DF4E-8967-B1DCCA1E426D}" destId="{A4912147-9ED2-DF41-BC64-0F9B9EE0E939}" srcOrd="0" destOrd="0" presId="urn:microsoft.com/office/officeart/2005/8/layout/process4"/>
    <dgm:cxn modelId="{03E2734A-B5F1-F842-BAD8-DA78CD0E921E}" srcId="{508A8496-3031-DF4E-8967-B1DCCA1E426D}" destId="{1447B61F-EDA6-E943-A173-951938A12DF6}" srcOrd="4" destOrd="0" parTransId="{CE648AD2-C19F-7748-B250-3CAC266BB681}" sibTransId="{3B877556-6502-D440-A135-A63CEAB0DD01}"/>
    <dgm:cxn modelId="{A0980E62-D36F-5F4F-B3EA-9C9C8D929353}" type="presOf" srcId="{4E2B4DA1-9CAD-794F-8744-140A1080C22D}" destId="{F46DEEE5-7E72-B840-9D85-78102233C444}" srcOrd="0" destOrd="0" presId="urn:microsoft.com/office/officeart/2005/8/layout/process4"/>
    <dgm:cxn modelId="{7460CF84-65CB-154D-9829-76A9CB086727}" type="presOf" srcId="{7E268AF5-2B00-8941-A49B-B6097C502D5A}" destId="{0EA7B311-6389-7443-9DB7-9A06984F3501}" srcOrd="0" destOrd="0" presId="urn:microsoft.com/office/officeart/2005/8/layout/process4"/>
    <dgm:cxn modelId="{012E918D-0AE5-694E-9346-7C4C58AB8F41}" type="presOf" srcId="{F00D42AE-FD1C-E547-85EA-E8668B54A0AB}" destId="{8C14042A-3879-EB4A-B502-CED10BED9115}" srcOrd="0" destOrd="0" presId="urn:microsoft.com/office/officeart/2005/8/layout/process4"/>
    <dgm:cxn modelId="{B4DBC991-DBDE-5A45-A187-B6246747E800}" type="presOf" srcId="{1447B61F-EDA6-E943-A173-951938A12DF6}" destId="{F4403EA1-0EC5-F941-93F7-CB8854028FC4}" srcOrd="0" destOrd="0" presId="urn:microsoft.com/office/officeart/2005/8/layout/process4"/>
    <dgm:cxn modelId="{8C049DAC-E7C6-E24E-BD96-FA88053C7FEF}" type="presOf" srcId="{85480309-C9F9-1840-8292-A84C9A330A9C}" destId="{600120F9-0238-D048-BC28-1E891C68864E}" srcOrd="0" destOrd="0" presId="urn:microsoft.com/office/officeart/2005/8/layout/process4"/>
    <dgm:cxn modelId="{86C40FD5-DB25-6B48-8FFA-F915EE1494B2}" srcId="{508A8496-3031-DF4E-8967-B1DCCA1E426D}" destId="{F00D42AE-FD1C-E547-85EA-E8668B54A0AB}" srcOrd="0" destOrd="0" parTransId="{79BAAFE3-1A03-ED4F-AAC0-761B7CBB8F0B}" sibTransId="{247B19A2-57D8-8A40-A7E8-A7D36C751FDE}"/>
    <dgm:cxn modelId="{C9C3B8DC-7871-DC4C-BBD0-67DA4D58E941}" srcId="{508A8496-3031-DF4E-8967-B1DCCA1E426D}" destId="{85480309-C9F9-1840-8292-A84C9A330A9C}" srcOrd="2" destOrd="0" parTransId="{94571535-8F51-8841-8688-11B9AA75C491}" sibTransId="{1BD74D70-79FD-6645-B3E0-88D57BEA9235}"/>
    <dgm:cxn modelId="{FD57C029-C146-5E4B-BEA0-FB62B23423C0}" type="presParOf" srcId="{A4912147-9ED2-DF41-BC64-0F9B9EE0E939}" destId="{34C1222D-F821-5F40-84AC-2C866E40BB5B}" srcOrd="0" destOrd="0" presId="urn:microsoft.com/office/officeart/2005/8/layout/process4"/>
    <dgm:cxn modelId="{94ACA6C3-B556-8949-A9E1-15834A9F3A79}" type="presParOf" srcId="{34C1222D-F821-5F40-84AC-2C866E40BB5B}" destId="{F4403EA1-0EC5-F941-93F7-CB8854028FC4}" srcOrd="0" destOrd="0" presId="urn:microsoft.com/office/officeart/2005/8/layout/process4"/>
    <dgm:cxn modelId="{1663570C-13D8-6B45-8630-06FC7ACA09A2}" type="presParOf" srcId="{A4912147-9ED2-DF41-BC64-0F9B9EE0E939}" destId="{5E443692-42C3-534D-8AF7-7725E9F83CDC}" srcOrd="1" destOrd="0" presId="urn:microsoft.com/office/officeart/2005/8/layout/process4"/>
    <dgm:cxn modelId="{60AE9B2A-BAAB-E240-94E9-6FAC03EA5AAE}" type="presParOf" srcId="{A4912147-9ED2-DF41-BC64-0F9B9EE0E939}" destId="{3E875F86-E87C-FA4F-BEEE-714B2B8E7042}" srcOrd="2" destOrd="0" presId="urn:microsoft.com/office/officeart/2005/8/layout/process4"/>
    <dgm:cxn modelId="{75CCBA87-A9C6-A843-96DC-0E79C1CB332E}" type="presParOf" srcId="{3E875F86-E87C-FA4F-BEEE-714B2B8E7042}" destId="{0EA7B311-6389-7443-9DB7-9A06984F3501}" srcOrd="0" destOrd="0" presId="urn:microsoft.com/office/officeart/2005/8/layout/process4"/>
    <dgm:cxn modelId="{1F7F649C-C8AC-1949-859B-3C6FA5A750FE}" type="presParOf" srcId="{A4912147-9ED2-DF41-BC64-0F9B9EE0E939}" destId="{3FE403CA-A5C9-7B43-BA96-351A5D83104D}" srcOrd="3" destOrd="0" presId="urn:microsoft.com/office/officeart/2005/8/layout/process4"/>
    <dgm:cxn modelId="{CC7A1D1B-E9BF-3A4B-8209-FC139A8C8E52}" type="presParOf" srcId="{A4912147-9ED2-DF41-BC64-0F9B9EE0E939}" destId="{A93AFF42-48FE-534D-AF95-0AE70AA03823}" srcOrd="4" destOrd="0" presId="urn:microsoft.com/office/officeart/2005/8/layout/process4"/>
    <dgm:cxn modelId="{D89CC3A2-A889-3949-850D-656833344BDD}" type="presParOf" srcId="{A93AFF42-48FE-534D-AF95-0AE70AA03823}" destId="{600120F9-0238-D048-BC28-1E891C68864E}" srcOrd="0" destOrd="0" presId="urn:microsoft.com/office/officeart/2005/8/layout/process4"/>
    <dgm:cxn modelId="{C14F5CE0-A49E-4F4B-8F79-1ED73F909EC8}" type="presParOf" srcId="{A4912147-9ED2-DF41-BC64-0F9B9EE0E939}" destId="{C65F7F47-CACF-D740-A694-C9D70A6AEA86}" srcOrd="5" destOrd="0" presId="urn:microsoft.com/office/officeart/2005/8/layout/process4"/>
    <dgm:cxn modelId="{625BB483-2F59-AE4F-A23F-F83C23B55FFC}" type="presParOf" srcId="{A4912147-9ED2-DF41-BC64-0F9B9EE0E939}" destId="{03202851-741C-C442-A754-1BC6717F833D}" srcOrd="6" destOrd="0" presId="urn:microsoft.com/office/officeart/2005/8/layout/process4"/>
    <dgm:cxn modelId="{BD5C64FA-9610-F941-820B-7E191841E26A}" type="presParOf" srcId="{03202851-741C-C442-A754-1BC6717F833D}" destId="{F46DEEE5-7E72-B840-9D85-78102233C444}" srcOrd="0" destOrd="0" presId="urn:microsoft.com/office/officeart/2005/8/layout/process4"/>
    <dgm:cxn modelId="{75180C8F-D82E-294D-893C-FF26FA6E4148}" type="presParOf" srcId="{A4912147-9ED2-DF41-BC64-0F9B9EE0E939}" destId="{B07C4C68-35ED-924B-82CB-53FBC73E7DDE}" srcOrd="7" destOrd="0" presId="urn:microsoft.com/office/officeart/2005/8/layout/process4"/>
    <dgm:cxn modelId="{A0AC8E0F-A509-564C-8BD9-05220034CB1B}" type="presParOf" srcId="{A4912147-9ED2-DF41-BC64-0F9B9EE0E939}" destId="{4CEC7BCD-A6A1-FF48-954F-D481666DB232}" srcOrd="8" destOrd="0" presId="urn:microsoft.com/office/officeart/2005/8/layout/process4"/>
    <dgm:cxn modelId="{8B1ABD1D-77D4-FE4B-BA56-9DFA6F9BA339}" type="presParOf" srcId="{4CEC7BCD-A6A1-FF48-954F-D481666DB232}" destId="{8C14042A-3879-EB4A-B502-CED10BED91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8A8496-3031-DF4E-8967-B1DCCA1E426D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B4DA1-9CAD-794F-8744-140A1080C22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If text entered, update ‘</a:t>
          </a:r>
          <a:r>
            <a:rPr lang="en-US" dirty="0" err="1">
              <a:solidFill>
                <a:schemeClr val="tx1"/>
              </a:solidFill>
            </a:rPr>
            <a:t>inputContent</a:t>
          </a:r>
          <a:r>
            <a:rPr lang="en-US" dirty="0">
              <a:solidFill>
                <a:schemeClr val="tx1"/>
              </a:solidFill>
            </a:rPr>
            <a:t>’</a:t>
          </a:r>
        </a:p>
      </dgm:t>
    </dgm:pt>
    <dgm:pt modelId="{6D4060C3-9E13-BA4E-BD8D-C8CB2CF1B818}" type="parTrans" cxnId="{6E57D81A-229D-274F-84DE-2D7A5ADB1F89}">
      <dgm:prSet/>
      <dgm:spPr/>
      <dgm:t>
        <a:bodyPr/>
        <a:lstStyle/>
        <a:p>
          <a:endParaRPr lang="en-US"/>
        </a:p>
      </dgm:t>
    </dgm:pt>
    <dgm:pt modelId="{FF1A39A2-241A-6D4F-AB2D-821978BD0B27}" type="sibTrans" cxnId="{6E57D81A-229D-274F-84DE-2D7A5ADB1F89}">
      <dgm:prSet/>
      <dgm:spPr/>
      <dgm:t>
        <a:bodyPr/>
        <a:lstStyle/>
        <a:p>
          <a:endParaRPr lang="en-US"/>
        </a:p>
      </dgm:t>
    </dgm:pt>
    <dgm:pt modelId="{85480309-C9F9-1840-8292-A84C9A330A9C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If template is rendered, generate an image</a:t>
          </a:r>
        </a:p>
      </dgm:t>
    </dgm:pt>
    <dgm:pt modelId="{94571535-8F51-8841-8688-11B9AA75C491}" type="parTrans" cxnId="{C9C3B8DC-7871-DC4C-BBD0-67DA4D58E941}">
      <dgm:prSet/>
      <dgm:spPr/>
      <dgm:t>
        <a:bodyPr/>
        <a:lstStyle/>
        <a:p>
          <a:endParaRPr lang="en-US"/>
        </a:p>
      </dgm:t>
    </dgm:pt>
    <dgm:pt modelId="{1BD74D70-79FD-6645-B3E0-88D57BEA9235}" type="sibTrans" cxnId="{C9C3B8DC-7871-DC4C-BBD0-67DA4D58E941}">
      <dgm:prSet/>
      <dgm:spPr/>
      <dgm:t>
        <a:bodyPr/>
        <a:lstStyle/>
        <a:p>
          <a:endParaRPr lang="en-US"/>
        </a:p>
      </dgm:t>
    </dgm:pt>
    <dgm:pt modelId="{F00D42AE-FD1C-E547-85EA-E8668B54A0AB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inputContent</a:t>
          </a:r>
          <a:r>
            <a:rPr lang="en-US" dirty="0">
              <a:solidFill>
                <a:schemeClr val="tx1"/>
              </a:solidFill>
            </a:rPr>
            <a:t> = “”</a:t>
          </a:r>
        </a:p>
      </dgm:t>
    </dgm:pt>
    <dgm:pt modelId="{247B19A2-57D8-8A40-A7E8-A7D36C751FDE}" type="sibTrans" cxnId="{86C40FD5-DB25-6B48-8FFA-F915EE1494B2}">
      <dgm:prSet/>
      <dgm:spPr/>
      <dgm:t>
        <a:bodyPr/>
        <a:lstStyle/>
        <a:p>
          <a:endParaRPr lang="en-US"/>
        </a:p>
      </dgm:t>
    </dgm:pt>
    <dgm:pt modelId="{79BAAFE3-1A03-ED4F-AAC0-761B7CBB8F0B}" type="parTrans" cxnId="{86C40FD5-DB25-6B48-8FFA-F915EE1494B2}">
      <dgm:prSet/>
      <dgm:spPr/>
      <dgm:t>
        <a:bodyPr/>
        <a:lstStyle/>
        <a:p>
          <a:endParaRPr lang="en-US"/>
        </a:p>
      </dgm:t>
    </dgm:pt>
    <dgm:pt modelId="{7E268AF5-2B00-8941-A49B-B6097C502D5A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If </a:t>
          </a:r>
          <a:r>
            <a:rPr lang="en-US" err="1">
              <a:solidFill>
                <a:schemeClr val="tx1"/>
              </a:solidFill>
            </a:rPr>
            <a:t>inputContent</a:t>
          </a:r>
          <a:r>
            <a:rPr lang="en-US">
              <a:solidFill>
                <a:schemeClr val="tx1"/>
              </a:solidFill>
            </a:rPr>
            <a:t> is updated, rerender the template</a:t>
          </a:r>
        </a:p>
      </dgm:t>
    </dgm:pt>
    <dgm:pt modelId="{E2115795-70E2-1948-9BC6-F2F14871722C}" type="parTrans" cxnId="{47504123-8076-B247-8E97-6C30499246B7}">
      <dgm:prSet/>
      <dgm:spPr/>
      <dgm:t>
        <a:bodyPr/>
        <a:lstStyle/>
        <a:p>
          <a:endParaRPr lang="en-US"/>
        </a:p>
      </dgm:t>
    </dgm:pt>
    <dgm:pt modelId="{DD2DBD58-B482-004E-B9EA-5364A632CC3E}" type="sibTrans" cxnId="{47504123-8076-B247-8E97-6C30499246B7}">
      <dgm:prSet/>
      <dgm:spPr/>
      <dgm:t>
        <a:bodyPr/>
        <a:lstStyle/>
        <a:p>
          <a:endParaRPr lang="en-US"/>
        </a:p>
      </dgm:t>
    </dgm:pt>
    <dgm:pt modelId="{1447B61F-EDA6-E943-A173-951938A12DF6}">
      <dgm:prSet/>
      <dgm:spPr>
        <a:solidFill>
          <a:schemeClr val="accent1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App</a:t>
          </a:r>
        </a:p>
      </dgm:t>
    </dgm:pt>
    <dgm:pt modelId="{CE648AD2-C19F-7748-B250-3CAC266BB681}" type="parTrans" cxnId="{03E2734A-B5F1-F842-BAD8-DA78CD0E921E}">
      <dgm:prSet/>
      <dgm:spPr/>
      <dgm:t>
        <a:bodyPr/>
        <a:lstStyle/>
        <a:p>
          <a:endParaRPr lang="en-US"/>
        </a:p>
      </dgm:t>
    </dgm:pt>
    <dgm:pt modelId="{3B877556-6502-D440-A135-A63CEAB0DD01}" type="sibTrans" cxnId="{03E2734A-B5F1-F842-BAD8-DA78CD0E921E}">
      <dgm:prSet/>
      <dgm:spPr/>
      <dgm:t>
        <a:bodyPr/>
        <a:lstStyle/>
        <a:p>
          <a:endParaRPr lang="en-US"/>
        </a:p>
      </dgm:t>
    </dgm:pt>
    <dgm:pt modelId="{A4912147-9ED2-DF41-BC64-0F9B9EE0E939}" type="pres">
      <dgm:prSet presAssocID="{508A8496-3031-DF4E-8967-B1DCCA1E426D}" presName="Name0" presStyleCnt="0">
        <dgm:presLayoutVars>
          <dgm:dir/>
          <dgm:animLvl val="lvl"/>
          <dgm:resizeHandles val="exact"/>
        </dgm:presLayoutVars>
      </dgm:prSet>
      <dgm:spPr/>
    </dgm:pt>
    <dgm:pt modelId="{34C1222D-F821-5F40-84AC-2C866E40BB5B}" type="pres">
      <dgm:prSet presAssocID="{1447B61F-EDA6-E943-A173-951938A12DF6}" presName="boxAndChildren" presStyleCnt="0"/>
      <dgm:spPr/>
    </dgm:pt>
    <dgm:pt modelId="{F4403EA1-0EC5-F941-93F7-CB8854028FC4}" type="pres">
      <dgm:prSet presAssocID="{1447B61F-EDA6-E943-A173-951938A12DF6}" presName="parentTextBox" presStyleLbl="node1" presStyleIdx="0" presStyleCnt="5"/>
      <dgm:spPr/>
    </dgm:pt>
    <dgm:pt modelId="{5E443692-42C3-534D-8AF7-7725E9F83CDC}" type="pres">
      <dgm:prSet presAssocID="{DD2DBD58-B482-004E-B9EA-5364A632CC3E}" presName="sp" presStyleCnt="0"/>
      <dgm:spPr/>
    </dgm:pt>
    <dgm:pt modelId="{3E875F86-E87C-FA4F-BEEE-714B2B8E7042}" type="pres">
      <dgm:prSet presAssocID="{7E268AF5-2B00-8941-A49B-B6097C502D5A}" presName="arrowAndChildren" presStyleCnt="0"/>
      <dgm:spPr/>
    </dgm:pt>
    <dgm:pt modelId="{0EA7B311-6389-7443-9DB7-9A06984F3501}" type="pres">
      <dgm:prSet presAssocID="{7E268AF5-2B00-8941-A49B-B6097C502D5A}" presName="parentTextArrow" presStyleLbl="node1" presStyleIdx="1" presStyleCnt="5"/>
      <dgm:spPr/>
    </dgm:pt>
    <dgm:pt modelId="{3FE403CA-A5C9-7B43-BA96-351A5D83104D}" type="pres">
      <dgm:prSet presAssocID="{1BD74D70-79FD-6645-B3E0-88D57BEA9235}" presName="sp" presStyleCnt="0"/>
      <dgm:spPr/>
    </dgm:pt>
    <dgm:pt modelId="{A93AFF42-48FE-534D-AF95-0AE70AA03823}" type="pres">
      <dgm:prSet presAssocID="{85480309-C9F9-1840-8292-A84C9A330A9C}" presName="arrowAndChildren" presStyleCnt="0"/>
      <dgm:spPr/>
    </dgm:pt>
    <dgm:pt modelId="{600120F9-0238-D048-BC28-1E891C68864E}" type="pres">
      <dgm:prSet presAssocID="{85480309-C9F9-1840-8292-A84C9A330A9C}" presName="parentTextArrow" presStyleLbl="node1" presStyleIdx="2" presStyleCnt="5"/>
      <dgm:spPr/>
    </dgm:pt>
    <dgm:pt modelId="{C65F7F47-CACF-D740-A694-C9D70A6AEA86}" type="pres">
      <dgm:prSet presAssocID="{FF1A39A2-241A-6D4F-AB2D-821978BD0B27}" presName="sp" presStyleCnt="0"/>
      <dgm:spPr/>
    </dgm:pt>
    <dgm:pt modelId="{03202851-741C-C442-A754-1BC6717F833D}" type="pres">
      <dgm:prSet presAssocID="{4E2B4DA1-9CAD-794F-8744-140A1080C22D}" presName="arrowAndChildren" presStyleCnt="0"/>
      <dgm:spPr/>
    </dgm:pt>
    <dgm:pt modelId="{F46DEEE5-7E72-B840-9D85-78102233C444}" type="pres">
      <dgm:prSet presAssocID="{4E2B4DA1-9CAD-794F-8744-140A1080C22D}" presName="parentTextArrow" presStyleLbl="node1" presStyleIdx="3" presStyleCnt="5"/>
      <dgm:spPr/>
    </dgm:pt>
    <dgm:pt modelId="{B07C4C68-35ED-924B-82CB-53FBC73E7DDE}" type="pres">
      <dgm:prSet presAssocID="{247B19A2-57D8-8A40-A7E8-A7D36C751FDE}" presName="sp" presStyleCnt="0"/>
      <dgm:spPr/>
    </dgm:pt>
    <dgm:pt modelId="{4CEC7BCD-A6A1-FF48-954F-D481666DB232}" type="pres">
      <dgm:prSet presAssocID="{F00D42AE-FD1C-E547-85EA-E8668B54A0AB}" presName="arrowAndChildren" presStyleCnt="0"/>
      <dgm:spPr/>
    </dgm:pt>
    <dgm:pt modelId="{8C14042A-3879-EB4A-B502-CED10BED9115}" type="pres">
      <dgm:prSet presAssocID="{F00D42AE-FD1C-E547-85EA-E8668B54A0AB}" presName="parentTextArrow" presStyleLbl="node1" presStyleIdx="4" presStyleCnt="5" custScaleY="152489" custLinFactNeighborX="7513" custLinFactNeighborY="1434"/>
      <dgm:spPr/>
    </dgm:pt>
  </dgm:ptLst>
  <dgm:cxnLst>
    <dgm:cxn modelId="{6E57D81A-229D-274F-84DE-2D7A5ADB1F89}" srcId="{508A8496-3031-DF4E-8967-B1DCCA1E426D}" destId="{4E2B4DA1-9CAD-794F-8744-140A1080C22D}" srcOrd="1" destOrd="0" parTransId="{6D4060C3-9E13-BA4E-BD8D-C8CB2CF1B818}" sibTransId="{FF1A39A2-241A-6D4F-AB2D-821978BD0B27}"/>
    <dgm:cxn modelId="{47504123-8076-B247-8E97-6C30499246B7}" srcId="{508A8496-3031-DF4E-8967-B1DCCA1E426D}" destId="{7E268AF5-2B00-8941-A49B-B6097C502D5A}" srcOrd="3" destOrd="0" parTransId="{E2115795-70E2-1948-9BC6-F2F14871722C}" sibTransId="{DD2DBD58-B482-004E-B9EA-5364A632CC3E}"/>
    <dgm:cxn modelId="{B502FB47-A262-4049-AAB8-67A284EB7468}" type="presOf" srcId="{508A8496-3031-DF4E-8967-B1DCCA1E426D}" destId="{A4912147-9ED2-DF41-BC64-0F9B9EE0E939}" srcOrd="0" destOrd="0" presId="urn:microsoft.com/office/officeart/2005/8/layout/process4"/>
    <dgm:cxn modelId="{03E2734A-B5F1-F842-BAD8-DA78CD0E921E}" srcId="{508A8496-3031-DF4E-8967-B1DCCA1E426D}" destId="{1447B61F-EDA6-E943-A173-951938A12DF6}" srcOrd="4" destOrd="0" parTransId="{CE648AD2-C19F-7748-B250-3CAC266BB681}" sibTransId="{3B877556-6502-D440-A135-A63CEAB0DD01}"/>
    <dgm:cxn modelId="{A0980E62-D36F-5F4F-B3EA-9C9C8D929353}" type="presOf" srcId="{4E2B4DA1-9CAD-794F-8744-140A1080C22D}" destId="{F46DEEE5-7E72-B840-9D85-78102233C444}" srcOrd="0" destOrd="0" presId="urn:microsoft.com/office/officeart/2005/8/layout/process4"/>
    <dgm:cxn modelId="{7460CF84-65CB-154D-9829-76A9CB086727}" type="presOf" srcId="{7E268AF5-2B00-8941-A49B-B6097C502D5A}" destId="{0EA7B311-6389-7443-9DB7-9A06984F3501}" srcOrd="0" destOrd="0" presId="urn:microsoft.com/office/officeart/2005/8/layout/process4"/>
    <dgm:cxn modelId="{012E918D-0AE5-694E-9346-7C4C58AB8F41}" type="presOf" srcId="{F00D42AE-FD1C-E547-85EA-E8668B54A0AB}" destId="{8C14042A-3879-EB4A-B502-CED10BED9115}" srcOrd="0" destOrd="0" presId="urn:microsoft.com/office/officeart/2005/8/layout/process4"/>
    <dgm:cxn modelId="{B4DBC991-DBDE-5A45-A187-B6246747E800}" type="presOf" srcId="{1447B61F-EDA6-E943-A173-951938A12DF6}" destId="{F4403EA1-0EC5-F941-93F7-CB8854028FC4}" srcOrd="0" destOrd="0" presId="urn:microsoft.com/office/officeart/2005/8/layout/process4"/>
    <dgm:cxn modelId="{8C049DAC-E7C6-E24E-BD96-FA88053C7FEF}" type="presOf" srcId="{85480309-C9F9-1840-8292-A84C9A330A9C}" destId="{600120F9-0238-D048-BC28-1E891C68864E}" srcOrd="0" destOrd="0" presId="urn:microsoft.com/office/officeart/2005/8/layout/process4"/>
    <dgm:cxn modelId="{86C40FD5-DB25-6B48-8FFA-F915EE1494B2}" srcId="{508A8496-3031-DF4E-8967-B1DCCA1E426D}" destId="{F00D42AE-FD1C-E547-85EA-E8668B54A0AB}" srcOrd="0" destOrd="0" parTransId="{79BAAFE3-1A03-ED4F-AAC0-761B7CBB8F0B}" sibTransId="{247B19A2-57D8-8A40-A7E8-A7D36C751FDE}"/>
    <dgm:cxn modelId="{C9C3B8DC-7871-DC4C-BBD0-67DA4D58E941}" srcId="{508A8496-3031-DF4E-8967-B1DCCA1E426D}" destId="{85480309-C9F9-1840-8292-A84C9A330A9C}" srcOrd="2" destOrd="0" parTransId="{94571535-8F51-8841-8688-11B9AA75C491}" sibTransId="{1BD74D70-79FD-6645-B3E0-88D57BEA9235}"/>
    <dgm:cxn modelId="{FD57C029-C146-5E4B-BEA0-FB62B23423C0}" type="presParOf" srcId="{A4912147-9ED2-DF41-BC64-0F9B9EE0E939}" destId="{34C1222D-F821-5F40-84AC-2C866E40BB5B}" srcOrd="0" destOrd="0" presId="urn:microsoft.com/office/officeart/2005/8/layout/process4"/>
    <dgm:cxn modelId="{94ACA6C3-B556-8949-A9E1-15834A9F3A79}" type="presParOf" srcId="{34C1222D-F821-5F40-84AC-2C866E40BB5B}" destId="{F4403EA1-0EC5-F941-93F7-CB8854028FC4}" srcOrd="0" destOrd="0" presId="urn:microsoft.com/office/officeart/2005/8/layout/process4"/>
    <dgm:cxn modelId="{1663570C-13D8-6B45-8630-06FC7ACA09A2}" type="presParOf" srcId="{A4912147-9ED2-DF41-BC64-0F9B9EE0E939}" destId="{5E443692-42C3-534D-8AF7-7725E9F83CDC}" srcOrd="1" destOrd="0" presId="urn:microsoft.com/office/officeart/2005/8/layout/process4"/>
    <dgm:cxn modelId="{60AE9B2A-BAAB-E240-94E9-6FAC03EA5AAE}" type="presParOf" srcId="{A4912147-9ED2-DF41-BC64-0F9B9EE0E939}" destId="{3E875F86-E87C-FA4F-BEEE-714B2B8E7042}" srcOrd="2" destOrd="0" presId="urn:microsoft.com/office/officeart/2005/8/layout/process4"/>
    <dgm:cxn modelId="{75CCBA87-A9C6-A843-96DC-0E79C1CB332E}" type="presParOf" srcId="{3E875F86-E87C-FA4F-BEEE-714B2B8E7042}" destId="{0EA7B311-6389-7443-9DB7-9A06984F3501}" srcOrd="0" destOrd="0" presId="urn:microsoft.com/office/officeart/2005/8/layout/process4"/>
    <dgm:cxn modelId="{1F7F649C-C8AC-1949-859B-3C6FA5A750FE}" type="presParOf" srcId="{A4912147-9ED2-DF41-BC64-0F9B9EE0E939}" destId="{3FE403CA-A5C9-7B43-BA96-351A5D83104D}" srcOrd="3" destOrd="0" presId="urn:microsoft.com/office/officeart/2005/8/layout/process4"/>
    <dgm:cxn modelId="{CC7A1D1B-E9BF-3A4B-8209-FC139A8C8E52}" type="presParOf" srcId="{A4912147-9ED2-DF41-BC64-0F9B9EE0E939}" destId="{A93AFF42-48FE-534D-AF95-0AE70AA03823}" srcOrd="4" destOrd="0" presId="urn:microsoft.com/office/officeart/2005/8/layout/process4"/>
    <dgm:cxn modelId="{D89CC3A2-A889-3949-850D-656833344BDD}" type="presParOf" srcId="{A93AFF42-48FE-534D-AF95-0AE70AA03823}" destId="{600120F9-0238-D048-BC28-1E891C68864E}" srcOrd="0" destOrd="0" presId="urn:microsoft.com/office/officeart/2005/8/layout/process4"/>
    <dgm:cxn modelId="{C14F5CE0-A49E-4F4B-8F79-1ED73F909EC8}" type="presParOf" srcId="{A4912147-9ED2-DF41-BC64-0F9B9EE0E939}" destId="{C65F7F47-CACF-D740-A694-C9D70A6AEA86}" srcOrd="5" destOrd="0" presId="urn:microsoft.com/office/officeart/2005/8/layout/process4"/>
    <dgm:cxn modelId="{625BB483-2F59-AE4F-A23F-F83C23B55FFC}" type="presParOf" srcId="{A4912147-9ED2-DF41-BC64-0F9B9EE0E939}" destId="{03202851-741C-C442-A754-1BC6717F833D}" srcOrd="6" destOrd="0" presId="urn:microsoft.com/office/officeart/2005/8/layout/process4"/>
    <dgm:cxn modelId="{BD5C64FA-9610-F941-820B-7E191841E26A}" type="presParOf" srcId="{03202851-741C-C442-A754-1BC6717F833D}" destId="{F46DEEE5-7E72-B840-9D85-78102233C444}" srcOrd="0" destOrd="0" presId="urn:microsoft.com/office/officeart/2005/8/layout/process4"/>
    <dgm:cxn modelId="{75180C8F-D82E-294D-893C-FF26FA6E4148}" type="presParOf" srcId="{A4912147-9ED2-DF41-BC64-0F9B9EE0E939}" destId="{B07C4C68-35ED-924B-82CB-53FBC73E7DDE}" srcOrd="7" destOrd="0" presId="urn:microsoft.com/office/officeart/2005/8/layout/process4"/>
    <dgm:cxn modelId="{A0AC8E0F-A509-564C-8BD9-05220034CB1B}" type="presParOf" srcId="{A4912147-9ED2-DF41-BC64-0F9B9EE0E939}" destId="{4CEC7BCD-A6A1-FF48-954F-D481666DB232}" srcOrd="8" destOrd="0" presId="urn:microsoft.com/office/officeart/2005/8/layout/process4"/>
    <dgm:cxn modelId="{8B1ABD1D-77D4-FE4B-BA56-9DFA6F9BA339}" type="presParOf" srcId="{4CEC7BCD-A6A1-FF48-954F-D481666DB232}" destId="{8C14042A-3879-EB4A-B502-CED10BED91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8A8496-3031-DF4E-8967-B1DCCA1E426D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B4DA1-9CAD-794F-8744-140A1080C22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If text entered, update ‘</a:t>
          </a:r>
          <a:r>
            <a:rPr lang="en-US" dirty="0" err="1">
              <a:solidFill>
                <a:schemeClr val="tx1"/>
              </a:solidFill>
            </a:rPr>
            <a:t>inputContent</a:t>
          </a:r>
          <a:r>
            <a:rPr lang="en-US" dirty="0">
              <a:solidFill>
                <a:schemeClr val="tx1"/>
              </a:solidFill>
            </a:rPr>
            <a:t>’</a:t>
          </a:r>
        </a:p>
      </dgm:t>
    </dgm:pt>
    <dgm:pt modelId="{6D4060C3-9E13-BA4E-BD8D-C8CB2CF1B818}" type="parTrans" cxnId="{6E57D81A-229D-274F-84DE-2D7A5ADB1F89}">
      <dgm:prSet/>
      <dgm:spPr/>
      <dgm:t>
        <a:bodyPr/>
        <a:lstStyle/>
        <a:p>
          <a:endParaRPr lang="en-US"/>
        </a:p>
      </dgm:t>
    </dgm:pt>
    <dgm:pt modelId="{FF1A39A2-241A-6D4F-AB2D-821978BD0B27}" type="sibTrans" cxnId="{6E57D81A-229D-274F-84DE-2D7A5ADB1F89}">
      <dgm:prSet/>
      <dgm:spPr/>
      <dgm:t>
        <a:bodyPr/>
        <a:lstStyle/>
        <a:p>
          <a:endParaRPr lang="en-US"/>
        </a:p>
      </dgm:t>
    </dgm:pt>
    <dgm:pt modelId="{85480309-C9F9-1840-8292-A84C9A330A9C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If template is rendered, generate an image</a:t>
          </a:r>
        </a:p>
      </dgm:t>
    </dgm:pt>
    <dgm:pt modelId="{94571535-8F51-8841-8688-11B9AA75C491}" type="parTrans" cxnId="{C9C3B8DC-7871-DC4C-BBD0-67DA4D58E941}">
      <dgm:prSet/>
      <dgm:spPr/>
      <dgm:t>
        <a:bodyPr/>
        <a:lstStyle/>
        <a:p>
          <a:endParaRPr lang="en-US"/>
        </a:p>
      </dgm:t>
    </dgm:pt>
    <dgm:pt modelId="{1BD74D70-79FD-6645-B3E0-88D57BEA9235}" type="sibTrans" cxnId="{C9C3B8DC-7871-DC4C-BBD0-67DA4D58E941}">
      <dgm:prSet/>
      <dgm:spPr/>
      <dgm:t>
        <a:bodyPr/>
        <a:lstStyle/>
        <a:p>
          <a:endParaRPr lang="en-US"/>
        </a:p>
      </dgm:t>
    </dgm:pt>
    <dgm:pt modelId="{F00D42AE-FD1C-E547-85EA-E8668B54A0AB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inputContent</a:t>
          </a:r>
          <a:r>
            <a:rPr lang="en-US" dirty="0">
              <a:solidFill>
                <a:schemeClr val="tx1"/>
              </a:solidFill>
            </a:rPr>
            <a:t> = “QWERTY”</a:t>
          </a:r>
        </a:p>
      </dgm:t>
    </dgm:pt>
    <dgm:pt modelId="{247B19A2-57D8-8A40-A7E8-A7D36C751FDE}" type="sibTrans" cxnId="{86C40FD5-DB25-6B48-8FFA-F915EE1494B2}">
      <dgm:prSet/>
      <dgm:spPr/>
      <dgm:t>
        <a:bodyPr/>
        <a:lstStyle/>
        <a:p>
          <a:endParaRPr lang="en-US"/>
        </a:p>
      </dgm:t>
    </dgm:pt>
    <dgm:pt modelId="{79BAAFE3-1A03-ED4F-AAC0-761B7CBB8F0B}" type="parTrans" cxnId="{86C40FD5-DB25-6B48-8FFA-F915EE1494B2}">
      <dgm:prSet/>
      <dgm:spPr/>
      <dgm:t>
        <a:bodyPr/>
        <a:lstStyle/>
        <a:p>
          <a:endParaRPr lang="en-US"/>
        </a:p>
      </dgm:t>
    </dgm:pt>
    <dgm:pt modelId="{7E268AF5-2B00-8941-A49B-B6097C502D5A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If </a:t>
          </a:r>
          <a:r>
            <a:rPr lang="en-US" err="1">
              <a:solidFill>
                <a:schemeClr val="tx1"/>
              </a:solidFill>
            </a:rPr>
            <a:t>inputContent</a:t>
          </a:r>
          <a:r>
            <a:rPr lang="en-US">
              <a:solidFill>
                <a:schemeClr val="tx1"/>
              </a:solidFill>
            </a:rPr>
            <a:t> is updated, rerender the template</a:t>
          </a:r>
        </a:p>
      </dgm:t>
    </dgm:pt>
    <dgm:pt modelId="{E2115795-70E2-1948-9BC6-F2F14871722C}" type="parTrans" cxnId="{47504123-8076-B247-8E97-6C30499246B7}">
      <dgm:prSet/>
      <dgm:spPr/>
      <dgm:t>
        <a:bodyPr/>
        <a:lstStyle/>
        <a:p>
          <a:endParaRPr lang="en-US"/>
        </a:p>
      </dgm:t>
    </dgm:pt>
    <dgm:pt modelId="{DD2DBD58-B482-004E-B9EA-5364A632CC3E}" type="sibTrans" cxnId="{47504123-8076-B247-8E97-6C30499246B7}">
      <dgm:prSet/>
      <dgm:spPr/>
      <dgm:t>
        <a:bodyPr/>
        <a:lstStyle/>
        <a:p>
          <a:endParaRPr lang="en-US"/>
        </a:p>
      </dgm:t>
    </dgm:pt>
    <dgm:pt modelId="{1447B61F-EDA6-E943-A173-951938A12DF6}">
      <dgm:prSet/>
      <dgm:spPr>
        <a:solidFill>
          <a:schemeClr val="accent1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App</a:t>
          </a:r>
        </a:p>
      </dgm:t>
    </dgm:pt>
    <dgm:pt modelId="{CE648AD2-C19F-7748-B250-3CAC266BB681}" type="parTrans" cxnId="{03E2734A-B5F1-F842-BAD8-DA78CD0E921E}">
      <dgm:prSet/>
      <dgm:spPr/>
      <dgm:t>
        <a:bodyPr/>
        <a:lstStyle/>
        <a:p>
          <a:endParaRPr lang="en-US"/>
        </a:p>
      </dgm:t>
    </dgm:pt>
    <dgm:pt modelId="{3B877556-6502-D440-A135-A63CEAB0DD01}" type="sibTrans" cxnId="{03E2734A-B5F1-F842-BAD8-DA78CD0E921E}">
      <dgm:prSet/>
      <dgm:spPr/>
      <dgm:t>
        <a:bodyPr/>
        <a:lstStyle/>
        <a:p>
          <a:endParaRPr lang="en-US"/>
        </a:p>
      </dgm:t>
    </dgm:pt>
    <dgm:pt modelId="{A4912147-9ED2-DF41-BC64-0F9B9EE0E939}" type="pres">
      <dgm:prSet presAssocID="{508A8496-3031-DF4E-8967-B1DCCA1E426D}" presName="Name0" presStyleCnt="0">
        <dgm:presLayoutVars>
          <dgm:dir/>
          <dgm:animLvl val="lvl"/>
          <dgm:resizeHandles val="exact"/>
        </dgm:presLayoutVars>
      </dgm:prSet>
      <dgm:spPr/>
    </dgm:pt>
    <dgm:pt modelId="{34C1222D-F821-5F40-84AC-2C866E40BB5B}" type="pres">
      <dgm:prSet presAssocID="{1447B61F-EDA6-E943-A173-951938A12DF6}" presName="boxAndChildren" presStyleCnt="0"/>
      <dgm:spPr/>
    </dgm:pt>
    <dgm:pt modelId="{F4403EA1-0EC5-F941-93F7-CB8854028FC4}" type="pres">
      <dgm:prSet presAssocID="{1447B61F-EDA6-E943-A173-951938A12DF6}" presName="parentTextBox" presStyleLbl="node1" presStyleIdx="0" presStyleCnt="5"/>
      <dgm:spPr/>
    </dgm:pt>
    <dgm:pt modelId="{5E443692-42C3-534D-8AF7-7725E9F83CDC}" type="pres">
      <dgm:prSet presAssocID="{DD2DBD58-B482-004E-B9EA-5364A632CC3E}" presName="sp" presStyleCnt="0"/>
      <dgm:spPr/>
    </dgm:pt>
    <dgm:pt modelId="{3E875F86-E87C-FA4F-BEEE-714B2B8E7042}" type="pres">
      <dgm:prSet presAssocID="{7E268AF5-2B00-8941-A49B-B6097C502D5A}" presName="arrowAndChildren" presStyleCnt="0"/>
      <dgm:spPr/>
    </dgm:pt>
    <dgm:pt modelId="{0EA7B311-6389-7443-9DB7-9A06984F3501}" type="pres">
      <dgm:prSet presAssocID="{7E268AF5-2B00-8941-A49B-B6097C502D5A}" presName="parentTextArrow" presStyleLbl="node1" presStyleIdx="1" presStyleCnt="5"/>
      <dgm:spPr/>
    </dgm:pt>
    <dgm:pt modelId="{3FE403CA-A5C9-7B43-BA96-351A5D83104D}" type="pres">
      <dgm:prSet presAssocID="{1BD74D70-79FD-6645-B3E0-88D57BEA9235}" presName="sp" presStyleCnt="0"/>
      <dgm:spPr/>
    </dgm:pt>
    <dgm:pt modelId="{A93AFF42-48FE-534D-AF95-0AE70AA03823}" type="pres">
      <dgm:prSet presAssocID="{85480309-C9F9-1840-8292-A84C9A330A9C}" presName="arrowAndChildren" presStyleCnt="0"/>
      <dgm:spPr/>
    </dgm:pt>
    <dgm:pt modelId="{600120F9-0238-D048-BC28-1E891C68864E}" type="pres">
      <dgm:prSet presAssocID="{85480309-C9F9-1840-8292-A84C9A330A9C}" presName="parentTextArrow" presStyleLbl="node1" presStyleIdx="2" presStyleCnt="5"/>
      <dgm:spPr/>
    </dgm:pt>
    <dgm:pt modelId="{C65F7F47-CACF-D740-A694-C9D70A6AEA86}" type="pres">
      <dgm:prSet presAssocID="{FF1A39A2-241A-6D4F-AB2D-821978BD0B27}" presName="sp" presStyleCnt="0"/>
      <dgm:spPr/>
    </dgm:pt>
    <dgm:pt modelId="{03202851-741C-C442-A754-1BC6717F833D}" type="pres">
      <dgm:prSet presAssocID="{4E2B4DA1-9CAD-794F-8744-140A1080C22D}" presName="arrowAndChildren" presStyleCnt="0"/>
      <dgm:spPr/>
    </dgm:pt>
    <dgm:pt modelId="{F46DEEE5-7E72-B840-9D85-78102233C444}" type="pres">
      <dgm:prSet presAssocID="{4E2B4DA1-9CAD-794F-8744-140A1080C22D}" presName="parentTextArrow" presStyleLbl="node1" presStyleIdx="3" presStyleCnt="5"/>
      <dgm:spPr/>
    </dgm:pt>
    <dgm:pt modelId="{B07C4C68-35ED-924B-82CB-53FBC73E7DDE}" type="pres">
      <dgm:prSet presAssocID="{247B19A2-57D8-8A40-A7E8-A7D36C751FDE}" presName="sp" presStyleCnt="0"/>
      <dgm:spPr/>
    </dgm:pt>
    <dgm:pt modelId="{4CEC7BCD-A6A1-FF48-954F-D481666DB232}" type="pres">
      <dgm:prSet presAssocID="{F00D42AE-FD1C-E547-85EA-E8668B54A0AB}" presName="arrowAndChildren" presStyleCnt="0"/>
      <dgm:spPr/>
    </dgm:pt>
    <dgm:pt modelId="{8C14042A-3879-EB4A-B502-CED10BED9115}" type="pres">
      <dgm:prSet presAssocID="{F00D42AE-FD1C-E547-85EA-E8668B54A0AB}" presName="parentTextArrow" presStyleLbl="node1" presStyleIdx="4" presStyleCnt="5" custScaleY="152489" custLinFactNeighborX="7513" custLinFactNeighborY="1434"/>
      <dgm:spPr/>
    </dgm:pt>
  </dgm:ptLst>
  <dgm:cxnLst>
    <dgm:cxn modelId="{6E57D81A-229D-274F-84DE-2D7A5ADB1F89}" srcId="{508A8496-3031-DF4E-8967-B1DCCA1E426D}" destId="{4E2B4DA1-9CAD-794F-8744-140A1080C22D}" srcOrd="1" destOrd="0" parTransId="{6D4060C3-9E13-BA4E-BD8D-C8CB2CF1B818}" sibTransId="{FF1A39A2-241A-6D4F-AB2D-821978BD0B27}"/>
    <dgm:cxn modelId="{47504123-8076-B247-8E97-6C30499246B7}" srcId="{508A8496-3031-DF4E-8967-B1DCCA1E426D}" destId="{7E268AF5-2B00-8941-A49B-B6097C502D5A}" srcOrd="3" destOrd="0" parTransId="{E2115795-70E2-1948-9BC6-F2F14871722C}" sibTransId="{DD2DBD58-B482-004E-B9EA-5364A632CC3E}"/>
    <dgm:cxn modelId="{B502FB47-A262-4049-AAB8-67A284EB7468}" type="presOf" srcId="{508A8496-3031-DF4E-8967-B1DCCA1E426D}" destId="{A4912147-9ED2-DF41-BC64-0F9B9EE0E939}" srcOrd="0" destOrd="0" presId="urn:microsoft.com/office/officeart/2005/8/layout/process4"/>
    <dgm:cxn modelId="{03E2734A-B5F1-F842-BAD8-DA78CD0E921E}" srcId="{508A8496-3031-DF4E-8967-B1DCCA1E426D}" destId="{1447B61F-EDA6-E943-A173-951938A12DF6}" srcOrd="4" destOrd="0" parTransId="{CE648AD2-C19F-7748-B250-3CAC266BB681}" sibTransId="{3B877556-6502-D440-A135-A63CEAB0DD01}"/>
    <dgm:cxn modelId="{A0980E62-D36F-5F4F-B3EA-9C9C8D929353}" type="presOf" srcId="{4E2B4DA1-9CAD-794F-8744-140A1080C22D}" destId="{F46DEEE5-7E72-B840-9D85-78102233C444}" srcOrd="0" destOrd="0" presId="urn:microsoft.com/office/officeart/2005/8/layout/process4"/>
    <dgm:cxn modelId="{7460CF84-65CB-154D-9829-76A9CB086727}" type="presOf" srcId="{7E268AF5-2B00-8941-A49B-B6097C502D5A}" destId="{0EA7B311-6389-7443-9DB7-9A06984F3501}" srcOrd="0" destOrd="0" presId="urn:microsoft.com/office/officeart/2005/8/layout/process4"/>
    <dgm:cxn modelId="{012E918D-0AE5-694E-9346-7C4C58AB8F41}" type="presOf" srcId="{F00D42AE-FD1C-E547-85EA-E8668B54A0AB}" destId="{8C14042A-3879-EB4A-B502-CED10BED9115}" srcOrd="0" destOrd="0" presId="urn:microsoft.com/office/officeart/2005/8/layout/process4"/>
    <dgm:cxn modelId="{B4DBC991-DBDE-5A45-A187-B6246747E800}" type="presOf" srcId="{1447B61F-EDA6-E943-A173-951938A12DF6}" destId="{F4403EA1-0EC5-F941-93F7-CB8854028FC4}" srcOrd="0" destOrd="0" presId="urn:microsoft.com/office/officeart/2005/8/layout/process4"/>
    <dgm:cxn modelId="{8C049DAC-E7C6-E24E-BD96-FA88053C7FEF}" type="presOf" srcId="{85480309-C9F9-1840-8292-A84C9A330A9C}" destId="{600120F9-0238-D048-BC28-1E891C68864E}" srcOrd="0" destOrd="0" presId="urn:microsoft.com/office/officeart/2005/8/layout/process4"/>
    <dgm:cxn modelId="{86C40FD5-DB25-6B48-8FFA-F915EE1494B2}" srcId="{508A8496-3031-DF4E-8967-B1DCCA1E426D}" destId="{F00D42AE-FD1C-E547-85EA-E8668B54A0AB}" srcOrd="0" destOrd="0" parTransId="{79BAAFE3-1A03-ED4F-AAC0-761B7CBB8F0B}" sibTransId="{247B19A2-57D8-8A40-A7E8-A7D36C751FDE}"/>
    <dgm:cxn modelId="{C9C3B8DC-7871-DC4C-BBD0-67DA4D58E941}" srcId="{508A8496-3031-DF4E-8967-B1DCCA1E426D}" destId="{85480309-C9F9-1840-8292-A84C9A330A9C}" srcOrd="2" destOrd="0" parTransId="{94571535-8F51-8841-8688-11B9AA75C491}" sibTransId="{1BD74D70-79FD-6645-B3E0-88D57BEA9235}"/>
    <dgm:cxn modelId="{FD57C029-C146-5E4B-BEA0-FB62B23423C0}" type="presParOf" srcId="{A4912147-9ED2-DF41-BC64-0F9B9EE0E939}" destId="{34C1222D-F821-5F40-84AC-2C866E40BB5B}" srcOrd="0" destOrd="0" presId="urn:microsoft.com/office/officeart/2005/8/layout/process4"/>
    <dgm:cxn modelId="{94ACA6C3-B556-8949-A9E1-15834A9F3A79}" type="presParOf" srcId="{34C1222D-F821-5F40-84AC-2C866E40BB5B}" destId="{F4403EA1-0EC5-F941-93F7-CB8854028FC4}" srcOrd="0" destOrd="0" presId="urn:microsoft.com/office/officeart/2005/8/layout/process4"/>
    <dgm:cxn modelId="{1663570C-13D8-6B45-8630-06FC7ACA09A2}" type="presParOf" srcId="{A4912147-9ED2-DF41-BC64-0F9B9EE0E939}" destId="{5E443692-42C3-534D-8AF7-7725E9F83CDC}" srcOrd="1" destOrd="0" presId="urn:microsoft.com/office/officeart/2005/8/layout/process4"/>
    <dgm:cxn modelId="{60AE9B2A-BAAB-E240-94E9-6FAC03EA5AAE}" type="presParOf" srcId="{A4912147-9ED2-DF41-BC64-0F9B9EE0E939}" destId="{3E875F86-E87C-FA4F-BEEE-714B2B8E7042}" srcOrd="2" destOrd="0" presId="urn:microsoft.com/office/officeart/2005/8/layout/process4"/>
    <dgm:cxn modelId="{75CCBA87-A9C6-A843-96DC-0E79C1CB332E}" type="presParOf" srcId="{3E875F86-E87C-FA4F-BEEE-714B2B8E7042}" destId="{0EA7B311-6389-7443-9DB7-9A06984F3501}" srcOrd="0" destOrd="0" presId="urn:microsoft.com/office/officeart/2005/8/layout/process4"/>
    <dgm:cxn modelId="{1F7F649C-C8AC-1949-859B-3C6FA5A750FE}" type="presParOf" srcId="{A4912147-9ED2-DF41-BC64-0F9B9EE0E939}" destId="{3FE403CA-A5C9-7B43-BA96-351A5D83104D}" srcOrd="3" destOrd="0" presId="urn:microsoft.com/office/officeart/2005/8/layout/process4"/>
    <dgm:cxn modelId="{CC7A1D1B-E9BF-3A4B-8209-FC139A8C8E52}" type="presParOf" srcId="{A4912147-9ED2-DF41-BC64-0F9B9EE0E939}" destId="{A93AFF42-48FE-534D-AF95-0AE70AA03823}" srcOrd="4" destOrd="0" presId="urn:microsoft.com/office/officeart/2005/8/layout/process4"/>
    <dgm:cxn modelId="{D89CC3A2-A889-3949-850D-656833344BDD}" type="presParOf" srcId="{A93AFF42-48FE-534D-AF95-0AE70AA03823}" destId="{600120F9-0238-D048-BC28-1E891C68864E}" srcOrd="0" destOrd="0" presId="urn:microsoft.com/office/officeart/2005/8/layout/process4"/>
    <dgm:cxn modelId="{C14F5CE0-A49E-4F4B-8F79-1ED73F909EC8}" type="presParOf" srcId="{A4912147-9ED2-DF41-BC64-0F9B9EE0E939}" destId="{C65F7F47-CACF-D740-A694-C9D70A6AEA86}" srcOrd="5" destOrd="0" presId="urn:microsoft.com/office/officeart/2005/8/layout/process4"/>
    <dgm:cxn modelId="{625BB483-2F59-AE4F-A23F-F83C23B55FFC}" type="presParOf" srcId="{A4912147-9ED2-DF41-BC64-0F9B9EE0E939}" destId="{03202851-741C-C442-A754-1BC6717F833D}" srcOrd="6" destOrd="0" presId="urn:microsoft.com/office/officeart/2005/8/layout/process4"/>
    <dgm:cxn modelId="{BD5C64FA-9610-F941-820B-7E191841E26A}" type="presParOf" srcId="{03202851-741C-C442-A754-1BC6717F833D}" destId="{F46DEEE5-7E72-B840-9D85-78102233C444}" srcOrd="0" destOrd="0" presId="urn:microsoft.com/office/officeart/2005/8/layout/process4"/>
    <dgm:cxn modelId="{75180C8F-D82E-294D-893C-FF26FA6E4148}" type="presParOf" srcId="{A4912147-9ED2-DF41-BC64-0F9B9EE0E939}" destId="{B07C4C68-35ED-924B-82CB-53FBC73E7DDE}" srcOrd="7" destOrd="0" presId="urn:microsoft.com/office/officeart/2005/8/layout/process4"/>
    <dgm:cxn modelId="{A0AC8E0F-A509-564C-8BD9-05220034CB1B}" type="presParOf" srcId="{A4912147-9ED2-DF41-BC64-0F9B9EE0E939}" destId="{4CEC7BCD-A6A1-FF48-954F-D481666DB232}" srcOrd="8" destOrd="0" presId="urn:microsoft.com/office/officeart/2005/8/layout/process4"/>
    <dgm:cxn modelId="{8B1ABD1D-77D4-FE4B-BA56-9DFA6F9BA339}" type="presParOf" srcId="{4CEC7BCD-A6A1-FF48-954F-D481666DB232}" destId="{8C14042A-3879-EB4A-B502-CED10BED91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29616E-6311-EE4B-AD03-939E13364012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8BA1F-AB66-5248-AF5E-30B92DABC9D4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004CC7F6-B002-7440-890F-1C87E24FCC85}" type="parTrans" cxnId="{67932CBC-0B98-B743-B146-26292B919963}">
      <dgm:prSet/>
      <dgm:spPr/>
      <dgm:t>
        <a:bodyPr/>
        <a:lstStyle/>
        <a:p>
          <a:endParaRPr lang="en-US"/>
        </a:p>
      </dgm:t>
    </dgm:pt>
    <dgm:pt modelId="{5B9D0AA6-8A9B-B143-A593-0F437B9ABA80}" type="sibTrans" cxnId="{67932CBC-0B98-B743-B146-26292B919963}">
      <dgm:prSet/>
      <dgm:spPr/>
      <dgm:t>
        <a:bodyPr/>
        <a:lstStyle/>
        <a:p>
          <a:endParaRPr lang="en-US"/>
        </a:p>
      </dgm:t>
    </dgm:pt>
    <dgm:pt modelId="{1F013ABA-5785-7049-8FB4-F0121FCA5392}">
      <dgm:prSet phldrT="[Text]"/>
      <dgm:spPr/>
      <dgm:t>
        <a:bodyPr/>
        <a:lstStyle/>
        <a:p>
          <a:r>
            <a:rPr lang="en-US"/>
            <a:t>The initial state of Vue Instance</a:t>
          </a:r>
        </a:p>
      </dgm:t>
    </dgm:pt>
    <dgm:pt modelId="{DF8B771E-AB01-6748-BF6B-72844B5E266F}" type="parTrans" cxnId="{50623558-6814-E64C-ACB8-855C0E3E2D5D}">
      <dgm:prSet/>
      <dgm:spPr/>
      <dgm:t>
        <a:bodyPr/>
        <a:lstStyle/>
        <a:p>
          <a:endParaRPr lang="en-US"/>
        </a:p>
      </dgm:t>
    </dgm:pt>
    <dgm:pt modelId="{7D1DD5D9-461F-0442-BED4-1DAD95D604D2}" type="sibTrans" cxnId="{50623558-6814-E64C-ACB8-855C0E3E2D5D}">
      <dgm:prSet/>
      <dgm:spPr/>
      <dgm:t>
        <a:bodyPr/>
        <a:lstStyle/>
        <a:p>
          <a:endParaRPr lang="en-US"/>
        </a:p>
      </dgm:t>
    </dgm:pt>
    <dgm:pt modelId="{357C4890-DBE8-9444-B93A-5EBFCDB2D85E}">
      <dgm:prSet phldrT="[Text]"/>
      <dgm:spPr/>
      <dgm:t>
        <a:bodyPr/>
        <a:lstStyle/>
        <a:p>
          <a:r>
            <a:rPr lang="en-US"/>
            <a:t>methods</a:t>
          </a:r>
        </a:p>
      </dgm:t>
    </dgm:pt>
    <dgm:pt modelId="{FCA82F52-A289-A146-9497-4C77025FB9A4}" type="parTrans" cxnId="{A8CCEC7F-15BC-CA46-8574-F2221B383511}">
      <dgm:prSet/>
      <dgm:spPr/>
      <dgm:t>
        <a:bodyPr/>
        <a:lstStyle/>
        <a:p>
          <a:endParaRPr lang="en-US"/>
        </a:p>
      </dgm:t>
    </dgm:pt>
    <dgm:pt modelId="{21B5624A-031C-4F47-8B9E-57FD577D0019}" type="sibTrans" cxnId="{A8CCEC7F-15BC-CA46-8574-F2221B383511}">
      <dgm:prSet/>
      <dgm:spPr/>
      <dgm:t>
        <a:bodyPr/>
        <a:lstStyle/>
        <a:p>
          <a:endParaRPr lang="en-US"/>
        </a:p>
      </dgm:t>
    </dgm:pt>
    <dgm:pt modelId="{74FBCE74-E095-B742-BF43-B0277FD6B004}">
      <dgm:prSet phldrT="[Text]"/>
      <dgm:spPr/>
      <dgm:t>
        <a:bodyPr/>
        <a:lstStyle/>
        <a:p>
          <a:r>
            <a:rPr lang="en-US"/>
            <a:t>The different ways that state can change</a:t>
          </a:r>
        </a:p>
      </dgm:t>
    </dgm:pt>
    <dgm:pt modelId="{C1B1B179-28DD-9A4C-ADB0-9D2311EB5F7A}" type="parTrans" cxnId="{6F750390-4A24-604B-8343-8DD9BBF47AA4}">
      <dgm:prSet/>
      <dgm:spPr/>
      <dgm:t>
        <a:bodyPr/>
        <a:lstStyle/>
        <a:p>
          <a:endParaRPr lang="en-US"/>
        </a:p>
      </dgm:t>
    </dgm:pt>
    <dgm:pt modelId="{9315410C-E0F4-3943-8A23-9DD8779DB355}" type="sibTrans" cxnId="{6F750390-4A24-604B-8343-8DD9BBF47AA4}">
      <dgm:prSet/>
      <dgm:spPr/>
      <dgm:t>
        <a:bodyPr/>
        <a:lstStyle/>
        <a:p>
          <a:endParaRPr lang="en-US"/>
        </a:p>
      </dgm:t>
    </dgm:pt>
    <dgm:pt modelId="{18A1A093-8CD1-2B48-A253-B734559D1AE0}">
      <dgm:prSet phldrT="[Text]"/>
      <dgm:spPr/>
      <dgm:t>
        <a:bodyPr/>
        <a:lstStyle/>
        <a:p>
          <a:r>
            <a:rPr lang="en-US"/>
            <a:t>computed</a:t>
          </a:r>
        </a:p>
      </dgm:t>
    </dgm:pt>
    <dgm:pt modelId="{AFABC857-C8D1-284D-8861-D54BD6CBA22B}" type="parTrans" cxnId="{46986034-4CAA-FE44-8FD8-5CEF03C3F809}">
      <dgm:prSet/>
      <dgm:spPr/>
      <dgm:t>
        <a:bodyPr/>
        <a:lstStyle/>
        <a:p>
          <a:endParaRPr lang="en-US"/>
        </a:p>
      </dgm:t>
    </dgm:pt>
    <dgm:pt modelId="{A2CACA39-8FA8-EB4F-9BBE-51EC7680D261}" type="sibTrans" cxnId="{46986034-4CAA-FE44-8FD8-5CEF03C3F809}">
      <dgm:prSet/>
      <dgm:spPr/>
      <dgm:t>
        <a:bodyPr/>
        <a:lstStyle/>
        <a:p>
          <a:endParaRPr lang="en-US"/>
        </a:p>
      </dgm:t>
    </dgm:pt>
    <dgm:pt modelId="{7E8B0EEB-C96A-0340-8933-C2576E6AE7D1}">
      <dgm:prSet phldrT="[Text]"/>
      <dgm:spPr/>
      <dgm:t>
        <a:bodyPr/>
        <a:lstStyle/>
        <a:p>
          <a:r>
            <a:rPr lang="en-US"/>
            <a:t>How to turn the current data into viewable values</a:t>
          </a:r>
        </a:p>
      </dgm:t>
    </dgm:pt>
    <dgm:pt modelId="{00DC98F9-EAD4-2A40-8963-E67AF993DD27}" type="parTrans" cxnId="{595C1441-8B17-7849-9C27-729C8701D2B4}">
      <dgm:prSet/>
      <dgm:spPr/>
      <dgm:t>
        <a:bodyPr/>
        <a:lstStyle/>
        <a:p>
          <a:endParaRPr lang="en-US"/>
        </a:p>
      </dgm:t>
    </dgm:pt>
    <dgm:pt modelId="{84FE3D8C-8E0C-1F40-9192-B2D8FC9415A3}" type="sibTrans" cxnId="{595C1441-8B17-7849-9C27-729C8701D2B4}">
      <dgm:prSet/>
      <dgm:spPr/>
      <dgm:t>
        <a:bodyPr/>
        <a:lstStyle/>
        <a:p>
          <a:endParaRPr lang="en-US"/>
        </a:p>
      </dgm:t>
    </dgm:pt>
    <dgm:pt modelId="{C2CE1963-78B1-4043-B676-CA5E2F7073C0}" type="pres">
      <dgm:prSet presAssocID="{6129616E-6311-EE4B-AD03-939E1336401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B1CC493-04F0-1747-8FF3-64E83004C15A}" type="pres">
      <dgm:prSet presAssocID="{D2E8BA1F-AB66-5248-AF5E-30B92DABC9D4}" presName="horFlow" presStyleCnt="0"/>
      <dgm:spPr/>
    </dgm:pt>
    <dgm:pt modelId="{92844B4C-6D5A-BD44-AFC3-A7EDA64F1176}" type="pres">
      <dgm:prSet presAssocID="{D2E8BA1F-AB66-5248-AF5E-30B92DABC9D4}" presName="bigChev" presStyleLbl="node1" presStyleIdx="0" presStyleCnt="3"/>
      <dgm:spPr/>
    </dgm:pt>
    <dgm:pt modelId="{BAD9F619-B2BD-0D42-87EF-3EB6CE25BBED}" type="pres">
      <dgm:prSet presAssocID="{DF8B771E-AB01-6748-BF6B-72844B5E266F}" presName="parTrans" presStyleCnt="0"/>
      <dgm:spPr/>
    </dgm:pt>
    <dgm:pt modelId="{EC44BEDD-ED13-464C-BE66-52EB14E17E63}" type="pres">
      <dgm:prSet presAssocID="{1F013ABA-5785-7049-8FB4-F0121FCA5392}" presName="node" presStyleLbl="alignAccFollowNode1" presStyleIdx="0" presStyleCnt="3" custScaleX="149320">
        <dgm:presLayoutVars>
          <dgm:bulletEnabled val="1"/>
        </dgm:presLayoutVars>
      </dgm:prSet>
      <dgm:spPr/>
    </dgm:pt>
    <dgm:pt modelId="{BA25056A-109E-BB4D-AAA5-C3E8B1172A4E}" type="pres">
      <dgm:prSet presAssocID="{D2E8BA1F-AB66-5248-AF5E-30B92DABC9D4}" presName="vSp" presStyleCnt="0"/>
      <dgm:spPr/>
    </dgm:pt>
    <dgm:pt modelId="{49F3AB7D-E26C-6942-935E-CD6244CAABD6}" type="pres">
      <dgm:prSet presAssocID="{357C4890-DBE8-9444-B93A-5EBFCDB2D85E}" presName="horFlow" presStyleCnt="0"/>
      <dgm:spPr/>
    </dgm:pt>
    <dgm:pt modelId="{CF42A606-C27C-BF47-88F7-7BA9BB37FBEA}" type="pres">
      <dgm:prSet presAssocID="{357C4890-DBE8-9444-B93A-5EBFCDB2D85E}" presName="bigChev" presStyleLbl="node1" presStyleIdx="1" presStyleCnt="3"/>
      <dgm:spPr/>
    </dgm:pt>
    <dgm:pt modelId="{BA0F73AD-6D51-724F-8C27-8D65359907E6}" type="pres">
      <dgm:prSet presAssocID="{C1B1B179-28DD-9A4C-ADB0-9D2311EB5F7A}" presName="parTrans" presStyleCnt="0"/>
      <dgm:spPr/>
    </dgm:pt>
    <dgm:pt modelId="{28C85165-5BF9-DD46-9AEA-64FB51E67569}" type="pres">
      <dgm:prSet presAssocID="{74FBCE74-E095-B742-BF43-B0277FD6B004}" presName="node" presStyleLbl="alignAccFollowNode1" presStyleIdx="1" presStyleCnt="3" custScaleX="149965">
        <dgm:presLayoutVars>
          <dgm:bulletEnabled val="1"/>
        </dgm:presLayoutVars>
      </dgm:prSet>
      <dgm:spPr/>
    </dgm:pt>
    <dgm:pt modelId="{645B3C51-8672-2F44-9D7B-AFC8D576D6F1}" type="pres">
      <dgm:prSet presAssocID="{357C4890-DBE8-9444-B93A-5EBFCDB2D85E}" presName="vSp" presStyleCnt="0"/>
      <dgm:spPr/>
    </dgm:pt>
    <dgm:pt modelId="{C0AAF8EB-A1D8-C147-91AA-F02B81BD2D12}" type="pres">
      <dgm:prSet presAssocID="{18A1A093-8CD1-2B48-A253-B734559D1AE0}" presName="horFlow" presStyleCnt="0"/>
      <dgm:spPr/>
    </dgm:pt>
    <dgm:pt modelId="{E427F811-CB89-9C4D-819A-1ABF8A76E841}" type="pres">
      <dgm:prSet presAssocID="{18A1A093-8CD1-2B48-A253-B734559D1AE0}" presName="bigChev" presStyleLbl="node1" presStyleIdx="2" presStyleCnt="3"/>
      <dgm:spPr/>
    </dgm:pt>
    <dgm:pt modelId="{F45514FD-8259-234F-9DE4-75AAA5D72A9D}" type="pres">
      <dgm:prSet presAssocID="{00DC98F9-EAD4-2A40-8963-E67AF993DD27}" presName="parTrans" presStyleCnt="0"/>
      <dgm:spPr/>
    </dgm:pt>
    <dgm:pt modelId="{2572E227-0B93-2A40-A1BD-157E83F5C787}" type="pres">
      <dgm:prSet presAssocID="{7E8B0EEB-C96A-0340-8933-C2576E6AE7D1}" presName="node" presStyleLbl="alignAccFollowNode1" presStyleIdx="2" presStyleCnt="3" custScaleX="150043">
        <dgm:presLayoutVars>
          <dgm:bulletEnabled val="1"/>
        </dgm:presLayoutVars>
      </dgm:prSet>
      <dgm:spPr/>
    </dgm:pt>
  </dgm:ptLst>
  <dgm:cxnLst>
    <dgm:cxn modelId="{5C67560C-DA58-E94E-ACF5-25690EBAC845}" type="presOf" srcId="{7E8B0EEB-C96A-0340-8933-C2576E6AE7D1}" destId="{2572E227-0B93-2A40-A1BD-157E83F5C787}" srcOrd="0" destOrd="0" presId="urn:microsoft.com/office/officeart/2005/8/layout/lProcess3"/>
    <dgm:cxn modelId="{46986034-4CAA-FE44-8FD8-5CEF03C3F809}" srcId="{6129616E-6311-EE4B-AD03-939E13364012}" destId="{18A1A093-8CD1-2B48-A253-B734559D1AE0}" srcOrd="2" destOrd="0" parTransId="{AFABC857-C8D1-284D-8861-D54BD6CBA22B}" sibTransId="{A2CACA39-8FA8-EB4F-9BBE-51EC7680D261}"/>
    <dgm:cxn modelId="{595C1441-8B17-7849-9C27-729C8701D2B4}" srcId="{18A1A093-8CD1-2B48-A253-B734559D1AE0}" destId="{7E8B0EEB-C96A-0340-8933-C2576E6AE7D1}" srcOrd="0" destOrd="0" parTransId="{00DC98F9-EAD4-2A40-8963-E67AF993DD27}" sibTransId="{84FE3D8C-8E0C-1F40-9192-B2D8FC9415A3}"/>
    <dgm:cxn modelId="{50623558-6814-E64C-ACB8-855C0E3E2D5D}" srcId="{D2E8BA1F-AB66-5248-AF5E-30B92DABC9D4}" destId="{1F013ABA-5785-7049-8FB4-F0121FCA5392}" srcOrd="0" destOrd="0" parTransId="{DF8B771E-AB01-6748-BF6B-72844B5E266F}" sibTransId="{7D1DD5D9-461F-0442-BED4-1DAD95D604D2}"/>
    <dgm:cxn modelId="{58D16C66-CFF1-1D48-BD0C-C58DDC9F1521}" type="presOf" srcId="{357C4890-DBE8-9444-B93A-5EBFCDB2D85E}" destId="{CF42A606-C27C-BF47-88F7-7BA9BB37FBEA}" srcOrd="0" destOrd="0" presId="urn:microsoft.com/office/officeart/2005/8/layout/lProcess3"/>
    <dgm:cxn modelId="{A8CCEC7F-15BC-CA46-8574-F2221B383511}" srcId="{6129616E-6311-EE4B-AD03-939E13364012}" destId="{357C4890-DBE8-9444-B93A-5EBFCDB2D85E}" srcOrd="1" destOrd="0" parTransId="{FCA82F52-A289-A146-9497-4C77025FB9A4}" sibTransId="{21B5624A-031C-4F47-8B9E-57FD577D0019}"/>
    <dgm:cxn modelId="{BA153080-BB3A-0247-A48C-692C76B233BA}" type="presOf" srcId="{D2E8BA1F-AB66-5248-AF5E-30B92DABC9D4}" destId="{92844B4C-6D5A-BD44-AFC3-A7EDA64F1176}" srcOrd="0" destOrd="0" presId="urn:microsoft.com/office/officeart/2005/8/layout/lProcess3"/>
    <dgm:cxn modelId="{3FA8C881-AC4C-F94D-9201-772551EAA9AB}" type="presOf" srcId="{6129616E-6311-EE4B-AD03-939E13364012}" destId="{C2CE1963-78B1-4043-B676-CA5E2F7073C0}" srcOrd="0" destOrd="0" presId="urn:microsoft.com/office/officeart/2005/8/layout/lProcess3"/>
    <dgm:cxn modelId="{6F750390-4A24-604B-8343-8DD9BBF47AA4}" srcId="{357C4890-DBE8-9444-B93A-5EBFCDB2D85E}" destId="{74FBCE74-E095-B742-BF43-B0277FD6B004}" srcOrd="0" destOrd="0" parTransId="{C1B1B179-28DD-9A4C-ADB0-9D2311EB5F7A}" sibTransId="{9315410C-E0F4-3943-8A23-9DD8779DB355}"/>
    <dgm:cxn modelId="{B4F5839E-8DCC-B641-8044-A127AE743EF4}" type="presOf" srcId="{18A1A093-8CD1-2B48-A253-B734559D1AE0}" destId="{E427F811-CB89-9C4D-819A-1ABF8A76E841}" srcOrd="0" destOrd="0" presId="urn:microsoft.com/office/officeart/2005/8/layout/lProcess3"/>
    <dgm:cxn modelId="{D16D8C9E-F59B-7A43-AB1C-F498866B7A8D}" type="presOf" srcId="{74FBCE74-E095-B742-BF43-B0277FD6B004}" destId="{28C85165-5BF9-DD46-9AEA-64FB51E67569}" srcOrd="0" destOrd="0" presId="urn:microsoft.com/office/officeart/2005/8/layout/lProcess3"/>
    <dgm:cxn modelId="{67932CBC-0B98-B743-B146-26292B919963}" srcId="{6129616E-6311-EE4B-AD03-939E13364012}" destId="{D2E8BA1F-AB66-5248-AF5E-30B92DABC9D4}" srcOrd="0" destOrd="0" parTransId="{004CC7F6-B002-7440-890F-1C87E24FCC85}" sibTransId="{5B9D0AA6-8A9B-B143-A593-0F437B9ABA80}"/>
    <dgm:cxn modelId="{2AA0D3C4-73F4-6F44-8DA9-09B76D0CFDA2}" type="presOf" srcId="{1F013ABA-5785-7049-8FB4-F0121FCA5392}" destId="{EC44BEDD-ED13-464C-BE66-52EB14E17E63}" srcOrd="0" destOrd="0" presId="urn:microsoft.com/office/officeart/2005/8/layout/lProcess3"/>
    <dgm:cxn modelId="{8CF86C9A-6764-6144-8FEC-A582FBF34241}" type="presParOf" srcId="{C2CE1963-78B1-4043-B676-CA5E2F7073C0}" destId="{6B1CC493-04F0-1747-8FF3-64E83004C15A}" srcOrd="0" destOrd="0" presId="urn:microsoft.com/office/officeart/2005/8/layout/lProcess3"/>
    <dgm:cxn modelId="{5AC341CE-9043-F74E-8AFF-43B262660975}" type="presParOf" srcId="{6B1CC493-04F0-1747-8FF3-64E83004C15A}" destId="{92844B4C-6D5A-BD44-AFC3-A7EDA64F1176}" srcOrd="0" destOrd="0" presId="urn:microsoft.com/office/officeart/2005/8/layout/lProcess3"/>
    <dgm:cxn modelId="{555B6874-A268-F34C-A812-7FAD5FBF0C51}" type="presParOf" srcId="{6B1CC493-04F0-1747-8FF3-64E83004C15A}" destId="{BAD9F619-B2BD-0D42-87EF-3EB6CE25BBED}" srcOrd="1" destOrd="0" presId="urn:microsoft.com/office/officeart/2005/8/layout/lProcess3"/>
    <dgm:cxn modelId="{EBEC8540-44A6-7A49-A627-6FDFA4888530}" type="presParOf" srcId="{6B1CC493-04F0-1747-8FF3-64E83004C15A}" destId="{EC44BEDD-ED13-464C-BE66-52EB14E17E63}" srcOrd="2" destOrd="0" presId="urn:microsoft.com/office/officeart/2005/8/layout/lProcess3"/>
    <dgm:cxn modelId="{158EEA0B-73D5-A644-96DD-86DD0050BC3A}" type="presParOf" srcId="{C2CE1963-78B1-4043-B676-CA5E2F7073C0}" destId="{BA25056A-109E-BB4D-AAA5-C3E8B1172A4E}" srcOrd="1" destOrd="0" presId="urn:microsoft.com/office/officeart/2005/8/layout/lProcess3"/>
    <dgm:cxn modelId="{9E462A71-963E-9E4E-B5D3-30098FA7DD8F}" type="presParOf" srcId="{C2CE1963-78B1-4043-B676-CA5E2F7073C0}" destId="{49F3AB7D-E26C-6942-935E-CD6244CAABD6}" srcOrd="2" destOrd="0" presId="urn:microsoft.com/office/officeart/2005/8/layout/lProcess3"/>
    <dgm:cxn modelId="{99961F0F-EE64-D243-8513-1CE4CD41F031}" type="presParOf" srcId="{49F3AB7D-E26C-6942-935E-CD6244CAABD6}" destId="{CF42A606-C27C-BF47-88F7-7BA9BB37FBEA}" srcOrd="0" destOrd="0" presId="urn:microsoft.com/office/officeart/2005/8/layout/lProcess3"/>
    <dgm:cxn modelId="{A58A5F1C-5284-C949-B167-A904B643BC1F}" type="presParOf" srcId="{49F3AB7D-E26C-6942-935E-CD6244CAABD6}" destId="{BA0F73AD-6D51-724F-8C27-8D65359907E6}" srcOrd="1" destOrd="0" presId="urn:microsoft.com/office/officeart/2005/8/layout/lProcess3"/>
    <dgm:cxn modelId="{9FF5C197-D4F7-0740-862A-6F35D9ACE4D0}" type="presParOf" srcId="{49F3AB7D-E26C-6942-935E-CD6244CAABD6}" destId="{28C85165-5BF9-DD46-9AEA-64FB51E67569}" srcOrd="2" destOrd="0" presId="urn:microsoft.com/office/officeart/2005/8/layout/lProcess3"/>
    <dgm:cxn modelId="{7BA15931-36B9-1844-A308-639CC643902C}" type="presParOf" srcId="{C2CE1963-78B1-4043-B676-CA5E2F7073C0}" destId="{645B3C51-8672-2F44-9D7B-AFC8D576D6F1}" srcOrd="3" destOrd="0" presId="urn:microsoft.com/office/officeart/2005/8/layout/lProcess3"/>
    <dgm:cxn modelId="{6099C830-E7C3-044D-AD5D-CF545619F965}" type="presParOf" srcId="{C2CE1963-78B1-4043-B676-CA5E2F7073C0}" destId="{C0AAF8EB-A1D8-C147-91AA-F02B81BD2D12}" srcOrd="4" destOrd="0" presId="urn:microsoft.com/office/officeart/2005/8/layout/lProcess3"/>
    <dgm:cxn modelId="{D12E8156-12C1-844F-AA95-4F9AD058DFF2}" type="presParOf" srcId="{C0AAF8EB-A1D8-C147-91AA-F02B81BD2D12}" destId="{E427F811-CB89-9C4D-819A-1ABF8A76E841}" srcOrd="0" destOrd="0" presId="urn:microsoft.com/office/officeart/2005/8/layout/lProcess3"/>
    <dgm:cxn modelId="{C7EA8C35-171B-274B-8972-F32E098BC6B8}" type="presParOf" srcId="{C0AAF8EB-A1D8-C147-91AA-F02B81BD2D12}" destId="{F45514FD-8259-234F-9DE4-75AAA5D72A9D}" srcOrd="1" destOrd="0" presId="urn:microsoft.com/office/officeart/2005/8/layout/lProcess3"/>
    <dgm:cxn modelId="{4B516417-AE86-B74E-ACAC-F336DAD36BD7}" type="presParOf" srcId="{C0AAF8EB-A1D8-C147-91AA-F02B81BD2D12}" destId="{2572E227-0B93-2A40-A1BD-157E83F5C78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8CAE-09B7-094B-BC62-59D26F763E19}">
      <dsp:nvSpPr>
        <dsp:cNvPr id="0" name=""/>
        <dsp:cNvSpPr/>
      </dsp:nvSpPr>
      <dsp:spPr>
        <a:xfrm>
          <a:off x="1183735" y="-53440"/>
          <a:ext cx="1536949" cy="952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Detect input </a:t>
          </a:r>
        </a:p>
      </dsp:txBody>
      <dsp:txXfrm>
        <a:off x="1230227" y="-6948"/>
        <a:ext cx="1443965" cy="859417"/>
      </dsp:txXfrm>
    </dsp:sp>
    <dsp:sp modelId="{A38FDB22-B7E8-A649-AE22-44BBC99BA7FE}">
      <dsp:nvSpPr>
        <dsp:cNvPr id="0" name=""/>
        <dsp:cNvSpPr/>
      </dsp:nvSpPr>
      <dsp:spPr>
        <a:xfrm>
          <a:off x="1506461" y="402267"/>
          <a:ext cx="2989169" cy="2989169"/>
        </a:xfrm>
        <a:custGeom>
          <a:avLst/>
          <a:gdLst/>
          <a:ahLst/>
          <a:cxnLst/>
          <a:rect l="0" t="0" r="0" b="0"/>
          <a:pathLst>
            <a:path>
              <a:moveTo>
                <a:pt x="1423678" y="1682"/>
              </a:moveTo>
              <a:arcTo wR="1494584" hR="1494584" stAng="16036845" swAng="1510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41B4-C672-BB45-9712-5400C14F2589}">
      <dsp:nvSpPr>
        <dsp:cNvPr id="0" name=""/>
        <dsp:cNvSpPr/>
      </dsp:nvSpPr>
      <dsp:spPr>
        <a:xfrm>
          <a:off x="3305560" y="609645"/>
          <a:ext cx="1536949" cy="952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 the text</a:t>
          </a:r>
        </a:p>
      </dsp:txBody>
      <dsp:txXfrm>
        <a:off x="3352052" y="656137"/>
        <a:ext cx="1443965" cy="859417"/>
      </dsp:txXfrm>
    </dsp:sp>
    <dsp:sp modelId="{EC09D188-3A27-1247-84B0-39B5ABE82FEC}">
      <dsp:nvSpPr>
        <dsp:cNvPr id="0" name=""/>
        <dsp:cNvSpPr/>
      </dsp:nvSpPr>
      <dsp:spPr>
        <a:xfrm>
          <a:off x="1235554" y="130665"/>
          <a:ext cx="2989169" cy="2989169"/>
        </a:xfrm>
        <a:custGeom>
          <a:avLst/>
          <a:gdLst/>
          <a:ahLst/>
          <a:cxnLst/>
          <a:rect l="0" t="0" r="0" b="0"/>
          <a:pathLst>
            <a:path>
              <a:moveTo>
                <a:pt x="2984567" y="1611785"/>
              </a:moveTo>
              <a:arcTo wR="1494584" hR="1494584" stAng="21869855" swAng="127875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1B5C-1419-6F4B-828A-F3C2C67A8BC4}">
      <dsp:nvSpPr>
        <dsp:cNvPr id="0" name=""/>
        <dsp:cNvSpPr/>
      </dsp:nvSpPr>
      <dsp:spPr>
        <a:xfrm>
          <a:off x="2979563" y="2433373"/>
          <a:ext cx="1536949" cy="952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Generate a Pic</a:t>
          </a:r>
        </a:p>
      </dsp:txBody>
      <dsp:txXfrm>
        <a:off x="3026055" y="2479865"/>
        <a:ext cx="1443965" cy="859417"/>
      </dsp:txXfrm>
    </dsp:sp>
    <dsp:sp modelId="{167EEDAB-F76D-8748-8003-2FDFE9E76CC0}">
      <dsp:nvSpPr>
        <dsp:cNvPr id="0" name=""/>
        <dsp:cNvSpPr/>
      </dsp:nvSpPr>
      <dsp:spPr>
        <a:xfrm>
          <a:off x="1360004" y="446539"/>
          <a:ext cx="2989169" cy="2989169"/>
        </a:xfrm>
        <a:custGeom>
          <a:avLst/>
          <a:gdLst/>
          <a:ahLst/>
          <a:cxnLst/>
          <a:rect l="0" t="0" r="0" b="0"/>
          <a:pathLst>
            <a:path>
              <a:moveTo>
                <a:pt x="1674863" y="2978257"/>
              </a:moveTo>
              <a:arcTo wR="1494584" hR="1494584" stAng="4984322" swAng="14764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BAB3E-9D25-8340-ACE9-477D79BA45B7}">
      <dsp:nvSpPr>
        <dsp:cNvPr id="0" name=""/>
        <dsp:cNvSpPr/>
      </dsp:nvSpPr>
      <dsp:spPr>
        <a:xfrm>
          <a:off x="671754" y="2502011"/>
          <a:ext cx="1536949" cy="952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Show the Pic</a:t>
          </a:r>
        </a:p>
      </dsp:txBody>
      <dsp:txXfrm>
        <a:off x="718246" y="2548503"/>
        <a:ext cx="1443965" cy="859417"/>
      </dsp:txXfrm>
    </dsp:sp>
    <dsp:sp modelId="{9582E30B-59E6-1940-ADFC-7FD852E03D39}">
      <dsp:nvSpPr>
        <dsp:cNvPr id="0" name=""/>
        <dsp:cNvSpPr/>
      </dsp:nvSpPr>
      <dsp:spPr>
        <a:xfrm>
          <a:off x="-104288" y="-451392"/>
          <a:ext cx="2989169" cy="2989169"/>
        </a:xfrm>
        <a:custGeom>
          <a:avLst/>
          <a:gdLst/>
          <a:ahLst/>
          <a:cxnLst/>
          <a:rect l="0" t="0" r="0" b="0"/>
          <a:pathLst>
            <a:path>
              <a:moveTo>
                <a:pt x="1078749" y="2930156"/>
              </a:moveTo>
              <a:arcTo wR="1494584" hR="1494584" stAng="6369268" swAng="65153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F61DD-50BE-2442-B2E3-F769D823C89A}">
      <dsp:nvSpPr>
        <dsp:cNvPr id="0" name=""/>
        <dsp:cNvSpPr/>
      </dsp:nvSpPr>
      <dsp:spPr>
        <a:xfrm>
          <a:off x="0" y="1581052"/>
          <a:ext cx="1151514" cy="748484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6538" y="1617590"/>
        <a:ext cx="1078438" cy="675408"/>
      </dsp:txXfrm>
    </dsp:sp>
    <dsp:sp modelId="{72537492-94AC-5F48-94D0-42EC9B0D6CD3}">
      <dsp:nvSpPr>
        <dsp:cNvPr id="0" name=""/>
        <dsp:cNvSpPr/>
      </dsp:nvSpPr>
      <dsp:spPr>
        <a:xfrm>
          <a:off x="488598" y="660703"/>
          <a:ext cx="2989169" cy="2989169"/>
        </a:xfrm>
        <a:custGeom>
          <a:avLst/>
          <a:gdLst/>
          <a:ahLst/>
          <a:cxnLst/>
          <a:rect l="0" t="0" r="0" b="0"/>
          <a:pathLst>
            <a:path>
              <a:moveTo>
                <a:pt x="193757" y="758627"/>
              </a:moveTo>
              <a:arcTo wR="1494584" hR="1494584" stAng="12569969" swAng="12755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7D329-0DDE-4F4C-AB06-10E33990DD64}">
      <dsp:nvSpPr>
        <dsp:cNvPr id="0" name=""/>
        <dsp:cNvSpPr/>
      </dsp:nvSpPr>
      <dsp:spPr>
        <a:xfrm>
          <a:off x="2515" y="782704"/>
          <a:ext cx="3703467" cy="4357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9D44-0589-D548-B576-ABB6AD8EAFA5}">
      <dsp:nvSpPr>
        <dsp:cNvPr id="0" name=""/>
        <dsp:cNvSpPr/>
      </dsp:nvSpPr>
      <dsp:spPr>
        <a:xfrm>
          <a:off x="2515" y="946336"/>
          <a:ext cx="272070" cy="27207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66335-1AB9-EA4E-B858-A2791F930191}">
      <dsp:nvSpPr>
        <dsp:cNvPr id="0" name=""/>
        <dsp:cNvSpPr/>
      </dsp:nvSpPr>
      <dsp:spPr>
        <a:xfrm>
          <a:off x="48253" y="228596"/>
          <a:ext cx="3703467" cy="782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u="sng" kern="1200" err="1"/>
            <a:t>Challanges</a:t>
          </a:r>
          <a:endParaRPr lang="en-US" sz="4900" u="sng" kern="1200"/>
        </a:p>
      </dsp:txBody>
      <dsp:txXfrm>
        <a:off x="48253" y="228596"/>
        <a:ext cx="3703467" cy="782704"/>
      </dsp:txXfrm>
    </dsp:sp>
    <dsp:sp modelId="{7EACBE2A-F44E-E443-AB54-86AC68316EA6}">
      <dsp:nvSpPr>
        <dsp:cNvPr id="0" name=""/>
        <dsp:cNvSpPr/>
      </dsp:nvSpPr>
      <dsp:spPr>
        <a:xfrm>
          <a:off x="2515" y="1580523"/>
          <a:ext cx="272063" cy="272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65E48-5700-E148-BF66-9A2ACF269295}">
      <dsp:nvSpPr>
        <dsp:cNvPr id="0" name=""/>
        <dsp:cNvSpPr/>
      </dsp:nvSpPr>
      <dsp:spPr>
        <a:xfrm>
          <a:off x="261758" y="1399464"/>
          <a:ext cx="3444224" cy="63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Need to somehow search for videos on </a:t>
          </a:r>
          <a:r>
            <a:rPr lang="en-US" sz="1400" kern="1200" dirty="0" err="1"/>
            <a:t>Youtube</a:t>
          </a:r>
          <a:endParaRPr lang="en-US" sz="1400" kern="1200" dirty="0"/>
        </a:p>
      </dsp:txBody>
      <dsp:txXfrm>
        <a:off x="261758" y="1399464"/>
        <a:ext cx="3444224" cy="634180"/>
      </dsp:txXfrm>
    </dsp:sp>
    <dsp:sp modelId="{D29CC78F-5B31-4A41-A73F-E6A31D078AE5}">
      <dsp:nvSpPr>
        <dsp:cNvPr id="0" name=""/>
        <dsp:cNvSpPr/>
      </dsp:nvSpPr>
      <dsp:spPr>
        <a:xfrm>
          <a:off x="2515" y="2214703"/>
          <a:ext cx="272063" cy="272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FFD0E-5896-F444-AD4F-31DC8AEFD2EF}">
      <dsp:nvSpPr>
        <dsp:cNvPr id="0" name=""/>
        <dsp:cNvSpPr/>
      </dsp:nvSpPr>
      <dsp:spPr>
        <a:xfrm>
          <a:off x="261758" y="2033645"/>
          <a:ext cx="3444224" cy="63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to show some different elements on the screen</a:t>
          </a:r>
        </a:p>
      </dsp:txBody>
      <dsp:txXfrm>
        <a:off x="261758" y="2033645"/>
        <a:ext cx="3444224" cy="634180"/>
      </dsp:txXfrm>
    </dsp:sp>
    <dsp:sp modelId="{8FE133D8-D407-1C46-A5F9-C480A93E0C8E}">
      <dsp:nvSpPr>
        <dsp:cNvPr id="0" name=""/>
        <dsp:cNvSpPr/>
      </dsp:nvSpPr>
      <dsp:spPr>
        <a:xfrm>
          <a:off x="2515" y="2848884"/>
          <a:ext cx="272063" cy="272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92A6C-818E-BB4C-A489-4B337616E80E}">
      <dsp:nvSpPr>
        <dsp:cNvPr id="0" name=""/>
        <dsp:cNvSpPr/>
      </dsp:nvSpPr>
      <dsp:spPr>
        <a:xfrm>
          <a:off x="261758" y="2667825"/>
          <a:ext cx="3444224" cy="63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to place to write code and run it</a:t>
          </a:r>
        </a:p>
      </dsp:txBody>
      <dsp:txXfrm>
        <a:off x="261758" y="2667825"/>
        <a:ext cx="3444224" cy="634180"/>
      </dsp:txXfrm>
    </dsp:sp>
    <dsp:sp modelId="{0BF903EE-25D1-DB47-B258-A7A349D8E01D}">
      <dsp:nvSpPr>
        <dsp:cNvPr id="0" name=""/>
        <dsp:cNvSpPr/>
      </dsp:nvSpPr>
      <dsp:spPr>
        <a:xfrm>
          <a:off x="2515" y="3483064"/>
          <a:ext cx="272063" cy="272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F62BF-D73D-F845-B202-31D461D2429B}">
      <dsp:nvSpPr>
        <dsp:cNvPr id="0" name=""/>
        <dsp:cNvSpPr/>
      </dsp:nvSpPr>
      <dsp:spPr>
        <a:xfrm>
          <a:off x="261758" y="3302006"/>
          <a:ext cx="3444224" cy="63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to handle user input, like typing in the search term and clicking on videos</a:t>
          </a:r>
        </a:p>
      </dsp:txBody>
      <dsp:txXfrm>
        <a:off x="261758" y="3302006"/>
        <a:ext cx="3444224" cy="634180"/>
      </dsp:txXfrm>
    </dsp:sp>
    <dsp:sp modelId="{39F50D9A-F132-B045-BBE3-A348E7769AF9}">
      <dsp:nvSpPr>
        <dsp:cNvPr id="0" name=""/>
        <dsp:cNvSpPr/>
      </dsp:nvSpPr>
      <dsp:spPr>
        <a:xfrm>
          <a:off x="3891156" y="782704"/>
          <a:ext cx="3703467" cy="4357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C22C4-B7BD-7F45-B29D-F61F8BF3631C}">
      <dsp:nvSpPr>
        <dsp:cNvPr id="0" name=""/>
        <dsp:cNvSpPr/>
      </dsp:nvSpPr>
      <dsp:spPr>
        <a:xfrm>
          <a:off x="3891156" y="946336"/>
          <a:ext cx="272070" cy="27207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F0D1F-6B0F-D04B-9377-4C75D7CADA84}">
      <dsp:nvSpPr>
        <dsp:cNvPr id="0" name=""/>
        <dsp:cNvSpPr/>
      </dsp:nvSpPr>
      <dsp:spPr>
        <a:xfrm>
          <a:off x="3844307" y="262886"/>
          <a:ext cx="3703467" cy="782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u="sng" strike="noStrike" kern="1200"/>
            <a:t>Solutions</a:t>
          </a:r>
        </a:p>
      </dsp:txBody>
      <dsp:txXfrm>
        <a:off x="3844307" y="262886"/>
        <a:ext cx="3703467" cy="782704"/>
      </dsp:txXfrm>
    </dsp:sp>
    <dsp:sp modelId="{2E34702A-1411-E249-A2F6-28A711D5FA4F}">
      <dsp:nvSpPr>
        <dsp:cNvPr id="0" name=""/>
        <dsp:cNvSpPr/>
      </dsp:nvSpPr>
      <dsp:spPr>
        <a:xfrm>
          <a:off x="3891156" y="1580523"/>
          <a:ext cx="272063" cy="272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C528A-4243-9646-B4AA-FCE51CB9876E}">
      <dsp:nvSpPr>
        <dsp:cNvPr id="0" name=""/>
        <dsp:cNvSpPr/>
      </dsp:nvSpPr>
      <dsp:spPr>
        <a:xfrm>
          <a:off x="4150399" y="1399464"/>
          <a:ext cx="3444224" cy="63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Sign up for </a:t>
          </a:r>
          <a:r>
            <a:rPr lang="en-US" sz="1400" kern="1200" err="1"/>
            <a:t>Youtube</a:t>
          </a:r>
          <a:r>
            <a:rPr lang="en-US" sz="1400" kern="1200"/>
            <a:t> API use it search for videos</a:t>
          </a:r>
        </a:p>
      </dsp:txBody>
      <dsp:txXfrm>
        <a:off x="4150399" y="1399464"/>
        <a:ext cx="3444224" cy="634180"/>
      </dsp:txXfrm>
    </dsp:sp>
    <dsp:sp modelId="{3565395D-0615-154A-BE63-2A579C5EDF86}">
      <dsp:nvSpPr>
        <dsp:cNvPr id="0" name=""/>
        <dsp:cNvSpPr/>
      </dsp:nvSpPr>
      <dsp:spPr>
        <a:xfrm>
          <a:off x="3891156" y="2214703"/>
          <a:ext cx="272063" cy="272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4E3A9-F50A-3147-BCA0-C93FB8C2D98A}">
      <dsp:nvSpPr>
        <dsp:cNvPr id="0" name=""/>
        <dsp:cNvSpPr/>
      </dsp:nvSpPr>
      <dsp:spPr>
        <a:xfrm>
          <a:off x="4150399" y="2033645"/>
          <a:ext cx="3444224" cy="63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Vue to create a couple of components</a:t>
          </a:r>
        </a:p>
      </dsp:txBody>
      <dsp:txXfrm>
        <a:off x="4150399" y="2033645"/>
        <a:ext cx="3444224" cy="634180"/>
      </dsp:txXfrm>
    </dsp:sp>
    <dsp:sp modelId="{8BCEC3C9-7F9C-CE4E-97F9-98272D41C708}">
      <dsp:nvSpPr>
        <dsp:cNvPr id="0" name=""/>
        <dsp:cNvSpPr/>
      </dsp:nvSpPr>
      <dsp:spPr>
        <a:xfrm>
          <a:off x="3891156" y="2848884"/>
          <a:ext cx="272063" cy="272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FF84A-3AB9-A442-9D72-3DA64C238F23}">
      <dsp:nvSpPr>
        <dsp:cNvPr id="0" name=""/>
        <dsp:cNvSpPr/>
      </dsp:nvSpPr>
      <dsp:spPr>
        <a:xfrm>
          <a:off x="4150399" y="2667825"/>
          <a:ext cx="3444224" cy="63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Vue CLI tool to generate new project file directory</a:t>
          </a:r>
        </a:p>
      </dsp:txBody>
      <dsp:txXfrm>
        <a:off x="4150399" y="2667825"/>
        <a:ext cx="3444224" cy="634180"/>
      </dsp:txXfrm>
    </dsp:sp>
    <dsp:sp modelId="{47E0044D-DF5B-514B-982B-99C394969A34}">
      <dsp:nvSpPr>
        <dsp:cNvPr id="0" name=""/>
        <dsp:cNvSpPr/>
      </dsp:nvSpPr>
      <dsp:spPr>
        <a:xfrm>
          <a:off x="3891156" y="3483064"/>
          <a:ext cx="272063" cy="272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02A11-A47E-A344-96AB-0FE4A952A6AC}">
      <dsp:nvSpPr>
        <dsp:cNvPr id="0" name=""/>
        <dsp:cNvSpPr/>
      </dsp:nvSpPr>
      <dsp:spPr>
        <a:xfrm>
          <a:off x="4150399" y="3302006"/>
          <a:ext cx="3444224" cy="63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same Vue directives, methods </a:t>
          </a:r>
          <a:r>
            <a:rPr lang="en-US" sz="1400" kern="1200">
              <a:solidFill>
                <a:schemeClr val="bg1"/>
              </a:solidFill>
            </a:rPr>
            <a:t>and</a:t>
          </a:r>
          <a:r>
            <a:rPr lang="en-US" sz="1400" kern="1200"/>
            <a:t> computed functions</a:t>
          </a:r>
        </a:p>
      </dsp:txBody>
      <dsp:txXfrm>
        <a:off x="4150399" y="3302006"/>
        <a:ext cx="3444224" cy="6341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32E98-AFDE-514F-A7BC-4BBA5182FE9A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E891B-59FA-1E43-9F80-5B1100C30C1A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851D7-3B9E-014F-A876-31BC2E603E2E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ADBA3-CBDB-4643-9945-A6FD5DB6A568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Vue Files</a:t>
          </a:r>
        </a:p>
      </dsp:txBody>
      <dsp:txXfrm>
        <a:off x="2156891" y="953758"/>
        <a:ext cx="1782216" cy="891108"/>
      </dsp:txXfrm>
    </dsp:sp>
    <dsp:sp modelId="{784C30A7-F42F-0747-94C6-1496F325AEF1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HTML</a:t>
          </a:r>
        </a:p>
      </dsp:txBody>
      <dsp:txXfrm>
        <a:off x="409" y="2219132"/>
        <a:ext cx="1782216" cy="891108"/>
      </dsp:txXfrm>
    </dsp:sp>
    <dsp:sp modelId="{9D8B32BF-D151-E641-960A-2B24C13FBBEB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CSS</a:t>
          </a:r>
        </a:p>
      </dsp:txBody>
      <dsp:txXfrm>
        <a:off x="2156891" y="2219132"/>
        <a:ext cx="1782216" cy="891108"/>
      </dsp:txXfrm>
    </dsp:sp>
    <dsp:sp modelId="{E58B01C7-F446-4A42-8B36-C28816F3889E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JavaScript</a:t>
          </a:r>
        </a:p>
      </dsp:txBody>
      <dsp:txXfrm>
        <a:off x="4313373" y="2219132"/>
        <a:ext cx="1782216" cy="8911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99A83-7EAD-E145-9EAA-70E0B98FFC33}">
      <dsp:nvSpPr>
        <dsp:cNvPr id="0" name=""/>
        <dsp:cNvSpPr/>
      </dsp:nvSpPr>
      <dsp:spPr>
        <a:xfrm>
          <a:off x="6443598" y="3872120"/>
          <a:ext cx="91440" cy="454803"/>
        </a:xfrm>
        <a:custGeom>
          <a:avLst/>
          <a:gdLst/>
          <a:ahLst/>
          <a:cxnLst/>
          <a:rect l="0" t="0" r="0" b="0"/>
          <a:pathLst>
            <a:path>
              <a:moveTo>
                <a:pt x="48826" y="454803"/>
              </a:moveTo>
              <a:lnTo>
                <a:pt x="4572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9CA4A-B27E-994D-BAB7-2DD93F7E3CE8}">
      <dsp:nvSpPr>
        <dsp:cNvPr id="0" name=""/>
        <dsp:cNvSpPr/>
      </dsp:nvSpPr>
      <dsp:spPr>
        <a:xfrm>
          <a:off x="5160979" y="3159855"/>
          <a:ext cx="1988949" cy="34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94"/>
              </a:lnTo>
              <a:lnTo>
                <a:pt x="1988949" y="172594"/>
              </a:lnTo>
              <a:lnTo>
                <a:pt x="1988949" y="345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F4FE9-C406-BC44-8D7A-48B67E5549B0}">
      <dsp:nvSpPr>
        <dsp:cNvPr id="0" name=""/>
        <dsp:cNvSpPr/>
      </dsp:nvSpPr>
      <dsp:spPr>
        <a:xfrm>
          <a:off x="5115259" y="3159855"/>
          <a:ext cx="91440" cy="345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C9E72-8230-834D-9F13-FEE303EEE2B9}">
      <dsp:nvSpPr>
        <dsp:cNvPr id="0" name=""/>
        <dsp:cNvSpPr/>
      </dsp:nvSpPr>
      <dsp:spPr>
        <a:xfrm>
          <a:off x="3172030" y="3159855"/>
          <a:ext cx="1988949" cy="345189"/>
        </a:xfrm>
        <a:custGeom>
          <a:avLst/>
          <a:gdLst/>
          <a:ahLst/>
          <a:cxnLst/>
          <a:rect l="0" t="0" r="0" b="0"/>
          <a:pathLst>
            <a:path>
              <a:moveTo>
                <a:pt x="1988949" y="0"/>
              </a:moveTo>
              <a:lnTo>
                <a:pt x="1988949" y="172594"/>
              </a:lnTo>
              <a:lnTo>
                <a:pt x="0" y="172594"/>
              </a:lnTo>
              <a:lnTo>
                <a:pt x="0" y="345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4D0C1-0752-D247-8C42-9F0EB2B9EB88}">
      <dsp:nvSpPr>
        <dsp:cNvPr id="0" name=""/>
        <dsp:cNvSpPr/>
      </dsp:nvSpPr>
      <dsp:spPr>
        <a:xfrm>
          <a:off x="3172030" y="1992785"/>
          <a:ext cx="1988949" cy="34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94"/>
              </a:lnTo>
              <a:lnTo>
                <a:pt x="1988949" y="172594"/>
              </a:lnTo>
              <a:lnTo>
                <a:pt x="1988949" y="345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C1418-FF6E-E84D-BC75-FFDFAB835A12}">
      <dsp:nvSpPr>
        <dsp:cNvPr id="0" name=""/>
        <dsp:cNvSpPr/>
      </dsp:nvSpPr>
      <dsp:spPr>
        <a:xfrm>
          <a:off x="3126310" y="1992785"/>
          <a:ext cx="91440" cy="345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F018F-2B24-AB41-AE17-0A1C577F6055}">
      <dsp:nvSpPr>
        <dsp:cNvPr id="0" name=""/>
        <dsp:cNvSpPr/>
      </dsp:nvSpPr>
      <dsp:spPr>
        <a:xfrm>
          <a:off x="1183080" y="1992785"/>
          <a:ext cx="1988949" cy="345189"/>
        </a:xfrm>
        <a:custGeom>
          <a:avLst/>
          <a:gdLst/>
          <a:ahLst/>
          <a:cxnLst/>
          <a:rect l="0" t="0" r="0" b="0"/>
          <a:pathLst>
            <a:path>
              <a:moveTo>
                <a:pt x="1988949" y="0"/>
              </a:moveTo>
              <a:lnTo>
                <a:pt x="1988949" y="172594"/>
              </a:lnTo>
              <a:lnTo>
                <a:pt x="0" y="172594"/>
              </a:lnTo>
              <a:lnTo>
                <a:pt x="0" y="345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3757D-258C-5E47-A711-7649C07CA97B}">
      <dsp:nvSpPr>
        <dsp:cNvPr id="0" name=""/>
        <dsp:cNvSpPr/>
      </dsp:nvSpPr>
      <dsp:spPr>
        <a:xfrm>
          <a:off x="3126310" y="825715"/>
          <a:ext cx="91440" cy="345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B0E56-EE1A-DF4A-8FA3-72C3D51765B9}">
      <dsp:nvSpPr>
        <dsp:cNvPr id="0" name=""/>
        <dsp:cNvSpPr/>
      </dsp:nvSpPr>
      <dsp:spPr>
        <a:xfrm>
          <a:off x="2350150" y="3835"/>
          <a:ext cx="1643760" cy="8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Main.js</a:t>
          </a:r>
          <a:endParaRPr lang="en-US" sz="2300" kern="1200"/>
        </a:p>
      </dsp:txBody>
      <dsp:txXfrm>
        <a:off x="2350150" y="3835"/>
        <a:ext cx="1643760" cy="821880"/>
      </dsp:txXfrm>
    </dsp:sp>
    <dsp:sp modelId="{E12B3EC7-6D87-4248-ABEC-52735640D0C8}">
      <dsp:nvSpPr>
        <dsp:cNvPr id="0" name=""/>
        <dsp:cNvSpPr/>
      </dsp:nvSpPr>
      <dsp:spPr>
        <a:xfrm>
          <a:off x="2350150" y="1170905"/>
          <a:ext cx="1643760" cy="8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</a:t>
          </a:r>
        </a:p>
      </dsp:txBody>
      <dsp:txXfrm>
        <a:off x="2350150" y="1170905"/>
        <a:ext cx="1643760" cy="821880"/>
      </dsp:txXfrm>
    </dsp:sp>
    <dsp:sp modelId="{672BD5F2-60AB-0D44-BC37-56EFF0AA73FA}">
      <dsp:nvSpPr>
        <dsp:cNvPr id="0" name=""/>
        <dsp:cNvSpPr/>
      </dsp:nvSpPr>
      <dsp:spPr>
        <a:xfrm>
          <a:off x="361200" y="2337974"/>
          <a:ext cx="1643760" cy="8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SearchInput</a:t>
          </a:r>
          <a:endParaRPr lang="en-US" sz="2300" kern="1200" dirty="0"/>
        </a:p>
      </dsp:txBody>
      <dsp:txXfrm>
        <a:off x="361200" y="2337974"/>
        <a:ext cx="1643760" cy="821880"/>
      </dsp:txXfrm>
    </dsp:sp>
    <dsp:sp modelId="{786F7B91-1592-684D-9C14-BC8C668B8780}">
      <dsp:nvSpPr>
        <dsp:cNvPr id="0" name=""/>
        <dsp:cNvSpPr/>
      </dsp:nvSpPr>
      <dsp:spPr>
        <a:xfrm>
          <a:off x="2350150" y="2337974"/>
          <a:ext cx="1643760" cy="8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ShowMedia</a:t>
          </a:r>
          <a:endParaRPr lang="en-US" sz="2300" kern="1200" dirty="0"/>
        </a:p>
      </dsp:txBody>
      <dsp:txXfrm>
        <a:off x="2350150" y="2337974"/>
        <a:ext cx="1643760" cy="821880"/>
      </dsp:txXfrm>
    </dsp:sp>
    <dsp:sp modelId="{4AB58ECB-8FCA-0A4B-B737-2CDAFA56ACB2}">
      <dsp:nvSpPr>
        <dsp:cNvPr id="0" name=""/>
        <dsp:cNvSpPr/>
      </dsp:nvSpPr>
      <dsp:spPr>
        <a:xfrm>
          <a:off x="4339099" y="2337974"/>
          <a:ext cx="1643760" cy="8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Videos</a:t>
          </a:r>
        </a:p>
      </dsp:txBody>
      <dsp:txXfrm>
        <a:off x="4339099" y="2337974"/>
        <a:ext cx="1643760" cy="821880"/>
      </dsp:txXfrm>
    </dsp:sp>
    <dsp:sp modelId="{EA58300B-9507-3D43-BCB6-A4817E707A56}">
      <dsp:nvSpPr>
        <dsp:cNvPr id="0" name=""/>
        <dsp:cNvSpPr/>
      </dsp:nvSpPr>
      <dsp:spPr>
        <a:xfrm>
          <a:off x="2350150" y="3505044"/>
          <a:ext cx="1643760" cy="8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VideoItem</a:t>
          </a:r>
          <a:endParaRPr lang="en-US" sz="2300" kern="1200" dirty="0"/>
        </a:p>
      </dsp:txBody>
      <dsp:txXfrm>
        <a:off x="2350150" y="3505044"/>
        <a:ext cx="1643760" cy="821880"/>
      </dsp:txXfrm>
    </dsp:sp>
    <dsp:sp modelId="{CEB2A9E5-A654-2A4E-89E8-DBD779CA90E7}">
      <dsp:nvSpPr>
        <dsp:cNvPr id="0" name=""/>
        <dsp:cNvSpPr/>
      </dsp:nvSpPr>
      <dsp:spPr>
        <a:xfrm>
          <a:off x="4339099" y="3505044"/>
          <a:ext cx="1643760" cy="8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VideoItem</a:t>
          </a:r>
          <a:endParaRPr lang="en-US" sz="2300" kern="1200" dirty="0"/>
        </a:p>
      </dsp:txBody>
      <dsp:txXfrm>
        <a:off x="4339099" y="3505044"/>
        <a:ext cx="1643760" cy="821880"/>
      </dsp:txXfrm>
    </dsp:sp>
    <dsp:sp modelId="{E0809C81-4745-514A-85F2-E7B77B1E61CD}">
      <dsp:nvSpPr>
        <dsp:cNvPr id="0" name=""/>
        <dsp:cNvSpPr/>
      </dsp:nvSpPr>
      <dsp:spPr>
        <a:xfrm>
          <a:off x="6328049" y="3505044"/>
          <a:ext cx="1643760" cy="8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VideoItem</a:t>
          </a:r>
          <a:endParaRPr lang="en-US" sz="2300" kern="1200" dirty="0"/>
        </a:p>
      </dsp:txBody>
      <dsp:txXfrm>
        <a:off x="6328049" y="3505044"/>
        <a:ext cx="1643760" cy="821880"/>
      </dsp:txXfrm>
    </dsp:sp>
    <dsp:sp modelId="{8348274E-52B0-C945-BF85-D2F11E9BBB7B}">
      <dsp:nvSpPr>
        <dsp:cNvPr id="0" name=""/>
        <dsp:cNvSpPr/>
      </dsp:nvSpPr>
      <dsp:spPr>
        <a:xfrm>
          <a:off x="6489318" y="3461180"/>
          <a:ext cx="1643760" cy="8218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489318" y="3461180"/>
        <a:ext cx="1643760" cy="8218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4D0C1-0752-D247-8C42-9F0EB2B9EB88}">
      <dsp:nvSpPr>
        <dsp:cNvPr id="0" name=""/>
        <dsp:cNvSpPr/>
      </dsp:nvSpPr>
      <dsp:spPr>
        <a:xfrm>
          <a:off x="3986620" y="1524984"/>
          <a:ext cx="2820563" cy="4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59"/>
              </a:lnTo>
              <a:lnTo>
                <a:pt x="2820563" y="244759"/>
              </a:lnTo>
              <a:lnTo>
                <a:pt x="2820563" y="489519"/>
              </a:lnTo>
            </a:path>
          </a:pathLst>
        </a:custGeom>
        <a:noFill/>
        <a:ln w="25400" cap="flat" cmpd="sng" algn="ctr">
          <a:solidFill>
            <a:srgbClr val="C0772C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C1418-FF6E-E84D-BC75-FFDFAB835A12}">
      <dsp:nvSpPr>
        <dsp:cNvPr id="0" name=""/>
        <dsp:cNvSpPr/>
      </dsp:nvSpPr>
      <dsp:spPr>
        <a:xfrm>
          <a:off x="3940900" y="1524984"/>
          <a:ext cx="91440" cy="489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519"/>
              </a:lnTo>
            </a:path>
          </a:pathLst>
        </a:custGeom>
        <a:noFill/>
        <a:ln w="25400" cap="flat" cmpd="sng" algn="ctr">
          <a:solidFill>
            <a:srgbClr val="C0772C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F018F-2B24-AB41-AE17-0A1C577F6055}">
      <dsp:nvSpPr>
        <dsp:cNvPr id="0" name=""/>
        <dsp:cNvSpPr/>
      </dsp:nvSpPr>
      <dsp:spPr>
        <a:xfrm>
          <a:off x="1166057" y="1524984"/>
          <a:ext cx="2820563" cy="489519"/>
        </a:xfrm>
        <a:custGeom>
          <a:avLst/>
          <a:gdLst/>
          <a:ahLst/>
          <a:cxnLst/>
          <a:rect l="0" t="0" r="0" b="0"/>
          <a:pathLst>
            <a:path>
              <a:moveTo>
                <a:pt x="2820563" y="0"/>
              </a:moveTo>
              <a:lnTo>
                <a:pt x="2820563" y="244759"/>
              </a:lnTo>
              <a:lnTo>
                <a:pt x="0" y="244759"/>
              </a:lnTo>
              <a:lnTo>
                <a:pt x="0" y="489519"/>
              </a:lnTo>
            </a:path>
          </a:pathLst>
        </a:custGeom>
        <a:noFill/>
        <a:ln w="25400" cap="flat" cmpd="sng" algn="ctr">
          <a:solidFill>
            <a:srgbClr val="C0772C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CFFFA-8028-7E41-A1E2-9DE83A0EAFF7}">
      <dsp:nvSpPr>
        <dsp:cNvPr id="0" name=""/>
        <dsp:cNvSpPr/>
      </dsp:nvSpPr>
      <dsp:spPr>
        <a:xfrm>
          <a:off x="2821098" y="359462"/>
          <a:ext cx="2331043" cy="11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Parent</a:t>
          </a:r>
        </a:p>
      </dsp:txBody>
      <dsp:txXfrm>
        <a:off x="2821098" y="359462"/>
        <a:ext cx="2331043" cy="1165521"/>
      </dsp:txXfrm>
    </dsp:sp>
    <dsp:sp modelId="{672BD5F2-60AB-0D44-BC37-56EFF0AA73FA}">
      <dsp:nvSpPr>
        <dsp:cNvPr id="0" name=""/>
        <dsp:cNvSpPr/>
      </dsp:nvSpPr>
      <dsp:spPr>
        <a:xfrm>
          <a:off x="535" y="2014503"/>
          <a:ext cx="2331043" cy="11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Child</a:t>
          </a:r>
        </a:p>
      </dsp:txBody>
      <dsp:txXfrm>
        <a:off x="535" y="2014503"/>
        <a:ext cx="2331043" cy="1165521"/>
      </dsp:txXfrm>
    </dsp:sp>
    <dsp:sp modelId="{786F7B91-1592-684D-9C14-BC8C668B8780}">
      <dsp:nvSpPr>
        <dsp:cNvPr id="0" name=""/>
        <dsp:cNvSpPr/>
      </dsp:nvSpPr>
      <dsp:spPr>
        <a:xfrm>
          <a:off x="2821098" y="2014503"/>
          <a:ext cx="2331043" cy="11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Child</a:t>
          </a:r>
        </a:p>
      </dsp:txBody>
      <dsp:txXfrm>
        <a:off x="2821098" y="2014503"/>
        <a:ext cx="2331043" cy="1165521"/>
      </dsp:txXfrm>
    </dsp:sp>
    <dsp:sp modelId="{4AB58ECB-8FCA-0A4B-B737-2CDAFA56ACB2}">
      <dsp:nvSpPr>
        <dsp:cNvPr id="0" name=""/>
        <dsp:cNvSpPr/>
      </dsp:nvSpPr>
      <dsp:spPr>
        <a:xfrm>
          <a:off x="5641661" y="2014503"/>
          <a:ext cx="2331043" cy="11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Child</a:t>
          </a:r>
        </a:p>
      </dsp:txBody>
      <dsp:txXfrm>
        <a:off x="5641661" y="2014503"/>
        <a:ext cx="2331043" cy="116552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4D0C1-0752-D247-8C42-9F0EB2B9EB88}">
      <dsp:nvSpPr>
        <dsp:cNvPr id="0" name=""/>
        <dsp:cNvSpPr/>
      </dsp:nvSpPr>
      <dsp:spPr>
        <a:xfrm>
          <a:off x="3986620" y="1524984"/>
          <a:ext cx="2820563" cy="4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59"/>
              </a:lnTo>
              <a:lnTo>
                <a:pt x="2820563" y="244759"/>
              </a:lnTo>
              <a:lnTo>
                <a:pt x="2820563" y="489519"/>
              </a:lnTo>
            </a:path>
          </a:pathLst>
        </a:custGeom>
        <a:noFill/>
        <a:ln w="25400" cap="flat" cmpd="sng" algn="ctr">
          <a:solidFill>
            <a:srgbClr val="C0772C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C1418-FF6E-E84D-BC75-FFDFAB835A12}">
      <dsp:nvSpPr>
        <dsp:cNvPr id="0" name=""/>
        <dsp:cNvSpPr/>
      </dsp:nvSpPr>
      <dsp:spPr>
        <a:xfrm>
          <a:off x="3940900" y="1524984"/>
          <a:ext cx="91440" cy="489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519"/>
              </a:lnTo>
            </a:path>
          </a:pathLst>
        </a:custGeom>
        <a:noFill/>
        <a:ln w="25400" cap="flat" cmpd="sng" algn="ctr">
          <a:solidFill>
            <a:srgbClr val="C0772C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F018F-2B24-AB41-AE17-0A1C577F6055}">
      <dsp:nvSpPr>
        <dsp:cNvPr id="0" name=""/>
        <dsp:cNvSpPr/>
      </dsp:nvSpPr>
      <dsp:spPr>
        <a:xfrm>
          <a:off x="1166057" y="1524984"/>
          <a:ext cx="2820563" cy="489519"/>
        </a:xfrm>
        <a:custGeom>
          <a:avLst/>
          <a:gdLst/>
          <a:ahLst/>
          <a:cxnLst/>
          <a:rect l="0" t="0" r="0" b="0"/>
          <a:pathLst>
            <a:path>
              <a:moveTo>
                <a:pt x="2820563" y="0"/>
              </a:moveTo>
              <a:lnTo>
                <a:pt x="2820563" y="244759"/>
              </a:lnTo>
              <a:lnTo>
                <a:pt x="0" y="244759"/>
              </a:lnTo>
              <a:lnTo>
                <a:pt x="0" y="489519"/>
              </a:lnTo>
            </a:path>
          </a:pathLst>
        </a:custGeom>
        <a:noFill/>
        <a:ln w="25400" cap="flat" cmpd="sng" algn="ctr">
          <a:solidFill>
            <a:srgbClr val="C0772C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CFFFA-8028-7E41-A1E2-9DE83A0EAFF7}">
      <dsp:nvSpPr>
        <dsp:cNvPr id="0" name=""/>
        <dsp:cNvSpPr/>
      </dsp:nvSpPr>
      <dsp:spPr>
        <a:xfrm>
          <a:off x="2821098" y="359462"/>
          <a:ext cx="2331043" cy="11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App</a:t>
          </a:r>
        </a:p>
      </dsp:txBody>
      <dsp:txXfrm>
        <a:off x="2821098" y="359462"/>
        <a:ext cx="2331043" cy="1165521"/>
      </dsp:txXfrm>
    </dsp:sp>
    <dsp:sp modelId="{672BD5F2-60AB-0D44-BC37-56EFF0AA73FA}">
      <dsp:nvSpPr>
        <dsp:cNvPr id="0" name=""/>
        <dsp:cNvSpPr/>
      </dsp:nvSpPr>
      <dsp:spPr>
        <a:xfrm>
          <a:off x="535" y="2014503"/>
          <a:ext cx="2331043" cy="11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ShowMedia</a:t>
          </a:r>
          <a:endParaRPr lang="en-US" sz="3400" kern="1200" dirty="0"/>
        </a:p>
      </dsp:txBody>
      <dsp:txXfrm>
        <a:off x="535" y="2014503"/>
        <a:ext cx="2331043" cy="1165521"/>
      </dsp:txXfrm>
    </dsp:sp>
    <dsp:sp modelId="{786F7B91-1592-684D-9C14-BC8C668B8780}">
      <dsp:nvSpPr>
        <dsp:cNvPr id="0" name=""/>
        <dsp:cNvSpPr/>
      </dsp:nvSpPr>
      <dsp:spPr>
        <a:xfrm>
          <a:off x="2821098" y="2014503"/>
          <a:ext cx="2331043" cy="11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SeachInput</a:t>
          </a:r>
          <a:endParaRPr lang="en-US" sz="3400" kern="1200" dirty="0"/>
        </a:p>
      </dsp:txBody>
      <dsp:txXfrm>
        <a:off x="2821098" y="2014503"/>
        <a:ext cx="2331043" cy="1165521"/>
      </dsp:txXfrm>
    </dsp:sp>
    <dsp:sp modelId="{4AB58ECB-8FCA-0A4B-B737-2CDAFA56ACB2}">
      <dsp:nvSpPr>
        <dsp:cNvPr id="0" name=""/>
        <dsp:cNvSpPr/>
      </dsp:nvSpPr>
      <dsp:spPr>
        <a:xfrm>
          <a:off x="5641661" y="2014503"/>
          <a:ext cx="2331043" cy="11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Videos</a:t>
          </a:r>
        </a:p>
      </dsp:txBody>
      <dsp:txXfrm>
        <a:off x="5641661" y="2014503"/>
        <a:ext cx="2331043" cy="1165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38A7F-D066-8D42-BEE9-2FC153D429AE}">
      <dsp:nvSpPr>
        <dsp:cNvPr id="0" name=""/>
        <dsp:cNvSpPr/>
      </dsp:nvSpPr>
      <dsp:spPr>
        <a:xfrm>
          <a:off x="4554" y="1261093"/>
          <a:ext cx="1361182" cy="81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</a:t>
          </a:r>
        </a:p>
      </dsp:txBody>
      <dsp:txXfrm>
        <a:off x="28475" y="1285014"/>
        <a:ext cx="1313340" cy="768867"/>
      </dsp:txXfrm>
    </dsp:sp>
    <dsp:sp modelId="{789DE6D7-2EA6-4043-A8F0-62732A0A7DA7}">
      <dsp:nvSpPr>
        <dsp:cNvPr id="0" name=""/>
        <dsp:cNvSpPr/>
      </dsp:nvSpPr>
      <dsp:spPr>
        <a:xfrm>
          <a:off x="1501854" y="1500661"/>
          <a:ext cx="288570" cy="337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01854" y="1568176"/>
        <a:ext cx="201999" cy="202543"/>
      </dsp:txXfrm>
    </dsp:sp>
    <dsp:sp modelId="{FD73D63E-4BCF-F646-9BD5-1F57D4EF6395}">
      <dsp:nvSpPr>
        <dsp:cNvPr id="0" name=""/>
        <dsp:cNvSpPr/>
      </dsp:nvSpPr>
      <dsp:spPr>
        <a:xfrm>
          <a:off x="1910208" y="1261093"/>
          <a:ext cx="1361182" cy="81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</a:t>
          </a:r>
        </a:p>
      </dsp:txBody>
      <dsp:txXfrm>
        <a:off x="1934129" y="1285014"/>
        <a:ext cx="1313340" cy="768867"/>
      </dsp:txXfrm>
    </dsp:sp>
    <dsp:sp modelId="{BF2A4036-03D7-964D-AE4B-A054E3EEDB66}">
      <dsp:nvSpPr>
        <dsp:cNvPr id="0" name=""/>
        <dsp:cNvSpPr/>
      </dsp:nvSpPr>
      <dsp:spPr>
        <a:xfrm>
          <a:off x="3407509" y="1500661"/>
          <a:ext cx="288570" cy="337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>
        <a:off x="3407509" y="1568176"/>
        <a:ext cx="201999" cy="202543"/>
      </dsp:txXfrm>
    </dsp:sp>
    <dsp:sp modelId="{03F8DBC9-6588-7143-A705-154D654ACDF3}">
      <dsp:nvSpPr>
        <dsp:cNvPr id="0" name=""/>
        <dsp:cNvSpPr/>
      </dsp:nvSpPr>
      <dsp:spPr>
        <a:xfrm>
          <a:off x="3815863" y="1261093"/>
          <a:ext cx="1361182" cy="81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</a:t>
          </a:r>
        </a:p>
      </dsp:txBody>
      <dsp:txXfrm>
        <a:off x="3839784" y="1285014"/>
        <a:ext cx="1313340" cy="768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38A7F-D066-8D42-BEE9-2FC153D429AE}">
      <dsp:nvSpPr>
        <dsp:cNvPr id="0" name=""/>
        <dsp:cNvSpPr/>
      </dsp:nvSpPr>
      <dsp:spPr>
        <a:xfrm>
          <a:off x="0" y="0"/>
          <a:ext cx="1944738" cy="9905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🎂</a:t>
          </a:r>
        </a:p>
      </dsp:txBody>
      <dsp:txXfrm>
        <a:off x="29014" y="29014"/>
        <a:ext cx="1886710" cy="932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38A7F-D066-8D42-BEE9-2FC153D429AE}">
      <dsp:nvSpPr>
        <dsp:cNvPr id="0" name=""/>
        <dsp:cNvSpPr/>
      </dsp:nvSpPr>
      <dsp:spPr>
        <a:xfrm>
          <a:off x="4554" y="1261093"/>
          <a:ext cx="1361182" cy="81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Ingredients</a:t>
          </a:r>
        </a:p>
      </dsp:txBody>
      <dsp:txXfrm>
        <a:off x="28475" y="1285014"/>
        <a:ext cx="1313340" cy="768867"/>
      </dsp:txXfrm>
    </dsp:sp>
    <dsp:sp modelId="{789DE6D7-2EA6-4043-A8F0-62732A0A7DA7}">
      <dsp:nvSpPr>
        <dsp:cNvPr id="0" name=""/>
        <dsp:cNvSpPr/>
      </dsp:nvSpPr>
      <dsp:spPr>
        <a:xfrm>
          <a:off x="1501854" y="1500661"/>
          <a:ext cx="288570" cy="33757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01854" y="1568176"/>
        <a:ext cx="201999" cy="202543"/>
      </dsp:txXfrm>
    </dsp:sp>
    <dsp:sp modelId="{FD73D63E-4BCF-F646-9BD5-1F57D4EF6395}">
      <dsp:nvSpPr>
        <dsp:cNvPr id="0" name=""/>
        <dsp:cNvSpPr/>
      </dsp:nvSpPr>
      <dsp:spPr>
        <a:xfrm>
          <a:off x="1910208" y="1261093"/>
          <a:ext cx="1361182" cy="81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Rule 1 </a:t>
          </a:r>
        </a:p>
      </dsp:txBody>
      <dsp:txXfrm>
        <a:off x="1934129" y="1285014"/>
        <a:ext cx="1313340" cy="768867"/>
      </dsp:txXfrm>
    </dsp:sp>
    <dsp:sp modelId="{BF2A4036-03D7-964D-AE4B-A054E3EEDB66}">
      <dsp:nvSpPr>
        <dsp:cNvPr id="0" name=""/>
        <dsp:cNvSpPr/>
      </dsp:nvSpPr>
      <dsp:spPr>
        <a:xfrm>
          <a:off x="3407509" y="1500661"/>
          <a:ext cx="288570" cy="33757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3407509" y="1568176"/>
        <a:ext cx="201999" cy="202543"/>
      </dsp:txXfrm>
    </dsp:sp>
    <dsp:sp modelId="{03F8DBC9-6588-7143-A705-154D654ACDF3}">
      <dsp:nvSpPr>
        <dsp:cNvPr id="0" name=""/>
        <dsp:cNvSpPr/>
      </dsp:nvSpPr>
      <dsp:spPr>
        <a:xfrm>
          <a:off x="3815863" y="1261093"/>
          <a:ext cx="1361182" cy="81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Rule 2</a:t>
          </a:r>
        </a:p>
      </dsp:txBody>
      <dsp:txXfrm>
        <a:off x="3839784" y="1285014"/>
        <a:ext cx="1313340" cy="7688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38A7F-D066-8D42-BEE9-2FC153D429AE}">
      <dsp:nvSpPr>
        <dsp:cNvPr id="0" name=""/>
        <dsp:cNvSpPr/>
      </dsp:nvSpPr>
      <dsp:spPr>
        <a:xfrm>
          <a:off x="0" y="0"/>
          <a:ext cx="1944738" cy="9905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🎂</a:t>
          </a:r>
        </a:p>
      </dsp:txBody>
      <dsp:txXfrm>
        <a:off x="29014" y="29014"/>
        <a:ext cx="1886710" cy="932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03EA1-0EC5-F941-93F7-CB8854028FC4}">
      <dsp:nvSpPr>
        <dsp:cNvPr id="0" name=""/>
        <dsp:cNvSpPr/>
      </dsp:nvSpPr>
      <dsp:spPr>
        <a:xfrm>
          <a:off x="0" y="3158056"/>
          <a:ext cx="5299710" cy="518105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App</a:t>
          </a:r>
        </a:p>
      </dsp:txBody>
      <dsp:txXfrm>
        <a:off x="0" y="3158056"/>
        <a:ext cx="5299710" cy="518105"/>
      </dsp:txXfrm>
    </dsp:sp>
    <dsp:sp modelId="{0EA7B311-6389-7443-9DB7-9A06984F3501}">
      <dsp:nvSpPr>
        <dsp:cNvPr id="0" name=""/>
        <dsp:cNvSpPr/>
      </dsp:nvSpPr>
      <dsp:spPr>
        <a:xfrm rot="10800000">
          <a:off x="0" y="2368981"/>
          <a:ext cx="5299710" cy="796846"/>
        </a:xfrm>
        <a:prstGeom prst="upArrowCallou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If </a:t>
          </a:r>
          <a:r>
            <a:rPr lang="en-US" sz="1800" kern="1200" err="1">
              <a:solidFill>
                <a:schemeClr val="tx1"/>
              </a:solidFill>
            </a:rPr>
            <a:t>inputContent</a:t>
          </a:r>
          <a:r>
            <a:rPr lang="en-US" sz="1800" kern="1200">
              <a:solidFill>
                <a:schemeClr val="tx1"/>
              </a:solidFill>
            </a:rPr>
            <a:t> is updated, rerender the template</a:t>
          </a:r>
        </a:p>
      </dsp:txBody>
      <dsp:txXfrm rot="10800000">
        <a:off x="0" y="2368981"/>
        <a:ext cx="5299710" cy="517767"/>
      </dsp:txXfrm>
    </dsp:sp>
    <dsp:sp modelId="{600120F9-0238-D048-BC28-1E891C68864E}">
      <dsp:nvSpPr>
        <dsp:cNvPr id="0" name=""/>
        <dsp:cNvSpPr/>
      </dsp:nvSpPr>
      <dsp:spPr>
        <a:xfrm rot="10800000">
          <a:off x="0" y="1579907"/>
          <a:ext cx="5299710" cy="796846"/>
        </a:xfrm>
        <a:prstGeom prst="upArrowCallou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If template is rendered, generate an image</a:t>
          </a:r>
        </a:p>
      </dsp:txBody>
      <dsp:txXfrm rot="10800000">
        <a:off x="0" y="1579907"/>
        <a:ext cx="5299710" cy="517767"/>
      </dsp:txXfrm>
    </dsp:sp>
    <dsp:sp modelId="{F46DEEE5-7E72-B840-9D85-78102233C444}">
      <dsp:nvSpPr>
        <dsp:cNvPr id="0" name=""/>
        <dsp:cNvSpPr/>
      </dsp:nvSpPr>
      <dsp:spPr>
        <a:xfrm rot="10800000">
          <a:off x="0" y="790832"/>
          <a:ext cx="5299710" cy="796846"/>
        </a:xfrm>
        <a:prstGeom prst="upArrowCallou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If text entered, update ‘</a:t>
          </a:r>
          <a:r>
            <a:rPr lang="en-US" sz="1800" kern="1200" dirty="0" err="1">
              <a:solidFill>
                <a:schemeClr val="tx1"/>
              </a:solidFill>
            </a:rPr>
            <a:t>inputContent</a:t>
          </a:r>
          <a:r>
            <a:rPr lang="en-US" sz="1800" kern="1200" dirty="0">
              <a:solidFill>
                <a:schemeClr val="tx1"/>
              </a:solidFill>
            </a:rPr>
            <a:t>’</a:t>
          </a:r>
        </a:p>
      </dsp:txBody>
      <dsp:txXfrm rot="10800000">
        <a:off x="0" y="790832"/>
        <a:ext cx="5299710" cy="517767"/>
      </dsp:txXfrm>
    </dsp:sp>
    <dsp:sp modelId="{8C14042A-3879-EB4A-B502-CED10BED9115}">
      <dsp:nvSpPr>
        <dsp:cNvPr id="0" name=""/>
        <dsp:cNvSpPr/>
      </dsp:nvSpPr>
      <dsp:spPr>
        <a:xfrm rot="10800000">
          <a:off x="0" y="13184"/>
          <a:ext cx="5299710" cy="796846"/>
        </a:xfrm>
        <a:prstGeom prst="upArrowCallou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solidFill>
                <a:schemeClr val="tx1"/>
              </a:solidFill>
            </a:rPr>
            <a:t>inputContent</a:t>
          </a:r>
          <a:r>
            <a:rPr lang="en-US" sz="1800" kern="1200">
              <a:solidFill>
                <a:schemeClr val="tx1"/>
              </a:solidFill>
            </a:rPr>
            <a:t> = “QWERTY”</a:t>
          </a:r>
        </a:p>
      </dsp:txBody>
      <dsp:txXfrm rot="10800000">
        <a:off x="0" y="13184"/>
        <a:ext cx="5299710" cy="5177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03EA1-0EC5-F941-93F7-CB8854028FC4}">
      <dsp:nvSpPr>
        <dsp:cNvPr id="0" name=""/>
        <dsp:cNvSpPr/>
      </dsp:nvSpPr>
      <dsp:spPr>
        <a:xfrm>
          <a:off x="0" y="3210919"/>
          <a:ext cx="5299710" cy="465127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App</a:t>
          </a:r>
        </a:p>
      </dsp:txBody>
      <dsp:txXfrm>
        <a:off x="0" y="3210919"/>
        <a:ext cx="5299710" cy="465127"/>
      </dsp:txXfrm>
    </dsp:sp>
    <dsp:sp modelId="{0EA7B311-6389-7443-9DB7-9A06984F3501}">
      <dsp:nvSpPr>
        <dsp:cNvPr id="0" name=""/>
        <dsp:cNvSpPr/>
      </dsp:nvSpPr>
      <dsp:spPr>
        <a:xfrm rot="10800000">
          <a:off x="0" y="2502529"/>
          <a:ext cx="5299710" cy="715366"/>
        </a:xfrm>
        <a:prstGeom prst="upArrowCallou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If </a:t>
          </a:r>
          <a:r>
            <a:rPr lang="en-US" sz="1600" kern="1200" err="1">
              <a:solidFill>
                <a:schemeClr val="tx1"/>
              </a:solidFill>
            </a:rPr>
            <a:t>inputContent</a:t>
          </a:r>
          <a:r>
            <a:rPr lang="en-US" sz="1600" kern="1200">
              <a:solidFill>
                <a:schemeClr val="tx1"/>
              </a:solidFill>
            </a:rPr>
            <a:t> is updated, rerender the template</a:t>
          </a:r>
        </a:p>
      </dsp:txBody>
      <dsp:txXfrm rot="10800000">
        <a:off x="0" y="2502529"/>
        <a:ext cx="5299710" cy="464823"/>
      </dsp:txXfrm>
    </dsp:sp>
    <dsp:sp modelId="{600120F9-0238-D048-BC28-1E891C68864E}">
      <dsp:nvSpPr>
        <dsp:cNvPr id="0" name=""/>
        <dsp:cNvSpPr/>
      </dsp:nvSpPr>
      <dsp:spPr>
        <a:xfrm rot="10800000">
          <a:off x="0" y="1794140"/>
          <a:ext cx="5299710" cy="715366"/>
        </a:xfrm>
        <a:prstGeom prst="upArrowCallou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If template is rendered, generate an image</a:t>
          </a:r>
        </a:p>
      </dsp:txBody>
      <dsp:txXfrm rot="10800000">
        <a:off x="0" y="1794140"/>
        <a:ext cx="5299710" cy="464823"/>
      </dsp:txXfrm>
    </dsp:sp>
    <dsp:sp modelId="{F46DEEE5-7E72-B840-9D85-78102233C444}">
      <dsp:nvSpPr>
        <dsp:cNvPr id="0" name=""/>
        <dsp:cNvSpPr/>
      </dsp:nvSpPr>
      <dsp:spPr>
        <a:xfrm rot="10800000">
          <a:off x="0" y="1085751"/>
          <a:ext cx="5299710" cy="715366"/>
        </a:xfrm>
        <a:prstGeom prst="upArrowCallou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If text entered, update ‘</a:t>
          </a:r>
          <a:r>
            <a:rPr lang="en-US" sz="1600" kern="1200" dirty="0" err="1">
              <a:solidFill>
                <a:schemeClr val="tx1"/>
              </a:solidFill>
            </a:rPr>
            <a:t>inputContent</a:t>
          </a:r>
          <a:r>
            <a:rPr lang="en-US" sz="1600" kern="1200" dirty="0">
              <a:solidFill>
                <a:schemeClr val="tx1"/>
              </a:solidFill>
            </a:rPr>
            <a:t>’</a:t>
          </a:r>
        </a:p>
      </dsp:txBody>
      <dsp:txXfrm rot="10800000">
        <a:off x="0" y="1085751"/>
        <a:ext cx="5299710" cy="464823"/>
      </dsp:txXfrm>
    </dsp:sp>
    <dsp:sp modelId="{8C14042A-3879-EB4A-B502-CED10BED9115}">
      <dsp:nvSpPr>
        <dsp:cNvPr id="0" name=""/>
        <dsp:cNvSpPr/>
      </dsp:nvSpPr>
      <dsp:spPr>
        <a:xfrm rot="10800000">
          <a:off x="0" y="12131"/>
          <a:ext cx="5299710" cy="1090854"/>
        </a:xfrm>
        <a:prstGeom prst="upArrowCallou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inputContent</a:t>
          </a:r>
          <a:r>
            <a:rPr lang="en-US" sz="1600" kern="1200" dirty="0">
              <a:solidFill>
                <a:schemeClr val="tx1"/>
              </a:solidFill>
            </a:rPr>
            <a:t> = “”</a:t>
          </a:r>
        </a:p>
      </dsp:txBody>
      <dsp:txXfrm rot="10800000">
        <a:off x="0" y="12131"/>
        <a:ext cx="5299710" cy="708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03EA1-0EC5-F941-93F7-CB8854028FC4}">
      <dsp:nvSpPr>
        <dsp:cNvPr id="0" name=""/>
        <dsp:cNvSpPr/>
      </dsp:nvSpPr>
      <dsp:spPr>
        <a:xfrm>
          <a:off x="0" y="3210919"/>
          <a:ext cx="5299710" cy="465127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App</a:t>
          </a:r>
        </a:p>
      </dsp:txBody>
      <dsp:txXfrm>
        <a:off x="0" y="3210919"/>
        <a:ext cx="5299710" cy="465127"/>
      </dsp:txXfrm>
    </dsp:sp>
    <dsp:sp modelId="{0EA7B311-6389-7443-9DB7-9A06984F3501}">
      <dsp:nvSpPr>
        <dsp:cNvPr id="0" name=""/>
        <dsp:cNvSpPr/>
      </dsp:nvSpPr>
      <dsp:spPr>
        <a:xfrm rot="10800000">
          <a:off x="0" y="2502529"/>
          <a:ext cx="5299710" cy="715366"/>
        </a:xfrm>
        <a:prstGeom prst="upArrowCallou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If </a:t>
          </a:r>
          <a:r>
            <a:rPr lang="en-US" sz="1600" kern="1200" err="1">
              <a:solidFill>
                <a:schemeClr val="tx1"/>
              </a:solidFill>
            </a:rPr>
            <a:t>inputContent</a:t>
          </a:r>
          <a:r>
            <a:rPr lang="en-US" sz="1600" kern="1200">
              <a:solidFill>
                <a:schemeClr val="tx1"/>
              </a:solidFill>
            </a:rPr>
            <a:t> is updated, rerender the template</a:t>
          </a:r>
        </a:p>
      </dsp:txBody>
      <dsp:txXfrm rot="10800000">
        <a:off x="0" y="2502529"/>
        <a:ext cx="5299710" cy="464823"/>
      </dsp:txXfrm>
    </dsp:sp>
    <dsp:sp modelId="{600120F9-0238-D048-BC28-1E891C68864E}">
      <dsp:nvSpPr>
        <dsp:cNvPr id="0" name=""/>
        <dsp:cNvSpPr/>
      </dsp:nvSpPr>
      <dsp:spPr>
        <a:xfrm rot="10800000">
          <a:off x="0" y="1794140"/>
          <a:ext cx="5299710" cy="715366"/>
        </a:xfrm>
        <a:prstGeom prst="upArrowCallou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If template is rendered, generate an image</a:t>
          </a:r>
        </a:p>
      </dsp:txBody>
      <dsp:txXfrm rot="10800000">
        <a:off x="0" y="1794140"/>
        <a:ext cx="5299710" cy="464823"/>
      </dsp:txXfrm>
    </dsp:sp>
    <dsp:sp modelId="{F46DEEE5-7E72-B840-9D85-78102233C444}">
      <dsp:nvSpPr>
        <dsp:cNvPr id="0" name=""/>
        <dsp:cNvSpPr/>
      </dsp:nvSpPr>
      <dsp:spPr>
        <a:xfrm rot="10800000">
          <a:off x="0" y="1085751"/>
          <a:ext cx="5299710" cy="715366"/>
        </a:xfrm>
        <a:prstGeom prst="upArrowCallou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If text entered, update ‘</a:t>
          </a:r>
          <a:r>
            <a:rPr lang="en-US" sz="1600" kern="1200" dirty="0" err="1">
              <a:solidFill>
                <a:schemeClr val="tx1"/>
              </a:solidFill>
            </a:rPr>
            <a:t>inputContent</a:t>
          </a:r>
          <a:r>
            <a:rPr lang="en-US" sz="1600" kern="1200" dirty="0">
              <a:solidFill>
                <a:schemeClr val="tx1"/>
              </a:solidFill>
            </a:rPr>
            <a:t>’</a:t>
          </a:r>
        </a:p>
      </dsp:txBody>
      <dsp:txXfrm rot="10800000">
        <a:off x="0" y="1085751"/>
        <a:ext cx="5299710" cy="464823"/>
      </dsp:txXfrm>
    </dsp:sp>
    <dsp:sp modelId="{8C14042A-3879-EB4A-B502-CED10BED9115}">
      <dsp:nvSpPr>
        <dsp:cNvPr id="0" name=""/>
        <dsp:cNvSpPr/>
      </dsp:nvSpPr>
      <dsp:spPr>
        <a:xfrm rot="10800000">
          <a:off x="0" y="12131"/>
          <a:ext cx="5299710" cy="1090854"/>
        </a:xfrm>
        <a:prstGeom prst="upArrowCallou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inputContent</a:t>
          </a:r>
          <a:r>
            <a:rPr lang="en-US" sz="1600" kern="1200" dirty="0">
              <a:solidFill>
                <a:schemeClr val="tx1"/>
              </a:solidFill>
            </a:rPr>
            <a:t> = “QWERTY”</a:t>
          </a:r>
        </a:p>
      </dsp:txBody>
      <dsp:txXfrm rot="10800000">
        <a:off x="0" y="12131"/>
        <a:ext cx="5299710" cy="7088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44B4C-6D5A-BD44-AFC3-A7EDA64F1176}">
      <dsp:nvSpPr>
        <dsp:cNvPr id="0" name=""/>
        <dsp:cNvSpPr/>
      </dsp:nvSpPr>
      <dsp:spPr>
        <a:xfrm>
          <a:off x="94945" y="1682"/>
          <a:ext cx="2792015" cy="1116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</a:t>
          </a:r>
        </a:p>
      </dsp:txBody>
      <dsp:txXfrm>
        <a:off x="653348" y="1682"/>
        <a:ext cx="1675209" cy="1116806"/>
      </dsp:txXfrm>
    </dsp:sp>
    <dsp:sp modelId="{EC44BEDD-ED13-464C-BE66-52EB14E17E63}">
      <dsp:nvSpPr>
        <dsp:cNvPr id="0" name=""/>
        <dsp:cNvSpPr/>
      </dsp:nvSpPr>
      <dsp:spPr>
        <a:xfrm>
          <a:off x="2523998" y="96611"/>
          <a:ext cx="3460301" cy="9269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initial state of Vue Instance</a:t>
          </a:r>
        </a:p>
      </dsp:txBody>
      <dsp:txXfrm>
        <a:off x="2987473" y="96611"/>
        <a:ext cx="2533352" cy="926949"/>
      </dsp:txXfrm>
    </dsp:sp>
    <dsp:sp modelId="{CF42A606-C27C-BF47-88F7-7BA9BB37FBEA}">
      <dsp:nvSpPr>
        <dsp:cNvPr id="0" name=""/>
        <dsp:cNvSpPr/>
      </dsp:nvSpPr>
      <dsp:spPr>
        <a:xfrm>
          <a:off x="94945" y="1274841"/>
          <a:ext cx="2792015" cy="1116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methods</a:t>
          </a:r>
        </a:p>
      </dsp:txBody>
      <dsp:txXfrm>
        <a:off x="653348" y="1274841"/>
        <a:ext cx="1675209" cy="1116806"/>
      </dsp:txXfrm>
    </dsp:sp>
    <dsp:sp modelId="{28C85165-5BF9-DD46-9AEA-64FB51E67569}">
      <dsp:nvSpPr>
        <dsp:cNvPr id="0" name=""/>
        <dsp:cNvSpPr/>
      </dsp:nvSpPr>
      <dsp:spPr>
        <a:xfrm>
          <a:off x="2523998" y="1369770"/>
          <a:ext cx="3475248" cy="9269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different ways that state can change</a:t>
          </a:r>
        </a:p>
      </dsp:txBody>
      <dsp:txXfrm>
        <a:off x="2987473" y="1369770"/>
        <a:ext cx="2548299" cy="926949"/>
      </dsp:txXfrm>
    </dsp:sp>
    <dsp:sp modelId="{E427F811-CB89-9C4D-819A-1ABF8A76E841}">
      <dsp:nvSpPr>
        <dsp:cNvPr id="0" name=""/>
        <dsp:cNvSpPr/>
      </dsp:nvSpPr>
      <dsp:spPr>
        <a:xfrm>
          <a:off x="94945" y="2548000"/>
          <a:ext cx="2792015" cy="1116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computed</a:t>
          </a:r>
        </a:p>
      </dsp:txBody>
      <dsp:txXfrm>
        <a:off x="653348" y="2548000"/>
        <a:ext cx="1675209" cy="1116806"/>
      </dsp:txXfrm>
    </dsp:sp>
    <dsp:sp modelId="{2572E227-0B93-2A40-A1BD-157E83F5C787}">
      <dsp:nvSpPr>
        <dsp:cNvPr id="0" name=""/>
        <dsp:cNvSpPr/>
      </dsp:nvSpPr>
      <dsp:spPr>
        <a:xfrm>
          <a:off x="2523998" y="2642929"/>
          <a:ext cx="3477055" cy="9269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turn the current data into viewable values</a:t>
          </a:r>
        </a:p>
      </dsp:txBody>
      <dsp:txXfrm>
        <a:off x="2987473" y="2642929"/>
        <a:ext cx="2550106" cy="92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88f47ea04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88f47ea04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405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0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88f47ea04_0_1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88f47ea04_0_1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56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588f47ea0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588f47ea0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42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88f47ea04_0_1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88f47ea04_0_1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146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588f47ea0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588f47ea0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21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588f47ea0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588f47ea0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956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9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88f47ea04_0_1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88f47ea04_0_1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60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9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88f47ea04_0_1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88f47ea04_0_1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54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88f47ea0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88f47ea0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880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0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588f47ea0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588f47ea0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173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588f47ea0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588f47ea0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24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88f47ea04_0_1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88f47ea04_0_1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481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0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2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88f47ea04_0_1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88f47ea04_0_1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74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88f47ea04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88f47ea04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47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88f47ea04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88f47ea04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06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88f47ea04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88f47ea04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69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88f47ea04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88f47ea04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6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88f47ea04_0_1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88f47ea04_0_1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51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588f47ea0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588f47ea0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63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presentation photo">
  <p:cSld name="TITLE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/>
          <p:nvPr/>
        </p:nvSpPr>
        <p:spPr>
          <a:xfrm>
            <a:off x="4183043" y="0"/>
            <a:ext cx="4960991" cy="4745296"/>
          </a:xfrm>
          <a:custGeom>
            <a:avLst/>
            <a:gdLst/>
            <a:ahLst/>
            <a:cxnLst/>
            <a:rect l="l" t="t" r="r" b="b"/>
            <a:pathLst>
              <a:path w="31119" h="29766" extrusionOk="0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2504435" y="705489"/>
            <a:ext cx="28708" cy="48590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2860290" y="0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2860290" y="0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23438"/>
                </a:lnTo>
                <a:cubicBezTo>
                  <a:pt x="36344" y="23574"/>
                  <a:pt x="35771" y="23717"/>
                  <a:pt x="35202" y="23839"/>
                </a:cubicBezTo>
                <a:cubicBezTo>
                  <a:pt x="33821" y="24143"/>
                  <a:pt x="32399" y="24335"/>
                  <a:pt x="30985" y="24335"/>
                </a:cubicBezTo>
                <a:cubicBezTo>
                  <a:pt x="29869" y="24335"/>
                  <a:pt x="28758" y="24215"/>
                  <a:pt x="27676" y="23935"/>
                </a:cubicBezTo>
                <a:cubicBezTo>
                  <a:pt x="25224" y="23295"/>
                  <a:pt x="22934" y="21756"/>
                  <a:pt x="21789" y="19498"/>
                </a:cubicBezTo>
                <a:cubicBezTo>
                  <a:pt x="21173" y="18284"/>
                  <a:pt x="20880" y="16881"/>
                  <a:pt x="19971" y="15872"/>
                </a:cubicBezTo>
                <a:cubicBezTo>
                  <a:pt x="17881" y="13557"/>
                  <a:pt x="13504" y="14290"/>
                  <a:pt x="11836" y="11653"/>
                </a:cubicBezTo>
                <a:cubicBezTo>
                  <a:pt x="10802" y="10021"/>
                  <a:pt x="11328" y="7759"/>
                  <a:pt x="10336" y="6102"/>
                </a:cubicBezTo>
                <a:cubicBezTo>
                  <a:pt x="9191" y="4180"/>
                  <a:pt x="6625" y="3722"/>
                  <a:pt x="5004" y="2319"/>
                </a:cubicBezTo>
                <a:cubicBezTo>
                  <a:pt x="4177" y="1607"/>
                  <a:pt x="3658" y="834"/>
                  <a:pt x="325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5947527" y="4628749"/>
            <a:ext cx="276713" cy="277223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8778473" y="345926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3331178" y="1020064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8635352" y="3171830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8663261" y="2443456"/>
            <a:ext cx="211023" cy="211534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3120328" y="771179"/>
            <a:ext cx="210853" cy="211534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4742311" y="3258282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4793365" y="2969656"/>
            <a:ext cx="150099" cy="149418"/>
          </a:xfrm>
          <a:custGeom>
            <a:avLst/>
            <a:gdLst/>
            <a:ahLst/>
            <a:cxnLst/>
            <a:rect l="l" t="t" r="r" b="b"/>
            <a:pathLst>
              <a:path w="882" h="878" extrusionOk="0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6066313" y="3816305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7506717" y="2578070"/>
            <a:ext cx="198090" cy="19809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8"/>
          <p:cNvGrpSpPr/>
          <p:nvPr/>
        </p:nvGrpSpPr>
        <p:grpSpPr>
          <a:xfrm rot="10800000" flipH="1">
            <a:off x="6630406" y="4"/>
            <a:ext cx="2513867" cy="1753885"/>
            <a:chOff x="5527403" y="4013725"/>
            <a:chExt cx="971580" cy="677856"/>
          </a:xfrm>
        </p:grpSpPr>
        <p:sp>
          <p:nvSpPr>
            <p:cNvPr id="158" name="Google Shape;158;p28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rgbClr val="362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28"/>
          <p:cNvSpPr txBox="1">
            <a:spLocks noGrp="1"/>
          </p:cNvSpPr>
          <p:nvPr>
            <p:ph type="subTitle" idx="1"/>
          </p:nvPr>
        </p:nvSpPr>
        <p:spPr>
          <a:xfrm>
            <a:off x="6079359" y="2537025"/>
            <a:ext cx="13320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2"/>
          </p:nvPr>
        </p:nvSpPr>
        <p:spPr>
          <a:xfrm>
            <a:off x="6079349" y="2983125"/>
            <a:ext cx="2179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with infographic 1 1">
  <p:cSld name="TITLE_AND_BODY_4_1_1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/>
          <p:nvPr/>
        </p:nvSpPr>
        <p:spPr>
          <a:xfrm rot="10800000">
            <a:off x="-34894" y="-46448"/>
            <a:ext cx="3423781" cy="2284344"/>
          </a:xfrm>
          <a:custGeom>
            <a:avLst/>
            <a:gdLst/>
            <a:ahLst/>
            <a:cxnLst/>
            <a:rect l="l" t="t" r="r" b="b"/>
            <a:pathLst>
              <a:path w="12133" h="8465" extrusionOk="0">
                <a:moveTo>
                  <a:pt x="12133" y="1"/>
                </a:moveTo>
                <a:cubicBezTo>
                  <a:pt x="11686" y="44"/>
                  <a:pt x="11242" y="105"/>
                  <a:pt x="10798" y="183"/>
                </a:cubicBezTo>
                <a:cubicBezTo>
                  <a:pt x="7949" y="699"/>
                  <a:pt x="5211" y="2051"/>
                  <a:pt x="3286" y="4213"/>
                </a:cubicBezTo>
                <a:cubicBezTo>
                  <a:pt x="2144" y="5494"/>
                  <a:pt x="1310" y="7026"/>
                  <a:pt x="162" y="8293"/>
                </a:cubicBezTo>
                <a:cubicBezTo>
                  <a:pt x="108" y="8350"/>
                  <a:pt x="54" y="8407"/>
                  <a:pt x="1" y="8465"/>
                </a:cubicBezTo>
                <a:lnTo>
                  <a:pt x="12133" y="8465"/>
                </a:lnTo>
                <a:lnTo>
                  <a:pt x="12133" y="1"/>
                </a:ln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-38100" y="-52900"/>
            <a:ext cx="4757000" cy="5256974"/>
          </a:xfrm>
          <a:custGeom>
            <a:avLst/>
            <a:gdLst/>
            <a:ahLst/>
            <a:cxnLst/>
            <a:rect l="l" t="t" r="r" b="b"/>
            <a:pathLst>
              <a:path w="57088" h="63090" extrusionOk="0">
                <a:moveTo>
                  <a:pt x="57087" y="1"/>
                </a:moveTo>
                <a:lnTo>
                  <a:pt x="40053" y="10"/>
                </a:lnTo>
                <a:cubicBezTo>
                  <a:pt x="39662" y="812"/>
                  <a:pt x="39142" y="1558"/>
                  <a:pt x="38514" y="2205"/>
                </a:cubicBezTo>
                <a:cubicBezTo>
                  <a:pt x="33431" y="7406"/>
                  <a:pt x="32912" y="5020"/>
                  <a:pt x="26189" y="9456"/>
                </a:cubicBezTo>
                <a:cubicBezTo>
                  <a:pt x="23056" y="11533"/>
                  <a:pt x="22719" y="18756"/>
                  <a:pt x="18838" y="21143"/>
                </a:cubicBezTo>
                <a:cubicBezTo>
                  <a:pt x="17652" y="21876"/>
                  <a:pt x="16411" y="22087"/>
                  <a:pt x="15066" y="22087"/>
                </a:cubicBezTo>
                <a:cubicBezTo>
                  <a:pt x="13244" y="22087"/>
                  <a:pt x="11232" y="21700"/>
                  <a:pt x="8906" y="21700"/>
                </a:cubicBezTo>
                <a:cubicBezTo>
                  <a:pt x="8044" y="21700"/>
                  <a:pt x="7140" y="21753"/>
                  <a:pt x="6186" y="21899"/>
                </a:cubicBezTo>
                <a:cubicBezTo>
                  <a:pt x="4091" y="22236"/>
                  <a:pt x="2014" y="22746"/>
                  <a:pt x="1" y="23429"/>
                </a:cubicBezTo>
                <a:lnTo>
                  <a:pt x="1" y="63089"/>
                </a:lnTo>
                <a:lnTo>
                  <a:pt x="24914" y="63089"/>
                </a:lnTo>
                <a:cubicBezTo>
                  <a:pt x="27146" y="60384"/>
                  <a:pt x="27975" y="57560"/>
                  <a:pt x="27556" y="54545"/>
                </a:cubicBezTo>
                <a:cubicBezTo>
                  <a:pt x="26991" y="50446"/>
                  <a:pt x="26654" y="43259"/>
                  <a:pt x="27100" y="39634"/>
                </a:cubicBezTo>
                <a:cubicBezTo>
                  <a:pt x="28394" y="29131"/>
                  <a:pt x="33768" y="34451"/>
                  <a:pt x="38031" y="26426"/>
                </a:cubicBezTo>
                <a:cubicBezTo>
                  <a:pt x="39671" y="23338"/>
                  <a:pt x="38186" y="20651"/>
                  <a:pt x="39780" y="17791"/>
                </a:cubicBezTo>
                <a:cubicBezTo>
                  <a:pt x="41802" y="14174"/>
                  <a:pt x="44389" y="14229"/>
                  <a:pt x="47568" y="11906"/>
                </a:cubicBezTo>
                <a:cubicBezTo>
                  <a:pt x="51512" y="9037"/>
                  <a:pt x="53662" y="2724"/>
                  <a:pt x="57087" y="1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-38100" y="-52900"/>
            <a:ext cx="4779795" cy="5282999"/>
          </a:xfrm>
          <a:custGeom>
            <a:avLst/>
            <a:gdLst/>
            <a:ahLst/>
            <a:cxnLst/>
            <a:rect l="l" t="t" r="r" b="b"/>
            <a:pathLst>
              <a:path w="57079" h="63090" extrusionOk="0">
                <a:moveTo>
                  <a:pt x="57078" y="1"/>
                </a:moveTo>
                <a:lnTo>
                  <a:pt x="49508" y="10"/>
                </a:lnTo>
                <a:cubicBezTo>
                  <a:pt x="47122" y="7497"/>
                  <a:pt x="39006" y="7388"/>
                  <a:pt x="34879" y="12790"/>
                </a:cubicBezTo>
                <a:cubicBezTo>
                  <a:pt x="29532" y="19813"/>
                  <a:pt x="32812" y="24495"/>
                  <a:pt x="24295" y="29541"/>
                </a:cubicBezTo>
                <a:cubicBezTo>
                  <a:pt x="21425" y="31235"/>
                  <a:pt x="18847" y="30579"/>
                  <a:pt x="16188" y="32756"/>
                </a:cubicBezTo>
                <a:cubicBezTo>
                  <a:pt x="13337" y="35088"/>
                  <a:pt x="12562" y="38850"/>
                  <a:pt x="10285" y="41592"/>
                </a:cubicBezTo>
                <a:cubicBezTo>
                  <a:pt x="7935" y="44416"/>
                  <a:pt x="3663" y="48360"/>
                  <a:pt x="1" y="49116"/>
                </a:cubicBezTo>
                <a:lnTo>
                  <a:pt x="1" y="63089"/>
                </a:lnTo>
                <a:lnTo>
                  <a:pt x="24914" y="63089"/>
                </a:lnTo>
                <a:cubicBezTo>
                  <a:pt x="27146" y="60384"/>
                  <a:pt x="27975" y="57560"/>
                  <a:pt x="27556" y="54545"/>
                </a:cubicBezTo>
                <a:cubicBezTo>
                  <a:pt x="26982" y="50446"/>
                  <a:pt x="26645" y="43259"/>
                  <a:pt x="27100" y="39634"/>
                </a:cubicBezTo>
                <a:cubicBezTo>
                  <a:pt x="28394" y="29131"/>
                  <a:pt x="33768" y="34451"/>
                  <a:pt x="38031" y="26426"/>
                </a:cubicBezTo>
                <a:cubicBezTo>
                  <a:pt x="39662" y="23338"/>
                  <a:pt x="38186" y="20651"/>
                  <a:pt x="39780" y="17791"/>
                </a:cubicBezTo>
                <a:cubicBezTo>
                  <a:pt x="41802" y="14174"/>
                  <a:pt x="44380" y="14229"/>
                  <a:pt x="47568" y="11906"/>
                </a:cubicBezTo>
                <a:cubicBezTo>
                  <a:pt x="51503" y="9037"/>
                  <a:pt x="53653" y="2724"/>
                  <a:pt x="57078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"/>
          <p:cNvSpPr/>
          <p:nvPr/>
        </p:nvSpPr>
        <p:spPr>
          <a:xfrm flipH="1">
            <a:off x="1191359" y="4638914"/>
            <a:ext cx="278087" cy="278596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"/>
          <p:cNvSpPr/>
          <p:nvPr/>
        </p:nvSpPr>
        <p:spPr>
          <a:xfrm flipH="1">
            <a:off x="1894018" y="4638931"/>
            <a:ext cx="106333" cy="106796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9"/>
          <p:cNvSpPr/>
          <p:nvPr/>
        </p:nvSpPr>
        <p:spPr>
          <a:xfrm flipH="1">
            <a:off x="2070601" y="4826907"/>
            <a:ext cx="144777" cy="145238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9"/>
          <p:cNvSpPr/>
          <p:nvPr/>
        </p:nvSpPr>
        <p:spPr>
          <a:xfrm flipH="1">
            <a:off x="2468053" y="3261665"/>
            <a:ext cx="212584" cy="212581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9"/>
          <p:cNvSpPr/>
          <p:nvPr/>
        </p:nvSpPr>
        <p:spPr>
          <a:xfrm flipH="1">
            <a:off x="2478486" y="2971610"/>
            <a:ext cx="150844" cy="150158"/>
          </a:xfrm>
          <a:custGeom>
            <a:avLst/>
            <a:gdLst/>
            <a:ahLst/>
            <a:cxnLst/>
            <a:rect l="l" t="t" r="r" b="b"/>
            <a:pathLst>
              <a:path w="882" h="878" extrusionOk="0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9"/>
          <p:cNvSpPr/>
          <p:nvPr/>
        </p:nvSpPr>
        <p:spPr>
          <a:xfrm flipH="1">
            <a:off x="1150998" y="3822450"/>
            <a:ext cx="199073" cy="198386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9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394" name="Google Shape;394;p39"/>
          <p:cNvSpPr/>
          <p:nvPr/>
        </p:nvSpPr>
        <p:spPr>
          <a:xfrm flipH="1">
            <a:off x="-1531171" y="3463643"/>
            <a:ext cx="155633" cy="15631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9"/>
          <p:cNvSpPr/>
          <p:nvPr/>
        </p:nvSpPr>
        <p:spPr>
          <a:xfrm flipH="1">
            <a:off x="1539051" y="929080"/>
            <a:ext cx="156146" cy="155630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9"/>
          <p:cNvSpPr/>
          <p:nvPr/>
        </p:nvSpPr>
        <p:spPr>
          <a:xfrm flipH="1">
            <a:off x="-1444292" y="3174785"/>
            <a:ext cx="212584" cy="212581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9"/>
          <p:cNvSpPr/>
          <p:nvPr/>
        </p:nvSpPr>
        <p:spPr>
          <a:xfrm flipH="1">
            <a:off x="-1471826" y="2442806"/>
            <a:ext cx="212071" cy="212581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9"/>
          <p:cNvSpPr/>
          <p:nvPr/>
        </p:nvSpPr>
        <p:spPr>
          <a:xfrm flipH="1">
            <a:off x="-296549" y="2578085"/>
            <a:ext cx="199073" cy="19907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377250" y="529974"/>
            <a:ext cx="2047800" cy="204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/>
          <p:nvPr/>
        </p:nvSpPr>
        <p:spPr>
          <a:xfrm flipH="1">
            <a:off x="-76216" y="-61000"/>
            <a:ext cx="5395241" cy="5261616"/>
          </a:xfrm>
          <a:custGeom>
            <a:avLst/>
            <a:gdLst/>
            <a:ahLst/>
            <a:cxnLst/>
            <a:rect l="l" t="t" r="r" b="b"/>
            <a:pathLst>
              <a:path w="16034" h="15637" extrusionOk="0">
                <a:moveTo>
                  <a:pt x="813" y="1"/>
                </a:moveTo>
                <a:cubicBezTo>
                  <a:pt x="1260" y="416"/>
                  <a:pt x="1529" y="1042"/>
                  <a:pt x="1393" y="1629"/>
                </a:cubicBezTo>
                <a:cubicBezTo>
                  <a:pt x="1171" y="2574"/>
                  <a:pt x="0" y="3251"/>
                  <a:pt x="183" y="4202"/>
                </a:cubicBezTo>
                <a:cubicBezTo>
                  <a:pt x="276" y="4675"/>
                  <a:pt x="702" y="5022"/>
                  <a:pt x="1156" y="5180"/>
                </a:cubicBezTo>
                <a:cubicBezTo>
                  <a:pt x="1607" y="5341"/>
                  <a:pt x="2098" y="5351"/>
                  <a:pt x="2577" y="5398"/>
                </a:cubicBezTo>
                <a:cubicBezTo>
                  <a:pt x="3211" y="5462"/>
                  <a:pt x="3858" y="5605"/>
                  <a:pt x="4363" y="5995"/>
                </a:cubicBezTo>
                <a:cubicBezTo>
                  <a:pt x="4864" y="6386"/>
                  <a:pt x="5183" y="7069"/>
                  <a:pt x="4986" y="7674"/>
                </a:cubicBezTo>
                <a:cubicBezTo>
                  <a:pt x="4800" y="8239"/>
                  <a:pt x="4202" y="8783"/>
                  <a:pt x="4474" y="9317"/>
                </a:cubicBezTo>
                <a:cubicBezTo>
                  <a:pt x="4619" y="9605"/>
                  <a:pt x="4881" y="9701"/>
                  <a:pt x="5181" y="9701"/>
                </a:cubicBezTo>
                <a:cubicBezTo>
                  <a:pt x="5686" y="9701"/>
                  <a:pt x="6301" y="9427"/>
                  <a:pt x="6661" y="9331"/>
                </a:cubicBezTo>
                <a:cubicBezTo>
                  <a:pt x="6850" y="9281"/>
                  <a:pt x="7054" y="9233"/>
                  <a:pt x="7248" y="9233"/>
                </a:cubicBezTo>
                <a:cubicBezTo>
                  <a:pt x="7414" y="9233"/>
                  <a:pt x="7572" y="9268"/>
                  <a:pt x="7706" y="9367"/>
                </a:cubicBezTo>
                <a:cubicBezTo>
                  <a:pt x="7988" y="9578"/>
                  <a:pt x="8035" y="9979"/>
                  <a:pt x="7999" y="10329"/>
                </a:cubicBezTo>
                <a:cubicBezTo>
                  <a:pt x="7963" y="10677"/>
                  <a:pt x="7870" y="11034"/>
                  <a:pt x="7967" y="11371"/>
                </a:cubicBezTo>
                <a:cubicBezTo>
                  <a:pt x="8071" y="11736"/>
                  <a:pt x="8382" y="12012"/>
                  <a:pt x="8733" y="12158"/>
                </a:cubicBezTo>
                <a:cubicBezTo>
                  <a:pt x="9534" y="12491"/>
                  <a:pt x="10483" y="12334"/>
                  <a:pt x="11327" y="12609"/>
                </a:cubicBezTo>
                <a:cubicBezTo>
                  <a:pt x="12097" y="12860"/>
                  <a:pt x="12834" y="13300"/>
                  <a:pt x="13249" y="14019"/>
                </a:cubicBezTo>
                <a:cubicBezTo>
                  <a:pt x="13536" y="14513"/>
                  <a:pt x="13632" y="15071"/>
                  <a:pt x="13596" y="15637"/>
                </a:cubicBezTo>
                <a:lnTo>
                  <a:pt x="16034" y="15637"/>
                </a:lnTo>
                <a:lnTo>
                  <a:pt x="16034" y="7219"/>
                </a:lnTo>
                <a:cubicBezTo>
                  <a:pt x="15447" y="6933"/>
                  <a:pt x="14831" y="7287"/>
                  <a:pt x="14484" y="6124"/>
                </a:cubicBezTo>
                <a:cubicBezTo>
                  <a:pt x="14352" y="5684"/>
                  <a:pt x="13951" y="5373"/>
                  <a:pt x="13493" y="5373"/>
                </a:cubicBezTo>
                <a:lnTo>
                  <a:pt x="13482" y="5373"/>
                </a:lnTo>
                <a:cubicBezTo>
                  <a:pt x="13429" y="5370"/>
                  <a:pt x="13377" y="5369"/>
                  <a:pt x="13324" y="5369"/>
                </a:cubicBezTo>
                <a:cubicBezTo>
                  <a:pt x="12418" y="5369"/>
                  <a:pt x="11511" y="5698"/>
                  <a:pt x="10603" y="5698"/>
                </a:cubicBezTo>
                <a:cubicBezTo>
                  <a:pt x="10191" y="5698"/>
                  <a:pt x="9779" y="5630"/>
                  <a:pt x="9366" y="5434"/>
                </a:cubicBezTo>
                <a:cubicBezTo>
                  <a:pt x="8235" y="4836"/>
                  <a:pt x="9130" y="3465"/>
                  <a:pt x="8414" y="2628"/>
                </a:cubicBezTo>
                <a:cubicBezTo>
                  <a:pt x="8099" y="2255"/>
                  <a:pt x="7732" y="2134"/>
                  <a:pt x="7336" y="2134"/>
                </a:cubicBezTo>
                <a:cubicBezTo>
                  <a:pt x="6620" y="2134"/>
                  <a:pt x="5811" y="2528"/>
                  <a:pt x="5049" y="2528"/>
                </a:cubicBezTo>
                <a:cubicBezTo>
                  <a:pt x="4957" y="2528"/>
                  <a:pt x="4865" y="2523"/>
                  <a:pt x="4775" y="2510"/>
                </a:cubicBezTo>
                <a:cubicBezTo>
                  <a:pt x="3554" y="2349"/>
                  <a:pt x="3372" y="1007"/>
                  <a:pt x="3683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0"/>
          <p:cNvSpPr/>
          <p:nvPr/>
        </p:nvSpPr>
        <p:spPr>
          <a:xfrm flipH="1">
            <a:off x="-76216" y="-61000"/>
            <a:ext cx="5395241" cy="5261616"/>
          </a:xfrm>
          <a:custGeom>
            <a:avLst/>
            <a:gdLst/>
            <a:ahLst/>
            <a:cxnLst/>
            <a:rect l="l" t="t" r="r" b="b"/>
            <a:pathLst>
              <a:path w="16034" h="15637" extrusionOk="0">
                <a:moveTo>
                  <a:pt x="813" y="1"/>
                </a:moveTo>
                <a:cubicBezTo>
                  <a:pt x="1260" y="416"/>
                  <a:pt x="1529" y="1042"/>
                  <a:pt x="1393" y="1629"/>
                </a:cubicBezTo>
                <a:cubicBezTo>
                  <a:pt x="1171" y="2574"/>
                  <a:pt x="0" y="3251"/>
                  <a:pt x="183" y="4202"/>
                </a:cubicBezTo>
                <a:cubicBezTo>
                  <a:pt x="276" y="4675"/>
                  <a:pt x="702" y="5022"/>
                  <a:pt x="1156" y="5180"/>
                </a:cubicBezTo>
                <a:cubicBezTo>
                  <a:pt x="1607" y="5341"/>
                  <a:pt x="2098" y="5351"/>
                  <a:pt x="2577" y="5398"/>
                </a:cubicBezTo>
                <a:cubicBezTo>
                  <a:pt x="3211" y="5462"/>
                  <a:pt x="3858" y="5605"/>
                  <a:pt x="4363" y="5995"/>
                </a:cubicBezTo>
                <a:cubicBezTo>
                  <a:pt x="4864" y="6386"/>
                  <a:pt x="5183" y="7069"/>
                  <a:pt x="4986" y="7674"/>
                </a:cubicBezTo>
                <a:cubicBezTo>
                  <a:pt x="4800" y="8239"/>
                  <a:pt x="4202" y="8783"/>
                  <a:pt x="4474" y="9317"/>
                </a:cubicBezTo>
                <a:cubicBezTo>
                  <a:pt x="4619" y="9605"/>
                  <a:pt x="4881" y="9701"/>
                  <a:pt x="5181" y="9701"/>
                </a:cubicBezTo>
                <a:cubicBezTo>
                  <a:pt x="5686" y="9701"/>
                  <a:pt x="6301" y="9427"/>
                  <a:pt x="6661" y="9331"/>
                </a:cubicBezTo>
                <a:cubicBezTo>
                  <a:pt x="6850" y="9281"/>
                  <a:pt x="7054" y="9233"/>
                  <a:pt x="7248" y="9233"/>
                </a:cubicBezTo>
                <a:cubicBezTo>
                  <a:pt x="7414" y="9233"/>
                  <a:pt x="7572" y="9268"/>
                  <a:pt x="7706" y="9367"/>
                </a:cubicBezTo>
                <a:cubicBezTo>
                  <a:pt x="7988" y="9578"/>
                  <a:pt x="8035" y="9979"/>
                  <a:pt x="7999" y="10329"/>
                </a:cubicBezTo>
                <a:cubicBezTo>
                  <a:pt x="7963" y="10677"/>
                  <a:pt x="7870" y="11034"/>
                  <a:pt x="7967" y="11371"/>
                </a:cubicBezTo>
                <a:cubicBezTo>
                  <a:pt x="8071" y="11736"/>
                  <a:pt x="8382" y="12012"/>
                  <a:pt x="8733" y="12158"/>
                </a:cubicBezTo>
                <a:cubicBezTo>
                  <a:pt x="9534" y="12491"/>
                  <a:pt x="10483" y="12334"/>
                  <a:pt x="11327" y="12609"/>
                </a:cubicBezTo>
                <a:cubicBezTo>
                  <a:pt x="12097" y="12860"/>
                  <a:pt x="12834" y="13300"/>
                  <a:pt x="13249" y="14019"/>
                </a:cubicBezTo>
                <a:cubicBezTo>
                  <a:pt x="13536" y="14513"/>
                  <a:pt x="13632" y="15071"/>
                  <a:pt x="13596" y="15637"/>
                </a:cubicBezTo>
                <a:lnTo>
                  <a:pt x="16034" y="15637"/>
                </a:lnTo>
                <a:lnTo>
                  <a:pt x="16034" y="11983"/>
                </a:lnTo>
                <a:cubicBezTo>
                  <a:pt x="15808" y="11944"/>
                  <a:pt x="15583" y="11908"/>
                  <a:pt x="15361" y="11854"/>
                </a:cubicBezTo>
                <a:cubicBezTo>
                  <a:pt x="14799" y="11718"/>
                  <a:pt x="14216" y="11428"/>
                  <a:pt x="13983" y="10898"/>
                </a:cubicBezTo>
                <a:cubicBezTo>
                  <a:pt x="13861" y="10612"/>
                  <a:pt x="13851" y="10287"/>
                  <a:pt x="13725" y="10004"/>
                </a:cubicBezTo>
                <a:cubicBezTo>
                  <a:pt x="13443" y="9367"/>
                  <a:pt x="12663" y="9116"/>
                  <a:pt x="11959" y="9116"/>
                </a:cubicBezTo>
                <a:cubicBezTo>
                  <a:pt x="11939" y="9116"/>
                  <a:pt x="11920" y="9116"/>
                  <a:pt x="11900" y="9116"/>
                </a:cubicBezTo>
                <a:cubicBezTo>
                  <a:pt x="10969" y="9134"/>
                  <a:pt x="10059" y="9453"/>
                  <a:pt x="9129" y="9453"/>
                </a:cubicBezTo>
                <a:cubicBezTo>
                  <a:pt x="9104" y="9453"/>
                  <a:pt x="9080" y="9453"/>
                  <a:pt x="9055" y="9453"/>
                </a:cubicBezTo>
                <a:cubicBezTo>
                  <a:pt x="8099" y="9435"/>
                  <a:pt x="7022" y="8876"/>
                  <a:pt x="6925" y="7924"/>
                </a:cubicBezTo>
                <a:cubicBezTo>
                  <a:pt x="6822" y="6933"/>
                  <a:pt x="7817" y="5942"/>
                  <a:pt x="7387" y="5044"/>
                </a:cubicBezTo>
                <a:cubicBezTo>
                  <a:pt x="7133" y="4517"/>
                  <a:pt x="6485" y="4306"/>
                  <a:pt x="5902" y="4306"/>
                </a:cubicBezTo>
                <a:cubicBezTo>
                  <a:pt x="5165" y="4306"/>
                  <a:pt x="4442" y="4553"/>
                  <a:pt x="3701" y="4557"/>
                </a:cubicBezTo>
                <a:cubicBezTo>
                  <a:pt x="3697" y="4557"/>
                  <a:pt x="3694" y="4557"/>
                  <a:pt x="3690" y="4557"/>
                </a:cubicBezTo>
                <a:cubicBezTo>
                  <a:pt x="2952" y="4557"/>
                  <a:pt x="2118" y="4199"/>
                  <a:pt x="1940" y="3487"/>
                </a:cubicBezTo>
                <a:cubicBezTo>
                  <a:pt x="1783" y="2846"/>
                  <a:pt x="2201" y="2220"/>
                  <a:pt x="2373" y="1583"/>
                </a:cubicBezTo>
                <a:cubicBezTo>
                  <a:pt x="2466" y="1236"/>
                  <a:pt x="2506" y="595"/>
                  <a:pt x="2427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0"/>
          <p:cNvSpPr/>
          <p:nvPr/>
        </p:nvSpPr>
        <p:spPr>
          <a:xfrm flipH="1">
            <a:off x="1950422" y="1013406"/>
            <a:ext cx="235205" cy="236212"/>
          </a:xfrm>
          <a:custGeom>
            <a:avLst/>
            <a:gdLst/>
            <a:ahLst/>
            <a:cxnLst/>
            <a:rect l="l" t="t" r="r" b="b"/>
            <a:pathLst>
              <a:path w="699" h="702" extrusionOk="0">
                <a:moveTo>
                  <a:pt x="348" y="0"/>
                </a:moveTo>
                <a:cubicBezTo>
                  <a:pt x="154" y="0"/>
                  <a:pt x="1" y="158"/>
                  <a:pt x="1" y="351"/>
                </a:cubicBezTo>
                <a:cubicBezTo>
                  <a:pt x="1" y="544"/>
                  <a:pt x="154" y="702"/>
                  <a:pt x="348" y="702"/>
                </a:cubicBezTo>
                <a:cubicBezTo>
                  <a:pt x="541" y="702"/>
                  <a:pt x="698" y="544"/>
                  <a:pt x="698" y="351"/>
                </a:cubicBezTo>
                <a:cubicBezTo>
                  <a:pt x="698" y="158"/>
                  <a:pt x="541" y="0"/>
                  <a:pt x="348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0"/>
          <p:cNvSpPr/>
          <p:nvPr/>
        </p:nvSpPr>
        <p:spPr>
          <a:xfrm flipH="1">
            <a:off x="1374687" y="4413955"/>
            <a:ext cx="236551" cy="236549"/>
          </a:xfrm>
          <a:custGeom>
            <a:avLst/>
            <a:gdLst/>
            <a:ahLst/>
            <a:cxnLst/>
            <a:rect l="l" t="t" r="r" b="b"/>
            <a:pathLst>
              <a:path w="703" h="703" extrusionOk="0">
                <a:moveTo>
                  <a:pt x="351" y="1"/>
                </a:moveTo>
                <a:cubicBezTo>
                  <a:pt x="158" y="1"/>
                  <a:pt x="1" y="158"/>
                  <a:pt x="1" y="352"/>
                </a:cubicBezTo>
                <a:cubicBezTo>
                  <a:pt x="1" y="545"/>
                  <a:pt x="158" y="702"/>
                  <a:pt x="351" y="702"/>
                </a:cubicBezTo>
                <a:cubicBezTo>
                  <a:pt x="545" y="702"/>
                  <a:pt x="702" y="545"/>
                  <a:pt x="702" y="352"/>
                </a:cubicBezTo>
                <a:cubicBezTo>
                  <a:pt x="702" y="158"/>
                  <a:pt x="545" y="1"/>
                  <a:pt x="351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"/>
          <p:cNvSpPr/>
          <p:nvPr/>
        </p:nvSpPr>
        <p:spPr>
          <a:xfrm flipH="1">
            <a:off x="2147941" y="807476"/>
            <a:ext cx="146036" cy="146034"/>
          </a:xfrm>
          <a:custGeom>
            <a:avLst/>
            <a:gdLst/>
            <a:ahLst/>
            <a:cxnLst/>
            <a:rect l="l" t="t" r="r" b="b"/>
            <a:pathLst>
              <a:path w="434" h="434" extrusionOk="0">
                <a:moveTo>
                  <a:pt x="219" y="0"/>
                </a:moveTo>
                <a:cubicBezTo>
                  <a:pt x="97" y="0"/>
                  <a:pt x="0" y="97"/>
                  <a:pt x="0" y="219"/>
                </a:cubicBezTo>
                <a:cubicBezTo>
                  <a:pt x="0" y="337"/>
                  <a:pt x="97" y="433"/>
                  <a:pt x="219" y="433"/>
                </a:cubicBezTo>
                <a:cubicBezTo>
                  <a:pt x="337" y="433"/>
                  <a:pt x="433" y="337"/>
                  <a:pt x="433" y="219"/>
                </a:cubicBezTo>
                <a:cubicBezTo>
                  <a:pt x="433" y="97"/>
                  <a:pt x="337" y="0"/>
                  <a:pt x="219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 flipH="1">
            <a:off x="1680556" y="4276667"/>
            <a:ext cx="145026" cy="145025"/>
          </a:xfrm>
          <a:custGeom>
            <a:avLst/>
            <a:gdLst/>
            <a:ahLst/>
            <a:cxnLst/>
            <a:rect l="l" t="t" r="r" b="b"/>
            <a:pathLst>
              <a:path w="431" h="431" extrusionOk="0">
                <a:moveTo>
                  <a:pt x="215" y="1"/>
                </a:moveTo>
                <a:cubicBezTo>
                  <a:pt x="97" y="1"/>
                  <a:pt x="1" y="98"/>
                  <a:pt x="1" y="216"/>
                </a:cubicBezTo>
                <a:cubicBezTo>
                  <a:pt x="1" y="334"/>
                  <a:pt x="97" y="430"/>
                  <a:pt x="215" y="430"/>
                </a:cubicBezTo>
                <a:cubicBezTo>
                  <a:pt x="333" y="430"/>
                  <a:pt x="430" y="334"/>
                  <a:pt x="430" y="216"/>
                </a:cubicBezTo>
                <a:cubicBezTo>
                  <a:pt x="430" y="98"/>
                  <a:pt x="333" y="1"/>
                  <a:pt x="215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" name="Google Shape;407;p40"/>
          <p:cNvCxnSpPr/>
          <p:nvPr/>
        </p:nvCxnSpPr>
        <p:spPr>
          <a:xfrm>
            <a:off x="5337069" y="3007317"/>
            <a:ext cx="1214400" cy="0"/>
          </a:xfrm>
          <a:prstGeom prst="straightConnector1">
            <a:avLst/>
          </a:prstGeom>
          <a:noFill/>
          <a:ln w="19050" cap="rnd" cmpd="sng">
            <a:solidFill>
              <a:srgbClr val="D5309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40"/>
          <p:cNvSpPr txBox="1">
            <a:spLocks noGrp="1"/>
          </p:cNvSpPr>
          <p:nvPr>
            <p:ph type="subTitle" idx="1"/>
          </p:nvPr>
        </p:nvSpPr>
        <p:spPr>
          <a:xfrm>
            <a:off x="5246600" y="2267975"/>
            <a:ext cx="32859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1425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09" name="Google Shape;409;p40"/>
          <p:cNvSpPr txBox="1">
            <a:spLocks noGrp="1"/>
          </p:cNvSpPr>
          <p:nvPr>
            <p:ph type="subTitle" idx="2"/>
          </p:nvPr>
        </p:nvSpPr>
        <p:spPr>
          <a:xfrm>
            <a:off x="5246601" y="3059325"/>
            <a:ext cx="2293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 1">
  <p:cSld name="TITLE_AND_BODY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/>
          <p:nvPr/>
        </p:nvSpPr>
        <p:spPr>
          <a:xfrm flipH="1">
            <a:off x="-76216" y="-61000"/>
            <a:ext cx="5395241" cy="5261616"/>
          </a:xfrm>
          <a:custGeom>
            <a:avLst/>
            <a:gdLst/>
            <a:ahLst/>
            <a:cxnLst/>
            <a:rect l="l" t="t" r="r" b="b"/>
            <a:pathLst>
              <a:path w="16034" h="15637" extrusionOk="0">
                <a:moveTo>
                  <a:pt x="813" y="1"/>
                </a:moveTo>
                <a:cubicBezTo>
                  <a:pt x="1260" y="416"/>
                  <a:pt x="1529" y="1042"/>
                  <a:pt x="1393" y="1629"/>
                </a:cubicBezTo>
                <a:cubicBezTo>
                  <a:pt x="1171" y="2574"/>
                  <a:pt x="0" y="3251"/>
                  <a:pt x="183" y="4202"/>
                </a:cubicBezTo>
                <a:cubicBezTo>
                  <a:pt x="276" y="4675"/>
                  <a:pt x="702" y="5022"/>
                  <a:pt x="1156" y="5180"/>
                </a:cubicBezTo>
                <a:cubicBezTo>
                  <a:pt x="1607" y="5341"/>
                  <a:pt x="2098" y="5351"/>
                  <a:pt x="2577" y="5398"/>
                </a:cubicBezTo>
                <a:cubicBezTo>
                  <a:pt x="3211" y="5462"/>
                  <a:pt x="3858" y="5605"/>
                  <a:pt x="4363" y="5995"/>
                </a:cubicBezTo>
                <a:cubicBezTo>
                  <a:pt x="4864" y="6386"/>
                  <a:pt x="5183" y="7069"/>
                  <a:pt x="4986" y="7674"/>
                </a:cubicBezTo>
                <a:cubicBezTo>
                  <a:pt x="4800" y="8239"/>
                  <a:pt x="4202" y="8783"/>
                  <a:pt x="4474" y="9317"/>
                </a:cubicBezTo>
                <a:cubicBezTo>
                  <a:pt x="4619" y="9605"/>
                  <a:pt x="4881" y="9701"/>
                  <a:pt x="5181" y="9701"/>
                </a:cubicBezTo>
                <a:cubicBezTo>
                  <a:pt x="5686" y="9701"/>
                  <a:pt x="6301" y="9427"/>
                  <a:pt x="6661" y="9331"/>
                </a:cubicBezTo>
                <a:cubicBezTo>
                  <a:pt x="6850" y="9281"/>
                  <a:pt x="7054" y="9233"/>
                  <a:pt x="7248" y="9233"/>
                </a:cubicBezTo>
                <a:cubicBezTo>
                  <a:pt x="7414" y="9233"/>
                  <a:pt x="7572" y="9268"/>
                  <a:pt x="7706" y="9367"/>
                </a:cubicBezTo>
                <a:cubicBezTo>
                  <a:pt x="7988" y="9578"/>
                  <a:pt x="8035" y="9979"/>
                  <a:pt x="7999" y="10329"/>
                </a:cubicBezTo>
                <a:cubicBezTo>
                  <a:pt x="7963" y="10677"/>
                  <a:pt x="7870" y="11034"/>
                  <a:pt x="7967" y="11371"/>
                </a:cubicBezTo>
                <a:cubicBezTo>
                  <a:pt x="8071" y="11736"/>
                  <a:pt x="8382" y="12012"/>
                  <a:pt x="8733" y="12158"/>
                </a:cubicBezTo>
                <a:cubicBezTo>
                  <a:pt x="9534" y="12491"/>
                  <a:pt x="10483" y="12334"/>
                  <a:pt x="11327" y="12609"/>
                </a:cubicBezTo>
                <a:cubicBezTo>
                  <a:pt x="12097" y="12860"/>
                  <a:pt x="12834" y="13300"/>
                  <a:pt x="13249" y="14019"/>
                </a:cubicBezTo>
                <a:cubicBezTo>
                  <a:pt x="13536" y="14513"/>
                  <a:pt x="13632" y="15071"/>
                  <a:pt x="13596" y="15637"/>
                </a:cubicBezTo>
                <a:lnTo>
                  <a:pt x="16034" y="15637"/>
                </a:lnTo>
                <a:lnTo>
                  <a:pt x="16034" y="7219"/>
                </a:lnTo>
                <a:cubicBezTo>
                  <a:pt x="15447" y="6933"/>
                  <a:pt x="14831" y="7287"/>
                  <a:pt x="14484" y="6124"/>
                </a:cubicBezTo>
                <a:cubicBezTo>
                  <a:pt x="14352" y="5684"/>
                  <a:pt x="13951" y="5373"/>
                  <a:pt x="13493" y="5373"/>
                </a:cubicBezTo>
                <a:lnTo>
                  <a:pt x="13482" y="5373"/>
                </a:lnTo>
                <a:cubicBezTo>
                  <a:pt x="13429" y="5370"/>
                  <a:pt x="13377" y="5369"/>
                  <a:pt x="13324" y="5369"/>
                </a:cubicBezTo>
                <a:cubicBezTo>
                  <a:pt x="12418" y="5369"/>
                  <a:pt x="11511" y="5698"/>
                  <a:pt x="10603" y="5698"/>
                </a:cubicBezTo>
                <a:cubicBezTo>
                  <a:pt x="10191" y="5698"/>
                  <a:pt x="9779" y="5630"/>
                  <a:pt x="9366" y="5434"/>
                </a:cubicBezTo>
                <a:cubicBezTo>
                  <a:pt x="8235" y="4836"/>
                  <a:pt x="9130" y="3465"/>
                  <a:pt x="8414" y="2628"/>
                </a:cubicBezTo>
                <a:cubicBezTo>
                  <a:pt x="8099" y="2255"/>
                  <a:pt x="7732" y="2134"/>
                  <a:pt x="7336" y="2134"/>
                </a:cubicBezTo>
                <a:cubicBezTo>
                  <a:pt x="6620" y="2134"/>
                  <a:pt x="5811" y="2528"/>
                  <a:pt x="5049" y="2528"/>
                </a:cubicBezTo>
                <a:cubicBezTo>
                  <a:pt x="4957" y="2528"/>
                  <a:pt x="4865" y="2523"/>
                  <a:pt x="4775" y="2510"/>
                </a:cubicBezTo>
                <a:cubicBezTo>
                  <a:pt x="3554" y="2349"/>
                  <a:pt x="3372" y="1007"/>
                  <a:pt x="3683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 flipH="1">
            <a:off x="-76216" y="-61000"/>
            <a:ext cx="5395241" cy="5261616"/>
          </a:xfrm>
          <a:custGeom>
            <a:avLst/>
            <a:gdLst/>
            <a:ahLst/>
            <a:cxnLst/>
            <a:rect l="l" t="t" r="r" b="b"/>
            <a:pathLst>
              <a:path w="16034" h="15637" extrusionOk="0">
                <a:moveTo>
                  <a:pt x="813" y="1"/>
                </a:moveTo>
                <a:cubicBezTo>
                  <a:pt x="1260" y="416"/>
                  <a:pt x="1529" y="1042"/>
                  <a:pt x="1393" y="1629"/>
                </a:cubicBezTo>
                <a:cubicBezTo>
                  <a:pt x="1171" y="2574"/>
                  <a:pt x="0" y="3251"/>
                  <a:pt x="183" y="4202"/>
                </a:cubicBezTo>
                <a:cubicBezTo>
                  <a:pt x="276" y="4675"/>
                  <a:pt x="702" y="5022"/>
                  <a:pt x="1156" y="5180"/>
                </a:cubicBezTo>
                <a:cubicBezTo>
                  <a:pt x="1607" y="5341"/>
                  <a:pt x="2098" y="5351"/>
                  <a:pt x="2577" y="5398"/>
                </a:cubicBezTo>
                <a:cubicBezTo>
                  <a:pt x="3211" y="5462"/>
                  <a:pt x="3858" y="5605"/>
                  <a:pt x="4363" y="5995"/>
                </a:cubicBezTo>
                <a:cubicBezTo>
                  <a:pt x="4864" y="6386"/>
                  <a:pt x="5183" y="7069"/>
                  <a:pt x="4986" y="7674"/>
                </a:cubicBezTo>
                <a:cubicBezTo>
                  <a:pt x="4800" y="8239"/>
                  <a:pt x="4202" y="8783"/>
                  <a:pt x="4474" y="9317"/>
                </a:cubicBezTo>
                <a:cubicBezTo>
                  <a:pt x="4619" y="9605"/>
                  <a:pt x="4881" y="9701"/>
                  <a:pt x="5181" y="9701"/>
                </a:cubicBezTo>
                <a:cubicBezTo>
                  <a:pt x="5686" y="9701"/>
                  <a:pt x="6301" y="9427"/>
                  <a:pt x="6661" y="9331"/>
                </a:cubicBezTo>
                <a:cubicBezTo>
                  <a:pt x="6850" y="9281"/>
                  <a:pt x="7054" y="9233"/>
                  <a:pt x="7248" y="9233"/>
                </a:cubicBezTo>
                <a:cubicBezTo>
                  <a:pt x="7414" y="9233"/>
                  <a:pt x="7572" y="9268"/>
                  <a:pt x="7706" y="9367"/>
                </a:cubicBezTo>
                <a:cubicBezTo>
                  <a:pt x="7988" y="9578"/>
                  <a:pt x="8035" y="9979"/>
                  <a:pt x="7999" y="10329"/>
                </a:cubicBezTo>
                <a:cubicBezTo>
                  <a:pt x="7963" y="10677"/>
                  <a:pt x="7870" y="11034"/>
                  <a:pt x="7967" y="11371"/>
                </a:cubicBezTo>
                <a:cubicBezTo>
                  <a:pt x="8071" y="11736"/>
                  <a:pt x="8382" y="12012"/>
                  <a:pt x="8733" y="12158"/>
                </a:cubicBezTo>
                <a:cubicBezTo>
                  <a:pt x="9534" y="12491"/>
                  <a:pt x="10483" y="12334"/>
                  <a:pt x="11327" y="12609"/>
                </a:cubicBezTo>
                <a:cubicBezTo>
                  <a:pt x="12097" y="12860"/>
                  <a:pt x="12834" y="13300"/>
                  <a:pt x="13249" y="14019"/>
                </a:cubicBezTo>
                <a:cubicBezTo>
                  <a:pt x="13536" y="14513"/>
                  <a:pt x="13632" y="15071"/>
                  <a:pt x="13596" y="15637"/>
                </a:cubicBezTo>
                <a:lnTo>
                  <a:pt x="16034" y="15637"/>
                </a:lnTo>
                <a:lnTo>
                  <a:pt x="16034" y="11983"/>
                </a:lnTo>
                <a:cubicBezTo>
                  <a:pt x="15808" y="11944"/>
                  <a:pt x="15583" y="11908"/>
                  <a:pt x="15361" y="11854"/>
                </a:cubicBezTo>
                <a:cubicBezTo>
                  <a:pt x="14799" y="11718"/>
                  <a:pt x="14216" y="11428"/>
                  <a:pt x="13983" y="10898"/>
                </a:cubicBezTo>
                <a:cubicBezTo>
                  <a:pt x="13861" y="10612"/>
                  <a:pt x="13851" y="10287"/>
                  <a:pt x="13725" y="10004"/>
                </a:cubicBezTo>
                <a:cubicBezTo>
                  <a:pt x="13443" y="9367"/>
                  <a:pt x="12663" y="9116"/>
                  <a:pt x="11959" y="9116"/>
                </a:cubicBezTo>
                <a:cubicBezTo>
                  <a:pt x="11939" y="9116"/>
                  <a:pt x="11920" y="9116"/>
                  <a:pt x="11900" y="9116"/>
                </a:cubicBezTo>
                <a:cubicBezTo>
                  <a:pt x="10969" y="9134"/>
                  <a:pt x="10059" y="9453"/>
                  <a:pt x="9129" y="9453"/>
                </a:cubicBezTo>
                <a:cubicBezTo>
                  <a:pt x="9104" y="9453"/>
                  <a:pt x="9080" y="9453"/>
                  <a:pt x="9055" y="9453"/>
                </a:cubicBezTo>
                <a:cubicBezTo>
                  <a:pt x="8099" y="9435"/>
                  <a:pt x="7022" y="8876"/>
                  <a:pt x="6925" y="7924"/>
                </a:cubicBezTo>
                <a:cubicBezTo>
                  <a:pt x="6822" y="6933"/>
                  <a:pt x="7817" y="5942"/>
                  <a:pt x="7387" y="5044"/>
                </a:cubicBezTo>
                <a:cubicBezTo>
                  <a:pt x="7133" y="4517"/>
                  <a:pt x="6485" y="4306"/>
                  <a:pt x="5902" y="4306"/>
                </a:cubicBezTo>
                <a:cubicBezTo>
                  <a:pt x="5165" y="4306"/>
                  <a:pt x="4442" y="4553"/>
                  <a:pt x="3701" y="4557"/>
                </a:cubicBezTo>
                <a:cubicBezTo>
                  <a:pt x="3697" y="4557"/>
                  <a:pt x="3694" y="4557"/>
                  <a:pt x="3690" y="4557"/>
                </a:cubicBezTo>
                <a:cubicBezTo>
                  <a:pt x="2952" y="4557"/>
                  <a:pt x="2118" y="4199"/>
                  <a:pt x="1940" y="3487"/>
                </a:cubicBezTo>
                <a:cubicBezTo>
                  <a:pt x="1783" y="2846"/>
                  <a:pt x="2201" y="2220"/>
                  <a:pt x="2373" y="1583"/>
                </a:cubicBezTo>
                <a:cubicBezTo>
                  <a:pt x="2466" y="1236"/>
                  <a:pt x="2506" y="595"/>
                  <a:pt x="2427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 flipH="1">
            <a:off x="1950422" y="1013406"/>
            <a:ext cx="235205" cy="236212"/>
          </a:xfrm>
          <a:custGeom>
            <a:avLst/>
            <a:gdLst/>
            <a:ahLst/>
            <a:cxnLst/>
            <a:rect l="l" t="t" r="r" b="b"/>
            <a:pathLst>
              <a:path w="699" h="702" extrusionOk="0">
                <a:moveTo>
                  <a:pt x="348" y="0"/>
                </a:moveTo>
                <a:cubicBezTo>
                  <a:pt x="154" y="0"/>
                  <a:pt x="1" y="158"/>
                  <a:pt x="1" y="351"/>
                </a:cubicBezTo>
                <a:cubicBezTo>
                  <a:pt x="1" y="544"/>
                  <a:pt x="154" y="702"/>
                  <a:pt x="348" y="702"/>
                </a:cubicBezTo>
                <a:cubicBezTo>
                  <a:pt x="541" y="702"/>
                  <a:pt x="698" y="544"/>
                  <a:pt x="698" y="351"/>
                </a:cubicBezTo>
                <a:cubicBezTo>
                  <a:pt x="698" y="158"/>
                  <a:pt x="541" y="0"/>
                  <a:pt x="348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/>
          <p:nvPr/>
        </p:nvSpPr>
        <p:spPr>
          <a:xfrm flipH="1">
            <a:off x="1374687" y="4413955"/>
            <a:ext cx="236551" cy="236549"/>
          </a:xfrm>
          <a:custGeom>
            <a:avLst/>
            <a:gdLst/>
            <a:ahLst/>
            <a:cxnLst/>
            <a:rect l="l" t="t" r="r" b="b"/>
            <a:pathLst>
              <a:path w="703" h="703" extrusionOk="0">
                <a:moveTo>
                  <a:pt x="351" y="1"/>
                </a:moveTo>
                <a:cubicBezTo>
                  <a:pt x="158" y="1"/>
                  <a:pt x="1" y="158"/>
                  <a:pt x="1" y="352"/>
                </a:cubicBezTo>
                <a:cubicBezTo>
                  <a:pt x="1" y="545"/>
                  <a:pt x="158" y="702"/>
                  <a:pt x="351" y="702"/>
                </a:cubicBezTo>
                <a:cubicBezTo>
                  <a:pt x="545" y="702"/>
                  <a:pt x="702" y="545"/>
                  <a:pt x="702" y="352"/>
                </a:cubicBezTo>
                <a:cubicBezTo>
                  <a:pt x="702" y="158"/>
                  <a:pt x="545" y="1"/>
                  <a:pt x="351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1"/>
          <p:cNvSpPr/>
          <p:nvPr/>
        </p:nvSpPr>
        <p:spPr>
          <a:xfrm flipH="1">
            <a:off x="2147941" y="807476"/>
            <a:ext cx="146036" cy="146034"/>
          </a:xfrm>
          <a:custGeom>
            <a:avLst/>
            <a:gdLst/>
            <a:ahLst/>
            <a:cxnLst/>
            <a:rect l="l" t="t" r="r" b="b"/>
            <a:pathLst>
              <a:path w="434" h="434" extrusionOk="0">
                <a:moveTo>
                  <a:pt x="219" y="0"/>
                </a:moveTo>
                <a:cubicBezTo>
                  <a:pt x="97" y="0"/>
                  <a:pt x="0" y="97"/>
                  <a:pt x="0" y="219"/>
                </a:cubicBezTo>
                <a:cubicBezTo>
                  <a:pt x="0" y="337"/>
                  <a:pt x="97" y="433"/>
                  <a:pt x="219" y="433"/>
                </a:cubicBezTo>
                <a:cubicBezTo>
                  <a:pt x="337" y="433"/>
                  <a:pt x="433" y="337"/>
                  <a:pt x="433" y="219"/>
                </a:cubicBezTo>
                <a:cubicBezTo>
                  <a:pt x="433" y="97"/>
                  <a:pt x="337" y="0"/>
                  <a:pt x="219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1"/>
          <p:cNvSpPr/>
          <p:nvPr/>
        </p:nvSpPr>
        <p:spPr>
          <a:xfrm flipH="1">
            <a:off x="1680556" y="4276667"/>
            <a:ext cx="145026" cy="145025"/>
          </a:xfrm>
          <a:custGeom>
            <a:avLst/>
            <a:gdLst/>
            <a:ahLst/>
            <a:cxnLst/>
            <a:rect l="l" t="t" r="r" b="b"/>
            <a:pathLst>
              <a:path w="431" h="431" extrusionOk="0">
                <a:moveTo>
                  <a:pt x="215" y="1"/>
                </a:moveTo>
                <a:cubicBezTo>
                  <a:pt x="97" y="1"/>
                  <a:pt x="1" y="98"/>
                  <a:pt x="1" y="216"/>
                </a:cubicBezTo>
                <a:cubicBezTo>
                  <a:pt x="1" y="334"/>
                  <a:pt x="97" y="430"/>
                  <a:pt x="215" y="430"/>
                </a:cubicBezTo>
                <a:cubicBezTo>
                  <a:pt x="333" y="430"/>
                  <a:pt x="430" y="334"/>
                  <a:pt x="430" y="216"/>
                </a:cubicBezTo>
                <a:cubicBezTo>
                  <a:pt x="430" y="98"/>
                  <a:pt x="333" y="1"/>
                  <a:pt x="215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1"/>
          <p:cNvSpPr txBox="1">
            <a:spLocks noGrp="1"/>
          </p:cNvSpPr>
          <p:nvPr>
            <p:ph type="subTitle" idx="1"/>
          </p:nvPr>
        </p:nvSpPr>
        <p:spPr>
          <a:xfrm>
            <a:off x="5170397" y="2537025"/>
            <a:ext cx="13320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D5309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8" name="Google Shape;418;p41"/>
          <p:cNvSpPr txBox="1">
            <a:spLocks noGrp="1"/>
          </p:cNvSpPr>
          <p:nvPr>
            <p:ph type="subTitle" idx="2"/>
          </p:nvPr>
        </p:nvSpPr>
        <p:spPr>
          <a:xfrm>
            <a:off x="5170401" y="2983125"/>
            <a:ext cx="2293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>
  <p:cSld name="TITLE_AND_TWO_COLUMNS_3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>
            <a:spLocks noGrp="1"/>
          </p:cNvSpPr>
          <p:nvPr>
            <p:ph type="title"/>
          </p:nvPr>
        </p:nvSpPr>
        <p:spPr>
          <a:xfrm>
            <a:off x="1229850" y="664350"/>
            <a:ext cx="6684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9pPr>
          </a:lstStyle>
          <a:p>
            <a:endParaRPr/>
          </a:p>
        </p:txBody>
      </p:sp>
      <p:grpSp>
        <p:nvGrpSpPr>
          <p:cNvPr id="421" name="Google Shape;421;p42"/>
          <p:cNvGrpSpPr/>
          <p:nvPr/>
        </p:nvGrpSpPr>
        <p:grpSpPr>
          <a:xfrm>
            <a:off x="8066550" y="3878675"/>
            <a:ext cx="1448869" cy="1264819"/>
            <a:chOff x="7914150" y="3878675"/>
            <a:chExt cx="1448869" cy="1264819"/>
          </a:xfrm>
        </p:grpSpPr>
        <p:sp>
          <p:nvSpPr>
            <p:cNvPr id="422" name="Google Shape;422;p42"/>
            <p:cNvSpPr/>
            <p:nvPr/>
          </p:nvSpPr>
          <p:spPr>
            <a:xfrm>
              <a:off x="7914150" y="3878675"/>
              <a:ext cx="1448869" cy="1264773"/>
            </a:xfrm>
            <a:custGeom>
              <a:avLst/>
              <a:gdLst/>
              <a:ahLst/>
              <a:cxnLst/>
              <a:rect l="l" t="t" r="r" b="b"/>
              <a:pathLst>
                <a:path w="34462" h="30085" extrusionOk="0">
                  <a:moveTo>
                    <a:pt x="26373" y="1"/>
                  </a:moveTo>
                  <a:cubicBezTo>
                    <a:pt x="26416" y="502"/>
                    <a:pt x="26427" y="1003"/>
                    <a:pt x="26362" y="1500"/>
                  </a:cubicBezTo>
                  <a:cubicBezTo>
                    <a:pt x="26173" y="3000"/>
                    <a:pt x="25257" y="4389"/>
                    <a:pt x="23950" y="5154"/>
                  </a:cubicBezTo>
                  <a:cubicBezTo>
                    <a:pt x="20815" y="6997"/>
                    <a:pt x="16195" y="5201"/>
                    <a:pt x="13543" y="7688"/>
                  </a:cubicBezTo>
                  <a:cubicBezTo>
                    <a:pt x="12111" y="9027"/>
                    <a:pt x="11814" y="11188"/>
                    <a:pt x="11943" y="13146"/>
                  </a:cubicBezTo>
                  <a:cubicBezTo>
                    <a:pt x="12076" y="15100"/>
                    <a:pt x="12541" y="17058"/>
                    <a:pt x="12290" y="19004"/>
                  </a:cubicBezTo>
                  <a:cubicBezTo>
                    <a:pt x="12011" y="21220"/>
                    <a:pt x="10755" y="23296"/>
                    <a:pt x="8923" y="24573"/>
                  </a:cubicBezTo>
                  <a:cubicBezTo>
                    <a:pt x="6654" y="26159"/>
                    <a:pt x="3927" y="26849"/>
                    <a:pt x="1686" y="28539"/>
                  </a:cubicBezTo>
                  <a:cubicBezTo>
                    <a:pt x="988" y="29068"/>
                    <a:pt x="430" y="29584"/>
                    <a:pt x="1" y="30085"/>
                  </a:cubicBezTo>
                  <a:lnTo>
                    <a:pt x="34461" y="30085"/>
                  </a:lnTo>
                  <a:lnTo>
                    <a:pt x="34461" y="1"/>
                  </a:ln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8346775" y="4158254"/>
              <a:ext cx="863847" cy="985207"/>
            </a:xfrm>
            <a:custGeom>
              <a:avLst/>
              <a:gdLst/>
              <a:ahLst/>
              <a:cxnLst/>
              <a:rect l="l" t="t" r="r" b="b"/>
              <a:pathLst>
                <a:path w="20547" h="23435" extrusionOk="0">
                  <a:moveTo>
                    <a:pt x="20546" y="0"/>
                  </a:moveTo>
                  <a:cubicBezTo>
                    <a:pt x="17408" y="1564"/>
                    <a:pt x="13933" y="2717"/>
                    <a:pt x="11563" y="5286"/>
                  </a:cubicBezTo>
                  <a:cubicBezTo>
                    <a:pt x="8579" y="8525"/>
                    <a:pt x="8020" y="13274"/>
                    <a:pt x="5938" y="17154"/>
                  </a:cubicBezTo>
                  <a:cubicBezTo>
                    <a:pt x="4560" y="19723"/>
                    <a:pt x="2484" y="21914"/>
                    <a:pt x="0" y="23435"/>
                  </a:cubicBezTo>
                  <a:lnTo>
                    <a:pt x="20546" y="23435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8647488" y="4830843"/>
              <a:ext cx="486936" cy="312651"/>
            </a:xfrm>
            <a:custGeom>
              <a:avLst/>
              <a:gdLst/>
              <a:ahLst/>
              <a:cxnLst/>
              <a:rect l="l" t="t" r="r" b="b"/>
              <a:pathLst>
                <a:path w="11582" h="7437" extrusionOk="0">
                  <a:moveTo>
                    <a:pt x="10748" y="0"/>
                  </a:moveTo>
                  <a:cubicBezTo>
                    <a:pt x="10295" y="0"/>
                    <a:pt x="9840" y="41"/>
                    <a:pt x="9402" y="107"/>
                  </a:cubicBezTo>
                  <a:cubicBezTo>
                    <a:pt x="5454" y="690"/>
                    <a:pt x="970" y="3296"/>
                    <a:pt x="0" y="7437"/>
                  </a:cubicBezTo>
                  <a:lnTo>
                    <a:pt x="11581" y="7437"/>
                  </a:lnTo>
                  <a:lnTo>
                    <a:pt x="11581" y="50"/>
                  </a:lnTo>
                  <a:cubicBezTo>
                    <a:pt x="11307" y="16"/>
                    <a:pt x="11028" y="0"/>
                    <a:pt x="10748" y="0"/>
                  </a:cubicBez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8270168" y="4723678"/>
              <a:ext cx="48475" cy="48472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6" y="1"/>
                  </a:moveTo>
                  <a:cubicBezTo>
                    <a:pt x="258" y="1"/>
                    <a:pt x="0" y="258"/>
                    <a:pt x="0" y="577"/>
                  </a:cubicBezTo>
                  <a:cubicBezTo>
                    <a:pt x="0" y="895"/>
                    <a:pt x="258" y="1153"/>
                    <a:pt x="576" y="1153"/>
                  </a:cubicBezTo>
                  <a:cubicBezTo>
                    <a:pt x="895" y="1153"/>
                    <a:pt x="1153" y="895"/>
                    <a:pt x="1153" y="577"/>
                  </a:cubicBezTo>
                  <a:cubicBezTo>
                    <a:pt x="1153" y="258"/>
                    <a:pt x="895" y="1"/>
                    <a:pt x="576" y="1"/>
                  </a:cubicBez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8369010" y="4106206"/>
              <a:ext cx="48475" cy="48304"/>
            </a:xfrm>
            <a:custGeom>
              <a:avLst/>
              <a:gdLst/>
              <a:ahLst/>
              <a:cxnLst/>
              <a:rect l="l" t="t" r="r" b="b"/>
              <a:pathLst>
                <a:path w="1153" h="1149" extrusionOk="0">
                  <a:moveTo>
                    <a:pt x="577" y="0"/>
                  </a:moveTo>
                  <a:cubicBezTo>
                    <a:pt x="258" y="0"/>
                    <a:pt x="1" y="258"/>
                    <a:pt x="1" y="573"/>
                  </a:cubicBezTo>
                  <a:cubicBezTo>
                    <a:pt x="1" y="891"/>
                    <a:pt x="258" y="1149"/>
                    <a:pt x="577" y="1149"/>
                  </a:cubicBezTo>
                  <a:cubicBezTo>
                    <a:pt x="895" y="1149"/>
                    <a:pt x="1153" y="891"/>
                    <a:pt x="1153" y="573"/>
                  </a:cubicBezTo>
                  <a:cubicBezTo>
                    <a:pt x="1153" y="258"/>
                    <a:pt x="895" y="0"/>
                    <a:pt x="577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8470418" y="4119408"/>
              <a:ext cx="33298" cy="33296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398" y="1"/>
                  </a:moveTo>
                  <a:cubicBezTo>
                    <a:pt x="180" y="1"/>
                    <a:pt x="1" y="176"/>
                    <a:pt x="1" y="395"/>
                  </a:cubicBezTo>
                  <a:cubicBezTo>
                    <a:pt x="1" y="613"/>
                    <a:pt x="180" y="792"/>
                    <a:pt x="398" y="792"/>
                  </a:cubicBezTo>
                  <a:cubicBezTo>
                    <a:pt x="616" y="792"/>
                    <a:pt x="792" y="613"/>
                    <a:pt x="792" y="395"/>
                  </a:cubicBezTo>
                  <a:cubicBezTo>
                    <a:pt x="792" y="176"/>
                    <a:pt x="616" y="1"/>
                    <a:pt x="398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8795282" y="4059540"/>
              <a:ext cx="33129" cy="33296"/>
            </a:xfrm>
            <a:custGeom>
              <a:avLst/>
              <a:gdLst/>
              <a:ahLst/>
              <a:cxnLst/>
              <a:rect l="l" t="t" r="r" b="b"/>
              <a:pathLst>
                <a:path w="788" h="792" extrusionOk="0">
                  <a:moveTo>
                    <a:pt x="394" y="1"/>
                  </a:moveTo>
                  <a:cubicBezTo>
                    <a:pt x="176" y="1"/>
                    <a:pt x="0" y="180"/>
                    <a:pt x="0" y="398"/>
                  </a:cubicBezTo>
                  <a:cubicBezTo>
                    <a:pt x="0" y="616"/>
                    <a:pt x="176" y="792"/>
                    <a:pt x="394" y="792"/>
                  </a:cubicBezTo>
                  <a:cubicBezTo>
                    <a:pt x="612" y="792"/>
                    <a:pt x="788" y="616"/>
                    <a:pt x="788" y="398"/>
                  </a:cubicBezTo>
                  <a:cubicBezTo>
                    <a:pt x="788" y="180"/>
                    <a:pt x="612" y="1"/>
                    <a:pt x="394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8270171" y="4962909"/>
              <a:ext cx="48475" cy="48514"/>
            </a:xfrm>
            <a:custGeom>
              <a:avLst/>
              <a:gdLst/>
              <a:ahLst/>
              <a:cxnLst/>
              <a:rect l="l" t="t" r="r" b="b"/>
              <a:pathLst>
                <a:path w="1153" h="1154" extrusionOk="0">
                  <a:moveTo>
                    <a:pt x="577" y="1"/>
                  </a:moveTo>
                  <a:cubicBezTo>
                    <a:pt x="258" y="1"/>
                    <a:pt x="1" y="258"/>
                    <a:pt x="1" y="577"/>
                  </a:cubicBezTo>
                  <a:cubicBezTo>
                    <a:pt x="1" y="895"/>
                    <a:pt x="258" y="1153"/>
                    <a:pt x="577" y="1153"/>
                  </a:cubicBezTo>
                  <a:cubicBezTo>
                    <a:pt x="895" y="1153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8539788" y="4278326"/>
              <a:ext cx="48475" cy="48346"/>
            </a:xfrm>
            <a:custGeom>
              <a:avLst/>
              <a:gdLst/>
              <a:ahLst/>
              <a:cxnLst/>
              <a:rect l="l" t="t" r="r" b="b"/>
              <a:pathLst>
                <a:path w="1153" h="1150" extrusionOk="0">
                  <a:moveTo>
                    <a:pt x="577" y="0"/>
                  </a:moveTo>
                  <a:cubicBezTo>
                    <a:pt x="258" y="0"/>
                    <a:pt x="0" y="258"/>
                    <a:pt x="0" y="576"/>
                  </a:cubicBezTo>
                  <a:cubicBezTo>
                    <a:pt x="0" y="891"/>
                    <a:pt x="258" y="1149"/>
                    <a:pt x="577" y="1149"/>
                  </a:cubicBezTo>
                  <a:cubicBezTo>
                    <a:pt x="895" y="1149"/>
                    <a:pt x="1153" y="891"/>
                    <a:pt x="1153" y="576"/>
                  </a:cubicBezTo>
                  <a:cubicBezTo>
                    <a:pt x="1153" y="258"/>
                    <a:pt x="895" y="0"/>
                    <a:pt x="577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8175767" y="4837223"/>
              <a:ext cx="88499" cy="80549"/>
            </a:xfrm>
            <a:custGeom>
              <a:avLst/>
              <a:gdLst/>
              <a:ahLst/>
              <a:cxnLst/>
              <a:rect l="l" t="t" r="r" b="b"/>
              <a:pathLst>
                <a:path w="2105" h="1916" extrusionOk="0">
                  <a:moveTo>
                    <a:pt x="1054" y="0"/>
                  </a:moveTo>
                  <a:cubicBezTo>
                    <a:pt x="809" y="0"/>
                    <a:pt x="564" y="93"/>
                    <a:pt x="376" y="280"/>
                  </a:cubicBezTo>
                  <a:cubicBezTo>
                    <a:pt x="0" y="655"/>
                    <a:pt x="0" y="1260"/>
                    <a:pt x="376" y="1636"/>
                  </a:cubicBezTo>
                  <a:cubicBezTo>
                    <a:pt x="564" y="1822"/>
                    <a:pt x="809" y="1915"/>
                    <a:pt x="1054" y="1915"/>
                  </a:cubicBezTo>
                  <a:cubicBezTo>
                    <a:pt x="1299" y="1915"/>
                    <a:pt x="1543" y="1822"/>
                    <a:pt x="1729" y="1636"/>
                  </a:cubicBezTo>
                  <a:cubicBezTo>
                    <a:pt x="2105" y="1260"/>
                    <a:pt x="2105" y="655"/>
                    <a:pt x="1729" y="280"/>
                  </a:cubicBezTo>
                  <a:cubicBezTo>
                    <a:pt x="1543" y="93"/>
                    <a:pt x="1299" y="0"/>
                    <a:pt x="1054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8594333" y="4470830"/>
              <a:ext cx="88499" cy="80465"/>
            </a:xfrm>
            <a:custGeom>
              <a:avLst/>
              <a:gdLst/>
              <a:ahLst/>
              <a:cxnLst/>
              <a:rect l="l" t="t" r="r" b="b"/>
              <a:pathLst>
                <a:path w="2105" h="1914" extrusionOk="0">
                  <a:moveTo>
                    <a:pt x="1054" y="0"/>
                  </a:moveTo>
                  <a:cubicBezTo>
                    <a:pt x="809" y="0"/>
                    <a:pt x="564" y="94"/>
                    <a:pt x="376" y="282"/>
                  </a:cubicBezTo>
                  <a:cubicBezTo>
                    <a:pt x="0" y="654"/>
                    <a:pt x="0" y="1259"/>
                    <a:pt x="376" y="1635"/>
                  </a:cubicBezTo>
                  <a:cubicBezTo>
                    <a:pt x="564" y="1821"/>
                    <a:pt x="809" y="1914"/>
                    <a:pt x="1054" y="1914"/>
                  </a:cubicBezTo>
                  <a:cubicBezTo>
                    <a:pt x="1299" y="1914"/>
                    <a:pt x="1543" y="1821"/>
                    <a:pt x="1729" y="1635"/>
                  </a:cubicBezTo>
                  <a:cubicBezTo>
                    <a:pt x="2105" y="1259"/>
                    <a:pt x="2105" y="654"/>
                    <a:pt x="1729" y="282"/>
                  </a:cubicBezTo>
                  <a:cubicBezTo>
                    <a:pt x="1543" y="94"/>
                    <a:pt x="1299" y="0"/>
                    <a:pt x="1054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8619370" y="4892855"/>
              <a:ext cx="88499" cy="80465"/>
            </a:xfrm>
            <a:custGeom>
              <a:avLst/>
              <a:gdLst/>
              <a:ahLst/>
              <a:cxnLst/>
              <a:rect l="l" t="t" r="r" b="b"/>
              <a:pathLst>
                <a:path w="2105" h="1914" extrusionOk="0">
                  <a:moveTo>
                    <a:pt x="1054" y="0"/>
                  </a:moveTo>
                  <a:cubicBezTo>
                    <a:pt x="809" y="0"/>
                    <a:pt x="564" y="94"/>
                    <a:pt x="376" y="282"/>
                  </a:cubicBezTo>
                  <a:cubicBezTo>
                    <a:pt x="0" y="654"/>
                    <a:pt x="0" y="1259"/>
                    <a:pt x="376" y="1635"/>
                  </a:cubicBezTo>
                  <a:cubicBezTo>
                    <a:pt x="564" y="1821"/>
                    <a:pt x="809" y="1914"/>
                    <a:pt x="1054" y="1914"/>
                  </a:cubicBezTo>
                  <a:cubicBezTo>
                    <a:pt x="1299" y="1914"/>
                    <a:pt x="1543" y="1821"/>
                    <a:pt x="1729" y="1635"/>
                  </a:cubicBezTo>
                  <a:cubicBezTo>
                    <a:pt x="2105" y="1259"/>
                    <a:pt x="2105" y="654"/>
                    <a:pt x="1729" y="282"/>
                  </a:cubicBezTo>
                  <a:cubicBezTo>
                    <a:pt x="1543" y="94"/>
                    <a:pt x="1299" y="0"/>
                    <a:pt x="1054" y="0"/>
                  </a:cubicBez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42"/>
          <p:cNvSpPr/>
          <p:nvPr/>
        </p:nvSpPr>
        <p:spPr>
          <a:xfrm rot="10800000">
            <a:off x="-350258" y="-183939"/>
            <a:ext cx="2478372" cy="1655176"/>
          </a:xfrm>
          <a:custGeom>
            <a:avLst/>
            <a:gdLst/>
            <a:ahLst/>
            <a:cxnLst/>
            <a:rect l="l" t="t" r="r" b="b"/>
            <a:pathLst>
              <a:path w="23414" h="15637" extrusionOk="0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460" y="13990"/>
                  <a:pt x="4356" y="14108"/>
                  <a:pt x="4238" y="14215"/>
                </a:cubicBezTo>
                <a:cubicBezTo>
                  <a:pt x="3976" y="14452"/>
                  <a:pt x="3672" y="14623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23413" y="15636"/>
                </a:lnTo>
                <a:lnTo>
                  <a:pt x="23413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2"/>
          <p:cNvSpPr/>
          <p:nvPr/>
        </p:nvSpPr>
        <p:spPr>
          <a:xfrm rot="10800000">
            <a:off x="-350258" y="-183939"/>
            <a:ext cx="2478372" cy="1655176"/>
          </a:xfrm>
          <a:custGeom>
            <a:avLst/>
            <a:gdLst/>
            <a:ahLst/>
            <a:cxnLst/>
            <a:rect l="l" t="t" r="r" b="b"/>
            <a:pathLst>
              <a:path w="23414" h="15637" extrusionOk="0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191" y="14208"/>
                  <a:pt x="3783" y="14502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4839" y="15636"/>
                </a:lnTo>
                <a:cubicBezTo>
                  <a:pt x="5064" y="15321"/>
                  <a:pt x="5254" y="14974"/>
                  <a:pt x="5412" y="14616"/>
                </a:cubicBezTo>
                <a:cubicBezTo>
                  <a:pt x="5694" y="13972"/>
                  <a:pt x="6006" y="13228"/>
                  <a:pt x="6700" y="12938"/>
                </a:cubicBezTo>
                <a:cubicBezTo>
                  <a:pt x="6963" y="12828"/>
                  <a:pt x="7245" y="12802"/>
                  <a:pt x="7532" y="12802"/>
                </a:cubicBezTo>
                <a:cubicBezTo>
                  <a:pt x="7779" y="12802"/>
                  <a:pt x="8029" y="12821"/>
                  <a:pt x="8276" y="12821"/>
                </a:cubicBezTo>
                <a:cubicBezTo>
                  <a:pt x="8311" y="12821"/>
                  <a:pt x="8347" y="12821"/>
                  <a:pt x="8382" y="12820"/>
                </a:cubicBezTo>
                <a:cubicBezTo>
                  <a:pt x="9760" y="12777"/>
                  <a:pt x="11127" y="11725"/>
                  <a:pt x="11245" y="10350"/>
                </a:cubicBezTo>
                <a:cubicBezTo>
                  <a:pt x="11292" y="9810"/>
                  <a:pt x="11152" y="9269"/>
                  <a:pt x="11120" y="8729"/>
                </a:cubicBezTo>
                <a:cubicBezTo>
                  <a:pt x="11084" y="8185"/>
                  <a:pt x="11181" y="7584"/>
                  <a:pt x="11592" y="7226"/>
                </a:cubicBezTo>
                <a:cubicBezTo>
                  <a:pt x="11989" y="6879"/>
                  <a:pt x="12566" y="6854"/>
                  <a:pt x="13085" y="6743"/>
                </a:cubicBezTo>
                <a:cubicBezTo>
                  <a:pt x="14180" y="6507"/>
                  <a:pt x="15164" y="5794"/>
                  <a:pt x="15722" y="4825"/>
                </a:cubicBezTo>
                <a:cubicBezTo>
                  <a:pt x="15822" y="4649"/>
                  <a:pt x="15915" y="4467"/>
                  <a:pt x="16055" y="4320"/>
                </a:cubicBezTo>
                <a:cubicBezTo>
                  <a:pt x="16527" y="3830"/>
                  <a:pt x="17336" y="3980"/>
                  <a:pt x="17991" y="3790"/>
                </a:cubicBezTo>
                <a:cubicBezTo>
                  <a:pt x="18990" y="3500"/>
                  <a:pt x="19534" y="2459"/>
                  <a:pt x="20271" y="1729"/>
                </a:cubicBezTo>
                <a:cubicBezTo>
                  <a:pt x="21116" y="884"/>
                  <a:pt x="22229" y="448"/>
                  <a:pt x="23413" y="183"/>
                </a:cubicBezTo>
                <a:lnTo>
                  <a:pt x="23413" y="0"/>
                </a:ln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2"/>
          <p:cNvSpPr/>
          <p:nvPr/>
        </p:nvSpPr>
        <p:spPr>
          <a:xfrm rot="10800000">
            <a:off x="829806" y="519245"/>
            <a:ext cx="63404" cy="63298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2"/>
          <p:cNvSpPr/>
          <p:nvPr/>
        </p:nvSpPr>
        <p:spPr>
          <a:xfrm rot="10800000">
            <a:off x="290213" y="944084"/>
            <a:ext cx="63298" cy="63404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2"/>
          <p:cNvSpPr/>
          <p:nvPr/>
        </p:nvSpPr>
        <p:spPr>
          <a:xfrm rot="10800000">
            <a:off x="1349502" y="266263"/>
            <a:ext cx="41493" cy="40964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2"/>
          <p:cNvSpPr/>
          <p:nvPr/>
        </p:nvSpPr>
        <p:spPr>
          <a:xfrm rot="10800000">
            <a:off x="719585" y="622951"/>
            <a:ext cx="41387" cy="4138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/>
          <p:nvPr/>
        </p:nvSpPr>
        <p:spPr>
          <a:xfrm rot="10800000">
            <a:off x="1173024" y="318411"/>
            <a:ext cx="57265" cy="44034"/>
          </a:xfrm>
          <a:custGeom>
            <a:avLst/>
            <a:gdLst/>
            <a:ahLst/>
            <a:cxnLst/>
            <a:rect l="l" t="t" r="r" b="b"/>
            <a:pathLst>
              <a:path w="541" h="416" extrusionOk="0">
                <a:moveTo>
                  <a:pt x="272" y="1"/>
                </a:moveTo>
                <a:cubicBezTo>
                  <a:pt x="0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2"/>
          <p:cNvSpPr/>
          <p:nvPr/>
        </p:nvSpPr>
        <p:spPr>
          <a:xfrm rot="10800000">
            <a:off x="372900" y="1209237"/>
            <a:ext cx="57265" cy="44139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2"/>
          <p:cNvSpPr/>
          <p:nvPr/>
        </p:nvSpPr>
        <p:spPr>
          <a:xfrm rot="10800000">
            <a:off x="293233" y="1233866"/>
            <a:ext cx="57265" cy="44034"/>
          </a:xfrm>
          <a:custGeom>
            <a:avLst/>
            <a:gdLst/>
            <a:ahLst/>
            <a:cxnLst/>
            <a:rect l="l" t="t" r="r" b="b"/>
            <a:pathLst>
              <a:path w="541" h="416" extrusionOk="0">
                <a:moveTo>
                  <a:pt x="269" y="1"/>
                </a:moveTo>
                <a:cubicBezTo>
                  <a:pt x="0" y="1"/>
                  <a:pt x="0" y="416"/>
                  <a:pt x="269" y="416"/>
                </a:cubicBezTo>
                <a:cubicBezTo>
                  <a:pt x="541" y="416"/>
                  <a:pt x="541" y="1"/>
                  <a:pt x="269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2"/>
          <p:cNvSpPr/>
          <p:nvPr/>
        </p:nvSpPr>
        <p:spPr>
          <a:xfrm rot="10800000">
            <a:off x="1166819" y="425480"/>
            <a:ext cx="89867" cy="69438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/>
          <p:nvPr/>
        </p:nvSpPr>
        <p:spPr>
          <a:xfrm rot="10800000">
            <a:off x="760986" y="941064"/>
            <a:ext cx="89549" cy="69438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2"/>
          <p:cNvSpPr/>
          <p:nvPr/>
        </p:nvSpPr>
        <p:spPr>
          <a:xfrm rot="-1173301">
            <a:off x="-489278" y="-282637"/>
            <a:ext cx="1622266" cy="1138770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2"/>
          <p:cNvSpPr/>
          <p:nvPr/>
        </p:nvSpPr>
        <p:spPr>
          <a:xfrm rot="10800000">
            <a:off x="227586" y="636264"/>
            <a:ext cx="89549" cy="69438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3_3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 txBox="1">
            <a:spLocks noGrp="1"/>
          </p:cNvSpPr>
          <p:nvPr>
            <p:ph type="title"/>
          </p:nvPr>
        </p:nvSpPr>
        <p:spPr>
          <a:xfrm>
            <a:off x="1229850" y="664350"/>
            <a:ext cx="6684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9pPr>
          </a:lstStyle>
          <a:p>
            <a:endParaRPr/>
          </a:p>
        </p:txBody>
      </p:sp>
      <p:grpSp>
        <p:nvGrpSpPr>
          <p:cNvPr id="449" name="Google Shape;449;p43"/>
          <p:cNvGrpSpPr/>
          <p:nvPr/>
        </p:nvGrpSpPr>
        <p:grpSpPr>
          <a:xfrm>
            <a:off x="8066550" y="3878675"/>
            <a:ext cx="1448869" cy="1264819"/>
            <a:chOff x="7914150" y="3878675"/>
            <a:chExt cx="1448869" cy="1264819"/>
          </a:xfrm>
        </p:grpSpPr>
        <p:sp>
          <p:nvSpPr>
            <p:cNvPr id="450" name="Google Shape;450;p43"/>
            <p:cNvSpPr/>
            <p:nvPr/>
          </p:nvSpPr>
          <p:spPr>
            <a:xfrm>
              <a:off x="7914150" y="3878675"/>
              <a:ext cx="1448869" cy="1264773"/>
            </a:xfrm>
            <a:custGeom>
              <a:avLst/>
              <a:gdLst/>
              <a:ahLst/>
              <a:cxnLst/>
              <a:rect l="l" t="t" r="r" b="b"/>
              <a:pathLst>
                <a:path w="34462" h="30085" extrusionOk="0">
                  <a:moveTo>
                    <a:pt x="26373" y="1"/>
                  </a:moveTo>
                  <a:cubicBezTo>
                    <a:pt x="26416" y="502"/>
                    <a:pt x="26427" y="1003"/>
                    <a:pt x="26362" y="1500"/>
                  </a:cubicBezTo>
                  <a:cubicBezTo>
                    <a:pt x="26173" y="3000"/>
                    <a:pt x="25257" y="4389"/>
                    <a:pt x="23950" y="5154"/>
                  </a:cubicBezTo>
                  <a:cubicBezTo>
                    <a:pt x="20815" y="6997"/>
                    <a:pt x="16195" y="5201"/>
                    <a:pt x="13543" y="7688"/>
                  </a:cubicBezTo>
                  <a:cubicBezTo>
                    <a:pt x="12111" y="9027"/>
                    <a:pt x="11814" y="11188"/>
                    <a:pt x="11943" y="13146"/>
                  </a:cubicBezTo>
                  <a:cubicBezTo>
                    <a:pt x="12076" y="15100"/>
                    <a:pt x="12541" y="17058"/>
                    <a:pt x="12290" y="19004"/>
                  </a:cubicBezTo>
                  <a:cubicBezTo>
                    <a:pt x="12011" y="21220"/>
                    <a:pt x="10755" y="23296"/>
                    <a:pt x="8923" y="24573"/>
                  </a:cubicBezTo>
                  <a:cubicBezTo>
                    <a:pt x="6654" y="26159"/>
                    <a:pt x="3927" y="26849"/>
                    <a:pt x="1686" y="28539"/>
                  </a:cubicBezTo>
                  <a:cubicBezTo>
                    <a:pt x="988" y="29068"/>
                    <a:pt x="430" y="29584"/>
                    <a:pt x="1" y="30085"/>
                  </a:cubicBezTo>
                  <a:lnTo>
                    <a:pt x="34461" y="30085"/>
                  </a:lnTo>
                  <a:lnTo>
                    <a:pt x="34461" y="1"/>
                  </a:ln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8346775" y="4158254"/>
              <a:ext cx="863847" cy="985207"/>
            </a:xfrm>
            <a:custGeom>
              <a:avLst/>
              <a:gdLst/>
              <a:ahLst/>
              <a:cxnLst/>
              <a:rect l="l" t="t" r="r" b="b"/>
              <a:pathLst>
                <a:path w="20547" h="23435" extrusionOk="0">
                  <a:moveTo>
                    <a:pt x="20546" y="0"/>
                  </a:moveTo>
                  <a:cubicBezTo>
                    <a:pt x="17408" y="1564"/>
                    <a:pt x="13933" y="2717"/>
                    <a:pt x="11563" y="5286"/>
                  </a:cubicBezTo>
                  <a:cubicBezTo>
                    <a:pt x="8579" y="8525"/>
                    <a:pt x="8020" y="13274"/>
                    <a:pt x="5938" y="17154"/>
                  </a:cubicBezTo>
                  <a:cubicBezTo>
                    <a:pt x="4560" y="19723"/>
                    <a:pt x="2484" y="21914"/>
                    <a:pt x="0" y="23435"/>
                  </a:cubicBezTo>
                  <a:lnTo>
                    <a:pt x="20546" y="23435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8647488" y="4830843"/>
              <a:ext cx="486936" cy="312651"/>
            </a:xfrm>
            <a:custGeom>
              <a:avLst/>
              <a:gdLst/>
              <a:ahLst/>
              <a:cxnLst/>
              <a:rect l="l" t="t" r="r" b="b"/>
              <a:pathLst>
                <a:path w="11582" h="7437" extrusionOk="0">
                  <a:moveTo>
                    <a:pt x="10748" y="0"/>
                  </a:moveTo>
                  <a:cubicBezTo>
                    <a:pt x="10295" y="0"/>
                    <a:pt x="9840" y="41"/>
                    <a:pt x="9402" y="107"/>
                  </a:cubicBezTo>
                  <a:cubicBezTo>
                    <a:pt x="5454" y="690"/>
                    <a:pt x="970" y="3296"/>
                    <a:pt x="0" y="7437"/>
                  </a:cubicBezTo>
                  <a:lnTo>
                    <a:pt x="11581" y="7437"/>
                  </a:lnTo>
                  <a:lnTo>
                    <a:pt x="11581" y="50"/>
                  </a:lnTo>
                  <a:cubicBezTo>
                    <a:pt x="11307" y="16"/>
                    <a:pt x="11028" y="0"/>
                    <a:pt x="10748" y="0"/>
                  </a:cubicBez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8270168" y="4723678"/>
              <a:ext cx="48475" cy="48472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6" y="1"/>
                  </a:moveTo>
                  <a:cubicBezTo>
                    <a:pt x="258" y="1"/>
                    <a:pt x="0" y="258"/>
                    <a:pt x="0" y="577"/>
                  </a:cubicBezTo>
                  <a:cubicBezTo>
                    <a:pt x="0" y="895"/>
                    <a:pt x="258" y="1153"/>
                    <a:pt x="576" y="1153"/>
                  </a:cubicBezTo>
                  <a:cubicBezTo>
                    <a:pt x="895" y="1153"/>
                    <a:pt x="1153" y="895"/>
                    <a:pt x="1153" y="577"/>
                  </a:cubicBezTo>
                  <a:cubicBezTo>
                    <a:pt x="1153" y="258"/>
                    <a:pt x="895" y="1"/>
                    <a:pt x="576" y="1"/>
                  </a:cubicBez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8369010" y="4106206"/>
              <a:ext cx="48475" cy="48304"/>
            </a:xfrm>
            <a:custGeom>
              <a:avLst/>
              <a:gdLst/>
              <a:ahLst/>
              <a:cxnLst/>
              <a:rect l="l" t="t" r="r" b="b"/>
              <a:pathLst>
                <a:path w="1153" h="1149" extrusionOk="0">
                  <a:moveTo>
                    <a:pt x="577" y="0"/>
                  </a:moveTo>
                  <a:cubicBezTo>
                    <a:pt x="258" y="0"/>
                    <a:pt x="1" y="258"/>
                    <a:pt x="1" y="573"/>
                  </a:cubicBezTo>
                  <a:cubicBezTo>
                    <a:pt x="1" y="891"/>
                    <a:pt x="258" y="1149"/>
                    <a:pt x="577" y="1149"/>
                  </a:cubicBezTo>
                  <a:cubicBezTo>
                    <a:pt x="895" y="1149"/>
                    <a:pt x="1153" y="891"/>
                    <a:pt x="1153" y="573"/>
                  </a:cubicBezTo>
                  <a:cubicBezTo>
                    <a:pt x="1153" y="258"/>
                    <a:pt x="895" y="0"/>
                    <a:pt x="577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8470418" y="4119408"/>
              <a:ext cx="33298" cy="33296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398" y="1"/>
                  </a:moveTo>
                  <a:cubicBezTo>
                    <a:pt x="180" y="1"/>
                    <a:pt x="1" y="176"/>
                    <a:pt x="1" y="395"/>
                  </a:cubicBezTo>
                  <a:cubicBezTo>
                    <a:pt x="1" y="613"/>
                    <a:pt x="180" y="792"/>
                    <a:pt x="398" y="792"/>
                  </a:cubicBezTo>
                  <a:cubicBezTo>
                    <a:pt x="616" y="792"/>
                    <a:pt x="792" y="613"/>
                    <a:pt x="792" y="395"/>
                  </a:cubicBezTo>
                  <a:cubicBezTo>
                    <a:pt x="792" y="176"/>
                    <a:pt x="616" y="1"/>
                    <a:pt x="398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8795282" y="4059540"/>
              <a:ext cx="33129" cy="33296"/>
            </a:xfrm>
            <a:custGeom>
              <a:avLst/>
              <a:gdLst/>
              <a:ahLst/>
              <a:cxnLst/>
              <a:rect l="l" t="t" r="r" b="b"/>
              <a:pathLst>
                <a:path w="788" h="792" extrusionOk="0">
                  <a:moveTo>
                    <a:pt x="394" y="1"/>
                  </a:moveTo>
                  <a:cubicBezTo>
                    <a:pt x="176" y="1"/>
                    <a:pt x="0" y="180"/>
                    <a:pt x="0" y="398"/>
                  </a:cubicBezTo>
                  <a:cubicBezTo>
                    <a:pt x="0" y="616"/>
                    <a:pt x="176" y="792"/>
                    <a:pt x="394" y="792"/>
                  </a:cubicBezTo>
                  <a:cubicBezTo>
                    <a:pt x="612" y="792"/>
                    <a:pt x="788" y="616"/>
                    <a:pt x="788" y="398"/>
                  </a:cubicBezTo>
                  <a:cubicBezTo>
                    <a:pt x="788" y="180"/>
                    <a:pt x="612" y="1"/>
                    <a:pt x="394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8270171" y="4962909"/>
              <a:ext cx="48475" cy="48514"/>
            </a:xfrm>
            <a:custGeom>
              <a:avLst/>
              <a:gdLst/>
              <a:ahLst/>
              <a:cxnLst/>
              <a:rect l="l" t="t" r="r" b="b"/>
              <a:pathLst>
                <a:path w="1153" h="1154" extrusionOk="0">
                  <a:moveTo>
                    <a:pt x="577" y="1"/>
                  </a:moveTo>
                  <a:cubicBezTo>
                    <a:pt x="258" y="1"/>
                    <a:pt x="1" y="258"/>
                    <a:pt x="1" y="577"/>
                  </a:cubicBezTo>
                  <a:cubicBezTo>
                    <a:pt x="1" y="895"/>
                    <a:pt x="258" y="1153"/>
                    <a:pt x="577" y="1153"/>
                  </a:cubicBezTo>
                  <a:cubicBezTo>
                    <a:pt x="895" y="1153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8539788" y="4278326"/>
              <a:ext cx="48475" cy="48346"/>
            </a:xfrm>
            <a:custGeom>
              <a:avLst/>
              <a:gdLst/>
              <a:ahLst/>
              <a:cxnLst/>
              <a:rect l="l" t="t" r="r" b="b"/>
              <a:pathLst>
                <a:path w="1153" h="1150" extrusionOk="0">
                  <a:moveTo>
                    <a:pt x="577" y="0"/>
                  </a:moveTo>
                  <a:cubicBezTo>
                    <a:pt x="258" y="0"/>
                    <a:pt x="0" y="258"/>
                    <a:pt x="0" y="576"/>
                  </a:cubicBezTo>
                  <a:cubicBezTo>
                    <a:pt x="0" y="891"/>
                    <a:pt x="258" y="1149"/>
                    <a:pt x="577" y="1149"/>
                  </a:cubicBezTo>
                  <a:cubicBezTo>
                    <a:pt x="895" y="1149"/>
                    <a:pt x="1153" y="891"/>
                    <a:pt x="1153" y="576"/>
                  </a:cubicBezTo>
                  <a:cubicBezTo>
                    <a:pt x="1153" y="258"/>
                    <a:pt x="895" y="0"/>
                    <a:pt x="577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8175767" y="4837223"/>
              <a:ext cx="88499" cy="80549"/>
            </a:xfrm>
            <a:custGeom>
              <a:avLst/>
              <a:gdLst/>
              <a:ahLst/>
              <a:cxnLst/>
              <a:rect l="l" t="t" r="r" b="b"/>
              <a:pathLst>
                <a:path w="2105" h="1916" extrusionOk="0">
                  <a:moveTo>
                    <a:pt x="1054" y="0"/>
                  </a:moveTo>
                  <a:cubicBezTo>
                    <a:pt x="809" y="0"/>
                    <a:pt x="564" y="93"/>
                    <a:pt x="376" y="280"/>
                  </a:cubicBezTo>
                  <a:cubicBezTo>
                    <a:pt x="0" y="655"/>
                    <a:pt x="0" y="1260"/>
                    <a:pt x="376" y="1636"/>
                  </a:cubicBezTo>
                  <a:cubicBezTo>
                    <a:pt x="564" y="1822"/>
                    <a:pt x="809" y="1915"/>
                    <a:pt x="1054" y="1915"/>
                  </a:cubicBezTo>
                  <a:cubicBezTo>
                    <a:pt x="1299" y="1915"/>
                    <a:pt x="1543" y="1822"/>
                    <a:pt x="1729" y="1636"/>
                  </a:cubicBezTo>
                  <a:cubicBezTo>
                    <a:pt x="2105" y="1260"/>
                    <a:pt x="2105" y="655"/>
                    <a:pt x="1729" y="280"/>
                  </a:cubicBezTo>
                  <a:cubicBezTo>
                    <a:pt x="1543" y="93"/>
                    <a:pt x="1299" y="0"/>
                    <a:pt x="1054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8594333" y="4470830"/>
              <a:ext cx="88499" cy="80465"/>
            </a:xfrm>
            <a:custGeom>
              <a:avLst/>
              <a:gdLst/>
              <a:ahLst/>
              <a:cxnLst/>
              <a:rect l="l" t="t" r="r" b="b"/>
              <a:pathLst>
                <a:path w="2105" h="1914" extrusionOk="0">
                  <a:moveTo>
                    <a:pt x="1054" y="0"/>
                  </a:moveTo>
                  <a:cubicBezTo>
                    <a:pt x="809" y="0"/>
                    <a:pt x="564" y="94"/>
                    <a:pt x="376" y="282"/>
                  </a:cubicBezTo>
                  <a:cubicBezTo>
                    <a:pt x="0" y="654"/>
                    <a:pt x="0" y="1259"/>
                    <a:pt x="376" y="1635"/>
                  </a:cubicBezTo>
                  <a:cubicBezTo>
                    <a:pt x="564" y="1821"/>
                    <a:pt x="809" y="1914"/>
                    <a:pt x="1054" y="1914"/>
                  </a:cubicBezTo>
                  <a:cubicBezTo>
                    <a:pt x="1299" y="1914"/>
                    <a:pt x="1543" y="1821"/>
                    <a:pt x="1729" y="1635"/>
                  </a:cubicBezTo>
                  <a:cubicBezTo>
                    <a:pt x="2105" y="1259"/>
                    <a:pt x="2105" y="654"/>
                    <a:pt x="1729" y="282"/>
                  </a:cubicBezTo>
                  <a:cubicBezTo>
                    <a:pt x="1543" y="94"/>
                    <a:pt x="1299" y="0"/>
                    <a:pt x="1054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8619370" y="4892855"/>
              <a:ext cx="88499" cy="80465"/>
            </a:xfrm>
            <a:custGeom>
              <a:avLst/>
              <a:gdLst/>
              <a:ahLst/>
              <a:cxnLst/>
              <a:rect l="l" t="t" r="r" b="b"/>
              <a:pathLst>
                <a:path w="2105" h="1914" extrusionOk="0">
                  <a:moveTo>
                    <a:pt x="1054" y="0"/>
                  </a:moveTo>
                  <a:cubicBezTo>
                    <a:pt x="809" y="0"/>
                    <a:pt x="564" y="94"/>
                    <a:pt x="376" y="282"/>
                  </a:cubicBezTo>
                  <a:cubicBezTo>
                    <a:pt x="0" y="654"/>
                    <a:pt x="0" y="1259"/>
                    <a:pt x="376" y="1635"/>
                  </a:cubicBezTo>
                  <a:cubicBezTo>
                    <a:pt x="564" y="1821"/>
                    <a:pt x="809" y="1914"/>
                    <a:pt x="1054" y="1914"/>
                  </a:cubicBezTo>
                  <a:cubicBezTo>
                    <a:pt x="1299" y="1914"/>
                    <a:pt x="1543" y="1821"/>
                    <a:pt x="1729" y="1635"/>
                  </a:cubicBezTo>
                  <a:cubicBezTo>
                    <a:pt x="2105" y="1259"/>
                    <a:pt x="2105" y="654"/>
                    <a:pt x="1729" y="282"/>
                  </a:cubicBezTo>
                  <a:cubicBezTo>
                    <a:pt x="1543" y="94"/>
                    <a:pt x="1299" y="0"/>
                    <a:pt x="1054" y="0"/>
                  </a:cubicBez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43"/>
          <p:cNvSpPr/>
          <p:nvPr/>
        </p:nvSpPr>
        <p:spPr>
          <a:xfrm rot="10800000">
            <a:off x="-350258" y="-183939"/>
            <a:ext cx="2478372" cy="1655176"/>
          </a:xfrm>
          <a:custGeom>
            <a:avLst/>
            <a:gdLst/>
            <a:ahLst/>
            <a:cxnLst/>
            <a:rect l="l" t="t" r="r" b="b"/>
            <a:pathLst>
              <a:path w="23414" h="15637" extrusionOk="0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460" y="13990"/>
                  <a:pt x="4356" y="14108"/>
                  <a:pt x="4238" y="14215"/>
                </a:cubicBezTo>
                <a:cubicBezTo>
                  <a:pt x="3976" y="14452"/>
                  <a:pt x="3672" y="14623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23413" y="15636"/>
                </a:lnTo>
                <a:lnTo>
                  <a:pt x="23413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3"/>
          <p:cNvSpPr/>
          <p:nvPr/>
        </p:nvSpPr>
        <p:spPr>
          <a:xfrm rot="10800000">
            <a:off x="-350258" y="-183939"/>
            <a:ext cx="2478372" cy="1655176"/>
          </a:xfrm>
          <a:custGeom>
            <a:avLst/>
            <a:gdLst/>
            <a:ahLst/>
            <a:cxnLst/>
            <a:rect l="l" t="t" r="r" b="b"/>
            <a:pathLst>
              <a:path w="23414" h="15637" extrusionOk="0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191" y="14208"/>
                  <a:pt x="3783" y="14502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4839" y="15636"/>
                </a:lnTo>
                <a:cubicBezTo>
                  <a:pt x="5064" y="15321"/>
                  <a:pt x="5254" y="14974"/>
                  <a:pt x="5412" y="14616"/>
                </a:cubicBezTo>
                <a:cubicBezTo>
                  <a:pt x="5694" y="13972"/>
                  <a:pt x="6006" y="13228"/>
                  <a:pt x="6700" y="12938"/>
                </a:cubicBezTo>
                <a:cubicBezTo>
                  <a:pt x="6963" y="12828"/>
                  <a:pt x="7245" y="12802"/>
                  <a:pt x="7532" y="12802"/>
                </a:cubicBezTo>
                <a:cubicBezTo>
                  <a:pt x="7779" y="12802"/>
                  <a:pt x="8029" y="12821"/>
                  <a:pt x="8276" y="12821"/>
                </a:cubicBezTo>
                <a:cubicBezTo>
                  <a:pt x="8311" y="12821"/>
                  <a:pt x="8347" y="12821"/>
                  <a:pt x="8382" y="12820"/>
                </a:cubicBezTo>
                <a:cubicBezTo>
                  <a:pt x="9760" y="12777"/>
                  <a:pt x="11127" y="11725"/>
                  <a:pt x="11245" y="10350"/>
                </a:cubicBezTo>
                <a:cubicBezTo>
                  <a:pt x="11292" y="9810"/>
                  <a:pt x="11152" y="9269"/>
                  <a:pt x="11120" y="8729"/>
                </a:cubicBezTo>
                <a:cubicBezTo>
                  <a:pt x="11084" y="8185"/>
                  <a:pt x="11181" y="7584"/>
                  <a:pt x="11592" y="7226"/>
                </a:cubicBezTo>
                <a:cubicBezTo>
                  <a:pt x="11989" y="6879"/>
                  <a:pt x="12566" y="6854"/>
                  <a:pt x="13085" y="6743"/>
                </a:cubicBezTo>
                <a:cubicBezTo>
                  <a:pt x="14180" y="6507"/>
                  <a:pt x="15164" y="5794"/>
                  <a:pt x="15722" y="4825"/>
                </a:cubicBezTo>
                <a:cubicBezTo>
                  <a:pt x="15822" y="4649"/>
                  <a:pt x="15915" y="4467"/>
                  <a:pt x="16055" y="4320"/>
                </a:cubicBezTo>
                <a:cubicBezTo>
                  <a:pt x="16527" y="3830"/>
                  <a:pt x="17336" y="3980"/>
                  <a:pt x="17991" y="3790"/>
                </a:cubicBezTo>
                <a:cubicBezTo>
                  <a:pt x="18990" y="3500"/>
                  <a:pt x="19534" y="2459"/>
                  <a:pt x="20271" y="1729"/>
                </a:cubicBezTo>
                <a:cubicBezTo>
                  <a:pt x="21116" y="884"/>
                  <a:pt x="22229" y="448"/>
                  <a:pt x="23413" y="183"/>
                </a:cubicBezTo>
                <a:lnTo>
                  <a:pt x="23413" y="0"/>
                </a:ln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3"/>
          <p:cNvSpPr/>
          <p:nvPr/>
        </p:nvSpPr>
        <p:spPr>
          <a:xfrm rot="10800000">
            <a:off x="829806" y="519245"/>
            <a:ext cx="63404" cy="63298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3"/>
          <p:cNvSpPr/>
          <p:nvPr/>
        </p:nvSpPr>
        <p:spPr>
          <a:xfrm rot="10800000">
            <a:off x="290213" y="944084"/>
            <a:ext cx="63298" cy="63404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3"/>
          <p:cNvSpPr/>
          <p:nvPr/>
        </p:nvSpPr>
        <p:spPr>
          <a:xfrm rot="10800000">
            <a:off x="1349502" y="266263"/>
            <a:ext cx="41493" cy="40964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3"/>
          <p:cNvSpPr/>
          <p:nvPr/>
        </p:nvSpPr>
        <p:spPr>
          <a:xfrm rot="10800000">
            <a:off x="719585" y="622951"/>
            <a:ext cx="41387" cy="4138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3"/>
          <p:cNvSpPr/>
          <p:nvPr/>
        </p:nvSpPr>
        <p:spPr>
          <a:xfrm rot="10800000">
            <a:off x="1173024" y="318411"/>
            <a:ext cx="57265" cy="44034"/>
          </a:xfrm>
          <a:custGeom>
            <a:avLst/>
            <a:gdLst/>
            <a:ahLst/>
            <a:cxnLst/>
            <a:rect l="l" t="t" r="r" b="b"/>
            <a:pathLst>
              <a:path w="541" h="416" extrusionOk="0">
                <a:moveTo>
                  <a:pt x="272" y="1"/>
                </a:moveTo>
                <a:cubicBezTo>
                  <a:pt x="0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3"/>
          <p:cNvSpPr/>
          <p:nvPr/>
        </p:nvSpPr>
        <p:spPr>
          <a:xfrm rot="10800000">
            <a:off x="372900" y="1209237"/>
            <a:ext cx="57265" cy="44139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3"/>
          <p:cNvSpPr/>
          <p:nvPr/>
        </p:nvSpPr>
        <p:spPr>
          <a:xfrm rot="10800000">
            <a:off x="293233" y="1233866"/>
            <a:ext cx="57265" cy="44034"/>
          </a:xfrm>
          <a:custGeom>
            <a:avLst/>
            <a:gdLst/>
            <a:ahLst/>
            <a:cxnLst/>
            <a:rect l="l" t="t" r="r" b="b"/>
            <a:pathLst>
              <a:path w="541" h="416" extrusionOk="0">
                <a:moveTo>
                  <a:pt x="269" y="1"/>
                </a:moveTo>
                <a:cubicBezTo>
                  <a:pt x="0" y="1"/>
                  <a:pt x="0" y="416"/>
                  <a:pt x="269" y="416"/>
                </a:cubicBezTo>
                <a:cubicBezTo>
                  <a:pt x="541" y="416"/>
                  <a:pt x="541" y="1"/>
                  <a:pt x="269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3"/>
          <p:cNvSpPr/>
          <p:nvPr/>
        </p:nvSpPr>
        <p:spPr>
          <a:xfrm rot="10800000">
            <a:off x="1166819" y="425480"/>
            <a:ext cx="89867" cy="69438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3"/>
          <p:cNvSpPr/>
          <p:nvPr/>
        </p:nvSpPr>
        <p:spPr>
          <a:xfrm rot="10800000">
            <a:off x="760986" y="941064"/>
            <a:ext cx="89549" cy="69438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"/>
          <p:cNvSpPr/>
          <p:nvPr/>
        </p:nvSpPr>
        <p:spPr>
          <a:xfrm rot="-1173301">
            <a:off x="-489278" y="-282637"/>
            <a:ext cx="1622266" cy="1138770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3"/>
          <p:cNvSpPr/>
          <p:nvPr/>
        </p:nvSpPr>
        <p:spPr>
          <a:xfrm rot="10800000">
            <a:off x="227586" y="636264"/>
            <a:ext cx="89549" cy="69438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3"/>
          <p:cNvSpPr/>
          <p:nvPr/>
        </p:nvSpPr>
        <p:spPr>
          <a:xfrm>
            <a:off x="978614" y="2034890"/>
            <a:ext cx="3350700" cy="22458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4D4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3"/>
          <p:cNvSpPr/>
          <p:nvPr/>
        </p:nvSpPr>
        <p:spPr>
          <a:xfrm>
            <a:off x="4814687" y="2034890"/>
            <a:ext cx="3350700" cy="22458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D53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subTitle" idx="1"/>
          </p:nvPr>
        </p:nvSpPr>
        <p:spPr>
          <a:xfrm>
            <a:off x="6663088" y="1799665"/>
            <a:ext cx="1145700" cy="446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D5309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subTitle" idx="2"/>
          </p:nvPr>
        </p:nvSpPr>
        <p:spPr>
          <a:xfrm>
            <a:off x="5071100" y="2454075"/>
            <a:ext cx="26613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79" name="Google Shape;479;p43"/>
          <p:cNvSpPr txBox="1">
            <a:spLocks noGrp="1"/>
          </p:cNvSpPr>
          <p:nvPr>
            <p:ph type="subTitle" idx="3"/>
          </p:nvPr>
        </p:nvSpPr>
        <p:spPr>
          <a:xfrm>
            <a:off x="2865100" y="1799665"/>
            <a:ext cx="1145700" cy="446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0" name="Google Shape;480;p43"/>
          <p:cNvSpPr txBox="1">
            <a:spLocks noGrp="1"/>
          </p:cNvSpPr>
          <p:nvPr>
            <p:ph type="subTitle" idx="4"/>
          </p:nvPr>
        </p:nvSpPr>
        <p:spPr>
          <a:xfrm>
            <a:off x="1349500" y="2454075"/>
            <a:ext cx="26613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2">
  <p:cSld name="TITLE_AND_TWO_COLUMNS_3_2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>
            <a:spLocks noGrp="1"/>
          </p:cNvSpPr>
          <p:nvPr>
            <p:ph type="title"/>
          </p:nvPr>
        </p:nvSpPr>
        <p:spPr>
          <a:xfrm>
            <a:off x="211650" y="664350"/>
            <a:ext cx="7854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9pPr>
          </a:lstStyle>
          <a:p>
            <a:endParaRPr/>
          </a:p>
        </p:txBody>
      </p:sp>
      <p:grpSp>
        <p:nvGrpSpPr>
          <p:cNvPr id="483" name="Google Shape;483;p44"/>
          <p:cNvGrpSpPr/>
          <p:nvPr/>
        </p:nvGrpSpPr>
        <p:grpSpPr>
          <a:xfrm>
            <a:off x="8066550" y="3878675"/>
            <a:ext cx="1448869" cy="1264819"/>
            <a:chOff x="7914150" y="3878675"/>
            <a:chExt cx="1448869" cy="1264819"/>
          </a:xfrm>
        </p:grpSpPr>
        <p:sp>
          <p:nvSpPr>
            <p:cNvPr id="484" name="Google Shape;484;p44"/>
            <p:cNvSpPr/>
            <p:nvPr/>
          </p:nvSpPr>
          <p:spPr>
            <a:xfrm>
              <a:off x="7914150" y="3878675"/>
              <a:ext cx="1448869" cy="1264773"/>
            </a:xfrm>
            <a:custGeom>
              <a:avLst/>
              <a:gdLst/>
              <a:ahLst/>
              <a:cxnLst/>
              <a:rect l="l" t="t" r="r" b="b"/>
              <a:pathLst>
                <a:path w="34462" h="30085" extrusionOk="0">
                  <a:moveTo>
                    <a:pt x="26373" y="1"/>
                  </a:moveTo>
                  <a:cubicBezTo>
                    <a:pt x="26416" y="502"/>
                    <a:pt x="26427" y="1003"/>
                    <a:pt x="26362" y="1500"/>
                  </a:cubicBezTo>
                  <a:cubicBezTo>
                    <a:pt x="26173" y="3000"/>
                    <a:pt x="25257" y="4389"/>
                    <a:pt x="23950" y="5154"/>
                  </a:cubicBezTo>
                  <a:cubicBezTo>
                    <a:pt x="20815" y="6997"/>
                    <a:pt x="16195" y="5201"/>
                    <a:pt x="13543" y="7688"/>
                  </a:cubicBezTo>
                  <a:cubicBezTo>
                    <a:pt x="12111" y="9027"/>
                    <a:pt x="11814" y="11188"/>
                    <a:pt x="11943" y="13146"/>
                  </a:cubicBezTo>
                  <a:cubicBezTo>
                    <a:pt x="12076" y="15100"/>
                    <a:pt x="12541" y="17058"/>
                    <a:pt x="12290" y="19004"/>
                  </a:cubicBezTo>
                  <a:cubicBezTo>
                    <a:pt x="12011" y="21220"/>
                    <a:pt x="10755" y="23296"/>
                    <a:pt x="8923" y="24573"/>
                  </a:cubicBezTo>
                  <a:cubicBezTo>
                    <a:pt x="6654" y="26159"/>
                    <a:pt x="3927" y="26849"/>
                    <a:pt x="1686" y="28539"/>
                  </a:cubicBezTo>
                  <a:cubicBezTo>
                    <a:pt x="988" y="29068"/>
                    <a:pt x="430" y="29584"/>
                    <a:pt x="1" y="30085"/>
                  </a:cubicBezTo>
                  <a:lnTo>
                    <a:pt x="34461" y="30085"/>
                  </a:lnTo>
                  <a:lnTo>
                    <a:pt x="34461" y="1"/>
                  </a:ln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8346775" y="4158254"/>
              <a:ext cx="863847" cy="985207"/>
            </a:xfrm>
            <a:custGeom>
              <a:avLst/>
              <a:gdLst/>
              <a:ahLst/>
              <a:cxnLst/>
              <a:rect l="l" t="t" r="r" b="b"/>
              <a:pathLst>
                <a:path w="20547" h="23435" extrusionOk="0">
                  <a:moveTo>
                    <a:pt x="20546" y="0"/>
                  </a:moveTo>
                  <a:cubicBezTo>
                    <a:pt x="17408" y="1564"/>
                    <a:pt x="13933" y="2717"/>
                    <a:pt x="11563" y="5286"/>
                  </a:cubicBezTo>
                  <a:cubicBezTo>
                    <a:pt x="8579" y="8525"/>
                    <a:pt x="8020" y="13274"/>
                    <a:pt x="5938" y="17154"/>
                  </a:cubicBezTo>
                  <a:cubicBezTo>
                    <a:pt x="4560" y="19723"/>
                    <a:pt x="2484" y="21914"/>
                    <a:pt x="0" y="23435"/>
                  </a:cubicBezTo>
                  <a:lnTo>
                    <a:pt x="20546" y="23435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8647488" y="4830843"/>
              <a:ext cx="486936" cy="312651"/>
            </a:xfrm>
            <a:custGeom>
              <a:avLst/>
              <a:gdLst/>
              <a:ahLst/>
              <a:cxnLst/>
              <a:rect l="l" t="t" r="r" b="b"/>
              <a:pathLst>
                <a:path w="11582" h="7437" extrusionOk="0">
                  <a:moveTo>
                    <a:pt x="10748" y="0"/>
                  </a:moveTo>
                  <a:cubicBezTo>
                    <a:pt x="10295" y="0"/>
                    <a:pt x="9840" y="41"/>
                    <a:pt x="9402" y="107"/>
                  </a:cubicBezTo>
                  <a:cubicBezTo>
                    <a:pt x="5454" y="690"/>
                    <a:pt x="970" y="3296"/>
                    <a:pt x="0" y="7437"/>
                  </a:cubicBezTo>
                  <a:lnTo>
                    <a:pt x="11581" y="7437"/>
                  </a:lnTo>
                  <a:lnTo>
                    <a:pt x="11581" y="50"/>
                  </a:lnTo>
                  <a:cubicBezTo>
                    <a:pt x="11307" y="16"/>
                    <a:pt x="11028" y="0"/>
                    <a:pt x="10748" y="0"/>
                  </a:cubicBez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8270168" y="4723678"/>
              <a:ext cx="48475" cy="48472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6" y="1"/>
                  </a:moveTo>
                  <a:cubicBezTo>
                    <a:pt x="258" y="1"/>
                    <a:pt x="0" y="258"/>
                    <a:pt x="0" y="577"/>
                  </a:cubicBezTo>
                  <a:cubicBezTo>
                    <a:pt x="0" y="895"/>
                    <a:pt x="258" y="1153"/>
                    <a:pt x="576" y="1153"/>
                  </a:cubicBezTo>
                  <a:cubicBezTo>
                    <a:pt x="895" y="1153"/>
                    <a:pt x="1153" y="895"/>
                    <a:pt x="1153" y="577"/>
                  </a:cubicBezTo>
                  <a:cubicBezTo>
                    <a:pt x="1153" y="258"/>
                    <a:pt x="895" y="1"/>
                    <a:pt x="576" y="1"/>
                  </a:cubicBez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8369010" y="4106206"/>
              <a:ext cx="48475" cy="48304"/>
            </a:xfrm>
            <a:custGeom>
              <a:avLst/>
              <a:gdLst/>
              <a:ahLst/>
              <a:cxnLst/>
              <a:rect l="l" t="t" r="r" b="b"/>
              <a:pathLst>
                <a:path w="1153" h="1149" extrusionOk="0">
                  <a:moveTo>
                    <a:pt x="577" y="0"/>
                  </a:moveTo>
                  <a:cubicBezTo>
                    <a:pt x="258" y="0"/>
                    <a:pt x="1" y="258"/>
                    <a:pt x="1" y="573"/>
                  </a:cubicBezTo>
                  <a:cubicBezTo>
                    <a:pt x="1" y="891"/>
                    <a:pt x="258" y="1149"/>
                    <a:pt x="577" y="1149"/>
                  </a:cubicBezTo>
                  <a:cubicBezTo>
                    <a:pt x="895" y="1149"/>
                    <a:pt x="1153" y="891"/>
                    <a:pt x="1153" y="573"/>
                  </a:cubicBezTo>
                  <a:cubicBezTo>
                    <a:pt x="1153" y="258"/>
                    <a:pt x="895" y="0"/>
                    <a:pt x="577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8470418" y="4119408"/>
              <a:ext cx="33298" cy="33296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398" y="1"/>
                  </a:moveTo>
                  <a:cubicBezTo>
                    <a:pt x="180" y="1"/>
                    <a:pt x="1" y="176"/>
                    <a:pt x="1" y="395"/>
                  </a:cubicBezTo>
                  <a:cubicBezTo>
                    <a:pt x="1" y="613"/>
                    <a:pt x="180" y="792"/>
                    <a:pt x="398" y="792"/>
                  </a:cubicBezTo>
                  <a:cubicBezTo>
                    <a:pt x="616" y="792"/>
                    <a:pt x="792" y="613"/>
                    <a:pt x="792" y="395"/>
                  </a:cubicBezTo>
                  <a:cubicBezTo>
                    <a:pt x="792" y="176"/>
                    <a:pt x="616" y="1"/>
                    <a:pt x="398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8795282" y="4059540"/>
              <a:ext cx="33129" cy="33296"/>
            </a:xfrm>
            <a:custGeom>
              <a:avLst/>
              <a:gdLst/>
              <a:ahLst/>
              <a:cxnLst/>
              <a:rect l="l" t="t" r="r" b="b"/>
              <a:pathLst>
                <a:path w="788" h="792" extrusionOk="0">
                  <a:moveTo>
                    <a:pt x="394" y="1"/>
                  </a:moveTo>
                  <a:cubicBezTo>
                    <a:pt x="176" y="1"/>
                    <a:pt x="0" y="180"/>
                    <a:pt x="0" y="398"/>
                  </a:cubicBezTo>
                  <a:cubicBezTo>
                    <a:pt x="0" y="616"/>
                    <a:pt x="176" y="792"/>
                    <a:pt x="394" y="792"/>
                  </a:cubicBezTo>
                  <a:cubicBezTo>
                    <a:pt x="612" y="792"/>
                    <a:pt x="788" y="616"/>
                    <a:pt x="788" y="398"/>
                  </a:cubicBezTo>
                  <a:cubicBezTo>
                    <a:pt x="788" y="180"/>
                    <a:pt x="612" y="1"/>
                    <a:pt x="394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8270171" y="4962909"/>
              <a:ext cx="48475" cy="48514"/>
            </a:xfrm>
            <a:custGeom>
              <a:avLst/>
              <a:gdLst/>
              <a:ahLst/>
              <a:cxnLst/>
              <a:rect l="l" t="t" r="r" b="b"/>
              <a:pathLst>
                <a:path w="1153" h="1154" extrusionOk="0">
                  <a:moveTo>
                    <a:pt x="577" y="1"/>
                  </a:moveTo>
                  <a:cubicBezTo>
                    <a:pt x="258" y="1"/>
                    <a:pt x="1" y="258"/>
                    <a:pt x="1" y="577"/>
                  </a:cubicBezTo>
                  <a:cubicBezTo>
                    <a:pt x="1" y="895"/>
                    <a:pt x="258" y="1153"/>
                    <a:pt x="577" y="1153"/>
                  </a:cubicBezTo>
                  <a:cubicBezTo>
                    <a:pt x="895" y="1153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8539788" y="4278326"/>
              <a:ext cx="48475" cy="48346"/>
            </a:xfrm>
            <a:custGeom>
              <a:avLst/>
              <a:gdLst/>
              <a:ahLst/>
              <a:cxnLst/>
              <a:rect l="l" t="t" r="r" b="b"/>
              <a:pathLst>
                <a:path w="1153" h="1150" extrusionOk="0">
                  <a:moveTo>
                    <a:pt x="577" y="0"/>
                  </a:moveTo>
                  <a:cubicBezTo>
                    <a:pt x="258" y="0"/>
                    <a:pt x="0" y="258"/>
                    <a:pt x="0" y="576"/>
                  </a:cubicBezTo>
                  <a:cubicBezTo>
                    <a:pt x="0" y="891"/>
                    <a:pt x="258" y="1149"/>
                    <a:pt x="577" y="1149"/>
                  </a:cubicBezTo>
                  <a:cubicBezTo>
                    <a:pt x="895" y="1149"/>
                    <a:pt x="1153" y="891"/>
                    <a:pt x="1153" y="576"/>
                  </a:cubicBezTo>
                  <a:cubicBezTo>
                    <a:pt x="1153" y="258"/>
                    <a:pt x="895" y="0"/>
                    <a:pt x="577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8175767" y="4837223"/>
              <a:ext cx="88499" cy="80549"/>
            </a:xfrm>
            <a:custGeom>
              <a:avLst/>
              <a:gdLst/>
              <a:ahLst/>
              <a:cxnLst/>
              <a:rect l="l" t="t" r="r" b="b"/>
              <a:pathLst>
                <a:path w="2105" h="1916" extrusionOk="0">
                  <a:moveTo>
                    <a:pt x="1054" y="0"/>
                  </a:moveTo>
                  <a:cubicBezTo>
                    <a:pt x="809" y="0"/>
                    <a:pt x="564" y="93"/>
                    <a:pt x="376" y="280"/>
                  </a:cubicBezTo>
                  <a:cubicBezTo>
                    <a:pt x="0" y="655"/>
                    <a:pt x="0" y="1260"/>
                    <a:pt x="376" y="1636"/>
                  </a:cubicBezTo>
                  <a:cubicBezTo>
                    <a:pt x="564" y="1822"/>
                    <a:pt x="809" y="1915"/>
                    <a:pt x="1054" y="1915"/>
                  </a:cubicBezTo>
                  <a:cubicBezTo>
                    <a:pt x="1299" y="1915"/>
                    <a:pt x="1543" y="1822"/>
                    <a:pt x="1729" y="1636"/>
                  </a:cubicBezTo>
                  <a:cubicBezTo>
                    <a:pt x="2105" y="1260"/>
                    <a:pt x="2105" y="655"/>
                    <a:pt x="1729" y="280"/>
                  </a:cubicBezTo>
                  <a:cubicBezTo>
                    <a:pt x="1543" y="93"/>
                    <a:pt x="1299" y="0"/>
                    <a:pt x="1054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8594333" y="4470830"/>
              <a:ext cx="88499" cy="80465"/>
            </a:xfrm>
            <a:custGeom>
              <a:avLst/>
              <a:gdLst/>
              <a:ahLst/>
              <a:cxnLst/>
              <a:rect l="l" t="t" r="r" b="b"/>
              <a:pathLst>
                <a:path w="2105" h="1914" extrusionOk="0">
                  <a:moveTo>
                    <a:pt x="1054" y="0"/>
                  </a:moveTo>
                  <a:cubicBezTo>
                    <a:pt x="809" y="0"/>
                    <a:pt x="564" y="94"/>
                    <a:pt x="376" y="282"/>
                  </a:cubicBezTo>
                  <a:cubicBezTo>
                    <a:pt x="0" y="654"/>
                    <a:pt x="0" y="1259"/>
                    <a:pt x="376" y="1635"/>
                  </a:cubicBezTo>
                  <a:cubicBezTo>
                    <a:pt x="564" y="1821"/>
                    <a:pt x="809" y="1914"/>
                    <a:pt x="1054" y="1914"/>
                  </a:cubicBezTo>
                  <a:cubicBezTo>
                    <a:pt x="1299" y="1914"/>
                    <a:pt x="1543" y="1821"/>
                    <a:pt x="1729" y="1635"/>
                  </a:cubicBezTo>
                  <a:cubicBezTo>
                    <a:pt x="2105" y="1259"/>
                    <a:pt x="2105" y="654"/>
                    <a:pt x="1729" y="282"/>
                  </a:cubicBezTo>
                  <a:cubicBezTo>
                    <a:pt x="1543" y="94"/>
                    <a:pt x="1299" y="0"/>
                    <a:pt x="1054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8619370" y="4892855"/>
              <a:ext cx="88499" cy="80465"/>
            </a:xfrm>
            <a:custGeom>
              <a:avLst/>
              <a:gdLst/>
              <a:ahLst/>
              <a:cxnLst/>
              <a:rect l="l" t="t" r="r" b="b"/>
              <a:pathLst>
                <a:path w="2105" h="1914" extrusionOk="0">
                  <a:moveTo>
                    <a:pt x="1054" y="0"/>
                  </a:moveTo>
                  <a:cubicBezTo>
                    <a:pt x="809" y="0"/>
                    <a:pt x="564" y="94"/>
                    <a:pt x="376" y="282"/>
                  </a:cubicBezTo>
                  <a:cubicBezTo>
                    <a:pt x="0" y="654"/>
                    <a:pt x="0" y="1259"/>
                    <a:pt x="376" y="1635"/>
                  </a:cubicBezTo>
                  <a:cubicBezTo>
                    <a:pt x="564" y="1821"/>
                    <a:pt x="809" y="1914"/>
                    <a:pt x="1054" y="1914"/>
                  </a:cubicBezTo>
                  <a:cubicBezTo>
                    <a:pt x="1299" y="1914"/>
                    <a:pt x="1543" y="1821"/>
                    <a:pt x="1729" y="1635"/>
                  </a:cubicBezTo>
                  <a:cubicBezTo>
                    <a:pt x="2105" y="1259"/>
                    <a:pt x="2105" y="654"/>
                    <a:pt x="1729" y="282"/>
                  </a:cubicBezTo>
                  <a:cubicBezTo>
                    <a:pt x="1543" y="94"/>
                    <a:pt x="1299" y="0"/>
                    <a:pt x="1054" y="0"/>
                  </a:cubicBez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4"/>
          <p:cNvSpPr/>
          <p:nvPr/>
        </p:nvSpPr>
        <p:spPr>
          <a:xfrm rot="10800000">
            <a:off x="-350258" y="-183939"/>
            <a:ext cx="2478372" cy="1655176"/>
          </a:xfrm>
          <a:custGeom>
            <a:avLst/>
            <a:gdLst/>
            <a:ahLst/>
            <a:cxnLst/>
            <a:rect l="l" t="t" r="r" b="b"/>
            <a:pathLst>
              <a:path w="23414" h="15637" extrusionOk="0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460" y="13990"/>
                  <a:pt x="4356" y="14108"/>
                  <a:pt x="4238" y="14215"/>
                </a:cubicBezTo>
                <a:cubicBezTo>
                  <a:pt x="3976" y="14452"/>
                  <a:pt x="3672" y="14623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23413" y="15636"/>
                </a:lnTo>
                <a:lnTo>
                  <a:pt x="23413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4"/>
          <p:cNvSpPr/>
          <p:nvPr/>
        </p:nvSpPr>
        <p:spPr>
          <a:xfrm rot="10800000">
            <a:off x="-350258" y="-183939"/>
            <a:ext cx="2478372" cy="1655176"/>
          </a:xfrm>
          <a:custGeom>
            <a:avLst/>
            <a:gdLst/>
            <a:ahLst/>
            <a:cxnLst/>
            <a:rect l="l" t="t" r="r" b="b"/>
            <a:pathLst>
              <a:path w="23414" h="15637" extrusionOk="0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191" y="14208"/>
                  <a:pt x="3783" y="14502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4839" y="15636"/>
                </a:lnTo>
                <a:cubicBezTo>
                  <a:pt x="5064" y="15321"/>
                  <a:pt x="5254" y="14974"/>
                  <a:pt x="5412" y="14616"/>
                </a:cubicBezTo>
                <a:cubicBezTo>
                  <a:pt x="5694" y="13972"/>
                  <a:pt x="6006" y="13228"/>
                  <a:pt x="6700" y="12938"/>
                </a:cubicBezTo>
                <a:cubicBezTo>
                  <a:pt x="6963" y="12828"/>
                  <a:pt x="7245" y="12802"/>
                  <a:pt x="7532" y="12802"/>
                </a:cubicBezTo>
                <a:cubicBezTo>
                  <a:pt x="7779" y="12802"/>
                  <a:pt x="8029" y="12821"/>
                  <a:pt x="8276" y="12821"/>
                </a:cubicBezTo>
                <a:cubicBezTo>
                  <a:pt x="8311" y="12821"/>
                  <a:pt x="8347" y="12821"/>
                  <a:pt x="8382" y="12820"/>
                </a:cubicBezTo>
                <a:cubicBezTo>
                  <a:pt x="9760" y="12777"/>
                  <a:pt x="11127" y="11725"/>
                  <a:pt x="11245" y="10350"/>
                </a:cubicBezTo>
                <a:cubicBezTo>
                  <a:pt x="11292" y="9810"/>
                  <a:pt x="11152" y="9269"/>
                  <a:pt x="11120" y="8729"/>
                </a:cubicBezTo>
                <a:cubicBezTo>
                  <a:pt x="11084" y="8185"/>
                  <a:pt x="11181" y="7584"/>
                  <a:pt x="11592" y="7226"/>
                </a:cubicBezTo>
                <a:cubicBezTo>
                  <a:pt x="11989" y="6879"/>
                  <a:pt x="12566" y="6854"/>
                  <a:pt x="13085" y="6743"/>
                </a:cubicBezTo>
                <a:cubicBezTo>
                  <a:pt x="14180" y="6507"/>
                  <a:pt x="15164" y="5794"/>
                  <a:pt x="15722" y="4825"/>
                </a:cubicBezTo>
                <a:cubicBezTo>
                  <a:pt x="15822" y="4649"/>
                  <a:pt x="15915" y="4467"/>
                  <a:pt x="16055" y="4320"/>
                </a:cubicBezTo>
                <a:cubicBezTo>
                  <a:pt x="16527" y="3830"/>
                  <a:pt x="17336" y="3980"/>
                  <a:pt x="17991" y="3790"/>
                </a:cubicBezTo>
                <a:cubicBezTo>
                  <a:pt x="18990" y="3500"/>
                  <a:pt x="19534" y="2459"/>
                  <a:pt x="20271" y="1729"/>
                </a:cubicBezTo>
                <a:cubicBezTo>
                  <a:pt x="21116" y="884"/>
                  <a:pt x="22229" y="448"/>
                  <a:pt x="23413" y="183"/>
                </a:cubicBezTo>
                <a:lnTo>
                  <a:pt x="23413" y="0"/>
                </a:ln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4"/>
          <p:cNvSpPr/>
          <p:nvPr/>
        </p:nvSpPr>
        <p:spPr>
          <a:xfrm rot="10800000">
            <a:off x="829806" y="519245"/>
            <a:ext cx="63404" cy="63298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4"/>
          <p:cNvSpPr/>
          <p:nvPr/>
        </p:nvSpPr>
        <p:spPr>
          <a:xfrm rot="10800000">
            <a:off x="290213" y="944084"/>
            <a:ext cx="63298" cy="63404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4"/>
          <p:cNvSpPr/>
          <p:nvPr/>
        </p:nvSpPr>
        <p:spPr>
          <a:xfrm rot="10800000">
            <a:off x="1349502" y="266263"/>
            <a:ext cx="41493" cy="40964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4"/>
          <p:cNvSpPr/>
          <p:nvPr/>
        </p:nvSpPr>
        <p:spPr>
          <a:xfrm rot="10800000">
            <a:off x="719585" y="622951"/>
            <a:ext cx="41387" cy="4138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4"/>
          <p:cNvSpPr/>
          <p:nvPr/>
        </p:nvSpPr>
        <p:spPr>
          <a:xfrm rot="10800000">
            <a:off x="1173024" y="318411"/>
            <a:ext cx="57265" cy="44034"/>
          </a:xfrm>
          <a:custGeom>
            <a:avLst/>
            <a:gdLst/>
            <a:ahLst/>
            <a:cxnLst/>
            <a:rect l="l" t="t" r="r" b="b"/>
            <a:pathLst>
              <a:path w="541" h="416" extrusionOk="0">
                <a:moveTo>
                  <a:pt x="272" y="1"/>
                </a:moveTo>
                <a:cubicBezTo>
                  <a:pt x="0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4"/>
          <p:cNvSpPr/>
          <p:nvPr/>
        </p:nvSpPr>
        <p:spPr>
          <a:xfrm rot="10800000">
            <a:off x="372900" y="1209237"/>
            <a:ext cx="57265" cy="44139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4"/>
          <p:cNvSpPr/>
          <p:nvPr/>
        </p:nvSpPr>
        <p:spPr>
          <a:xfrm rot="10800000">
            <a:off x="293233" y="1233866"/>
            <a:ext cx="57265" cy="44034"/>
          </a:xfrm>
          <a:custGeom>
            <a:avLst/>
            <a:gdLst/>
            <a:ahLst/>
            <a:cxnLst/>
            <a:rect l="l" t="t" r="r" b="b"/>
            <a:pathLst>
              <a:path w="541" h="416" extrusionOk="0">
                <a:moveTo>
                  <a:pt x="269" y="1"/>
                </a:moveTo>
                <a:cubicBezTo>
                  <a:pt x="0" y="1"/>
                  <a:pt x="0" y="416"/>
                  <a:pt x="269" y="416"/>
                </a:cubicBezTo>
                <a:cubicBezTo>
                  <a:pt x="541" y="416"/>
                  <a:pt x="541" y="1"/>
                  <a:pt x="269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4"/>
          <p:cNvSpPr/>
          <p:nvPr/>
        </p:nvSpPr>
        <p:spPr>
          <a:xfrm rot="10800000">
            <a:off x="1166819" y="425480"/>
            <a:ext cx="89867" cy="69438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4"/>
          <p:cNvSpPr/>
          <p:nvPr/>
        </p:nvSpPr>
        <p:spPr>
          <a:xfrm rot="10800000">
            <a:off x="760986" y="941064"/>
            <a:ext cx="89549" cy="69438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4"/>
          <p:cNvSpPr/>
          <p:nvPr/>
        </p:nvSpPr>
        <p:spPr>
          <a:xfrm rot="-1173301">
            <a:off x="-489278" y="-282637"/>
            <a:ext cx="1622266" cy="1138770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4"/>
          <p:cNvSpPr/>
          <p:nvPr/>
        </p:nvSpPr>
        <p:spPr>
          <a:xfrm rot="10800000">
            <a:off x="227586" y="636264"/>
            <a:ext cx="89549" cy="69438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9" name="Google Shape;509;p44"/>
          <p:cNvCxnSpPr/>
          <p:nvPr/>
        </p:nvCxnSpPr>
        <p:spPr>
          <a:xfrm>
            <a:off x="6038277" y="1507875"/>
            <a:ext cx="1939500" cy="0"/>
          </a:xfrm>
          <a:prstGeom prst="straightConnector1">
            <a:avLst/>
          </a:prstGeom>
          <a:noFill/>
          <a:ln w="19050" cap="rnd" cmpd="sng">
            <a:solidFill>
              <a:srgbClr val="F145AB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3 columns slide">
  <p:cSld name="TITLE_AND_TWO_COLUMNS_1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"/>
          <p:cNvSpPr/>
          <p:nvPr/>
        </p:nvSpPr>
        <p:spPr>
          <a:xfrm>
            <a:off x="8157030" y="4494428"/>
            <a:ext cx="986971" cy="649065"/>
          </a:xfrm>
          <a:custGeom>
            <a:avLst/>
            <a:gdLst/>
            <a:ahLst/>
            <a:cxnLst/>
            <a:rect l="l" t="t" r="r" b="b"/>
            <a:pathLst>
              <a:path w="8611" h="5663" extrusionOk="0">
                <a:moveTo>
                  <a:pt x="8611" y="1"/>
                </a:moveTo>
                <a:cubicBezTo>
                  <a:pt x="5830" y="541"/>
                  <a:pt x="3171" y="1883"/>
                  <a:pt x="1292" y="3995"/>
                </a:cubicBezTo>
                <a:cubicBezTo>
                  <a:pt x="823" y="4521"/>
                  <a:pt x="408" y="5086"/>
                  <a:pt x="0" y="5663"/>
                </a:cubicBezTo>
                <a:lnTo>
                  <a:pt x="8611" y="5663"/>
                </a:lnTo>
                <a:lnTo>
                  <a:pt x="8611" y="1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5"/>
          <p:cNvSpPr txBox="1">
            <a:spLocks noGrp="1"/>
          </p:cNvSpPr>
          <p:nvPr>
            <p:ph type="subTitle" idx="1"/>
          </p:nvPr>
        </p:nvSpPr>
        <p:spPr>
          <a:xfrm>
            <a:off x="872604" y="2925575"/>
            <a:ext cx="1932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3" name="Google Shape;513;p45"/>
          <p:cNvSpPr txBox="1">
            <a:spLocks noGrp="1"/>
          </p:cNvSpPr>
          <p:nvPr>
            <p:ph type="subTitle" idx="2"/>
          </p:nvPr>
        </p:nvSpPr>
        <p:spPr>
          <a:xfrm>
            <a:off x="872604" y="3312425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45"/>
          <p:cNvSpPr txBox="1">
            <a:spLocks noGrp="1"/>
          </p:cNvSpPr>
          <p:nvPr>
            <p:ph type="subTitle" idx="3"/>
          </p:nvPr>
        </p:nvSpPr>
        <p:spPr>
          <a:xfrm>
            <a:off x="3605700" y="2925575"/>
            <a:ext cx="1932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45"/>
          <p:cNvSpPr txBox="1">
            <a:spLocks noGrp="1"/>
          </p:cNvSpPr>
          <p:nvPr>
            <p:ph type="subTitle" idx="4"/>
          </p:nvPr>
        </p:nvSpPr>
        <p:spPr>
          <a:xfrm>
            <a:off x="3605700" y="3312425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5"/>
          </p:nvPr>
        </p:nvSpPr>
        <p:spPr>
          <a:xfrm>
            <a:off x="6338800" y="2925575"/>
            <a:ext cx="1932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7" name="Google Shape;517;p45"/>
          <p:cNvSpPr txBox="1">
            <a:spLocks noGrp="1"/>
          </p:cNvSpPr>
          <p:nvPr>
            <p:ph type="subTitle" idx="6"/>
          </p:nvPr>
        </p:nvSpPr>
        <p:spPr>
          <a:xfrm>
            <a:off x="6338800" y="3312425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518" name="Google Shape;518;p45"/>
          <p:cNvCxnSpPr/>
          <p:nvPr/>
        </p:nvCxnSpPr>
        <p:spPr>
          <a:xfrm>
            <a:off x="3214100" y="2581275"/>
            <a:ext cx="0" cy="1961100"/>
          </a:xfrm>
          <a:prstGeom prst="straightConnector1">
            <a:avLst/>
          </a:prstGeom>
          <a:noFill/>
          <a:ln w="19050" cap="rnd" cmpd="sng">
            <a:solidFill>
              <a:srgbClr val="8868C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45"/>
          <p:cNvCxnSpPr/>
          <p:nvPr/>
        </p:nvCxnSpPr>
        <p:spPr>
          <a:xfrm>
            <a:off x="5912025" y="2586525"/>
            <a:ext cx="0" cy="1950600"/>
          </a:xfrm>
          <a:prstGeom prst="straightConnector1">
            <a:avLst/>
          </a:prstGeom>
          <a:noFill/>
          <a:ln w="19050" cap="rnd" cmpd="sng">
            <a:solidFill>
              <a:srgbClr val="8868C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_NUMBER_1">
    <p:bg>
      <p:bgPr>
        <a:solidFill>
          <a:srgbClr val="7D245C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6"/>
          <p:cNvSpPr/>
          <p:nvPr/>
        </p:nvSpPr>
        <p:spPr>
          <a:xfrm>
            <a:off x="-18757" y="-21387"/>
            <a:ext cx="4954976" cy="5186266"/>
          </a:xfrm>
          <a:custGeom>
            <a:avLst/>
            <a:gdLst/>
            <a:ahLst/>
            <a:cxnLst/>
            <a:rect l="l" t="t" r="r" b="b"/>
            <a:pathLst>
              <a:path w="29007" h="30361" extrusionOk="0">
                <a:moveTo>
                  <a:pt x="0" y="1"/>
                </a:moveTo>
                <a:lnTo>
                  <a:pt x="0" y="30360"/>
                </a:lnTo>
                <a:lnTo>
                  <a:pt x="15547" y="30360"/>
                </a:lnTo>
                <a:cubicBezTo>
                  <a:pt x="15471" y="30274"/>
                  <a:pt x="15393" y="30192"/>
                  <a:pt x="15318" y="30106"/>
                </a:cubicBezTo>
                <a:cubicBezTo>
                  <a:pt x="13861" y="28420"/>
                  <a:pt x="13081" y="26234"/>
                  <a:pt x="12769" y="24029"/>
                </a:cubicBezTo>
                <a:cubicBezTo>
                  <a:pt x="12365" y="21159"/>
                  <a:pt x="12744" y="18110"/>
                  <a:pt x="14230" y="15619"/>
                </a:cubicBezTo>
                <a:cubicBezTo>
                  <a:pt x="15897" y="12827"/>
                  <a:pt x="18746" y="10995"/>
                  <a:pt x="21448" y="9184"/>
                </a:cubicBezTo>
                <a:cubicBezTo>
                  <a:pt x="24154" y="7377"/>
                  <a:pt x="26924" y="5355"/>
                  <a:pt x="28273" y="2399"/>
                </a:cubicBezTo>
                <a:cubicBezTo>
                  <a:pt x="28624" y="1629"/>
                  <a:pt x="28864" y="824"/>
                  <a:pt x="29007" y="1"/>
                </a:cubicBezTo>
                <a:close/>
              </a:path>
            </a:pathLst>
          </a:custGeom>
          <a:solidFill>
            <a:srgbClr val="982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-18757" y="-21387"/>
            <a:ext cx="2617304" cy="1219826"/>
          </a:xfrm>
          <a:custGeom>
            <a:avLst/>
            <a:gdLst/>
            <a:ahLst/>
            <a:cxnLst/>
            <a:rect l="l" t="t" r="r" b="b"/>
            <a:pathLst>
              <a:path w="15322" h="7141" extrusionOk="0">
                <a:moveTo>
                  <a:pt x="0" y="1"/>
                </a:moveTo>
                <a:lnTo>
                  <a:pt x="0" y="7141"/>
                </a:lnTo>
                <a:cubicBezTo>
                  <a:pt x="143" y="7141"/>
                  <a:pt x="290" y="7137"/>
                  <a:pt x="433" y="7133"/>
                </a:cubicBezTo>
                <a:cubicBezTo>
                  <a:pt x="3686" y="7076"/>
                  <a:pt x="6997" y="6579"/>
                  <a:pt x="9903" y="5111"/>
                </a:cubicBezTo>
                <a:cubicBezTo>
                  <a:pt x="12150" y="3977"/>
                  <a:pt x="14140" y="2202"/>
                  <a:pt x="15321" y="1"/>
                </a:cubicBezTo>
                <a:close/>
              </a:path>
            </a:pathLst>
          </a:custGeom>
          <a:solidFill>
            <a:srgbClr val="7D2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6"/>
          <p:cNvSpPr/>
          <p:nvPr/>
        </p:nvSpPr>
        <p:spPr>
          <a:xfrm>
            <a:off x="270956" y="3629060"/>
            <a:ext cx="1183099" cy="1183099"/>
          </a:xfrm>
          <a:custGeom>
            <a:avLst/>
            <a:gdLst/>
            <a:ahLst/>
            <a:cxnLst/>
            <a:rect l="l" t="t" r="r" b="b"/>
            <a:pathLst>
              <a:path w="6926" h="6926" extrusionOk="0">
                <a:moveTo>
                  <a:pt x="3461" y="0"/>
                </a:moveTo>
                <a:cubicBezTo>
                  <a:pt x="1550" y="0"/>
                  <a:pt x="0" y="1550"/>
                  <a:pt x="0" y="3461"/>
                </a:cubicBezTo>
                <a:cubicBezTo>
                  <a:pt x="0" y="5375"/>
                  <a:pt x="1550" y="6925"/>
                  <a:pt x="3461" y="6925"/>
                </a:cubicBezTo>
                <a:cubicBezTo>
                  <a:pt x="5372" y="6925"/>
                  <a:pt x="6926" y="5375"/>
                  <a:pt x="6926" y="3461"/>
                </a:cubicBezTo>
                <a:cubicBezTo>
                  <a:pt x="6926" y="1550"/>
                  <a:pt x="5372" y="0"/>
                  <a:pt x="3461" y="0"/>
                </a:cubicBezTo>
                <a:close/>
              </a:path>
            </a:pathLst>
          </a:custGeom>
          <a:solidFill>
            <a:srgbClr val="7D2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7570798" y="3792741"/>
            <a:ext cx="851196" cy="851196"/>
          </a:xfrm>
          <a:custGeom>
            <a:avLst/>
            <a:gdLst/>
            <a:ahLst/>
            <a:cxnLst/>
            <a:rect l="l" t="t" r="r" b="b"/>
            <a:pathLst>
              <a:path w="4983" h="4983" extrusionOk="0">
                <a:moveTo>
                  <a:pt x="2491" y="1"/>
                </a:moveTo>
                <a:cubicBezTo>
                  <a:pt x="1114" y="1"/>
                  <a:pt x="1" y="1114"/>
                  <a:pt x="1" y="2492"/>
                </a:cubicBezTo>
                <a:cubicBezTo>
                  <a:pt x="1" y="3866"/>
                  <a:pt x="1114" y="4983"/>
                  <a:pt x="2491" y="4983"/>
                </a:cubicBezTo>
                <a:cubicBezTo>
                  <a:pt x="3866" y="4983"/>
                  <a:pt x="4982" y="3866"/>
                  <a:pt x="4982" y="2492"/>
                </a:cubicBezTo>
                <a:cubicBezTo>
                  <a:pt x="4982" y="1114"/>
                  <a:pt x="3866" y="1"/>
                  <a:pt x="2491" y="1"/>
                </a:cubicBezTo>
                <a:close/>
              </a:path>
            </a:pathLst>
          </a:custGeom>
          <a:solidFill>
            <a:srgbClr val="982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6"/>
          <p:cNvSpPr txBox="1">
            <a:spLocks noGrp="1"/>
          </p:cNvSpPr>
          <p:nvPr>
            <p:ph type="subTitle" idx="1"/>
          </p:nvPr>
        </p:nvSpPr>
        <p:spPr>
          <a:xfrm>
            <a:off x="424425" y="1198448"/>
            <a:ext cx="8295300" cy="210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26" name="Google Shape;526;p46"/>
          <p:cNvSpPr txBox="1">
            <a:spLocks noGrp="1"/>
          </p:cNvSpPr>
          <p:nvPr>
            <p:ph type="subTitle" idx="2"/>
          </p:nvPr>
        </p:nvSpPr>
        <p:spPr>
          <a:xfrm>
            <a:off x="1952543" y="3267450"/>
            <a:ext cx="5238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527" name="Google Shape;527;p46"/>
          <p:cNvCxnSpPr/>
          <p:nvPr/>
        </p:nvCxnSpPr>
        <p:spPr>
          <a:xfrm>
            <a:off x="3814350" y="3163028"/>
            <a:ext cx="1515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and subtitle">
  <p:cSld name="BIG_NUMBER_1_1">
    <p:bg>
      <p:bgPr>
        <a:solidFill>
          <a:srgbClr val="7D245C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/>
          <p:nvPr/>
        </p:nvSpPr>
        <p:spPr>
          <a:xfrm>
            <a:off x="-18757" y="-21387"/>
            <a:ext cx="4954976" cy="5186266"/>
          </a:xfrm>
          <a:custGeom>
            <a:avLst/>
            <a:gdLst/>
            <a:ahLst/>
            <a:cxnLst/>
            <a:rect l="l" t="t" r="r" b="b"/>
            <a:pathLst>
              <a:path w="29007" h="30361" extrusionOk="0">
                <a:moveTo>
                  <a:pt x="0" y="1"/>
                </a:moveTo>
                <a:lnTo>
                  <a:pt x="0" y="30360"/>
                </a:lnTo>
                <a:lnTo>
                  <a:pt x="15547" y="30360"/>
                </a:lnTo>
                <a:cubicBezTo>
                  <a:pt x="15471" y="30274"/>
                  <a:pt x="15393" y="30192"/>
                  <a:pt x="15318" y="30106"/>
                </a:cubicBezTo>
                <a:cubicBezTo>
                  <a:pt x="13861" y="28420"/>
                  <a:pt x="13081" y="26234"/>
                  <a:pt x="12769" y="24029"/>
                </a:cubicBezTo>
                <a:cubicBezTo>
                  <a:pt x="12365" y="21159"/>
                  <a:pt x="12744" y="18110"/>
                  <a:pt x="14230" y="15619"/>
                </a:cubicBezTo>
                <a:cubicBezTo>
                  <a:pt x="15897" y="12827"/>
                  <a:pt x="18746" y="10995"/>
                  <a:pt x="21448" y="9184"/>
                </a:cubicBezTo>
                <a:cubicBezTo>
                  <a:pt x="24154" y="7377"/>
                  <a:pt x="26924" y="5355"/>
                  <a:pt x="28273" y="2399"/>
                </a:cubicBezTo>
                <a:cubicBezTo>
                  <a:pt x="28624" y="1629"/>
                  <a:pt x="28864" y="824"/>
                  <a:pt x="29007" y="1"/>
                </a:cubicBezTo>
                <a:close/>
              </a:path>
            </a:pathLst>
          </a:custGeom>
          <a:solidFill>
            <a:srgbClr val="982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-18757" y="-21387"/>
            <a:ext cx="2617304" cy="1219826"/>
          </a:xfrm>
          <a:custGeom>
            <a:avLst/>
            <a:gdLst/>
            <a:ahLst/>
            <a:cxnLst/>
            <a:rect l="l" t="t" r="r" b="b"/>
            <a:pathLst>
              <a:path w="15322" h="7141" extrusionOk="0">
                <a:moveTo>
                  <a:pt x="0" y="1"/>
                </a:moveTo>
                <a:lnTo>
                  <a:pt x="0" y="7141"/>
                </a:lnTo>
                <a:cubicBezTo>
                  <a:pt x="143" y="7141"/>
                  <a:pt x="290" y="7137"/>
                  <a:pt x="433" y="7133"/>
                </a:cubicBezTo>
                <a:cubicBezTo>
                  <a:pt x="3686" y="7076"/>
                  <a:pt x="6997" y="6579"/>
                  <a:pt x="9903" y="5111"/>
                </a:cubicBezTo>
                <a:cubicBezTo>
                  <a:pt x="12150" y="3977"/>
                  <a:pt x="14140" y="2202"/>
                  <a:pt x="15321" y="1"/>
                </a:cubicBezTo>
                <a:close/>
              </a:path>
            </a:pathLst>
          </a:custGeom>
          <a:solidFill>
            <a:srgbClr val="7D2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7"/>
          <p:cNvSpPr/>
          <p:nvPr/>
        </p:nvSpPr>
        <p:spPr>
          <a:xfrm>
            <a:off x="270956" y="3629060"/>
            <a:ext cx="1183099" cy="1183099"/>
          </a:xfrm>
          <a:custGeom>
            <a:avLst/>
            <a:gdLst/>
            <a:ahLst/>
            <a:cxnLst/>
            <a:rect l="l" t="t" r="r" b="b"/>
            <a:pathLst>
              <a:path w="6926" h="6926" extrusionOk="0">
                <a:moveTo>
                  <a:pt x="3461" y="0"/>
                </a:moveTo>
                <a:cubicBezTo>
                  <a:pt x="1550" y="0"/>
                  <a:pt x="0" y="1550"/>
                  <a:pt x="0" y="3461"/>
                </a:cubicBezTo>
                <a:cubicBezTo>
                  <a:pt x="0" y="5375"/>
                  <a:pt x="1550" y="6925"/>
                  <a:pt x="3461" y="6925"/>
                </a:cubicBezTo>
                <a:cubicBezTo>
                  <a:pt x="5372" y="6925"/>
                  <a:pt x="6926" y="5375"/>
                  <a:pt x="6926" y="3461"/>
                </a:cubicBezTo>
                <a:cubicBezTo>
                  <a:pt x="6926" y="1550"/>
                  <a:pt x="5372" y="0"/>
                  <a:pt x="3461" y="0"/>
                </a:cubicBezTo>
                <a:close/>
              </a:path>
            </a:pathLst>
          </a:custGeom>
          <a:solidFill>
            <a:srgbClr val="7D2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7"/>
          <p:cNvSpPr/>
          <p:nvPr/>
        </p:nvSpPr>
        <p:spPr>
          <a:xfrm>
            <a:off x="7570798" y="3792741"/>
            <a:ext cx="851196" cy="851196"/>
          </a:xfrm>
          <a:custGeom>
            <a:avLst/>
            <a:gdLst/>
            <a:ahLst/>
            <a:cxnLst/>
            <a:rect l="l" t="t" r="r" b="b"/>
            <a:pathLst>
              <a:path w="4983" h="4983" extrusionOk="0">
                <a:moveTo>
                  <a:pt x="2491" y="1"/>
                </a:moveTo>
                <a:cubicBezTo>
                  <a:pt x="1114" y="1"/>
                  <a:pt x="1" y="1114"/>
                  <a:pt x="1" y="2492"/>
                </a:cubicBezTo>
                <a:cubicBezTo>
                  <a:pt x="1" y="3866"/>
                  <a:pt x="1114" y="4983"/>
                  <a:pt x="2491" y="4983"/>
                </a:cubicBezTo>
                <a:cubicBezTo>
                  <a:pt x="3866" y="4983"/>
                  <a:pt x="4982" y="3866"/>
                  <a:pt x="4982" y="2492"/>
                </a:cubicBezTo>
                <a:cubicBezTo>
                  <a:pt x="4982" y="1114"/>
                  <a:pt x="3866" y="1"/>
                  <a:pt x="2491" y="1"/>
                </a:cubicBezTo>
                <a:close/>
              </a:path>
            </a:pathLst>
          </a:custGeom>
          <a:solidFill>
            <a:srgbClr val="982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7"/>
          <p:cNvSpPr txBox="1">
            <a:spLocks noGrp="1"/>
          </p:cNvSpPr>
          <p:nvPr>
            <p:ph type="title" hasCustomPrompt="1"/>
          </p:nvPr>
        </p:nvSpPr>
        <p:spPr>
          <a:xfrm>
            <a:off x="177150" y="1338838"/>
            <a:ext cx="8789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47"/>
          <p:cNvSpPr txBox="1">
            <a:spLocks noGrp="1"/>
          </p:cNvSpPr>
          <p:nvPr>
            <p:ph type="subTitle" idx="1"/>
          </p:nvPr>
        </p:nvSpPr>
        <p:spPr>
          <a:xfrm>
            <a:off x="1279000" y="3193763"/>
            <a:ext cx="66078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535" name="Google Shape;535;p47"/>
          <p:cNvCxnSpPr/>
          <p:nvPr/>
        </p:nvCxnSpPr>
        <p:spPr>
          <a:xfrm>
            <a:off x="3814350" y="3113875"/>
            <a:ext cx="1515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subtitles">
  <p:cSld name="BIG_NUMBER_1_1_1">
    <p:bg>
      <p:bgPr>
        <a:solidFill>
          <a:srgbClr val="423A9C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/>
          <p:nvPr/>
        </p:nvSpPr>
        <p:spPr>
          <a:xfrm>
            <a:off x="-2" y="0"/>
            <a:ext cx="9144057" cy="5181678"/>
          </a:xfrm>
          <a:custGeom>
            <a:avLst/>
            <a:gdLst/>
            <a:ahLst/>
            <a:cxnLst/>
            <a:rect l="l" t="t" r="r" b="b"/>
            <a:pathLst>
              <a:path w="53336" h="30224" extrusionOk="0">
                <a:moveTo>
                  <a:pt x="0" y="0"/>
                </a:moveTo>
                <a:lnTo>
                  <a:pt x="0" y="30224"/>
                </a:lnTo>
                <a:lnTo>
                  <a:pt x="53336" y="30224"/>
                </a:lnTo>
                <a:lnTo>
                  <a:pt x="53336" y="0"/>
                </a:ln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8"/>
          <p:cNvSpPr/>
          <p:nvPr/>
        </p:nvSpPr>
        <p:spPr>
          <a:xfrm>
            <a:off x="4193087" y="0"/>
            <a:ext cx="4950917" cy="5181678"/>
          </a:xfrm>
          <a:custGeom>
            <a:avLst/>
            <a:gdLst/>
            <a:ahLst/>
            <a:cxnLst/>
            <a:rect l="l" t="t" r="r" b="b"/>
            <a:pathLst>
              <a:path w="28878" h="30224" extrusionOk="0">
                <a:moveTo>
                  <a:pt x="13399" y="0"/>
                </a:moveTo>
                <a:cubicBezTo>
                  <a:pt x="13478" y="83"/>
                  <a:pt x="13553" y="169"/>
                  <a:pt x="13628" y="254"/>
                </a:cubicBezTo>
                <a:cubicBezTo>
                  <a:pt x="15078" y="1929"/>
                  <a:pt x="15854" y="4105"/>
                  <a:pt x="16166" y="6299"/>
                </a:cubicBezTo>
                <a:cubicBezTo>
                  <a:pt x="16570" y="9159"/>
                  <a:pt x="16194" y="12193"/>
                  <a:pt x="14713" y="14674"/>
                </a:cubicBezTo>
                <a:cubicBezTo>
                  <a:pt x="13056" y="17454"/>
                  <a:pt x="10218" y="19280"/>
                  <a:pt x="7526" y="21080"/>
                </a:cubicBezTo>
                <a:cubicBezTo>
                  <a:pt x="4835" y="22876"/>
                  <a:pt x="2076" y="24891"/>
                  <a:pt x="730" y="27837"/>
                </a:cubicBezTo>
                <a:cubicBezTo>
                  <a:pt x="383" y="28599"/>
                  <a:pt x="143" y="29401"/>
                  <a:pt x="0" y="30224"/>
                </a:cubicBezTo>
                <a:lnTo>
                  <a:pt x="28878" y="30224"/>
                </a:lnTo>
                <a:lnTo>
                  <a:pt x="28878" y="0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8"/>
          <p:cNvSpPr/>
          <p:nvPr/>
        </p:nvSpPr>
        <p:spPr>
          <a:xfrm>
            <a:off x="7673156" y="352140"/>
            <a:ext cx="1181925" cy="1181925"/>
          </a:xfrm>
          <a:custGeom>
            <a:avLst/>
            <a:gdLst/>
            <a:ahLst/>
            <a:cxnLst/>
            <a:rect l="l" t="t" r="r" b="b"/>
            <a:pathLst>
              <a:path w="6894" h="6894" extrusionOk="0">
                <a:moveTo>
                  <a:pt x="3447" y="1"/>
                </a:moveTo>
                <a:cubicBezTo>
                  <a:pt x="1543" y="1"/>
                  <a:pt x="0" y="1543"/>
                  <a:pt x="0" y="3447"/>
                </a:cubicBezTo>
                <a:cubicBezTo>
                  <a:pt x="0" y="5351"/>
                  <a:pt x="1543" y="6893"/>
                  <a:pt x="3447" y="6893"/>
                </a:cubicBezTo>
                <a:cubicBezTo>
                  <a:pt x="5351" y="6893"/>
                  <a:pt x="6893" y="5351"/>
                  <a:pt x="6893" y="3447"/>
                </a:cubicBezTo>
                <a:cubicBezTo>
                  <a:pt x="6893" y="1543"/>
                  <a:pt x="5351" y="1"/>
                  <a:pt x="3447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8"/>
          <p:cNvSpPr txBox="1">
            <a:spLocks noGrp="1"/>
          </p:cNvSpPr>
          <p:nvPr>
            <p:ph type="title" hasCustomPrompt="1"/>
          </p:nvPr>
        </p:nvSpPr>
        <p:spPr>
          <a:xfrm>
            <a:off x="884475" y="836675"/>
            <a:ext cx="738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48"/>
          <p:cNvSpPr txBox="1">
            <a:spLocks noGrp="1"/>
          </p:cNvSpPr>
          <p:nvPr>
            <p:ph type="subTitle" idx="1"/>
          </p:nvPr>
        </p:nvSpPr>
        <p:spPr>
          <a:xfrm>
            <a:off x="2217850" y="1570700"/>
            <a:ext cx="47301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48"/>
          <p:cNvSpPr txBox="1">
            <a:spLocks noGrp="1"/>
          </p:cNvSpPr>
          <p:nvPr>
            <p:ph type="title" idx="2" hasCustomPrompt="1"/>
          </p:nvPr>
        </p:nvSpPr>
        <p:spPr>
          <a:xfrm>
            <a:off x="884475" y="1984225"/>
            <a:ext cx="738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48"/>
          <p:cNvSpPr txBox="1">
            <a:spLocks noGrp="1"/>
          </p:cNvSpPr>
          <p:nvPr>
            <p:ph type="subTitle" idx="3"/>
          </p:nvPr>
        </p:nvSpPr>
        <p:spPr>
          <a:xfrm>
            <a:off x="2217850" y="2718250"/>
            <a:ext cx="47301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48"/>
          <p:cNvSpPr txBox="1">
            <a:spLocks noGrp="1"/>
          </p:cNvSpPr>
          <p:nvPr>
            <p:ph type="title" idx="4" hasCustomPrompt="1"/>
          </p:nvPr>
        </p:nvSpPr>
        <p:spPr>
          <a:xfrm>
            <a:off x="884475" y="3169875"/>
            <a:ext cx="738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5" name="Google Shape;545;p48"/>
          <p:cNvSpPr txBox="1">
            <a:spLocks noGrp="1"/>
          </p:cNvSpPr>
          <p:nvPr>
            <p:ph type="subTitle" idx="5"/>
          </p:nvPr>
        </p:nvSpPr>
        <p:spPr>
          <a:xfrm>
            <a:off x="2217850" y="3903900"/>
            <a:ext cx="47301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presentation photo 1">
  <p:cSld name="TITLE_1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5947527" y="4628749"/>
            <a:ext cx="276713" cy="277223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8778473" y="345926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8635352" y="3171830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8663261" y="2443456"/>
            <a:ext cx="211023" cy="211534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6066313" y="3816305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7506717" y="2578070"/>
            <a:ext cx="198090" cy="19809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29"/>
          <p:cNvGrpSpPr/>
          <p:nvPr/>
        </p:nvGrpSpPr>
        <p:grpSpPr>
          <a:xfrm rot="10800000" flipH="1">
            <a:off x="6630406" y="4"/>
            <a:ext cx="2513867" cy="1753885"/>
            <a:chOff x="5527403" y="4013725"/>
            <a:chExt cx="971580" cy="677856"/>
          </a:xfrm>
        </p:grpSpPr>
        <p:sp>
          <p:nvSpPr>
            <p:cNvPr id="171" name="Google Shape;171;p29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rgbClr val="362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9"/>
          <p:cNvSpPr/>
          <p:nvPr/>
        </p:nvSpPr>
        <p:spPr>
          <a:xfrm>
            <a:off x="4183043" y="0"/>
            <a:ext cx="4960991" cy="4745296"/>
          </a:xfrm>
          <a:custGeom>
            <a:avLst/>
            <a:gdLst/>
            <a:ahLst/>
            <a:cxnLst/>
            <a:rect l="l" t="t" r="r" b="b"/>
            <a:pathLst>
              <a:path w="31119" h="29766" extrusionOk="0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2504435" y="705489"/>
            <a:ext cx="28708" cy="48590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2860290" y="0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2860290" y="0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23438"/>
                </a:lnTo>
                <a:cubicBezTo>
                  <a:pt x="36344" y="23574"/>
                  <a:pt x="35771" y="23717"/>
                  <a:pt x="35202" y="23839"/>
                </a:cubicBezTo>
                <a:cubicBezTo>
                  <a:pt x="33821" y="24143"/>
                  <a:pt x="32399" y="24335"/>
                  <a:pt x="30985" y="24335"/>
                </a:cubicBezTo>
                <a:cubicBezTo>
                  <a:pt x="29869" y="24335"/>
                  <a:pt x="28758" y="24215"/>
                  <a:pt x="27676" y="23935"/>
                </a:cubicBezTo>
                <a:cubicBezTo>
                  <a:pt x="25224" y="23295"/>
                  <a:pt x="22934" y="21756"/>
                  <a:pt x="21789" y="19498"/>
                </a:cubicBezTo>
                <a:cubicBezTo>
                  <a:pt x="21173" y="18284"/>
                  <a:pt x="20880" y="16881"/>
                  <a:pt x="19971" y="15872"/>
                </a:cubicBezTo>
                <a:cubicBezTo>
                  <a:pt x="17881" y="13557"/>
                  <a:pt x="13504" y="14290"/>
                  <a:pt x="11836" y="11653"/>
                </a:cubicBezTo>
                <a:cubicBezTo>
                  <a:pt x="10802" y="10021"/>
                  <a:pt x="11328" y="7759"/>
                  <a:pt x="10336" y="6102"/>
                </a:cubicBezTo>
                <a:cubicBezTo>
                  <a:pt x="9191" y="4180"/>
                  <a:pt x="6625" y="3722"/>
                  <a:pt x="5004" y="2319"/>
                </a:cubicBezTo>
                <a:cubicBezTo>
                  <a:pt x="4177" y="1607"/>
                  <a:pt x="3658" y="834"/>
                  <a:pt x="325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3331178" y="1020064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3120328" y="771179"/>
            <a:ext cx="210853" cy="211534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4742311" y="3258282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4793365" y="2969656"/>
            <a:ext cx="150099" cy="149418"/>
          </a:xfrm>
          <a:custGeom>
            <a:avLst/>
            <a:gdLst/>
            <a:ahLst/>
            <a:cxnLst/>
            <a:rect l="l" t="t" r="r" b="b"/>
            <a:pathLst>
              <a:path w="882" h="878" extrusionOk="0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6066313" y="3816305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29"/>
          <p:cNvGrpSpPr/>
          <p:nvPr/>
        </p:nvGrpSpPr>
        <p:grpSpPr>
          <a:xfrm rot="10800000" flipH="1">
            <a:off x="6630406" y="4"/>
            <a:ext cx="2513867" cy="1753885"/>
            <a:chOff x="5527403" y="4013725"/>
            <a:chExt cx="971580" cy="677856"/>
          </a:xfrm>
        </p:grpSpPr>
        <p:sp>
          <p:nvSpPr>
            <p:cNvPr id="184" name="Google Shape;184;p29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rgbClr val="362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9"/>
          <p:cNvSpPr txBox="1">
            <a:spLocks noGrp="1"/>
          </p:cNvSpPr>
          <p:nvPr>
            <p:ph type="ctrTitle"/>
          </p:nvPr>
        </p:nvSpPr>
        <p:spPr>
          <a:xfrm>
            <a:off x="0" y="1092050"/>
            <a:ext cx="77811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BCCE8"/>
              </a:buClr>
              <a:buSzPts val="4800"/>
              <a:buNone/>
              <a:defRPr sz="4800">
                <a:solidFill>
                  <a:srgbClr val="FBCCE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>
            <a:off x="5786713" y="2755325"/>
            <a:ext cx="19944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BCCE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9pPr>
          </a:lstStyle>
          <a:p>
            <a:endParaRPr/>
          </a:p>
        </p:txBody>
      </p:sp>
      <p:cxnSp>
        <p:nvCxnSpPr>
          <p:cNvPr id="188" name="Google Shape;188;p29"/>
          <p:cNvCxnSpPr/>
          <p:nvPr/>
        </p:nvCxnSpPr>
        <p:spPr>
          <a:xfrm>
            <a:off x="6543675" y="2038350"/>
            <a:ext cx="1124100" cy="0"/>
          </a:xfrm>
          <a:prstGeom prst="straightConnector1">
            <a:avLst/>
          </a:prstGeom>
          <a:noFill/>
          <a:ln w="38100" cap="rnd" cmpd="sng">
            <a:solidFill>
              <a:srgbClr val="FBCC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with number">
  <p:cSld name="BLANK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50"/>
          <p:cNvGrpSpPr/>
          <p:nvPr/>
        </p:nvGrpSpPr>
        <p:grpSpPr>
          <a:xfrm flipH="1">
            <a:off x="4320025" y="620"/>
            <a:ext cx="4912916" cy="5142243"/>
            <a:chOff x="540000" y="595"/>
            <a:chExt cx="4912916" cy="5142243"/>
          </a:xfrm>
        </p:grpSpPr>
        <p:sp>
          <p:nvSpPr>
            <p:cNvPr id="549" name="Google Shape;549;p50"/>
            <p:cNvSpPr/>
            <p:nvPr/>
          </p:nvSpPr>
          <p:spPr>
            <a:xfrm>
              <a:off x="540000" y="595"/>
              <a:ext cx="4912916" cy="5142243"/>
            </a:xfrm>
            <a:custGeom>
              <a:avLst/>
              <a:gdLst/>
              <a:ahLst/>
              <a:cxnLst/>
              <a:rect l="l" t="t" r="r" b="b"/>
              <a:pathLst>
                <a:path w="29007" h="30361" extrusionOk="0">
                  <a:moveTo>
                    <a:pt x="0" y="1"/>
                  </a:moveTo>
                  <a:lnTo>
                    <a:pt x="0" y="30360"/>
                  </a:lnTo>
                  <a:lnTo>
                    <a:pt x="15547" y="30360"/>
                  </a:lnTo>
                  <a:cubicBezTo>
                    <a:pt x="15471" y="30274"/>
                    <a:pt x="15393" y="30192"/>
                    <a:pt x="15318" y="30106"/>
                  </a:cubicBezTo>
                  <a:cubicBezTo>
                    <a:pt x="13861" y="28420"/>
                    <a:pt x="13081" y="26234"/>
                    <a:pt x="12769" y="24029"/>
                  </a:cubicBezTo>
                  <a:cubicBezTo>
                    <a:pt x="12365" y="21159"/>
                    <a:pt x="12744" y="18110"/>
                    <a:pt x="14230" y="15619"/>
                  </a:cubicBezTo>
                  <a:cubicBezTo>
                    <a:pt x="15897" y="12827"/>
                    <a:pt x="18746" y="10995"/>
                    <a:pt x="21448" y="9184"/>
                  </a:cubicBezTo>
                  <a:cubicBezTo>
                    <a:pt x="24154" y="7377"/>
                    <a:pt x="26924" y="5355"/>
                    <a:pt x="28273" y="2399"/>
                  </a:cubicBezTo>
                  <a:cubicBezTo>
                    <a:pt x="28624" y="1629"/>
                    <a:pt x="28864" y="824"/>
                    <a:pt x="29007" y="1"/>
                  </a:cubicBez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540000" y="595"/>
              <a:ext cx="2595087" cy="1209471"/>
            </a:xfrm>
            <a:custGeom>
              <a:avLst/>
              <a:gdLst/>
              <a:ahLst/>
              <a:cxnLst/>
              <a:rect l="l" t="t" r="r" b="b"/>
              <a:pathLst>
                <a:path w="15322" h="7141" extrusionOk="0">
                  <a:moveTo>
                    <a:pt x="0" y="1"/>
                  </a:moveTo>
                  <a:lnTo>
                    <a:pt x="0" y="7141"/>
                  </a:lnTo>
                  <a:cubicBezTo>
                    <a:pt x="143" y="7141"/>
                    <a:pt x="290" y="7137"/>
                    <a:pt x="433" y="7133"/>
                  </a:cubicBezTo>
                  <a:cubicBezTo>
                    <a:pt x="3686" y="7076"/>
                    <a:pt x="6997" y="6579"/>
                    <a:pt x="9903" y="5111"/>
                  </a:cubicBezTo>
                  <a:cubicBezTo>
                    <a:pt x="12150" y="3977"/>
                    <a:pt x="14140" y="2202"/>
                    <a:pt x="15321" y="1"/>
                  </a:cubicBezTo>
                  <a:close/>
                </a:path>
              </a:pathLst>
            </a:custGeom>
            <a:solidFill>
              <a:srgbClr val="362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0"/>
            <p:cNvSpPr/>
            <p:nvPr/>
          </p:nvSpPr>
          <p:spPr>
            <a:xfrm>
              <a:off x="827255" y="3620089"/>
              <a:ext cx="1173057" cy="1173057"/>
            </a:xfrm>
            <a:custGeom>
              <a:avLst/>
              <a:gdLst/>
              <a:ahLst/>
              <a:cxnLst/>
              <a:rect l="l" t="t" r="r" b="b"/>
              <a:pathLst>
                <a:path w="6926" h="6926" extrusionOk="0">
                  <a:moveTo>
                    <a:pt x="3461" y="0"/>
                  </a:moveTo>
                  <a:cubicBezTo>
                    <a:pt x="1550" y="0"/>
                    <a:pt x="0" y="1550"/>
                    <a:pt x="0" y="3461"/>
                  </a:cubicBezTo>
                  <a:cubicBezTo>
                    <a:pt x="0" y="5375"/>
                    <a:pt x="1550" y="6925"/>
                    <a:pt x="3461" y="6925"/>
                  </a:cubicBezTo>
                  <a:cubicBezTo>
                    <a:pt x="5372" y="6925"/>
                    <a:pt x="6926" y="5375"/>
                    <a:pt x="6926" y="3461"/>
                  </a:cubicBezTo>
                  <a:cubicBezTo>
                    <a:pt x="6926" y="1550"/>
                    <a:pt x="5372" y="0"/>
                    <a:pt x="3461" y="0"/>
                  </a:cubicBezTo>
                  <a:close/>
                </a:path>
              </a:pathLst>
            </a:custGeom>
            <a:solidFill>
              <a:srgbClr val="362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2" name="Google Shape;552;p50"/>
          <p:cNvCxnSpPr/>
          <p:nvPr/>
        </p:nvCxnSpPr>
        <p:spPr>
          <a:xfrm>
            <a:off x="7356369" y="1835742"/>
            <a:ext cx="1214400" cy="0"/>
          </a:xfrm>
          <a:prstGeom prst="straightConnector1">
            <a:avLst/>
          </a:prstGeom>
          <a:noFill/>
          <a:ln w="19050" cap="rnd" cmpd="sng">
            <a:solidFill>
              <a:srgbClr val="FBCC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50"/>
          <p:cNvCxnSpPr/>
          <p:nvPr/>
        </p:nvCxnSpPr>
        <p:spPr>
          <a:xfrm>
            <a:off x="7356369" y="854667"/>
            <a:ext cx="1214400" cy="0"/>
          </a:xfrm>
          <a:prstGeom prst="straightConnector1">
            <a:avLst/>
          </a:prstGeom>
          <a:noFill/>
          <a:ln w="19050" cap="rnd" cmpd="sng">
            <a:solidFill>
              <a:srgbClr val="FBCC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4" name="Google Shape;554;p50"/>
          <p:cNvSpPr txBox="1">
            <a:spLocks noGrp="1"/>
          </p:cNvSpPr>
          <p:nvPr>
            <p:ph type="title"/>
          </p:nvPr>
        </p:nvSpPr>
        <p:spPr>
          <a:xfrm>
            <a:off x="1394975" y="110401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with corner bubbles">
  <p:cSld name="BLANK_1_1_1_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"/>
          <p:cNvSpPr/>
          <p:nvPr/>
        </p:nvSpPr>
        <p:spPr>
          <a:xfrm>
            <a:off x="-24825" y="-47625"/>
            <a:ext cx="4674030" cy="5219590"/>
          </a:xfrm>
          <a:custGeom>
            <a:avLst/>
            <a:gdLst/>
            <a:ahLst/>
            <a:cxnLst/>
            <a:rect l="l" t="t" r="r" b="b"/>
            <a:pathLst>
              <a:path w="56185" h="62743" extrusionOk="0">
                <a:moveTo>
                  <a:pt x="0" y="0"/>
                </a:moveTo>
                <a:lnTo>
                  <a:pt x="0" y="62742"/>
                </a:lnTo>
                <a:lnTo>
                  <a:pt x="56184" y="62742"/>
                </a:lnTo>
                <a:cubicBezTo>
                  <a:pt x="54909" y="59928"/>
                  <a:pt x="52186" y="57851"/>
                  <a:pt x="49489" y="56493"/>
                </a:cubicBezTo>
                <a:cubicBezTo>
                  <a:pt x="43796" y="53642"/>
                  <a:pt x="37301" y="51821"/>
                  <a:pt x="33876" y="45909"/>
                </a:cubicBezTo>
                <a:cubicBezTo>
                  <a:pt x="30042" y="39287"/>
                  <a:pt x="33029" y="31517"/>
                  <a:pt x="30789" y="24558"/>
                </a:cubicBezTo>
                <a:cubicBezTo>
                  <a:pt x="25933" y="9519"/>
                  <a:pt x="9829" y="19101"/>
                  <a:pt x="2760" y="8471"/>
                </a:cubicBezTo>
                <a:cubicBezTo>
                  <a:pt x="1102" y="5985"/>
                  <a:pt x="601" y="2897"/>
                  <a:pt x="1385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1"/>
          <p:cNvSpPr/>
          <p:nvPr/>
        </p:nvSpPr>
        <p:spPr>
          <a:xfrm>
            <a:off x="-24825" y="1900549"/>
            <a:ext cx="2251454" cy="3271447"/>
          </a:xfrm>
          <a:custGeom>
            <a:avLst/>
            <a:gdLst/>
            <a:ahLst/>
            <a:cxnLst/>
            <a:rect l="l" t="t" r="r" b="b"/>
            <a:pathLst>
              <a:path w="27064" h="39325" extrusionOk="0">
                <a:moveTo>
                  <a:pt x="0" y="0"/>
                </a:moveTo>
                <a:lnTo>
                  <a:pt x="0" y="28347"/>
                </a:lnTo>
                <a:cubicBezTo>
                  <a:pt x="2369" y="29559"/>
                  <a:pt x="4345" y="31399"/>
                  <a:pt x="5730" y="33676"/>
                </a:cubicBezTo>
                <a:cubicBezTo>
                  <a:pt x="8949" y="38949"/>
                  <a:pt x="8703" y="39325"/>
                  <a:pt x="12971" y="39325"/>
                </a:cubicBezTo>
                <a:cubicBezTo>
                  <a:pt x="13679" y="39325"/>
                  <a:pt x="14511" y="39314"/>
                  <a:pt x="15504" y="39314"/>
                </a:cubicBezTo>
                <a:lnTo>
                  <a:pt x="27063" y="39314"/>
                </a:lnTo>
                <a:cubicBezTo>
                  <a:pt x="21197" y="34760"/>
                  <a:pt x="16442" y="28711"/>
                  <a:pt x="13272" y="22007"/>
                </a:cubicBezTo>
                <a:cubicBezTo>
                  <a:pt x="9665" y="14374"/>
                  <a:pt x="8117" y="5329"/>
                  <a:pt x="565" y="355"/>
                </a:cubicBezTo>
                <a:cubicBezTo>
                  <a:pt x="374" y="228"/>
                  <a:pt x="192" y="109"/>
                  <a:pt x="0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1"/>
          <p:cNvSpPr/>
          <p:nvPr/>
        </p:nvSpPr>
        <p:spPr>
          <a:xfrm flipH="1">
            <a:off x="256073" y="187266"/>
            <a:ext cx="197123" cy="1971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1"/>
          <p:cNvSpPr/>
          <p:nvPr/>
        </p:nvSpPr>
        <p:spPr>
          <a:xfrm flipH="1">
            <a:off x="2573906" y="925268"/>
            <a:ext cx="197123" cy="196439"/>
          </a:xfrm>
          <a:custGeom>
            <a:avLst/>
            <a:gdLst/>
            <a:ahLst/>
            <a:cxnLst/>
            <a:rect l="l" t="t" r="r" b="b"/>
            <a:pathLst>
              <a:path w="1153" h="1149" extrusionOk="0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1"/>
          <p:cNvSpPr/>
          <p:nvPr/>
        </p:nvSpPr>
        <p:spPr>
          <a:xfrm flipH="1">
            <a:off x="2223255" y="978951"/>
            <a:ext cx="135404" cy="135404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51"/>
          <p:cNvSpPr/>
          <p:nvPr/>
        </p:nvSpPr>
        <p:spPr>
          <a:xfrm flipH="1">
            <a:off x="889483" y="827296"/>
            <a:ext cx="134720" cy="135404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1"/>
          <p:cNvSpPr/>
          <p:nvPr/>
        </p:nvSpPr>
        <p:spPr>
          <a:xfrm flipH="1">
            <a:off x="570252" y="1006137"/>
            <a:ext cx="197123" cy="197294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1"/>
          <p:cNvSpPr/>
          <p:nvPr/>
        </p:nvSpPr>
        <p:spPr>
          <a:xfrm flipH="1">
            <a:off x="3363086" y="4763448"/>
            <a:ext cx="196610" cy="196439"/>
          </a:xfrm>
          <a:custGeom>
            <a:avLst/>
            <a:gdLst/>
            <a:ahLst/>
            <a:cxnLst/>
            <a:rect l="l" t="t" r="r" b="b"/>
            <a:pathLst>
              <a:path w="1150" h="1149" extrusionOk="0">
                <a:moveTo>
                  <a:pt x="573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5"/>
                  <a:pt x="258" y="1149"/>
                  <a:pt x="573" y="1149"/>
                </a:cubicBezTo>
                <a:cubicBezTo>
                  <a:pt x="891" y="1149"/>
                  <a:pt x="1149" y="895"/>
                  <a:pt x="1149" y="576"/>
                </a:cubicBezTo>
                <a:cubicBezTo>
                  <a:pt x="1149" y="258"/>
                  <a:pt x="891" y="0"/>
                  <a:pt x="573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1"/>
          <p:cNvSpPr/>
          <p:nvPr/>
        </p:nvSpPr>
        <p:spPr>
          <a:xfrm flipH="1">
            <a:off x="1879442" y="1625202"/>
            <a:ext cx="197123" cy="196610"/>
          </a:xfrm>
          <a:custGeom>
            <a:avLst/>
            <a:gdLst/>
            <a:ahLst/>
            <a:cxnLst/>
            <a:rect l="l" t="t" r="r" b="b"/>
            <a:pathLst>
              <a:path w="1153" h="1150" extrusionOk="0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1"/>
          <p:cNvSpPr/>
          <p:nvPr/>
        </p:nvSpPr>
        <p:spPr>
          <a:xfrm flipH="1">
            <a:off x="1716671" y="1203430"/>
            <a:ext cx="359881" cy="327569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1"/>
          <p:cNvSpPr/>
          <p:nvPr/>
        </p:nvSpPr>
        <p:spPr>
          <a:xfrm flipH="1">
            <a:off x="2012797" y="4124207"/>
            <a:ext cx="359881" cy="327227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51"/>
          <p:cNvSpPr/>
          <p:nvPr/>
        </p:nvSpPr>
        <p:spPr>
          <a:xfrm flipH="1">
            <a:off x="2012797" y="4124207"/>
            <a:ext cx="359881" cy="327227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1"/>
          <p:cNvSpPr txBox="1">
            <a:spLocks noGrp="1"/>
          </p:cNvSpPr>
          <p:nvPr>
            <p:ph type="title"/>
          </p:nvPr>
        </p:nvSpPr>
        <p:spPr>
          <a:xfrm>
            <a:off x="1256675" y="5192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 1">
  <p:cSld name="BIG Title slide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1841888" y="647372"/>
            <a:ext cx="21143" cy="44586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3252184" y="0"/>
            <a:ext cx="5891796" cy="514348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5631170" y="1136921"/>
            <a:ext cx="3512818" cy="4006565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7163876" y="3872029"/>
            <a:ext cx="1980117" cy="1271467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4290458" y="3730640"/>
            <a:ext cx="299360" cy="298676"/>
          </a:xfrm>
          <a:custGeom>
            <a:avLst/>
            <a:gdLst/>
            <a:ahLst/>
            <a:cxnLst/>
            <a:rect l="l" t="t" r="r" b="b"/>
            <a:pathLst>
              <a:path w="1751" h="1747" extrusionOk="0">
                <a:moveTo>
                  <a:pt x="874" y="0"/>
                </a:moveTo>
                <a:cubicBezTo>
                  <a:pt x="395" y="0"/>
                  <a:pt x="1" y="390"/>
                  <a:pt x="1" y="873"/>
                </a:cubicBezTo>
                <a:cubicBezTo>
                  <a:pt x="1" y="1356"/>
                  <a:pt x="395" y="1747"/>
                  <a:pt x="874" y="1747"/>
                </a:cubicBezTo>
                <a:cubicBezTo>
                  <a:pt x="1357" y="1747"/>
                  <a:pt x="1751" y="1356"/>
                  <a:pt x="1751" y="873"/>
                </a:cubicBezTo>
                <a:cubicBezTo>
                  <a:pt x="1751" y="390"/>
                  <a:pt x="1357" y="0"/>
                  <a:pt x="874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4699920" y="3436238"/>
            <a:ext cx="197123" cy="1971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5101860" y="925266"/>
            <a:ext cx="197123" cy="196439"/>
          </a:xfrm>
          <a:custGeom>
            <a:avLst/>
            <a:gdLst/>
            <a:ahLst/>
            <a:cxnLst/>
            <a:rect l="l" t="t" r="r" b="b"/>
            <a:pathLst>
              <a:path w="1153" h="1149" extrusionOk="0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5514229" y="978949"/>
            <a:ext cx="135404" cy="135404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6835281" y="735494"/>
            <a:ext cx="134720" cy="135404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7849107" y="1046309"/>
            <a:ext cx="197123" cy="197294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4313196" y="4763443"/>
            <a:ext cx="196610" cy="196439"/>
          </a:xfrm>
          <a:custGeom>
            <a:avLst/>
            <a:gdLst/>
            <a:ahLst/>
            <a:cxnLst/>
            <a:rect l="l" t="t" r="r" b="b"/>
            <a:pathLst>
              <a:path w="1150" h="1149" extrusionOk="0">
                <a:moveTo>
                  <a:pt x="573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5"/>
                  <a:pt x="258" y="1149"/>
                  <a:pt x="573" y="1149"/>
                </a:cubicBezTo>
                <a:cubicBezTo>
                  <a:pt x="891" y="1149"/>
                  <a:pt x="1149" y="895"/>
                  <a:pt x="1149" y="576"/>
                </a:cubicBezTo>
                <a:cubicBezTo>
                  <a:pt x="1149" y="258"/>
                  <a:pt x="891" y="0"/>
                  <a:pt x="573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2632946" y="4725489"/>
            <a:ext cx="196610" cy="196610"/>
          </a:xfrm>
          <a:custGeom>
            <a:avLst/>
            <a:gdLst/>
            <a:ahLst/>
            <a:cxnLst/>
            <a:rect l="l" t="t" r="r" b="b"/>
            <a:pathLst>
              <a:path w="1150" h="1150" extrusionOk="0">
                <a:moveTo>
                  <a:pt x="573" y="0"/>
                </a:moveTo>
                <a:cubicBezTo>
                  <a:pt x="255" y="0"/>
                  <a:pt x="1" y="258"/>
                  <a:pt x="1" y="573"/>
                </a:cubicBezTo>
                <a:cubicBezTo>
                  <a:pt x="1" y="891"/>
                  <a:pt x="255" y="1149"/>
                  <a:pt x="573" y="1149"/>
                </a:cubicBezTo>
                <a:cubicBezTo>
                  <a:pt x="892" y="1149"/>
                  <a:pt x="1150" y="891"/>
                  <a:pt x="1150" y="573"/>
                </a:cubicBezTo>
                <a:cubicBezTo>
                  <a:pt x="1150" y="258"/>
                  <a:pt x="892" y="0"/>
                  <a:pt x="573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7"/>
          <p:cNvSpPr/>
          <p:nvPr/>
        </p:nvSpPr>
        <p:spPr>
          <a:xfrm>
            <a:off x="5796323" y="1625199"/>
            <a:ext cx="197123" cy="196610"/>
          </a:xfrm>
          <a:custGeom>
            <a:avLst/>
            <a:gdLst/>
            <a:ahLst/>
            <a:cxnLst/>
            <a:rect l="l" t="t" r="r" b="b"/>
            <a:pathLst>
              <a:path w="1153" h="1150" extrusionOk="0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8173428" y="827303"/>
            <a:ext cx="359881" cy="327569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7"/>
          <p:cNvSpPr/>
          <p:nvPr/>
        </p:nvSpPr>
        <p:spPr>
          <a:xfrm>
            <a:off x="5500210" y="4124203"/>
            <a:ext cx="359881" cy="327227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5500210" y="4124203"/>
            <a:ext cx="359881" cy="327227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540000" y="1598750"/>
            <a:ext cx="3512700" cy="10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666750" y="3076575"/>
            <a:ext cx="1876500" cy="0"/>
          </a:xfrm>
          <a:prstGeom prst="straightConnector1">
            <a:avLst/>
          </a:prstGeom>
          <a:noFill/>
          <a:ln w="28575" cap="rnd" cmpd="sng">
            <a:solidFill>
              <a:srgbClr val="785CB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7"/>
          <p:cNvCxnSpPr/>
          <p:nvPr/>
        </p:nvCxnSpPr>
        <p:spPr>
          <a:xfrm>
            <a:off x="666750" y="1066800"/>
            <a:ext cx="1876500" cy="0"/>
          </a:xfrm>
          <a:prstGeom prst="straightConnector1">
            <a:avLst/>
          </a:prstGeom>
          <a:noFill/>
          <a:ln w="28575" cap="rnd" cmpd="sng">
            <a:solidFill>
              <a:srgbClr val="785CB4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4146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9AD4C"/>
          </p15:clr>
        </p15:guide>
        <p15:guide id="2" pos="5420">
          <p15:clr>
            <a:srgbClr val="F9AD4C"/>
          </p15:clr>
        </p15:guide>
        <p15:guide id="3" orient="horz" pos="340">
          <p15:clr>
            <a:srgbClr val="F9AD4C"/>
          </p15:clr>
        </p15:guide>
        <p15:guide id="4" orient="horz" pos="2900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380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-2" y="0"/>
            <a:ext cx="9144057" cy="5181678"/>
          </a:xfrm>
          <a:custGeom>
            <a:avLst/>
            <a:gdLst/>
            <a:ahLst/>
            <a:cxnLst/>
            <a:rect l="l" t="t" r="r" b="b"/>
            <a:pathLst>
              <a:path w="53336" h="30224" extrusionOk="0">
                <a:moveTo>
                  <a:pt x="0" y="0"/>
                </a:moveTo>
                <a:lnTo>
                  <a:pt x="0" y="30224"/>
                </a:lnTo>
                <a:lnTo>
                  <a:pt x="53336" y="30224"/>
                </a:lnTo>
                <a:lnTo>
                  <a:pt x="53336" y="0"/>
                </a:ln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/>
          <p:nvPr/>
        </p:nvSpPr>
        <p:spPr>
          <a:xfrm>
            <a:off x="4193087" y="0"/>
            <a:ext cx="4950917" cy="5181678"/>
          </a:xfrm>
          <a:custGeom>
            <a:avLst/>
            <a:gdLst/>
            <a:ahLst/>
            <a:cxnLst/>
            <a:rect l="l" t="t" r="r" b="b"/>
            <a:pathLst>
              <a:path w="28878" h="30224" extrusionOk="0">
                <a:moveTo>
                  <a:pt x="13399" y="0"/>
                </a:moveTo>
                <a:cubicBezTo>
                  <a:pt x="13478" y="83"/>
                  <a:pt x="13553" y="169"/>
                  <a:pt x="13628" y="254"/>
                </a:cubicBezTo>
                <a:cubicBezTo>
                  <a:pt x="15078" y="1929"/>
                  <a:pt x="15854" y="4105"/>
                  <a:pt x="16166" y="6299"/>
                </a:cubicBezTo>
                <a:cubicBezTo>
                  <a:pt x="16570" y="9159"/>
                  <a:pt x="16194" y="12193"/>
                  <a:pt x="14713" y="14674"/>
                </a:cubicBezTo>
                <a:cubicBezTo>
                  <a:pt x="13056" y="17454"/>
                  <a:pt x="10218" y="19280"/>
                  <a:pt x="7526" y="21080"/>
                </a:cubicBezTo>
                <a:cubicBezTo>
                  <a:pt x="4835" y="22876"/>
                  <a:pt x="2076" y="24891"/>
                  <a:pt x="730" y="27837"/>
                </a:cubicBezTo>
                <a:cubicBezTo>
                  <a:pt x="383" y="28599"/>
                  <a:pt x="143" y="29401"/>
                  <a:pt x="0" y="30224"/>
                </a:cubicBezTo>
                <a:lnTo>
                  <a:pt x="28878" y="30224"/>
                </a:lnTo>
                <a:lnTo>
                  <a:pt x="28878" y="0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6529477" y="3963031"/>
            <a:ext cx="2614498" cy="1218613"/>
          </a:xfrm>
          <a:custGeom>
            <a:avLst/>
            <a:gdLst/>
            <a:ahLst/>
            <a:cxnLst/>
            <a:rect l="l" t="t" r="r" b="b"/>
            <a:pathLst>
              <a:path w="15250" h="7108" extrusionOk="0">
                <a:moveTo>
                  <a:pt x="15250" y="0"/>
                </a:moveTo>
                <a:cubicBezTo>
                  <a:pt x="15107" y="0"/>
                  <a:pt x="14964" y="0"/>
                  <a:pt x="14820" y="4"/>
                </a:cubicBezTo>
                <a:cubicBezTo>
                  <a:pt x="11582" y="61"/>
                  <a:pt x="8285" y="555"/>
                  <a:pt x="5394" y="2019"/>
                </a:cubicBezTo>
                <a:cubicBezTo>
                  <a:pt x="3153" y="3146"/>
                  <a:pt x="1174" y="4917"/>
                  <a:pt x="0" y="7108"/>
                </a:cubicBezTo>
                <a:lnTo>
                  <a:pt x="15250" y="7108"/>
                </a:lnTo>
                <a:lnTo>
                  <a:pt x="15250" y="0"/>
                </a:ln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7673156" y="352140"/>
            <a:ext cx="1181925" cy="1181925"/>
          </a:xfrm>
          <a:custGeom>
            <a:avLst/>
            <a:gdLst/>
            <a:ahLst/>
            <a:cxnLst/>
            <a:rect l="l" t="t" r="r" b="b"/>
            <a:pathLst>
              <a:path w="6894" h="6894" extrusionOk="0">
                <a:moveTo>
                  <a:pt x="3447" y="1"/>
                </a:moveTo>
                <a:cubicBezTo>
                  <a:pt x="1543" y="1"/>
                  <a:pt x="0" y="1543"/>
                  <a:pt x="0" y="3447"/>
                </a:cubicBezTo>
                <a:cubicBezTo>
                  <a:pt x="0" y="5351"/>
                  <a:pt x="1543" y="6893"/>
                  <a:pt x="3447" y="6893"/>
                </a:cubicBezTo>
                <a:cubicBezTo>
                  <a:pt x="5351" y="6893"/>
                  <a:pt x="6893" y="5351"/>
                  <a:pt x="6893" y="3447"/>
                </a:cubicBezTo>
                <a:cubicBezTo>
                  <a:pt x="6893" y="1543"/>
                  <a:pt x="5351" y="1"/>
                  <a:pt x="3447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subTitle" idx="1"/>
          </p:nvPr>
        </p:nvSpPr>
        <p:spPr>
          <a:xfrm>
            <a:off x="1293750" y="1598275"/>
            <a:ext cx="64905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subTitle" idx="2"/>
          </p:nvPr>
        </p:nvSpPr>
        <p:spPr>
          <a:xfrm>
            <a:off x="4809135" y="3519283"/>
            <a:ext cx="1994400" cy="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BCCE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28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">
  <p:cSld name="Title &amp; body slide 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1048350" y="124097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1048350" y="2324150"/>
            <a:ext cx="7047300" cy="21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sldNum" idx="12"/>
          </p:nvPr>
        </p:nvSpPr>
        <p:spPr>
          <a:xfrm>
            <a:off x="8607853" y="4764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sldNum" idx="2"/>
          </p:nvPr>
        </p:nvSpPr>
        <p:spPr>
          <a:xfrm rot="10800000">
            <a:off x="0" y="-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-114300" y="0"/>
            <a:ext cx="1631857" cy="1948891"/>
          </a:xfrm>
          <a:custGeom>
            <a:avLst/>
            <a:gdLst/>
            <a:ahLst/>
            <a:cxnLst/>
            <a:rect l="l" t="t" r="r" b="b"/>
            <a:pathLst>
              <a:path w="9821" h="11729" extrusionOk="0">
                <a:moveTo>
                  <a:pt x="0" y="0"/>
                </a:moveTo>
                <a:lnTo>
                  <a:pt x="0" y="11728"/>
                </a:lnTo>
                <a:cubicBezTo>
                  <a:pt x="713" y="11313"/>
                  <a:pt x="1343" y="10751"/>
                  <a:pt x="1826" y="10082"/>
                </a:cubicBezTo>
                <a:cubicBezTo>
                  <a:pt x="2828" y="8686"/>
                  <a:pt x="3178" y="6840"/>
                  <a:pt x="2753" y="5172"/>
                </a:cubicBezTo>
                <a:cubicBezTo>
                  <a:pt x="4900" y="4971"/>
                  <a:pt x="6879" y="3776"/>
                  <a:pt x="8307" y="2158"/>
                </a:cubicBezTo>
                <a:cubicBezTo>
                  <a:pt x="8894" y="1496"/>
                  <a:pt x="9391" y="770"/>
                  <a:pt x="9821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0" y="0"/>
            <a:ext cx="944453" cy="1159132"/>
          </a:xfrm>
          <a:custGeom>
            <a:avLst/>
            <a:gdLst/>
            <a:ahLst/>
            <a:cxnLst/>
            <a:rect l="l" t="t" r="r" b="b"/>
            <a:pathLst>
              <a:path w="5684" h="6976" extrusionOk="0">
                <a:moveTo>
                  <a:pt x="0" y="0"/>
                </a:moveTo>
                <a:lnTo>
                  <a:pt x="0" y="6976"/>
                </a:lnTo>
                <a:cubicBezTo>
                  <a:pt x="970" y="6210"/>
                  <a:pt x="1550" y="4724"/>
                  <a:pt x="1382" y="3361"/>
                </a:cubicBezTo>
                <a:cubicBezTo>
                  <a:pt x="2667" y="3028"/>
                  <a:pt x="3826" y="2595"/>
                  <a:pt x="4764" y="1597"/>
                </a:cubicBezTo>
                <a:cubicBezTo>
                  <a:pt x="5183" y="1149"/>
                  <a:pt x="5537" y="591"/>
                  <a:pt x="5684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391963" y="1133085"/>
            <a:ext cx="99212" cy="88319"/>
          </a:xfrm>
          <a:custGeom>
            <a:avLst/>
            <a:gdLst/>
            <a:ahLst/>
            <a:cxnLst/>
            <a:rect l="l" t="t" r="r" b="b"/>
            <a:pathLst>
              <a:path w="1293" h="1151" extrusionOk="0">
                <a:moveTo>
                  <a:pt x="647" y="0"/>
                </a:moveTo>
                <a:cubicBezTo>
                  <a:pt x="587" y="0"/>
                  <a:pt x="526" y="9"/>
                  <a:pt x="466" y="29"/>
                </a:cubicBezTo>
                <a:cubicBezTo>
                  <a:pt x="165" y="126"/>
                  <a:pt x="1" y="455"/>
                  <a:pt x="101" y="756"/>
                </a:cubicBezTo>
                <a:cubicBezTo>
                  <a:pt x="181" y="997"/>
                  <a:pt x="406" y="1150"/>
                  <a:pt x="647" y="1150"/>
                </a:cubicBezTo>
                <a:cubicBezTo>
                  <a:pt x="707" y="1150"/>
                  <a:pt x="768" y="1141"/>
                  <a:pt x="827" y="1121"/>
                </a:cubicBezTo>
                <a:cubicBezTo>
                  <a:pt x="1128" y="1021"/>
                  <a:pt x="1293" y="695"/>
                  <a:pt x="1192" y="394"/>
                </a:cubicBezTo>
                <a:cubicBezTo>
                  <a:pt x="1115" y="154"/>
                  <a:pt x="888" y="0"/>
                  <a:pt x="647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91166" y="132761"/>
            <a:ext cx="147716" cy="131765"/>
          </a:xfrm>
          <a:custGeom>
            <a:avLst/>
            <a:gdLst/>
            <a:ahLst/>
            <a:cxnLst/>
            <a:rect l="l" t="t" r="r" b="b"/>
            <a:pathLst>
              <a:path w="889" h="793" extrusionOk="0">
                <a:moveTo>
                  <a:pt x="446" y="1"/>
                </a:moveTo>
                <a:cubicBezTo>
                  <a:pt x="405" y="1"/>
                  <a:pt x="363" y="7"/>
                  <a:pt x="323" y="21"/>
                </a:cubicBezTo>
                <a:cubicBezTo>
                  <a:pt x="115" y="89"/>
                  <a:pt x="1" y="311"/>
                  <a:pt x="72" y="518"/>
                </a:cubicBezTo>
                <a:cubicBezTo>
                  <a:pt x="124" y="685"/>
                  <a:pt x="280" y="792"/>
                  <a:pt x="447" y="792"/>
                </a:cubicBezTo>
                <a:cubicBezTo>
                  <a:pt x="488" y="792"/>
                  <a:pt x="529" y="786"/>
                  <a:pt x="570" y="772"/>
                </a:cubicBezTo>
                <a:cubicBezTo>
                  <a:pt x="777" y="701"/>
                  <a:pt x="888" y="479"/>
                  <a:pt x="820" y="271"/>
                </a:cubicBezTo>
                <a:cubicBezTo>
                  <a:pt x="766" y="105"/>
                  <a:pt x="610" y="1"/>
                  <a:pt x="446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153475" y="1190375"/>
            <a:ext cx="169230" cy="151450"/>
          </a:xfrm>
          <a:custGeom>
            <a:avLst/>
            <a:gdLst/>
            <a:ahLst/>
            <a:cxnLst/>
            <a:rect l="l" t="t" r="r" b="b"/>
            <a:pathLst>
              <a:path w="885" h="792" extrusionOk="0">
                <a:moveTo>
                  <a:pt x="441" y="0"/>
                </a:moveTo>
                <a:cubicBezTo>
                  <a:pt x="401" y="0"/>
                  <a:pt x="360" y="7"/>
                  <a:pt x="319" y="20"/>
                </a:cubicBezTo>
                <a:cubicBezTo>
                  <a:pt x="111" y="92"/>
                  <a:pt x="0" y="313"/>
                  <a:pt x="68" y="521"/>
                </a:cubicBezTo>
                <a:cubicBezTo>
                  <a:pt x="123" y="687"/>
                  <a:pt x="276" y="792"/>
                  <a:pt x="442" y="792"/>
                </a:cubicBezTo>
                <a:cubicBezTo>
                  <a:pt x="483" y="792"/>
                  <a:pt x="525" y="785"/>
                  <a:pt x="566" y="772"/>
                </a:cubicBezTo>
                <a:cubicBezTo>
                  <a:pt x="774" y="704"/>
                  <a:pt x="884" y="478"/>
                  <a:pt x="816" y="274"/>
                </a:cubicBezTo>
                <a:cubicBezTo>
                  <a:pt x="762" y="107"/>
                  <a:pt x="608" y="0"/>
                  <a:pt x="441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34"/>
          <p:cNvGrpSpPr/>
          <p:nvPr/>
        </p:nvGrpSpPr>
        <p:grpSpPr>
          <a:xfrm>
            <a:off x="6297296" y="2954262"/>
            <a:ext cx="3380278" cy="2217452"/>
            <a:chOff x="6342975" y="3306025"/>
            <a:chExt cx="2801026" cy="1837465"/>
          </a:xfrm>
        </p:grpSpPr>
        <p:sp>
          <p:nvSpPr>
            <p:cNvPr id="263" name="Google Shape;263;p34"/>
            <p:cNvSpPr/>
            <p:nvPr/>
          </p:nvSpPr>
          <p:spPr>
            <a:xfrm>
              <a:off x="6392681" y="3306025"/>
              <a:ext cx="2751321" cy="1837465"/>
            </a:xfrm>
            <a:custGeom>
              <a:avLst/>
              <a:gdLst/>
              <a:ahLst/>
              <a:cxnLst/>
              <a:rect l="l" t="t" r="r" b="b"/>
              <a:pathLst>
                <a:path w="23414" h="15637" extrusionOk="0">
                  <a:moveTo>
                    <a:pt x="20178" y="0"/>
                  </a:moveTo>
                  <a:cubicBezTo>
                    <a:pt x="20063" y="108"/>
                    <a:pt x="19956" y="219"/>
                    <a:pt x="19852" y="344"/>
                  </a:cubicBezTo>
                  <a:cubicBezTo>
                    <a:pt x="19455" y="831"/>
                    <a:pt x="19208" y="1428"/>
                    <a:pt x="18857" y="1954"/>
                  </a:cubicBezTo>
                  <a:cubicBezTo>
                    <a:pt x="18510" y="2480"/>
                    <a:pt x="18002" y="2967"/>
                    <a:pt x="17372" y="3028"/>
                  </a:cubicBezTo>
                  <a:cubicBezTo>
                    <a:pt x="17319" y="3034"/>
                    <a:pt x="17265" y="3036"/>
                    <a:pt x="17211" y="3036"/>
                  </a:cubicBezTo>
                  <a:cubicBezTo>
                    <a:pt x="16771" y="3036"/>
                    <a:pt x="16318" y="2868"/>
                    <a:pt x="15889" y="2868"/>
                  </a:cubicBezTo>
                  <a:cubicBezTo>
                    <a:pt x="15734" y="2868"/>
                    <a:pt x="15583" y="2890"/>
                    <a:pt x="15436" y="2949"/>
                  </a:cubicBezTo>
                  <a:cubicBezTo>
                    <a:pt x="14820" y="3200"/>
                    <a:pt x="14627" y="3955"/>
                    <a:pt x="14255" y="4506"/>
                  </a:cubicBezTo>
                  <a:cubicBezTo>
                    <a:pt x="13893" y="5039"/>
                    <a:pt x="13303" y="5411"/>
                    <a:pt x="12669" y="5512"/>
                  </a:cubicBezTo>
                  <a:cubicBezTo>
                    <a:pt x="12236" y="5580"/>
                    <a:pt x="11793" y="5526"/>
                    <a:pt x="11363" y="5608"/>
                  </a:cubicBezTo>
                  <a:cubicBezTo>
                    <a:pt x="10522" y="5769"/>
                    <a:pt x="9817" y="6492"/>
                    <a:pt x="9681" y="7340"/>
                  </a:cubicBezTo>
                  <a:cubicBezTo>
                    <a:pt x="9545" y="8171"/>
                    <a:pt x="9914" y="9012"/>
                    <a:pt x="9842" y="9849"/>
                  </a:cubicBezTo>
                  <a:cubicBezTo>
                    <a:pt x="9771" y="10758"/>
                    <a:pt x="9144" y="11599"/>
                    <a:pt x="8296" y="11929"/>
                  </a:cubicBezTo>
                  <a:cubicBezTo>
                    <a:pt x="7441" y="12261"/>
                    <a:pt x="6414" y="12111"/>
                    <a:pt x="5651" y="12623"/>
                  </a:cubicBezTo>
                  <a:cubicBezTo>
                    <a:pt x="5637" y="12634"/>
                    <a:pt x="5626" y="12641"/>
                    <a:pt x="5612" y="12651"/>
                  </a:cubicBezTo>
                  <a:cubicBezTo>
                    <a:pt x="5526" y="12719"/>
                    <a:pt x="5447" y="12809"/>
                    <a:pt x="5376" y="12916"/>
                  </a:cubicBezTo>
                  <a:cubicBezTo>
                    <a:pt x="5140" y="13263"/>
                    <a:pt x="4864" y="13582"/>
                    <a:pt x="4560" y="13865"/>
                  </a:cubicBezTo>
                  <a:cubicBezTo>
                    <a:pt x="4460" y="13990"/>
                    <a:pt x="4356" y="14108"/>
                    <a:pt x="4238" y="14215"/>
                  </a:cubicBezTo>
                  <a:cubicBezTo>
                    <a:pt x="3976" y="14452"/>
                    <a:pt x="3672" y="14623"/>
                    <a:pt x="3343" y="14742"/>
                  </a:cubicBezTo>
                  <a:cubicBezTo>
                    <a:pt x="2742" y="15067"/>
                    <a:pt x="2083" y="15293"/>
                    <a:pt x="1400" y="15407"/>
                  </a:cubicBezTo>
                  <a:lnTo>
                    <a:pt x="0" y="15636"/>
                  </a:lnTo>
                  <a:lnTo>
                    <a:pt x="23413" y="15636"/>
                  </a:lnTo>
                  <a:lnTo>
                    <a:pt x="23413" y="0"/>
                  </a:ln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6392681" y="3306025"/>
              <a:ext cx="2751321" cy="1837465"/>
            </a:xfrm>
            <a:custGeom>
              <a:avLst/>
              <a:gdLst/>
              <a:ahLst/>
              <a:cxnLst/>
              <a:rect l="l" t="t" r="r" b="b"/>
              <a:pathLst>
                <a:path w="23414" h="15637" extrusionOk="0">
                  <a:moveTo>
                    <a:pt x="20178" y="0"/>
                  </a:moveTo>
                  <a:cubicBezTo>
                    <a:pt x="20063" y="108"/>
                    <a:pt x="19956" y="219"/>
                    <a:pt x="19852" y="344"/>
                  </a:cubicBezTo>
                  <a:cubicBezTo>
                    <a:pt x="19455" y="831"/>
                    <a:pt x="19208" y="1428"/>
                    <a:pt x="18857" y="1954"/>
                  </a:cubicBezTo>
                  <a:cubicBezTo>
                    <a:pt x="18510" y="2480"/>
                    <a:pt x="18002" y="2967"/>
                    <a:pt x="17372" y="3028"/>
                  </a:cubicBezTo>
                  <a:cubicBezTo>
                    <a:pt x="17319" y="3034"/>
                    <a:pt x="17265" y="3036"/>
                    <a:pt x="17211" y="3036"/>
                  </a:cubicBezTo>
                  <a:cubicBezTo>
                    <a:pt x="16771" y="3036"/>
                    <a:pt x="16318" y="2868"/>
                    <a:pt x="15889" y="2868"/>
                  </a:cubicBezTo>
                  <a:cubicBezTo>
                    <a:pt x="15734" y="2868"/>
                    <a:pt x="15583" y="2890"/>
                    <a:pt x="15436" y="2949"/>
                  </a:cubicBezTo>
                  <a:cubicBezTo>
                    <a:pt x="14820" y="3200"/>
                    <a:pt x="14627" y="3955"/>
                    <a:pt x="14255" y="4506"/>
                  </a:cubicBezTo>
                  <a:cubicBezTo>
                    <a:pt x="13893" y="5039"/>
                    <a:pt x="13303" y="5411"/>
                    <a:pt x="12669" y="5512"/>
                  </a:cubicBezTo>
                  <a:cubicBezTo>
                    <a:pt x="12236" y="5580"/>
                    <a:pt x="11793" y="5526"/>
                    <a:pt x="11363" y="5608"/>
                  </a:cubicBezTo>
                  <a:cubicBezTo>
                    <a:pt x="10522" y="5769"/>
                    <a:pt x="9817" y="6492"/>
                    <a:pt x="9681" y="7340"/>
                  </a:cubicBezTo>
                  <a:cubicBezTo>
                    <a:pt x="9545" y="8171"/>
                    <a:pt x="9914" y="9012"/>
                    <a:pt x="9842" y="9849"/>
                  </a:cubicBezTo>
                  <a:cubicBezTo>
                    <a:pt x="9771" y="10758"/>
                    <a:pt x="9144" y="11599"/>
                    <a:pt x="8296" y="11929"/>
                  </a:cubicBezTo>
                  <a:cubicBezTo>
                    <a:pt x="7441" y="12261"/>
                    <a:pt x="6414" y="12111"/>
                    <a:pt x="5651" y="12623"/>
                  </a:cubicBezTo>
                  <a:cubicBezTo>
                    <a:pt x="5637" y="12634"/>
                    <a:pt x="5626" y="12641"/>
                    <a:pt x="5612" y="12651"/>
                  </a:cubicBezTo>
                  <a:cubicBezTo>
                    <a:pt x="5526" y="12719"/>
                    <a:pt x="5447" y="12809"/>
                    <a:pt x="5376" y="12916"/>
                  </a:cubicBezTo>
                  <a:cubicBezTo>
                    <a:pt x="5140" y="13263"/>
                    <a:pt x="4864" y="13582"/>
                    <a:pt x="4560" y="13865"/>
                  </a:cubicBezTo>
                  <a:cubicBezTo>
                    <a:pt x="4191" y="14208"/>
                    <a:pt x="3783" y="14502"/>
                    <a:pt x="3343" y="14742"/>
                  </a:cubicBezTo>
                  <a:cubicBezTo>
                    <a:pt x="2742" y="15067"/>
                    <a:pt x="2083" y="15293"/>
                    <a:pt x="1400" y="15407"/>
                  </a:cubicBezTo>
                  <a:lnTo>
                    <a:pt x="0" y="15636"/>
                  </a:lnTo>
                  <a:lnTo>
                    <a:pt x="4839" y="15636"/>
                  </a:lnTo>
                  <a:cubicBezTo>
                    <a:pt x="5064" y="15321"/>
                    <a:pt x="5254" y="14974"/>
                    <a:pt x="5412" y="14616"/>
                  </a:cubicBezTo>
                  <a:cubicBezTo>
                    <a:pt x="5694" y="13972"/>
                    <a:pt x="6006" y="13228"/>
                    <a:pt x="6700" y="12938"/>
                  </a:cubicBezTo>
                  <a:cubicBezTo>
                    <a:pt x="6963" y="12828"/>
                    <a:pt x="7245" y="12802"/>
                    <a:pt x="7532" y="12802"/>
                  </a:cubicBezTo>
                  <a:cubicBezTo>
                    <a:pt x="7779" y="12802"/>
                    <a:pt x="8029" y="12821"/>
                    <a:pt x="8276" y="12821"/>
                  </a:cubicBezTo>
                  <a:cubicBezTo>
                    <a:pt x="8311" y="12821"/>
                    <a:pt x="8347" y="12821"/>
                    <a:pt x="8382" y="12820"/>
                  </a:cubicBezTo>
                  <a:cubicBezTo>
                    <a:pt x="9760" y="12777"/>
                    <a:pt x="11127" y="11725"/>
                    <a:pt x="11245" y="10350"/>
                  </a:cubicBezTo>
                  <a:cubicBezTo>
                    <a:pt x="11292" y="9810"/>
                    <a:pt x="11152" y="9269"/>
                    <a:pt x="11120" y="8729"/>
                  </a:cubicBezTo>
                  <a:cubicBezTo>
                    <a:pt x="11084" y="8185"/>
                    <a:pt x="11181" y="7584"/>
                    <a:pt x="11592" y="7226"/>
                  </a:cubicBezTo>
                  <a:cubicBezTo>
                    <a:pt x="11989" y="6879"/>
                    <a:pt x="12566" y="6854"/>
                    <a:pt x="13085" y="6743"/>
                  </a:cubicBezTo>
                  <a:cubicBezTo>
                    <a:pt x="14180" y="6507"/>
                    <a:pt x="15164" y="5794"/>
                    <a:pt x="15722" y="4825"/>
                  </a:cubicBezTo>
                  <a:cubicBezTo>
                    <a:pt x="15822" y="4649"/>
                    <a:pt x="15915" y="4467"/>
                    <a:pt x="16055" y="4320"/>
                  </a:cubicBezTo>
                  <a:cubicBezTo>
                    <a:pt x="16527" y="3830"/>
                    <a:pt x="17336" y="3980"/>
                    <a:pt x="17991" y="3790"/>
                  </a:cubicBezTo>
                  <a:cubicBezTo>
                    <a:pt x="18990" y="3500"/>
                    <a:pt x="19534" y="2459"/>
                    <a:pt x="20271" y="1729"/>
                  </a:cubicBezTo>
                  <a:cubicBezTo>
                    <a:pt x="21116" y="884"/>
                    <a:pt x="22229" y="448"/>
                    <a:pt x="23413" y="183"/>
                  </a:cubicBezTo>
                  <a:lnTo>
                    <a:pt x="23413" y="0"/>
                  </a:ln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7189969" y="4975581"/>
              <a:ext cx="70387" cy="70269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8" y="0"/>
                  </a:moveTo>
                  <a:cubicBezTo>
                    <a:pt x="133" y="0"/>
                    <a:pt x="1" y="136"/>
                    <a:pt x="1" y="301"/>
                  </a:cubicBezTo>
                  <a:cubicBezTo>
                    <a:pt x="1" y="466"/>
                    <a:pt x="133" y="598"/>
                    <a:pt x="298" y="598"/>
                  </a:cubicBezTo>
                  <a:cubicBezTo>
                    <a:pt x="462" y="598"/>
                    <a:pt x="598" y="466"/>
                    <a:pt x="598" y="301"/>
                  </a:cubicBezTo>
                  <a:cubicBezTo>
                    <a:pt x="598" y="136"/>
                    <a:pt x="462" y="0"/>
                    <a:pt x="298" y="0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9030253" y="4940681"/>
              <a:ext cx="70387" cy="70269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301" y="0"/>
                  </a:moveTo>
                  <a:cubicBezTo>
                    <a:pt x="137" y="0"/>
                    <a:pt x="1" y="133"/>
                    <a:pt x="1" y="297"/>
                  </a:cubicBezTo>
                  <a:cubicBezTo>
                    <a:pt x="1" y="462"/>
                    <a:pt x="137" y="598"/>
                    <a:pt x="301" y="598"/>
                  </a:cubicBezTo>
                  <a:cubicBezTo>
                    <a:pt x="466" y="598"/>
                    <a:pt x="599" y="462"/>
                    <a:pt x="599" y="297"/>
                  </a:cubicBezTo>
                  <a:cubicBezTo>
                    <a:pt x="599" y="133"/>
                    <a:pt x="466" y="0"/>
                    <a:pt x="301" y="0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8207348" y="4997437"/>
              <a:ext cx="70269" cy="70387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301" y="0"/>
                  </a:moveTo>
                  <a:cubicBezTo>
                    <a:pt x="136" y="0"/>
                    <a:pt x="0" y="136"/>
                    <a:pt x="0" y="301"/>
                  </a:cubicBezTo>
                  <a:cubicBezTo>
                    <a:pt x="0" y="466"/>
                    <a:pt x="136" y="598"/>
                    <a:pt x="301" y="598"/>
                  </a:cubicBezTo>
                  <a:cubicBezTo>
                    <a:pt x="465" y="598"/>
                    <a:pt x="598" y="466"/>
                    <a:pt x="598" y="301"/>
                  </a:cubicBezTo>
                  <a:cubicBezTo>
                    <a:pt x="598" y="136"/>
                    <a:pt x="465" y="0"/>
                    <a:pt x="301" y="0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7366582" y="5020586"/>
              <a:ext cx="46063" cy="45475"/>
            </a:xfrm>
            <a:custGeom>
              <a:avLst/>
              <a:gdLst/>
              <a:ahLst/>
              <a:cxnLst/>
              <a:rect l="l" t="t" r="r" b="b"/>
              <a:pathLst>
                <a:path w="392" h="387" extrusionOk="0">
                  <a:moveTo>
                    <a:pt x="198" y="0"/>
                  </a:moveTo>
                  <a:cubicBezTo>
                    <a:pt x="90" y="0"/>
                    <a:pt x="1" y="86"/>
                    <a:pt x="1" y="193"/>
                  </a:cubicBezTo>
                  <a:cubicBezTo>
                    <a:pt x="1" y="301"/>
                    <a:pt x="90" y="387"/>
                    <a:pt x="198" y="387"/>
                  </a:cubicBezTo>
                  <a:cubicBezTo>
                    <a:pt x="305" y="387"/>
                    <a:pt x="391" y="301"/>
                    <a:pt x="391" y="193"/>
                  </a:cubicBezTo>
                  <a:cubicBezTo>
                    <a:pt x="391" y="86"/>
                    <a:pt x="305" y="0"/>
                    <a:pt x="198" y="0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8857869" y="4997437"/>
              <a:ext cx="45945" cy="45945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4" y="0"/>
                  </a:moveTo>
                  <a:cubicBezTo>
                    <a:pt x="86" y="0"/>
                    <a:pt x="1" y="90"/>
                    <a:pt x="1" y="197"/>
                  </a:cubicBezTo>
                  <a:cubicBezTo>
                    <a:pt x="1" y="305"/>
                    <a:pt x="86" y="390"/>
                    <a:pt x="194" y="390"/>
                  </a:cubicBezTo>
                  <a:cubicBezTo>
                    <a:pt x="301" y="390"/>
                    <a:pt x="391" y="305"/>
                    <a:pt x="391" y="197"/>
                  </a:cubicBezTo>
                  <a:cubicBezTo>
                    <a:pt x="391" y="90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7389379" y="4536923"/>
              <a:ext cx="63572" cy="48883"/>
            </a:xfrm>
            <a:custGeom>
              <a:avLst/>
              <a:gdLst/>
              <a:ahLst/>
              <a:cxnLst/>
              <a:rect l="l" t="t" r="r" b="b"/>
              <a:pathLst>
                <a:path w="541" h="416" extrusionOk="0">
                  <a:moveTo>
                    <a:pt x="272" y="1"/>
                  </a:moveTo>
                  <a:cubicBezTo>
                    <a:pt x="0" y="1"/>
                    <a:pt x="0" y="416"/>
                    <a:pt x="272" y="416"/>
                  </a:cubicBezTo>
                  <a:cubicBezTo>
                    <a:pt x="541" y="416"/>
                    <a:pt x="541" y="1"/>
                    <a:pt x="272" y="1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6491504" y="5018824"/>
              <a:ext cx="63572" cy="49001"/>
            </a:xfrm>
            <a:custGeom>
              <a:avLst/>
              <a:gdLst/>
              <a:ahLst/>
              <a:cxnLst/>
              <a:rect l="l" t="t" r="r" b="b"/>
              <a:pathLst>
                <a:path w="541" h="417" extrusionOk="0">
                  <a:moveTo>
                    <a:pt x="272" y="1"/>
                  </a:moveTo>
                  <a:cubicBezTo>
                    <a:pt x="4" y="1"/>
                    <a:pt x="0" y="416"/>
                    <a:pt x="272" y="416"/>
                  </a:cubicBezTo>
                  <a:cubicBezTo>
                    <a:pt x="541" y="416"/>
                    <a:pt x="541" y="1"/>
                    <a:pt x="272" y="1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8415924" y="3555377"/>
              <a:ext cx="63572" cy="48883"/>
            </a:xfrm>
            <a:custGeom>
              <a:avLst/>
              <a:gdLst/>
              <a:ahLst/>
              <a:cxnLst/>
              <a:rect l="l" t="t" r="r" b="b"/>
              <a:pathLst>
                <a:path w="541" h="416" extrusionOk="0">
                  <a:moveTo>
                    <a:pt x="269" y="1"/>
                  </a:moveTo>
                  <a:cubicBezTo>
                    <a:pt x="0" y="1"/>
                    <a:pt x="0" y="416"/>
                    <a:pt x="269" y="416"/>
                  </a:cubicBezTo>
                  <a:cubicBezTo>
                    <a:pt x="541" y="416"/>
                    <a:pt x="541" y="1"/>
                    <a:pt x="269" y="1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7409943" y="4424585"/>
              <a:ext cx="99764" cy="77085"/>
            </a:xfrm>
            <a:custGeom>
              <a:avLst/>
              <a:gdLst/>
              <a:ahLst/>
              <a:cxnLst/>
              <a:rect l="l" t="t" r="r" b="b"/>
              <a:pathLst>
                <a:path w="849" h="656" extrusionOk="0">
                  <a:moveTo>
                    <a:pt x="423" y="1"/>
                  </a:moveTo>
                  <a:cubicBezTo>
                    <a:pt x="4" y="1"/>
                    <a:pt x="1" y="656"/>
                    <a:pt x="423" y="656"/>
                  </a:cubicBezTo>
                  <a:cubicBezTo>
                    <a:pt x="849" y="656"/>
                    <a:pt x="849" y="1"/>
                    <a:pt x="423" y="1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6342975" y="5007543"/>
              <a:ext cx="99411" cy="77085"/>
            </a:xfrm>
            <a:custGeom>
              <a:avLst/>
              <a:gdLst/>
              <a:ahLst/>
              <a:cxnLst/>
              <a:rect l="l" t="t" r="r" b="b"/>
              <a:pathLst>
                <a:path w="846" h="656" extrusionOk="0">
                  <a:moveTo>
                    <a:pt x="423" y="0"/>
                  </a:moveTo>
                  <a:cubicBezTo>
                    <a:pt x="1" y="0"/>
                    <a:pt x="1" y="655"/>
                    <a:pt x="423" y="655"/>
                  </a:cubicBezTo>
                  <a:cubicBezTo>
                    <a:pt x="846" y="655"/>
                    <a:pt x="846" y="0"/>
                    <a:pt x="423" y="0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4"/>
          <p:cNvSpPr/>
          <p:nvPr/>
        </p:nvSpPr>
        <p:spPr>
          <a:xfrm>
            <a:off x="264844" y="1072300"/>
            <a:ext cx="67906" cy="60772"/>
          </a:xfrm>
          <a:custGeom>
            <a:avLst/>
            <a:gdLst/>
            <a:ahLst/>
            <a:cxnLst/>
            <a:rect l="l" t="t" r="r" b="b"/>
            <a:pathLst>
              <a:path w="885" h="792" extrusionOk="0">
                <a:moveTo>
                  <a:pt x="441" y="0"/>
                </a:moveTo>
                <a:cubicBezTo>
                  <a:pt x="401" y="0"/>
                  <a:pt x="360" y="7"/>
                  <a:pt x="319" y="20"/>
                </a:cubicBezTo>
                <a:cubicBezTo>
                  <a:pt x="111" y="92"/>
                  <a:pt x="0" y="313"/>
                  <a:pt x="68" y="521"/>
                </a:cubicBezTo>
                <a:cubicBezTo>
                  <a:pt x="123" y="687"/>
                  <a:pt x="276" y="792"/>
                  <a:pt x="442" y="792"/>
                </a:cubicBezTo>
                <a:cubicBezTo>
                  <a:pt x="483" y="792"/>
                  <a:pt x="525" y="785"/>
                  <a:pt x="566" y="772"/>
                </a:cubicBezTo>
                <a:cubicBezTo>
                  <a:pt x="774" y="704"/>
                  <a:pt x="884" y="478"/>
                  <a:pt x="816" y="274"/>
                </a:cubicBezTo>
                <a:cubicBezTo>
                  <a:pt x="762" y="107"/>
                  <a:pt x="608" y="0"/>
                  <a:pt x="441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7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90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illustration">
  <p:cSld name="TITLE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4183043" y="0"/>
            <a:ext cx="4960991" cy="4745296"/>
          </a:xfrm>
          <a:custGeom>
            <a:avLst/>
            <a:gdLst/>
            <a:ahLst/>
            <a:cxnLst/>
            <a:rect l="l" t="t" r="r" b="b"/>
            <a:pathLst>
              <a:path w="31119" h="29766" extrusionOk="0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2504435" y="705489"/>
            <a:ext cx="28708" cy="48590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2860290" y="0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2860290" y="0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23438"/>
                </a:lnTo>
                <a:cubicBezTo>
                  <a:pt x="36344" y="23574"/>
                  <a:pt x="35771" y="23717"/>
                  <a:pt x="35202" y="23839"/>
                </a:cubicBezTo>
                <a:cubicBezTo>
                  <a:pt x="33821" y="24143"/>
                  <a:pt x="32399" y="24335"/>
                  <a:pt x="30985" y="24335"/>
                </a:cubicBezTo>
                <a:cubicBezTo>
                  <a:pt x="29869" y="24335"/>
                  <a:pt x="28758" y="24215"/>
                  <a:pt x="27676" y="23935"/>
                </a:cubicBezTo>
                <a:cubicBezTo>
                  <a:pt x="25224" y="23295"/>
                  <a:pt x="22934" y="21756"/>
                  <a:pt x="21789" y="19498"/>
                </a:cubicBezTo>
                <a:cubicBezTo>
                  <a:pt x="21173" y="18284"/>
                  <a:pt x="20880" y="16881"/>
                  <a:pt x="19971" y="15872"/>
                </a:cubicBezTo>
                <a:cubicBezTo>
                  <a:pt x="17881" y="13557"/>
                  <a:pt x="13504" y="14290"/>
                  <a:pt x="11836" y="11653"/>
                </a:cubicBezTo>
                <a:cubicBezTo>
                  <a:pt x="10802" y="10021"/>
                  <a:pt x="11328" y="7759"/>
                  <a:pt x="10336" y="6102"/>
                </a:cubicBezTo>
                <a:cubicBezTo>
                  <a:pt x="9191" y="4180"/>
                  <a:pt x="6625" y="3722"/>
                  <a:pt x="5004" y="2319"/>
                </a:cubicBezTo>
                <a:cubicBezTo>
                  <a:pt x="4177" y="1607"/>
                  <a:pt x="3658" y="834"/>
                  <a:pt x="3250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5947527" y="4628749"/>
            <a:ext cx="276713" cy="277223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8778473" y="345926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3331178" y="1020064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8635352" y="3171830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8663261" y="2443456"/>
            <a:ext cx="211023" cy="211534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3120328" y="771179"/>
            <a:ext cx="210853" cy="211534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4742311" y="3258282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4793365" y="2969656"/>
            <a:ext cx="150099" cy="149418"/>
          </a:xfrm>
          <a:custGeom>
            <a:avLst/>
            <a:gdLst/>
            <a:ahLst/>
            <a:cxnLst/>
            <a:rect l="l" t="t" r="r" b="b"/>
            <a:pathLst>
              <a:path w="882" h="878" extrusionOk="0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6066313" y="3816305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7506717" y="2578070"/>
            <a:ext cx="198090" cy="19809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30"/>
          <p:cNvGrpSpPr/>
          <p:nvPr/>
        </p:nvGrpSpPr>
        <p:grpSpPr>
          <a:xfrm rot="10800000" flipH="1">
            <a:off x="6630406" y="4"/>
            <a:ext cx="2513867" cy="1753885"/>
            <a:chOff x="5527403" y="4013725"/>
            <a:chExt cx="971580" cy="677856"/>
          </a:xfrm>
        </p:grpSpPr>
        <p:sp>
          <p:nvSpPr>
            <p:cNvPr id="206" name="Google Shape;206;p30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30"/>
          <p:cNvSpPr txBox="1">
            <a:spLocks noGrp="1"/>
          </p:cNvSpPr>
          <p:nvPr>
            <p:ph type="ctrTitle"/>
          </p:nvPr>
        </p:nvSpPr>
        <p:spPr>
          <a:xfrm>
            <a:off x="0" y="934460"/>
            <a:ext cx="80754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9pPr>
          </a:lstStyle>
          <a:p>
            <a:endParaRPr/>
          </a:p>
        </p:txBody>
      </p:sp>
      <p:cxnSp>
        <p:nvCxnSpPr>
          <p:cNvPr id="209" name="Google Shape;209;p30"/>
          <p:cNvCxnSpPr/>
          <p:nvPr/>
        </p:nvCxnSpPr>
        <p:spPr>
          <a:xfrm>
            <a:off x="6245176" y="2571741"/>
            <a:ext cx="1644900" cy="0"/>
          </a:xfrm>
          <a:prstGeom prst="straightConnector1">
            <a:avLst/>
          </a:prstGeom>
          <a:noFill/>
          <a:ln w="19050" cap="rnd" cmpd="sng">
            <a:solidFill>
              <a:srgbClr val="FBCC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6080988" y="2676283"/>
            <a:ext cx="19944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">
  <p:cSld name="SECTION_HEADER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 rot="10800000">
            <a:off x="-761771" y="398212"/>
            <a:ext cx="4960991" cy="4745296"/>
          </a:xfrm>
          <a:custGeom>
            <a:avLst/>
            <a:gdLst/>
            <a:ahLst/>
            <a:cxnLst/>
            <a:rect l="l" t="t" r="r" b="b"/>
            <a:pathLst>
              <a:path w="31119" h="29766" extrusionOk="0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1"/>
          <p:cNvSpPr/>
          <p:nvPr/>
        </p:nvSpPr>
        <p:spPr>
          <a:xfrm rot="10800000">
            <a:off x="-761753" y="-13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1"/>
          <p:cNvSpPr/>
          <p:nvPr/>
        </p:nvSpPr>
        <p:spPr>
          <a:xfrm rot="10800000">
            <a:off x="-761753" y="-13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23438"/>
                </a:lnTo>
                <a:cubicBezTo>
                  <a:pt x="36344" y="23574"/>
                  <a:pt x="35771" y="23717"/>
                  <a:pt x="35202" y="23839"/>
                </a:cubicBezTo>
                <a:cubicBezTo>
                  <a:pt x="33821" y="24143"/>
                  <a:pt x="32399" y="24335"/>
                  <a:pt x="30985" y="24335"/>
                </a:cubicBezTo>
                <a:cubicBezTo>
                  <a:pt x="29869" y="24335"/>
                  <a:pt x="28758" y="24215"/>
                  <a:pt x="27676" y="23935"/>
                </a:cubicBezTo>
                <a:cubicBezTo>
                  <a:pt x="25224" y="23295"/>
                  <a:pt x="22934" y="21756"/>
                  <a:pt x="21789" y="19498"/>
                </a:cubicBezTo>
                <a:cubicBezTo>
                  <a:pt x="21173" y="18284"/>
                  <a:pt x="20880" y="16881"/>
                  <a:pt x="19971" y="15872"/>
                </a:cubicBezTo>
                <a:cubicBezTo>
                  <a:pt x="17881" y="13557"/>
                  <a:pt x="13504" y="14290"/>
                  <a:pt x="11836" y="11653"/>
                </a:cubicBezTo>
                <a:cubicBezTo>
                  <a:pt x="10802" y="10021"/>
                  <a:pt x="11328" y="7759"/>
                  <a:pt x="10336" y="6102"/>
                </a:cubicBezTo>
                <a:cubicBezTo>
                  <a:pt x="9191" y="4180"/>
                  <a:pt x="6625" y="3722"/>
                  <a:pt x="5004" y="2319"/>
                </a:cubicBezTo>
                <a:cubicBezTo>
                  <a:pt x="4177" y="1607"/>
                  <a:pt x="3658" y="834"/>
                  <a:pt x="3250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1"/>
          <p:cNvSpPr/>
          <p:nvPr/>
        </p:nvSpPr>
        <p:spPr>
          <a:xfrm rot="10800000">
            <a:off x="2158023" y="237536"/>
            <a:ext cx="276713" cy="277223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1"/>
          <p:cNvSpPr/>
          <p:nvPr/>
        </p:nvSpPr>
        <p:spPr>
          <a:xfrm rot="10800000">
            <a:off x="-551075" y="1528697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1"/>
          <p:cNvSpPr/>
          <p:nvPr/>
        </p:nvSpPr>
        <p:spPr>
          <a:xfrm rot="10800000">
            <a:off x="2503999" y="4051458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1"/>
          <p:cNvSpPr/>
          <p:nvPr/>
        </p:nvSpPr>
        <p:spPr>
          <a:xfrm rot="10800000">
            <a:off x="4896221" y="3967899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1"/>
          <p:cNvSpPr/>
          <p:nvPr/>
        </p:nvSpPr>
        <p:spPr>
          <a:xfrm rot="10800000">
            <a:off x="-464623" y="1760143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1"/>
          <p:cNvSpPr/>
          <p:nvPr/>
        </p:nvSpPr>
        <p:spPr>
          <a:xfrm rot="10800000">
            <a:off x="-492022" y="2488517"/>
            <a:ext cx="211023" cy="211534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/>
          <p:nvPr/>
        </p:nvSpPr>
        <p:spPr>
          <a:xfrm rot="10800000">
            <a:off x="5051081" y="4160795"/>
            <a:ext cx="210853" cy="211534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 rot="10800000">
            <a:off x="3428417" y="1673692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 rot="10800000">
            <a:off x="3438798" y="2024434"/>
            <a:ext cx="150099" cy="149418"/>
          </a:xfrm>
          <a:custGeom>
            <a:avLst/>
            <a:gdLst/>
            <a:ahLst/>
            <a:cxnLst/>
            <a:rect l="l" t="t" r="r" b="b"/>
            <a:pathLst>
              <a:path w="882" h="878" extrusionOk="0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 rot="10800000">
            <a:off x="2117860" y="1129793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 rot="10800000">
            <a:off x="677456" y="2367349"/>
            <a:ext cx="198090" cy="19809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31"/>
          <p:cNvGrpSpPr/>
          <p:nvPr/>
        </p:nvGrpSpPr>
        <p:grpSpPr>
          <a:xfrm flipH="1">
            <a:off x="-762010" y="3389619"/>
            <a:ext cx="2513867" cy="1753885"/>
            <a:chOff x="5527403" y="4013725"/>
            <a:chExt cx="971580" cy="677856"/>
          </a:xfrm>
        </p:grpSpPr>
        <p:sp>
          <p:nvSpPr>
            <p:cNvPr id="227" name="Google Shape;227;p31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D53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428050" y="1306638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ubTitle" idx="1"/>
          </p:nvPr>
        </p:nvSpPr>
        <p:spPr>
          <a:xfrm>
            <a:off x="428050" y="2722338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BCC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9pPr>
          </a:lstStyle>
          <a:p>
            <a:endParaRPr/>
          </a:p>
        </p:txBody>
      </p:sp>
      <p:cxnSp>
        <p:nvCxnSpPr>
          <p:cNvPr id="231" name="Google Shape;231;p31"/>
          <p:cNvCxnSpPr/>
          <p:nvPr/>
        </p:nvCxnSpPr>
        <p:spPr>
          <a:xfrm>
            <a:off x="539994" y="2571742"/>
            <a:ext cx="1214400" cy="0"/>
          </a:xfrm>
          <a:prstGeom prst="straightConnector1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itle &amp; Summary" type="tx">
  <p:cSld name="TITLE_AND_BOD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/>
        </p:nvSpPr>
        <p:spPr>
          <a:xfrm>
            <a:off x="0" y="-25"/>
            <a:ext cx="4914148" cy="5143533"/>
          </a:xfrm>
          <a:custGeom>
            <a:avLst/>
            <a:gdLst/>
            <a:ahLst/>
            <a:cxnLst/>
            <a:rect l="l" t="t" r="r" b="b"/>
            <a:pathLst>
              <a:path w="29007" h="30361" extrusionOk="0">
                <a:moveTo>
                  <a:pt x="0" y="1"/>
                </a:moveTo>
                <a:lnTo>
                  <a:pt x="0" y="30360"/>
                </a:lnTo>
                <a:lnTo>
                  <a:pt x="15547" y="30360"/>
                </a:lnTo>
                <a:cubicBezTo>
                  <a:pt x="15471" y="30274"/>
                  <a:pt x="15393" y="30192"/>
                  <a:pt x="15318" y="30106"/>
                </a:cubicBezTo>
                <a:cubicBezTo>
                  <a:pt x="13861" y="28420"/>
                  <a:pt x="13081" y="26234"/>
                  <a:pt x="12769" y="24029"/>
                </a:cubicBezTo>
                <a:cubicBezTo>
                  <a:pt x="12365" y="21159"/>
                  <a:pt x="12744" y="18110"/>
                  <a:pt x="14230" y="15619"/>
                </a:cubicBezTo>
                <a:cubicBezTo>
                  <a:pt x="15897" y="12827"/>
                  <a:pt x="18746" y="10995"/>
                  <a:pt x="21448" y="9184"/>
                </a:cubicBezTo>
                <a:cubicBezTo>
                  <a:pt x="24154" y="7377"/>
                  <a:pt x="26924" y="5355"/>
                  <a:pt x="28273" y="2399"/>
                </a:cubicBezTo>
                <a:cubicBezTo>
                  <a:pt x="28624" y="1629"/>
                  <a:pt x="28864" y="824"/>
                  <a:pt x="29007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0" y="-25"/>
            <a:ext cx="2595738" cy="1209775"/>
          </a:xfrm>
          <a:custGeom>
            <a:avLst/>
            <a:gdLst/>
            <a:ahLst/>
            <a:cxnLst/>
            <a:rect l="l" t="t" r="r" b="b"/>
            <a:pathLst>
              <a:path w="15322" h="7141" extrusionOk="0">
                <a:moveTo>
                  <a:pt x="0" y="1"/>
                </a:moveTo>
                <a:lnTo>
                  <a:pt x="0" y="7141"/>
                </a:lnTo>
                <a:cubicBezTo>
                  <a:pt x="143" y="7141"/>
                  <a:pt x="290" y="7137"/>
                  <a:pt x="433" y="7133"/>
                </a:cubicBezTo>
                <a:cubicBezTo>
                  <a:pt x="3686" y="7076"/>
                  <a:pt x="6997" y="6579"/>
                  <a:pt x="9903" y="5111"/>
                </a:cubicBezTo>
                <a:cubicBezTo>
                  <a:pt x="12150" y="3977"/>
                  <a:pt x="14140" y="2202"/>
                  <a:pt x="15321" y="1"/>
                </a:cubicBezTo>
                <a:close/>
              </a:path>
            </a:pathLst>
          </a:custGeom>
          <a:solidFill>
            <a:srgbClr val="7D2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287322" y="3620297"/>
            <a:ext cx="1173351" cy="1173351"/>
          </a:xfrm>
          <a:custGeom>
            <a:avLst/>
            <a:gdLst/>
            <a:ahLst/>
            <a:cxnLst/>
            <a:rect l="l" t="t" r="r" b="b"/>
            <a:pathLst>
              <a:path w="6926" h="6926" extrusionOk="0">
                <a:moveTo>
                  <a:pt x="3461" y="0"/>
                </a:moveTo>
                <a:cubicBezTo>
                  <a:pt x="1550" y="0"/>
                  <a:pt x="0" y="1550"/>
                  <a:pt x="0" y="3461"/>
                </a:cubicBezTo>
                <a:cubicBezTo>
                  <a:pt x="0" y="5375"/>
                  <a:pt x="1550" y="6925"/>
                  <a:pt x="3461" y="6925"/>
                </a:cubicBezTo>
                <a:cubicBezTo>
                  <a:pt x="5372" y="6925"/>
                  <a:pt x="6926" y="5375"/>
                  <a:pt x="6926" y="3461"/>
                </a:cubicBezTo>
                <a:cubicBezTo>
                  <a:pt x="6926" y="1550"/>
                  <a:pt x="5372" y="0"/>
                  <a:pt x="3461" y="0"/>
                </a:cubicBezTo>
                <a:close/>
              </a:path>
            </a:pathLst>
          </a:custGeom>
          <a:solidFill>
            <a:srgbClr val="7D2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431490" y="678303"/>
            <a:ext cx="2082900" cy="22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ExtraBold"/>
              <a:buNone/>
              <a:defRPr sz="3600" b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subTitle" idx="1"/>
          </p:nvPr>
        </p:nvSpPr>
        <p:spPr>
          <a:xfrm>
            <a:off x="2474900" y="2925575"/>
            <a:ext cx="1932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subTitle" idx="2"/>
          </p:nvPr>
        </p:nvSpPr>
        <p:spPr>
          <a:xfrm>
            <a:off x="2474900" y="3312425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subTitle" idx="3"/>
          </p:nvPr>
        </p:nvSpPr>
        <p:spPr>
          <a:xfrm>
            <a:off x="4608700" y="2925575"/>
            <a:ext cx="1932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subTitle" idx="4"/>
          </p:nvPr>
        </p:nvSpPr>
        <p:spPr>
          <a:xfrm>
            <a:off x="4608700" y="3312425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5"/>
          </p:nvPr>
        </p:nvSpPr>
        <p:spPr>
          <a:xfrm>
            <a:off x="6742500" y="2925575"/>
            <a:ext cx="1932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subTitle" idx="6"/>
          </p:nvPr>
        </p:nvSpPr>
        <p:spPr>
          <a:xfrm>
            <a:off x="6742500" y="3312425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250" name="Google Shape;250;p33"/>
          <p:cNvCxnSpPr/>
          <p:nvPr/>
        </p:nvCxnSpPr>
        <p:spPr>
          <a:xfrm>
            <a:off x="540001" y="1397825"/>
            <a:ext cx="1644900" cy="0"/>
          </a:xfrm>
          <a:prstGeom prst="straightConnector1">
            <a:avLst/>
          </a:prstGeom>
          <a:noFill/>
          <a:ln w="28575" cap="rnd" cmpd="sng">
            <a:solidFill>
              <a:srgbClr val="FBCC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3"/>
          <p:cNvCxnSpPr/>
          <p:nvPr/>
        </p:nvCxnSpPr>
        <p:spPr>
          <a:xfrm>
            <a:off x="540001" y="2114550"/>
            <a:ext cx="1644900" cy="0"/>
          </a:xfrm>
          <a:prstGeom prst="straightConnector1">
            <a:avLst/>
          </a:prstGeom>
          <a:noFill/>
          <a:ln w="28575" cap="rnd" cmpd="sng">
            <a:solidFill>
              <a:srgbClr val="FBCC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340">
          <p15:clr>
            <a:srgbClr val="F9AD4C"/>
          </p15:clr>
        </p15:guide>
        <p15:guide id="4" pos="5420">
          <p15:clr>
            <a:srgbClr val="F9AD4C"/>
          </p15:clr>
        </p15:guide>
        <p15:guide id="5" orient="horz" pos="340">
          <p15:clr>
            <a:srgbClr val="F9AD4C"/>
          </p15:clr>
        </p15:guide>
        <p15:guide id="6" orient="horz" pos="2900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 1">
  <p:cSld name="TITLE_AND_BODY_4_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1256675" y="5192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5"/>
          <p:cNvSpPr/>
          <p:nvPr/>
        </p:nvSpPr>
        <p:spPr>
          <a:xfrm rot="10800000">
            <a:off x="7664246" y="3376261"/>
            <a:ext cx="1479755" cy="1767238"/>
          </a:xfrm>
          <a:custGeom>
            <a:avLst/>
            <a:gdLst/>
            <a:ahLst/>
            <a:cxnLst/>
            <a:rect l="l" t="t" r="r" b="b"/>
            <a:pathLst>
              <a:path w="9821" h="11729" extrusionOk="0">
                <a:moveTo>
                  <a:pt x="0" y="0"/>
                </a:moveTo>
                <a:lnTo>
                  <a:pt x="0" y="11728"/>
                </a:lnTo>
                <a:cubicBezTo>
                  <a:pt x="713" y="11313"/>
                  <a:pt x="1343" y="10751"/>
                  <a:pt x="1826" y="10082"/>
                </a:cubicBezTo>
                <a:cubicBezTo>
                  <a:pt x="2828" y="8686"/>
                  <a:pt x="3178" y="6840"/>
                  <a:pt x="2753" y="5172"/>
                </a:cubicBezTo>
                <a:cubicBezTo>
                  <a:pt x="4900" y="4971"/>
                  <a:pt x="6879" y="3776"/>
                  <a:pt x="8307" y="2158"/>
                </a:cubicBezTo>
                <a:cubicBezTo>
                  <a:pt x="8894" y="1496"/>
                  <a:pt x="9391" y="770"/>
                  <a:pt x="982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5"/>
          <p:cNvSpPr/>
          <p:nvPr/>
        </p:nvSpPr>
        <p:spPr>
          <a:xfrm rot="10800000">
            <a:off x="8287578" y="4092408"/>
            <a:ext cx="856422" cy="1051091"/>
          </a:xfrm>
          <a:custGeom>
            <a:avLst/>
            <a:gdLst/>
            <a:ahLst/>
            <a:cxnLst/>
            <a:rect l="l" t="t" r="r" b="b"/>
            <a:pathLst>
              <a:path w="5684" h="6976" extrusionOk="0">
                <a:moveTo>
                  <a:pt x="0" y="0"/>
                </a:moveTo>
                <a:lnTo>
                  <a:pt x="0" y="6976"/>
                </a:lnTo>
                <a:cubicBezTo>
                  <a:pt x="970" y="6210"/>
                  <a:pt x="1550" y="4724"/>
                  <a:pt x="1382" y="3361"/>
                </a:cubicBezTo>
                <a:cubicBezTo>
                  <a:pt x="2667" y="3028"/>
                  <a:pt x="3826" y="2595"/>
                  <a:pt x="4764" y="1597"/>
                </a:cubicBezTo>
                <a:cubicBezTo>
                  <a:pt x="5183" y="1149"/>
                  <a:pt x="5537" y="591"/>
                  <a:pt x="5684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5"/>
          <p:cNvSpPr/>
          <p:nvPr/>
        </p:nvSpPr>
        <p:spPr>
          <a:xfrm rot="10800000">
            <a:off x="8404053" y="4139717"/>
            <a:ext cx="194820" cy="173424"/>
          </a:xfrm>
          <a:custGeom>
            <a:avLst/>
            <a:gdLst/>
            <a:ahLst/>
            <a:cxnLst/>
            <a:rect l="l" t="t" r="r" b="b"/>
            <a:pathLst>
              <a:path w="1293" h="1151" extrusionOk="0">
                <a:moveTo>
                  <a:pt x="647" y="0"/>
                </a:moveTo>
                <a:cubicBezTo>
                  <a:pt x="587" y="0"/>
                  <a:pt x="526" y="9"/>
                  <a:pt x="466" y="29"/>
                </a:cubicBezTo>
                <a:cubicBezTo>
                  <a:pt x="165" y="126"/>
                  <a:pt x="1" y="455"/>
                  <a:pt x="101" y="756"/>
                </a:cubicBezTo>
                <a:cubicBezTo>
                  <a:pt x="181" y="997"/>
                  <a:pt x="406" y="1150"/>
                  <a:pt x="647" y="1150"/>
                </a:cubicBezTo>
                <a:cubicBezTo>
                  <a:pt x="707" y="1150"/>
                  <a:pt x="768" y="1141"/>
                  <a:pt x="827" y="1121"/>
                </a:cubicBezTo>
                <a:cubicBezTo>
                  <a:pt x="1128" y="1021"/>
                  <a:pt x="1293" y="695"/>
                  <a:pt x="1192" y="394"/>
                </a:cubicBezTo>
                <a:cubicBezTo>
                  <a:pt x="1115" y="154"/>
                  <a:pt x="888" y="0"/>
                  <a:pt x="647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5"/>
          <p:cNvSpPr/>
          <p:nvPr/>
        </p:nvSpPr>
        <p:spPr>
          <a:xfrm rot="10800000">
            <a:off x="8700732" y="4857563"/>
            <a:ext cx="133948" cy="119483"/>
          </a:xfrm>
          <a:custGeom>
            <a:avLst/>
            <a:gdLst/>
            <a:ahLst/>
            <a:cxnLst/>
            <a:rect l="l" t="t" r="r" b="b"/>
            <a:pathLst>
              <a:path w="889" h="793" extrusionOk="0">
                <a:moveTo>
                  <a:pt x="446" y="1"/>
                </a:moveTo>
                <a:cubicBezTo>
                  <a:pt x="405" y="1"/>
                  <a:pt x="363" y="7"/>
                  <a:pt x="323" y="21"/>
                </a:cubicBezTo>
                <a:cubicBezTo>
                  <a:pt x="115" y="89"/>
                  <a:pt x="1" y="311"/>
                  <a:pt x="72" y="518"/>
                </a:cubicBezTo>
                <a:cubicBezTo>
                  <a:pt x="124" y="685"/>
                  <a:pt x="280" y="792"/>
                  <a:pt x="447" y="792"/>
                </a:cubicBezTo>
                <a:cubicBezTo>
                  <a:pt x="488" y="792"/>
                  <a:pt x="529" y="786"/>
                  <a:pt x="570" y="772"/>
                </a:cubicBezTo>
                <a:cubicBezTo>
                  <a:pt x="777" y="701"/>
                  <a:pt x="888" y="479"/>
                  <a:pt x="820" y="271"/>
                </a:cubicBezTo>
                <a:cubicBezTo>
                  <a:pt x="766" y="105"/>
                  <a:pt x="610" y="1"/>
                  <a:pt x="446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5"/>
          <p:cNvSpPr/>
          <p:nvPr/>
        </p:nvSpPr>
        <p:spPr>
          <a:xfrm rot="10800000">
            <a:off x="8220686" y="4284062"/>
            <a:ext cx="133345" cy="119333"/>
          </a:xfrm>
          <a:custGeom>
            <a:avLst/>
            <a:gdLst/>
            <a:ahLst/>
            <a:cxnLst/>
            <a:rect l="l" t="t" r="r" b="b"/>
            <a:pathLst>
              <a:path w="885" h="792" extrusionOk="0">
                <a:moveTo>
                  <a:pt x="441" y="0"/>
                </a:moveTo>
                <a:cubicBezTo>
                  <a:pt x="401" y="0"/>
                  <a:pt x="360" y="7"/>
                  <a:pt x="319" y="20"/>
                </a:cubicBezTo>
                <a:cubicBezTo>
                  <a:pt x="111" y="92"/>
                  <a:pt x="0" y="313"/>
                  <a:pt x="68" y="521"/>
                </a:cubicBezTo>
                <a:cubicBezTo>
                  <a:pt x="123" y="687"/>
                  <a:pt x="276" y="792"/>
                  <a:pt x="442" y="792"/>
                </a:cubicBezTo>
                <a:cubicBezTo>
                  <a:pt x="483" y="792"/>
                  <a:pt x="525" y="785"/>
                  <a:pt x="566" y="772"/>
                </a:cubicBezTo>
                <a:cubicBezTo>
                  <a:pt x="774" y="704"/>
                  <a:pt x="884" y="478"/>
                  <a:pt x="816" y="274"/>
                </a:cubicBezTo>
                <a:cubicBezTo>
                  <a:pt x="762" y="107"/>
                  <a:pt x="608" y="0"/>
                  <a:pt x="441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5"/>
          <p:cNvSpPr/>
          <p:nvPr/>
        </p:nvSpPr>
        <p:spPr>
          <a:xfrm rot="10800000">
            <a:off x="-350258" y="-183939"/>
            <a:ext cx="2478372" cy="1655176"/>
          </a:xfrm>
          <a:custGeom>
            <a:avLst/>
            <a:gdLst/>
            <a:ahLst/>
            <a:cxnLst/>
            <a:rect l="l" t="t" r="r" b="b"/>
            <a:pathLst>
              <a:path w="23414" h="15637" extrusionOk="0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460" y="13990"/>
                  <a:pt x="4356" y="14108"/>
                  <a:pt x="4238" y="14215"/>
                </a:cubicBezTo>
                <a:cubicBezTo>
                  <a:pt x="3976" y="14452"/>
                  <a:pt x="3672" y="14623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23413" y="15636"/>
                </a:lnTo>
                <a:lnTo>
                  <a:pt x="23413" y="0"/>
                </a:ln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/>
          <p:nvPr/>
        </p:nvSpPr>
        <p:spPr>
          <a:xfrm rot="10800000">
            <a:off x="-350258" y="-183939"/>
            <a:ext cx="2478372" cy="1655176"/>
          </a:xfrm>
          <a:custGeom>
            <a:avLst/>
            <a:gdLst/>
            <a:ahLst/>
            <a:cxnLst/>
            <a:rect l="l" t="t" r="r" b="b"/>
            <a:pathLst>
              <a:path w="23414" h="15637" extrusionOk="0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191" y="14208"/>
                  <a:pt x="3783" y="14502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4839" y="15636"/>
                </a:lnTo>
                <a:cubicBezTo>
                  <a:pt x="5064" y="15321"/>
                  <a:pt x="5254" y="14974"/>
                  <a:pt x="5412" y="14616"/>
                </a:cubicBezTo>
                <a:cubicBezTo>
                  <a:pt x="5694" y="13972"/>
                  <a:pt x="6006" y="13228"/>
                  <a:pt x="6700" y="12938"/>
                </a:cubicBezTo>
                <a:cubicBezTo>
                  <a:pt x="6963" y="12828"/>
                  <a:pt x="7245" y="12802"/>
                  <a:pt x="7532" y="12802"/>
                </a:cubicBezTo>
                <a:cubicBezTo>
                  <a:pt x="7779" y="12802"/>
                  <a:pt x="8029" y="12821"/>
                  <a:pt x="8276" y="12821"/>
                </a:cubicBezTo>
                <a:cubicBezTo>
                  <a:pt x="8311" y="12821"/>
                  <a:pt x="8347" y="12821"/>
                  <a:pt x="8382" y="12820"/>
                </a:cubicBezTo>
                <a:cubicBezTo>
                  <a:pt x="9760" y="12777"/>
                  <a:pt x="11127" y="11725"/>
                  <a:pt x="11245" y="10350"/>
                </a:cubicBezTo>
                <a:cubicBezTo>
                  <a:pt x="11292" y="9810"/>
                  <a:pt x="11152" y="9269"/>
                  <a:pt x="11120" y="8729"/>
                </a:cubicBezTo>
                <a:cubicBezTo>
                  <a:pt x="11084" y="8185"/>
                  <a:pt x="11181" y="7584"/>
                  <a:pt x="11592" y="7226"/>
                </a:cubicBezTo>
                <a:cubicBezTo>
                  <a:pt x="11989" y="6879"/>
                  <a:pt x="12566" y="6854"/>
                  <a:pt x="13085" y="6743"/>
                </a:cubicBezTo>
                <a:cubicBezTo>
                  <a:pt x="14180" y="6507"/>
                  <a:pt x="15164" y="5794"/>
                  <a:pt x="15722" y="4825"/>
                </a:cubicBezTo>
                <a:cubicBezTo>
                  <a:pt x="15822" y="4649"/>
                  <a:pt x="15915" y="4467"/>
                  <a:pt x="16055" y="4320"/>
                </a:cubicBezTo>
                <a:cubicBezTo>
                  <a:pt x="16527" y="3830"/>
                  <a:pt x="17336" y="3980"/>
                  <a:pt x="17991" y="3790"/>
                </a:cubicBezTo>
                <a:cubicBezTo>
                  <a:pt x="18990" y="3500"/>
                  <a:pt x="19534" y="2459"/>
                  <a:pt x="20271" y="1729"/>
                </a:cubicBezTo>
                <a:cubicBezTo>
                  <a:pt x="21116" y="884"/>
                  <a:pt x="22229" y="448"/>
                  <a:pt x="23413" y="183"/>
                </a:cubicBezTo>
                <a:lnTo>
                  <a:pt x="23413" y="0"/>
                </a:ln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/>
          <p:nvPr/>
        </p:nvSpPr>
        <p:spPr>
          <a:xfrm rot="10800000">
            <a:off x="829797" y="308782"/>
            <a:ext cx="63404" cy="63298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/>
          <p:nvPr/>
        </p:nvSpPr>
        <p:spPr>
          <a:xfrm rot="10800000">
            <a:off x="829806" y="519245"/>
            <a:ext cx="63404" cy="63298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"/>
          <p:cNvSpPr/>
          <p:nvPr/>
        </p:nvSpPr>
        <p:spPr>
          <a:xfrm rot="10800000">
            <a:off x="290213" y="944084"/>
            <a:ext cx="63298" cy="63404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5"/>
          <p:cNvSpPr/>
          <p:nvPr/>
        </p:nvSpPr>
        <p:spPr>
          <a:xfrm rot="10800000">
            <a:off x="1349502" y="266263"/>
            <a:ext cx="41493" cy="40964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5"/>
          <p:cNvSpPr/>
          <p:nvPr/>
        </p:nvSpPr>
        <p:spPr>
          <a:xfrm rot="10800000">
            <a:off x="719585" y="622951"/>
            <a:ext cx="41387" cy="4138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5"/>
          <p:cNvSpPr/>
          <p:nvPr/>
        </p:nvSpPr>
        <p:spPr>
          <a:xfrm rot="10800000">
            <a:off x="1173024" y="318411"/>
            <a:ext cx="57265" cy="44034"/>
          </a:xfrm>
          <a:custGeom>
            <a:avLst/>
            <a:gdLst/>
            <a:ahLst/>
            <a:cxnLst/>
            <a:rect l="l" t="t" r="r" b="b"/>
            <a:pathLst>
              <a:path w="541" h="416" extrusionOk="0">
                <a:moveTo>
                  <a:pt x="272" y="1"/>
                </a:moveTo>
                <a:cubicBezTo>
                  <a:pt x="0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 rot="10800000">
            <a:off x="372900" y="1209237"/>
            <a:ext cx="57265" cy="44139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5"/>
          <p:cNvSpPr/>
          <p:nvPr/>
        </p:nvSpPr>
        <p:spPr>
          <a:xfrm rot="10800000">
            <a:off x="293233" y="1233866"/>
            <a:ext cx="57265" cy="44034"/>
          </a:xfrm>
          <a:custGeom>
            <a:avLst/>
            <a:gdLst/>
            <a:ahLst/>
            <a:cxnLst/>
            <a:rect l="l" t="t" r="r" b="b"/>
            <a:pathLst>
              <a:path w="541" h="416" extrusionOk="0">
                <a:moveTo>
                  <a:pt x="269" y="1"/>
                </a:moveTo>
                <a:cubicBezTo>
                  <a:pt x="0" y="1"/>
                  <a:pt x="0" y="416"/>
                  <a:pt x="269" y="416"/>
                </a:cubicBezTo>
                <a:cubicBezTo>
                  <a:pt x="541" y="416"/>
                  <a:pt x="541" y="1"/>
                  <a:pt x="269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5"/>
          <p:cNvSpPr/>
          <p:nvPr/>
        </p:nvSpPr>
        <p:spPr>
          <a:xfrm rot="10800000">
            <a:off x="1166819" y="425480"/>
            <a:ext cx="89867" cy="69438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 rot="10800000">
            <a:off x="760986" y="941064"/>
            <a:ext cx="89549" cy="69438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35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with infographic">
  <p:cSld name="TITLE_AND_BODY_4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sldNum" idx="12"/>
          </p:nvPr>
        </p:nvSpPr>
        <p:spPr>
          <a:xfrm>
            <a:off x="8607853" y="4764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297" name="Google Shape;297;p36"/>
          <p:cNvSpPr/>
          <p:nvPr/>
        </p:nvSpPr>
        <p:spPr>
          <a:xfrm rot="10800000">
            <a:off x="6902554" y="3456503"/>
            <a:ext cx="2253996" cy="1701622"/>
          </a:xfrm>
          <a:custGeom>
            <a:avLst/>
            <a:gdLst/>
            <a:ahLst/>
            <a:cxnLst/>
            <a:rect l="l" t="t" r="r" b="b"/>
            <a:pathLst>
              <a:path w="23349" h="17627" extrusionOk="0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</a:t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 rot="10800000">
            <a:off x="7044171" y="3675541"/>
            <a:ext cx="2112379" cy="1482585"/>
          </a:xfrm>
          <a:custGeom>
            <a:avLst/>
            <a:gdLst/>
            <a:ahLst/>
            <a:cxnLst/>
            <a:rect l="l" t="t" r="r" b="b"/>
            <a:pathLst>
              <a:path w="21882" h="15358" extrusionOk="0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"/>
          <p:cNvSpPr/>
          <p:nvPr/>
        </p:nvSpPr>
        <p:spPr>
          <a:xfrm rot="10800000">
            <a:off x="7534275" y="4019338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7534273" y="3993444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8862541" y="339389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7413747" y="4355183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8816923" y="3518420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7665396" y="3974183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8408537" y="4260951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7070563" y="4883065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8556273" y="4252299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6"/>
          <p:cNvSpPr/>
          <p:nvPr/>
        </p:nvSpPr>
        <p:spPr>
          <a:xfrm rot="10800000">
            <a:off x="-504890" y="-25826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"/>
          <p:cNvSpPr/>
          <p:nvPr/>
        </p:nvSpPr>
        <p:spPr>
          <a:xfrm rot="10800000">
            <a:off x="-504867" y="-25828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6"/>
          <p:cNvSpPr/>
          <p:nvPr/>
        </p:nvSpPr>
        <p:spPr>
          <a:xfrm rot="10800000">
            <a:off x="-504852" y="-25831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6"/>
          <p:cNvSpPr/>
          <p:nvPr/>
        </p:nvSpPr>
        <p:spPr>
          <a:xfrm rot="10800000">
            <a:off x="971487" y="499114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6"/>
          <p:cNvSpPr/>
          <p:nvPr/>
        </p:nvSpPr>
        <p:spPr>
          <a:xfrm rot="10800000">
            <a:off x="831765" y="1372204"/>
            <a:ext cx="68526" cy="68285"/>
          </a:xfrm>
          <a:custGeom>
            <a:avLst/>
            <a:gdLst/>
            <a:ahLst/>
            <a:cxnLst/>
            <a:rect l="l" t="t" r="r" b="b"/>
            <a:pathLst>
              <a:path w="1153" h="1149" extrusionOk="0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6"/>
          <p:cNvSpPr/>
          <p:nvPr/>
        </p:nvSpPr>
        <p:spPr>
          <a:xfrm rot="10800000">
            <a:off x="709873" y="1374759"/>
            <a:ext cx="47071" cy="47069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6"/>
          <p:cNvSpPr/>
          <p:nvPr/>
        </p:nvSpPr>
        <p:spPr>
          <a:xfrm rot="10800000">
            <a:off x="250889" y="1459388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6"/>
          <p:cNvSpPr/>
          <p:nvPr/>
        </p:nvSpPr>
        <p:spPr>
          <a:xfrm rot="10800000">
            <a:off x="971483" y="160880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"/>
          <p:cNvSpPr/>
          <p:nvPr/>
        </p:nvSpPr>
        <p:spPr>
          <a:xfrm rot="10800000">
            <a:off x="590357" y="1128837"/>
            <a:ext cx="68526" cy="68344"/>
          </a:xfrm>
          <a:custGeom>
            <a:avLst/>
            <a:gdLst/>
            <a:ahLst/>
            <a:cxnLst/>
            <a:rect l="l" t="t" r="r" b="b"/>
            <a:pathLst>
              <a:path w="1153" h="1150" extrusionOk="0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"/>
          <p:cNvSpPr/>
          <p:nvPr/>
        </p:nvSpPr>
        <p:spPr>
          <a:xfrm rot="10800000">
            <a:off x="1048351" y="293262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 rot="10800000">
            <a:off x="636711" y="214741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 rot="10800000">
            <a:off x="636711" y="214741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subTitle" idx="1"/>
          </p:nvPr>
        </p:nvSpPr>
        <p:spPr>
          <a:xfrm>
            <a:off x="1916474" y="2537025"/>
            <a:ext cx="13320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subTitle" idx="2"/>
          </p:nvPr>
        </p:nvSpPr>
        <p:spPr>
          <a:xfrm>
            <a:off x="1315797" y="2983136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with infographic 1">
  <p:cSld name="TITLE_AND_BODY_4_1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/>
          <p:nvPr/>
        </p:nvSpPr>
        <p:spPr>
          <a:xfrm>
            <a:off x="7591360" y="3365069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8418341" y="3760280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8722538" y="4711044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8094621" y="4559557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8234343" y="3686705"/>
            <a:ext cx="68526" cy="68285"/>
          </a:xfrm>
          <a:custGeom>
            <a:avLst/>
            <a:gdLst/>
            <a:ahLst/>
            <a:cxnLst/>
            <a:rect l="l" t="t" r="r" b="b"/>
            <a:pathLst>
              <a:path w="1153" h="1149" extrusionOk="0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8377690" y="3705366"/>
            <a:ext cx="47071" cy="47069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8836912" y="3620737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8094624" y="4897732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475751" y="3930012"/>
            <a:ext cx="68526" cy="68344"/>
          </a:xfrm>
          <a:custGeom>
            <a:avLst/>
            <a:gdLst/>
            <a:ahLst/>
            <a:cxnLst/>
            <a:rect l="l" t="t" r="r" b="b"/>
            <a:pathLst>
              <a:path w="1153" h="1150" extrusionOk="0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7961177" y="4720064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372817" y="4798704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8372817" y="4798704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-19043" y="-571510"/>
            <a:ext cx="2253996" cy="1701622"/>
          </a:xfrm>
          <a:custGeom>
            <a:avLst/>
            <a:gdLst/>
            <a:ahLst/>
            <a:cxnLst/>
            <a:rect l="l" t="t" r="r" b="b"/>
            <a:pathLst>
              <a:path w="23349" h="17627" extrusionOk="0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</a:t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-85718" y="-523885"/>
            <a:ext cx="2112379" cy="1482585"/>
          </a:xfrm>
          <a:custGeom>
            <a:avLst/>
            <a:gdLst/>
            <a:ahLst/>
            <a:cxnLst/>
            <a:rect l="l" t="t" r="r" b="b"/>
            <a:pathLst>
              <a:path w="21882" h="15358" extrusionOk="0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1048350" y="5192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TITLE_AND_BODY_4_1_1_3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1235925" y="880025"/>
            <a:ext cx="6684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7591360" y="3365069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8418341" y="3760280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8722538" y="4711044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8094621" y="4559557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D53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8234343" y="3686705"/>
            <a:ext cx="68526" cy="68285"/>
          </a:xfrm>
          <a:custGeom>
            <a:avLst/>
            <a:gdLst/>
            <a:ahLst/>
            <a:cxnLst/>
            <a:rect l="l" t="t" r="r" b="b"/>
            <a:pathLst>
              <a:path w="1153" h="1149" extrusionOk="0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8377690" y="3705366"/>
            <a:ext cx="47071" cy="47069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8836912" y="3620737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094624" y="4897732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8475751" y="3930012"/>
            <a:ext cx="68526" cy="68344"/>
          </a:xfrm>
          <a:custGeom>
            <a:avLst/>
            <a:gdLst/>
            <a:ahLst/>
            <a:cxnLst/>
            <a:rect l="l" t="t" r="r" b="b"/>
            <a:pathLst>
              <a:path w="1153" h="1150" extrusionOk="0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961177" y="4720064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372817" y="4798704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8372817" y="4798704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-19043" y="-571510"/>
            <a:ext cx="2253996" cy="1701622"/>
          </a:xfrm>
          <a:custGeom>
            <a:avLst/>
            <a:gdLst/>
            <a:ahLst/>
            <a:cxnLst/>
            <a:rect l="l" t="t" r="r" b="b"/>
            <a:pathLst>
              <a:path w="23349" h="17627" extrusionOk="0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</a:t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-85718" y="-523885"/>
            <a:ext cx="2112379" cy="1482585"/>
          </a:xfrm>
          <a:custGeom>
            <a:avLst/>
            <a:gdLst/>
            <a:ahLst/>
            <a:cxnLst/>
            <a:rect l="l" t="t" r="r" b="b"/>
            <a:pathLst>
              <a:path w="21882" h="15358" extrusionOk="0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46071" y="2133675"/>
            <a:ext cx="2447700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4D4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3348146" y="2133675"/>
            <a:ext cx="2447700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D53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150221" y="2133675"/>
            <a:ext cx="2447700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F145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 txBox="1">
            <a:spLocks noGrp="1"/>
          </p:cNvSpPr>
          <p:nvPr>
            <p:ph type="subTitle" idx="1"/>
          </p:nvPr>
        </p:nvSpPr>
        <p:spPr>
          <a:xfrm>
            <a:off x="4392725" y="1898450"/>
            <a:ext cx="11457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38"/>
          <p:cNvSpPr txBox="1">
            <a:spLocks noGrp="1"/>
          </p:cNvSpPr>
          <p:nvPr>
            <p:ph type="subTitle" idx="2"/>
          </p:nvPr>
        </p:nvSpPr>
        <p:spPr>
          <a:xfrm>
            <a:off x="3605700" y="2664825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79" name="Google Shape;379;p38"/>
          <p:cNvSpPr txBox="1">
            <a:spLocks noGrp="1"/>
          </p:cNvSpPr>
          <p:nvPr>
            <p:ph type="subTitle" idx="3"/>
          </p:nvPr>
        </p:nvSpPr>
        <p:spPr>
          <a:xfrm>
            <a:off x="7194738" y="1898450"/>
            <a:ext cx="11457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4"/>
          </p:nvPr>
        </p:nvSpPr>
        <p:spPr>
          <a:xfrm>
            <a:off x="6407713" y="2664825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subTitle" idx="5"/>
          </p:nvPr>
        </p:nvSpPr>
        <p:spPr>
          <a:xfrm>
            <a:off x="1590563" y="1898450"/>
            <a:ext cx="11457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6"/>
          </p:nvPr>
        </p:nvSpPr>
        <p:spPr>
          <a:xfrm>
            <a:off x="803538" y="2664825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1048350" y="37560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Open Sans"/>
              <a:buNone/>
              <a:defRPr sz="2400" b="1">
                <a:solidFill>
                  <a:srgbClr val="3142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>
            <a:off x="1068100" y="2486100"/>
            <a:ext cx="7047300" cy="2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ldNum" idx="12"/>
          </p:nvPr>
        </p:nvSpPr>
        <p:spPr>
          <a:xfrm>
            <a:off x="8813575" y="4749900"/>
            <a:ext cx="330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7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9" r:id="rId23"/>
    <p:sldLayoutId id="2147483700" r:id="rId24"/>
    <p:sldLayoutId id="2147483701" r:id="rId25"/>
    <p:sldLayoutId id="2147483702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sv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svg"/><Relationship Id="rId9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52"/>
          <p:cNvGrpSpPr/>
          <p:nvPr/>
        </p:nvGrpSpPr>
        <p:grpSpPr>
          <a:xfrm>
            <a:off x="5290039" y="1427847"/>
            <a:ext cx="3133611" cy="3715450"/>
            <a:chOff x="6283700" y="2605800"/>
            <a:chExt cx="2140298" cy="2537702"/>
          </a:xfrm>
        </p:grpSpPr>
        <p:sp>
          <p:nvSpPr>
            <p:cNvPr id="574" name="Google Shape;574;p52"/>
            <p:cNvSpPr/>
            <p:nvPr/>
          </p:nvSpPr>
          <p:spPr>
            <a:xfrm>
              <a:off x="6283700" y="4257366"/>
              <a:ext cx="2140298" cy="886136"/>
            </a:xfrm>
            <a:custGeom>
              <a:avLst/>
              <a:gdLst/>
              <a:ahLst/>
              <a:cxnLst/>
              <a:rect l="l" t="t" r="r" b="b"/>
              <a:pathLst>
                <a:path w="10125" h="4192" extrusionOk="0">
                  <a:moveTo>
                    <a:pt x="4470" y="0"/>
                  </a:moveTo>
                  <a:lnTo>
                    <a:pt x="4331" y="1550"/>
                  </a:lnTo>
                  <a:cubicBezTo>
                    <a:pt x="4227" y="1511"/>
                    <a:pt x="4116" y="1489"/>
                    <a:pt x="3998" y="1489"/>
                  </a:cubicBezTo>
                  <a:cubicBezTo>
                    <a:pt x="3472" y="1489"/>
                    <a:pt x="3042" y="1915"/>
                    <a:pt x="3042" y="2441"/>
                  </a:cubicBezTo>
                  <a:cubicBezTo>
                    <a:pt x="3042" y="2509"/>
                    <a:pt x="3049" y="2570"/>
                    <a:pt x="3064" y="2634"/>
                  </a:cubicBezTo>
                  <a:cubicBezTo>
                    <a:pt x="2466" y="2710"/>
                    <a:pt x="1954" y="3053"/>
                    <a:pt x="1646" y="3540"/>
                  </a:cubicBezTo>
                  <a:cubicBezTo>
                    <a:pt x="1475" y="3354"/>
                    <a:pt x="1228" y="3239"/>
                    <a:pt x="952" y="3239"/>
                  </a:cubicBezTo>
                  <a:cubicBezTo>
                    <a:pt x="426" y="3239"/>
                    <a:pt x="0" y="3665"/>
                    <a:pt x="0" y="4191"/>
                  </a:cubicBezTo>
                  <a:lnTo>
                    <a:pt x="10125" y="4191"/>
                  </a:lnTo>
                  <a:cubicBezTo>
                    <a:pt x="10125" y="3665"/>
                    <a:pt x="9699" y="3239"/>
                    <a:pt x="9169" y="3239"/>
                  </a:cubicBezTo>
                  <a:cubicBezTo>
                    <a:pt x="9055" y="3239"/>
                    <a:pt x="8944" y="3261"/>
                    <a:pt x="8840" y="3296"/>
                  </a:cubicBezTo>
                  <a:cubicBezTo>
                    <a:pt x="8761" y="2291"/>
                    <a:pt x="7917" y="1500"/>
                    <a:pt x="6889" y="1500"/>
                  </a:cubicBezTo>
                  <a:cubicBezTo>
                    <a:pt x="6557" y="1500"/>
                    <a:pt x="6242" y="1582"/>
                    <a:pt x="5966" y="1729"/>
                  </a:cubicBez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52"/>
            <p:cNvSpPr/>
            <p:nvPr/>
          </p:nvSpPr>
          <p:spPr>
            <a:xfrm>
              <a:off x="6320693" y="4257366"/>
              <a:ext cx="2063988" cy="886136"/>
            </a:xfrm>
            <a:custGeom>
              <a:avLst/>
              <a:gdLst/>
              <a:ahLst/>
              <a:cxnLst/>
              <a:rect l="l" t="t" r="r" b="b"/>
              <a:pathLst>
                <a:path w="9764" h="4192" extrusionOk="0">
                  <a:moveTo>
                    <a:pt x="4463" y="0"/>
                  </a:moveTo>
                  <a:lnTo>
                    <a:pt x="4306" y="1786"/>
                  </a:lnTo>
                  <a:lnTo>
                    <a:pt x="4098" y="1707"/>
                  </a:lnTo>
                  <a:cubicBezTo>
                    <a:pt x="4009" y="1675"/>
                    <a:pt x="3916" y="1657"/>
                    <a:pt x="3823" y="1657"/>
                  </a:cubicBezTo>
                  <a:cubicBezTo>
                    <a:pt x="3390" y="1657"/>
                    <a:pt x="3035" y="2008"/>
                    <a:pt x="3035" y="2441"/>
                  </a:cubicBezTo>
                  <a:cubicBezTo>
                    <a:pt x="3035" y="2495"/>
                    <a:pt x="3043" y="2548"/>
                    <a:pt x="3053" y="2602"/>
                  </a:cubicBezTo>
                  <a:lnTo>
                    <a:pt x="3089" y="2778"/>
                  </a:lnTo>
                  <a:lnTo>
                    <a:pt x="2910" y="2799"/>
                  </a:lnTo>
                  <a:cubicBezTo>
                    <a:pt x="2373" y="2867"/>
                    <a:pt x="1901" y="3168"/>
                    <a:pt x="1615" y="3629"/>
                  </a:cubicBezTo>
                  <a:lnTo>
                    <a:pt x="1500" y="3812"/>
                  </a:lnTo>
                  <a:lnTo>
                    <a:pt x="1350" y="3654"/>
                  </a:lnTo>
                  <a:cubicBezTo>
                    <a:pt x="1199" y="3493"/>
                    <a:pt x="995" y="3407"/>
                    <a:pt x="777" y="3407"/>
                  </a:cubicBezTo>
                  <a:cubicBezTo>
                    <a:pt x="401" y="3407"/>
                    <a:pt x="79" y="3840"/>
                    <a:pt x="0" y="4191"/>
                  </a:cubicBezTo>
                  <a:lnTo>
                    <a:pt x="9764" y="4191"/>
                  </a:lnTo>
                  <a:cubicBezTo>
                    <a:pt x="9685" y="3840"/>
                    <a:pt x="9370" y="3407"/>
                    <a:pt x="8994" y="3407"/>
                  </a:cubicBezTo>
                  <a:cubicBezTo>
                    <a:pt x="8901" y="3407"/>
                    <a:pt x="8812" y="3422"/>
                    <a:pt x="8722" y="3454"/>
                  </a:cubicBezTo>
                  <a:lnTo>
                    <a:pt x="8515" y="3533"/>
                  </a:lnTo>
                  <a:lnTo>
                    <a:pt x="8497" y="3311"/>
                  </a:lnTo>
                  <a:cubicBezTo>
                    <a:pt x="8461" y="2863"/>
                    <a:pt x="8260" y="2448"/>
                    <a:pt x="7931" y="2144"/>
                  </a:cubicBezTo>
                  <a:cubicBezTo>
                    <a:pt x="7598" y="1836"/>
                    <a:pt x="7169" y="1664"/>
                    <a:pt x="6714" y="1664"/>
                  </a:cubicBezTo>
                  <a:cubicBezTo>
                    <a:pt x="6421" y="1664"/>
                    <a:pt x="6127" y="1740"/>
                    <a:pt x="5870" y="1879"/>
                  </a:cubicBezTo>
                  <a:lnTo>
                    <a:pt x="5648" y="1997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52"/>
            <p:cNvSpPr/>
            <p:nvPr/>
          </p:nvSpPr>
          <p:spPr>
            <a:xfrm>
              <a:off x="6727613" y="4257366"/>
              <a:ext cx="1480135" cy="886136"/>
            </a:xfrm>
            <a:custGeom>
              <a:avLst/>
              <a:gdLst/>
              <a:ahLst/>
              <a:cxnLst/>
              <a:rect l="l" t="t" r="r" b="b"/>
              <a:pathLst>
                <a:path w="7002" h="4192" extrusionOk="0">
                  <a:moveTo>
                    <a:pt x="2685" y="0"/>
                  </a:moveTo>
                  <a:lnTo>
                    <a:pt x="2503" y="2373"/>
                  </a:lnTo>
                  <a:lnTo>
                    <a:pt x="2456" y="2373"/>
                  </a:lnTo>
                  <a:cubicBezTo>
                    <a:pt x="2034" y="2373"/>
                    <a:pt x="1694" y="2713"/>
                    <a:pt x="1694" y="3135"/>
                  </a:cubicBezTo>
                  <a:cubicBezTo>
                    <a:pt x="1694" y="3268"/>
                    <a:pt x="1729" y="3397"/>
                    <a:pt x="1790" y="3504"/>
                  </a:cubicBezTo>
                  <a:cubicBezTo>
                    <a:pt x="1619" y="3407"/>
                    <a:pt x="1422" y="3350"/>
                    <a:pt x="1207" y="3350"/>
                  </a:cubicBezTo>
                  <a:cubicBezTo>
                    <a:pt x="999" y="3350"/>
                    <a:pt x="806" y="3404"/>
                    <a:pt x="638" y="3500"/>
                  </a:cubicBezTo>
                  <a:cubicBezTo>
                    <a:pt x="574" y="3418"/>
                    <a:pt x="473" y="3364"/>
                    <a:pt x="359" y="3364"/>
                  </a:cubicBezTo>
                  <a:cubicBezTo>
                    <a:pt x="162" y="3364"/>
                    <a:pt x="1" y="3525"/>
                    <a:pt x="1" y="3722"/>
                  </a:cubicBezTo>
                  <a:cubicBezTo>
                    <a:pt x="1" y="3844"/>
                    <a:pt x="62" y="3951"/>
                    <a:pt x="155" y="4016"/>
                  </a:cubicBezTo>
                  <a:cubicBezTo>
                    <a:pt x="130" y="4073"/>
                    <a:pt x="108" y="4130"/>
                    <a:pt x="90" y="4191"/>
                  </a:cubicBezTo>
                  <a:lnTo>
                    <a:pt x="7001" y="4191"/>
                  </a:lnTo>
                  <a:cubicBezTo>
                    <a:pt x="6790" y="3858"/>
                    <a:pt x="6421" y="3636"/>
                    <a:pt x="5999" y="3636"/>
                  </a:cubicBezTo>
                  <a:lnTo>
                    <a:pt x="5963" y="3636"/>
                  </a:lnTo>
                  <a:cubicBezTo>
                    <a:pt x="5985" y="3543"/>
                    <a:pt x="5999" y="3447"/>
                    <a:pt x="5999" y="3350"/>
                  </a:cubicBezTo>
                  <a:cubicBezTo>
                    <a:pt x="5999" y="2695"/>
                    <a:pt x="5466" y="2166"/>
                    <a:pt x="4814" y="2166"/>
                  </a:cubicBezTo>
                  <a:cubicBezTo>
                    <a:pt x="4167" y="2166"/>
                    <a:pt x="3641" y="2684"/>
                    <a:pt x="3630" y="3325"/>
                  </a:cubicBezTo>
                  <a:lnTo>
                    <a:pt x="34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7601486" y="4917105"/>
              <a:ext cx="258104" cy="226396"/>
            </a:xfrm>
            <a:custGeom>
              <a:avLst/>
              <a:gdLst/>
              <a:ahLst/>
              <a:cxnLst/>
              <a:rect l="l" t="t" r="r" b="b"/>
              <a:pathLst>
                <a:path w="1221" h="1071" extrusionOk="0">
                  <a:moveTo>
                    <a:pt x="61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795"/>
                    <a:pt x="83" y="959"/>
                    <a:pt x="212" y="1070"/>
                  </a:cubicBezTo>
                  <a:lnTo>
                    <a:pt x="1013" y="1070"/>
                  </a:lnTo>
                  <a:cubicBezTo>
                    <a:pt x="1142" y="959"/>
                    <a:pt x="1221" y="795"/>
                    <a:pt x="1221" y="612"/>
                  </a:cubicBezTo>
                  <a:cubicBezTo>
                    <a:pt x="1221" y="276"/>
                    <a:pt x="949" y="0"/>
                    <a:pt x="612" y="0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7213380" y="4957057"/>
              <a:ext cx="111401" cy="112247"/>
            </a:xfrm>
            <a:custGeom>
              <a:avLst/>
              <a:gdLst/>
              <a:ahLst/>
              <a:cxnLst/>
              <a:rect l="l" t="t" r="r" b="b"/>
              <a:pathLst>
                <a:path w="527" h="531" extrusionOk="0">
                  <a:moveTo>
                    <a:pt x="262" y="1"/>
                  </a:moveTo>
                  <a:cubicBezTo>
                    <a:pt x="119" y="1"/>
                    <a:pt x="1" y="119"/>
                    <a:pt x="1" y="266"/>
                  </a:cubicBezTo>
                  <a:cubicBezTo>
                    <a:pt x="1" y="412"/>
                    <a:pt x="119" y="530"/>
                    <a:pt x="262" y="530"/>
                  </a:cubicBezTo>
                  <a:cubicBezTo>
                    <a:pt x="409" y="530"/>
                    <a:pt x="527" y="412"/>
                    <a:pt x="527" y="266"/>
                  </a:cubicBezTo>
                  <a:cubicBezTo>
                    <a:pt x="527" y="119"/>
                    <a:pt x="409" y="1"/>
                    <a:pt x="262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52"/>
            <p:cNvSpPr/>
            <p:nvPr/>
          </p:nvSpPr>
          <p:spPr>
            <a:xfrm>
              <a:off x="7213380" y="4839948"/>
              <a:ext cx="55384" cy="55384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3" y="0"/>
                  </a:moveTo>
                  <a:cubicBezTo>
                    <a:pt x="58" y="0"/>
                    <a:pt x="1" y="57"/>
                    <a:pt x="1" y="132"/>
                  </a:cubicBezTo>
                  <a:cubicBezTo>
                    <a:pt x="1" y="204"/>
                    <a:pt x="58" y="261"/>
                    <a:pt x="133" y="261"/>
                  </a:cubicBezTo>
                  <a:cubicBezTo>
                    <a:pt x="205" y="261"/>
                    <a:pt x="262" y="204"/>
                    <a:pt x="262" y="132"/>
                  </a:cubicBezTo>
                  <a:cubicBezTo>
                    <a:pt x="262" y="57"/>
                    <a:pt x="205" y="0"/>
                    <a:pt x="133" y="0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52"/>
            <p:cNvSpPr/>
            <p:nvPr/>
          </p:nvSpPr>
          <p:spPr>
            <a:xfrm>
              <a:off x="7711196" y="4795134"/>
              <a:ext cx="56229" cy="56229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33" y="1"/>
                  </a:moveTo>
                  <a:cubicBezTo>
                    <a:pt x="61" y="1"/>
                    <a:pt x="0" y="62"/>
                    <a:pt x="0" y="133"/>
                  </a:cubicBezTo>
                  <a:cubicBezTo>
                    <a:pt x="0" y="205"/>
                    <a:pt x="61" y="266"/>
                    <a:pt x="133" y="266"/>
                  </a:cubicBezTo>
                  <a:cubicBezTo>
                    <a:pt x="208" y="266"/>
                    <a:pt x="265" y="205"/>
                    <a:pt x="265" y="133"/>
                  </a:cubicBezTo>
                  <a:cubicBezTo>
                    <a:pt x="265" y="62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52"/>
            <p:cNvSpPr/>
            <p:nvPr/>
          </p:nvSpPr>
          <p:spPr>
            <a:xfrm>
              <a:off x="6928853" y="5052392"/>
              <a:ext cx="56229" cy="55384"/>
            </a:xfrm>
            <a:custGeom>
              <a:avLst/>
              <a:gdLst/>
              <a:ahLst/>
              <a:cxnLst/>
              <a:rect l="l" t="t" r="r" b="b"/>
              <a:pathLst>
                <a:path w="266" h="262" extrusionOk="0">
                  <a:moveTo>
                    <a:pt x="133" y="1"/>
                  </a:moveTo>
                  <a:cubicBezTo>
                    <a:pt x="62" y="1"/>
                    <a:pt x="1" y="58"/>
                    <a:pt x="1" y="130"/>
                  </a:cubicBezTo>
                  <a:cubicBezTo>
                    <a:pt x="1" y="205"/>
                    <a:pt x="62" y="262"/>
                    <a:pt x="133" y="262"/>
                  </a:cubicBezTo>
                  <a:cubicBezTo>
                    <a:pt x="208" y="262"/>
                    <a:pt x="266" y="205"/>
                    <a:pt x="266" y="130"/>
                  </a:cubicBezTo>
                  <a:cubicBezTo>
                    <a:pt x="266" y="58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52"/>
            <p:cNvSpPr/>
            <p:nvPr/>
          </p:nvSpPr>
          <p:spPr>
            <a:xfrm>
              <a:off x="7049132" y="4674221"/>
              <a:ext cx="97238" cy="96181"/>
            </a:xfrm>
            <a:custGeom>
              <a:avLst/>
              <a:gdLst/>
              <a:ahLst/>
              <a:cxnLst/>
              <a:rect l="l" t="t" r="r" b="b"/>
              <a:pathLst>
                <a:path w="460" h="455" extrusionOk="0">
                  <a:moveTo>
                    <a:pt x="230" y="0"/>
                  </a:moveTo>
                  <a:cubicBezTo>
                    <a:pt x="105" y="0"/>
                    <a:pt x="1" y="100"/>
                    <a:pt x="1" y="226"/>
                  </a:cubicBezTo>
                  <a:cubicBezTo>
                    <a:pt x="1" y="351"/>
                    <a:pt x="105" y="455"/>
                    <a:pt x="230" y="455"/>
                  </a:cubicBezTo>
                  <a:cubicBezTo>
                    <a:pt x="355" y="455"/>
                    <a:pt x="459" y="351"/>
                    <a:pt x="459" y="226"/>
                  </a:cubicBezTo>
                  <a:cubicBezTo>
                    <a:pt x="459" y="100"/>
                    <a:pt x="355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52"/>
            <p:cNvSpPr/>
            <p:nvPr/>
          </p:nvSpPr>
          <p:spPr>
            <a:xfrm>
              <a:off x="6429557" y="5062962"/>
              <a:ext cx="108442" cy="80539"/>
            </a:xfrm>
            <a:custGeom>
              <a:avLst/>
              <a:gdLst/>
              <a:ahLst/>
              <a:cxnLst/>
              <a:rect l="l" t="t" r="r" b="b"/>
              <a:pathLst>
                <a:path w="513" h="381" extrusionOk="0">
                  <a:moveTo>
                    <a:pt x="259" y="1"/>
                  </a:moveTo>
                  <a:cubicBezTo>
                    <a:pt x="115" y="1"/>
                    <a:pt x="1" y="115"/>
                    <a:pt x="1" y="255"/>
                  </a:cubicBezTo>
                  <a:cubicBezTo>
                    <a:pt x="1" y="301"/>
                    <a:pt x="15" y="344"/>
                    <a:pt x="33" y="380"/>
                  </a:cubicBezTo>
                  <a:lnTo>
                    <a:pt x="480" y="380"/>
                  </a:lnTo>
                  <a:cubicBezTo>
                    <a:pt x="502" y="344"/>
                    <a:pt x="513" y="301"/>
                    <a:pt x="513" y="255"/>
                  </a:cubicBezTo>
                  <a:cubicBezTo>
                    <a:pt x="513" y="115"/>
                    <a:pt x="398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52"/>
            <p:cNvSpPr/>
            <p:nvPr/>
          </p:nvSpPr>
          <p:spPr>
            <a:xfrm>
              <a:off x="6727613" y="3293442"/>
              <a:ext cx="255145" cy="937715"/>
            </a:xfrm>
            <a:custGeom>
              <a:avLst/>
              <a:gdLst/>
              <a:ahLst/>
              <a:cxnLst/>
              <a:rect l="l" t="t" r="r" b="b"/>
              <a:pathLst>
                <a:path w="1207" h="4436" extrusionOk="0">
                  <a:moveTo>
                    <a:pt x="606" y="1"/>
                  </a:moveTo>
                  <a:cubicBezTo>
                    <a:pt x="273" y="1"/>
                    <a:pt x="1" y="269"/>
                    <a:pt x="1" y="602"/>
                  </a:cubicBezTo>
                  <a:lnTo>
                    <a:pt x="1" y="4435"/>
                  </a:lnTo>
                  <a:lnTo>
                    <a:pt x="1207" y="4435"/>
                  </a:lnTo>
                  <a:lnTo>
                    <a:pt x="1207" y="602"/>
                  </a:lnTo>
                  <a:cubicBezTo>
                    <a:pt x="1207" y="438"/>
                    <a:pt x="1143" y="284"/>
                    <a:pt x="1032" y="176"/>
                  </a:cubicBezTo>
                  <a:cubicBezTo>
                    <a:pt x="921" y="65"/>
                    <a:pt x="770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52"/>
            <p:cNvSpPr/>
            <p:nvPr/>
          </p:nvSpPr>
          <p:spPr>
            <a:xfrm>
              <a:off x="7739945" y="3293442"/>
              <a:ext cx="255990" cy="937715"/>
            </a:xfrm>
            <a:custGeom>
              <a:avLst/>
              <a:gdLst/>
              <a:ahLst/>
              <a:cxnLst/>
              <a:rect l="l" t="t" r="r" b="b"/>
              <a:pathLst>
                <a:path w="1211" h="4436" extrusionOk="0">
                  <a:moveTo>
                    <a:pt x="605" y="1"/>
                  </a:moveTo>
                  <a:cubicBezTo>
                    <a:pt x="272" y="1"/>
                    <a:pt x="0" y="269"/>
                    <a:pt x="0" y="602"/>
                  </a:cubicBezTo>
                  <a:lnTo>
                    <a:pt x="0" y="4435"/>
                  </a:lnTo>
                  <a:lnTo>
                    <a:pt x="1210" y="4435"/>
                  </a:lnTo>
                  <a:lnTo>
                    <a:pt x="1210" y="602"/>
                  </a:lnTo>
                  <a:cubicBezTo>
                    <a:pt x="1210" y="438"/>
                    <a:pt x="1142" y="284"/>
                    <a:pt x="1031" y="176"/>
                  </a:cubicBezTo>
                  <a:cubicBezTo>
                    <a:pt x="924" y="65"/>
                    <a:pt x="770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52"/>
            <p:cNvSpPr/>
            <p:nvPr/>
          </p:nvSpPr>
          <p:spPr>
            <a:xfrm>
              <a:off x="6518128" y="3593188"/>
              <a:ext cx="610698" cy="555315"/>
            </a:xfrm>
            <a:custGeom>
              <a:avLst/>
              <a:gdLst/>
              <a:ahLst/>
              <a:cxnLst/>
              <a:rect l="l" t="t" r="r" b="b"/>
              <a:pathLst>
                <a:path w="2889" h="2627" extrusionOk="0">
                  <a:moveTo>
                    <a:pt x="2889" y="0"/>
                  </a:moveTo>
                  <a:lnTo>
                    <a:pt x="1" y="1700"/>
                  </a:lnTo>
                  <a:lnTo>
                    <a:pt x="1" y="2627"/>
                  </a:lnTo>
                  <a:lnTo>
                    <a:pt x="2889" y="2627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604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52"/>
            <p:cNvSpPr/>
            <p:nvPr/>
          </p:nvSpPr>
          <p:spPr>
            <a:xfrm>
              <a:off x="6518128" y="3841991"/>
              <a:ext cx="610698" cy="306512"/>
            </a:xfrm>
            <a:custGeom>
              <a:avLst/>
              <a:gdLst/>
              <a:ahLst/>
              <a:cxnLst/>
              <a:rect l="l" t="t" r="r" b="b"/>
              <a:pathLst>
                <a:path w="2889" h="1450" extrusionOk="0">
                  <a:moveTo>
                    <a:pt x="2889" y="1"/>
                  </a:moveTo>
                  <a:cubicBezTo>
                    <a:pt x="974" y="215"/>
                    <a:pt x="1" y="1450"/>
                    <a:pt x="1" y="1450"/>
                  </a:cubicBezTo>
                  <a:lnTo>
                    <a:pt x="2889" y="1450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52"/>
            <p:cNvSpPr/>
            <p:nvPr/>
          </p:nvSpPr>
          <p:spPr>
            <a:xfrm>
              <a:off x="7612055" y="3593188"/>
              <a:ext cx="610698" cy="555315"/>
            </a:xfrm>
            <a:custGeom>
              <a:avLst/>
              <a:gdLst/>
              <a:ahLst/>
              <a:cxnLst/>
              <a:rect l="l" t="t" r="r" b="b"/>
              <a:pathLst>
                <a:path w="2889" h="2627" extrusionOk="0">
                  <a:moveTo>
                    <a:pt x="1" y="0"/>
                  </a:moveTo>
                  <a:lnTo>
                    <a:pt x="1" y="2627"/>
                  </a:lnTo>
                  <a:lnTo>
                    <a:pt x="2889" y="2627"/>
                  </a:lnTo>
                  <a:lnTo>
                    <a:pt x="2889" y="17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4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52"/>
            <p:cNvSpPr/>
            <p:nvPr/>
          </p:nvSpPr>
          <p:spPr>
            <a:xfrm>
              <a:off x="7612055" y="3841991"/>
              <a:ext cx="610698" cy="306512"/>
            </a:xfrm>
            <a:custGeom>
              <a:avLst/>
              <a:gdLst/>
              <a:ahLst/>
              <a:cxnLst/>
              <a:rect l="l" t="t" r="r" b="b"/>
              <a:pathLst>
                <a:path w="2889" h="1450" extrusionOk="0">
                  <a:moveTo>
                    <a:pt x="1" y="1"/>
                  </a:moveTo>
                  <a:lnTo>
                    <a:pt x="1" y="1450"/>
                  </a:lnTo>
                  <a:lnTo>
                    <a:pt x="2889" y="1450"/>
                  </a:lnTo>
                  <a:cubicBezTo>
                    <a:pt x="2889" y="1450"/>
                    <a:pt x="1915" y="215"/>
                    <a:pt x="1" y="1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52"/>
            <p:cNvSpPr/>
            <p:nvPr/>
          </p:nvSpPr>
          <p:spPr>
            <a:xfrm>
              <a:off x="7097540" y="2605800"/>
              <a:ext cx="528469" cy="1542706"/>
            </a:xfrm>
            <a:custGeom>
              <a:avLst/>
              <a:gdLst/>
              <a:ahLst/>
              <a:cxnLst/>
              <a:rect l="l" t="t" r="r" b="b"/>
              <a:pathLst>
                <a:path w="2500" h="7298" extrusionOk="0">
                  <a:moveTo>
                    <a:pt x="1250" y="1"/>
                  </a:moveTo>
                  <a:cubicBezTo>
                    <a:pt x="1196" y="1"/>
                    <a:pt x="1143" y="22"/>
                    <a:pt x="1103" y="62"/>
                  </a:cubicBezTo>
                  <a:lnTo>
                    <a:pt x="1053" y="119"/>
                  </a:lnTo>
                  <a:cubicBezTo>
                    <a:pt x="377" y="856"/>
                    <a:pt x="1" y="1815"/>
                    <a:pt x="1" y="2814"/>
                  </a:cubicBezTo>
                  <a:lnTo>
                    <a:pt x="1" y="7298"/>
                  </a:lnTo>
                  <a:lnTo>
                    <a:pt x="2499" y="7298"/>
                  </a:lnTo>
                  <a:lnTo>
                    <a:pt x="2499" y="2892"/>
                  </a:lnTo>
                  <a:cubicBezTo>
                    <a:pt x="2499" y="1844"/>
                    <a:pt x="2105" y="835"/>
                    <a:pt x="1397" y="62"/>
                  </a:cubicBezTo>
                  <a:cubicBezTo>
                    <a:pt x="1357" y="22"/>
                    <a:pt x="1304" y="1"/>
                    <a:pt x="1250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52"/>
            <p:cNvSpPr/>
            <p:nvPr/>
          </p:nvSpPr>
          <p:spPr>
            <a:xfrm>
              <a:off x="7097540" y="2605800"/>
              <a:ext cx="264234" cy="1542706"/>
            </a:xfrm>
            <a:custGeom>
              <a:avLst/>
              <a:gdLst/>
              <a:ahLst/>
              <a:cxnLst/>
              <a:rect l="l" t="t" r="r" b="b"/>
              <a:pathLst>
                <a:path w="1250" h="7298" extrusionOk="0">
                  <a:moveTo>
                    <a:pt x="1250" y="1"/>
                  </a:moveTo>
                  <a:cubicBezTo>
                    <a:pt x="1196" y="1"/>
                    <a:pt x="1143" y="22"/>
                    <a:pt x="1103" y="62"/>
                  </a:cubicBezTo>
                  <a:lnTo>
                    <a:pt x="1053" y="119"/>
                  </a:lnTo>
                  <a:cubicBezTo>
                    <a:pt x="377" y="856"/>
                    <a:pt x="1" y="1815"/>
                    <a:pt x="1" y="2814"/>
                  </a:cubicBezTo>
                  <a:lnTo>
                    <a:pt x="1" y="7298"/>
                  </a:lnTo>
                  <a:lnTo>
                    <a:pt x="1250" y="7298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52"/>
            <p:cNvSpPr/>
            <p:nvPr/>
          </p:nvSpPr>
          <p:spPr>
            <a:xfrm>
              <a:off x="7097540" y="4087200"/>
              <a:ext cx="528469" cy="61302"/>
            </a:xfrm>
            <a:custGeom>
              <a:avLst/>
              <a:gdLst/>
              <a:ahLst/>
              <a:cxnLst/>
              <a:rect l="l" t="t" r="r" b="b"/>
              <a:pathLst>
                <a:path w="2500" h="290" extrusionOk="0">
                  <a:moveTo>
                    <a:pt x="1" y="0"/>
                  </a:moveTo>
                  <a:lnTo>
                    <a:pt x="1" y="290"/>
                  </a:lnTo>
                  <a:lnTo>
                    <a:pt x="2499" y="29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52"/>
            <p:cNvSpPr/>
            <p:nvPr/>
          </p:nvSpPr>
          <p:spPr>
            <a:xfrm>
              <a:off x="7097540" y="4148290"/>
              <a:ext cx="528469" cy="165305"/>
            </a:xfrm>
            <a:custGeom>
              <a:avLst/>
              <a:gdLst/>
              <a:ahLst/>
              <a:cxnLst/>
              <a:rect l="l" t="t" r="r" b="b"/>
              <a:pathLst>
                <a:path w="2500" h="782" extrusionOk="0">
                  <a:moveTo>
                    <a:pt x="1" y="1"/>
                  </a:moveTo>
                  <a:lnTo>
                    <a:pt x="416" y="781"/>
                  </a:lnTo>
                  <a:lnTo>
                    <a:pt x="2080" y="781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52"/>
            <p:cNvSpPr/>
            <p:nvPr/>
          </p:nvSpPr>
          <p:spPr>
            <a:xfrm>
              <a:off x="7323089" y="3791258"/>
              <a:ext cx="76522" cy="657627"/>
            </a:xfrm>
            <a:custGeom>
              <a:avLst/>
              <a:gdLst/>
              <a:ahLst/>
              <a:cxnLst/>
              <a:rect l="l" t="t" r="r" b="b"/>
              <a:pathLst>
                <a:path w="362" h="3111" extrusionOk="0">
                  <a:moveTo>
                    <a:pt x="183" y="1"/>
                  </a:moveTo>
                  <a:cubicBezTo>
                    <a:pt x="83" y="1"/>
                    <a:pt x="0" y="83"/>
                    <a:pt x="0" y="183"/>
                  </a:cubicBezTo>
                  <a:lnTo>
                    <a:pt x="0" y="3111"/>
                  </a:lnTo>
                  <a:lnTo>
                    <a:pt x="362" y="3111"/>
                  </a:lnTo>
                  <a:lnTo>
                    <a:pt x="362" y="183"/>
                  </a:lnTo>
                  <a:cubicBezTo>
                    <a:pt x="362" y="133"/>
                    <a:pt x="344" y="87"/>
                    <a:pt x="308" y="54"/>
                  </a:cubicBezTo>
                  <a:cubicBezTo>
                    <a:pt x="276" y="22"/>
                    <a:pt x="233" y="1"/>
                    <a:pt x="183" y="1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52"/>
            <p:cNvSpPr/>
            <p:nvPr/>
          </p:nvSpPr>
          <p:spPr>
            <a:xfrm>
              <a:off x="7361562" y="3791258"/>
              <a:ext cx="38050" cy="657627"/>
            </a:xfrm>
            <a:custGeom>
              <a:avLst/>
              <a:gdLst/>
              <a:ahLst/>
              <a:cxnLst/>
              <a:rect l="l" t="t" r="r" b="b"/>
              <a:pathLst>
                <a:path w="180" h="3111" extrusionOk="0">
                  <a:moveTo>
                    <a:pt x="1" y="1"/>
                  </a:moveTo>
                  <a:lnTo>
                    <a:pt x="1" y="3111"/>
                  </a:lnTo>
                  <a:lnTo>
                    <a:pt x="180" y="3111"/>
                  </a:lnTo>
                  <a:lnTo>
                    <a:pt x="180" y="183"/>
                  </a:lnTo>
                  <a:cubicBezTo>
                    <a:pt x="180" y="133"/>
                    <a:pt x="162" y="87"/>
                    <a:pt x="126" y="54"/>
                  </a:cubicBezTo>
                  <a:cubicBezTo>
                    <a:pt x="94" y="22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604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52"/>
            <p:cNvSpPr/>
            <p:nvPr/>
          </p:nvSpPr>
          <p:spPr>
            <a:xfrm>
              <a:off x="6727613" y="4230943"/>
              <a:ext cx="255145" cy="82653"/>
            </a:xfrm>
            <a:custGeom>
              <a:avLst/>
              <a:gdLst/>
              <a:ahLst/>
              <a:cxnLst/>
              <a:rect l="l" t="t" r="r" b="b"/>
              <a:pathLst>
                <a:path w="1207" h="391" extrusionOk="0">
                  <a:moveTo>
                    <a:pt x="1" y="0"/>
                  </a:moveTo>
                  <a:lnTo>
                    <a:pt x="208" y="390"/>
                  </a:lnTo>
                  <a:lnTo>
                    <a:pt x="999" y="39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7739945" y="4230943"/>
              <a:ext cx="255990" cy="82653"/>
            </a:xfrm>
            <a:custGeom>
              <a:avLst/>
              <a:gdLst/>
              <a:ahLst/>
              <a:cxnLst/>
              <a:rect l="l" t="t" r="r" b="b"/>
              <a:pathLst>
                <a:path w="1211" h="391" extrusionOk="0">
                  <a:moveTo>
                    <a:pt x="0" y="0"/>
                  </a:moveTo>
                  <a:lnTo>
                    <a:pt x="208" y="390"/>
                  </a:lnTo>
                  <a:lnTo>
                    <a:pt x="999" y="390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52"/>
            <p:cNvSpPr/>
            <p:nvPr/>
          </p:nvSpPr>
          <p:spPr>
            <a:xfrm>
              <a:off x="6727613" y="3469738"/>
              <a:ext cx="255145" cy="68278"/>
            </a:xfrm>
            <a:custGeom>
              <a:avLst/>
              <a:gdLst/>
              <a:ahLst/>
              <a:cxnLst/>
              <a:rect l="l" t="t" r="r" b="b"/>
              <a:pathLst>
                <a:path w="1207" h="323" extrusionOk="0">
                  <a:moveTo>
                    <a:pt x="1" y="1"/>
                  </a:moveTo>
                  <a:lnTo>
                    <a:pt x="1" y="323"/>
                  </a:lnTo>
                  <a:lnTo>
                    <a:pt x="1207" y="323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7739945" y="3469738"/>
              <a:ext cx="255990" cy="68278"/>
            </a:xfrm>
            <a:custGeom>
              <a:avLst/>
              <a:gdLst/>
              <a:ahLst/>
              <a:cxnLst/>
              <a:rect l="l" t="t" r="r" b="b"/>
              <a:pathLst>
                <a:path w="1211" h="323" extrusionOk="0">
                  <a:moveTo>
                    <a:pt x="0" y="1"/>
                  </a:moveTo>
                  <a:lnTo>
                    <a:pt x="0" y="323"/>
                  </a:lnTo>
                  <a:lnTo>
                    <a:pt x="1210" y="323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7270877" y="3158788"/>
              <a:ext cx="201452" cy="200818"/>
            </a:xfrm>
            <a:custGeom>
              <a:avLst/>
              <a:gdLst/>
              <a:ahLst/>
              <a:cxnLst/>
              <a:rect l="l" t="t" r="r" b="b"/>
              <a:pathLst>
                <a:path w="953" h="950" extrusionOk="0">
                  <a:moveTo>
                    <a:pt x="477" y="1"/>
                  </a:moveTo>
                  <a:cubicBezTo>
                    <a:pt x="212" y="1"/>
                    <a:pt x="1" y="212"/>
                    <a:pt x="1" y="473"/>
                  </a:cubicBezTo>
                  <a:cubicBezTo>
                    <a:pt x="1" y="738"/>
                    <a:pt x="212" y="949"/>
                    <a:pt x="477" y="949"/>
                  </a:cubicBezTo>
                  <a:cubicBezTo>
                    <a:pt x="738" y="949"/>
                    <a:pt x="953" y="738"/>
                    <a:pt x="953" y="473"/>
                  </a:cubicBezTo>
                  <a:cubicBezTo>
                    <a:pt x="953" y="212"/>
                    <a:pt x="738" y="1"/>
                    <a:pt x="477" y="1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7300471" y="3187537"/>
              <a:ext cx="142264" cy="142475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7" y="1"/>
                  </a:moveTo>
                  <a:cubicBezTo>
                    <a:pt x="150" y="1"/>
                    <a:pt x="0" y="155"/>
                    <a:pt x="0" y="337"/>
                  </a:cubicBezTo>
                  <a:cubicBezTo>
                    <a:pt x="0" y="523"/>
                    <a:pt x="150" y="674"/>
                    <a:pt x="337" y="674"/>
                  </a:cubicBezTo>
                  <a:cubicBezTo>
                    <a:pt x="523" y="674"/>
                    <a:pt x="673" y="523"/>
                    <a:pt x="673" y="337"/>
                  </a:cubicBezTo>
                  <a:cubicBezTo>
                    <a:pt x="673" y="155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7D2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52"/>
            <p:cNvSpPr/>
            <p:nvPr/>
          </p:nvSpPr>
          <p:spPr>
            <a:xfrm>
              <a:off x="7202810" y="2861578"/>
              <a:ext cx="317081" cy="158329"/>
            </a:xfrm>
            <a:custGeom>
              <a:avLst/>
              <a:gdLst/>
              <a:ahLst/>
              <a:cxnLst/>
              <a:rect l="l" t="t" r="r" b="b"/>
              <a:pathLst>
                <a:path w="1500" h="749" extrusionOk="0">
                  <a:moveTo>
                    <a:pt x="752" y="0"/>
                  </a:moveTo>
                  <a:cubicBezTo>
                    <a:pt x="337" y="0"/>
                    <a:pt x="0" y="333"/>
                    <a:pt x="0" y="748"/>
                  </a:cubicBezTo>
                  <a:lnTo>
                    <a:pt x="219" y="748"/>
                  </a:lnTo>
                  <a:cubicBezTo>
                    <a:pt x="219" y="455"/>
                    <a:pt x="459" y="219"/>
                    <a:pt x="752" y="219"/>
                  </a:cubicBezTo>
                  <a:cubicBezTo>
                    <a:pt x="1045" y="219"/>
                    <a:pt x="1282" y="455"/>
                    <a:pt x="1282" y="748"/>
                  </a:cubicBezTo>
                  <a:lnTo>
                    <a:pt x="1500" y="748"/>
                  </a:lnTo>
                  <a:cubicBezTo>
                    <a:pt x="1500" y="333"/>
                    <a:pt x="1167" y="0"/>
                    <a:pt x="752" y="0"/>
                  </a:cubicBez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7270877" y="3466779"/>
              <a:ext cx="201452" cy="200607"/>
            </a:xfrm>
            <a:custGeom>
              <a:avLst/>
              <a:gdLst/>
              <a:ahLst/>
              <a:cxnLst/>
              <a:rect l="l" t="t" r="r" b="b"/>
              <a:pathLst>
                <a:path w="953" h="949" extrusionOk="0">
                  <a:moveTo>
                    <a:pt x="477" y="0"/>
                  </a:moveTo>
                  <a:cubicBezTo>
                    <a:pt x="212" y="0"/>
                    <a:pt x="1" y="212"/>
                    <a:pt x="1" y="476"/>
                  </a:cubicBezTo>
                  <a:cubicBezTo>
                    <a:pt x="1" y="738"/>
                    <a:pt x="212" y="949"/>
                    <a:pt x="477" y="949"/>
                  </a:cubicBezTo>
                  <a:cubicBezTo>
                    <a:pt x="738" y="949"/>
                    <a:pt x="953" y="738"/>
                    <a:pt x="953" y="476"/>
                  </a:cubicBezTo>
                  <a:cubicBezTo>
                    <a:pt x="953" y="212"/>
                    <a:pt x="738" y="0"/>
                    <a:pt x="477" y="0"/>
                  </a:cubicBezTo>
                  <a:close/>
                </a:path>
              </a:pathLst>
            </a:custGeom>
            <a:solidFill>
              <a:srgbClr val="F14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7300471" y="3496373"/>
              <a:ext cx="142264" cy="142264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37" y="0"/>
                  </a:moveTo>
                  <a:cubicBezTo>
                    <a:pt x="150" y="0"/>
                    <a:pt x="0" y="150"/>
                    <a:pt x="0" y="336"/>
                  </a:cubicBezTo>
                  <a:cubicBezTo>
                    <a:pt x="0" y="523"/>
                    <a:pt x="150" y="673"/>
                    <a:pt x="337" y="673"/>
                  </a:cubicBezTo>
                  <a:cubicBezTo>
                    <a:pt x="523" y="673"/>
                    <a:pt x="673" y="523"/>
                    <a:pt x="673" y="336"/>
                  </a:cubicBezTo>
                  <a:cubicBezTo>
                    <a:pt x="673" y="150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7D2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5" name="Google Shape;605;p52"/>
          <p:cNvGrpSpPr/>
          <p:nvPr/>
        </p:nvGrpSpPr>
        <p:grpSpPr>
          <a:xfrm>
            <a:off x="4194197" y="651425"/>
            <a:ext cx="4229461" cy="3808549"/>
            <a:chOff x="1452675" y="2080308"/>
            <a:chExt cx="429400" cy="386667"/>
          </a:xfrm>
        </p:grpSpPr>
        <p:sp>
          <p:nvSpPr>
            <p:cNvPr id="606" name="Google Shape;606;p52"/>
            <p:cNvSpPr/>
            <p:nvPr/>
          </p:nvSpPr>
          <p:spPr>
            <a:xfrm>
              <a:off x="1827125" y="2236300"/>
              <a:ext cx="10125" cy="16125"/>
            </a:xfrm>
            <a:custGeom>
              <a:avLst/>
              <a:gdLst/>
              <a:ahLst/>
              <a:cxnLst/>
              <a:rect l="l" t="t" r="r" b="b"/>
              <a:pathLst>
                <a:path w="405" h="645" extrusionOk="0">
                  <a:moveTo>
                    <a:pt x="201" y="0"/>
                  </a:moveTo>
                  <a:lnTo>
                    <a:pt x="169" y="107"/>
                  </a:lnTo>
                  <a:cubicBezTo>
                    <a:pt x="144" y="201"/>
                    <a:pt x="83" y="276"/>
                    <a:pt x="0" y="322"/>
                  </a:cubicBezTo>
                  <a:cubicBezTo>
                    <a:pt x="83" y="369"/>
                    <a:pt x="144" y="444"/>
                    <a:pt x="169" y="537"/>
                  </a:cubicBezTo>
                  <a:lnTo>
                    <a:pt x="201" y="644"/>
                  </a:lnTo>
                  <a:lnTo>
                    <a:pt x="233" y="537"/>
                  </a:lnTo>
                  <a:cubicBezTo>
                    <a:pt x="258" y="444"/>
                    <a:pt x="319" y="369"/>
                    <a:pt x="405" y="322"/>
                  </a:cubicBezTo>
                  <a:cubicBezTo>
                    <a:pt x="319" y="276"/>
                    <a:pt x="258" y="201"/>
                    <a:pt x="233" y="10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07" name="Google Shape;607;p52"/>
            <p:cNvSpPr/>
            <p:nvPr/>
          </p:nvSpPr>
          <p:spPr>
            <a:xfrm>
              <a:off x="1663925" y="2246125"/>
              <a:ext cx="10150" cy="16225"/>
            </a:xfrm>
            <a:custGeom>
              <a:avLst/>
              <a:gdLst/>
              <a:ahLst/>
              <a:cxnLst/>
              <a:rect l="l" t="t" r="r" b="b"/>
              <a:pathLst>
                <a:path w="406" h="649" extrusionOk="0">
                  <a:moveTo>
                    <a:pt x="201" y="1"/>
                  </a:moveTo>
                  <a:lnTo>
                    <a:pt x="172" y="108"/>
                  </a:lnTo>
                  <a:cubicBezTo>
                    <a:pt x="144" y="201"/>
                    <a:pt x="83" y="280"/>
                    <a:pt x="1" y="323"/>
                  </a:cubicBezTo>
                  <a:cubicBezTo>
                    <a:pt x="83" y="369"/>
                    <a:pt x="144" y="448"/>
                    <a:pt x="172" y="538"/>
                  </a:cubicBezTo>
                  <a:lnTo>
                    <a:pt x="201" y="649"/>
                  </a:lnTo>
                  <a:lnTo>
                    <a:pt x="233" y="538"/>
                  </a:lnTo>
                  <a:cubicBezTo>
                    <a:pt x="258" y="448"/>
                    <a:pt x="319" y="369"/>
                    <a:pt x="405" y="323"/>
                  </a:cubicBezTo>
                  <a:cubicBezTo>
                    <a:pt x="319" y="280"/>
                    <a:pt x="258" y="201"/>
                    <a:pt x="233" y="10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08" name="Google Shape;608;p52"/>
            <p:cNvSpPr/>
            <p:nvPr/>
          </p:nvSpPr>
          <p:spPr>
            <a:xfrm>
              <a:off x="1871950" y="2450750"/>
              <a:ext cx="10125" cy="16225"/>
            </a:xfrm>
            <a:custGeom>
              <a:avLst/>
              <a:gdLst/>
              <a:ahLst/>
              <a:cxnLst/>
              <a:rect l="l" t="t" r="r" b="b"/>
              <a:pathLst>
                <a:path w="405" h="649" extrusionOk="0">
                  <a:moveTo>
                    <a:pt x="201" y="1"/>
                  </a:moveTo>
                  <a:lnTo>
                    <a:pt x="172" y="112"/>
                  </a:lnTo>
                  <a:cubicBezTo>
                    <a:pt x="144" y="201"/>
                    <a:pt x="83" y="280"/>
                    <a:pt x="0" y="326"/>
                  </a:cubicBezTo>
                  <a:cubicBezTo>
                    <a:pt x="83" y="373"/>
                    <a:pt x="144" y="448"/>
                    <a:pt x="172" y="541"/>
                  </a:cubicBezTo>
                  <a:lnTo>
                    <a:pt x="201" y="648"/>
                  </a:lnTo>
                  <a:lnTo>
                    <a:pt x="233" y="541"/>
                  </a:lnTo>
                  <a:cubicBezTo>
                    <a:pt x="258" y="448"/>
                    <a:pt x="319" y="373"/>
                    <a:pt x="405" y="326"/>
                  </a:cubicBezTo>
                  <a:cubicBezTo>
                    <a:pt x="319" y="280"/>
                    <a:pt x="258" y="201"/>
                    <a:pt x="233" y="112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09" name="Google Shape;609;p52"/>
            <p:cNvSpPr/>
            <p:nvPr/>
          </p:nvSpPr>
          <p:spPr>
            <a:xfrm>
              <a:off x="1586625" y="2445575"/>
              <a:ext cx="10125" cy="16200"/>
            </a:xfrm>
            <a:custGeom>
              <a:avLst/>
              <a:gdLst/>
              <a:ahLst/>
              <a:cxnLst/>
              <a:rect l="l" t="t" r="r" b="b"/>
              <a:pathLst>
                <a:path w="405" h="648" extrusionOk="0">
                  <a:moveTo>
                    <a:pt x="201" y="0"/>
                  </a:moveTo>
                  <a:lnTo>
                    <a:pt x="172" y="107"/>
                  </a:lnTo>
                  <a:cubicBezTo>
                    <a:pt x="147" y="200"/>
                    <a:pt x="83" y="276"/>
                    <a:pt x="0" y="322"/>
                  </a:cubicBezTo>
                  <a:cubicBezTo>
                    <a:pt x="83" y="369"/>
                    <a:pt x="147" y="447"/>
                    <a:pt x="172" y="537"/>
                  </a:cubicBezTo>
                  <a:lnTo>
                    <a:pt x="201" y="648"/>
                  </a:lnTo>
                  <a:lnTo>
                    <a:pt x="233" y="537"/>
                  </a:lnTo>
                  <a:cubicBezTo>
                    <a:pt x="258" y="447"/>
                    <a:pt x="323" y="369"/>
                    <a:pt x="405" y="322"/>
                  </a:cubicBezTo>
                  <a:cubicBezTo>
                    <a:pt x="323" y="276"/>
                    <a:pt x="258" y="200"/>
                    <a:pt x="233" y="10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0" name="Google Shape;610;p52"/>
            <p:cNvSpPr/>
            <p:nvPr/>
          </p:nvSpPr>
          <p:spPr>
            <a:xfrm>
              <a:off x="1631275" y="2425456"/>
              <a:ext cx="10125" cy="16225"/>
            </a:xfrm>
            <a:custGeom>
              <a:avLst/>
              <a:gdLst/>
              <a:ahLst/>
              <a:cxnLst/>
              <a:rect l="l" t="t" r="r" b="b"/>
              <a:pathLst>
                <a:path w="405" h="649" extrusionOk="0">
                  <a:moveTo>
                    <a:pt x="201" y="1"/>
                  </a:moveTo>
                  <a:lnTo>
                    <a:pt x="172" y="108"/>
                  </a:lnTo>
                  <a:cubicBezTo>
                    <a:pt x="147" y="201"/>
                    <a:pt x="83" y="280"/>
                    <a:pt x="0" y="323"/>
                  </a:cubicBezTo>
                  <a:cubicBezTo>
                    <a:pt x="83" y="369"/>
                    <a:pt x="147" y="448"/>
                    <a:pt x="172" y="538"/>
                  </a:cubicBezTo>
                  <a:lnTo>
                    <a:pt x="201" y="648"/>
                  </a:lnTo>
                  <a:lnTo>
                    <a:pt x="233" y="538"/>
                  </a:lnTo>
                  <a:cubicBezTo>
                    <a:pt x="258" y="448"/>
                    <a:pt x="322" y="369"/>
                    <a:pt x="405" y="323"/>
                  </a:cubicBezTo>
                  <a:cubicBezTo>
                    <a:pt x="322" y="280"/>
                    <a:pt x="258" y="201"/>
                    <a:pt x="233" y="10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1773900" y="2190475"/>
              <a:ext cx="10125" cy="16225"/>
            </a:xfrm>
            <a:custGeom>
              <a:avLst/>
              <a:gdLst/>
              <a:ahLst/>
              <a:cxnLst/>
              <a:rect l="l" t="t" r="r" b="b"/>
              <a:pathLst>
                <a:path w="405" h="649" extrusionOk="0">
                  <a:moveTo>
                    <a:pt x="204" y="1"/>
                  </a:moveTo>
                  <a:lnTo>
                    <a:pt x="172" y="108"/>
                  </a:lnTo>
                  <a:cubicBezTo>
                    <a:pt x="147" y="201"/>
                    <a:pt x="86" y="276"/>
                    <a:pt x="0" y="323"/>
                  </a:cubicBezTo>
                  <a:cubicBezTo>
                    <a:pt x="86" y="369"/>
                    <a:pt x="147" y="448"/>
                    <a:pt x="172" y="538"/>
                  </a:cubicBezTo>
                  <a:lnTo>
                    <a:pt x="204" y="649"/>
                  </a:lnTo>
                  <a:lnTo>
                    <a:pt x="233" y="538"/>
                  </a:lnTo>
                  <a:cubicBezTo>
                    <a:pt x="261" y="448"/>
                    <a:pt x="322" y="369"/>
                    <a:pt x="404" y="323"/>
                  </a:cubicBezTo>
                  <a:cubicBezTo>
                    <a:pt x="322" y="276"/>
                    <a:pt x="261" y="201"/>
                    <a:pt x="233" y="108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2" name="Google Shape;612;p52"/>
            <p:cNvSpPr/>
            <p:nvPr/>
          </p:nvSpPr>
          <p:spPr>
            <a:xfrm>
              <a:off x="1855475" y="2225200"/>
              <a:ext cx="7200" cy="11550"/>
            </a:xfrm>
            <a:custGeom>
              <a:avLst/>
              <a:gdLst/>
              <a:ahLst/>
              <a:cxnLst/>
              <a:rect l="l" t="t" r="r" b="b"/>
              <a:pathLst>
                <a:path w="288" h="462" extrusionOk="0">
                  <a:moveTo>
                    <a:pt x="144" y="0"/>
                  </a:moveTo>
                  <a:lnTo>
                    <a:pt x="123" y="79"/>
                  </a:lnTo>
                  <a:cubicBezTo>
                    <a:pt x="101" y="143"/>
                    <a:pt x="58" y="197"/>
                    <a:pt x="1" y="229"/>
                  </a:cubicBezTo>
                  <a:cubicBezTo>
                    <a:pt x="58" y="262"/>
                    <a:pt x="101" y="319"/>
                    <a:pt x="123" y="383"/>
                  </a:cubicBezTo>
                  <a:lnTo>
                    <a:pt x="144" y="462"/>
                  </a:lnTo>
                  <a:lnTo>
                    <a:pt x="166" y="383"/>
                  </a:lnTo>
                  <a:cubicBezTo>
                    <a:pt x="183" y="319"/>
                    <a:pt x="226" y="262"/>
                    <a:pt x="287" y="229"/>
                  </a:cubicBezTo>
                  <a:cubicBezTo>
                    <a:pt x="226" y="197"/>
                    <a:pt x="183" y="143"/>
                    <a:pt x="166" y="79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1684775" y="2155675"/>
              <a:ext cx="7175" cy="11475"/>
            </a:xfrm>
            <a:custGeom>
              <a:avLst/>
              <a:gdLst/>
              <a:ahLst/>
              <a:cxnLst/>
              <a:rect l="l" t="t" r="r" b="b"/>
              <a:pathLst>
                <a:path w="287" h="459" extrusionOk="0">
                  <a:moveTo>
                    <a:pt x="144" y="1"/>
                  </a:moveTo>
                  <a:lnTo>
                    <a:pt x="122" y="76"/>
                  </a:lnTo>
                  <a:cubicBezTo>
                    <a:pt x="101" y="144"/>
                    <a:pt x="58" y="197"/>
                    <a:pt x="0" y="230"/>
                  </a:cubicBezTo>
                  <a:cubicBezTo>
                    <a:pt x="58" y="262"/>
                    <a:pt x="101" y="319"/>
                    <a:pt x="122" y="384"/>
                  </a:cubicBezTo>
                  <a:lnTo>
                    <a:pt x="144" y="459"/>
                  </a:lnTo>
                  <a:lnTo>
                    <a:pt x="165" y="384"/>
                  </a:lnTo>
                  <a:cubicBezTo>
                    <a:pt x="183" y="319"/>
                    <a:pt x="226" y="262"/>
                    <a:pt x="287" y="230"/>
                  </a:cubicBezTo>
                  <a:cubicBezTo>
                    <a:pt x="226" y="197"/>
                    <a:pt x="183" y="144"/>
                    <a:pt x="165" y="76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1580100" y="2308675"/>
              <a:ext cx="13800" cy="22125"/>
            </a:xfrm>
            <a:custGeom>
              <a:avLst/>
              <a:gdLst/>
              <a:ahLst/>
              <a:cxnLst/>
              <a:rect l="l" t="t" r="r" b="b"/>
              <a:pathLst>
                <a:path w="552" h="885" extrusionOk="0">
                  <a:moveTo>
                    <a:pt x="276" y="0"/>
                  </a:moveTo>
                  <a:lnTo>
                    <a:pt x="233" y="151"/>
                  </a:lnTo>
                  <a:cubicBezTo>
                    <a:pt x="197" y="276"/>
                    <a:pt x="115" y="380"/>
                    <a:pt x="0" y="444"/>
                  </a:cubicBezTo>
                  <a:cubicBezTo>
                    <a:pt x="115" y="505"/>
                    <a:pt x="197" y="609"/>
                    <a:pt x="233" y="734"/>
                  </a:cubicBezTo>
                  <a:lnTo>
                    <a:pt x="276" y="884"/>
                  </a:lnTo>
                  <a:lnTo>
                    <a:pt x="319" y="734"/>
                  </a:lnTo>
                  <a:cubicBezTo>
                    <a:pt x="351" y="609"/>
                    <a:pt x="437" y="505"/>
                    <a:pt x="551" y="444"/>
                  </a:cubicBezTo>
                  <a:cubicBezTo>
                    <a:pt x="437" y="380"/>
                    <a:pt x="351" y="276"/>
                    <a:pt x="319" y="15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5" name="Google Shape;615;p52"/>
            <p:cNvSpPr/>
            <p:nvPr/>
          </p:nvSpPr>
          <p:spPr>
            <a:xfrm>
              <a:off x="1627599" y="2080308"/>
              <a:ext cx="13800" cy="22025"/>
            </a:xfrm>
            <a:custGeom>
              <a:avLst/>
              <a:gdLst/>
              <a:ahLst/>
              <a:cxnLst/>
              <a:rect l="l" t="t" r="r" b="b"/>
              <a:pathLst>
                <a:path w="552" h="881" extrusionOk="0">
                  <a:moveTo>
                    <a:pt x="276" y="0"/>
                  </a:moveTo>
                  <a:lnTo>
                    <a:pt x="233" y="147"/>
                  </a:lnTo>
                  <a:cubicBezTo>
                    <a:pt x="197" y="272"/>
                    <a:pt x="115" y="380"/>
                    <a:pt x="0" y="441"/>
                  </a:cubicBezTo>
                  <a:cubicBezTo>
                    <a:pt x="115" y="501"/>
                    <a:pt x="197" y="609"/>
                    <a:pt x="233" y="734"/>
                  </a:cubicBezTo>
                  <a:lnTo>
                    <a:pt x="276" y="881"/>
                  </a:lnTo>
                  <a:lnTo>
                    <a:pt x="319" y="734"/>
                  </a:lnTo>
                  <a:cubicBezTo>
                    <a:pt x="354" y="609"/>
                    <a:pt x="437" y="501"/>
                    <a:pt x="551" y="441"/>
                  </a:cubicBezTo>
                  <a:cubicBezTo>
                    <a:pt x="437" y="380"/>
                    <a:pt x="354" y="272"/>
                    <a:pt x="319" y="147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6" name="Google Shape;616;p52"/>
            <p:cNvSpPr/>
            <p:nvPr/>
          </p:nvSpPr>
          <p:spPr>
            <a:xfrm>
              <a:off x="1452675" y="2432150"/>
              <a:ext cx="13825" cy="22025"/>
            </a:xfrm>
            <a:custGeom>
              <a:avLst/>
              <a:gdLst/>
              <a:ahLst/>
              <a:cxnLst/>
              <a:rect l="l" t="t" r="r" b="b"/>
              <a:pathLst>
                <a:path w="553" h="881" extrusionOk="0">
                  <a:moveTo>
                    <a:pt x="277" y="0"/>
                  </a:moveTo>
                  <a:lnTo>
                    <a:pt x="234" y="151"/>
                  </a:lnTo>
                  <a:cubicBezTo>
                    <a:pt x="201" y="272"/>
                    <a:pt x="115" y="380"/>
                    <a:pt x="1" y="440"/>
                  </a:cubicBezTo>
                  <a:cubicBezTo>
                    <a:pt x="115" y="505"/>
                    <a:pt x="201" y="609"/>
                    <a:pt x="234" y="734"/>
                  </a:cubicBezTo>
                  <a:lnTo>
                    <a:pt x="277" y="881"/>
                  </a:lnTo>
                  <a:lnTo>
                    <a:pt x="319" y="734"/>
                  </a:lnTo>
                  <a:cubicBezTo>
                    <a:pt x="355" y="609"/>
                    <a:pt x="438" y="505"/>
                    <a:pt x="552" y="440"/>
                  </a:cubicBezTo>
                  <a:cubicBezTo>
                    <a:pt x="438" y="380"/>
                    <a:pt x="355" y="272"/>
                    <a:pt x="319" y="15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1596725" y="2291050"/>
              <a:ext cx="8275" cy="13175"/>
            </a:xfrm>
            <a:custGeom>
              <a:avLst/>
              <a:gdLst/>
              <a:ahLst/>
              <a:cxnLst/>
              <a:rect l="l" t="t" r="r" b="b"/>
              <a:pathLst>
                <a:path w="331" h="527" extrusionOk="0">
                  <a:moveTo>
                    <a:pt x="166" y="0"/>
                  </a:moveTo>
                  <a:lnTo>
                    <a:pt x="140" y="86"/>
                  </a:lnTo>
                  <a:cubicBezTo>
                    <a:pt x="119" y="161"/>
                    <a:pt x="69" y="226"/>
                    <a:pt x="1" y="262"/>
                  </a:cubicBezTo>
                  <a:cubicBezTo>
                    <a:pt x="69" y="301"/>
                    <a:pt x="119" y="362"/>
                    <a:pt x="140" y="437"/>
                  </a:cubicBezTo>
                  <a:lnTo>
                    <a:pt x="166" y="526"/>
                  </a:lnTo>
                  <a:lnTo>
                    <a:pt x="191" y="437"/>
                  </a:lnTo>
                  <a:cubicBezTo>
                    <a:pt x="212" y="362"/>
                    <a:pt x="262" y="301"/>
                    <a:pt x="330" y="262"/>
                  </a:cubicBezTo>
                  <a:cubicBezTo>
                    <a:pt x="262" y="226"/>
                    <a:pt x="212" y="161"/>
                    <a:pt x="191" y="86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1563933" y="2135973"/>
              <a:ext cx="8250" cy="13175"/>
            </a:xfrm>
            <a:custGeom>
              <a:avLst/>
              <a:gdLst/>
              <a:ahLst/>
              <a:cxnLst/>
              <a:rect l="l" t="t" r="r" b="b"/>
              <a:pathLst>
                <a:path w="330" h="527" extrusionOk="0">
                  <a:moveTo>
                    <a:pt x="165" y="1"/>
                  </a:moveTo>
                  <a:lnTo>
                    <a:pt x="140" y="90"/>
                  </a:lnTo>
                  <a:cubicBezTo>
                    <a:pt x="118" y="165"/>
                    <a:pt x="68" y="226"/>
                    <a:pt x="0" y="266"/>
                  </a:cubicBezTo>
                  <a:cubicBezTo>
                    <a:pt x="68" y="301"/>
                    <a:pt x="118" y="366"/>
                    <a:pt x="140" y="441"/>
                  </a:cubicBezTo>
                  <a:lnTo>
                    <a:pt x="165" y="527"/>
                  </a:lnTo>
                  <a:lnTo>
                    <a:pt x="190" y="441"/>
                  </a:lnTo>
                  <a:cubicBezTo>
                    <a:pt x="212" y="366"/>
                    <a:pt x="262" y="301"/>
                    <a:pt x="330" y="266"/>
                  </a:cubicBezTo>
                  <a:cubicBezTo>
                    <a:pt x="262" y="226"/>
                    <a:pt x="212" y="165"/>
                    <a:pt x="190" y="90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1607200" y="2430275"/>
              <a:ext cx="7175" cy="11475"/>
            </a:xfrm>
            <a:custGeom>
              <a:avLst/>
              <a:gdLst/>
              <a:ahLst/>
              <a:cxnLst/>
              <a:rect l="l" t="t" r="r" b="b"/>
              <a:pathLst>
                <a:path w="287" h="459" extrusionOk="0">
                  <a:moveTo>
                    <a:pt x="144" y="0"/>
                  </a:moveTo>
                  <a:lnTo>
                    <a:pt x="122" y="75"/>
                  </a:lnTo>
                  <a:cubicBezTo>
                    <a:pt x="101" y="140"/>
                    <a:pt x="58" y="197"/>
                    <a:pt x="1" y="229"/>
                  </a:cubicBezTo>
                  <a:cubicBezTo>
                    <a:pt x="58" y="261"/>
                    <a:pt x="101" y="315"/>
                    <a:pt x="122" y="383"/>
                  </a:cubicBezTo>
                  <a:lnTo>
                    <a:pt x="144" y="458"/>
                  </a:lnTo>
                  <a:lnTo>
                    <a:pt x="165" y="383"/>
                  </a:lnTo>
                  <a:cubicBezTo>
                    <a:pt x="183" y="315"/>
                    <a:pt x="226" y="261"/>
                    <a:pt x="287" y="229"/>
                  </a:cubicBezTo>
                  <a:cubicBezTo>
                    <a:pt x="226" y="197"/>
                    <a:pt x="183" y="140"/>
                    <a:pt x="165" y="75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1833575" y="2393300"/>
              <a:ext cx="7275" cy="11575"/>
            </a:xfrm>
            <a:custGeom>
              <a:avLst/>
              <a:gdLst/>
              <a:ahLst/>
              <a:cxnLst/>
              <a:rect l="l" t="t" r="r" b="b"/>
              <a:pathLst>
                <a:path w="291" h="463" extrusionOk="0">
                  <a:moveTo>
                    <a:pt x="147" y="1"/>
                  </a:moveTo>
                  <a:lnTo>
                    <a:pt x="122" y="80"/>
                  </a:lnTo>
                  <a:cubicBezTo>
                    <a:pt x="104" y="144"/>
                    <a:pt x="61" y="198"/>
                    <a:pt x="0" y="230"/>
                  </a:cubicBezTo>
                  <a:cubicBezTo>
                    <a:pt x="61" y="262"/>
                    <a:pt x="104" y="319"/>
                    <a:pt x="122" y="384"/>
                  </a:cubicBezTo>
                  <a:lnTo>
                    <a:pt x="147" y="463"/>
                  </a:lnTo>
                  <a:lnTo>
                    <a:pt x="168" y="384"/>
                  </a:lnTo>
                  <a:cubicBezTo>
                    <a:pt x="186" y="319"/>
                    <a:pt x="229" y="262"/>
                    <a:pt x="290" y="230"/>
                  </a:cubicBezTo>
                  <a:cubicBezTo>
                    <a:pt x="229" y="198"/>
                    <a:pt x="186" y="144"/>
                    <a:pt x="168" y="8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1668052" y="2226864"/>
              <a:ext cx="7175" cy="11475"/>
            </a:xfrm>
            <a:custGeom>
              <a:avLst/>
              <a:gdLst/>
              <a:ahLst/>
              <a:cxnLst/>
              <a:rect l="l" t="t" r="r" b="b"/>
              <a:pathLst>
                <a:path w="287" h="459" extrusionOk="0">
                  <a:moveTo>
                    <a:pt x="144" y="0"/>
                  </a:moveTo>
                  <a:lnTo>
                    <a:pt x="122" y="79"/>
                  </a:lnTo>
                  <a:cubicBezTo>
                    <a:pt x="104" y="143"/>
                    <a:pt x="58" y="197"/>
                    <a:pt x="0" y="229"/>
                  </a:cubicBezTo>
                  <a:cubicBezTo>
                    <a:pt x="58" y="261"/>
                    <a:pt x="104" y="319"/>
                    <a:pt x="122" y="383"/>
                  </a:cubicBezTo>
                  <a:lnTo>
                    <a:pt x="144" y="458"/>
                  </a:lnTo>
                  <a:lnTo>
                    <a:pt x="165" y="383"/>
                  </a:lnTo>
                  <a:cubicBezTo>
                    <a:pt x="183" y="319"/>
                    <a:pt x="226" y="261"/>
                    <a:pt x="287" y="229"/>
                  </a:cubicBezTo>
                  <a:cubicBezTo>
                    <a:pt x="226" y="197"/>
                    <a:pt x="183" y="143"/>
                    <a:pt x="165" y="79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FBC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85CB4"/>
                </a:solidFill>
              </a:endParaRPr>
            </a:p>
          </p:txBody>
        </p:sp>
      </p:grpSp>
      <p:sp>
        <p:nvSpPr>
          <p:cNvPr id="622" name="Google Shape;622;p52"/>
          <p:cNvSpPr/>
          <p:nvPr/>
        </p:nvSpPr>
        <p:spPr>
          <a:xfrm>
            <a:off x="271669" y="256036"/>
            <a:ext cx="4734609" cy="320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3" name="Google Shape;623;p52"/>
          <p:cNvSpPr txBox="1">
            <a:spLocks noGrp="1"/>
          </p:cNvSpPr>
          <p:nvPr>
            <p:ph type="ctrTitle"/>
          </p:nvPr>
        </p:nvSpPr>
        <p:spPr>
          <a:xfrm>
            <a:off x="86114" y="399758"/>
            <a:ext cx="5148476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 sz="3600">
                <a:latin typeface="Montserrat Medium"/>
                <a:ea typeface="Montserrat Medium"/>
                <a:cs typeface="Montserrat Medium"/>
                <a:sym typeface="Montserrat Medium"/>
              </a:rPr>
              <a:t>Welcome to the </a:t>
            </a:r>
            <a:br>
              <a:rPr lang="tr" sz="36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tr" sz="3600">
                <a:latin typeface="Montserrat Medium"/>
                <a:ea typeface="Montserrat Medium"/>
                <a:cs typeface="Montserrat Medium"/>
                <a:sym typeface="Montserrat Medium"/>
              </a:rPr>
              <a:t>Vue JS Tutorial</a:t>
            </a:r>
            <a:endParaRPr sz="36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71F48CA-4B47-9F4C-81C5-159D8628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80" y="1563995"/>
            <a:ext cx="3462743" cy="20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owser window with solid fill">
            <a:extLst>
              <a:ext uri="{FF2B5EF4-FFF2-40B4-BE49-F238E27FC236}">
                <a16:creationId xmlns:a16="http://schemas.microsoft.com/office/drawing/2014/main" id="{CB8C7690-1B3F-D845-B6ED-13767039A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688" y="-503725"/>
            <a:ext cx="6868624" cy="6868624"/>
          </a:xfrm>
          <a:prstGeom prst="rect">
            <a:avLst/>
          </a:prstGeom>
        </p:spPr>
      </p:pic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9414E80D-3213-1245-93DF-2C3DEFB515AD}"/>
              </a:ext>
            </a:extLst>
          </p:cNvPr>
          <p:cNvSpPr/>
          <p:nvPr/>
        </p:nvSpPr>
        <p:spPr>
          <a:xfrm flipV="1">
            <a:off x="2880260" y="0"/>
            <a:ext cx="3231080" cy="70236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F1556-DDDE-6A41-8624-B9017FAD5C5B}"/>
              </a:ext>
            </a:extLst>
          </p:cNvPr>
          <p:cNvSpPr txBox="1"/>
          <p:nvPr/>
        </p:nvSpPr>
        <p:spPr>
          <a:xfrm>
            <a:off x="3282021" y="151127"/>
            <a:ext cx="242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err="1"/>
              <a:t>App</a:t>
            </a:r>
            <a:r>
              <a:rPr lang="tr-TR" sz="2000" b="1"/>
              <a:t> </a:t>
            </a:r>
            <a:r>
              <a:rPr lang="tr-TR" sz="2000" b="1" err="1"/>
              <a:t>Review</a:t>
            </a:r>
            <a:endParaRPr lang="tr-TR" sz="20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BB287-7BEF-D248-BBF1-8D61C0FA27B6}"/>
              </a:ext>
            </a:extLst>
          </p:cNvPr>
          <p:cNvSpPr/>
          <p:nvPr/>
        </p:nvSpPr>
        <p:spPr>
          <a:xfrm>
            <a:off x="2407626" y="2742408"/>
            <a:ext cx="17487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6955A-DB4C-2F43-818A-BC75C3218161}"/>
              </a:ext>
            </a:extLst>
          </p:cNvPr>
          <p:cNvSpPr txBox="1"/>
          <p:nvPr/>
        </p:nvSpPr>
        <p:spPr>
          <a:xfrm>
            <a:off x="2327616" y="2417861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576B3-1E81-9D47-B926-8079B42911A7}"/>
              </a:ext>
            </a:extLst>
          </p:cNvPr>
          <p:cNvSpPr txBox="1"/>
          <p:nvPr/>
        </p:nvSpPr>
        <p:spPr>
          <a:xfrm>
            <a:off x="2407626" y="202473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Title</a:t>
            </a:r>
          </a:p>
        </p:txBody>
      </p:sp>
      <p:pic>
        <p:nvPicPr>
          <p:cNvPr id="12" name="Graphic 11" descr="Robot with solid fill">
            <a:extLst>
              <a:ext uri="{FF2B5EF4-FFF2-40B4-BE49-F238E27FC236}">
                <a16:creationId xmlns:a16="http://schemas.microsoft.com/office/drawing/2014/main" id="{E4CCC30B-595F-3742-ADA0-397AB9746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019" y="3474988"/>
            <a:ext cx="1243983" cy="1243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AD26A7-07D3-5A4D-A606-60F7FEB5841B}"/>
              </a:ext>
            </a:extLst>
          </p:cNvPr>
          <p:cNvSpPr txBox="1"/>
          <p:nvPr/>
        </p:nvSpPr>
        <p:spPr>
          <a:xfrm>
            <a:off x="2361906" y="320796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7415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AFE70-596D-9B49-8118-B7E1F3DD99DF}"/>
              </a:ext>
            </a:extLst>
          </p:cNvPr>
          <p:cNvSpPr/>
          <p:nvPr/>
        </p:nvSpPr>
        <p:spPr>
          <a:xfrm>
            <a:off x="1361630" y="1007758"/>
            <a:ext cx="1678750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“QWERTY”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FA8BD-3324-C549-8E08-FDF00AE274C3}"/>
              </a:ext>
            </a:extLst>
          </p:cNvPr>
          <p:cNvSpPr/>
          <p:nvPr/>
        </p:nvSpPr>
        <p:spPr>
          <a:xfrm>
            <a:off x="3732625" y="1007758"/>
            <a:ext cx="1678750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“1234”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39493-E8BF-BF43-9F6A-1559C241A3EE}"/>
              </a:ext>
            </a:extLst>
          </p:cNvPr>
          <p:cNvSpPr/>
          <p:nvPr/>
        </p:nvSpPr>
        <p:spPr>
          <a:xfrm>
            <a:off x="6103620" y="1007758"/>
            <a:ext cx="1678750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“QWERTY”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8BC095-022D-104C-9AB2-4B8E0AD85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05" y="2403021"/>
            <a:ext cx="1905000" cy="19050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2E57FA2-454D-7F46-8722-731B8F7BE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2403021"/>
            <a:ext cx="190500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1C813-5057-5545-B051-361FEF11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95" y="2403021"/>
            <a:ext cx="1905000" cy="1905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E475C0-321D-EC44-88FA-2AD6575F444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201005" y="1918606"/>
            <a:ext cx="0" cy="484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CDFE1E-8CED-A943-A431-162E8BE3132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72000" y="1918605"/>
            <a:ext cx="0" cy="484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0ACE38-7A18-A44B-91EA-C76EAFAA4911}"/>
              </a:ext>
            </a:extLst>
          </p:cNvPr>
          <p:cNvCxnSpPr>
            <a:cxnSpLocks/>
          </p:cNvCxnSpPr>
          <p:nvPr/>
        </p:nvCxnSpPr>
        <p:spPr>
          <a:xfrm>
            <a:off x="6956058" y="1918605"/>
            <a:ext cx="0" cy="484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8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8"/>
          <p:cNvSpPr txBox="1"/>
          <p:nvPr/>
        </p:nvSpPr>
        <p:spPr>
          <a:xfrm>
            <a:off x="1043900" y="2557895"/>
            <a:ext cx="7327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5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45" name="Google Shape;1145;p58"/>
          <p:cNvSpPr/>
          <p:nvPr/>
        </p:nvSpPr>
        <p:spPr>
          <a:xfrm>
            <a:off x="2704400" y="4084075"/>
            <a:ext cx="4006500" cy="4006500"/>
          </a:xfrm>
          <a:prstGeom prst="ellipse">
            <a:avLst/>
          </a:prstGeom>
          <a:solidFill>
            <a:srgbClr val="FFFFFF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58"/>
          <p:cNvGrpSpPr/>
          <p:nvPr/>
        </p:nvGrpSpPr>
        <p:grpSpPr>
          <a:xfrm>
            <a:off x="2815586" y="134945"/>
            <a:ext cx="583834" cy="575415"/>
            <a:chOff x="-64774725" y="1916550"/>
            <a:chExt cx="319000" cy="314400"/>
          </a:xfrm>
        </p:grpSpPr>
        <p:sp>
          <p:nvSpPr>
            <p:cNvPr id="1148" name="Google Shape;1148;p58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58"/>
          <p:cNvGrpSpPr/>
          <p:nvPr/>
        </p:nvGrpSpPr>
        <p:grpSpPr>
          <a:xfrm>
            <a:off x="6015871" y="130003"/>
            <a:ext cx="566538" cy="585298"/>
            <a:chOff x="-62148000" y="1930075"/>
            <a:chExt cx="309550" cy="319800"/>
          </a:xfrm>
        </p:grpSpPr>
        <p:sp>
          <p:nvSpPr>
            <p:cNvPr id="1151" name="Google Shape;1151;p58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8"/>
          <p:cNvSpPr/>
          <p:nvPr/>
        </p:nvSpPr>
        <p:spPr>
          <a:xfrm>
            <a:off x="4417906" y="196325"/>
            <a:ext cx="579487" cy="45265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2;p58">
            <a:extLst>
              <a:ext uri="{FF2B5EF4-FFF2-40B4-BE49-F238E27FC236}">
                <a16:creationId xmlns:a16="http://schemas.microsoft.com/office/drawing/2014/main" id="{9BA54789-A4FE-EE4A-8EB2-B3C97536AFF1}"/>
              </a:ext>
            </a:extLst>
          </p:cNvPr>
          <p:cNvSpPr txBox="1"/>
          <p:nvPr/>
        </p:nvSpPr>
        <p:spPr>
          <a:xfrm>
            <a:off x="357648" y="1352654"/>
            <a:ext cx="842870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Code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Editor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Setup</a:t>
            </a:r>
            <a:endParaRPr lang="tr-TR" sz="4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16950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owser window with solid fill">
            <a:extLst>
              <a:ext uri="{FF2B5EF4-FFF2-40B4-BE49-F238E27FC236}">
                <a16:creationId xmlns:a16="http://schemas.microsoft.com/office/drawing/2014/main" id="{CB8C7690-1B3F-D845-B6ED-13767039A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688" y="-503725"/>
            <a:ext cx="6868624" cy="6868624"/>
          </a:xfrm>
          <a:prstGeom prst="rect">
            <a:avLst/>
          </a:prstGeom>
        </p:spPr>
      </p:pic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9414E80D-3213-1245-93DF-2C3DEFB515AD}"/>
              </a:ext>
            </a:extLst>
          </p:cNvPr>
          <p:cNvSpPr/>
          <p:nvPr/>
        </p:nvSpPr>
        <p:spPr>
          <a:xfrm flipV="1">
            <a:off x="2880260" y="0"/>
            <a:ext cx="3231080" cy="70236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F1556-DDDE-6A41-8624-B9017FAD5C5B}"/>
              </a:ext>
            </a:extLst>
          </p:cNvPr>
          <p:cNvSpPr txBox="1"/>
          <p:nvPr/>
        </p:nvSpPr>
        <p:spPr>
          <a:xfrm>
            <a:off x="3282021" y="151127"/>
            <a:ext cx="242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err="1"/>
              <a:t>App</a:t>
            </a:r>
            <a:r>
              <a:rPr lang="tr-TR" sz="2000" b="1"/>
              <a:t> </a:t>
            </a:r>
            <a:r>
              <a:rPr lang="tr-TR" sz="2000" b="1" err="1"/>
              <a:t>Review</a:t>
            </a:r>
            <a:endParaRPr lang="tr-TR" sz="20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BB287-7BEF-D248-BBF1-8D61C0FA27B6}"/>
              </a:ext>
            </a:extLst>
          </p:cNvPr>
          <p:cNvSpPr/>
          <p:nvPr/>
        </p:nvSpPr>
        <p:spPr>
          <a:xfrm>
            <a:off x="2407626" y="2742408"/>
            <a:ext cx="17487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6955A-DB4C-2F43-818A-BC75C3218161}"/>
              </a:ext>
            </a:extLst>
          </p:cNvPr>
          <p:cNvSpPr txBox="1"/>
          <p:nvPr/>
        </p:nvSpPr>
        <p:spPr>
          <a:xfrm>
            <a:off x="2327616" y="2417861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576B3-1E81-9D47-B926-8079B42911A7}"/>
              </a:ext>
            </a:extLst>
          </p:cNvPr>
          <p:cNvSpPr txBox="1"/>
          <p:nvPr/>
        </p:nvSpPr>
        <p:spPr>
          <a:xfrm>
            <a:off x="2407626" y="202473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Title</a:t>
            </a:r>
          </a:p>
        </p:txBody>
      </p:sp>
      <p:pic>
        <p:nvPicPr>
          <p:cNvPr id="12" name="Graphic 11" descr="Robot with solid fill">
            <a:extLst>
              <a:ext uri="{FF2B5EF4-FFF2-40B4-BE49-F238E27FC236}">
                <a16:creationId xmlns:a16="http://schemas.microsoft.com/office/drawing/2014/main" id="{E4CCC30B-595F-3742-ADA0-397AB9746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019" y="3474988"/>
            <a:ext cx="1243983" cy="1243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AD26A7-07D3-5A4D-A606-60F7FEB5841B}"/>
              </a:ext>
            </a:extLst>
          </p:cNvPr>
          <p:cNvSpPr txBox="1"/>
          <p:nvPr/>
        </p:nvSpPr>
        <p:spPr>
          <a:xfrm>
            <a:off x="2361906" y="320796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19699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3E8C-E975-3244-BDF8-9B781B22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/>
              <a:t>https://</a:t>
            </a:r>
            <a:r>
              <a:rPr lang="en-US" sz="4400" err="1"/>
              <a:t>bit.ly</a:t>
            </a:r>
            <a:r>
              <a:rPr lang="en-US" sz="4400"/>
              <a:t>/3tlNr7C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0795-2892-B64A-B841-225C893C5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1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8"/>
          <p:cNvSpPr txBox="1"/>
          <p:nvPr/>
        </p:nvSpPr>
        <p:spPr>
          <a:xfrm>
            <a:off x="1043900" y="2557895"/>
            <a:ext cx="7327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5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45" name="Google Shape;1145;p58"/>
          <p:cNvSpPr/>
          <p:nvPr/>
        </p:nvSpPr>
        <p:spPr>
          <a:xfrm>
            <a:off x="2704400" y="4084075"/>
            <a:ext cx="4006500" cy="4006500"/>
          </a:xfrm>
          <a:prstGeom prst="ellipse">
            <a:avLst/>
          </a:prstGeom>
          <a:solidFill>
            <a:srgbClr val="FFFFFF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58"/>
          <p:cNvGrpSpPr/>
          <p:nvPr/>
        </p:nvGrpSpPr>
        <p:grpSpPr>
          <a:xfrm>
            <a:off x="2815586" y="134945"/>
            <a:ext cx="583834" cy="575415"/>
            <a:chOff x="-64774725" y="1916550"/>
            <a:chExt cx="319000" cy="314400"/>
          </a:xfrm>
        </p:grpSpPr>
        <p:sp>
          <p:nvSpPr>
            <p:cNvPr id="1148" name="Google Shape;1148;p58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58"/>
          <p:cNvGrpSpPr/>
          <p:nvPr/>
        </p:nvGrpSpPr>
        <p:grpSpPr>
          <a:xfrm>
            <a:off x="6015871" y="130003"/>
            <a:ext cx="566538" cy="585298"/>
            <a:chOff x="-62148000" y="1930075"/>
            <a:chExt cx="309550" cy="319800"/>
          </a:xfrm>
        </p:grpSpPr>
        <p:sp>
          <p:nvSpPr>
            <p:cNvPr id="1151" name="Google Shape;1151;p58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8"/>
          <p:cNvSpPr/>
          <p:nvPr/>
        </p:nvSpPr>
        <p:spPr>
          <a:xfrm>
            <a:off x="4417906" y="196325"/>
            <a:ext cx="579487" cy="45265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2;p58">
            <a:extLst>
              <a:ext uri="{FF2B5EF4-FFF2-40B4-BE49-F238E27FC236}">
                <a16:creationId xmlns:a16="http://schemas.microsoft.com/office/drawing/2014/main" id="{9BA54789-A4FE-EE4A-8EB2-B3C97536AFF1}"/>
              </a:ext>
            </a:extLst>
          </p:cNvPr>
          <p:cNvSpPr txBox="1"/>
          <p:nvPr/>
        </p:nvSpPr>
        <p:spPr>
          <a:xfrm>
            <a:off x="357648" y="1352653"/>
            <a:ext cx="8428703" cy="273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Vue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Template</a:t>
            </a:r>
            <a:endParaRPr lang="tr-TR" sz="4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&amp;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Vue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Instance</a:t>
            </a:r>
            <a:endParaRPr lang="tr-TR" sz="4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77700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owser window with solid fill">
            <a:extLst>
              <a:ext uri="{FF2B5EF4-FFF2-40B4-BE49-F238E27FC236}">
                <a16:creationId xmlns:a16="http://schemas.microsoft.com/office/drawing/2014/main" id="{CB8C7690-1B3F-D845-B6ED-13767039A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688" y="-503725"/>
            <a:ext cx="6868624" cy="6868624"/>
          </a:xfrm>
          <a:prstGeom prst="rect">
            <a:avLst/>
          </a:prstGeom>
        </p:spPr>
      </p:pic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9414E80D-3213-1245-93DF-2C3DEFB515AD}"/>
              </a:ext>
            </a:extLst>
          </p:cNvPr>
          <p:cNvSpPr/>
          <p:nvPr/>
        </p:nvSpPr>
        <p:spPr>
          <a:xfrm flipV="1">
            <a:off x="2880260" y="0"/>
            <a:ext cx="3231080" cy="70236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F1556-DDDE-6A41-8624-B9017FAD5C5B}"/>
              </a:ext>
            </a:extLst>
          </p:cNvPr>
          <p:cNvSpPr txBox="1"/>
          <p:nvPr/>
        </p:nvSpPr>
        <p:spPr>
          <a:xfrm>
            <a:off x="3282021" y="151127"/>
            <a:ext cx="242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err="1"/>
              <a:t>App</a:t>
            </a:r>
            <a:r>
              <a:rPr lang="tr-TR" sz="2000" b="1"/>
              <a:t> </a:t>
            </a:r>
            <a:r>
              <a:rPr lang="tr-TR" sz="2000" b="1" err="1"/>
              <a:t>Review</a:t>
            </a:r>
            <a:endParaRPr lang="tr-TR" sz="20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BB287-7BEF-D248-BBF1-8D61C0FA27B6}"/>
              </a:ext>
            </a:extLst>
          </p:cNvPr>
          <p:cNvSpPr/>
          <p:nvPr/>
        </p:nvSpPr>
        <p:spPr>
          <a:xfrm>
            <a:off x="2407626" y="2742408"/>
            <a:ext cx="17487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6955A-DB4C-2F43-818A-BC75C3218161}"/>
              </a:ext>
            </a:extLst>
          </p:cNvPr>
          <p:cNvSpPr txBox="1"/>
          <p:nvPr/>
        </p:nvSpPr>
        <p:spPr>
          <a:xfrm>
            <a:off x="2327616" y="2417861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576B3-1E81-9D47-B926-8079B42911A7}"/>
              </a:ext>
            </a:extLst>
          </p:cNvPr>
          <p:cNvSpPr txBox="1"/>
          <p:nvPr/>
        </p:nvSpPr>
        <p:spPr>
          <a:xfrm>
            <a:off x="2407626" y="202473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Title</a:t>
            </a:r>
          </a:p>
        </p:txBody>
      </p:sp>
      <p:pic>
        <p:nvPicPr>
          <p:cNvPr id="12" name="Graphic 11" descr="Robot with solid fill">
            <a:extLst>
              <a:ext uri="{FF2B5EF4-FFF2-40B4-BE49-F238E27FC236}">
                <a16:creationId xmlns:a16="http://schemas.microsoft.com/office/drawing/2014/main" id="{E4CCC30B-595F-3742-ADA0-397AB9746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019" y="3474988"/>
            <a:ext cx="1243983" cy="1243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AD26A7-07D3-5A4D-A606-60F7FEB5841B}"/>
              </a:ext>
            </a:extLst>
          </p:cNvPr>
          <p:cNvSpPr txBox="1"/>
          <p:nvPr/>
        </p:nvSpPr>
        <p:spPr>
          <a:xfrm>
            <a:off x="2361906" y="320796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39574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owser window with solid fill">
            <a:extLst>
              <a:ext uri="{FF2B5EF4-FFF2-40B4-BE49-F238E27FC236}">
                <a16:creationId xmlns:a16="http://schemas.microsoft.com/office/drawing/2014/main" id="{CB8C7690-1B3F-D845-B6ED-13767039A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688" y="-503725"/>
            <a:ext cx="6868624" cy="6868624"/>
          </a:xfrm>
          <a:prstGeom prst="rect">
            <a:avLst/>
          </a:prstGeom>
        </p:spPr>
      </p:pic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9414E80D-3213-1245-93DF-2C3DEFB515AD}"/>
              </a:ext>
            </a:extLst>
          </p:cNvPr>
          <p:cNvSpPr/>
          <p:nvPr/>
        </p:nvSpPr>
        <p:spPr>
          <a:xfrm flipV="1">
            <a:off x="2880260" y="0"/>
            <a:ext cx="3231080" cy="70236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F1556-DDDE-6A41-8624-B9017FAD5C5B}"/>
              </a:ext>
            </a:extLst>
          </p:cNvPr>
          <p:cNvSpPr txBox="1"/>
          <p:nvPr/>
        </p:nvSpPr>
        <p:spPr>
          <a:xfrm>
            <a:off x="3282021" y="151127"/>
            <a:ext cx="242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err="1"/>
              <a:t>App</a:t>
            </a:r>
            <a:r>
              <a:rPr lang="tr-TR" sz="2000" b="1"/>
              <a:t> </a:t>
            </a:r>
            <a:r>
              <a:rPr lang="tr-TR" sz="2000" b="1" err="1"/>
              <a:t>Review</a:t>
            </a:r>
            <a:endParaRPr lang="tr-TR" sz="20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BB287-7BEF-D248-BBF1-8D61C0FA27B6}"/>
              </a:ext>
            </a:extLst>
          </p:cNvPr>
          <p:cNvSpPr/>
          <p:nvPr/>
        </p:nvSpPr>
        <p:spPr>
          <a:xfrm>
            <a:off x="2407626" y="2742408"/>
            <a:ext cx="17487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6955A-DB4C-2F43-818A-BC75C3218161}"/>
              </a:ext>
            </a:extLst>
          </p:cNvPr>
          <p:cNvSpPr txBox="1"/>
          <p:nvPr/>
        </p:nvSpPr>
        <p:spPr>
          <a:xfrm>
            <a:off x="2327616" y="2417861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576B3-1E81-9D47-B926-8079B42911A7}"/>
              </a:ext>
            </a:extLst>
          </p:cNvPr>
          <p:cNvSpPr txBox="1"/>
          <p:nvPr/>
        </p:nvSpPr>
        <p:spPr>
          <a:xfrm>
            <a:off x="2407626" y="202473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Title</a:t>
            </a:r>
          </a:p>
        </p:txBody>
      </p:sp>
      <p:pic>
        <p:nvPicPr>
          <p:cNvPr id="12" name="Graphic 11" descr="Robot with solid fill">
            <a:extLst>
              <a:ext uri="{FF2B5EF4-FFF2-40B4-BE49-F238E27FC236}">
                <a16:creationId xmlns:a16="http://schemas.microsoft.com/office/drawing/2014/main" id="{E4CCC30B-595F-3742-ADA0-397AB9746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019" y="3474988"/>
            <a:ext cx="1243983" cy="1243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AD26A7-07D3-5A4D-A606-60F7FEB5841B}"/>
              </a:ext>
            </a:extLst>
          </p:cNvPr>
          <p:cNvSpPr txBox="1"/>
          <p:nvPr/>
        </p:nvSpPr>
        <p:spPr>
          <a:xfrm>
            <a:off x="2361906" y="320796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3B6B1-7296-B445-8C34-770C4DAAE6F3}"/>
              </a:ext>
            </a:extLst>
          </p:cNvPr>
          <p:cNvSpPr/>
          <p:nvPr/>
        </p:nvSpPr>
        <p:spPr>
          <a:xfrm>
            <a:off x="4650375" y="2286983"/>
            <a:ext cx="2238101" cy="1475119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Text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and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form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input</a:t>
            </a:r>
            <a:endParaRPr lang="tr-TR" sz="1200">
              <a:solidFill>
                <a:schemeClr val="tx1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200">
              <a:solidFill>
                <a:schemeClr val="tx1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When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user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type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something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image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needs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to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rendered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on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tr-TR" sz="1200" err="1">
                <a:solidFill>
                  <a:schemeClr val="tx1"/>
                </a:solidFill>
                <a:latin typeface="Montserrat" pitchFamily="2" charset="77"/>
              </a:rPr>
              <a:t>screen</a:t>
            </a:r>
            <a:r>
              <a:rPr lang="tr-TR" sz="1200">
                <a:solidFill>
                  <a:schemeClr val="tx1"/>
                </a:solidFill>
                <a:latin typeface="Montserrat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799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645C2-9A8D-E64F-8715-455838C16365}"/>
              </a:ext>
            </a:extLst>
          </p:cNvPr>
          <p:cNvSpPr/>
          <p:nvPr/>
        </p:nvSpPr>
        <p:spPr>
          <a:xfrm>
            <a:off x="1780991" y="1442616"/>
            <a:ext cx="1806399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Vue Template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F8C3B-EB55-5E40-8E35-C00B7B520F6B}"/>
              </a:ext>
            </a:extLst>
          </p:cNvPr>
          <p:cNvSpPr/>
          <p:nvPr/>
        </p:nvSpPr>
        <p:spPr>
          <a:xfrm>
            <a:off x="5393788" y="1442616"/>
            <a:ext cx="1912162" cy="910848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Created</a:t>
            </a:r>
            <a:r>
              <a:rPr lang="tr-TR" sz="1800">
                <a:solidFill>
                  <a:schemeClr val="tx1"/>
                </a:solidFill>
                <a:latin typeface="Montserrat" pitchFamily="2" charset="77"/>
              </a:rPr>
              <a:t> in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AB264-163A-C247-B1A6-242374C8BE21}"/>
              </a:ext>
            </a:extLst>
          </p:cNvPr>
          <p:cNvSpPr/>
          <p:nvPr/>
        </p:nvSpPr>
        <p:spPr>
          <a:xfrm>
            <a:off x="1780992" y="3082284"/>
            <a:ext cx="1806398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Vue Instance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B5055-89AC-634B-9027-75CE5AE8F37A}"/>
              </a:ext>
            </a:extLst>
          </p:cNvPr>
          <p:cNvSpPr/>
          <p:nvPr/>
        </p:nvSpPr>
        <p:spPr>
          <a:xfrm>
            <a:off x="5393788" y="3082284"/>
            <a:ext cx="1912162" cy="910848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Created</a:t>
            </a:r>
            <a:r>
              <a:rPr lang="tr-TR" sz="1800">
                <a:solidFill>
                  <a:schemeClr val="tx1"/>
                </a:solidFill>
                <a:latin typeface="Montserrat" pitchFamily="2" charset="77"/>
              </a:rPr>
              <a:t> in </a:t>
            </a:r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JavaScript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B5F29-1390-134A-8ECC-87FBD892F67F}"/>
              </a:ext>
            </a:extLst>
          </p:cNvPr>
          <p:cNvCxnSpPr>
            <a:endCxn id="7" idx="1"/>
          </p:cNvCxnSpPr>
          <p:nvPr/>
        </p:nvCxnSpPr>
        <p:spPr>
          <a:xfrm>
            <a:off x="3587389" y="1898040"/>
            <a:ext cx="18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30D343-A319-ED4D-AAF3-0A64774B6447}"/>
              </a:ext>
            </a:extLst>
          </p:cNvPr>
          <p:cNvCxnSpPr/>
          <p:nvPr/>
        </p:nvCxnSpPr>
        <p:spPr>
          <a:xfrm>
            <a:off x="3587389" y="3573503"/>
            <a:ext cx="18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F51AF239-9E2B-2C42-8094-2156C715CB62}"/>
              </a:ext>
            </a:extLst>
          </p:cNvPr>
          <p:cNvSpPr/>
          <p:nvPr/>
        </p:nvSpPr>
        <p:spPr>
          <a:xfrm rot="10800000" flipV="1">
            <a:off x="2956460" y="-4668"/>
            <a:ext cx="3231080" cy="702365"/>
          </a:xfrm>
          <a:prstGeom prst="round2SameRect">
            <a:avLst>
              <a:gd name="adj1" fmla="val 0"/>
              <a:gd name="adj2" fmla="val 1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err="1">
                <a:solidFill>
                  <a:schemeClr val="tx1"/>
                </a:solidFill>
              </a:rPr>
              <a:t>Vue</a:t>
            </a:r>
            <a:r>
              <a:rPr lang="tr-TR" sz="2000">
                <a:solidFill>
                  <a:schemeClr val="tx1"/>
                </a:solidFill>
              </a:rPr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314235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8"/>
          <p:cNvSpPr txBox="1"/>
          <p:nvPr/>
        </p:nvSpPr>
        <p:spPr>
          <a:xfrm>
            <a:off x="1043900" y="2557895"/>
            <a:ext cx="7327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5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45" name="Google Shape;1145;p58"/>
          <p:cNvSpPr/>
          <p:nvPr/>
        </p:nvSpPr>
        <p:spPr>
          <a:xfrm>
            <a:off x="2704400" y="4084075"/>
            <a:ext cx="4006500" cy="4006500"/>
          </a:xfrm>
          <a:prstGeom prst="ellipse">
            <a:avLst/>
          </a:prstGeom>
          <a:solidFill>
            <a:srgbClr val="FFFFFF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58"/>
          <p:cNvGrpSpPr/>
          <p:nvPr/>
        </p:nvGrpSpPr>
        <p:grpSpPr>
          <a:xfrm>
            <a:off x="2815586" y="134945"/>
            <a:ext cx="583834" cy="575415"/>
            <a:chOff x="-64774725" y="1916550"/>
            <a:chExt cx="319000" cy="314400"/>
          </a:xfrm>
        </p:grpSpPr>
        <p:sp>
          <p:nvSpPr>
            <p:cNvPr id="1148" name="Google Shape;1148;p58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58"/>
          <p:cNvGrpSpPr/>
          <p:nvPr/>
        </p:nvGrpSpPr>
        <p:grpSpPr>
          <a:xfrm>
            <a:off x="6015871" y="130003"/>
            <a:ext cx="566538" cy="585298"/>
            <a:chOff x="-62148000" y="1930075"/>
            <a:chExt cx="309550" cy="319800"/>
          </a:xfrm>
        </p:grpSpPr>
        <p:sp>
          <p:nvSpPr>
            <p:cNvPr id="1151" name="Google Shape;1151;p58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8"/>
          <p:cNvSpPr/>
          <p:nvPr/>
        </p:nvSpPr>
        <p:spPr>
          <a:xfrm>
            <a:off x="4417906" y="196325"/>
            <a:ext cx="579487" cy="45265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2;p58">
            <a:extLst>
              <a:ext uri="{FF2B5EF4-FFF2-40B4-BE49-F238E27FC236}">
                <a16:creationId xmlns:a16="http://schemas.microsoft.com/office/drawing/2014/main" id="{9BA54789-A4FE-EE4A-8EB2-B3C97536AFF1}"/>
              </a:ext>
            </a:extLst>
          </p:cNvPr>
          <p:cNvSpPr txBox="1"/>
          <p:nvPr/>
        </p:nvSpPr>
        <p:spPr>
          <a:xfrm>
            <a:off x="357648" y="1352653"/>
            <a:ext cx="8428703" cy="126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Building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Vue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Template</a:t>
            </a:r>
            <a:endParaRPr lang="tr-TR" sz="4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5518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3"/>
          <p:cNvSpPr txBox="1"/>
          <p:nvPr/>
        </p:nvSpPr>
        <p:spPr>
          <a:xfrm>
            <a:off x="134050" y="0"/>
            <a:ext cx="812100" cy="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9600" i="1" dirty="0">
              <a:solidFill>
                <a:srgbClr val="FFFFFF"/>
              </a:solidFill>
              <a:highlight>
                <a:srgbClr val="FFFFFF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632" name="Google Shape;632;p53"/>
          <p:cNvSpPr txBox="1"/>
          <p:nvPr/>
        </p:nvSpPr>
        <p:spPr>
          <a:xfrm>
            <a:off x="5066900" y="2571750"/>
            <a:ext cx="32994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2800" dirty="0">
                <a:latin typeface="Calibri"/>
                <a:cs typeface="Calibri"/>
              </a:rPr>
              <a:t>Udemy Q&amp;A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3"/>
          <p:cNvSpPr/>
          <p:nvPr/>
        </p:nvSpPr>
        <p:spPr>
          <a:xfrm rot="5400000">
            <a:off x="446800" y="-501000"/>
            <a:ext cx="5220300" cy="6127500"/>
          </a:xfrm>
          <a:prstGeom prst="rtTriangl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53"/>
          <p:cNvSpPr txBox="1"/>
          <p:nvPr/>
        </p:nvSpPr>
        <p:spPr>
          <a:xfrm>
            <a:off x="-75" y="1338325"/>
            <a:ext cx="4060800" cy="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5" name="Google Shape;635;p53"/>
          <p:cNvSpPr txBox="1"/>
          <p:nvPr/>
        </p:nvSpPr>
        <p:spPr>
          <a:xfrm rot="10800000">
            <a:off x="134050" y="114450"/>
            <a:ext cx="81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9600" i="1" dirty="0">
              <a:solidFill>
                <a:srgbClr val="FFFFFF"/>
              </a:solidFill>
              <a:highlight>
                <a:srgbClr val="FFFFFF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636" name="Google Shape;636;p53"/>
          <p:cNvSpPr txBox="1"/>
          <p:nvPr/>
        </p:nvSpPr>
        <p:spPr>
          <a:xfrm>
            <a:off x="440425" y="2267800"/>
            <a:ext cx="22860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37" name="Google Shape;637;p53"/>
          <p:cNvSpPr/>
          <p:nvPr/>
        </p:nvSpPr>
        <p:spPr>
          <a:xfrm rot="10800000">
            <a:off x="2804500" y="-4800"/>
            <a:ext cx="4006500" cy="984900"/>
          </a:xfrm>
          <a:prstGeom prst="round2SameRect">
            <a:avLst>
              <a:gd name="adj1" fmla="val 37642"/>
              <a:gd name="adj2" fmla="val 0"/>
            </a:avLst>
          </a:prstGeom>
          <a:solidFill>
            <a:srgbClr val="FFE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8" name="Google Shape;638;p53"/>
          <p:cNvSpPr txBox="1">
            <a:spLocks noGrp="1"/>
          </p:cNvSpPr>
          <p:nvPr>
            <p:ph type="subTitle" idx="1"/>
          </p:nvPr>
        </p:nvSpPr>
        <p:spPr>
          <a:xfrm>
            <a:off x="2804500" y="5400"/>
            <a:ext cx="4006500" cy="9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to get help?</a:t>
            </a:r>
            <a:endParaRPr sz="2000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8E3B3E1-D471-4D42-A6C9-EC9F1A31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99" y="1383365"/>
            <a:ext cx="1367842" cy="11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3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645C2-9A8D-E64F-8715-455838C16365}"/>
              </a:ext>
            </a:extLst>
          </p:cNvPr>
          <p:cNvSpPr/>
          <p:nvPr/>
        </p:nvSpPr>
        <p:spPr>
          <a:xfrm>
            <a:off x="1780991" y="1442616"/>
            <a:ext cx="1806399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Vue Template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F8C3B-EB55-5E40-8E35-C00B7B520F6B}"/>
              </a:ext>
            </a:extLst>
          </p:cNvPr>
          <p:cNvSpPr/>
          <p:nvPr/>
        </p:nvSpPr>
        <p:spPr>
          <a:xfrm>
            <a:off x="5393788" y="1442616"/>
            <a:ext cx="1912162" cy="910848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Created</a:t>
            </a:r>
            <a:r>
              <a:rPr lang="tr-TR" sz="1800">
                <a:solidFill>
                  <a:schemeClr val="tx1"/>
                </a:solidFill>
                <a:latin typeface="Montserrat" pitchFamily="2" charset="77"/>
              </a:rPr>
              <a:t> in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AB264-163A-C247-B1A6-242374C8BE21}"/>
              </a:ext>
            </a:extLst>
          </p:cNvPr>
          <p:cNvSpPr/>
          <p:nvPr/>
        </p:nvSpPr>
        <p:spPr>
          <a:xfrm>
            <a:off x="1780992" y="3082284"/>
            <a:ext cx="1806398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Vue Instance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B5055-89AC-634B-9027-75CE5AE8F37A}"/>
              </a:ext>
            </a:extLst>
          </p:cNvPr>
          <p:cNvSpPr/>
          <p:nvPr/>
        </p:nvSpPr>
        <p:spPr>
          <a:xfrm>
            <a:off x="5393788" y="3082284"/>
            <a:ext cx="1912162" cy="910848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Created</a:t>
            </a:r>
            <a:r>
              <a:rPr lang="tr-TR" sz="1800">
                <a:solidFill>
                  <a:schemeClr val="tx1"/>
                </a:solidFill>
                <a:latin typeface="Montserrat" pitchFamily="2" charset="77"/>
              </a:rPr>
              <a:t> in </a:t>
            </a:r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JavaScript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B5F29-1390-134A-8ECC-87FBD892F67F}"/>
              </a:ext>
            </a:extLst>
          </p:cNvPr>
          <p:cNvCxnSpPr>
            <a:endCxn id="7" idx="1"/>
          </p:cNvCxnSpPr>
          <p:nvPr/>
        </p:nvCxnSpPr>
        <p:spPr>
          <a:xfrm>
            <a:off x="3587389" y="1898040"/>
            <a:ext cx="18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30D343-A319-ED4D-AAF3-0A64774B6447}"/>
              </a:ext>
            </a:extLst>
          </p:cNvPr>
          <p:cNvCxnSpPr/>
          <p:nvPr/>
        </p:nvCxnSpPr>
        <p:spPr>
          <a:xfrm>
            <a:off x="3587389" y="3573503"/>
            <a:ext cx="18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F51AF239-9E2B-2C42-8094-2156C715CB62}"/>
              </a:ext>
            </a:extLst>
          </p:cNvPr>
          <p:cNvSpPr/>
          <p:nvPr/>
        </p:nvSpPr>
        <p:spPr>
          <a:xfrm rot="10800000" flipV="1">
            <a:off x="2956460" y="-4668"/>
            <a:ext cx="3231080" cy="702365"/>
          </a:xfrm>
          <a:prstGeom prst="round2SameRect">
            <a:avLst>
              <a:gd name="adj1" fmla="val 0"/>
              <a:gd name="adj2" fmla="val 1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err="1">
                <a:solidFill>
                  <a:schemeClr val="tx1"/>
                </a:solidFill>
              </a:rPr>
              <a:t>Vue</a:t>
            </a:r>
            <a:r>
              <a:rPr lang="tr-TR" sz="2000">
                <a:solidFill>
                  <a:schemeClr val="tx1"/>
                </a:solidFill>
              </a:rPr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271767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8"/>
          <p:cNvSpPr txBox="1"/>
          <p:nvPr/>
        </p:nvSpPr>
        <p:spPr>
          <a:xfrm>
            <a:off x="1043900" y="2557895"/>
            <a:ext cx="7327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5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45" name="Google Shape;1145;p58"/>
          <p:cNvSpPr/>
          <p:nvPr/>
        </p:nvSpPr>
        <p:spPr>
          <a:xfrm>
            <a:off x="2704400" y="4084075"/>
            <a:ext cx="4006500" cy="4006500"/>
          </a:xfrm>
          <a:prstGeom prst="ellipse">
            <a:avLst/>
          </a:prstGeom>
          <a:solidFill>
            <a:srgbClr val="FFFFFF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58"/>
          <p:cNvGrpSpPr/>
          <p:nvPr/>
        </p:nvGrpSpPr>
        <p:grpSpPr>
          <a:xfrm>
            <a:off x="2815586" y="134945"/>
            <a:ext cx="583834" cy="575415"/>
            <a:chOff x="-64774725" y="1916550"/>
            <a:chExt cx="319000" cy="314400"/>
          </a:xfrm>
        </p:grpSpPr>
        <p:sp>
          <p:nvSpPr>
            <p:cNvPr id="1148" name="Google Shape;1148;p58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58"/>
          <p:cNvGrpSpPr/>
          <p:nvPr/>
        </p:nvGrpSpPr>
        <p:grpSpPr>
          <a:xfrm>
            <a:off x="6015871" y="130003"/>
            <a:ext cx="566538" cy="585298"/>
            <a:chOff x="-62148000" y="1930075"/>
            <a:chExt cx="309550" cy="319800"/>
          </a:xfrm>
        </p:grpSpPr>
        <p:sp>
          <p:nvSpPr>
            <p:cNvPr id="1151" name="Google Shape;1151;p58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8"/>
          <p:cNvSpPr/>
          <p:nvPr/>
        </p:nvSpPr>
        <p:spPr>
          <a:xfrm>
            <a:off x="4417906" y="196325"/>
            <a:ext cx="579487" cy="45265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2;p58">
            <a:extLst>
              <a:ext uri="{FF2B5EF4-FFF2-40B4-BE49-F238E27FC236}">
                <a16:creationId xmlns:a16="http://schemas.microsoft.com/office/drawing/2014/main" id="{9BA54789-A4FE-EE4A-8EB2-B3C97536AFF1}"/>
              </a:ext>
            </a:extLst>
          </p:cNvPr>
          <p:cNvSpPr txBox="1"/>
          <p:nvPr/>
        </p:nvSpPr>
        <p:spPr>
          <a:xfrm>
            <a:off x="357648" y="821109"/>
            <a:ext cx="8428703" cy="126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Creating</a:t>
            </a:r>
            <a:endParaRPr lang="tr-TR" sz="4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Vue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Instance</a:t>
            </a:r>
            <a:endParaRPr lang="tr-TR" sz="4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And</a:t>
            </a:r>
            <a:endParaRPr lang="tr-TR" sz="4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Binding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to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Template</a:t>
            </a:r>
            <a:endParaRPr lang="tr-TR" sz="4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20441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645C2-9A8D-E64F-8715-455838C16365}"/>
              </a:ext>
            </a:extLst>
          </p:cNvPr>
          <p:cNvSpPr/>
          <p:nvPr/>
        </p:nvSpPr>
        <p:spPr>
          <a:xfrm>
            <a:off x="1780991" y="1442616"/>
            <a:ext cx="1806399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Vue Template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F8C3B-EB55-5E40-8E35-C00B7B520F6B}"/>
              </a:ext>
            </a:extLst>
          </p:cNvPr>
          <p:cNvSpPr/>
          <p:nvPr/>
        </p:nvSpPr>
        <p:spPr>
          <a:xfrm>
            <a:off x="5393788" y="1442616"/>
            <a:ext cx="1912162" cy="910848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Created</a:t>
            </a:r>
            <a:r>
              <a:rPr lang="tr-TR" sz="1800">
                <a:solidFill>
                  <a:schemeClr val="tx1"/>
                </a:solidFill>
                <a:latin typeface="Montserrat" pitchFamily="2" charset="77"/>
              </a:rPr>
              <a:t> in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AB264-163A-C247-B1A6-242374C8BE21}"/>
              </a:ext>
            </a:extLst>
          </p:cNvPr>
          <p:cNvSpPr/>
          <p:nvPr/>
        </p:nvSpPr>
        <p:spPr>
          <a:xfrm>
            <a:off x="1780992" y="3082284"/>
            <a:ext cx="1806398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Vue Instance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B5055-89AC-634B-9027-75CE5AE8F37A}"/>
              </a:ext>
            </a:extLst>
          </p:cNvPr>
          <p:cNvSpPr/>
          <p:nvPr/>
        </p:nvSpPr>
        <p:spPr>
          <a:xfrm>
            <a:off x="5393788" y="3082284"/>
            <a:ext cx="1912162" cy="910848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Created</a:t>
            </a:r>
            <a:r>
              <a:rPr lang="tr-TR" sz="1800">
                <a:solidFill>
                  <a:schemeClr val="tx1"/>
                </a:solidFill>
                <a:latin typeface="Montserrat" pitchFamily="2" charset="77"/>
              </a:rPr>
              <a:t> in </a:t>
            </a:r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JavaScript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B5F29-1390-134A-8ECC-87FBD892F67F}"/>
              </a:ext>
            </a:extLst>
          </p:cNvPr>
          <p:cNvCxnSpPr>
            <a:endCxn id="7" idx="1"/>
          </p:cNvCxnSpPr>
          <p:nvPr/>
        </p:nvCxnSpPr>
        <p:spPr>
          <a:xfrm>
            <a:off x="3587389" y="1898040"/>
            <a:ext cx="18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30D343-A319-ED4D-AAF3-0A64774B6447}"/>
              </a:ext>
            </a:extLst>
          </p:cNvPr>
          <p:cNvCxnSpPr/>
          <p:nvPr/>
        </p:nvCxnSpPr>
        <p:spPr>
          <a:xfrm>
            <a:off x="3587389" y="3573503"/>
            <a:ext cx="18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F51AF239-9E2B-2C42-8094-2156C715CB62}"/>
              </a:ext>
            </a:extLst>
          </p:cNvPr>
          <p:cNvSpPr/>
          <p:nvPr/>
        </p:nvSpPr>
        <p:spPr>
          <a:xfrm rot="10800000" flipV="1">
            <a:off x="2956460" y="-4668"/>
            <a:ext cx="3231080" cy="702365"/>
          </a:xfrm>
          <a:prstGeom prst="round2SameRect">
            <a:avLst>
              <a:gd name="adj1" fmla="val 0"/>
              <a:gd name="adj2" fmla="val 1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err="1">
                <a:solidFill>
                  <a:schemeClr val="tx1"/>
                </a:solidFill>
              </a:rPr>
              <a:t>Vue</a:t>
            </a:r>
            <a:r>
              <a:rPr lang="tr-TR" sz="2000">
                <a:solidFill>
                  <a:schemeClr val="tx1"/>
                </a:solidFill>
              </a:rPr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55477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433BF8D-8CEB-D64C-AF85-40DC03B3162C}"/>
              </a:ext>
            </a:extLst>
          </p:cNvPr>
          <p:cNvSpPr/>
          <p:nvPr/>
        </p:nvSpPr>
        <p:spPr>
          <a:xfrm>
            <a:off x="711926" y="853440"/>
            <a:ext cx="3860074" cy="3860074"/>
          </a:xfrm>
          <a:prstGeom prst="ellipse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HTML World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B73F85-6732-8E4A-9304-6574EF409D87}"/>
              </a:ext>
            </a:extLst>
          </p:cNvPr>
          <p:cNvSpPr/>
          <p:nvPr/>
        </p:nvSpPr>
        <p:spPr>
          <a:xfrm>
            <a:off x="1270635" y="1645920"/>
            <a:ext cx="2815590" cy="2815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12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&lt;div id=“root”&gt;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CA2836-5E1C-D646-9BA3-209B859F5890}"/>
              </a:ext>
            </a:extLst>
          </p:cNvPr>
          <p:cNvSpPr/>
          <p:nvPr/>
        </p:nvSpPr>
        <p:spPr>
          <a:xfrm>
            <a:off x="1873976" y="2603727"/>
            <a:ext cx="1611630" cy="16116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 Template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1466C2-CAD3-ED45-B96C-353B15FA3DAA}"/>
              </a:ext>
            </a:extLst>
          </p:cNvPr>
          <p:cNvSpPr/>
          <p:nvPr/>
        </p:nvSpPr>
        <p:spPr>
          <a:xfrm>
            <a:off x="5130709" y="832893"/>
            <a:ext cx="3860074" cy="3860074"/>
          </a:xfrm>
          <a:prstGeom prst="ellipse">
            <a:avLst/>
          </a:prstGeom>
          <a:noFill/>
          <a:ln w="41275" cap="flat" cmpd="sng" algn="ctr">
            <a:solidFill>
              <a:srgbClr val="ED2B8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 World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4E3C79-DB1E-A349-AB40-9CF445C7090A}"/>
              </a:ext>
            </a:extLst>
          </p:cNvPr>
          <p:cNvSpPr/>
          <p:nvPr/>
        </p:nvSpPr>
        <p:spPr>
          <a:xfrm>
            <a:off x="5803718" y="1940787"/>
            <a:ext cx="2520723" cy="25207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Vue Instance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BDA76-2530-4F42-8A41-1A09738AAC68}"/>
              </a:ext>
            </a:extLst>
          </p:cNvPr>
          <p:cNvSpPr/>
          <p:nvPr/>
        </p:nvSpPr>
        <p:spPr>
          <a:xfrm>
            <a:off x="6292759" y="2583180"/>
            <a:ext cx="1611630" cy="16116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‘el’ property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C284D15-2846-3044-8CF6-7CE262072EF7}"/>
              </a:ext>
            </a:extLst>
          </p:cNvPr>
          <p:cNvCxnSpPr>
            <a:stCxn id="9" idx="2"/>
            <a:endCxn id="4" idx="7"/>
          </p:cNvCxnSpPr>
          <p:nvPr/>
        </p:nvCxnSpPr>
        <p:spPr>
          <a:xfrm rot="10800000">
            <a:off x="3673891" y="2058255"/>
            <a:ext cx="2618868" cy="1330741"/>
          </a:xfrm>
          <a:prstGeom prst="curvedConnector4">
            <a:avLst>
              <a:gd name="adj1" fmla="val 47365"/>
              <a:gd name="adj2" fmla="val 11717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6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owser window with solid fill">
            <a:extLst>
              <a:ext uri="{FF2B5EF4-FFF2-40B4-BE49-F238E27FC236}">
                <a16:creationId xmlns:a16="http://schemas.microsoft.com/office/drawing/2014/main" id="{CB8C7690-1B3F-D845-B6ED-13767039A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718" y="-486397"/>
            <a:ext cx="6868624" cy="6868624"/>
          </a:xfrm>
          <a:prstGeom prst="rect">
            <a:avLst/>
          </a:prstGeom>
        </p:spPr>
      </p:pic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9414E80D-3213-1245-93DF-2C3DEFB515AD}"/>
              </a:ext>
            </a:extLst>
          </p:cNvPr>
          <p:cNvSpPr/>
          <p:nvPr/>
        </p:nvSpPr>
        <p:spPr>
          <a:xfrm flipV="1">
            <a:off x="2880260" y="0"/>
            <a:ext cx="3231080" cy="70236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F1556-DDDE-6A41-8624-B9017FAD5C5B}"/>
              </a:ext>
            </a:extLst>
          </p:cNvPr>
          <p:cNvSpPr txBox="1"/>
          <p:nvPr/>
        </p:nvSpPr>
        <p:spPr>
          <a:xfrm>
            <a:off x="3282021" y="151127"/>
            <a:ext cx="242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chemeClr val="bg1"/>
                </a:solidFill>
              </a:rPr>
              <a:t>Flow</a:t>
            </a:r>
            <a:r>
              <a:rPr lang="tr-TR" sz="2000" b="1" dirty="0">
                <a:solidFill>
                  <a:schemeClr val="bg1"/>
                </a:solidFill>
              </a:rPr>
              <a:t>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BB287-7BEF-D248-BBF1-8D61C0FA27B6}"/>
              </a:ext>
            </a:extLst>
          </p:cNvPr>
          <p:cNvSpPr/>
          <p:nvPr/>
        </p:nvSpPr>
        <p:spPr>
          <a:xfrm>
            <a:off x="2407626" y="2742408"/>
            <a:ext cx="17487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6955A-DB4C-2F43-818A-BC75C3218161}"/>
              </a:ext>
            </a:extLst>
          </p:cNvPr>
          <p:cNvSpPr txBox="1"/>
          <p:nvPr/>
        </p:nvSpPr>
        <p:spPr>
          <a:xfrm>
            <a:off x="2327616" y="2417861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576B3-1E81-9D47-B926-8079B42911A7}"/>
              </a:ext>
            </a:extLst>
          </p:cNvPr>
          <p:cNvSpPr txBox="1"/>
          <p:nvPr/>
        </p:nvSpPr>
        <p:spPr>
          <a:xfrm>
            <a:off x="2407626" y="202473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Title</a:t>
            </a:r>
          </a:p>
        </p:txBody>
      </p:sp>
      <p:pic>
        <p:nvPicPr>
          <p:cNvPr id="12" name="Graphic 11" descr="Robot with solid fill">
            <a:extLst>
              <a:ext uri="{FF2B5EF4-FFF2-40B4-BE49-F238E27FC236}">
                <a16:creationId xmlns:a16="http://schemas.microsoft.com/office/drawing/2014/main" id="{E4CCC30B-595F-3742-ADA0-397AB9746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019" y="3474988"/>
            <a:ext cx="1243983" cy="1243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AD26A7-07D3-5A4D-A606-60F7FEB5841B}"/>
              </a:ext>
            </a:extLst>
          </p:cNvPr>
          <p:cNvSpPr txBox="1"/>
          <p:nvPr/>
        </p:nvSpPr>
        <p:spPr>
          <a:xfrm>
            <a:off x="2361906" y="3207964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DA0DDC-4234-994E-996B-7ED62C232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992725"/>
              </p:ext>
            </p:extLst>
          </p:nvPr>
        </p:nvGraphicFramePr>
        <p:xfrm>
          <a:off x="3131772" y="1485903"/>
          <a:ext cx="4842510" cy="350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852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2E2EA9-BF3C-8348-82BB-915A2235208F}"/>
              </a:ext>
            </a:extLst>
          </p:cNvPr>
          <p:cNvGrpSpPr/>
          <p:nvPr/>
        </p:nvGrpSpPr>
        <p:grpSpPr>
          <a:xfrm>
            <a:off x="1029099" y="1086113"/>
            <a:ext cx="2649064" cy="1005459"/>
            <a:chOff x="1183735" y="-53440"/>
            <a:chExt cx="1536949" cy="95240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368CD0E-0D39-434D-B714-66D550EE6827}"/>
                </a:ext>
              </a:extLst>
            </p:cNvPr>
            <p:cNvSpPr/>
            <p:nvPr/>
          </p:nvSpPr>
          <p:spPr>
            <a:xfrm>
              <a:off x="1183735" y="-53440"/>
              <a:ext cx="1536949" cy="9524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732DA309-DDCE-9349-8B0A-C4DBD4111F9D}"/>
                </a:ext>
              </a:extLst>
            </p:cNvPr>
            <p:cNvSpPr txBox="1"/>
            <p:nvPr/>
          </p:nvSpPr>
          <p:spPr>
            <a:xfrm>
              <a:off x="1230227" y="-6948"/>
              <a:ext cx="1443965" cy="85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>
                  <a:latin typeface="Montserrat" pitchFamily="2" charset="77"/>
                </a:rPr>
                <a:t>Imperative Programming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6EDC1E-5BE4-0546-A177-33476ECB530C}"/>
              </a:ext>
            </a:extLst>
          </p:cNvPr>
          <p:cNvGrpSpPr/>
          <p:nvPr/>
        </p:nvGrpSpPr>
        <p:grpSpPr>
          <a:xfrm>
            <a:off x="5566208" y="1000996"/>
            <a:ext cx="2649064" cy="1090576"/>
            <a:chOff x="1183735" y="-53440"/>
            <a:chExt cx="1536949" cy="95240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6FD5F96-221B-BC43-86E1-58702B98EE00}"/>
                </a:ext>
              </a:extLst>
            </p:cNvPr>
            <p:cNvSpPr/>
            <p:nvPr/>
          </p:nvSpPr>
          <p:spPr>
            <a:xfrm>
              <a:off x="1183735" y="-53440"/>
              <a:ext cx="1536949" cy="9524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518D77E-FD07-5340-888C-463AD4CF1CBB}"/>
                </a:ext>
              </a:extLst>
            </p:cNvPr>
            <p:cNvSpPr txBox="1"/>
            <p:nvPr/>
          </p:nvSpPr>
          <p:spPr>
            <a:xfrm>
              <a:off x="1230227" y="-6948"/>
              <a:ext cx="1443965" cy="859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>
                  <a:latin typeface="Montserrat" pitchFamily="2" charset="77"/>
                </a:rPr>
                <a:t>Declarative Programming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CFE1A0-1E04-274D-B381-96E5C0488BEF}"/>
              </a:ext>
            </a:extLst>
          </p:cNvPr>
          <p:cNvSpPr txBox="1"/>
          <p:nvPr/>
        </p:nvSpPr>
        <p:spPr>
          <a:xfrm>
            <a:off x="884509" y="2715455"/>
            <a:ext cx="2938244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77"/>
              </a:rPr>
              <a:t>Explicit Instructions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77"/>
              </a:rPr>
              <a:t>The system is dull you are smart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EA8EB7-F836-4D47-BE56-003D81DC06EA}"/>
              </a:ext>
            </a:extLst>
          </p:cNvPr>
          <p:cNvSpPr txBox="1"/>
          <p:nvPr/>
        </p:nvSpPr>
        <p:spPr>
          <a:xfrm>
            <a:off x="5421618" y="2715454"/>
            <a:ext cx="293824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77"/>
              </a:rPr>
              <a:t>Describe the Outcome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77"/>
              </a:rPr>
              <a:t>The system is smart, you don't care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C9C5BB-2E10-624E-8F3D-7F428A939C8A}"/>
              </a:ext>
            </a:extLst>
          </p:cNvPr>
          <p:cNvSpPr txBox="1"/>
          <p:nvPr/>
        </p:nvSpPr>
        <p:spPr>
          <a:xfrm>
            <a:off x="4332192" y="147719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27393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F50A7D-D9A9-D549-899A-65AF8FFC1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193703"/>
              </p:ext>
            </p:extLst>
          </p:nvPr>
        </p:nvGraphicFramePr>
        <p:xfrm>
          <a:off x="174886" y="1481962"/>
          <a:ext cx="5181600" cy="333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A06F2EDA-E6C7-4645-9567-C5699282C828}"/>
              </a:ext>
            </a:extLst>
          </p:cNvPr>
          <p:cNvSpPr/>
          <p:nvPr/>
        </p:nvSpPr>
        <p:spPr>
          <a:xfrm flipV="1">
            <a:off x="2880260" y="0"/>
            <a:ext cx="3231080" cy="70236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E33C0-FC47-9549-A3AB-E4C6852F1AD8}"/>
              </a:ext>
            </a:extLst>
          </p:cNvPr>
          <p:cNvSpPr txBox="1"/>
          <p:nvPr/>
        </p:nvSpPr>
        <p:spPr>
          <a:xfrm>
            <a:off x="3282021" y="151127"/>
            <a:ext cx="242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chemeClr val="bg1"/>
                </a:solidFill>
              </a:rPr>
              <a:t>Imperative</a:t>
            </a:r>
            <a:endParaRPr lang="tr-T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C66266-D331-E94F-9647-4C76FEDA5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961520"/>
              </p:ext>
            </p:extLst>
          </p:nvPr>
        </p:nvGraphicFramePr>
        <p:xfrm>
          <a:off x="6999516" y="2656114"/>
          <a:ext cx="1948542" cy="990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48E8E86-D900-3C40-ACC9-2CA9039F6C02}"/>
              </a:ext>
            </a:extLst>
          </p:cNvPr>
          <p:cNvGrpSpPr/>
          <p:nvPr/>
        </p:nvGrpSpPr>
        <p:grpSpPr>
          <a:xfrm>
            <a:off x="6456616" y="2982622"/>
            <a:ext cx="288570" cy="337573"/>
            <a:chOff x="3407509" y="1500661"/>
            <a:chExt cx="288570" cy="337573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E047EE3F-AA6A-454D-92C9-FCB88BC38384}"/>
                </a:ext>
              </a:extLst>
            </p:cNvPr>
            <p:cNvSpPr/>
            <p:nvPr/>
          </p:nvSpPr>
          <p:spPr>
            <a:xfrm>
              <a:off x="3407509" y="1500661"/>
              <a:ext cx="288570" cy="3375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F861B5FB-227B-314D-B896-B7E65A2A8FC6}"/>
                </a:ext>
              </a:extLst>
            </p:cNvPr>
            <p:cNvSpPr txBox="1"/>
            <p:nvPr/>
          </p:nvSpPr>
          <p:spPr>
            <a:xfrm>
              <a:off x="3407509" y="1568176"/>
              <a:ext cx="201999" cy="2025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AA8CC8-FCEB-A547-BD86-36DBB128E314}"/>
              </a:ext>
            </a:extLst>
          </p:cNvPr>
          <p:cNvSpPr txBox="1"/>
          <p:nvPr/>
        </p:nvSpPr>
        <p:spPr>
          <a:xfrm>
            <a:off x="5469678" y="2735911"/>
            <a:ext cx="775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" pitchFamily="2" charset="77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75D5-BB69-DC4B-8CC3-7465692DCE31}"/>
              </a:ext>
            </a:extLst>
          </p:cNvPr>
          <p:cNvSpPr txBox="1"/>
          <p:nvPr/>
        </p:nvSpPr>
        <p:spPr>
          <a:xfrm>
            <a:off x="4223657" y="260712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E0AF0E-A948-114F-9AB4-7BBDF6F2A9C0}"/>
              </a:ext>
            </a:extLst>
          </p:cNvPr>
          <p:cNvSpPr/>
          <p:nvPr/>
        </p:nvSpPr>
        <p:spPr>
          <a:xfrm rot="5400000">
            <a:off x="2885499" y="-623428"/>
            <a:ext cx="730729" cy="5987954"/>
          </a:xfrm>
          <a:prstGeom prst="leftBrace">
            <a:avLst>
              <a:gd name="adj1" fmla="val 50469"/>
              <a:gd name="adj2" fmla="val 50217"/>
            </a:avLst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1BF94-5FC0-8B4F-BF2F-336E2FE9A03D}"/>
              </a:ext>
            </a:extLst>
          </p:cNvPr>
          <p:cNvSpPr txBox="1"/>
          <p:nvPr/>
        </p:nvSpPr>
        <p:spPr>
          <a:xfrm>
            <a:off x="1045989" y="1432500"/>
            <a:ext cx="541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 Recipe Step by Step</a:t>
            </a:r>
          </a:p>
        </p:txBody>
      </p:sp>
    </p:spTree>
    <p:extLst>
      <p:ext uri="{BB962C8B-B14F-4D97-AF65-F5344CB8AC3E}">
        <p14:creationId xmlns:p14="http://schemas.microsoft.com/office/powerpoint/2010/main" val="407796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F50A7D-D9A9-D549-899A-65AF8FFC1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857599"/>
              </p:ext>
            </p:extLst>
          </p:nvPr>
        </p:nvGraphicFramePr>
        <p:xfrm>
          <a:off x="174886" y="1481962"/>
          <a:ext cx="5181600" cy="333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A06F2EDA-E6C7-4645-9567-C5699282C828}"/>
              </a:ext>
            </a:extLst>
          </p:cNvPr>
          <p:cNvSpPr/>
          <p:nvPr/>
        </p:nvSpPr>
        <p:spPr>
          <a:xfrm flipV="1">
            <a:off x="2880260" y="0"/>
            <a:ext cx="3231080" cy="70236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E33C0-FC47-9549-A3AB-E4C6852F1AD8}"/>
              </a:ext>
            </a:extLst>
          </p:cNvPr>
          <p:cNvSpPr txBox="1"/>
          <p:nvPr/>
        </p:nvSpPr>
        <p:spPr>
          <a:xfrm>
            <a:off x="3282021" y="151127"/>
            <a:ext cx="242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chemeClr val="bg1"/>
                </a:solidFill>
              </a:rPr>
              <a:t>Declerative</a:t>
            </a:r>
            <a:endParaRPr lang="tr-T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C66266-D331-E94F-9647-4C76FEDA5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527418"/>
              </p:ext>
            </p:extLst>
          </p:nvPr>
        </p:nvGraphicFramePr>
        <p:xfrm>
          <a:off x="6999516" y="2656114"/>
          <a:ext cx="1948542" cy="990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48E8E86-D900-3C40-ACC9-2CA9039F6C02}"/>
              </a:ext>
            </a:extLst>
          </p:cNvPr>
          <p:cNvGrpSpPr/>
          <p:nvPr/>
        </p:nvGrpSpPr>
        <p:grpSpPr>
          <a:xfrm>
            <a:off x="6456616" y="2982622"/>
            <a:ext cx="288570" cy="337573"/>
            <a:chOff x="3407509" y="1500661"/>
            <a:chExt cx="288570" cy="337573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E047EE3F-AA6A-454D-92C9-FCB88BC38384}"/>
                </a:ext>
              </a:extLst>
            </p:cNvPr>
            <p:cNvSpPr/>
            <p:nvPr/>
          </p:nvSpPr>
          <p:spPr>
            <a:xfrm>
              <a:off x="3407509" y="1500661"/>
              <a:ext cx="288570" cy="3375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F861B5FB-227B-314D-B896-B7E65A2A8FC6}"/>
                </a:ext>
              </a:extLst>
            </p:cNvPr>
            <p:cNvSpPr txBox="1"/>
            <p:nvPr/>
          </p:nvSpPr>
          <p:spPr>
            <a:xfrm>
              <a:off x="3407509" y="1568176"/>
              <a:ext cx="201999" cy="2025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AA8CC8-FCEB-A547-BD86-36DBB128E314}"/>
              </a:ext>
            </a:extLst>
          </p:cNvPr>
          <p:cNvSpPr txBox="1"/>
          <p:nvPr/>
        </p:nvSpPr>
        <p:spPr>
          <a:xfrm>
            <a:off x="5469678" y="2735911"/>
            <a:ext cx="775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" pitchFamily="2" charset="77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75D5-BB69-DC4B-8CC3-7465692DCE31}"/>
              </a:ext>
            </a:extLst>
          </p:cNvPr>
          <p:cNvSpPr txBox="1"/>
          <p:nvPr/>
        </p:nvSpPr>
        <p:spPr>
          <a:xfrm>
            <a:off x="4223657" y="260712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E0AF0E-A948-114F-9AB4-7BBDF6F2A9C0}"/>
              </a:ext>
            </a:extLst>
          </p:cNvPr>
          <p:cNvSpPr/>
          <p:nvPr/>
        </p:nvSpPr>
        <p:spPr>
          <a:xfrm rot="5400000">
            <a:off x="3829298" y="320372"/>
            <a:ext cx="730729" cy="4100355"/>
          </a:xfrm>
          <a:prstGeom prst="leftBrace">
            <a:avLst>
              <a:gd name="adj1" fmla="val 50469"/>
              <a:gd name="adj2" fmla="val 50217"/>
            </a:avLst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1BF94-5FC0-8B4F-BF2F-336E2FE9A03D}"/>
              </a:ext>
            </a:extLst>
          </p:cNvPr>
          <p:cNvSpPr txBox="1"/>
          <p:nvPr/>
        </p:nvSpPr>
        <p:spPr>
          <a:xfrm>
            <a:off x="3474998" y="1481962"/>
            <a:ext cx="120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Rules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46DFD9D8-4F7C-A245-AFB3-F01137C0732B}"/>
              </a:ext>
            </a:extLst>
          </p:cNvPr>
          <p:cNvSpPr/>
          <p:nvPr/>
        </p:nvSpPr>
        <p:spPr>
          <a:xfrm>
            <a:off x="675054" y="2050962"/>
            <a:ext cx="484632" cy="5461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6659C-B598-EC4C-8DA0-F98CBF36EA24}"/>
              </a:ext>
            </a:extLst>
          </p:cNvPr>
          <p:cNvSpPr txBox="1"/>
          <p:nvPr/>
        </p:nvSpPr>
        <p:spPr>
          <a:xfrm>
            <a:off x="174886" y="1589297"/>
            <a:ext cx="17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981068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9342A8-D2AE-4946-9189-96091CE46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752572"/>
              </p:ext>
            </p:extLst>
          </p:nvPr>
        </p:nvGraphicFramePr>
        <p:xfrm>
          <a:off x="1922145" y="1111250"/>
          <a:ext cx="5299710" cy="367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0CF13B90-3563-AD4F-AA95-72143C6AA92D}"/>
              </a:ext>
            </a:extLst>
          </p:cNvPr>
          <p:cNvSpPr/>
          <p:nvPr/>
        </p:nvSpPr>
        <p:spPr>
          <a:xfrm rot="10800000" flipV="1">
            <a:off x="2956460" y="-4668"/>
            <a:ext cx="3231080" cy="702365"/>
          </a:xfrm>
          <a:prstGeom prst="round2SameRect">
            <a:avLst>
              <a:gd name="adj1" fmla="val 0"/>
              <a:gd name="adj2" fmla="val 1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err="1">
                <a:solidFill>
                  <a:schemeClr val="tx1"/>
                </a:solidFill>
              </a:rPr>
              <a:t>Declerative</a:t>
            </a:r>
            <a:r>
              <a:rPr lang="tr-TR" sz="2000">
                <a:solidFill>
                  <a:schemeClr val="tx1"/>
                </a:solidFill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374321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9342A8-D2AE-4946-9189-96091CE46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452200"/>
              </p:ext>
            </p:extLst>
          </p:nvPr>
        </p:nvGraphicFramePr>
        <p:xfrm>
          <a:off x="1922145" y="1111250"/>
          <a:ext cx="5299710" cy="367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0CF13B90-3563-AD4F-AA95-72143C6AA92D}"/>
              </a:ext>
            </a:extLst>
          </p:cNvPr>
          <p:cNvSpPr/>
          <p:nvPr/>
        </p:nvSpPr>
        <p:spPr>
          <a:xfrm rot="10800000" flipV="1">
            <a:off x="2956460" y="-4668"/>
            <a:ext cx="3231080" cy="702365"/>
          </a:xfrm>
          <a:prstGeom prst="round2SameRect">
            <a:avLst>
              <a:gd name="adj1" fmla="val 0"/>
              <a:gd name="adj2" fmla="val 1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dirty="0" err="1">
                <a:solidFill>
                  <a:schemeClr val="tx1"/>
                </a:solidFill>
              </a:rPr>
              <a:t>Declerative</a:t>
            </a:r>
            <a:r>
              <a:rPr lang="tr-TR" sz="2000" dirty="0">
                <a:solidFill>
                  <a:schemeClr val="tx1"/>
                </a:solidFill>
              </a:rPr>
              <a:t>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810C2-A964-3745-8BB8-D48C3E9AEDBB}"/>
              </a:ext>
            </a:extLst>
          </p:cNvPr>
          <p:cNvSpPr txBox="1"/>
          <p:nvPr/>
        </p:nvSpPr>
        <p:spPr>
          <a:xfrm>
            <a:off x="1223010" y="1282856"/>
            <a:ext cx="69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F1849-3DFF-D941-8911-82097E1AE0AE}"/>
              </a:ext>
            </a:extLst>
          </p:cNvPr>
          <p:cNvSpPr txBox="1"/>
          <p:nvPr/>
        </p:nvSpPr>
        <p:spPr>
          <a:xfrm>
            <a:off x="925831" y="1972842"/>
            <a:ext cx="99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F8DBA-3D7D-3F4A-9F97-9CE703A699F4}"/>
              </a:ext>
            </a:extLst>
          </p:cNvPr>
          <p:cNvSpPr txBox="1"/>
          <p:nvPr/>
        </p:nvSpPr>
        <p:spPr>
          <a:xfrm>
            <a:off x="754380" y="2832105"/>
            <a:ext cx="1167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computed</a:t>
            </a:r>
          </a:p>
        </p:txBody>
      </p:sp>
    </p:spTree>
    <p:extLst>
      <p:ext uri="{BB962C8B-B14F-4D97-AF65-F5344CB8AC3E}">
        <p14:creationId xmlns:p14="http://schemas.microsoft.com/office/powerpoint/2010/main" val="86499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8"/>
          <p:cNvSpPr txBox="1"/>
          <p:nvPr/>
        </p:nvSpPr>
        <p:spPr>
          <a:xfrm>
            <a:off x="1043900" y="2557895"/>
            <a:ext cx="7327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5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45" name="Google Shape;1145;p58"/>
          <p:cNvSpPr/>
          <p:nvPr/>
        </p:nvSpPr>
        <p:spPr>
          <a:xfrm>
            <a:off x="2704400" y="4084075"/>
            <a:ext cx="4006500" cy="4006500"/>
          </a:xfrm>
          <a:prstGeom prst="ellipse">
            <a:avLst/>
          </a:prstGeom>
          <a:solidFill>
            <a:srgbClr val="FFFFFF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47" name="Google Shape;1147;p58"/>
          <p:cNvGrpSpPr/>
          <p:nvPr/>
        </p:nvGrpSpPr>
        <p:grpSpPr>
          <a:xfrm>
            <a:off x="2815586" y="134945"/>
            <a:ext cx="583834" cy="575415"/>
            <a:chOff x="-64774725" y="1916550"/>
            <a:chExt cx="319000" cy="314400"/>
          </a:xfrm>
        </p:grpSpPr>
        <p:sp>
          <p:nvSpPr>
            <p:cNvPr id="1148" name="Google Shape;1148;p58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58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0" name="Google Shape;1150;p58"/>
          <p:cNvGrpSpPr/>
          <p:nvPr/>
        </p:nvGrpSpPr>
        <p:grpSpPr>
          <a:xfrm>
            <a:off x="6015871" y="130003"/>
            <a:ext cx="566538" cy="585298"/>
            <a:chOff x="-62148000" y="1930075"/>
            <a:chExt cx="309550" cy="319800"/>
          </a:xfrm>
        </p:grpSpPr>
        <p:sp>
          <p:nvSpPr>
            <p:cNvPr id="1151" name="Google Shape;1151;p58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3" name="Google Shape;1153;p58"/>
          <p:cNvSpPr/>
          <p:nvPr/>
        </p:nvSpPr>
        <p:spPr>
          <a:xfrm>
            <a:off x="4417906" y="196325"/>
            <a:ext cx="579487" cy="45265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142;p58">
            <a:extLst>
              <a:ext uri="{FF2B5EF4-FFF2-40B4-BE49-F238E27FC236}">
                <a16:creationId xmlns:a16="http://schemas.microsoft.com/office/drawing/2014/main" id="{9BA54789-A4FE-EE4A-8EB2-B3C97536AFF1}"/>
              </a:ext>
            </a:extLst>
          </p:cNvPr>
          <p:cNvSpPr txBox="1"/>
          <p:nvPr/>
        </p:nvSpPr>
        <p:spPr>
          <a:xfrm>
            <a:off x="357648" y="2019126"/>
            <a:ext cx="842870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Vue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JS</a:t>
            </a:r>
            <a:endParaRPr lang="tr-TR" sz="4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15474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9342A8-D2AE-4946-9189-96091CE46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277096"/>
              </p:ext>
            </p:extLst>
          </p:nvPr>
        </p:nvGraphicFramePr>
        <p:xfrm>
          <a:off x="1922145" y="1111250"/>
          <a:ext cx="5299710" cy="367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0CF13B90-3563-AD4F-AA95-72143C6AA92D}"/>
              </a:ext>
            </a:extLst>
          </p:cNvPr>
          <p:cNvSpPr/>
          <p:nvPr/>
        </p:nvSpPr>
        <p:spPr>
          <a:xfrm rot="10800000" flipV="1">
            <a:off x="2956460" y="-4668"/>
            <a:ext cx="3231080" cy="702365"/>
          </a:xfrm>
          <a:prstGeom prst="round2SameRect">
            <a:avLst>
              <a:gd name="adj1" fmla="val 0"/>
              <a:gd name="adj2" fmla="val 1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dirty="0" err="1">
                <a:solidFill>
                  <a:schemeClr val="tx1"/>
                </a:solidFill>
              </a:rPr>
              <a:t>Declerative</a:t>
            </a:r>
            <a:r>
              <a:rPr lang="tr-TR" sz="2000" dirty="0">
                <a:solidFill>
                  <a:schemeClr val="tx1"/>
                </a:solidFill>
              </a:rPr>
              <a:t>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810C2-A964-3745-8BB8-D48C3E9AEDBB}"/>
              </a:ext>
            </a:extLst>
          </p:cNvPr>
          <p:cNvSpPr txBox="1"/>
          <p:nvPr/>
        </p:nvSpPr>
        <p:spPr>
          <a:xfrm>
            <a:off x="1223010" y="1282856"/>
            <a:ext cx="69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F1849-3DFF-D941-8911-82097E1AE0AE}"/>
              </a:ext>
            </a:extLst>
          </p:cNvPr>
          <p:cNvSpPr txBox="1"/>
          <p:nvPr/>
        </p:nvSpPr>
        <p:spPr>
          <a:xfrm>
            <a:off x="925831" y="1972842"/>
            <a:ext cx="99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F8DBA-3D7D-3F4A-9F97-9CE703A699F4}"/>
              </a:ext>
            </a:extLst>
          </p:cNvPr>
          <p:cNvSpPr txBox="1"/>
          <p:nvPr/>
        </p:nvSpPr>
        <p:spPr>
          <a:xfrm>
            <a:off x="754380" y="2832105"/>
            <a:ext cx="1167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computed</a:t>
            </a:r>
          </a:p>
        </p:txBody>
      </p:sp>
    </p:spTree>
    <p:extLst>
      <p:ext uri="{BB962C8B-B14F-4D97-AF65-F5344CB8AC3E}">
        <p14:creationId xmlns:p14="http://schemas.microsoft.com/office/powerpoint/2010/main" val="1670081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3977336-CF99-3548-8666-15ACD3FF2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303710"/>
              </p:ext>
            </p:extLst>
          </p:nvPr>
        </p:nvGraphicFramePr>
        <p:xfrm>
          <a:off x="1524000" y="1154430"/>
          <a:ext cx="6096000" cy="366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F631B98E-AF06-314C-BAC7-8DAE411DD593}"/>
              </a:ext>
            </a:extLst>
          </p:cNvPr>
          <p:cNvSpPr/>
          <p:nvPr/>
        </p:nvSpPr>
        <p:spPr>
          <a:xfrm rot="10800000" flipV="1">
            <a:off x="2956460" y="-4668"/>
            <a:ext cx="3231080" cy="702365"/>
          </a:xfrm>
          <a:prstGeom prst="round2SameRect">
            <a:avLst>
              <a:gd name="adj1" fmla="val 0"/>
              <a:gd name="adj2" fmla="val 1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err="1">
                <a:solidFill>
                  <a:schemeClr val="tx1"/>
                </a:solidFill>
              </a:rPr>
              <a:t>Vue</a:t>
            </a:r>
            <a:r>
              <a:rPr lang="tr-TR" sz="2000">
                <a:solidFill>
                  <a:schemeClr val="tx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421921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98A1963-1F39-1841-A75A-64AE44CC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229024"/>
              </p:ext>
            </p:extLst>
          </p:nvPr>
        </p:nvGraphicFramePr>
        <p:xfrm>
          <a:off x="727710" y="539750"/>
          <a:ext cx="7597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112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8"/>
          <p:cNvSpPr txBox="1"/>
          <p:nvPr/>
        </p:nvSpPr>
        <p:spPr>
          <a:xfrm>
            <a:off x="1043900" y="2557895"/>
            <a:ext cx="7327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5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45" name="Google Shape;1145;p58"/>
          <p:cNvSpPr/>
          <p:nvPr/>
        </p:nvSpPr>
        <p:spPr>
          <a:xfrm>
            <a:off x="2704400" y="4084075"/>
            <a:ext cx="4006500" cy="4006500"/>
          </a:xfrm>
          <a:prstGeom prst="ellipse">
            <a:avLst/>
          </a:prstGeom>
          <a:solidFill>
            <a:srgbClr val="FFFFFF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58"/>
          <p:cNvGrpSpPr/>
          <p:nvPr/>
        </p:nvGrpSpPr>
        <p:grpSpPr>
          <a:xfrm>
            <a:off x="2815586" y="134945"/>
            <a:ext cx="583834" cy="575415"/>
            <a:chOff x="-64774725" y="1916550"/>
            <a:chExt cx="319000" cy="314400"/>
          </a:xfrm>
        </p:grpSpPr>
        <p:sp>
          <p:nvSpPr>
            <p:cNvPr id="1148" name="Google Shape;1148;p58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58"/>
          <p:cNvGrpSpPr/>
          <p:nvPr/>
        </p:nvGrpSpPr>
        <p:grpSpPr>
          <a:xfrm>
            <a:off x="6015871" y="130003"/>
            <a:ext cx="566538" cy="585298"/>
            <a:chOff x="-62148000" y="1930075"/>
            <a:chExt cx="309550" cy="319800"/>
          </a:xfrm>
        </p:grpSpPr>
        <p:sp>
          <p:nvSpPr>
            <p:cNvPr id="1151" name="Google Shape;1151;p58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8"/>
          <p:cNvSpPr/>
          <p:nvPr/>
        </p:nvSpPr>
        <p:spPr>
          <a:xfrm>
            <a:off x="4417906" y="196325"/>
            <a:ext cx="579487" cy="45265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2;p58">
            <a:extLst>
              <a:ext uri="{FF2B5EF4-FFF2-40B4-BE49-F238E27FC236}">
                <a16:creationId xmlns:a16="http://schemas.microsoft.com/office/drawing/2014/main" id="{9BA54789-A4FE-EE4A-8EB2-B3C97536AFF1}"/>
              </a:ext>
            </a:extLst>
          </p:cNvPr>
          <p:cNvSpPr txBox="1"/>
          <p:nvPr/>
        </p:nvSpPr>
        <p:spPr>
          <a:xfrm>
            <a:off x="357648" y="1672335"/>
            <a:ext cx="8428703" cy="126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Generating</a:t>
            </a:r>
            <a:r>
              <a:rPr lang="tr-TR" sz="48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a New </a:t>
            </a:r>
            <a:r>
              <a:rPr lang="tr-TR" sz="48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Vue</a:t>
            </a:r>
            <a:r>
              <a:rPr lang="tr-TR" sz="48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130683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433BF8D-8CEB-D64C-AF85-40DC03B3162C}"/>
              </a:ext>
            </a:extLst>
          </p:cNvPr>
          <p:cNvSpPr/>
          <p:nvPr/>
        </p:nvSpPr>
        <p:spPr>
          <a:xfrm>
            <a:off x="711926" y="853440"/>
            <a:ext cx="3860074" cy="3860074"/>
          </a:xfrm>
          <a:prstGeom prst="ellipse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HTML World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B73F85-6732-8E4A-9304-6574EF409D87}"/>
              </a:ext>
            </a:extLst>
          </p:cNvPr>
          <p:cNvSpPr/>
          <p:nvPr/>
        </p:nvSpPr>
        <p:spPr>
          <a:xfrm>
            <a:off x="1270635" y="1645920"/>
            <a:ext cx="2815590" cy="2815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12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&lt;div id=“root”&gt;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CA2836-5E1C-D646-9BA3-209B859F5890}"/>
              </a:ext>
            </a:extLst>
          </p:cNvPr>
          <p:cNvSpPr/>
          <p:nvPr/>
        </p:nvSpPr>
        <p:spPr>
          <a:xfrm>
            <a:off x="1873976" y="2603727"/>
            <a:ext cx="1611630" cy="16116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 Template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1466C2-CAD3-ED45-B96C-353B15FA3DAA}"/>
              </a:ext>
            </a:extLst>
          </p:cNvPr>
          <p:cNvSpPr/>
          <p:nvPr/>
        </p:nvSpPr>
        <p:spPr>
          <a:xfrm>
            <a:off x="5130709" y="832893"/>
            <a:ext cx="3860074" cy="3860074"/>
          </a:xfrm>
          <a:prstGeom prst="ellipse">
            <a:avLst/>
          </a:prstGeom>
          <a:noFill/>
          <a:ln w="41275" cap="flat" cmpd="sng" algn="ctr">
            <a:solidFill>
              <a:srgbClr val="ED2B8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 World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4E3C79-DB1E-A349-AB40-9CF445C7090A}"/>
              </a:ext>
            </a:extLst>
          </p:cNvPr>
          <p:cNvSpPr/>
          <p:nvPr/>
        </p:nvSpPr>
        <p:spPr>
          <a:xfrm>
            <a:off x="5803718" y="1940787"/>
            <a:ext cx="2520723" cy="25207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Vue Instance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BDA76-2530-4F42-8A41-1A09738AAC68}"/>
              </a:ext>
            </a:extLst>
          </p:cNvPr>
          <p:cNvSpPr/>
          <p:nvPr/>
        </p:nvSpPr>
        <p:spPr>
          <a:xfrm>
            <a:off x="6292759" y="2583180"/>
            <a:ext cx="1611630" cy="16116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‘el’ property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C284D15-2846-3044-8CF6-7CE262072EF7}"/>
              </a:ext>
            </a:extLst>
          </p:cNvPr>
          <p:cNvCxnSpPr>
            <a:stCxn id="9" idx="2"/>
            <a:endCxn id="4" idx="7"/>
          </p:cNvCxnSpPr>
          <p:nvPr/>
        </p:nvCxnSpPr>
        <p:spPr>
          <a:xfrm rot="10800000">
            <a:off x="3673891" y="2058255"/>
            <a:ext cx="2618868" cy="1330741"/>
          </a:xfrm>
          <a:prstGeom prst="curvedConnector4">
            <a:avLst>
              <a:gd name="adj1" fmla="val 47365"/>
              <a:gd name="adj2" fmla="val 11717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08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04730C-C0E5-7543-AB87-A06DAE57A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239989"/>
              </p:ext>
            </p:extLst>
          </p:nvPr>
        </p:nvGraphicFramePr>
        <p:xfrm>
          <a:off x="1524000" y="3340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42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AB9367-88BE-5E4F-ADAF-52D75324D916}"/>
              </a:ext>
            </a:extLst>
          </p:cNvPr>
          <p:cNvSpPr/>
          <p:nvPr/>
        </p:nvSpPr>
        <p:spPr>
          <a:xfrm>
            <a:off x="5819332" y="1100157"/>
            <a:ext cx="2078800" cy="1118222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ontserrat" pitchFamily="2" charset="77"/>
              </a:rPr>
              <a:t>Vue Component</a:t>
            </a:r>
            <a:endParaRPr lang="tr-TR" sz="20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D3F90-9729-B345-99E1-23DBC5070E23}"/>
              </a:ext>
            </a:extLst>
          </p:cNvPr>
          <p:cNvSpPr/>
          <p:nvPr/>
        </p:nvSpPr>
        <p:spPr>
          <a:xfrm>
            <a:off x="1245870" y="1100157"/>
            <a:ext cx="2078800" cy="1118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ontserrat" pitchFamily="2" charset="77"/>
              </a:rPr>
              <a:t>Vue Instance</a:t>
            </a:r>
            <a:endParaRPr lang="tr-TR" sz="20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E6A5-1A43-2B48-BB69-407C928FC77D}"/>
              </a:ext>
            </a:extLst>
          </p:cNvPr>
          <p:cNvSpPr txBox="1"/>
          <p:nvPr/>
        </p:nvSpPr>
        <p:spPr>
          <a:xfrm>
            <a:off x="1245870" y="2925122"/>
            <a:ext cx="207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An instance of a Vue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568A3-39BA-5D4F-9967-356D8EA23581}"/>
              </a:ext>
            </a:extLst>
          </p:cNvPr>
          <p:cNvSpPr txBox="1"/>
          <p:nvPr/>
        </p:nvSpPr>
        <p:spPr>
          <a:xfrm>
            <a:off x="5819330" y="2925122"/>
            <a:ext cx="207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Represent a set of rules for getting content on the screen and how users can interact with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CF5F55-F553-1648-B381-DD35E4A0BD5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5270" y="2218379"/>
            <a:ext cx="0" cy="70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5D036-FA5C-2D4A-A9C2-0E5677B4BCB4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6858730" y="2218379"/>
            <a:ext cx="2" cy="70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01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4BB5873-E207-964C-8D01-AC26BC33848E}"/>
              </a:ext>
            </a:extLst>
          </p:cNvPr>
          <p:cNvGrpSpPr/>
          <p:nvPr/>
        </p:nvGrpSpPr>
        <p:grpSpPr>
          <a:xfrm>
            <a:off x="915752" y="0"/>
            <a:ext cx="7312496" cy="5143500"/>
            <a:chOff x="997084" y="227853"/>
            <a:chExt cx="7312496" cy="5143500"/>
          </a:xfrm>
        </p:grpSpPr>
        <p:pic>
          <p:nvPicPr>
            <p:cNvPr id="5" name="Picture 4" descr="Shape, square&#10;&#10;Description automatically generated">
              <a:extLst>
                <a:ext uri="{FF2B5EF4-FFF2-40B4-BE49-F238E27FC236}">
                  <a16:creationId xmlns:a16="http://schemas.microsoft.com/office/drawing/2014/main" id="{1556CD5A-FB08-E24D-9C1C-45F56BA1B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422" t="10633" r="12424" b="10613"/>
            <a:stretch/>
          </p:blipFill>
          <p:spPr>
            <a:xfrm>
              <a:off x="997084" y="227853"/>
              <a:ext cx="7312496" cy="5143500"/>
            </a:xfrm>
            <a:prstGeom prst="rect">
              <a:avLst/>
            </a:prstGeom>
          </p:spPr>
        </p:pic>
        <p:pic>
          <p:nvPicPr>
            <p:cNvPr id="8" name="Graphic 7" descr="Presentation with media with solid fill">
              <a:extLst>
                <a:ext uri="{FF2B5EF4-FFF2-40B4-BE49-F238E27FC236}">
                  <a16:creationId xmlns:a16="http://schemas.microsoft.com/office/drawing/2014/main" id="{FB677BAE-1B1D-4E46-B750-CBE3996B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4430" t="16477" r="15078" b="33522"/>
            <a:stretch/>
          </p:blipFill>
          <p:spPr>
            <a:xfrm>
              <a:off x="2137045" y="1418897"/>
              <a:ext cx="2995532" cy="2124739"/>
            </a:xfrm>
            <a:prstGeom prst="rect">
              <a:avLst/>
            </a:prstGeom>
          </p:spPr>
        </p:pic>
        <p:pic>
          <p:nvPicPr>
            <p:cNvPr id="9" name="Graphic 8" descr="Presentation with media with solid fill">
              <a:extLst>
                <a:ext uri="{FF2B5EF4-FFF2-40B4-BE49-F238E27FC236}">
                  <a16:creationId xmlns:a16="http://schemas.microsoft.com/office/drawing/2014/main" id="{781792E5-602F-2349-93FA-A99E15692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4430" t="16477" r="15078" b="33522"/>
            <a:stretch/>
          </p:blipFill>
          <p:spPr>
            <a:xfrm>
              <a:off x="2137045" y="3953205"/>
              <a:ext cx="1387647" cy="984262"/>
            </a:xfrm>
            <a:prstGeom prst="rect">
              <a:avLst/>
            </a:prstGeom>
          </p:spPr>
        </p:pic>
        <p:pic>
          <p:nvPicPr>
            <p:cNvPr id="11" name="Graphic 10" descr="Presentation with media with solid fill">
              <a:extLst>
                <a:ext uri="{FF2B5EF4-FFF2-40B4-BE49-F238E27FC236}">
                  <a16:creationId xmlns:a16="http://schemas.microsoft.com/office/drawing/2014/main" id="{212E67B0-6CE4-534C-AC28-042DBA459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4430" t="16477" r="15078" b="33522"/>
            <a:stretch/>
          </p:blipFill>
          <p:spPr>
            <a:xfrm>
              <a:off x="3959510" y="3931385"/>
              <a:ext cx="1387647" cy="984262"/>
            </a:xfrm>
            <a:prstGeom prst="rect">
              <a:avLst/>
            </a:prstGeom>
          </p:spPr>
        </p:pic>
        <p:pic>
          <p:nvPicPr>
            <p:cNvPr id="12" name="Graphic 11" descr="Presentation with media with solid fill">
              <a:extLst>
                <a:ext uri="{FF2B5EF4-FFF2-40B4-BE49-F238E27FC236}">
                  <a16:creationId xmlns:a16="http://schemas.microsoft.com/office/drawing/2014/main" id="{385A4DEF-0ABE-3246-A459-83D112DDA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4430" t="16477" r="15078" b="33522"/>
            <a:stretch/>
          </p:blipFill>
          <p:spPr>
            <a:xfrm>
              <a:off x="5781975" y="3931385"/>
              <a:ext cx="1387647" cy="98426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F9A9EA-22FB-4543-8384-BEFFDCB436EE}"/>
                </a:ext>
              </a:extLst>
            </p:cNvPr>
            <p:cNvSpPr/>
            <p:nvPr/>
          </p:nvSpPr>
          <p:spPr>
            <a:xfrm>
              <a:off x="2137044" y="903890"/>
              <a:ext cx="5032577" cy="375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     sky</a:t>
              </a:r>
            </a:p>
          </p:txBody>
        </p:sp>
        <p:pic>
          <p:nvPicPr>
            <p:cNvPr id="18" name="Graphic 17" descr="Magnifying glass with solid fill">
              <a:extLst>
                <a:ext uri="{FF2B5EF4-FFF2-40B4-BE49-F238E27FC236}">
                  <a16:creationId xmlns:a16="http://schemas.microsoft.com/office/drawing/2014/main" id="{82B4190A-6D1E-2D4A-8EDD-5CAE5D1E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0784" y="937689"/>
              <a:ext cx="319887" cy="319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800C05-3C32-7449-A896-D2CE53F8275E}"/>
                </a:ext>
              </a:extLst>
            </p:cNvPr>
            <p:cNvSpPr/>
            <p:nvPr/>
          </p:nvSpPr>
          <p:spPr>
            <a:xfrm>
              <a:off x="5444359" y="1411917"/>
              <a:ext cx="1725262" cy="2124738"/>
            </a:xfrm>
            <a:prstGeom prst="rect">
              <a:avLst/>
            </a:prstGeom>
            <a:solidFill>
              <a:schemeClr val="bg1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        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Details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DA99AF-6D08-6041-BABB-F29DAFB72155}"/>
                </a:ext>
              </a:extLst>
            </p:cNvPr>
            <p:cNvSpPr/>
            <p:nvPr/>
          </p:nvSpPr>
          <p:spPr>
            <a:xfrm>
              <a:off x="5561398" y="1583987"/>
              <a:ext cx="914400" cy="83394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C009B1-B2DD-3948-984D-F755F9139D49}"/>
                </a:ext>
              </a:extLst>
            </p:cNvPr>
            <p:cNvSpPr/>
            <p:nvPr/>
          </p:nvSpPr>
          <p:spPr>
            <a:xfrm>
              <a:off x="5561397" y="1912220"/>
              <a:ext cx="1445557" cy="111404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6F2631-5A8F-4A4E-A9F7-B965E3796CF2}"/>
                </a:ext>
              </a:extLst>
            </p:cNvPr>
            <p:cNvSpPr/>
            <p:nvPr/>
          </p:nvSpPr>
          <p:spPr>
            <a:xfrm>
              <a:off x="5561396" y="2110715"/>
              <a:ext cx="699823" cy="111404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56ECBD-49F8-9245-AD86-97C246A46E03}"/>
                </a:ext>
              </a:extLst>
            </p:cNvPr>
            <p:cNvSpPr/>
            <p:nvPr/>
          </p:nvSpPr>
          <p:spPr>
            <a:xfrm>
              <a:off x="5561396" y="2315982"/>
              <a:ext cx="511338" cy="111404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5A118F-DA6F-9B4B-AC4F-4DEDA2545ED0}"/>
                </a:ext>
              </a:extLst>
            </p:cNvPr>
            <p:cNvSpPr/>
            <p:nvPr/>
          </p:nvSpPr>
          <p:spPr>
            <a:xfrm>
              <a:off x="6307129" y="2116058"/>
              <a:ext cx="699823" cy="111404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BC7A81-D991-8445-8B05-887729A20151}"/>
                </a:ext>
              </a:extLst>
            </p:cNvPr>
            <p:cNvSpPr/>
            <p:nvPr/>
          </p:nvSpPr>
          <p:spPr>
            <a:xfrm>
              <a:off x="6307129" y="2315982"/>
              <a:ext cx="699823" cy="111404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214653-07E7-084C-8AE9-A6A5953FAC32}"/>
                </a:ext>
              </a:extLst>
            </p:cNvPr>
            <p:cNvSpPr/>
            <p:nvPr/>
          </p:nvSpPr>
          <p:spPr>
            <a:xfrm>
              <a:off x="5561396" y="2523298"/>
              <a:ext cx="420595" cy="111404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CEC4B-A593-D747-B1F0-28C5364775E0}"/>
                </a:ext>
              </a:extLst>
            </p:cNvPr>
            <p:cNvSpPr/>
            <p:nvPr/>
          </p:nvSpPr>
          <p:spPr>
            <a:xfrm>
              <a:off x="6307129" y="2525573"/>
              <a:ext cx="631282" cy="111404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CB9820-9FFD-5C48-AAC6-E622AD43F234}"/>
                </a:ext>
              </a:extLst>
            </p:cNvPr>
            <p:cNvSpPr/>
            <p:nvPr/>
          </p:nvSpPr>
          <p:spPr>
            <a:xfrm>
              <a:off x="5561395" y="3235433"/>
              <a:ext cx="1445557" cy="111404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5675E8A-3766-7649-A056-2B070626198A}"/>
              </a:ext>
            </a:extLst>
          </p:cNvPr>
          <p:cNvSpPr txBox="1"/>
          <p:nvPr/>
        </p:nvSpPr>
        <p:spPr>
          <a:xfrm>
            <a:off x="5937266" y="698958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SearchInput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289928-953F-3F4A-9357-2DC7B647E89F}"/>
              </a:ext>
            </a:extLst>
          </p:cNvPr>
          <p:cNvSpPr txBox="1"/>
          <p:nvPr/>
        </p:nvSpPr>
        <p:spPr>
          <a:xfrm>
            <a:off x="1828643" y="331578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772C"/>
                </a:solidFill>
              </a:rPr>
              <a:t>Videos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407815-791C-D446-AFE3-C500B3B2AA5C}"/>
              </a:ext>
            </a:extLst>
          </p:cNvPr>
          <p:cNvSpPr/>
          <p:nvPr/>
        </p:nvSpPr>
        <p:spPr>
          <a:xfrm>
            <a:off x="1922359" y="3601604"/>
            <a:ext cx="5299281" cy="1275249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49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5CBCBF-3AAC-AA4B-B063-49C161119F6A}"/>
              </a:ext>
            </a:extLst>
          </p:cNvPr>
          <p:cNvSpPr/>
          <p:nvPr/>
        </p:nvSpPr>
        <p:spPr>
          <a:xfrm>
            <a:off x="1990165" y="3646646"/>
            <a:ext cx="1532964" cy="1140507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ED2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FD2917-03D4-1A4B-A654-03BD24F0DFAA}"/>
              </a:ext>
            </a:extLst>
          </p:cNvPr>
          <p:cNvSpPr txBox="1"/>
          <p:nvPr/>
        </p:nvSpPr>
        <p:spPr>
          <a:xfrm>
            <a:off x="2641981" y="379856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2B84"/>
                </a:solidFill>
              </a:rPr>
              <a:t>Item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F83ED7-F356-A945-85EE-F0099B649BF7}"/>
              </a:ext>
            </a:extLst>
          </p:cNvPr>
          <p:cNvSpPr/>
          <p:nvPr/>
        </p:nvSpPr>
        <p:spPr>
          <a:xfrm>
            <a:off x="1728931" y="558801"/>
            <a:ext cx="5713269" cy="4495799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332CF4-587F-D04F-8471-3F2F48A71A2E}"/>
              </a:ext>
            </a:extLst>
          </p:cNvPr>
          <p:cNvSpPr txBox="1"/>
          <p:nvPr/>
        </p:nvSpPr>
        <p:spPr>
          <a:xfrm>
            <a:off x="1092862" y="559258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App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68B8F5-7522-CF41-97A8-257D5D5F1E53}"/>
              </a:ext>
            </a:extLst>
          </p:cNvPr>
          <p:cNvSpPr/>
          <p:nvPr/>
        </p:nvSpPr>
        <p:spPr>
          <a:xfrm>
            <a:off x="1922359" y="1109891"/>
            <a:ext cx="5299280" cy="22500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1EF48-B971-554A-9A4F-4CA355445048}"/>
              </a:ext>
            </a:extLst>
          </p:cNvPr>
          <p:cNvSpPr txBox="1"/>
          <p:nvPr/>
        </p:nvSpPr>
        <p:spPr>
          <a:xfrm>
            <a:off x="2333403" y="142692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ShowMedia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3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776A22-B6EA-1E44-877A-554A8CE5D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953858"/>
              </p:ext>
            </p:extLst>
          </p:nvPr>
        </p:nvGraphicFramePr>
        <p:xfrm>
          <a:off x="274320" y="114300"/>
          <a:ext cx="8743950" cy="549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149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776A22-B6EA-1E44-877A-554A8CE5D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249842"/>
              </p:ext>
            </p:extLst>
          </p:nvPr>
        </p:nvGraphicFramePr>
        <p:xfrm>
          <a:off x="507002" y="645252"/>
          <a:ext cx="7973241" cy="353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9B020989-F1E9-4D42-B2EC-8852E34B6A5D}"/>
              </a:ext>
            </a:extLst>
          </p:cNvPr>
          <p:cNvSpPr/>
          <p:nvPr/>
        </p:nvSpPr>
        <p:spPr>
          <a:xfrm>
            <a:off x="6566263" y="1071154"/>
            <a:ext cx="484632" cy="978408"/>
          </a:xfrm>
          <a:prstGeom prst="downArrow">
            <a:avLst>
              <a:gd name="adj1" fmla="val 46406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F1749-365F-B64C-9B84-0F8DE69D813C}"/>
              </a:ext>
            </a:extLst>
          </p:cNvPr>
          <p:cNvSpPr txBox="1"/>
          <p:nvPr/>
        </p:nvSpPr>
        <p:spPr>
          <a:xfrm>
            <a:off x="7050895" y="1252581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pass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4C193-021B-9949-BF94-F2E686BC0A75}"/>
              </a:ext>
            </a:extLst>
          </p:cNvPr>
          <p:cNvSpPr txBox="1"/>
          <p:nvPr/>
        </p:nvSpPr>
        <p:spPr>
          <a:xfrm>
            <a:off x="2036358" y="4498248"/>
            <a:ext cx="2043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Passing data can be Challenging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750BA-9C72-7343-8497-07DF1D6339CF}"/>
              </a:ext>
            </a:extLst>
          </p:cNvPr>
          <p:cNvSpPr txBox="1"/>
          <p:nvPr/>
        </p:nvSpPr>
        <p:spPr>
          <a:xfrm>
            <a:off x="6591212" y="692664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094A4-6EAA-6342-B04F-7E6715C18EBA}"/>
              </a:ext>
            </a:extLst>
          </p:cNvPr>
          <p:cNvSpPr txBox="1"/>
          <p:nvPr/>
        </p:nvSpPr>
        <p:spPr>
          <a:xfrm>
            <a:off x="6431713" y="207710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2CAF87F5-2B62-6340-BED2-87BC3B3F24B3}"/>
              </a:ext>
            </a:extLst>
          </p:cNvPr>
          <p:cNvSpPr/>
          <p:nvPr/>
        </p:nvSpPr>
        <p:spPr>
          <a:xfrm>
            <a:off x="2450123" y="394242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3E2AB78-89E2-874F-A14F-09D2C892B263}"/>
              </a:ext>
            </a:extLst>
          </p:cNvPr>
          <p:cNvSpPr/>
          <p:nvPr/>
        </p:nvSpPr>
        <p:spPr>
          <a:xfrm>
            <a:off x="5350111" y="396996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15799-7C7D-654F-8EE8-9AB76E373D87}"/>
              </a:ext>
            </a:extLst>
          </p:cNvPr>
          <p:cNvSpPr txBox="1"/>
          <p:nvPr/>
        </p:nvSpPr>
        <p:spPr>
          <a:xfrm>
            <a:off x="1726848" y="40464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2F9CC-A09D-1E48-AF96-1867A3A9FE2E}"/>
              </a:ext>
            </a:extLst>
          </p:cNvPr>
          <p:cNvSpPr txBox="1"/>
          <p:nvPr/>
        </p:nvSpPr>
        <p:spPr>
          <a:xfrm>
            <a:off x="3603777" y="40464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E5A8-15F3-4844-960E-5B1A48938FB1}"/>
              </a:ext>
            </a:extLst>
          </p:cNvPr>
          <p:cNvSpPr txBox="1"/>
          <p:nvPr/>
        </p:nvSpPr>
        <p:spPr>
          <a:xfrm>
            <a:off x="2891326" y="40308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87473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55"/>
          <p:cNvGrpSpPr/>
          <p:nvPr/>
        </p:nvGrpSpPr>
        <p:grpSpPr>
          <a:xfrm>
            <a:off x="2804500" y="-121"/>
            <a:ext cx="4006500" cy="885921"/>
            <a:chOff x="2804500" y="-121"/>
            <a:chExt cx="4006500" cy="885921"/>
          </a:xfrm>
        </p:grpSpPr>
        <p:sp>
          <p:nvSpPr>
            <p:cNvPr id="658" name="Google Shape;658;p55"/>
            <p:cNvSpPr/>
            <p:nvPr/>
          </p:nvSpPr>
          <p:spPr>
            <a:xfrm rot="10800000">
              <a:off x="2804500" y="142700"/>
              <a:ext cx="4006500" cy="743100"/>
            </a:xfrm>
            <a:prstGeom prst="round2SameRect">
              <a:avLst>
                <a:gd name="adj1" fmla="val 37642"/>
                <a:gd name="adj2" fmla="val 0"/>
              </a:avLst>
            </a:prstGeom>
            <a:solidFill>
              <a:srgbClr val="A40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5"/>
            <p:cNvSpPr/>
            <p:nvPr/>
          </p:nvSpPr>
          <p:spPr>
            <a:xfrm rot="10800000">
              <a:off x="2804500" y="-121"/>
              <a:ext cx="4006500" cy="743100"/>
            </a:xfrm>
            <a:prstGeom prst="round2SameRect">
              <a:avLst>
                <a:gd name="adj1" fmla="val 37642"/>
                <a:gd name="adj2" fmla="val 0"/>
              </a:avLst>
            </a:prstGeom>
            <a:solidFill>
              <a:srgbClr val="FF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55"/>
          <p:cNvSpPr txBox="1"/>
          <p:nvPr/>
        </p:nvSpPr>
        <p:spPr>
          <a:xfrm>
            <a:off x="2875150" y="77525"/>
            <a:ext cx="3770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Vue JS?</a:t>
            </a:r>
          </a:p>
        </p:txBody>
      </p:sp>
      <p:grpSp>
        <p:nvGrpSpPr>
          <p:cNvPr id="662" name="Google Shape;662;p55"/>
          <p:cNvGrpSpPr/>
          <p:nvPr/>
        </p:nvGrpSpPr>
        <p:grpSpPr>
          <a:xfrm>
            <a:off x="-23576" y="981870"/>
            <a:ext cx="5568111" cy="750510"/>
            <a:chOff x="-23575" y="1199244"/>
            <a:chExt cx="5178555" cy="518481"/>
          </a:xfrm>
        </p:grpSpPr>
        <p:sp>
          <p:nvSpPr>
            <p:cNvPr id="663" name="Google Shape;663;p55"/>
            <p:cNvSpPr/>
            <p:nvPr/>
          </p:nvSpPr>
          <p:spPr>
            <a:xfrm rot="5400000">
              <a:off x="2250275" y="-1046325"/>
              <a:ext cx="490200" cy="5037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5"/>
            <p:cNvSpPr txBox="1"/>
            <p:nvPr/>
          </p:nvSpPr>
          <p:spPr>
            <a:xfrm>
              <a:off x="235243" y="1199244"/>
              <a:ext cx="4919737" cy="490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Vue JS is a popular JS framework for building UI’s.</a:t>
              </a:r>
              <a:endParaRPr lang="tr-TR">
                <a:solidFill>
                  <a:schemeClr val="bg1"/>
                </a:solidFill>
              </a:endParaRPr>
            </a:p>
          </p:txBody>
        </p:sp>
      </p:grpSp>
      <p:grpSp>
        <p:nvGrpSpPr>
          <p:cNvPr id="665" name="Google Shape;665;p55"/>
          <p:cNvGrpSpPr/>
          <p:nvPr/>
        </p:nvGrpSpPr>
        <p:grpSpPr>
          <a:xfrm>
            <a:off x="0" y="1875202"/>
            <a:ext cx="5942238" cy="709574"/>
            <a:chOff x="-23575" y="1840250"/>
            <a:chExt cx="5342700" cy="490200"/>
          </a:xfrm>
        </p:grpSpPr>
        <p:sp>
          <p:nvSpPr>
            <p:cNvPr id="666" name="Google Shape;666;p55"/>
            <p:cNvSpPr/>
            <p:nvPr/>
          </p:nvSpPr>
          <p:spPr>
            <a:xfrm rot="5400000">
              <a:off x="2402675" y="-586000"/>
              <a:ext cx="490200" cy="534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5"/>
            <p:cNvSpPr txBox="1"/>
            <p:nvPr/>
          </p:nvSpPr>
          <p:spPr>
            <a:xfrm>
              <a:off x="204262" y="1886753"/>
              <a:ext cx="4999653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>
                  <a:solidFill>
                    <a:schemeClr val="bg1"/>
                  </a:solidFill>
                </a:rPr>
                <a:t>Vue does not focus other aspects like routing, HTTP Request or state management.</a:t>
              </a:r>
              <a:endParaRPr sz="160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668" name="Google Shape;668;p55"/>
          <p:cNvGrpSpPr/>
          <p:nvPr/>
        </p:nvGrpSpPr>
        <p:grpSpPr>
          <a:xfrm>
            <a:off x="-23577" y="2721782"/>
            <a:ext cx="6324622" cy="709574"/>
            <a:chOff x="-35275" y="2452975"/>
            <a:chExt cx="5583000" cy="490200"/>
          </a:xfrm>
        </p:grpSpPr>
        <p:sp>
          <p:nvSpPr>
            <p:cNvPr id="669" name="Google Shape;669;p55"/>
            <p:cNvSpPr/>
            <p:nvPr/>
          </p:nvSpPr>
          <p:spPr>
            <a:xfrm rot="5400000">
              <a:off x="2511125" y="-93425"/>
              <a:ext cx="490200" cy="5583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91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5"/>
            <p:cNvSpPr txBox="1"/>
            <p:nvPr/>
          </p:nvSpPr>
          <p:spPr>
            <a:xfrm>
              <a:off x="220809" y="2520506"/>
              <a:ext cx="4700388" cy="346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>
                  <a:solidFill>
                    <a:schemeClr val="bg1"/>
                  </a:solidFill>
                </a:rPr>
                <a:t>Vue JS has a rich ecosystem that have libraries like </a:t>
              </a:r>
              <a:r>
                <a:rPr lang="en-US" err="1">
                  <a:solidFill>
                    <a:schemeClr val="bg1"/>
                  </a:solidFill>
                </a:rPr>
                <a:t>Vuex</a:t>
              </a:r>
              <a:r>
                <a:rPr lang="en-US">
                  <a:solidFill>
                    <a:schemeClr val="bg1"/>
                  </a:solidFill>
                </a:rPr>
                <a:t>, Vue Router, </a:t>
              </a:r>
              <a:r>
                <a:rPr lang="en-US" err="1">
                  <a:solidFill>
                    <a:schemeClr val="bg1"/>
                  </a:solidFill>
                </a:rPr>
                <a:t>Vuetify</a:t>
              </a:r>
              <a:r>
                <a:rPr lang="en-US">
                  <a:solidFill>
                    <a:schemeClr val="bg1"/>
                  </a:solidFill>
                </a:rPr>
                <a:t> and so on…</a:t>
              </a:r>
              <a:endParaRPr sz="160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776A22-B6EA-1E44-877A-554A8CE5D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489897"/>
              </p:ext>
            </p:extLst>
          </p:nvPr>
        </p:nvGraphicFramePr>
        <p:xfrm>
          <a:off x="507002" y="645252"/>
          <a:ext cx="7973241" cy="353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9B020989-F1E9-4D42-B2EC-8852E34B6A5D}"/>
              </a:ext>
            </a:extLst>
          </p:cNvPr>
          <p:cNvSpPr/>
          <p:nvPr/>
        </p:nvSpPr>
        <p:spPr>
          <a:xfrm>
            <a:off x="6566263" y="1071154"/>
            <a:ext cx="484632" cy="978408"/>
          </a:xfrm>
          <a:prstGeom prst="downArrow">
            <a:avLst>
              <a:gd name="adj1" fmla="val 46406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F1749-365F-B64C-9B84-0F8DE69D813C}"/>
              </a:ext>
            </a:extLst>
          </p:cNvPr>
          <p:cNvSpPr txBox="1"/>
          <p:nvPr/>
        </p:nvSpPr>
        <p:spPr>
          <a:xfrm>
            <a:off x="7050895" y="125258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Montserrat" pitchFamily="2" charset="77"/>
              </a:rPr>
              <a:t>PROPS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750BA-9C72-7343-8497-07DF1D6339CF}"/>
              </a:ext>
            </a:extLst>
          </p:cNvPr>
          <p:cNvSpPr txBox="1"/>
          <p:nvPr/>
        </p:nvSpPr>
        <p:spPr>
          <a:xfrm>
            <a:off x="6591212" y="692664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094A4-6EAA-6342-B04F-7E6715C18EBA}"/>
              </a:ext>
            </a:extLst>
          </p:cNvPr>
          <p:cNvSpPr txBox="1"/>
          <p:nvPr/>
        </p:nvSpPr>
        <p:spPr>
          <a:xfrm>
            <a:off x="6431713" y="207710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F12279C-A007-8849-BD39-2E5C19E3DE27}"/>
              </a:ext>
            </a:extLst>
          </p:cNvPr>
          <p:cNvSpPr/>
          <p:nvPr/>
        </p:nvSpPr>
        <p:spPr>
          <a:xfrm rot="10800000">
            <a:off x="2093105" y="1098692"/>
            <a:ext cx="484632" cy="978408"/>
          </a:xfrm>
          <a:prstGeom prst="downArrow">
            <a:avLst>
              <a:gd name="adj1" fmla="val 46406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02D0A-785A-D043-84F3-AADE6CADC857}"/>
              </a:ext>
            </a:extLst>
          </p:cNvPr>
          <p:cNvSpPr txBox="1"/>
          <p:nvPr/>
        </p:nvSpPr>
        <p:spPr>
          <a:xfrm>
            <a:off x="1958554" y="2110822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47A37-1800-4546-8054-018AA0995800}"/>
              </a:ext>
            </a:extLst>
          </p:cNvPr>
          <p:cNvSpPr txBox="1"/>
          <p:nvPr/>
        </p:nvSpPr>
        <p:spPr>
          <a:xfrm>
            <a:off x="2088212" y="692664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5AE7C-BDDE-DA45-8683-D51ED85B4AA7}"/>
              </a:ext>
            </a:extLst>
          </p:cNvPr>
          <p:cNvSpPr txBox="1"/>
          <p:nvPr/>
        </p:nvSpPr>
        <p:spPr>
          <a:xfrm>
            <a:off x="694174" y="125258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Montserrat" pitchFamily="2" charset="77"/>
              </a:rPr>
              <a:t>EMITTING </a:t>
            </a:r>
          </a:p>
          <a:p>
            <a:pPr algn="ctr"/>
            <a:r>
              <a:rPr lang="en-US" sz="1800" dirty="0">
                <a:latin typeface="Montserrat" pitchFamily="2" charset="77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912221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11E68AE4-71D4-8649-B3C2-6D6FD5AC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89" y="1087316"/>
            <a:ext cx="2598126" cy="2598126"/>
          </a:xfrm>
          <a:prstGeom prst="rect">
            <a:avLst/>
          </a:prstGeom>
        </p:spPr>
      </p:pic>
      <p:pic>
        <p:nvPicPr>
          <p:cNvPr id="7" name="Graphic 6" descr="Browser window with solid fill">
            <a:extLst>
              <a:ext uri="{FF2B5EF4-FFF2-40B4-BE49-F238E27FC236}">
                <a16:creationId xmlns:a16="http://schemas.microsoft.com/office/drawing/2014/main" id="{ADF41209-6B64-B347-A0D5-096E6E988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479" y="1082920"/>
            <a:ext cx="2602522" cy="2602522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5213EDAE-AE9C-5741-9652-876B64BAA6ED}"/>
              </a:ext>
            </a:extLst>
          </p:cNvPr>
          <p:cNvSpPr/>
          <p:nvPr/>
        </p:nvSpPr>
        <p:spPr>
          <a:xfrm>
            <a:off x="937845" y="2147522"/>
            <a:ext cx="1488831" cy="30260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C1CD-E726-4544-BD0F-CB8746A54CD0}"/>
              </a:ext>
            </a:extLst>
          </p:cNvPr>
          <p:cNvCxnSpPr>
            <a:cxnSpLocks/>
          </p:cNvCxnSpPr>
          <p:nvPr/>
        </p:nvCxnSpPr>
        <p:spPr>
          <a:xfrm>
            <a:off x="2426676" y="2298822"/>
            <a:ext cx="3516924" cy="0"/>
          </a:xfrm>
          <a:prstGeom prst="straightConnector1">
            <a:avLst/>
          </a:prstGeom>
          <a:ln w="730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5573A1-6CA8-2542-90EF-311B38F0D108}"/>
              </a:ext>
            </a:extLst>
          </p:cNvPr>
          <p:cNvCxnSpPr>
            <a:cxnSpLocks/>
          </p:cNvCxnSpPr>
          <p:nvPr/>
        </p:nvCxnSpPr>
        <p:spPr>
          <a:xfrm flipH="1" flipV="1">
            <a:off x="2919047" y="3002207"/>
            <a:ext cx="3024553" cy="11450"/>
          </a:xfrm>
          <a:prstGeom prst="straightConnector1">
            <a:avLst/>
          </a:prstGeom>
          <a:ln w="730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D77789-C33A-E348-9489-C88B523B6CFC}"/>
              </a:ext>
            </a:extLst>
          </p:cNvPr>
          <p:cNvSpPr txBox="1"/>
          <p:nvPr/>
        </p:nvSpPr>
        <p:spPr>
          <a:xfrm>
            <a:off x="3540367" y="1797755"/>
            <a:ext cx="130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ontserrat" pitchFamily="2" charset="77"/>
              </a:rPr>
              <a:t>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152F3-7125-2148-8B1A-0E5FB6D4BD1E}"/>
              </a:ext>
            </a:extLst>
          </p:cNvPr>
          <p:cNvSpPr txBox="1"/>
          <p:nvPr/>
        </p:nvSpPr>
        <p:spPr>
          <a:xfrm>
            <a:off x="3651742" y="3013657"/>
            <a:ext cx="14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ontserrat" pitchFamily="2" charset="77"/>
              </a:rPr>
              <a:t>Response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613026-D64A-D440-84CC-613C1C13AFEF}"/>
              </a:ext>
            </a:extLst>
          </p:cNvPr>
          <p:cNvSpPr txBox="1"/>
          <p:nvPr/>
        </p:nvSpPr>
        <p:spPr>
          <a:xfrm>
            <a:off x="937845" y="3413767"/>
            <a:ext cx="130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2B84"/>
                </a:solidFill>
                <a:latin typeface="Montserrat" pitchFamily="2" charset="77"/>
              </a:rPr>
              <a:t>Client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01D03-80E8-7640-91EE-C499CA343BA3}"/>
              </a:ext>
            </a:extLst>
          </p:cNvPr>
          <p:cNvSpPr txBox="1"/>
          <p:nvPr/>
        </p:nvSpPr>
        <p:spPr>
          <a:xfrm>
            <a:off x="6488721" y="3413767"/>
            <a:ext cx="130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Montserrat" pitchFamily="2" charset="77"/>
              </a:rPr>
              <a:t>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4AB3CB-54D9-C946-B39A-24B53BFDDA23}"/>
              </a:ext>
            </a:extLst>
          </p:cNvPr>
          <p:cNvSpPr txBox="1"/>
          <p:nvPr/>
        </p:nvSpPr>
        <p:spPr>
          <a:xfrm>
            <a:off x="6230811" y="897326"/>
            <a:ext cx="1817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Montserrat" pitchFamily="2" charset="77"/>
              </a:rPr>
              <a:t>Pixabay</a:t>
            </a:r>
            <a:r>
              <a:rPr lang="en-US" sz="2000" dirty="0">
                <a:latin typeface="Montserrat" pitchFamily="2" charset="77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950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645C2-9A8D-E64F-8715-455838C16365}"/>
              </a:ext>
            </a:extLst>
          </p:cNvPr>
          <p:cNvSpPr/>
          <p:nvPr/>
        </p:nvSpPr>
        <p:spPr>
          <a:xfrm>
            <a:off x="1818830" y="1161799"/>
            <a:ext cx="1368509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latin typeface="Montserrat" pitchFamily="2" charset="77"/>
              </a:rPr>
              <a:t>Vuex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F8C3B-EB55-5E40-8E35-C00B7B520F6B}"/>
              </a:ext>
            </a:extLst>
          </p:cNvPr>
          <p:cNvSpPr/>
          <p:nvPr/>
        </p:nvSpPr>
        <p:spPr>
          <a:xfrm>
            <a:off x="4993737" y="1161799"/>
            <a:ext cx="1912162" cy="910848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State</a:t>
            </a:r>
            <a:r>
              <a:rPr lang="tr-TR" sz="1800">
                <a:solidFill>
                  <a:schemeClr val="tx1"/>
                </a:solidFill>
                <a:latin typeface="Montserrat" pitchFamily="2" charset="77"/>
              </a:rPr>
              <a:t>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AB264-163A-C247-B1A6-242374C8BE21}"/>
              </a:ext>
            </a:extLst>
          </p:cNvPr>
          <p:cNvSpPr/>
          <p:nvPr/>
        </p:nvSpPr>
        <p:spPr>
          <a:xfrm>
            <a:off x="1818829" y="2387114"/>
            <a:ext cx="1368509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Montserrat" pitchFamily="2" charset="77"/>
              </a:rPr>
              <a:t>Vue Router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02CD8-F9BB-ED4C-8AC2-FDEC13CF8B91}"/>
              </a:ext>
            </a:extLst>
          </p:cNvPr>
          <p:cNvSpPr/>
          <p:nvPr/>
        </p:nvSpPr>
        <p:spPr>
          <a:xfrm>
            <a:off x="1818830" y="3612430"/>
            <a:ext cx="1368509" cy="910848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latin typeface="Montserrat" pitchFamily="2" charset="77"/>
              </a:rPr>
              <a:t>Vuetify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B5055-89AC-634B-9027-75CE5AE8F37A}"/>
              </a:ext>
            </a:extLst>
          </p:cNvPr>
          <p:cNvSpPr/>
          <p:nvPr/>
        </p:nvSpPr>
        <p:spPr>
          <a:xfrm>
            <a:off x="4993737" y="2387114"/>
            <a:ext cx="1912162" cy="910848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>
                <a:solidFill>
                  <a:schemeClr val="tx1"/>
                </a:solidFill>
                <a:latin typeface="Montserrat" pitchFamily="2" charset="77"/>
              </a:rPr>
              <a:t>Routing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F2964-0859-3543-B433-D9F1C8CB434D}"/>
              </a:ext>
            </a:extLst>
          </p:cNvPr>
          <p:cNvSpPr/>
          <p:nvPr/>
        </p:nvSpPr>
        <p:spPr>
          <a:xfrm>
            <a:off x="4993737" y="3612430"/>
            <a:ext cx="1912162" cy="910848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>
                <a:solidFill>
                  <a:schemeClr val="tx1"/>
                </a:solidFill>
                <a:latin typeface="Montserrat" pitchFamily="2" charset="77"/>
              </a:rPr>
              <a:t>UI </a:t>
            </a:r>
            <a:r>
              <a:rPr lang="tr-TR" sz="1800" err="1">
                <a:solidFill>
                  <a:schemeClr val="tx1"/>
                </a:solidFill>
                <a:latin typeface="Montserrat" pitchFamily="2" charset="77"/>
              </a:rPr>
              <a:t>Elements</a:t>
            </a:r>
            <a:endParaRPr lang="tr-TR" sz="18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B5F29-1390-134A-8ECC-87FBD892F67F}"/>
              </a:ext>
            </a:extLst>
          </p:cNvPr>
          <p:cNvCxnSpPr>
            <a:endCxn id="7" idx="1"/>
          </p:cNvCxnSpPr>
          <p:nvPr/>
        </p:nvCxnSpPr>
        <p:spPr>
          <a:xfrm>
            <a:off x="3187338" y="1617223"/>
            <a:ext cx="18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30D343-A319-ED4D-AAF3-0A64774B6447}"/>
              </a:ext>
            </a:extLst>
          </p:cNvPr>
          <p:cNvCxnSpPr/>
          <p:nvPr/>
        </p:nvCxnSpPr>
        <p:spPr>
          <a:xfrm>
            <a:off x="3187338" y="2878333"/>
            <a:ext cx="18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F356B5-09A3-474B-A25D-C6EBC9CDE056}"/>
              </a:ext>
            </a:extLst>
          </p:cNvPr>
          <p:cNvCxnSpPr/>
          <p:nvPr/>
        </p:nvCxnSpPr>
        <p:spPr>
          <a:xfrm>
            <a:off x="3187337" y="4067854"/>
            <a:ext cx="18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F51AF239-9E2B-2C42-8094-2156C715CB62}"/>
              </a:ext>
            </a:extLst>
          </p:cNvPr>
          <p:cNvSpPr/>
          <p:nvPr/>
        </p:nvSpPr>
        <p:spPr>
          <a:xfrm rot="10800000" flipV="1">
            <a:off x="2501121" y="0"/>
            <a:ext cx="3231080" cy="702365"/>
          </a:xfrm>
          <a:prstGeom prst="round2SameRect">
            <a:avLst>
              <a:gd name="adj1" fmla="val 0"/>
              <a:gd name="adj2" fmla="val 1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err="1">
                <a:solidFill>
                  <a:schemeClr val="tx1"/>
                </a:solidFill>
              </a:rPr>
              <a:t>Vue</a:t>
            </a:r>
            <a:r>
              <a:rPr lang="tr-TR" sz="2000">
                <a:solidFill>
                  <a:schemeClr val="tx1"/>
                </a:solidFill>
              </a:rPr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310016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55"/>
          <p:cNvGrpSpPr/>
          <p:nvPr/>
        </p:nvGrpSpPr>
        <p:grpSpPr>
          <a:xfrm>
            <a:off x="2804500" y="-121"/>
            <a:ext cx="4006500" cy="885921"/>
            <a:chOff x="2804500" y="-121"/>
            <a:chExt cx="4006500" cy="885921"/>
          </a:xfrm>
        </p:grpSpPr>
        <p:sp>
          <p:nvSpPr>
            <p:cNvPr id="658" name="Google Shape;658;p55"/>
            <p:cNvSpPr/>
            <p:nvPr/>
          </p:nvSpPr>
          <p:spPr>
            <a:xfrm rot="10800000">
              <a:off x="2804500" y="142700"/>
              <a:ext cx="4006500" cy="743100"/>
            </a:xfrm>
            <a:prstGeom prst="round2SameRect">
              <a:avLst>
                <a:gd name="adj1" fmla="val 37642"/>
                <a:gd name="adj2" fmla="val 0"/>
              </a:avLst>
            </a:prstGeom>
            <a:solidFill>
              <a:srgbClr val="A40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5"/>
            <p:cNvSpPr/>
            <p:nvPr/>
          </p:nvSpPr>
          <p:spPr>
            <a:xfrm rot="10800000">
              <a:off x="2804500" y="-121"/>
              <a:ext cx="4006500" cy="743100"/>
            </a:xfrm>
            <a:prstGeom prst="round2SameRect">
              <a:avLst>
                <a:gd name="adj1" fmla="val 37642"/>
                <a:gd name="adj2" fmla="val 0"/>
              </a:avLst>
            </a:prstGeom>
            <a:solidFill>
              <a:srgbClr val="FF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55"/>
          <p:cNvSpPr txBox="1"/>
          <p:nvPr/>
        </p:nvSpPr>
        <p:spPr>
          <a:xfrm>
            <a:off x="2875150" y="77525"/>
            <a:ext cx="3770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Vue JS?</a:t>
            </a:r>
          </a:p>
        </p:txBody>
      </p:sp>
      <p:grpSp>
        <p:nvGrpSpPr>
          <p:cNvPr id="662" name="Google Shape;662;p55"/>
          <p:cNvGrpSpPr/>
          <p:nvPr/>
        </p:nvGrpSpPr>
        <p:grpSpPr>
          <a:xfrm>
            <a:off x="-23576" y="981870"/>
            <a:ext cx="5568111" cy="750510"/>
            <a:chOff x="-23575" y="1199244"/>
            <a:chExt cx="5178555" cy="518481"/>
          </a:xfrm>
        </p:grpSpPr>
        <p:sp>
          <p:nvSpPr>
            <p:cNvPr id="663" name="Google Shape;663;p55"/>
            <p:cNvSpPr/>
            <p:nvPr/>
          </p:nvSpPr>
          <p:spPr>
            <a:xfrm rot="5400000">
              <a:off x="2250275" y="-1046325"/>
              <a:ext cx="490200" cy="5037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5"/>
            <p:cNvSpPr txBox="1"/>
            <p:nvPr/>
          </p:nvSpPr>
          <p:spPr>
            <a:xfrm>
              <a:off x="235243" y="1199244"/>
              <a:ext cx="4919737" cy="490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195 k GitHub stars and 5</a:t>
              </a:r>
              <a:r>
                <a:rPr lang="en-US" baseline="30000">
                  <a:solidFill>
                    <a:schemeClr val="bg1"/>
                  </a:solidFill>
                </a:rPr>
                <a:t>th</a:t>
              </a:r>
              <a:r>
                <a:rPr lang="en-US">
                  <a:solidFill>
                    <a:schemeClr val="bg1"/>
                  </a:solidFill>
                </a:rPr>
                <a:t> in the world.</a:t>
              </a:r>
              <a:endParaRPr lang="tr-TR">
                <a:solidFill>
                  <a:schemeClr val="bg1"/>
                </a:solidFill>
              </a:endParaRPr>
            </a:p>
          </p:txBody>
        </p:sp>
      </p:grpSp>
      <p:grpSp>
        <p:nvGrpSpPr>
          <p:cNvPr id="665" name="Google Shape;665;p55"/>
          <p:cNvGrpSpPr/>
          <p:nvPr/>
        </p:nvGrpSpPr>
        <p:grpSpPr>
          <a:xfrm>
            <a:off x="0" y="1875202"/>
            <a:ext cx="5942238" cy="709574"/>
            <a:chOff x="-23575" y="1840250"/>
            <a:chExt cx="5342700" cy="490200"/>
          </a:xfrm>
        </p:grpSpPr>
        <p:sp>
          <p:nvSpPr>
            <p:cNvPr id="666" name="Google Shape;666;p55"/>
            <p:cNvSpPr/>
            <p:nvPr/>
          </p:nvSpPr>
          <p:spPr>
            <a:xfrm rot="5400000">
              <a:off x="2402675" y="-586000"/>
              <a:ext cx="490200" cy="534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5"/>
            <p:cNvSpPr txBox="1"/>
            <p:nvPr/>
          </p:nvSpPr>
          <p:spPr>
            <a:xfrm>
              <a:off x="204262" y="1886753"/>
              <a:ext cx="4999653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>
                  <a:solidFill>
                    <a:schemeClr val="bg1"/>
                  </a:solidFill>
                </a:rPr>
                <a:t>Developers really like working with Vue JS.</a:t>
              </a:r>
              <a:endParaRPr sz="160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668" name="Google Shape;668;p55"/>
          <p:cNvGrpSpPr/>
          <p:nvPr/>
        </p:nvGrpSpPr>
        <p:grpSpPr>
          <a:xfrm>
            <a:off x="-23577" y="2721782"/>
            <a:ext cx="6324622" cy="709574"/>
            <a:chOff x="-35275" y="2452975"/>
            <a:chExt cx="5583000" cy="490200"/>
          </a:xfrm>
        </p:grpSpPr>
        <p:sp>
          <p:nvSpPr>
            <p:cNvPr id="669" name="Google Shape;669;p55"/>
            <p:cNvSpPr/>
            <p:nvPr/>
          </p:nvSpPr>
          <p:spPr>
            <a:xfrm rot="5400000">
              <a:off x="2511125" y="-93425"/>
              <a:ext cx="490200" cy="5583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91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5"/>
            <p:cNvSpPr txBox="1"/>
            <p:nvPr/>
          </p:nvSpPr>
          <p:spPr>
            <a:xfrm>
              <a:off x="220809" y="2520506"/>
              <a:ext cx="4700388" cy="346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>
                  <a:solidFill>
                    <a:schemeClr val="bg1"/>
                  </a:solidFill>
                </a:rPr>
                <a:t>It helps find solutions to most of the problems developers face.</a:t>
              </a:r>
              <a:endParaRPr sz="160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0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55"/>
          <p:cNvGrpSpPr/>
          <p:nvPr/>
        </p:nvGrpSpPr>
        <p:grpSpPr>
          <a:xfrm>
            <a:off x="2804500" y="-121"/>
            <a:ext cx="4006500" cy="885921"/>
            <a:chOff x="2804500" y="-121"/>
            <a:chExt cx="4006500" cy="885921"/>
          </a:xfrm>
        </p:grpSpPr>
        <p:sp>
          <p:nvSpPr>
            <p:cNvPr id="658" name="Google Shape;658;p55"/>
            <p:cNvSpPr/>
            <p:nvPr/>
          </p:nvSpPr>
          <p:spPr>
            <a:xfrm rot="10800000">
              <a:off x="2804500" y="142700"/>
              <a:ext cx="4006500" cy="743100"/>
            </a:xfrm>
            <a:prstGeom prst="round2SameRect">
              <a:avLst>
                <a:gd name="adj1" fmla="val 37642"/>
                <a:gd name="adj2" fmla="val 0"/>
              </a:avLst>
            </a:prstGeom>
            <a:solidFill>
              <a:srgbClr val="A40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5"/>
            <p:cNvSpPr/>
            <p:nvPr/>
          </p:nvSpPr>
          <p:spPr>
            <a:xfrm rot="10800000">
              <a:off x="2804500" y="-121"/>
              <a:ext cx="4006500" cy="743100"/>
            </a:xfrm>
            <a:prstGeom prst="round2SameRect">
              <a:avLst>
                <a:gd name="adj1" fmla="val 37642"/>
                <a:gd name="adj2" fmla="val 0"/>
              </a:avLst>
            </a:prstGeom>
            <a:solidFill>
              <a:srgbClr val="FF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55"/>
          <p:cNvSpPr txBox="1"/>
          <p:nvPr/>
        </p:nvSpPr>
        <p:spPr>
          <a:xfrm>
            <a:off x="2875150" y="77525"/>
            <a:ext cx="3770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Vue JS?</a:t>
            </a:r>
          </a:p>
        </p:txBody>
      </p:sp>
      <p:grpSp>
        <p:nvGrpSpPr>
          <p:cNvPr id="662" name="Google Shape;662;p55"/>
          <p:cNvGrpSpPr/>
          <p:nvPr/>
        </p:nvGrpSpPr>
        <p:grpSpPr>
          <a:xfrm>
            <a:off x="-23576" y="981870"/>
            <a:ext cx="5568111" cy="750510"/>
            <a:chOff x="-23575" y="1199244"/>
            <a:chExt cx="5178555" cy="518481"/>
          </a:xfrm>
        </p:grpSpPr>
        <p:sp>
          <p:nvSpPr>
            <p:cNvPr id="663" name="Google Shape;663;p55"/>
            <p:cNvSpPr/>
            <p:nvPr/>
          </p:nvSpPr>
          <p:spPr>
            <a:xfrm rot="5400000">
              <a:off x="2250275" y="-1046325"/>
              <a:ext cx="490200" cy="5037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5"/>
            <p:cNvSpPr txBox="1"/>
            <p:nvPr/>
          </p:nvSpPr>
          <p:spPr>
            <a:xfrm>
              <a:off x="235243" y="1199244"/>
              <a:ext cx="4919737" cy="490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Vue is approachable.</a:t>
              </a:r>
              <a:endParaRPr lang="tr-TR">
                <a:solidFill>
                  <a:schemeClr val="bg1"/>
                </a:solidFill>
              </a:endParaRPr>
            </a:p>
          </p:txBody>
        </p:sp>
      </p:grpSp>
      <p:grpSp>
        <p:nvGrpSpPr>
          <p:cNvPr id="665" name="Google Shape;665;p55"/>
          <p:cNvGrpSpPr/>
          <p:nvPr/>
        </p:nvGrpSpPr>
        <p:grpSpPr>
          <a:xfrm>
            <a:off x="0" y="1875202"/>
            <a:ext cx="5942238" cy="709574"/>
            <a:chOff x="-23575" y="1840250"/>
            <a:chExt cx="5342700" cy="490200"/>
          </a:xfrm>
        </p:grpSpPr>
        <p:sp>
          <p:nvSpPr>
            <p:cNvPr id="666" name="Google Shape;666;p55"/>
            <p:cNvSpPr/>
            <p:nvPr/>
          </p:nvSpPr>
          <p:spPr>
            <a:xfrm rot="5400000">
              <a:off x="2402675" y="-586000"/>
              <a:ext cx="490200" cy="534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5"/>
            <p:cNvSpPr txBox="1"/>
            <p:nvPr/>
          </p:nvSpPr>
          <p:spPr>
            <a:xfrm>
              <a:off x="204262" y="1886753"/>
              <a:ext cx="4999653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Vue is versatile.</a:t>
              </a:r>
              <a:endParaRPr lang="tr-TR">
                <a:solidFill>
                  <a:schemeClr val="bg1"/>
                </a:solidFill>
              </a:endParaRPr>
            </a:p>
          </p:txBody>
        </p:sp>
      </p:grpSp>
      <p:grpSp>
        <p:nvGrpSpPr>
          <p:cNvPr id="668" name="Google Shape;668;p55"/>
          <p:cNvGrpSpPr/>
          <p:nvPr/>
        </p:nvGrpSpPr>
        <p:grpSpPr>
          <a:xfrm>
            <a:off x="-23577" y="2721782"/>
            <a:ext cx="6324622" cy="709574"/>
            <a:chOff x="-35275" y="2452975"/>
            <a:chExt cx="5583000" cy="490200"/>
          </a:xfrm>
        </p:grpSpPr>
        <p:sp>
          <p:nvSpPr>
            <p:cNvPr id="669" name="Google Shape;669;p55"/>
            <p:cNvSpPr/>
            <p:nvPr/>
          </p:nvSpPr>
          <p:spPr>
            <a:xfrm rot="5400000">
              <a:off x="2511125" y="-93425"/>
              <a:ext cx="490200" cy="5583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91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5"/>
            <p:cNvSpPr txBox="1"/>
            <p:nvPr/>
          </p:nvSpPr>
          <p:spPr>
            <a:xfrm>
              <a:off x="220809" y="2520506"/>
              <a:ext cx="4700388" cy="346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>
                  <a:solidFill>
                    <a:schemeClr val="bg1"/>
                  </a:solidFill>
                </a:rPr>
                <a:t>Vue is performant.</a:t>
              </a:r>
              <a:endParaRPr sz="160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5" name="Google Shape;671;p55">
            <a:extLst>
              <a:ext uri="{FF2B5EF4-FFF2-40B4-BE49-F238E27FC236}">
                <a16:creationId xmlns:a16="http://schemas.microsoft.com/office/drawing/2014/main" id="{54434BD9-9804-BC49-AADF-F7D28494BCE4}"/>
              </a:ext>
            </a:extLst>
          </p:cNvPr>
          <p:cNvGrpSpPr/>
          <p:nvPr/>
        </p:nvGrpSpPr>
        <p:grpSpPr>
          <a:xfrm>
            <a:off x="0" y="3568362"/>
            <a:ext cx="6669191" cy="709575"/>
            <a:chOff x="-11875" y="3065700"/>
            <a:chExt cx="5864400" cy="490200"/>
          </a:xfrm>
        </p:grpSpPr>
        <p:sp>
          <p:nvSpPr>
            <p:cNvPr id="16" name="Google Shape;672;p55">
              <a:extLst>
                <a:ext uri="{FF2B5EF4-FFF2-40B4-BE49-F238E27FC236}">
                  <a16:creationId xmlns:a16="http://schemas.microsoft.com/office/drawing/2014/main" id="{8803CFE0-C59D-FB46-8129-3817286C8AFE}"/>
                </a:ext>
              </a:extLst>
            </p:cNvPr>
            <p:cNvSpPr/>
            <p:nvPr/>
          </p:nvSpPr>
          <p:spPr>
            <a:xfrm rot="5400000">
              <a:off x="2675225" y="378600"/>
              <a:ext cx="490200" cy="586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48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3;p55">
              <a:extLst>
                <a:ext uri="{FF2B5EF4-FFF2-40B4-BE49-F238E27FC236}">
                  <a16:creationId xmlns:a16="http://schemas.microsoft.com/office/drawing/2014/main" id="{3BF9DB59-EC33-1C4B-B16A-DE931792BA37}"/>
                </a:ext>
              </a:extLst>
            </p:cNvPr>
            <p:cNvSpPr txBox="1"/>
            <p:nvPr/>
          </p:nvSpPr>
          <p:spPr>
            <a:xfrm>
              <a:off x="212100" y="3123599"/>
              <a:ext cx="5169316" cy="408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>
                  <a:solidFill>
                    <a:schemeClr val="bg1"/>
                  </a:solidFill>
                </a:rPr>
                <a:t>Vue is a framework built by taking the good parts from other frameworks and then improving where necessary.</a:t>
              </a:r>
              <a:endParaRPr sz="160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8" name="Google Shape;671;p55">
            <a:extLst>
              <a:ext uri="{FF2B5EF4-FFF2-40B4-BE49-F238E27FC236}">
                <a16:creationId xmlns:a16="http://schemas.microsoft.com/office/drawing/2014/main" id="{4D6939D9-9794-B34A-87F1-FAA9947F488F}"/>
              </a:ext>
            </a:extLst>
          </p:cNvPr>
          <p:cNvGrpSpPr/>
          <p:nvPr/>
        </p:nvGrpSpPr>
        <p:grpSpPr>
          <a:xfrm>
            <a:off x="-16628" y="4414941"/>
            <a:ext cx="7097706" cy="709575"/>
            <a:chOff x="-11875" y="3065700"/>
            <a:chExt cx="5864400" cy="490200"/>
          </a:xfrm>
        </p:grpSpPr>
        <p:sp>
          <p:nvSpPr>
            <p:cNvPr id="19" name="Google Shape;672;p55">
              <a:extLst>
                <a:ext uri="{FF2B5EF4-FFF2-40B4-BE49-F238E27FC236}">
                  <a16:creationId xmlns:a16="http://schemas.microsoft.com/office/drawing/2014/main" id="{F025BB76-7B38-4540-9202-FBBEE37C4C60}"/>
                </a:ext>
              </a:extLst>
            </p:cNvPr>
            <p:cNvSpPr/>
            <p:nvPr/>
          </p:nvSpPr>
          <p:spPr>
            <a:xfrm rot="5400000">
              <a:off x="2675225" y="378600"/>
              <a:ext cx="490200" cy="586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3;p55">
              <a:extLst>
                <a:ext uri="{FF2B5EF4-FFF2-40B4-BE49-F238E27FC236}">
                  <a16:creationId xmlns:a16="http://schemas.microsoft.com/office/drawing/2014/main" id="{EA7BDFCB-0B25-AF47-9949-2C3FEB08AA3A}"/>
                </a:ext>
              </a:extLst>
            </p:cNvPr>
            <p:cNvSpPr txBox="1"/>
            <p:nvPr/>
          </p:nvSpPr>
          <p:spPr>
            <a:xfrm>
              <a:off x="216977" y="3164366"/>
              <a:ext cx="5169316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>
                  <a:solidFill>
                    <a:schemeClr val="bg1"/>
                  </a:solidFill>
                </a:rPr>
                <a:t>…and Action!</a:t>
              </a:r>
              <a:endParaRPr sz="160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55"/>
          <p:cNvGrpSpPr/>
          <p:nvPr/>
        </p:nvGrpSpPr>
        <p:grpSpPr>
          <a:xfrm>
            <a:off x="2804500" y="-121"/>
            <a:ext cx="4006500" cy="885921"/>
            <a:chOff x="2804500" y="-121"/>
            <a:chExt cx="4006500" cy="885921"/>
          </a:xfrm>
        </p:grpSpPr>
        <p:sp>
          <p:nvSpPr>
            <p:cNvPr id="658" name="Google Shape;658;p55"/>
            <p:cNvSpPr/>
            <p:nvPr/>
          </p:nvSpPr>
          <p:spPr>
            <a:xfrm rot="10800000">
              <a:off x="2804500" y="142700"/>
              <a:ext cx="4006500" cy="743100"/>
            </a:xfrm>
            <a:prstGeom prst="round2SameRect">
              <a:avLst>
                <a:gd name="adj1" fmla="val 37642"/>
                <a:gd name="adj2" fmla="val 0"/>
              </a:avLst>
            </a:prstGeom>
            <a:solidFill>
              <a:srgbClr val="A40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5"/>
            <p:cNvSpPr/>
            <p:nvPr/>
          </p:nvSpPr>
          <p:spPr>
            <a:xfrm rot="10800000">
              <a:off x="2804500" y="-121"/>
              <a:ext cx="4006500" cy="743100"/>
            </a:xfrm>
            <a:prstGeom prst="round2SameRect">
              <a:avLst>
                <a:gd name="adj1" fmla="val 37642"/>
                <a:gd name="adj2" fmla="val 0"/>
              </a:avLst>
            </a:prstGeom>
            <a:solidFill>
              <a:srgbClr val="FF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55"/>
          <p:cNvSpPr txBox="1"/>
          <p:nvPr/>
        </p:nvSpPr>
        <p:spPr>
          <a:xfrm>
            <a:off x="2875150" y="77525"/>
            <a:ext cx="3770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</a:p>
        </p:txBody>
      </p:sp>
      <p:grpSp>
        <p:nvGrpSpPr>
          <p:cNvPr id="662" name="Google Shape;662;p55"/>
          <p:cNvGrpSpPr/>
          <p:nvPr/>
        </p:nvGrpSpPr>
        <p:grpSpPr>
          <a:xfrm>
            <a:off x="-23576" y="981870"/>
            <a:ext cx="5568111" cy="750510"/>
            <a:chOff x="-23575" y="1199244"/>
            <a:chExt cx="5178555" cy="518481"/>
          </a:xfrm>
        </p:grpSpPr>
        <p:sp>
          <p:nvSpPr>
            <p:cNvPr id="663" name="Google Shape;663;p55"/>
            <p:cNvSpPr/>
            <p:nvPr/>
          </p:nvSpPr>
          <p:spPr>
            <a:xfrm rot="5400000">
              <a:off x="2250275" y="-1046325"/>
              <a:ext cx="490200" cy="5037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5"/>
            <p:cNvSpPr txBox="1"/>
            <p:nvPr/>
          </p:nvSpPr>
          <p:spPr>
            <a:xfrm>
              <a:off x="235243" y="1199244"/>
              <a:ext cx="4919737" cy="490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HTML, CSS and JS fundamentals.</a:t>
              </a:r>
              <a:endParaRPr lang="tr-TR">
                <a:solidFill>
                  <a:schemeClr val="bg1"/>
                </a:solidFill>
              </a:endParaRPr>
            </a:p>
          </p:txBody>
        </p:sp>
      </p:grpSp>
      <p:grpSp>
        <p:nvGrpSpPr>
          <p:cNvPr id="665" name="Google Shape;665;p55"/>
          <p:cNvGrpSpPr/>
          <p:nvPr/>
        </p:nvGrpSpPr>
        <p:grpSpPr>
          <a:xfrm>
            <a:off x="0" y="1875202"/>
            <a:ext cx="5942238" cy="709574"/>
            <a:chOff x="-23575" y="1840250"/>
            <a:chExt cx="5342700" cy="490200"/>
          </a:xfrm>
        </p:grpSpPr>
        <p:sp>
          <p:nvSpPr>
            <p:cNvPr id="666" name="Google Shape;666;p55"/>
            <p:cNvSpPr/>
            <p:nvPr/>
          </p:nvSpPr>
          <p:spPr>
            <a:xfrm rot="5400000">
              <a:off x="2402675" y="-586000"/>
              <a:ext cx="490200" cy="534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5"/>
            <p:cNvSpPr txBox="1"/>
            <p:nvPr/>
          </p:nvSpPr>
          <p:spPr>
            <a:xfrm>
              <a:off x="204262" y="1886753"/>
              <a:ext cx="4999653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ES2015+ features and modern JS knowledge</a:t>
              </a:r>
              <a:endParaRPr lang="tr-T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4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8"/>
          <p:cNvSpPr txBox="1"/>
          <p:nvPr/>
        </p:nvSpPr>
        <p:spPr>
          <a:xfrm>
            <a:off x="1043900" y="2557895"/>
            <a:ext cx="7327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5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45" name="Google Shape;1145;p58"/>
          <p:cNvSpPr/>
          <p:nvPr/>
        </p:nvSpPr>
        <p:spPr>
          <a:xfrm>
            <a:off x="2704400" y="4084075"/>
            <a:ext cx="4006500" cy="4006500"/>
          </a:xfrm>
          <a:prstGeom prst="ellipse">
            <a:avLst/>
          </a:prstGeom>
          <a:solidFill>
            <a:srgbClr val="FFFFFF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58"/>
          <p:cNvGrpSpPr/>
          <p:nvPr/>
        </p:nvGrpSpPr>
        <p:grpSpPr>
          <a:xfrm>
            <a:off x="2815586" y="134945"/>
            <a:ext cx="583834" cy="575415"/>
            <a:chOff x="-64774725" y="1916550"/>
            <a:chExt cx="319000" cy="314400"/>
          </a:xfrm>
        </p:grpSpPr>
        <p:sp>
          <p:nvSpPr>
            <p:cNvPr id="1148" name="Google Shape;1148;p58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58"/>
          <p:cNvGrpSpPr/>
          <p:nvPr/>
        </p:nvGrpSpPr>
        <p:grpSpPr>
          <a:xfrm>
            <a:off x="6015871" y="130003"/>
            <a:ext cx="566538" cy="585298"/>
            <a:chOff x="-62148000" y="1930075"/>
            <a:chExt cx="309550" cy="319800"/>
          </a:xfrm>
        </p:grpSpPr>
        <p:sp>
          <p:nvSpPr>
            <p:cNvPr id="1151" name="Google Shape;1151;p58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8"/>
          <p:cNvSpPr/>
          <p:nvPr/>
        </p:nvSpPr>
        <p:spPr>
          <a:xfrm>
            <a:off x="4417906" y="196325"/>
            <a:ext cx="579487" cy="45265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2;p58">
            <a:extLst>
              <a:ext uri="{FF2B5EF4-FFF2-40B4-BE49-F238E27FC236}">
                <a16:creationId xmlns:a16="http://schemas.microsoft.com/office/drawing/2014/main" id="{9BA54789-A4FE-EE4A-8EB2-B3C97536AFF1}"/>
              </a:ext>
            </a:extLst>
          </p:cNvPr>
          <p:cNvSpPr txBox="1"/>
          <p:nvPr/>
        </p:nvSpPr>
        <p:spPr>
          <a:xfrm>
            <a:off x="357648" y="1352654"/>
            <a:ext cx="842870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First </a:t>
            </a: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Vue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tr-TR" sz="4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App</a:t>
            </a: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Preview</a:t>
            </a:r>
            <a:endParaRPr lang="tr-TR" sz="4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778592461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Curv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140640</TotalTime>
  <Words>700</Words>
  <Application>Microsoft Macintosh PowerPoint</Application>
  <PresentationFormat>On-screen Show (16:9)</PresentationFormat>
  <Paragraphs>297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8" baseType="lpstr">
      <vt:lpstr>Open Sans</vt:lpstr>
      <vt:lpstr>Bodoni</vt:lpstr>
      <vt:lpstr>Montserrat Black</vt:lpstr>
      <vt:lpstr>Montserrat</vt:lpstr>
      <vt:lpstr>Montserrat ExtraLight</vt:lpstr>
      <vt:lpstr>Montserrat Medium</vt:lpstr>
      <vt:lpstr>Open Sans Light</vt:lpstr>
      <vt:lpstr>Montserrat ExtraBold</vt:lpstr>
      <vt:lpstr>Montserrat SemiBold</vt:lpstr>
      <vt:lpstr>Cabin</vt:lpstr>
      <vt:lpstr>PT Sans</vt:lpstr>
      <vt:lpstr>Calibri</vt:lpstr>
      <vt:lpstr>Montserrat Light</vt:lpstr>
      <vt:lpstr>Open Sans ExtraBold</vt:lpstr>
      <vt:lpstr>Arial</vt:lpstr>
      <vt:lpstr>Arvo</vt:lpstr>
      <vt:lpstr>Abstract Curve</vt:lpstr>
      <vt:lpstr>Welcome to the  Vue JS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https://bit.ly/3tlNr7C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Sefa KOTANCILAR</cp:lastModifiedBy>
  <cp:revision>245</cp:revision>
  <dcterms:modified xsi:type="dcterms:W3CDTF">2022-03-01T08:52:28Z</dcterms:modified>
</cp:coreProperties>
</file>