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3" r:id="rId6"/>
    <p:sldId id="271" r:id="rId7"/>
    <p:sldId id="287" r:id="rId8"/>
    <p:sldId id="285" r:id="rId9"/>
    <p:sldId id="288" r:id="rId10"/>
    <p:sldId id="282" r:id="rId1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3"/>
            <p14:sldId id="271"/>
            <p14:sldId id="287"/>
            <p14:sldId id="285"/>
            <p14:sldId id="288"/>
          </p14:sldIdLst>
        </p14:section>
        <p14:section name="Daha Fazla Bilgi Edini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241" autoAdjust="0"/>
  </p:normalViewPr>
  <p:slideViewPr>
    <p:cSldViewPr snapToGrid="0">
      <p:cViewPr varScale="1">
        <p:scale>
          <a:sx n="162" d="100"/>
          <a:sy n="162" d="100"/>
        </p:scale>
        <p:origin x="250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18.02.2025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18.02.2025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475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2480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3029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785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18.02.2025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18.02.2025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61717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737911" y="710074"/>
            <a:ext cx="10515600" cy="3844228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Bilecik Şeyh Edebali Üniversitesi</a:t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4800" dirty="0" smtClean="0">
                <a:solidFill>
                  <a:schemeClr val="bg1"/>
                </a:solidFill>
              </a:rPr>
              <a:t/>
            </a:r>
            <a:br>
              <a:rPr lang="tr-TR" sz="48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Bilgisayar Mühendisliği </a:t>
            </a:r>
            <a:r>
              <a:rPr lang="tr-TR" sz="2400" dirty="0" smtClean="0">
                <a:solidFill>
                  <a:schemeClr val="bg1"/>
                </a:solidFill>
              </a:rPr>
              <a:t>Bölümü</a:t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/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Web Uygulama </a:t>
            </a:r>
            <a:r>
              <a:rPr lang="tr-TR" sz="2400" dirty="0" smtClean="0">
                <a:solidFill>
                  <a:schemeClr val="bg1"/>
                </a:solidFill>
              </a:rPr>
              <a:t>Çatısı</a:t>
            </a:r>
            <a:br>
              <a:rPr lang="tr-TR" sz="2400" dirty="0" smtClean="0">
                <a:solidFill>
                  <a:schemeClr val="bg1"/>
                </a:solidFill>
              </a:rPr>
            </a:br>
            <a:r>
              <a:rPr lang="tr-TR" sz="2400" dirty="0" smtClean="0">
                <a:solidFill>
                  <a:schemeClr val="bg1"/>
                </a:solidFill>
              </a:rPr>
              <a:t>Web Application Framework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796905" y="5551293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1. Hafta – Dersin Tanıtımı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Alt Başlık 2"/>
          <p:cNvSpPr txBox="1">
            <a:spLocks/>
          </p:cNvSpPr>
          <p:nvPr/>
        </p:nvSpPr>
        <p:spPr>
          <a:xfrm>
            <a:off x="2655583" y="4413500"/>
            <a:ext cx="7373319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 b="1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b="1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Ders Değerlendirme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İçerik Yer Tutucusu 17"/>
          <p:cNvSpPr txBox="1">
            <a:spLocks/>
          </p:cNvSpPr>
          <p:nvPr/>
        </p:nvSpPr>
        <p:spPr>
          <a:xfrm>
            <a:off x="4079284" y="3612073"/>
            <a:ext cx="6470483" cy="1459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50000"/>
              </a:lnSpc>
              <a:spcAft>
                <a:spcPts val="2000"/>
              </a:spcAft>
              <a:buNone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Ödev : 1 veya 2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şekilnde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olabilir.  Finalden önceki hafta sınıfta kontrol edilerek ve sorular  sorularak ödevden not verilecektir.</a:t>
            </a:r>
            <a:endParaRPr lang="tr-T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up 17" descr="İçinde 1 sayısı bulunan ve 1. adımı gösteren küçük daire"/>
          <p:cNvGrpSpPr/>
          <p:nvPr/>
        </p:nvGrpSpPr>
        <p:grpSpPr bwMode="blackWhite">
          <a:xfrm>
            <a:off x="1481655" y="2696712"/>
            <a:ext cx="677816" cy="522770"/>
            <a:chOff x="6967383" y="711274"/>
            <a:chExt cx="525209" cy="409838"/>
          </a:xfrm>
        </p:grpSpPr>
        <p:sp>
          <p:nvSpPr>
            <p:cNvPr id="19" name="Oval 18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20" name="MetinKutusu 19" descr="1 sayısı"/>
            <p:cNvSpPr txBox="1">
              <a:spLocks noChangeAspect="1"/>
            </p:cNvSpPr>
            <p:nvPr/>
          </p:nvSpPr>
          <p:spPr bwMode="blackWhite">
            <a:xfrm>
              <a:off x="6967383" y="778304"/>
              <a:ext cx="525209" cy="289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%30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1" name="İçerik Yer Tutucusu 17"/>
          <p:cNvSpPr txBox="1">
            <a:spLocks/>
          </p:cNvSpPr>
          <p:nvPr/>
        </p:nvSpPr>
        <p:spPr>
          <a:xfrm>
            <a:off x="2386318" y="3755244"/>
            <a:ext cx="4333172" cy="438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Ödev </a:t>
            </a:r>
            <a:endParaRPr lang="tr-TR" sz="16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26" name="Grup 25" descr="İçinde 1 sayısı bulunan ve 1. adımı gösteren küçük daire"/>
          <p:cNvGrpSpPr/>
          <p:nvPr/>
        </p:nvGrpSpPr>
        <p:grpSpPr bwMode="blackWhite">
          <a:xfrm>
            <a:off x="1481655" y="3612073"/>
            <a:ext cx="677816" cy="522770"/>
            <a:chOff x="6967383" y="711274"/>
            <a:chExt cx="525209" cy="409838"/>
          </a:xfrm>
        </p:grpSpPr>
        <p:sp>
          <p:nvSpPr>
            <p:cNvPr id="27" name="Oval 26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28" name="MetinKutusu 19" descr="1 sayısı"/>
            <p:cNvSpPr txBox="1">
              <a:spLocks noChangeAspect="1"/>
            </p:cNvSpPr>
            <p:nvPr/>
          </p:nvSpPr>
          <p:spPr bwMode="blackWhite">
            <a:xfrm>
              <a:off x="6967383" y="778304"/>
              <a:ext cx="525209" cy="289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%20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1" name="İçerik Yer Tutucusu 17"/>
          <p:cNvSpPr txBox="1">
            <a:spLocks/>
          </p:cNvSpPr>
          <p:nvPr/>
        </p:nvSpPr>
        <p:spPr>
          <a:xfrm>
            <a:off x="2386318" y="2782212"/>
            <a:ext cx="4333172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Ara Sınav</a:t>
            </a:r>
            <a:endParaRPr lang="tr-TR" sz="16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41" name="Grup 40" descr="İçinde 1 sayısı bulunan ve 1. adımı gösteren küçük daire"/>
          <p:cNvGrpSpPr/>
          <p:nvPr/>
        </p:nvGrpSpPr>
        <p:grpSpPr bwMode="blackWhite">
          <a:xfrm>
            <a:off x="1481655" y="4494699"/>
            <a:ext cx="677816" cy="522770"/>
            <a:chOff x="6967383" y="711274"/>
            <a:chExt cx="525209" cy="409838"/>
          </a:xfrm>
        </p:grpSpPr>
        <p:sp>
          <p:nvSpPr>
            <p:cNvPr id="42" name="Oval 41" descr="Küçük dair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dirty="0"/>
            </a:p>
          </p:txBody>
        </p:sp>
        <p:sp>
          <p:nvSpPr>
            <p:cNvPr id="43" name="MetinKutusu 19" descr="1 sayısı"/>
            <p:cNvSpPr txBox="1">
              <a:spLocks noChangeAspect="1"/>
            </p:cNvSpPr>
            <p:nvPr/>
          </p:nvSpPr>
          <p:spPr bwMode="blackWhite">
            <a:xfrm>
              <a:off x="6967383" y="778304"/>
              <a:ext cx="525209" cy="289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tr-TR" dirty="0" smtClean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%50</a:t>
              </a:r>
              <a:endParaRPr lang="tr-TR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4" name="İçerik Yer Tutucusu 17"/>
          <p:cNvSpPr txBox="1">
            <a:spLocks/>
          </p:cNvSpPr>
          <p:nvPr/>
        </p:nvSpPr>
        <p:spPr>
          <a:xfrm>
            <a:off x="2386318" y="4617985"/>
            <a:ext cx="4333172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</a:t>
            </a:r>
            <a:endParaRPr lang="tr-TR" sz="16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407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Ders İçeriği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21207" y="1402208"/>
            <a:ext cx="12770039" cy="5633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Temel kavramlar (  Vizede çıkar 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 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Client, Server,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Request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Backend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MVC,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… ( Ne oldukları , Ne işe yaradıkları )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Temel Düzeyde Html,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Java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Script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Ajax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MVC 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Mimarisi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Model,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Controller,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Razor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kullanımı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Katmanlı Mimari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Entity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Framework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Oturum işlemleri </a:t>
            </a: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Middleware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, Action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Routing İşlemleri </a:t>
            </a: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Cache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mekanizmaları</a:t>
            </a: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  <a:defRPr/>
            </a:pP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oluşturma, </a:t>
            </a:r>
            <a:r>
              <a:rPr lang="tr-T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Api’den</a:t>
            </a: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 veri okuma </a:t>
            </a:r>
          </a:p>
          <a:p>
            <a:pPr>
              <a:spcAft>
                <a:spcPts val="600"/>
              </a:spcAft>
              <a:defRPr/>
            </a:pPr>
            <a:r>
              <a:rPr lang="tr-TR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uygulamalarını yayınlama</a:t>
            </a:r>
          </a:p>
          <a:p>
            <a:pPr>
              <a:spcAft>
                <a:spcPts val="600"/>
              </a:spcAft>
              <a:defRPr/>
            </a:pPr>
            <a:endParaRPr lang="tr-T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Ders İşlenişi 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917447" y="1912591"/>
            <a:ext cx="9019033" cy="3025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 Saat slayt ve teorik anlatım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 Saat Uygulama 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Uygulamada Temel bir proje belirlenerek  onun üzerinden sene sonuna kadar ilerlenecektir.</a:t>
            </a:r>
          </a:p>
          <a:p>
            <a:pPr lvl="1"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Uygulamanın güncel hali </a:t>
            </a:r>
            <a:r>
              <a:rPr lang="tr-TR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üzerinden paylaşılacaktır.</a:t>
            </a:r>
          </a:p>
          <a:p>
            <a:pPr>
              <a:spcAft>
                <a:spcPts val="600"/>
              </a:spcAft>
              <a:defRPr/>
            </a:pPr>
            <a:endParaRPr lang="tr-TR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7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Dersin Amacı / Hedeflenen  Kazanımlar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692288" y="1925865"/>
            <a:ext cx="11086018" cy="2379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Temel kavramlara ve çalışma mantıklarına hakim olmak</a:t>
            </a:r>
          </a:p>
          <a:p>
            <a:pPr>
              <a:spcAft>
                <a:spcPts val="600"/>
              </a:spcAft>
              <a:defRPr/>
            </a:pPr>
            <a:r>
              <a:rPr lang="tr-TR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ASP.NET </a:t>
            </a:r>
            <a:r>
              <a:rPr lang="tr-TR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Core</a:t>
            </a:r>
            <a:r>
              <a:rPr lang="tr-TR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, MVC genel yapısına hakim olma ve çalışma prensiplerini bilme</a:t>
            </a:r>
          </a:p>
          <a:p>
            <a:pPr>
              <a:spcAft>
                <a:spcPts val="600"/>
              </a:spcAft>
              <a:defRPr/>
            </a:pPr>
            <a:r>
              <a:rPr lang="tr-TR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Listeleme/Okuma, Ekleme, Güncelleme, Silme  gibi işlemleri yapan uygulama geliştirebilme</a:t>
            </a:r>
          </a:p>
          <a:p>
            <a:pPr>
              <a:spcAft>
                <a:spcPts val="600"/>
              </a:spcAft>
              <a:defRPr/>
            </a:pPr>
            <a:r>
              <a:rPr lang="tr-TR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</a:t>
            </a:r>
            <a:r>
              <a:rPr lang="tr-TR" sz="1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api</a:t>
            </a:r>
            <a:r>
              <a:rPr lang="tr-TR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kullanabilme / </a:t>
            </a:r>
            <a:r>
              <a:rPr lang="tr-TR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geliştirebilme</a:t>
            </a:r>
          </a:p>
          <a:p>
            <a:pPr>
              <a:spcAft>
                <a:spcPts val="600"/>
              </a:spcAft>
              <a:defRPr/>
            </a:pPr>
            <a:r>
              <a:rPr lang="tr-TR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Web uygulama mimarisi geliştirme</a:t>
            </a:r>
            <a:endParaRPr lang="tr-TR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60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Gerekli Kurulumlar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673720" y="1813113"/>
            <a:ext cx="9904798" cy="486452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Visual </a:t>
            </a:r>
            <a:r>
              <a:rPr lang="tr-TR" dirty="0" err="1" smtClean="0"/>
              <a:t>Studio</a:t>
            </a:r>
            <a:endParaRPr lang="tr-T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VS </a:t>
            </a:r>
            <a:r>
              <a:rPr lang="tr-TR" dirty="0" err="1" smtClean="0"/>
              <a:t>Code</a:t>
            </a:r>
            <a:endParaRPr lang="tr-T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MSSQL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smtClean="0"/>
              <a:t>.Net </a:t>
            </a:r>
            <a:r>
              <a:rPr lang="tr-TR" dirty="0" err="1" smtClean="0"/>
              <a:t>Core</a:t>
            </a:r>
            <a:r>
              <a:rPr lang="tr-TR" dirty="0" smtClean="0"/>
              <a:t> 8.x</a:t>
            </a:r>
          </a:p>
          <a:p>
            <a:pPr marL="400050" lvl="1" indent="-171450"/>
            <a:r>
              <a:rPr lang="tr-TR" dirty="0" err="1"/>
              <a:t>dotnet</a:t>
            </a:r>
            <a:r>
              <a:rPr lang="tr-TR" dirty="0"/>
              <a:t> --</a:t>
            </a:r>
            <a:r>
              <a:rPr lang="tr-TR" dirty="0" err="1"/>
              <a:t>version</a:t>
            </a:r>
            <a:endParaRPr lang="tr-TR" dirty="0" smtClean="0"/>
          </a:p>
          <a:p>
            <a:pPr marL="400050" lvl="1" indent="-171450"/>
            <a:r>
              <a:rPr lang="tr-TR" dirty="0" err="1"/>
              <a:t>dotnet</a:t>
            </a:r>
            <a:r>
              <a:rPr lang="tr-TR" dirty="0"/>
              <a:t> --</a:t>
            </a:r>
            <a:r>
              <a:rPr lang="tr-TR" dirty="0" err="1" smtClean="0"/>
              <a:t>list-sdks</a:t>
            </a:r>
            <a:endParaRPr lang="tr-T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 smtClean="0"/>
              <a:t>Postman</a:t>
            </a:r>
            <a:endParaRPr lang="tr-T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59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 / Öneri / Fikir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Resim 7" descr="PowerPoint ekip blogunun köprüsünü içeren sağa dönük ok. PowerPoint ekip blogunu ziyaret etmek için resmi seçin ">
            <a:hlinkClick r:id="rId3" tooltip="PowerPoint ekip blogunu ziyaret etmek için buraya tıklayın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324" y="3672992"/>
            <a:ext cx="661940" cy="661940"/>
          </a:xfrm>
          <a:prstGeom prst="rect">
            <a:avLst/>
          </a:prstGeom>
        </p:spPr>
      </p:pic>
      <p:sp>
        <p:nvSpPr>
          <p:cNvPr id="12" name="İçerik Yer Tutucusu 17"/>
          <p:cNvSpPr txBox="1">
            <a:spLocks/>
          </p:cNvSpPr>
          <p:nvPr/>
        </p:nvSpPr>
        <p:spPr>
          <a:xfrm>
            <a:off x="1105982" y="3438100"/>
            <a:ext cx="11086018" cy="38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Dersin işlenişi için önerisi olan  var mı ?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Geliştirilecek proje için önerisi olan var mı  ?</a:t>
            </a:r>
          </a:p>
          <a:p>
            <a:pPr>
              <a:spcAft>
                <a:spcPts val="600"/>
              </a:spcAft>
              <a:defRPr/>
            </a:pP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Herhangi </a:t>
            </a:r>
            <a:r>
              <a:rPr lang="tr-TR" sz="1600" smtClean="0">
                <a:latin typeface="Segoe UI" panose="020B0502040204020203" pitchFamily="34" charset="0"/>
                <a:cs typeface="Segoe UI" panose="020B0502040204020203" pitchFamily="34" charset="0"/>
              </a:rPr>
              <a:t>bir sorusu </a:t>
            </a:r>
            <a:r>
              <a:rPr lang="tr-TR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olan var mı ? </a:t>
            </a:r>
          </a:p>
          <a:p>
            <a:pPr>
              <a:spcAft>
                <a:spcPts val="600"/>
              </a:spcAft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282</Words>
  <Application>Microsoft Office PowerPoint</Application>
  <PresentationFormat>Geniş ekran</PresentationFormat>
  <Paragraphs>55</Paragraphs>
  <Slides>7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Semibold</vt:lpstr>
      <vt:lpstr>Wingdings</vt:lpstr>
      <vt:lpstr>HoşGeldinizBelgesi</vt:lpstr>
      <vt:lpstr>Bilecik Şeyh Edebali Üniversitesi  Bilgisayar Mühendisliği Bölümü  Web Uygulama Çatısı Web Application Framework</vt:lpstr>
      <vt:lpstr>Ders Değerlendirme</vt:lpstr>
      <vt:lpstr>Ders İçeriği </vt:lpstr>
      <vt:lpstr>Ders İşlenişi </vt:lpstr>
      <vt:lpstr>Dersin Amacı / Hedeflenen  Kazanımlar</vt:lpstr>
      <vt:lpstr>Gerekli Kurulumlar</vt:lpstr>
      <vt:lpstr>Soru / Öneri / Fikir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2024-02-26T11:39:10Z</dcterms:created>
  <dcterms:modified xsi:type="dcterms:W3CDTF">2025-02-19T09:02:30Z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