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58" r:id="rId4"/>
    <p:sldId id="284" r:id="rId5"/>
    <p:sldId id="285" r:id="rId6"/>
    <p:sldId id="286" r:id="rId7"/>
    <p:sldId id="276" r:id="rId8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3" orient="horz" pos="958" userDrawn="1">
          <p15:clr>
            <a:srgbClr val="A4A3A4"/>
          </p15:clr>
        </p15:guide>
        <p15:guide id="4" orient="horz" pos="4065" userDrawn="1">
          <p15:clr>
            <a:srgbClr val="A4A3A4"/>
          </p15:clr>
        </p15:guide>
        <p15:guide id="5" orient="horz" pos="4110" userDrawn="1">
          <p15:clr>
            <a:srgbClr val="A4A3A4"/>
          </p15:clr>
        </p15:guide>
        <p15:guide id="7" orient="horz" pos="4178" userDrawn="1">
          <p15:clr>
            <a:srgbClr val="A4A3A4"/>
          </p15:clr>
        </p15:guide>
        <p15:guide id="8" pos="1231" userDrawn="1">
          <p15:clr>
            <a:srgbClr val="A4A3A4"/>
          </p15:clr>
        </p15:guide>
        <p15:guide id="9" pos="6993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pos="3795" userDrawn="1">
          <p15:clr>
            <a:srgbClr val="A4A3A4"/>
          </p15:clr>
        </p15:guide>
        <p15:guide id="12" pos="3885" userDrawn="1">
          <p15:clr>
            <a:srgbClr val="A4A3A4"/>
          </p15:clr>
        </p15:guide>
        <p15:guide id="13" pos="4248" userDrawn="1">
          <p15:clr>
            <a:srgbClr val="A4A3A4"/>
          </p15:clr>
        </p15:guide>
        <p15:guide id="14" pos="4340" userDrawn="1">
          <p15:clr>
            <a:srgbClr val="A4A3A4"/>
          </p15:clr>
        </p15:guide>
        <p15:guide id="15" pos="4679" userDrawn="1">
          <p15:clr>
            <a:srgbClr val="A4A3A4"/>
          </p15:clr>
        </p15:guide>
        <p15:guide id="16" pos="4770" userDrawn="1">
          <p15:clr>
            <a:srgbClr val="A4A3A4"/>
          </p15:clr>
        </p15:guide>
        <p15:guide id="17" pos="5132" userDrawn="1">
          <p15:clr>
            <a:srgbClr val="A4A3A4"/>
          </p15:clr>
        </p15:guide>
        <p15:guide id="18" pos="5223" userDrawn="1">
          <p15:clr>
            <a:srgbClr val="A4A3A4"/>
          </p15:clr>
        </p15:guide>
        <p15:guide id="19" pos="6108" userDrawn="1">
          <p15:clr>
            <a:srgbClr val="A4A3A4"/>
          </p15:clr>
        </p15:guide>
        <p15:guide id="21" pos="6449" userDrawn="1">
          <p15:clr>
            <a:srgbClr val="A4A3A4"/>
          </p15:clr>
        </p15:guide>
        <p15:guide id="22" pos="6902" userDrawn="1">
          <p15:clr>
            <a:srgbClr val="A4A3A4"/>
          </p15:clr>
        </p15:guide>
        <p15:guide id="23" pos="3432" userDrawn="1">
          <p15:clr>
            <a:srgbClr val="A4A3A4"/>
          </p15:clr>
        </p15:guide>
        <p15:guide id="24" pos="3342" userDrawn="1">
          <p15:clr>
            <a:srgbClr val="A4A3A4"/>
          </p15:clr>
        </p15:guide>
        <p15:guide id="25" pos="3000" userDrawn="1">
          <p15:clr>
            <a:srgbClr val="A4A3A4"/>
          </p15:clr>
        </p15:guide>
        <p15:guide id="26" pos="2911" userDrawn="1">
          <p15:clr>
            <a:srgbClr val="A4A3A4"/>
          </p15:clr>
        </p15:guide>
        <p15:guide id="27" pos="2547" userDrawn="1">
          <p15:clr>
            <a:srgbClr val="A4A3A4"/>
          </p15:clr>
        </p15:guide>
        <p15:guide id="28" pos="2457" userDrawn="1">
          <p15:clr>
            <a:srgbClr val="A4A3A4"/>
          </p15:clr>
        </p15:guide>
        <p15:guide id="29" pos="2116" userDrawn="1">
          <p15:clr>
            <a:srgbClr val="A4A3A4"/>
          </p15:clr>
        </p15:guide>
        <p15:guide id="30" pos="2026" userDrawn="1">
          <p15:clr>
            <a:srgbClr val="A4A3A4"/>
          </p15:clr>
        </p15:guide>
        <p15:guide id="31" pos="1662" userDrawn="1">
          <p15:clr>
            <a:srgbClr val="A4A3A4"/>
          </p15:clr>
        </p15:guide>
        <p15:guide id="32" pos="1573" userDrawn="1">
          <p15:clr>
            <a:srgbClr val="A4A3A4"/>
          </p15:clr>
        </p15:guide>
        <p15:guide id="36" pos="5564" userDrawn="1">
          <p15:clr>
            <a:srgbClr val="A4A3A4"/>
          </p15:clr>
        </p15:guide>
        <p15:guide id="37" pos="5655" userDrawn="1">
          <p15:clr>
            <a:srgbClr val="A4A3A4"/>
          </p15:clr>
        </p15:guide>
        <p15:guide id="38" pos="6017" userDrawn="1">
          <p15:clr>
            <a:srgbClr val="A4A3A4"/>
          </p15:clr>
        </p15:guide>
        <p15:guide id="40" pos="779" userDrawn="1">
          <p15:clr>
            <a:srgbClr val="A4A3A4"/>
          </p15:clr>
        </p15:guide>
        <p15:guide id="41" pos="687" userDrawn="1">
          <p15:clr>
            <a:srgbClr val="A4A3A4"/>
          </p15:clr>
        </p15:guide>
        <p15:guide id="42" pos="347" userDrawn="1">
          <p15:clr>
            <a:srgbClr val="A4A3A4"/>
          </p15:clr>
        </p15:guide>
        <p15:guide id="44" pos="6540" userDrawn="1">
          <p15:clr>
            <a:srgbClr val="A4A3A4"/>
          </p15:clr>
        </p15:guide>
        <p15:guide id="46" pos="7332" userDrawn="1">
          <p15:clr>
            <a:srgbClr val="A4A3A4"/>
          </p15:clr>
        </p15:guide>
        <p15:guide id="47" pos="1141" userDrawn="1">
          <p15:clr>
            <a:srgbClr val="A4A3A4"/>
          </p15:clr>
        </p15:guide>
        <p15:guide id="48" pos="257" userDrawn="1">
          <p15:clr>
            <a:srgbClr val="A4A3A4"/>
          </p15:clr>
        </p15:guide>
        <p15:guide id="49" pos="7424" userDrawn="1">
          <p15:clr>
            <a:srgbClr val="A4A3A4"/>
          </p15:clr>
        </p15:guide>
        <p15:guide id="50" pos="211" userDrawn="1">
          <p15:clr>
            <a:srgbClr val="A4A3A4"/>
          </p15:clr>
        </p15:guide>
        <p15:guide id="51" pos="7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006E6E"/>
    <a:srgbClr val="BEC3C8"/>
    <a:srgbClr val="EB829B"/>
    <a:srgbClr val="D20537"/>
    <a:srgbClr val="8C9196"/>
    <a:srgbClr val="2D373C"/>
    <a:srgbClr val="1EA5A5"/>
    <a:srgbClr val="A5D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93"/>
    <p:restoredTop sz="94660"/>
  </p:normalViewPr>
  <p:slideViewPr>
    <p:cSldViewPr showGuides="1">
      <p:cViewPr varScale="1">
        <p:scale>
          <a:sx n="115" d="100"/>
          <a:sy n="115" d="100"/>
        </p:scale>
        <p:origin x="224" y="288"/>
      </p:cViewPr>
      <p:guideLst>
        <p:guide orient="horz" pos="3929"/>
        <p:guide orient="horz" pos="958"/>
        <p:guide orient="horz" pos="4065"/>
        <p:guide orient="horz" pos="4110"/>
        <p:guide orient="horz" pos="4178"/>
        <p:guide pos="1231"/>
        <p:guide pos="6993"/>
        <p:guide pos="3840"/>
        <p:guide pos="3795"/>
        <p:guide pos="3885"/>
        <p:guide pos="4248"/>
        <p:guide pos="4340"/>
        <p:guide pos="4679"/>
        <p:guide pos="4770"/>
        <p:guide pos="5132"/>
        <p:guide pos="5223"/>
        <p:guide pos="6108"/>
        <p:guide pos="6449"/>
        <p:guide pos="6902"/>
        <p:guide pos="3432"/>
        <p:guide pos="3342"/>
        <p:guide pos="3000"/>
        <p:guide pos="2911"/>
        <p:guide pos="2547"/>
        <p:guide pos="2457"/>
        <p:guide pos="2116"/>
        <p:guide pos="2026"/>
        <p:guide pos="1662"/>
        <p:guide pos="1573"/>
        <p:guide pos="5564"/>
        <p:guide pos="5655"/>
        <p:guide pos="6017"/>
        <p:guide pos="779"/>
        <p:guide pos="687"/>
        <p:guide pos="347"/>
        <p:guide pos="6540"/>
        <p:guide pos="7332"/>
        <p:guide pos="1141"/>
        <p:guide pos="257"/>
        <p:guide pos="7424"/>
        <p:guide pos="211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84FEB8E-57CB-43C0-BEF7-4F4116A5252C}" type="datetimeFigureOut">
              <a:rPr lang="de-CH" smtClean="0"/>
              <a:t>06.04.22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53D58F-CC03-47C4-AC79-D3C984A6151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8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1" y="214313"/>
            <a:ext cx="11977200" cy="4907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800" y="1376363"/>
            <a:ext cx="7428256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800" y="2564904"/>
            <a:ext cx="906780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0" y="396000"/>
            <a:ext cx="1628546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75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" userDrawn="1">
          <p15:clr>
            <a:srgbClr val="FBAE40"/>
          </p15:clr>
        </p15:guide>
        <p15:guide id="2" pos="7542" userDrawn="1">
          <p15:clr>
            <a:srgbClr val="FBAE40"/>
          </p15:clr>
        </p15:guide>
        <p15:guide id="3" orient="horz" pos="4183" userDrawn="1">
          <p15:clr>
            <a:srgbClr val="FBAE40"/>
          </p15:clr>
        </p15:guide>
        <p15:guide id="4" pos="136" userDrawn="1">
          <p15:clr>
            <a:srgbClr val="FBAE40"/>
          </p15:clr>
        </p15:guide>
        <p15:guide id="5" orient="horz" pos="270" userDrawn="1">
          <p15:clr>
            <a:srgbClr val="FBAE40"/>
          </p15:clr>
        </p15:guide>
        <p15:guide id="6" pos="52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334800"/>
            <a:ext cx="11521840" cy="5112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334800" y="5554800"/>
            <a:ext cx="11521839" cy="61204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124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Voll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5280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32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18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12726"/>
            <a:ext cx="11976100" cy="2784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800" y="1376363"/>
            <a:ext cx="728424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800" y="2564904"/>
            <a:ext cx="906780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0"/>
          </p:nvPr>
        </p:nvSpPr>
        <p:spPr>
          <a:xfrm>
            <a:off x="215900" y="2997203"/>
            <a:ext cx="11760200" cy="3641722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1" y="396000"/>
            <a:ext cx="1628546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09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" userDrawn="1">
          <p15:clr>
            <a:srgbClr val="FBAE40"/>
          </p15:clr>
        </p15:guide>
        <p15:guide id="2" orient="horz" pos="134" userDrawn="1">
          <p15:clr>
            <a:srgbClr val="FBAE40"/>
          </p15:clr>
        </p15:guide>
        <p15:guide id="3" orient="horz" pos="4182" userDrawn="1">
          <p15:clr>
            <a:srgbClr val="FBAE40"/>
          </p15:clr>
        </p15:guide>
        <p15:guide id="4" pos="7544" userDrawn="1">
          <p15:clr>
            <a:srgbClr val="FBAE40"/>
          </p15:clr>
        </p15:guide>
        <p15:guide id="5" orient="horz" pos="27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0826"/>
            <a:ext cx="1152184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3168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2800"/>
            <a:ext cx="5688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6166800" y="1520826"/>
            <a:ext cx="5688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783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e,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4800" y="1522800"/>
            <a:ext cx="7200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531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2800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8110800" y="1520826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Inhaltsplatzhalter 2"/>
          <p:cNvSpPr>
            <a:spLocks noGrp="1"/>
          </p:cNvSpPr>
          <p:nvPr>
            <p:ph idx="14"/>
          </p:nvPr>
        </p:nvSpPr>
        <p:spPr>
          <a:xfrm>
            <a:off x="4222800" y="1520826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471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1520824"/>
            <a:ext cx="8498051" cy="39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8976640" y="1520827"/>
            <a:ext cx="2880000" cy="395999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53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1" y="1520824"/>
            <a:ext cx="5688000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6166800" y="1520825"/>
            <a:ext cx="5688000" cy="2592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334799" y="4221088"/>
            <a:ext cx="5688000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6166800" y="4221088"/>
            <a:ext cx="5688000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35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1520824"/>
            <a:ext cx="3744000" cy="3276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334800" y="4901715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224208" y="1520825"/>
            <a:ext cx="3744000" cy="3276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4219199" y="4901716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8"/>
          </p:nvPr>
        </p:nvSpPr>
        <p:spPr>
          <a:xfrm>
            <a:off x="8112640" y="1524273"/>
            <a:ext cx="3744000" cy="3276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8114400" y="4905164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05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520826"/>
            <a:ext cx="1152128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Titel Vortrag, Autor, DD.MM.YY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ctr">
              <a:defRPr sz="60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de-CH" dirty="0"/>
              <a:t>Universität Basel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334800" y="6453188"/>
            <a:ext cx="11521840" cy="14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63" r:id="rId4"/>
    <p:sldLayoutId id="2147483665" r:id="rId5"/>
    <p:sldLayoutId id="2147483664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54" r:id="rId12"/>
    <p:sldLayoutId id="2147483655" r:id="rId13"/>
  </p:sldLayoutIdLst>
  <p:hf hd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 Project - </a:t>
            </a:r>
            <a:r>
              <a:rPr lang="en-US" dirty="0" err="1"/>
              <a:t>teCS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Terminal based text editor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Berkan Kurt &amp; Ugur </a:t>
            </a:r>
            <a:r>
              <a:rPr lang="de-CH" dirty="0" err="1"/>
              <a:t>Turhal</a:t>
            </a:r>
            <a:r>
              <a:rPr lang="de-CH" dirty="0"/>
              <a:t>, 07.04.22</a:t>
            </a:r>
          </a:p>
        </p:txBody>
      </p:sp>
    </p:spTree>
    <p:extLst>
      <p:ext uri="{BB962C8B-B14F-4D97-AF65-F5344CB8AC3E}">
        <p14:creationId xmlns:p14="http://schemas.microsoft.com/office/powerpoint/2010/main" val="96454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Contents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 Project - </a:t>
            </a:r>
            <a:r>
              <a:rPr lang="en-US" dirty="0" err="1"/>
              <a:t>teCS</a:t>
            </a:r>
            <a:r>
              <a:rPr lang="de-CH" dirty="0"/>
              <a:t>, Berkan Kurt &amp; Ugur </a:t>
            </a:r>
            <a:r>
              <a:rPr lang="de-CH" dirty="0" err="1"/>
              <a:t>Turhal</a:t>
            </a:r>
            <a:r>
              <a:rPr lang="de-CH" dirty="0"/>
              <a:t>, 07.04.22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</a:t>
            </a:fld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694433"/>
              </p:ext>
            </p:extLst>
          </p:nvPr>
        </p:nvGraphicFramePr>
        <p:xfrm>
          <a:off x="334963" y="1525997"/>
          <a:ext cx="11521677" cy="181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0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1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Project Idea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2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Requirements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3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Project Timeline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4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Questions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43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</a:t>
            </a:r>
            <a:br>
              <a:rPr lang="en-US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799" y="1700826"/>
            <a:ext cx="11521839" cy="453646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Motivation -&gt; daily needed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Terminal based text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Trimmed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Importance -&gt; an easy to use text editor with the most important functions, no frills.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Implementation –&gt; In C</a:t>
            </a:r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 Project - </a:t>
            </a:r>
            <a:r>
              <a:rPr lang="en-US" dirty="0" err="1"/>
              <a:t>teCS</a:t>
            </a:r>
            <a:r>
              <a:rPr lang="de-CH" dirty="0"/>
              <a:t>, Berkan Kurt &amp; Ugur </a:t>
            </a:r>
            <a:r>
              <a:rPr lang="de-CH" dirty="0" err="1"/>
              <a:t>Turhal</a:t>
            </a:r>
            <a:r>
              <a:rPr lang="de-CH" dirty="0"/>
              <a:t>, 07.04.22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</a:t>
            </a:fld>
            <a:endParaRPr lang="de-CH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334800" y="1520825"/>
            <a:ext cx="11521840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91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799" y="1700826"/>
            <a:ext cx="11521839" cy="453646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Linux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Stepwise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Makefile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Jira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 Project - </a:t>
            </a:r>
            <a:r>
              <a:rPr lang="en-US" dirty="0" err="1"/>
              <a:t>teCS</a:t>
            </a:r>
            <a:r>
              <a:rPr lang="de-CH" dirty="0"/>
              <a:t>, Berkan Kurt &amp; Ugur </a:t>
            </a:r>
            <a:r>
              <a:rPr lang="de-CH" dirty="0" err="1"/>
              <a:t>Turhal</a:t>
            </a:r>
            <a:r>
              <a:rPr lang="de-CH" dirty="0"/>
              <a:t>, 07.04.22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</a:t>
            </a:fld>
            <a:endParaRPr lang="de-CH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334800" y="1520825"/>
            <a:ext cx="11521840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20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9" name="Inhaltsplatzhalter 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0897CD35-AE86-F648-B74E-0236E06FB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3242050"/>
            <a:ext cx="11522075" cy="1453401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 Project - </a:t>
            </a:r>
            <a:r>
              <a:rPr lang="en-US" dirty="0" err="1"/>
              <a:t>teCS</a:t>
            </a:r>
            <a:r>
              <a:rPr lang="de-CH" dirty="0"/>
              <a:t>, Berkan Kurt &amp; Ugur </a:t>
            </a:r>
            <a:r>
              <a:rPr lang="de-CH" dirty="0" err="1"/>
              <a:t>Turhal</a:t>
            </a:r>
            <a:r>
              <a:rPr lang="de-CH" dirty="0"/>
              <a:t>, 07.04.22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</a:t>
            </a:fld>
            <a:endParaRPr lang="de-CH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334800" y="1520825"/>
            <a:ext cx="11521840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99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799" y="1700826"/>
            <a:ext cx="11521839" cy="4536461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 Project - </a:t>
            </a:r>
            <a:r>
              <a:rPr lang="en-US" dirty="0" err="1"/>
              <a:t>teCS</a:t>
            </a:r>
            <a:r>
              <a:rPr lang="de-CH" dirty="0"/>
              <a:t>, Berkan Kurt &amp; Ugur </a:t>
            </a:r>
            <a:r>
              <a:rPr lang="de-CH" dirty="0" err="1"/>
              <a:t>Turhal</a:t>
            </a:r>
            <a:r>
              <a:rPr lang="de-CH"/>
              <a:t>, 07.04.22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6</a:t>
            </a:fld>
            <a:endParaRPr lang="de-CH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334800" y="1520825"/>
            <a:ext cx="11521840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0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Thank</a:t>
            </a:r>
            <a:r>
              <a:rPr lang="de-CH" dirty="0"/>
              <a:t> </a:t>
            </a:r>
            <a:r>
              <a:rPr lang="de-CH" dirty="0" err="1"/>
              <a:t>you</a:t>
            </a:r>
            <a:br>
              <a:rPr lang="de-CH" dirty="0"/>
            </a:br>
            <a:r>
              <a:rPr lang="de-CH" b="0" dirty="0" err="1"/>
              <a:t>for</a:t>
            </a:r>
            <a:r>
              <a:rPr lang="de-CH" b="0" dirty="0"/>
              <a:t> </a:t>
            </a:r>
            <a:r>
              <a:rPr lang="de-CH" b="0" dirty="0" err="1"/>
              <a:t>your</a:t>
            </a:r>
            <a:r>
              <a:rPr lang="de-CH" b="0" dirty="0"/>
              <a:t> </a:t>
            </a:r>
            <a:r>
              <a:rPr lang="de-CH" b="0" dirty="0" err="1"/>
              <a:t>attention</a:t>
            </a:r>
            <a:r>
              <a:rPr lang="de-CH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276885"/>
      </p:ext>
    </p:extLst>
  </p:cSld>
  <p:clrMapOvr>
    <a:masterClrMapping/>
  </p:clrMapOvr>
</p:sld>
</file>

<file path=ppt/theme/theme1.xml><?xml version="1.0" encoding="utf-8"?>
<a:theme xmlns:a="http://schemas.openxmlformats.org/drawingml/2006/main" name="uni_basel_V04_de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Uni Base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200"/>
          </a:lnSpc>
          <a:defRPr dirty="0"/>
        </a:defPPr>
      </a:lstStyle>
    </a:txDef>
  </a:objectDefaults>
  <a:extraClrSchemeLst>
    <a:extraClrScheme>
      <a:clrScheme name="Uni Basel">
        <a:dk1>
          <a:srgbClr val="000000"/>
        </a:dk1>
        <a:lt1>
          <a:srgbClr val="FFFFFF"/>
        </a:lt1>
        <a:dk2>
          <a:srgbClr val="006E6E"/>
        </a:dk2>
        <a:lt2>
          <a:srgbClr val="BEC3C8"/>
        </a:lt2>
        <a:accent1>
          <a:srgbClr val="A5D7D2"/>
        </a:accent1>
        <a:accent2>
          <a:srgbClr val="1EA5A5"/>
        </a:accent2>
        <a:accent3>
          <a:srgbClr val="2D373C"/>
        </a:accent3>
        <a:accent4>
          <a:srgbClr val="8C9196"/>
        </a:accent4>
        <a:accent5>
          <a:srgbClr val="D20537"/>
        </a:accent5>
        <a:accent6>
          <a:srgbClr val="EB829B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uni_basel_V04_de</Template>
  <TotalTime>0</TotalTime>
  <Words>159</Words>
  <Application>Microsoft Macintosh PowerPoint</Application>
  <PresentationFormat>Breitbild</PresentationFormat>
  <Paragraphs>42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Georgia</vt:lpstr>
      <vt:lpstr>uni_basel_V04_de</vt:lpstr>
      <vt:lpstr>OS Project - teCS  Terminal based text editor </vt:lpstr>
      <vt:lpstr>Contents</vt:lpstr>
      <vt:lpstr>Project Idea </vt:lpstr>
      <vt:lpstr>Requirements</vt:lpstr>
      <vt:lpstr>Project Timeline</vt:lpstr>
      <vt:lpstr>Questions?</vt:lpstr>
      <vt:lpstr>Thank you for your attention.</vt:lpstr>
    </vt:vector>
  </TitlesOfParts>
  <Company>Universität Basel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Titel-/Kapitelfolie, Titel 1 Titel 2</dc:title>
  <dc:creator>Nicole Franke</dc:creator>
  <cp:lastModifiedBy>berkan kurt</cp:lastModifiedBy>
  <cp:revision>150</cp:revision>
  <dcterms:created xsi:type="dcterms:W3CDTF">2019-11-04T14:58:36Z</dcterms:created>
  <dcterms:modified xsi:type="dcterms:W3CDTF">2022-04-06T08:41:05Z</dcterms:modified>
</cp:coreProperties>
</file>