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8" r:id="rId4"/>
    <p:sldId id="284" r:id="rId5"/>
    <p:sldId id="285" r:id="rId6"/>
    <p:sldId id="286" r:id="rId7"/>
    <p:sldId id="276" r:id="rId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4770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4" pos="334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3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87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41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1"/>
    <p:restoredTop sz="94660"/>
  </p:normalViewPr>
  <p:slideViewPr>
    <p:cSldViewPr showGuides="1">
      <p:cViewPr varScale="1">
        <p:scale>
          <a:sx n="66" d="100"/>
          <a:sy n="66" d="100"/>
        </p:scale>
        <p:origin x="200" y="1016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4770"/>
        <p:guide pos="5132"/>
        <p:guide pos="5223"/>
        <p:guide pos="6108"/>
        <p:guide pos="6449"/>
        <p:guide pos="6902"/>
        <p:guide pos="3432"/>
        <p:guide pos="3342"/>
        <p:guide pos="3000"/>
        <p:guide pos="2911"/>
        <p:guide pos="2547"/>
        <p:guide pos="2457"/>
        <p:guide pos="2116"/>
        <p:guide pos="2026"/>
        <p:guide pos="1662"/>
        <p:guide pos="1573"/>
        <p:guide pos="5564"/>
        <p:guide pos="5655"/>
        <p:guide pos="6017"/>
        <p:guide pos="779"/>
        <p:guide pos="687"/>
        <p:guide pos="347"/>
        <p:guide pos="6540"/>
        <p:guide pos="7332"/>
        <p:guide pos="1141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03.04.22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OS Project	</a:t>
            </a:r>
            <a:br>
              <a:rPr lang="de-CH" dirty="0"/>
            </a:br>
            <a:r>
              <a:rPr lang="de-CH" dirty="0"/>
              <a:t>Terminal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editor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Berkan Kurt &amp; Ugur </a:t>
            </a:r>
            <a:r>
              <a:rPr lang="de-CH" dirty="0" err="1"/>
              <a:t>Turhal</a:t>
            </a:r>
            <a:r>
              <a:rPr lang="de-CH" dirty="0"/>
              <a:t>, 07.04.22</a:t>
            </a:r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77468"/>
              </p:ext>
            </p:extLst>
          </p:nvPr>
        </p:nvGraphicFramePr>
        <p:xfrm>
          <a:off x="334963" y="1525997"/>
          <a:ext cx="11521677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Project </a:t>
                      </a:r>
                      <a:r>
                        <a:rPr lang="de-CH" dirty="0" err="1"/>
                        <a:t>Idea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Project Timeline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Questions</a:t>
                      </a:r>
                      <a:endParaRPr lang="de-CH" dirty="0"/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3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Idea</a:t>
            </a:r>
            <a:br>
              <a:rPr lang="en-US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700826"/>
            <a:ext cx="11521839" cy="45364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Terminal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editor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Trimmed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Basic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700826"/>
            <a:ext cx="11521839" cy="45364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Linux </a:t>
            </a:r>
            <a:r>
              <a:rPr lang="de-CH" dirty="0" err="1"/>
              <a:t>enviroment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 </a:t>
            </a:r>
            <a:r>
              <a:rPr lang="de-CH" dirty="0" err="1"/>
              <a:t>compiler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Github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Makefile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0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Inhaltsplatzhalter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897CD35-AE86-F648-B74E-0236E06FB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242050"/>
            <a:ext cx="11522075" cy="145340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700826"/>
            <a:ext cx="11521839" cy="453646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br>
              <a:rPr lang="de-CH" dirty="0"/>
            </a:br>
            <a:r>
              <a:rPr lang="de-CH" b="0" dirty="0" err="1"/>
              <a:t>for</a:t>
            </a:r>
            <a:r>
              <a:rPr lang="de-CH" b="0" dirty="0"/>
              <a:t> </a:t>
            </a:r>
            <a:r>
              <a:rPr lang="de-CH" b="0" dirty="0" err="1"/>
              <a:t>your</a:t>
            </a:r>
            <a:r>
              <a:rPr lang="de-CH" b="0" dirty="0"/>
              <a:t> </a:t>
            </a:r>
            <a:r>
              <a:rPr lang="de-CH" b="0" dirty="0" err="1"/>
              <a:t>attention</a:t>
            </a:r>
            <a:r>
              <a:rPr lang="de-CH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120</Words>
  <Application>Microsoft Macintosh PowerPoint</Application>
  <PresentationFormat>Breitbild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uni_basel_V04_de</vt:lpstr>
      <vt:lpstr>OS Project  Terminal based text editor</vt:lpstr>
      <vt:lpstr>Contents</vt:lpstr>
      <vt:lpstr>Project Idea </vt:lpstr>
      <vt:lpstr>Requirements</vt:lpstr>
      <vt:lpstr>Project Timeline</vt:lpstr>
      <vt:lpstr>Questions?</vt:lpstr>
      <vt:lpstr>Thank you for your attention.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berkan kurt</cp:lastModifiedBy>
  <cp:revision>148</cp:revision>
  <dcterms:created xsi:type="dcterms:W3CDTF">2019-11-04T14:58:36Z</dcterms:created>
  <dcterms:modified xsi:type="dcterms:W3CDTF">2022-04-03T22:32:27Z</dcterms:modified>
</cp:coreProperties>
</file>