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60" r:id="rId5"/>
    <p:sldId id="259" r:id="rId6"/>
    <p:sldId id="266" r:id="rId7"/>
    <p:sldId id="257" r:id="rId8"/>
    <p:sldId id="267" r:id="rId9"/>
    <p:sldId id="261" r:id="rId10"/>
    <p:sldId id="262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3" autoAdjust="0"/>
    <p:restoredTop sz="94660"/>
  </p:normalViewPr>
  <p:slideViewPr>
    <p:cSldViewPr snapToGrid="0">
      <p:cViewPr>
        <p:scale>
          <a:sx n="75" d="100"/>
          <a:sy n="75" d="100"/>
        </p:scale>
        <p:origin x="228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tr-TR"/>
              <a:t>Independent</a:t>
            </a:r>
            <a:r>
              <a:rPr lang="tr-TR" baseline="0"/>
              <a:t> variables vs. dependent levels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V1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Sheet3!$B$2:$B$179</c:f>
              <c:numCache>
                <c:formatCode>General</c:formatCode>
                <c:ptCount val="178"/>
                <c:pt idx="0">
                  <c:v>14.23</c:v>
                </c:pt>
                <c:pt idx="1">
                  <c:v>13.2</c:v>
                </c:pt>
                <c:pt idx="2">
                  <c:v>13.16</c:v>
                </c:pt>
                <c:pt idx="3">
                  <c:v>14.37</c:v>
                </c:pt>
                <c:pt idx="4">
                  <c:v>13.24</c:v>
                </c:pt>
                <c:pt idx="5">
                  <c:v>14.2</c:v>
                </c:pt>
                <c:pt idx="6">
                  <c:v>14.39</c:v>
                </c:pt>
                <c:pt idx="7">
                  <c:v>14.06</c:v>
                </c:pt>
                <c:pt idx="8">
                  <c:v>14.83</c:v>
                </c:pt>
                <c:pt idx="9">
                  <c:v>13.86</c:v>
                </c:pt>
                <c:pt idx="10">
                  <c:v>14.1</c:v>
                </c:pt>
                <c:pt idx="11">
                  <c:v>14.12</c:v>
                </c:pt>
                <c:pt idx="12">
                  <c:v>13.75</c:v>
                </c:pt>
                <c:pt idx="13">
                  <c:v>14.75</c:v>
                </c:pt>
                <c:pt idx="14">
                  <c:v>14.38</c:v>
                </c:pt>
                <c:pt idx="15">
                  <c:v>13.63</c:v>
                </c:pt>
                <c:pt idx="16">
                  <c:v>14.3</c:v>
                </c:pt>
                <c:pt idx="17">
                  <c:v>13.83</c:v>
                </c:pt>
                <c:pt idx="18">
                  <c:v>14.19</c:v>
                </c:pt>
                <c:pt idx="19">
                  <c:v>13.64</c:v>
                </c:pt>
                <c:pt idx="20">
                  <c:v>14.06</c:v>
                </c:pt>
                <c:pt idx="21">
                  <c:v>12.93</c:v>
                </c:pt>
                <c:pt idx="22">
                  <c:v>13.71</c:v>
                </c:pt>
                <c:pt idx="23">
                  <c:v>12.85</c:v>
                </c:pt>
                <c:pt idx="24">
                  <c:v>13.5</c:v>
                </c:pt>
                <c:pt idx="25">
                  <c:v>13.05</c:v>
                </c:pt>
                <c:pt idx="26">
                  <c:v>13.39</c:v>
                </c:pt>
                <c:pt idx="27">
                  <c:v>13.3</c:v>
                </c:pt>
                <c:pt idx="28">
                  <c:v>13.87</c:v>
                </c:pt>
                <c:pt idx="29">
                  <c:v>14.02</c:v>
                </c:pt>
                <c:pt idx="30">
                  <c:v>13.73</c:v>
                </c:pt>
                <c:pt idx="31">
                  <c:v>13.58</c:v>
                </c:pt>
                <c:pt idx="32">
                  <c:v>13.68</c:v>
                </c:pt>
                <c:pt idx="33">
                  <c:v>13.76</c:v>
                </c:pt>
                <c:pt idx="34">
                  <c:v>13.51</c:v>
                </c:pt>
                <c:pt idx="35">
                  <c:v>13.48</c:v>
                </c:pt>
                <c:pt idx="36">
                  <c:v>13.28</c:v>
                </c:pt>
                <c:pt idx="37">
                  <c:v>13.05</c:v>
                </c:pt>
                <c:pt idx="38">
                  <c:v>13.07</c:v>
                </c:pt>
                <c:pt idx="39">
                  <c:v>14.22</c:v>
                </c:pt>
                <c:pt idx="40">
                  <c:v>13.56</c:v>
                </c:pt>
                <c:pt idx="41">
                  <c:v>13.41</c:v>
                </c:pt>
                <c:pt idx="42">
                  <c:v>13.88</c:v>
                </c:pt>
                <c:pt idx="43">
                  <c:v>13.24</c:v>
                </c:pt>
                <c:pt idx="44">
                  <c:v>13.05</c:v>
                </c:pt>
                <c:pt idx="45">
                  <c:v>14.21</c:v>
                </c:pt>
                <c:pt idx="46">
                  <c:v>14.38</c:v>
                </c:pt>
                <c:pt idx="47">
                  <c:v>13.9</c:v>
                </c:pt>
                <c:pt idx="48">
                  <c:v>14.1</c:v>
                </c:pt>
                <c:pt idx="49">
                  <c:v>13.94</c:v>
                </c:pt>
                <c:pt idx="50">
                  <c:v>13.05</c:v>
                </c:pt>
                <c:pt idx="51">
                  <c:v>13.83</c:v>
                </c:pt>
                <c:pt idx="52">
                  <c:v>13.82</c:v>
                </c:pt>
                <c:pt idx="53">
                  <c:v>13.77</c:v>
                </c:pt>
                <c:pt idx="54">
                  <c:v>13.74</c:v>
                </c:pt>
                <c:pt idx="55">
                  <c:v>13.56</c:v>
                </c:pt>
                <c:pt idx="56">
                  <c:v>14.22</c:v>
                </c:pt>
                <c:pt idx="57">
                  <c:v>13.29</c:v>
                </c:pt>
                <c:pt idx="58">
                  <c:v>13.72</c:v>
                </c:pt>
                <c:pt idx="59">
                  <c:v>12.37</c:v>
                </c:pt>
                <c:pt idx="60">
                  <c:v>12.33</c:v>
                </c:pt>
                <c:pt idx="61">
                  <c:v>12.64</c:v>
                </c:pt>
                <c:pt idx="62">
                  <c:v>13.67</c:v>
                </c:pt>
                <c:pt idx="63">
                  <c:v>12.37</c:v>
                </c:pt>
                <c:pt idx="64">
                  <c:v>12.17</c:v>
                </c:pt>
                <c:pt idx="65">
                  <c:v>12.37</c:v>
                </c:pt>
                <c:pt idx="66">
                  <c:v>13.11</c:v>
                </c:pt>
                <c:pt idx="67">
                  <c:v>12.37</c:v>
                </c:pt>
                <c:pt idx="68">
                  <c:v>13.34</c:v>
                </c:pt>
                <c:pt idx="69">
                  <c:v>12.21</c:v>
                </c:pt>
                <c:pt idx="70">
                  <c:v>12.29</c:v>
                </c:pt>
                <c:pt idx="71">
                  <c:v>13.86</c:v>
                </c:pt>
                <c:pt idx="72">
                  <c:v>13.49</c:v>
                </c:pt>
                <c:pt idx="73">
                  <c:v>12.99</c:v>
                </c:pt>
                <c:pt idx="74">
                  <c:v>11.96</c:v>
                </c:pt>
                <c:pt idx="75">
                  <c:v>11.66</c:v>
                </c:pt>
                <c:pt idx="76">
                  <c:v>13.03</c:v>
                </c:pt>
                <c:pt idx="77">
                  <c:v>11.84</c:v>
                </c:pt>
                <c:pt idx="78">
                  <c:v>12.33</c:v>
                </c:pt>
                <c:pt idx="79">
                  <c:v>12.7</c:v>
                </c:pt>
                <c:pt idx="80">
                  <c:v>12</c:v>
                </c:pt>
                <c:pt idx="81">
                  <c:v>12.72</c:v>
                </c:pt>
                <c:pt idx="82">
                  <c:v>12.08</c:v>
                </c:pt>
                <c:pt idx="83">
                  <c:v>13.05</c:v>
                </c:pt>
                <c:pt idx="84">
                  <c:v>11.84</c:v>
                </c:pt>
                <c:pt idx="85">
                  <c:v>12.67</c:v>
                </c:pt>
                <c:pt idx="86">
                  <c:v>12.16</c:v>
                </c:pt>
                <c:pt idx="87">
                  <c:v>11.65</c:v>
                </c:pt>
                <c:pt idx="88">
                  <c:v>11.64</c:v>
                </c:pt>
                <c:pt idx="89">
                  <c:v>12.08</c:v>
                </c:pt>
                <c:pt idx="90">
                  <c:v>12.08</c:v>
                </c:pt>
                <c:pt idx="91">
                  <c:v>12</c:v>
                </c:pt>
                <c:pt idx="92">
                  <c:v>12.69</c:v>
                </c:pt>
                <c:pt idx="93">
                  <c:v>12.29</c:v>
                </c:pt>
                <c:pt idx="94">
                  <c:v>11.62</c:v>
                </c:pt>
                <c:pt idx="95">
                  <c:v>12.47</c:v>
                </c:pt>
                <c:pt idx="96">
                  <c:v>11.81</c:v>
                </c:pt>
                <c:pt idx="97">
                  <c:v>12.29</c:v>
                </c:pt>
                <c:pt idx="98">
                  <c:v>12.37</c:v>
                </c:pt>
                <c:pt idx="99">
                  <c:v>12.29</c:v>
                </c:pt>
                <c:pt idx="100">
                  <c:v>12.08</c:v>
                </c:pt>
                <c:pt idx="101">
                  <c:v>12.6</c:v>
                </c:pt>
                <c:pt idx="102">
                  <c:v>12.34</c:v>
                </c:pt>
                <c:pt idx="103">
                  <c:v>11.82</c:v>
                </c:pt>
                <c:pt idx="104">
                  <c:v>12.51</c:v>
                </c:pt>
                <c:pt idx="105">
                  <c:v>12.42</c:v>
                </c:pt>
                <c:pt idx="106">
                  <c:v>12.25</c:v>
                </c:pt>
                <c:pt idx="107">
                  <c:v>12.72</c:v>
                </c:pt>
                <c:pt idx="108">
                  <c:v>12.22</c:v>
                </c:pt>
                <c:pt idx="109">
                  <c:v>11.61</c:v>
                </c:pt>
                <c:pt idx="110">
                  <c:v>11.46</c:v>
                </c:pt>
                <c:pt idx="111">
                  <c:v>12.52</c:v>
                </c:pt>
                <c:pt idx="112">
                  <c:v>11.76</c:v>
                </c:pt>
                <c:pt idx="113">
                  <c:v>11.41</c:v>
                </c:pt>
                <c:pt idx="114">
                  <c:v>12.08</c:v>
                </c:pt>
                <c:pt idx="115">
                  <c:v>11.03</c:v>
                </c:pt>
                <c:pt idx="116">
                  <c:v>11.82</c:v>
                </c:pt>
                <c:pt idx="117">
                  <c:v>12.42</c:v>
                </c:pt>
                <c:pt idx="118">
                  <c:v>12.77</c:v>
                </c:pt>
                <c:pt idx="119">
                  <c:v>12</c:v>
                </c:pt>
                <c:pt idx="120">
                  <c:v>11.45</c:v>
                </c:pt>
                <c:pt idx="121">
                  <c:v>11.56</c:v>
                </c:pt>
                <c:pt idx="122">
                  <c:v>12.42</c:v>
                </c:pt>
                <c:pt idx="123">
                  <c:v>13.05</c:v>
                </c:pt>
                <c:pt idx="124">
                  <c:v>11.87</c:v>
                </c:pt>
                <c:pt idx="125">
                  <c:v>12.07</c:v>
                </c:pt>
                <c:pt idx="126">
                  <c:v>12.43</c:v>
                </c:pt>
                <c:pt idx="127">
                  <c:v>11.79</c:v>
                </c:pt>
                <c:pt idx="128">
                  <c:v>12.37</c:v>
                </c:pt>
                <c:pt idx="129">
                  <c:v>12.04</c:v>
                </c:pt>
                <c:pt idx="130">
                  <c:v>12.86</c:v>
                </c:pt>
                <c:pt idx="131">
                  <c:v>12.88</c:v>
                </c:pt>
                <c:pt idx="132">
                  <c:v>12.81</c:v>
                </c:pt>
                <c:pt idx="133">
                  <c:v>12.7</c:v>
                </c:pt>
                <c:pt idx="134">
                  <c:v>12.51</c:v>
                </c:pt>
                <c:pt idx="135">
                  <c:v>12.6</c:v>
                </c:pt>
                <c:pt idx="136">
                  <c:v>12.25</c:v>
                </c:pt>
                <c:pt idx="137">
                  <c:v>12.53</c:v>
                </c:pt>
                <c:pt idx="138">
                  <c:v>13.49</c:v>
                </c:pt>
                <c:pt idx="139">
                  <c:v>12.84</c:v>
                </c:pt>
                <c:pt idx="140">
                  <c:v>12.93</c:v>
                </c:pt>
                <c:pt idx="141">
                  <c:v>13.36</c:v>
                </c:pt>
                <c:pt idx="142">
                  <c:v>13.52</c:v>
                </c:pt>
                <c:pt idx="143">
                  <c:v>13.62</c:v>
                </c:pt>
                <c:pt idx="144">
                  <c:v>12.25</c:v>
                </c:pt>
                <c:pt idx="145">
                  <c:v>13.16</c:v>
                </c:pt>
                <c:pt idx="146">
                  <c:v>13.88</c:v>
                </c:pt>
                <c:pt idx="147">
                  <c:v>12.87</c:v>
                </c:pt>
                <c:pt idx="148">
                  <c:v>13.32</c:v>
                </c:pt>
                <c:pt idx="149">
                  <c:v>13.08</c:v>
                </c:pt>
                <c:pt idx="150">
                  <c:v>13.5</c:v>
                </c:pt>
                <c:pt idx="151">
                  <c:v>12.79</c:v>
                </c:pt>
                <c:pt idx="152">
                  <c:v>13.11</c:v>
                </c:pt>
                <c:pt idx="153">
                  <c:v>13.23</c:v>
                </c:pt>
                <c:pt idx="154">
                  <c:v>12.58</c:v>
                </c:pt>
                <c:pt idx="155">
                  <c:v>13.17</c:v>
                </c:pt>
                <c:pt idx="156">
                  <c:v>13.84</c:v>
                </c:pt>
                <c:pt idx="157">
                  <c:v>12.45</c:v>
                </c:pt>
                <c:pt idx="158">
                  <c:v>14.34</c:v>
                </c:pt>
                <c:pt idx="159">
                  <c:v>13.48</c:v>
                </c:pt>
                <c:pt idx="160">
                  <c:v>12.36</c:v>
                </c:pt>
                <c:pt idx="161">
                  <c:v>13.69</c:v>
                </c:pt>
                <c:pt idx="162">
                  <c:v>12.85</c:v>
                </c:pt>
                <c:pt idx="163">
                  <c:v>12.96</c:v>
                </c:pt>
                <c:pt idx="164">
                  <c:v>13.78</c:v>
                </c:pt>
                <c:pt idx="165">
                  <c:v>13.73</c:v>
                </c:pt>
                <c:pt idx="166">
                  <c:v>13.45</c:v>
                </c:pt>
                <c:pt idx="167">
                  <c:v>12.82</c:v>
                </c:pt>
                <c:pt idx="168">
                  <c:v>13.58</c:v>
                </c:pt>
                <c:pt idx="169">
                  <c:v>13.4</c:v>
                </c:pt>
                <c:pt idx="170">
                  <c:v>12.2</c:v>
                </c:pt>
                <c:pt idx="171">
                  <c:v>12.77</c:v>
                </c:pt>
                <c:pt idx="172">
                  <c:v>14.16</c:v>
                </c:pt>
                <c:pt idx="173">
                  <c:v>13.71</c:v>
                </c:pt>
                <c:pt idx="174">
                  <c:v>13.4</c:v>
                </c:pt>
                <c:pt idx="175">
                  <c:v>13.27</c:v>
                </c:pt>
                <c:pt idx="176">
                  <c:v>13.17</c:v>
                </c:pt>
                <c:pt idx="177">
                  <c:v>14.13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7F-4F28-931F-512E53A93E27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V2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Sheet3!$C$2:$C$179</c:f>
              <c:numCache>
                <c:formatCode>General</c:formatCode>
                <c:ptCount val="178"/>
                <c:pt idx="0">
                  <c:v>1.71</c:v>
                </c:pt>
                <c:pt idx="1">
                  <c:v>1.78</c:v>
                </c:pt>
                <c:pt idx="2">
                  <c:v>2.36</c:v>
                </c:pt>
                <c:pt idx="3">
                  <c:v>1.95</c:v>
                </c:pt>
                <c:pt idx="4">
                  <c:v>2.59</c:v>
                </c:pt>
                <c:pt idx="5">
                  <c:v>1.76</c:v>
                </c:pt>
                <c:pt idx="6">
                  <c:v>1.87</c:v>
                </c:pt>
                <c:pt idx="7">
                  <c:v>2.15</c:v>
                </c:pt>
                <c:pt idx="8">
                  <c:v>1.64</c:v>
                </c:pt>
                <c:pt idx="9">
                  <c:v>1.35</c:v>
                </c:pt>
                <c:pt idx="10">
                  <c:v>2.16</c:v>
                </c:pt>
                <c:pt idx="11">
                  <c:v>1.48</c:v>
                </c:pt>
                <c:pt idx="12">
                  <c:v>1.73</c:v>
                </c:pt>
                <c:pt idx="13">
                  <c:v>1.73</c:v>
                </c:pt>
                <c:pt idx="14">
                  <c:v>1.87</c:v>
                </c:pt>
                <c:pt idx="15">
                  <c:v>1.81</c:v>
                </c:pt>
                <c:pt idx="16">
                  <c:v>1.92</c:v>
                </c:pt>
                <c:pt idx="17">
                  <c:v>1.57</c:v>
                </c:pt>
                <c:pt idx="18">
                  <c:v>1.59</c:v>
                </c:pt>
                <c:pt idx="19">
                  <c:v>3.1</c:v>
                </c:pt>
                <c:pt idx="20">
                  <c:v>1.63</c:v>
                </c:pt>
                <c:pt idx="21">
                  <c:v>3.8</c:v>
                </c:pt>
                <c:pt idx="22">
                  <c:v>1.86</c:v>
                </c:pt>
                <c:pt idx="23">
                  <c:v>1.6</c:v>
                </c:pt>
                <c:pt idx="24">
                  <c:v>1.81</c:v>
                </c:pt>
                <c:pt idx="25">
                  <c:v>2.0499999999999998</c:v>
                </c:pt>
                <c:pt idx="26">
                  <c:v>1.77</c:v>
                </c:pt>
                <c:pt idx="27">
                  <c:v>1.72</c:v>
                </c:pt>
                <c:pt idx="28">
                  <c:v>1.9</c:v>
                </c:pt>
                <c:pt idx="29">
                  <c:v>1.68</c:v>
                </c:pt>
                <c:pt idx="30">
                  <c:v>1.5</c:v>
                </c:pt>
                <c:pt idx="31">
                  <c:v>1.66</c:v>
                </c:pt>
                <c:pt idx="32">
                  <c:v>1.83</c:v>
                </c:pt>
                <c:pt idx="33">
                  <c:v>1.53</c:v>
                </c:pt>
                <c:pt idx="34">
                  <c:v>1.8</c:v>
                </c:pt>
                <c:pt idx="35">
                  <c:v>1.81</c:v>
                </c:pt>
                <c:pt idx="36">
                  <c:v>1.64</c:v>
                </c:pt>
                <c:pt idx="37">
                  <c:v>1.65</c:v>
                </c:pt>
                <c:pt idx="38">
                  <c:v>1.5</c:v>
                </c:pt>
                <c:pt idx="39">
                  <c:v>3.99</c:v>
                </c:pt>
                <c:pt idx="40">
                  <c:v>1.71</c:v>
                </c:pt>
                <c:pt idx="41">
                  <c:v>3.84</c:v>
                </c:pt>
                <c:pt idx="42">
                  <c:v>1.89</c:v>
                </c:pt>
                <c:pt idx="43">
                  <c:v>3.98</c:v>
                </c:pt>
                <c:pt idx="44">
                  <c:v>1.77</c:v>
                </c:pt>
                <c:pt idx="45">
                  <c:v>4.04</c:v>
                </c:pt>
                <c:pt idx="46">
                  <c:v>3.59</c:v>
                </c:pt>
                <c:pt idx="47">
                  <c:v>1.68</c:v>
                </c:pt>
                <c:pt idx="48">
                  <c:v>2.02</c:v>
                </c:pt>
                <c:pt idx="49">
                  <c:v>1.73</c:v>
                </c:pt>
                <c:pt idx="50">
                  <c:v>1.73</c:v>
                </c:pt>
                <c:pt idx="51">
                  <c:v>1.65</c:v>
                </c:pt>
                <c:pt idx="52">
                  <c:v>1.75</c:v>
                </c:pt>
                <c:pt idx="53">
                  <c:v>1.9</c:v>
                </c:pt>
                <c:pt idx="54">
                  <c:v>1.67</c:v>
                </c:pt>
                <c:pt idx="55">
                  <c:v>1.73</c:v>
                </c:pt>
                <c:pt idx="56">
                  <c:v>1.7</c:v>
                </c:pt>
                <c:pt idx="57">
                  <c:v>1.97</c:v>
                </c:pt>
                <c:pt idx="58">
                  <c:v>1.43</c:v>
                </c:pt>
                <c:pt idx="59">
                  <c:v>0.94</c:v>
                </c:pt>
                <c:pt idx="60">
                  <c:v>1.1000000000000001</c:v>
                </c:pt>
                <c:pt idx="61">
                  <c:v>1.36</c:v>
                </c:pt>
                <c:pt idx="62">
                  <c:v>1.25</c:v>
                </c:pt>
                <c:pt idx="63">
                  <c:v>1.1299999999999999</c:v>
                </c:pt>
                <c:pt idx="64">
                  <c:v>1.45</c:v>
                </c:pt>
                <c:pt idx="65">
                  <c:v>1.21</c:v>
                </c:pt>
                <c:pt idx="66">
                  <c:v>1.01</c:v>
                </c:pt>
                <c:pt idx="67">
                  <c:v>1.17</c:v>
                </c:pt>
                <c:pt idx="68">
                  <c:v>0.94</c:v>
                </c:pt>
                <c:pt idx="69">
                  <c:v>1.19</c:v>
                </c:pt>
                <c:pt idx="70">
                  <c:v>1.61</c:v>
                </c:pt>
                <c:pt idx="71">
                  <c:v>1.51</c:v>
                </c:pt>
                <c:pt idx="72">
                  <c:v>1.66</c:v>
                </c:pt>
                <c:pt idx="73">
                  <c:v>1.67</c:v>
                </c:pt>
                <c:pt idx="74">
                  <c:v>1.0900000000000001</c:v>
                </c:pt>
                <c:pt idx="75">
                  <c:v>1.88</c:v>
                </c:pt>
                <c:pt idx="76">
                  <c:v>0.9</c:v>
                </c:pt>
                <c:pt idx="77">
                  <c:v>2.89</c:v>
                </c:pt>
                <c:pt idx="78">
                  <c:v>0.99</c:v>
                </c:pt>
                <c:pt idx="79">
                  <c:v>3.87</c:v>
                </c:pt>
                <c:pt idx="80">
                  <c:v>0.92</c:v>
                </c:pt>
                <c:pt idx="81">
                  <c:v>1.81</c:v>
                </c:pt>
                <c:pt idx="82">
                  <c:v>1.1299999999999999</c:v>
                </c:pt>
                <c:pt idx="83">
                  <c:v>3.86</c:v>
                </c:pt>
                <c:pt idx="84">
                  <c:v>0.89</c:v>
                </c:pt>
                <c:pt idx="85">
                  <c:v>0.98</c:v>
                </c:pt>
                <c:pt idx="86">
                  <c:v>1.61</c:v>
                </c:pt>
                <c:pt idx="87">
                  <c:v>1.67</c:v>
                </c:pt>
                <c:pt idx="88">
                  <c:v>2.06</c:v>
                </c:pt>
                <c:pt idx="89">
                  <c:v>1.33</c:v>
                </c:pt>
                <c:pt idx="90">
                  <c:v>1.83</c:v>
                </c:pt>
                <c:pt idx="91">
                  <c:v>1.51</c:v>
                </c:pt>
                <c:pt idx="92">
                  <c:v>1.53</c:v>
                </c:pt>
                <c:pt idx="93">
                  <c:v>2.83</c:v>
                </c:pt>
                <c:pt idx="94">
                  <c:v>1.99</c:v>
                </c:pt>
                <c:pt idx="95">
                  <c:v>1.52</c:v>
                </c:pt>
                <c:pt idx="96">
                  <c:v>2.12</c:v>
                </c:pt>
                <c:pt idx="97">
                  <c:v>1.41</c:v>
                </c:pt>
                <c:pt idx="98">
                  <c:v>1.07</c:v>
                </c:pt>
                <c:pt idx="99">
                  <c:v>3.17</c:v>
                </c:pt>
                <c:pt idx="100">
                  <c:v>2.08</c:v>
                </c:pt>
                <c:pt idx="101">
                  <c:v>1.34</c:v>
                </c:pt>
                <c:pt idx="102">
                  <c:v>2.4500000000000002</c:v>
                </c:pt>
                <c:pt idx="103">
                  <c:v>1.72</c:v>
                </c:pt>
                <c:pt idx="104">
                  <c:v>1.73</c:v>
                </c:pt>
                <c:pt idx="105">
                  <c:v>2.5499999999999998</c:v>
                </c:pt>
                <c:pt idx="106">
                  <c:v>1.73</c:v>
                </c:pt>
                <c:pt idx="107">
                  <c:v>1.75</c:v>
                </c:pt>
                <c:pt idx="108">
                  <c:v>1.29</c:v>
                </c:pt>
                <c:pt idx="109">
                  <c:v>1.35</c:v>
                </c:pt>
                <c:pt idx="110">
                  <c:v>3.74</c:v>
                </c:pt>
                <c:pt idx="111">
                  <c:v>2.4300000000000002</c:v>
                </c:pt>
                <c:pt idx="112">
                  <c:v>2.68</c:v>
                </c:pt>
                <c:pt idx="113">
                  <c:v>0.74</c:v>
                </c:pt>
                <c:pt idx="114">
                  <c:v>1.39</c:v>
                </c:pt>
                <c:pt idx="115">
                  <c:v>1.51</c:v>
                </c:pt>
                <c:pt idx="116">
                  <c:v>1.47</c:v>
                </c:pt>
                <c:pt idx="117">
                  <c:v>1.61</c:v>
                </c:pt>
                <c:pt idx="118">
                  <c:v>3.43</c:v>
                </c:pt>
                <c:pt idx="119">
                  <c:v>3.43</c:v>
                </c:pt>
                <c:pt idx="120">
                  <c:v>2.4</c:v>
                </c:pt>
                <c:pt idx="121">
                  <c:v>2.0499999999999998</c:v>
                </c:pt>
                <c:pt idx="122">
                  <c:v>4.43</c:v>
                </c:pt>
                <c:pt idx="123">
                  <c:v>5.8</c:v>
                </c:pt>
                <c:pt idx="124">
                  <c:v>4.3099999999999996</c:v>
                </c:pt>
                <c:pt idx="125">
                  <c:v>2.16</c:v>
                </c:pt>
                <c:pt idx="126">
                  <c:v>1.53</c:v>
                </c:pt>
                <c:pt idx="127">
                  <c:v>2.13</c:v>
                </c:pt>
                <c:pt idx="128">
                  <c:v>1.63</c:v>
                </c:pt>
                <c:pt idx="129">
                  <c:v>4.3</c:v>
                </c:pt>
                <c:pt idx="130">
                  <c:v>1.35</c:v>
                </c:pt>
                <c:pt idx="131">
                  <c:v>2.99</c:v>
                </c:pt>
                <c:pt idx="132">
                  <c:v>2.31</c:v>
                </c:pt>
                <c:pt idx="133">
                  <c:v>3.55</c:v>
                </c:pt>
                <c:pt idx="134">
                  <c:v>1.24</c:v>
                </c:pt>
                <c:pt idx="135">
                  <c:v>2.46</c:v>
                </c:pt>
                <c:pt idx="136">
                  <c:v>4.72</c:v>
                </c:pt>
                <c:pt idx="137">
                  <c:v>5.51</c:v>
                </c:pt>
                <c:pt idx="138">
                  <c:v>3.59</c:v>
                </c:pt>
                <c:pt idx="139">
                  <c:v>2.96</c:v>
                </c:pt>
                <c:pt idx="140">
                  <c:v>2.81</c:v>
                </c:pt>
                <c:pt idx="141">
                  <c:v>2.56</c:v>
                </c:pt>
                <c:pt idx="142">
                  <c:v>3.17</c:v>
                </c:pt>
                <c:pt idx="143">
                  <c:v>4.95</c:v>
                </c:pt>
                <c:pt idx="144">
                  <c:v>3.88</c:v>
                </c:pt>
                <c:pt idx="145">
                  <c:v>3.57</c:v>
                </c:pt>
                <c:pt idx="146">
                  <c:v>5.04</c:v>
                </c:pt>
                <c:pt idx="147">
                  <c:v>4.6100000000000003</c:v>
                </c:pt>
                <c:pt idx="148">
                  <c:v>3.24</c:v>
                </c:pt>
                <c:pt idx="149">
                  <c:v>3.9</c:v>
                </c:pt>
                <c:pt idx="150">
                  <c:v>3.12</c:v>
                </c:pt>
                <c:pt idx="151">
                  <c:v>2.67</c:v>
                </c:pt>
                <c:pt idx="152">
                  <c:v>1.9</c:v>
                </c:pt>
                <c:pt idx="153">
                  <c:v>3.3</c:v>
                </c:pt>
                <c:pt idx="154">
                  <c:v>1.29</c:v>
                </c:pt>
                <c:pt idx="155">
                  <c:v>5.19</c:v>
                </c:pt>
                <c:pt idx="156">
                  <c:v>4.12</c:v>
                </c:pt>
                <c:pt idx="157">
                  <c:v>3.03</c:v>
                </c:pt>
                <c:pt idx="158">
                  <c:v>1.68</c:v>
                </c:pt>
                <c:pt idx="159">
                  <c:v>1.67</c:v>
                </c:pt>
                <c:pt idx="160">
                  <c:v>3.83</c:v>
                </c:pt>
                <c:pt idx="161">
                  <c:v>3.26</c:v>
                </c:pt>
                <c:pt idx="162">
                  <c:v>3.27</c:v>
                </c:pt>
                <c:pt idx="163">
                  <c:v>3.45</c:v>
                </c:pt>
                <c:pt idx="164">
                  <c:v>2.76</c:v>
                </c:pt>
                <c:pt idx="165">
                  <c:v>4.3600000000000003</c:v>
                </c:pt>
                <c:pt idx="166">
                  <c:v>3.7</c:v>
                </c:pt>
                <c:pt idx="167">
                  <c:v>3.37</c:v>
                </c:pt>
                <c:pt idx="168">
                  <c:v>2.58</c:v>
                </c:pt>
                <c:pt idx="169">
                  <c:v>4.5999999999999996</c:v>
                </c:pt>
                <c:pt idx="170">
                  <c:v>3.03</c:v>
                </c:pt>
                <c:pt idx="171">
                  <c:v>2.39</c:v>
                </c:pt>
                <c:pt idx="172">
                  <c:v>2.5099999999999998</c:v>
                </c:pt>
                <c:pt idx="173">
                  <c:v>5.65</c:v>
                </c:pt>
                <c:pt idx="174">
                  <c:v>3.91</c:v>
                </c:pt>
                <c:pt idx="175">
                  <c:v>4.28</c:v>
                </c:pt>
                <c:pt idx="176">
                  <c:v>2.59</c:v>
                </c:pt>
                <c:pt idx="177">
                  <c:v>4.0999999999999996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7F-4F28-931F-512E53A93E27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V3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Sheet3!$D$2:$D$179</c:f>
              <c:numCache>
                <c:formatCode>General</c:formatCode>
                <c:ptCount val="178"/>
                <c:pt idx="0">
                  <c:v>2.4300000000000002</c:v>
                </c:pt>
                <c:pt idx="1">
                  <c:v>2.14</c:v>
                </c:pt>
                <c:pt idx="2">
                  <c:v>2.67</c:v>
                </c:pt>
                <c:pt idx="3">
                  <c:v>2.5</c:v>
                </c:pt>
                <c:pt idx="4">
                  <c:v>2.87</c:v>
                </c:pt>
                <c:pt idx="5">
                  <c:v>2.4500000000000002</c:v>
                </c:pt>
                <c:pt idx="6">
                  <c:v>2.4500000000000002</c:v>
                </c:pt>
                <c:pt idx="7">
                  <c:v>2.61</c:v>
                </c:pt>
                <c:pt idx="8">
                  <c:v>2.17</c:v>
                </c:pt>
                <c:pt idx="9">
                  <c:v>2.27</c:v>
                </c:pt>
                <c:pt idx="10">
                  <c:v>2.2999999999999998</c:v>
                </c:pt>
                <c:pt idx="11">
                  <c:v>2.3199999999999998</c:v>
                </c:pt>
                <c:pt idx="12">
                  <c:v>2.41</c:v>
                </c:pt>
                <c:pt idx="13">
                  <c:v>2.39</c:v>
                </c:pt>
                <c:pt idx="14">
                  <c:v>2.38</c:v>
                </c:pt>
                <c:pt idx="15">
                  <c:v>2.7</c:v>
                </c:pt>
                <c:pt idx="16">
                  <c:v>2.72</c:v>
                </c:pt>
                <c:pt idx="17">
                  <c:v>2.62</c:v>
                </c:pt>
                <c:pt idx="18">
                  <c:v>2.48</c:v>
                </c:pt>
                <c:pt idx="19">
                  <c:v>2.56</c:v>
                </c:pt>
                <c:pt idx="20">
                  <c:v>2.2799999999999998</c:v>
                </c:pt>
                <c:pt idx="21">
                  <c:v>2.65</c:v>
                </c:pt>
                <c:pt idx="22">
                  <c:v>2.36</c:v>
                </c:pt>
                <c:pt idx="23">
                  <c:v>2.52</c:v>
                </c:pt>
                <c:pt idx="24">
                  <c:v>2.61</c:v>
                </c:pt>
                <c:pt idx="25">
                  <c:v>3.22</c:v>
                </c:pt>
                <c:pt idx="26">
                  <c:v>2.62</c:v>
                </c:pt>
                <c:pt idx="27">
                  <c:v>2.14</c:v>
                </c:pt>
                <c:pt idx="28">
                  <c:v>2.8</c:v>
                </c:pt>
                <c:pt idx="29">
                  <c:v>2.21</c:v>
                </c:pt>
                <c:pt idx="30">
                  <c:v>2.7</c:v>
                </c:pt>
                <c:pt idx="31">
                  <c:v>2.36</c:v>
                </c:pt>
                <c:pt idx="32">
                  <c:v>2.36</c:v>
                </c:pt>
                <c:pt idx="33">
                  <c:v>2.7</c:v>
                </c:pt>
                <c:pt idx="34">
                  <c:v>2.65</c:v>
                </c:pt>
                <c:pt idx="35">
                  <c:v>2.41</c:v>
                </c:pt>
                <c:pt idx="36">
                  <c:v>2.84</c:v>
                </c:pt>
                <c:pt idx="37">
                  <c:v>2.5499999999999998</c:v>
                </c:pt>
                <c:pt idx="38">
                  <c:v>2.1</c:v>
                </c:pt>
                <c:pt idx="39">
                  <c:v>2.5099999999999998</c:v>
                </c:pt>
                <c:pt idx="40">
                  <c:v>2.31</c:v>
                </c:pt>
                <c:pt idx="41">
                  <c:v>2.12</c:v>
                </c:pt>
                <c:pt idx="42">
                  <c:v>2.59</c:v>
                </c:pt>
                <c:pt idx="43">
                  <c:v>2.29</c:v>
                </c:pt>
                <c:pt idx="44">
                  <c:v>2.1</c:v>
                </c:pt>
                <c:pt idx="45">
                  <c:v>2.44</c:v>
                </c:pt>
                <c:pt idx="46">
                  <c:v>2.2799999999999998</c:v>
                </c:pt>
                <c:pt idx="47">
                  <c:v>2.12</c:v>
                </c:pt>
                <c:pt idx="48">
                  <c:v>2.4</c:v>
                </c:pt>
                <c:pt idx="49">
                  <c:v>2.27</c:v>
                </c:pt>
                <c:pt idx="50">
                  <c:v>2.04</c:v>
                </c:pt>
                <c:pt idx="51">
                  <c:v>2.6</c:v>
                </c:pt>
                <c:pt idx="52">
                  <c:v>2.42</c:v>
                </c:pt>
                <c:pt idx="53">
                  <c:v>2.68</c:v>
                </c:pt>
                <c:pt idx="54">
                  <c:v>2.25</c:v>
                </c:pt>
                <c:pt idx="55">
                  <c:v>2.46</c:v>
                </c:pt>
                <c:pt idx="56">
                  <c:v>2.2999999999999998</c:v>
                </c:pt>
                <c:pt idx="57">
                  <c:v>2.68</c:v>
                </c:pt>
                <c:pt idx="58">
                  <c:v>2.5</c:v>
                </c:pt>
                <c:pt idx="59">
                  <c:v>1.36</c:v>
                </c:pt>
                <c:pt idx="60">
                  <c:v>2.2799999999999998</c:v>
                </c:pt>
                <c:pt idx="61">
                  <c:v>2.02</c:v>
                </c:pt>
                <c:pt idx="62">
                  <c:v>1.92</c:v>
                </c:pt>
                <c:pt idx="63">
                  <c:v>2.16</c:v>
                </c:pt>
                <c:pt idx="64">
                  <c:v>2.5299999999999998</c:v>
                </c:pt>
                <c:pt idx="65">
                  <c:v>2.56</c:v>
                </c:pt>
                <c:pt idx="66">
                  <c:v>1.7</c:v>
                </c:pt>
                <c:pt idx="67">
                  <c:v>1.92</c:v>
                </c:pt>
                <c:pt idx="68">
                  <c:v>2.36</c:v>
                </c:pt>
                <c:pt idx="69">
                  <c:v>1.75</c:v>
                </c:pt>
                <c:pt idx="70">
                  <c:v>2.21</c:v>
                </c:pt>
                <c:pt idx="71">
                  <c:v>2.67</c:v>
                </c:pt>
                <c:pt idx="72">
                  <c:v>2.2400000000000002</c:v>
                </c:pt>
                <c:pt idx="73">
                  <c:v>2.6</c:v>
                </c:pt>
                <c:pt idx="74">
                  <c:v>2.2999999999999998</c:v>
                </c:pt>
                <c:pt idx="75">
                  <c:v>1.92</c:v>
                </c:pt>
                <c:pt idx="76">
                  <c:v>1.71</c:v>
                </c:pt>
                <c:pt idx="77">
                  <c:v>2.23</c:v>
                </c:pt>
                <c:pt idx="78">
                  <c:v>1.95</c:v>
                </c:pt>
                <c:pt idx="79">
                  <c:v>2.4</c:v>
                </c:pt>
                <c:pt idx="80">
                  <c:v>2</c:v>
                </c:pt>
                <c:pt idx="81">
                  <c:v>2.2000000000000002</c:v>
                </c:pt>
                <c:pt idx="82">
                  <c:v>2.5099999999999998</c:v>
                </c:pt>
                <c:pt idx="83">
                  <c:v>2.3199999999999998</c:v>
                </c:pt>
                <c:pt idx="84">
                  <c:v>2.58</c:v>
                </c:pt>
                <c:pt idx="85">
                  <c:v>2.2400000000000002</c:v>
                </c:pt>
                <c:pt idx="86">
                  <c:v>2.31</c:v>
                </c:pt>
                <c:pt idx="87">
                  <c:v>2.62</c:v>
                </c:pt>
                <c:pt idx="88">
                  <c:v>2.46</c:v>
                </c:pt>
                <c:pt idx="89">
                  <c:v>2.2999999999999998</c:v>
                </c:pt>
                <c:pt idx="90">
                  <c:v>2.3199999999999998</c:v>
                </c:pt>
                <c:pt idx="91">
                  <c:v>2.42</c:v>
                </c:pt>
                <c:pt idx="92">
                  <c:v>2.2599999999999998</c:v>
                </c:pt>
                <c:pt idx="93">
                  <c:v>2.2200000000000002</c:v>
                </c:pt>
                <c:pt idx="94">
                  <c:v>2.2799999999999998</c:v>
                </c:pt>
                <c:pt idx="95">
                  <c:v>2.2000000000000002</c:v>
                </c:pt>
                <c:pt idx="96">
                  <c:v>2.74</c:v>
                </c:pt>
                <c:pt idx="97">
                  <c:v>1.98</c:v>
                </c:pt>
                <c:pt idx="98">
                  <c:v>2.1</c:v>
                </c:pt>
                <c:pt idx="99">
                  <c:v>2.21</c:v>
                </c:pt>
                <c:pt idx="100">
                  <c:v>1.7</c:v>
                </c:pt>
                <c:pt idx="101">
                  <c:v>1.9</c:v>
                </c:pt>
                <c:pt idx="102">
                  <c:v>2.46</c:v>
                </c:pt>
                <c:pt idx="103">
                  <c:v>1.88</c:v>
                </c:pt>
                <c:pt idx="104">
                  <c:v>1.98</c:v>
                </c:pt>
                <c:pt idx="105">
                  <c:v>2.27</c:v>
                </c:pt>
                <c:pt idx="106">
                  <c:v>2.12</c:v>
                </c:pt>
                <c:pt idx="107">
                  <c:v>2.2799999999999998</c:v>
                </c:pt>
                <c:pt idx="108">
                  <c:v>1.94</c:v>
                </c:pt>
                <c:pt idx="109">
                  <c:v>2.7</c:v>
                </c:pt>
                <c:pt idx="110">
                  <c:v>1.82</c:v>
                </c:pt>
                <c:pt idx="111">
                  <c:v>2.17</c:v>
                </c:pt>
                <c:pt idx="112">
                  <c:v>2.92</c:v>
                </c:pt>
                <c:pt idx="113">
                  <c:v>2.5</c:v>
                </c:pt>
                <c:pt idx="114">
                  <c:v>2.5</c:v>
                </c:pt>
                <c:pt idx="115">
                  <c:v>2.2000000000000002</c:v>
                </c:pt>
                <c:pt idx="116">
                  <c:v>1.99</c:v>
                </c:pt>
                <c:pt idx="117">
                  <c:v>2.19</c:v>
                </c:pt>
                <c:pt idx="118">
                  <c:v>1.98</c:v>
                </c:pt>
                <c:pt idx="119">
                  <c:v>2</c:v>
                </c:pt>
                <c:pt idx="120">
                  <c:v>2.42</c:v>
                </c:pt>
                <c:pt idx="121">
                  <c:v>3.23</c:v>
                </c:pt>
                <c:pt idx="122">
                  <c:v>2.73</c:v>
                </c:pt>
                <c:pt idx="123">
                  <c:v>2.13</c:v>
                </c:pt>
                <c:pt idx="124">
                  <c:v>2.39</c:v>
                </c:pt>
                <c:pt idx="125">
                  <c:v>2.17</c:v>
                </c:pt>
                <c:pt idx="126">
                  <c:v>2.29</c:v>
                </c:pt>
                <c:pt idx="127">
                  <c:v>2.78</c:v>
                </c:pt>
                <c:pt idx="128">
                  <c:v>2.2999999999999998</c:v>
                </c:pt>
                <c:pt idx="129">
                  <c:v>2.38</c:v>
                </c:pt>
                <c:pt idx="130">
                  <c:v>2.3199999999999998</c:v>
                </c:pt>
                <c:pt idx="131">
                  <c:v>2.4</c:v>
                </c:pt>
                <c:pt idx="132">
                  <c:v>2.4</c:v>
                </c:pt>
                <c:pt idx="133">
                  <c:v>2.36</c:v>
                </c:pt>
                <c:pt idx="134">
                  <c:v>2.25</c:v>
                </c:pt>
                <c:pt idx="135">
                  <c:v>2.2000000000000002</c:v>
                </c:pt>
                <c:pt idx="136">
                  <c:v>2.54</c:v>
                </c:pt>
                <c:pt idx="137">
                  <c:v>2.64</c:v>
                </c:pt>
                <c:pt idx="138">
                  <c:v>2.19</c:v>
                </c:pt>
                <c:pt idx="139">
                  <c:v>2.61</c:v>
                </c:pt>
                <c:pt idx="140">
                  <c:v>2.7</c:v>
                </c:pt>
                <c:pt idx="141">
                  <c:v>2.35</c:v>
                </c:pt>
                <c:pt idx="142">
                  <c:v>2.72</c:v>
                </c:pt>
                <c:pt idx="143">
                  <c:v>2.35</c:v>
                </c:pt>
                <c:pt idx="144">
                  <c:v>2.2000000000000002</c:v>
                </c:pt>
                <c:pt idx="145">
                  <c:v>2.15</c:v>
                </c:pt>
                <c:pt idx="146">
                  <c:v>2.23</c:v>
                </c:pt>
                <c:pt idx="147">
                  <c:v>2.48</c:v>
                </c:pt>
                <c:pt idx="148">
                  <c:v>2.38</c:v>
                </c:pt>
                <c:pt idx="149">
                  <c:v>2.36</c:v>
                </c:pt>
                <c:pt idx="150">
                  <c:v>2.62</c:v>
                </c:pt>
                <c:pt idx="151">
                  <c:v>2.48</c:v>
                </c:pt>
                <c:pt idx="152">
                  <c:v>2.75</c:v>
                </c:pt>
                <c:pt idx="153">
                  <c:v>2.2799999999999998</c:v>
                </c:pt>
                <c:pt idx="154">
                  <c:v>2.1</c:v>
                </c:pt>
                <c:pt idx="155">
                  <c:v>2.3199999999999998</c:v>
                </c:pt>
                <c:pt idx="156">
                  <c:v>2.38</c:v>
                </c:pt>
                <c:pt idx="157">
                  <c:v>2.64</c:v>
                </c:pt>
                <c:pt idx="158">
                  <c:v>2.7</c:v>
                </c:pt>
                <c:pt idx="159">
                  <c:v>2.64</c:v>
                </c:pt>
                <c:pt idx="160">
                  <c:v>2.38</c:v>
                </c:pt>
                <c:pt idx="161">
                  <c:v>2.54</c:v>
                </c:pt>
                <c:pt idx="162">
                  <c:v>2.58</c:v>
                </c:pt>
                <c:pt idx="163">
                  <c:v>2.35</c:v>
                </c:pt>
                <c:pt idx="164">
                  <c:v>2.2999999999999998</c:v>
                </c:pt>
                <c:pt idx="165">
                  <c:v>2.2599999999999998</c:v>
                </c:pt>
                <c:pt idx="166">
                  <c:v>2.6</c:v>
                </c:pt>
                <c:pt idx="167">
                  <c:v>2.2999999999999998</c:v>
                </c:pt>
                <c:pt idx="168">
                  <c:v>2.69</c:v>
                </c:pt>
                <c:pt idx="169">
                  <c:v>2.86</c:v>
                </c:pt>
                <c:pt idx="170">
                  <c:v>2.3199999999999998</c:v>
                </c:pt>
                <c:pt idx="171">
                  <c:v>2.2799999999999998</c:v>
                </c:pt>
                <c:pt idx="172">
                  <c:v>2.48</c:v>
                </c:pt>
                <c:pt idx="173">
                  <c:v>2.4500000000000002</c:v>
                </c:pt>
                <c:pt idx="174">
                  <c:v>2.48</c:v>
                </c:pt>
                <c:pt idx="175">
                  <c:v>2.2599999999999998</c:v>
                </c:pt>
                <c:pt idx="176">
                  <c:v>2.37</c:v>
                </c:pt>
                <c:pt idx="177">
                  <c:v>2.74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07F-4F28-931F-512E53A93E27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V4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Sheet3!$E$2:$E$179</c:f>
              <c:numCache>
                <c:formatCode>General</c:formatCode>
                <c:ptCount val="178"/>
                <c:pt idx="0">
                  <c:v>15.6</c:v>
                </c:pt>
                <c:pt idx="1">
                  <c:v>11.2</c:v>
                </c:pt>
                <c:pt idx="2">
                  <c:v>18.600000000000001</c:v>
                </c:pt>
                <c:pt idx="3">
                  <c:v>16.8</c:v>
                </c:pt>
                <c:pt idx="4">
                  <c:v>21</c:v>
                </c:pt>
                <c:pt idx="5">
                  <c:v>15.2</c:v>
                </c:pt>
                <c:pt idx="6">
                  <c:v>14.6</c:v>
                </c:pt>
                <c:pt idx="7">
                  <c:v>17.600000000000001</c:v>
                </c:pt>
                <c:pt idx="8">
                  <c:v>14</c:v>
                </c:pt>
                <c:pt idx="9">
                  <c:v>16</c:v>
                </c:pt>
                <c:pt idx="10">
                  <c:v>18</c:v>
                </c:pt>
                <c:pt idx="11">
                  <c:v>16.8</c:v>
                </c:pt>
                <c:pt idx="12">
                  <c:v>16</c:v>
                </c:pt>
                <c:pt idx="13">
                  <c:v>11.4</c:v>
                </c:pt>
                <c:pt idx="14">
                  <c:v>12</c:v>
                </c:pt>
                <c:pt idx="15">
                  <c:v>17.2</c:v>
                </c:pt>
                <c:pt idx="16">
                  <c:v>20</c:v>
                </c:pt>
                <c:pt idx="17">
                  <c:v>20</c:v>
                </c:pt>
                <c:pt idx="18">
                  <c:v>16.5</c:v>
                </c:pt>
                <c:pt idx="19">
                  <c:v>15.2</c:v>
                </c:pt>
                <c:pt idx="20">
                  <c:v>16</c:v>
                </c:pt>
                <c:pt idx="21">
                  <c:v>18.600000000000001</c:v>
                </c:pt>
                <c:pt idx="22">
                  <c:v>16.600000000000001</c:v>
                </c:pt>
                <c:pt idx="23">
                  <c:v>17.8</c:v>
                </c:pt>
                <c:pt idx="24">
                  <c:v>20</c:v>
                </c:pt>
                <c:pt idx="25">
                  <c:v>25</c:v>
                </c:pt>
                <c:pt idx="26">
                  <c:v>16.100000000000001</c:v>
                </c:pt>
                <c:pt idx="27">
                  <c:v>17</c:v>
                </c:pt>
                <c:pt idx="28">
                  <c:v>19.399999999999999</c:v>
                </c:pt>
                <c:pt idx="29">
                  <c:v>16</c:v>
                </c:pt>
                <c:pt idx="30">
                  <c:v>22.5</c:v>
                </c:pt>
                <c:pt idx="31">
                  <c:v>19.100000000000001</c:v>
                </c:pt>
                <c:pt idx="32">
                  <c:v>17.2</c:v>
                </c:pt>
                <c:pt idx="33">
                  <c:v>19.5</c:v>
                </c:pt>
                <c:pt idx="34">
                  <c:v>19</c:v>
                </c:pt>
                <c:pt idx="35">
                  <c:v>20.5</c:v>
                </c:pt>
                <c:pt idx="36">
                  <c:v>15.5</c:v>
                </c:pt>
                <c:pt idx="37">
                  <c:v>18</c:v>
                </c:pt>
                <c:pt idx="38">
                  <c:v>15.5</c:v>
                </c:pt>
                <c:pt idx="39">
                  <c:v>13.2</c:v>
                </c:pt>
                <c:pt idx="40">
                  <c:v>16.2</c:v>
                </c:pt>
                <c:pt idx="41">
                  <c:v>18.8</c:v>
                </c:pt>
                <c:pt idx="42">
                  <c:v>15</c:v>
                </c:pt>
                <c:pt idx="43">
                  <c:v>17.5</c:v>
                </c:pt>
                <c:pt idx="44">
                  <c:v>17</c:v>
                </c:pt>
                <c:pt idx="45">
                  <c:v>18.899999999999999</c:v>
                </c:pt>
                <c:pt idx="46">
                  <c:v>16</c:v>
                </c:pt>
                <c:pt idx="47">
                  <c:v>16</c:v>
                </c:pt>
                <c:pt idx="48">
                  <c:v>18.8</c:v>
                </c:pt>
                <c:pt idx="49">
                  <c:v>17.399999999999999</c:v>
                </c:pt>
                <c:pt idx="50">
                  <c:v>12.4</c:v>
                </c:pt>
                <c:pt idx="51">
                  <c:v>17.2</c:v>
                </c:pt>
                <c:pt idx="52">
                  <c:v>14</c:v>
                </c:pt>
                <c:pt idx="53">
                  <c:v>17.100000000000001</c:v>
                </c:pt>
                <c:pt idx="54">
                  <c:v>16.399999999999999</c:v>
                </c:pt>
                <c:pt idx="55">
                  <c:v>20.5</c:v>
                </c:pt>
                <c:pt idx="56">
                  <c:v>16.3</c:v>
                </c:pt>
                <c:pt idx="57">
                  <c:v>16.8</c:v>
                </c:pt>
                <c:pt idx="58">
                  <c:v>16.7</c:v>
                </c:pt>
                <c:pt idx="59">
                  <c:v>10.6</c:v>
                </c:pt>
                <c:pt idx="60">
                  <c:v>16</c:v>
                </c:pt>
                <c:pt idx="61">
                  <c:v>16.8</c:v>
                </c:pt>
                <c:pt idx="62">
                  <c:v>18</c:v>
                </c:pt>
                <c:pt idx="63">
                  <c:v>19</c:v>
                </c:pt>
                <c:pt idx="64">
                  <c:v>19</c:v>
                </c:pt>
                <c:pt idx="65">
                  <c:v>18.100000000000001</c:v>
                </c:pt>
                <c:pt idx="66">
                  <c:v>15</c:v>
                </c:pt>
                <c:pt idx="67">
                  <c:v>19.600000000000001</c:v>
                </c:pt>
                <c:pt idx="68">
                  <c:v>17</c:v>
                </c:pt>
                <c:pt idx="69">
                  <c:v>16.8</c:v>
                </c:pt>
                <c:pt idx="70">
                  <c:v>20.399999999999999</c:v>
                </c:pt>
                <c:pt idx="71">
                  <c:v>25</c:v>
                </c:pt>
                <c:pt idx="72">
                  <c:v>24</c:v>
                </c:pt>
                <c:pt idx="73">
                  <c:v>30</c:v>
                </c:pt>
                <c:pt idx="74">
                  <c:v>21</c:v>
                </c:pt>
                <c:pt idx="75">
                  <c:v>16</c:v>
                </c:pt>
                <c:pt idx="76">
                  <c:v>16</c:v>
                </c:pt>
                <c:pt idx="77">
                  <c:v>18</c:v>
                </c:pt>
                <c:pt idx="78">
                  <c:v>14.8</c:v>
                </c:pt>
                <c:pt idx="79">
                  <c:v>23</c:v>
                </c:pt>
                <c:pt idx="80">
                  <c:v>19</c:v>
                </c:pt>
                <c:pt idx="81">
                  <c:v>18.8</c:v>
                </c:pt>
                <c:pt idx="82">
                  <c:v>24</c:v>
                </c:pt>
                <c:pt idx="83">
                  <c:v>22.5</c:v>
                </c:pt>
                <c:pt idx="84">
                  <c:v>18</c:v>
                </c:pt>
                <c:pt idx="85">
                  <c:v>18</c:v>
                </c:pt>
                <c:pt idx="86">
                  <c:v>22.8</c:v>
                </c:pt>
                <c:pt idx="87">
                  <c:v>26</c:v>
                </c:pt>
                <c:pt idx="88">
                  <c:v>21.6</c:v>
                </c:pt>
                <c:pt idx="89">
                  <c:v>23.6</c:v>
                </c:pt>
                <c:pt idx="90">
                  <c:v>18.5</c:v>
                </c:pt>
                <c:pt idx="91">
                  <c:v>22</c:v>
                </c:pt>
                <c:pt idx="92">
                  <c:v>20.7</c:v>
                </c:pt>
                <c:pt idx="93">
                  <c:v>18</c:v>
                </c:pt>
                <c:pt idx="94">
                  <c:v>18</c:v>
                </c:pt>
                <c:pt idx="95">
                  <c:v>19</c:v>
                </c:pt>
                <c:pt idx="96">
                  <c:v>21.5</c:v>
                </c:pt>
                <c:pt idx="97">
                  <c:v>16</c:v>
                </c:pt>
                <c:pt idx="98">
                  <c:v>18.5</c:v>
                </c:pt>
                <c:pt idx="99">
                  <c:v>18</c:v>
                </c:pt>
                <c:pt idx="100">
                  <c:v>17.5</c:v>
                </c:pt>
                <c:pt idx="101">
                  <c:v>18.5</c:v>
                </c:pt>
                <c:pt idx="102">
                  <c:v>21</c:v>
                </c:pt>
                <c:pt idx="103">
                  <c:v>19.5</c:v>
                </c:pt>
                <c:pt idx="104">
                  <c:v>20.5</c:v>
                </c:pt>
                <c:pt idx="105">
                  <c:v>22</c:v>
                </c:pt>
                <c:pt idx="106">
                  <c:v>19</c:v>
                </c:pt>
                <c:pt idx="107">
                  <c:v>22.5</c:v>
                </c:pt>
                <c:pt idx="108">
                  <c:v>19</c:v>
                </c:pt>
                <c:pt idx="109">
                  <c:v>20</c:v>
                </c:pt>
                <c:pt idx="110">
                  <c:v>19.5</c:v>
                </c:pt>
                <c:pt idx="111">
                  <c:v>21</c:v>
                </c:pt>
                <c:pt idx="112">
                  <c:v>20</c:v>
                </c:pt>
                <c:pt idx="113">
                  <c:v>21</c:v>
                </c:pt>
                <c:pt idx="114">
                  <c:v>22.5</c:v>
                </c:pt>
                <c:pt idx="115">
                  <c:v>21.5</c:v>
                </c:pt>
                <c:pt idx="116">
                  <c:v>20.8</c:v>
                </c:pt>
                <c:pt idx="117">
                  <c:v>22.5</c:v>
                </c:pt>
                <c:pt idx="118">
                  <c:v>16</c:v>
                </c:pt>
                <c:pt idx="119">
                  <c:v>19</c:v>
                </c:pt>
                <c:pt idx="120">
                  <c:v>20</c:v>
                </c:pt>
                <c:pt idx="121">
                  <c:v>28.5</c:v>
                </c:pt>
                <c:pt idx="122">
                  <c:v>26.5</c:v>
                </c:pt>
                <c:pt idx="123">
                  <c:v>21.5</c:v>
                </c:pt>
                <c:pt idx="124">
                  <c:v>21</c:v>
                </c:pt>
                <c:pt idx="125">
                  <c:v>21</c:v>
                </c:pt>
                <c:pt idx="126">
                  <c:v>21.5</c:v>
                </c:pt>
                <c:pt idx="127">
                  <c:v>28.5</c:v>
                </c:pt>
                <c:pt idx="128">
                  <c:v>24.5</c:v>
                </c:pt>
                <c:pt idx="129">
                  <c:v>22</c:v>
                </c:pt>
                <c:pt idx="130">
                  <c:v>18</c:v>
                </c:pt>
                <c:pt idx="131">
                  <c:v>20</c:v>
                </c:pt>
                <c:pt idx="132">
                  <c:v>24</c:v>
                </c:pt>
                <c:pt idx="133">
                  <c:v>21.5</c:v>
                </c:pt>
                <c:pt idx="134">
                  <c:v>17.5</c:v>
                </c:pt>
                <c:pt idx="135">
                  <c:v>18.5</c:v>
                </c:pt>
                <c:pt idx="136">
                  <c:v>21</c:v>
                </c:pt>
                <c:pt idx="137">
                  <c:v>25</c:v>
                </c:pt>
                <c:pt idx="138">
                  <c:v>19.5</c:v>
                </c:pt>
                <c:pt idx="139">
                  <c:v>24</c:v>
                </c:pt>
                <c:pt idx="140">
                  <c:v>21</c:v>
                </c:pt>
                <c:pt idx="141">
                  <c:v>20</c:v>
                </c:pt>
                <c:pt idx="142">
                  <c:v>23.5</c:v>
                </c:pt>
                <c:pt idx="143">
                  <c:v>20</c:v>
                </c:pt>
                <c:pt idx="144">
                  <c:v>18.5</c:v>
                </c:pt>
                <c:pt idx="145">
                  <c:v>21</c:v>
                </c:pt>
                <c:pt idx="146">
                  <c:v>20</c:v>
                </c:pt>
                <c:pt idx="147">
                  <c:v>21.5</c:v>
                </c:pt>
                <c:pt idx="148">
                  <c:v>21.5</c:v>
                </c:pt>
                <c:pt idx="149">
                  <c:v>21.5</c:v>
                </c:pt>
                <c:pt idx="150">
                  <c:v>24</c:v>
                </c:pt>
                <c:pt idx="151">
                  <c:v>22</c:v>
                </c:pt>
                <c:pt idx="152">
                  <c:v>25.5</c:v>
                </c:pt>
                <c:pt idx="153">
                  <c:v>18.5</c:v>
                </c:pt>
                <c:pt idx="154">
                  <c:v>20</c:v>
                </c:pt>
                <c:pt idx="155">
                  <c:v>22</c:v>
                </c:pt>
                <c:pt idx="156">
                  <c:v>19.5</c:v>
                </c:pt>
                <c:pt idx="157">
                  <c:v>27</c:v>
                </c:pt>
                <c:pt idx="158">
                  <c:v>25</c:v>
                </c:pt>
                <c:pt idx="159">
                  <c:v>22.5</c:v>
                </c:pt>
                <c:pt idx="160">
                  <c:v>21</c:v>
                </c:pt>
                <c:pt idx="161">
                  <c:v>20</c:v>
                </c:pt>
                <c:pt idx="162">
                  <c:v>22</c:v>
                </c:pt>
                <c:pt idx="163">
                  <c:v>18.5</c:v>
                </c:pt>
                <c:pt idx="164">
                  <c:v>22</c:v>
                </c:pt>
                <c:pt idx="165">
                  <c:v>22.5</c:v>
                </c:pt>
                <c:pt idx="166">
                  <c:v>23</c:v>
                </c:pt>
                <c:pt idx="167">
                  <c:v>19.5</c:v>
                </c:pt>
                <c:pt idx="168">
                  <c:v>24.5</c:v>
                </c:pt>
                <c:pt idx="169">
                  <c:v>25</c:v>
                </c:pt>
                <c:pt idx="170">
                  <c:v>19</c:v>
                </c:pt>
                <c:pt idx="171">
                  <c:v>19.5</c:v>
                </c:pt>
                <c:pt idx="172">
                  <c:v>20</c:v>
                </c:pt>
                <c:pt idx="173">
                  <c:v>20.5</c:v>
                </c:pt>
                <c:pt idx="174">
                  <c:v>23</c:v>
                </c:pt>
                <c:pt idx="175">
                  <c:v>20</c:v>
                </c:pt>
                <c:pt idx="176">
                  <c:v>20</c:v>
                </c:pt>
                <c:pt idx="177">
                  <c:v>24.5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07F-4F28-931F-512E53A93E27}"/>
            </c:ext>
          </c:extLst>
        </c:ser>
        <c:ser>
          <c:idx val="5"/>
          <c:order val="4"/>
          <c:tx>
            <c:strRef>
              <c:f>Sheet3!$G$1</c:f>
              <c:strCache>
                <c:ptCount val="1"/>
                <c:pt idx="0">
                  <c:v>V6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Sheet3!$G$2:$G$179</c:f>
              <c:numCache>
                <c:formatCode>General</c:formatCode>
                <c:ptCount val="178"/>
                <c:pt idx="0">
                  <c:v>2.8</c:v>
                </c:pt>
                <c:pt idx="1">
                  <c:v>2.65</c:v>
                </c:pt>
                <c:pt idx="2">
                  <c:v>2.8</c:v>
                </c:pt>
                <c:pt idx="3">
                  <c:v>3.85</c:v>
                </c:pt>
                <c:pt idx="4">
                  <c:v>2.8</c:v>
                </c:pt>
                <c:pt idx="5">
                  <c:v>3.27</c:v>
                </c:pt>
                <c:pt idx="6">
                  <c:v>2.5</c:v>
                </c:pt>
                <c:pt idx="7">
                  <c:v>2.6</c:v>
                </c:pt>
                <c:pt idx="8">
                  <c:v>2.8</c:v>
                </c:pt>
                <c:pt idx="9">
                  <c:v>2.98</c:v>
                </c:pt>
                <c:pt idx="10">
                  <c:v>2.95</c:v>
                </c:pt>
                <c:pt idx="11">
                  <c:v>2.2000000000000002</c:v>
                </c:pt>
                <c:pt idx="12">
                  <c:v>2.6</c:v>
                </c:pt>
                <c:pt idx="13">
                  <c:v>3.1</c:v>
                </c:pt>
                <c:pt idx="14">
                  <c:v>3.3</c:v>
                </c:pt>
                <c:pt idx="15">
                  <c:v>2.85</c:v>
                </c:pt>
                <c:pt idx="16">
                  <c:v>2.8</c:v>
                </c:pt>
                <c:pt idx="17">
                  <c:v>2.95</c:v>
                </c:pt>
                <c:pt idx="18">
                  <c:v>3.3</c:v>
                </c:pt>
                <c:pt idx="19">
                  <c:v>2.7</c:v>
                </c:pt>
                <c:pt idx="20">
                  <c:v>3</c:v>
                </c:pt>
                <c:pt idx="21">
                  <c:v>2.41</c:v>
                </c:pt>
                <c:pt idx="22">
                  <c:v>2.61</c:v>
                </c:pt>
                <c:pt idx="23">
                  <c:v>2.48</c:v>
                </c:pt>
                <c:pt idx="24">
                  <c:v>2.5299999999999998</c:v>
                </c:pt>
                <c:pt idx="25">
                  <c:v>2.63</c:v>
                </c:pt>
                <c:pt idx="26">
                  <c:v>2.85</c:v>
                </c:pt>
                <c:pt idx="27">
                  <c:v>2.4</c:v>
                </c:pt>
                <c:pt idx="28">
                  <c:v>2.95</c:v>
                </c:pt>
                <c:pt idx="29">
                  <c:v>2.65</c:v>
                </c:pt>
                <c:pt idx="30">
                  <c:v>3</c:v>
                </c:pt>
                <c:pt idx="31">
                  <c:v>2.86</c:v>
                </c:pt>
                <c:pt idx="32">
                  <c:v>2.42</c:v>
                </c:pt>
                <c:pt idx="33">
                  <c:v>2.95</c:v>
                </c:pt>
                <c:pt idx="34">
                  <c:v>2.35</c:v>
                </c:pt>
                <c:pt idx="35">
                  <c:v>2.7</c:v>
                </c:pt>
                <c:pt idx="36">
                  <c:v>2.6</c:v>
                </c:pt>
                <c:pt idx="37">
                  <c:v>2.4500000000000002</c:v>
                </c:pt>
                <c:pt idx="38">
                  <c:v>2.4</c:v>
                </c:pt>
                <c:pt idx="39">
                  <c:v>3</c:v>
                </c:pt>
                <c:pt idx="40">
                  <c:v>3.15</c:v>
                </c:pt>
                <c:pt idx="41">
                  <c:v>2.4500000000000002</c:v>
                </c:pt>
                <c:pt idx="42">
                  <c:v>3.25</c:v>
                </c:pt>
                <c:pt idx="43">
                  <c:v>2.64</c:v>
                </c:pt>
                <c:pt idx="44">
                  <c:v>3</c:v>
                </c:pt>
                <c:pt idx="45">
                  <c:v>2.85</c:v>
                </c:pt>
                <c:pt idx="46">
                  <c:v>3.25</c:v>
                </c:pt>
                <c:pt idx="47">
                  <c:v>3.1</c:v>
                </c:pt>
                <c:pt idx="48">
                  <c:v>2.75</c:v>
                </c:pt>
                <c:pt idx="49">
                  <c:v>2.88</c:v>
                </c:pt>
                <c:pt idx="50">
                  <c:v>2.72</c:v>
                </c:pt>
                <c:pt idx="51">
                  <c:v>2.4500000000000002</c:v>
                </c:pt>
                <c:pt idx="52">
                  <c:v>3.88</c:v>
                </c:pt>
                <c:pt idx="53">
                  <c:v>3</c:v>
                </c:pt>
                <c:pt idx="54">
                  <c:v>2.6</c:v>
                </c:pt>
                <c:pt idx="55">
                  <c:v>2.96</c:v>
                </c:pt>
                <c:pt idx="56">
                  <c:v>3.2</c:v>
                </c:pt>
                <c:pt idx="57">
                  <c:v>3</c:v>
                </c:pt>
                <c:pt idx="58">
                  <c:v>3.4</c:v>
                </c:pt>
                <c:pt idx="59">
                  <c:v>1.98</c:v>
                </c:pt>
                <c:pt idx="60">
                  <c:v>2.0499999999999998</c:v>
                </c:pt>
                <c:pt idx="61">
                  <c:v>2.02</c:v>
                </c:pt>
                <c:pt idx="62">
                  <c:v>2.1</c:v>
                </c:pt>
                <c:pt idx="63">
                  <c:v>3.5</c:v>
                </c:pt>
                <c:pt idx="64">
                  <c:v>1.89</c:v>
                </c:pt>
                <c:pt idx="65">
                  <c:v>2.42</c:v>
                </c:pt>
                <c:pt idx="66">
                  <c:v>2.98</c:v>
                </c:pt>
                <c:pt idx="67">
                  <c:v>2.11</c:v>
                </c:pt>
                <c:pt idx="68">
                  <c:v>2.5299999999999998</c:v>
                </c:pt>
                <c:pt idx="69">
                  <c:v>1.85</c:v>
                </c:pt>
                <c:pt idx="70">
                  <c:v>1.1000000000000001</c:v>
                </c:pt>
                <c:pt idx="71">
                  <c:v>2.95</c:v>
                </c:pt>
                <c:pt idx="72">
                  <c:v>1.88</c:v>
                </c:pt>
                <c:pt idx="73">
                  <c:v>3.3</c:v>
                </c:pt>
                <c:pt idx="74">
                  <c:v>3.38</c:v>
                </c:pt>
                <c:pt idx="75">
                  <c:v>1.61</c:v>
                </c:pt>
                <c:pt idx="76">
                  <c:v>1.95</c:v>
                </c:pt>
                <c:pt idx="77">
                  <c:v>1.72</c:v>
                </c:pt>
                <c:pt idx="78">
                  <c:v>1.9</c:v>
                </c:pt>
                <c:pt idx="79">
                  <c:v>2.83</c:v>
                </c:pt>
                <c:pt idx="80">
                  <c:v>2.42</c:v>
                </c:pt>
                <c:pt idx="81">
                  <c:v>2.2000000000000002</c:v>
                </c:pt>
                <c:pt idx="82">
                  <c:v>2</c:v>
                </c:pt>
                <c:pt idx="83">
                  <c:v>1.65</c:v>
                </c:pt>
                <c:pt idx="84">
                  <c:v>2.2000000000000002</c:v>
                </c:pt>
                <c:pt idx="85">
                  <c:v>2.2000000000000002</c:v>
                </c:pt>
                <c:pt idx="86">
                  <c:v>1.78</c:v>
                </c:pt>
                <c:pt idx="87">
                  <c:v>1.92</c:v>
                </c:pt>
                <c:pt idx="88">
                  <c:v>1.95</c:v>
                </c:pt>
                <c:pt idx="89">
                  <c:v>2.2000000000000002</c:v>
                </c:pt>
                <c:pt idx="90">
                  <c:v>1.6</c:v>
                </c:pt>
                <c:pt idx="91">
                  <c:v>1.45</c:v>
                </c:pt>
                <c:pt idx="92">
                  <c:v>1.38</c:v>
                </c:pt>
                <c:pt idx="93">
                  <c:v>2.4500000000000002</c:v>
                </c:pt>
                <c:pt idx="94">
                  <c:v>3.02</c:v>
                </c:pt>
                <c:pt idx="95">
                  <c:v>2.5</c:v>
                </c:pt>
                <c:pt idx="96">
                  <c:v>1.6</c:v>
                </c:pt>
                <c:pt idx="97">
                  <c:v>2.5499999999999998</c:v>
                </c:pt>
                <c:pt idx="98">
                  <c:v>3.52</c:v>
                </c:pt>
                <c:pt idx="99">
                  <c:v>2.85</c:v>
                </c:pt>
                <c:pt idx="100">
                  <c:v>2.23</c:v>
                </c:pt>
                <c:pt idx="101">
                  <c:v>1.45</c:v>
                </c:pt>
                <c:pt idx="102">
                  <c:v>2.56</c:v>
                </c:pt>
                <c:pt idx="103">
                  <c:v>2.5</c:v>
                </c:pt>
                <c:pt idx="104">
                  <c:v>2.2000000000000002</c:v>
                </c:pt>
                <c:pt idx="105">
                  <c:v>1.68</c:v>
                </c:pt>
                <c:pt idx="106">
                  <c:v>1.65</c:v>
                </c:pt>
                <c:pt idx="107">
                  <c:v>1.38</c:v>
                </c:pt>
                <c:pt idx="108">
                  <c:v>2.36</c:v>
                </c:pt>
                <c:pt idx="109">
                  <c:v>2.74</c:v>
                </c:pt>
                <c:pt idx="110">
                  <c:v>3.18</c:v>
                </c:pt>
                <c:pt idx="111">
                  <c:v>2.5499999999999998</c:v>
                </c:pt>
                <c:pt idx="112">
                  <c:v>1.75</c:v>
                </c:pt>
                <c:pt idx="113">
                  <c:v>2.48</c:v>
                </c:pt>
                <c:pt idx="114">
                  <c:v>2.56</c:v>
                </c:pt>
                <c:pt idx="115">
                  <c:v>2.46</c:v>
                </c:pt>
                <c:pt idx="116">
                  <c:v>1.98</c:v>
                </c:pt>
                <c:pt idx="117">
                  <c:v>2</c:v>
                </c:pt>
                <c:pt idx="118">
                  <c:v>1.63</c:v>
                </c:pt>
                <c:pt idx="119">
                  <c:v>2</c:v>
                </c:pt>
                <c:pt idx="120">
                  <c:v>2.9</c:v>
                </c:pt>
                <c:pt idx="121">
                  <c:v>3.18</c:v>
                </c:pt>
                <c:pt idx="122">
                  <c:v>2.2000000000000002</c:v>
                </c:pt>
                <c:pt idx="123">
                  <c:v>2.62</c:v>
                </c:pt>
                <c:pt idx="124">
                  <c:v>2.86</c:v>
                </c:pt>
                <c:pt idx="125">
                  <c:v>2.6</c:v>
                </c:pt>
                <c:pt idx="126">
                  <c:v>2.74</c:v>
                </c:pt>
                <c:pt idx="127">
                  <c:v>2.13</c:v>
                </c:pt>
                <c:pt idx="128">
                  <c:v>2.2200000000000002</c:v>
                </c:pt>
                <c:pt idx="129">
                  <c:v>2.1</c:v>
                </c:pt>
                <c:pt idx="130">
                  <c:v>1.51</c:v>
                </c:pt>
                <c:pt idx="131">
                  <c:v>1.3</c:v>
                </c:pt>
                <c:pt idx="132">
                  <c:v>1.1499999999999999</c:v>
                </c:pt>
                <c:pt idx="133">
                  <c:v>1.7</c:v>
                </c:pt>
                <c:pt idx="134">
                  <c:v>2</c:v>
                </c:pt>
                <c:pt idx="135">
                  <c:v>1.62</c:v>
                </c:pt>
                <c:pt idx="136">
                  <c:v>1.38</c:v>
                </c:pt>
                <c:pt idx="137">
                  <c:v>1.79</c:v>
                </c:pt>
                <c:pt idx="138">
                  <c:v>1.62</c:v>
                </c:pt>
                <c:pt idx="139">
                  <c:v>2.3199999999999998</c:v>
                </c:pt>
                <c:pt idx="140">
                  <c:v>1.54</c:v>
                </c:pt>
                <c:pt idx="141">
                  <c:v>1.4</c:v>
                </c:pt>
                <c:pt idx="142">
                  <c:v>1.55</c:v>
                </c:pt>
                <c:pt idx="143">
                  <c:v>2</c:v>
                </c:pt>
                <c:pt idx="144">
                  <c:v>1.38</c:v>
                </c:pt>
                <c:pt idx="145">
                  <c:v>1.5</c:v>
                </c:pt>
                <c:pt idx="146">
                  <c:v>0.98</c:v>
                </c:pt>
                <c:pt idx="147">
                  <c:v>1.7</c:v>
                </c:pt>
                <c:pt idx="148">
                  <c:v>1.93</c:v>
                </c:pt>
                <c:pt idx="149">
                  <c:v>1.41</c:v>
                </c:pt>
                <c:pt idx="150">
                  <c:v>1.4</c:v>
                </c:pt>
                <c:pt idx="151">
                  <c:v>1.48</c:v>
                </c:pt>
                <c:pt idx="152">
                  <c:v>2.2000000000000002</c:v>
                </c:pt>
                <c:pt idx="153">
                  <c:v>1.8</c:v>
                </c:pt>
                <c:pt idx="154">
                  <c:v>1.48</c:v>
                </c:pt>
                <c:pt idx="155">
                  <c:v>1.74</c:v>
                </c:pt>
                <c:pt idx="156">
                  <c:v>1.8</c:v>
                </c:pt>
                <c:pt idx="157">
                  <c:v>1.9</c:v>
                </c:pt>
                <c:pt idx="158">
                  <c:v>2.8</c:v>
                </c:pt>
                <c:pt idx="159">
                  <c:v>2.6</c:v>
                </c:pt>
                <c:pt idx="160">
                  <c:v>2.2999999999999998</c:v>
                </c:pt>
                <c:pt idx="161">
                  <c:v>1.83</c:v>
                </c:pt>
                <c:pt idx="162">
                  <c:v>1.65</c:v>
                </c:pt>
                <c:pt idx="163">
                  <c:v>1.39</c:v>
                </c:pt>
                <c:pt idx="164">
                  <c:v>1.35</c:v>
                </c:pt>
                <c:pt idx="165">
                  <c:v>1.28</c:v>
                </c:pt>
                <c:pt idx="166">
                  <c:v>1.7</c:v>
                </c:pt>
                <c:pt idx="167">
                  <c:v>1.48</c:v>
                </c:pt>
                <c:pt idx="168">
                  <c:v>1.55</c:v>
                </c:pt>
                <c:pt idx="169">
                  <c:v>1.98</c:v>
                </c:pt>
                <c:pt idx="170">
                  <c:v>1.25</c:v>
                </c:pt>
                <c:pt idx="171">
                  <c:v>1.39</c:v>
                </c:pt>
                <c:pt idx="172">
                  <c:v>1.68</c:v>
                </c:pt>
                <c:pt idx="173">
                  <c:v>1.68</c:v>
                </c:pt>
                <c:pt idx="174">
                  <c:v>1.8</c:v>
                </c:pt>
                <c:pt idx="175">
                  <c:v>1.59</c:v>
                </c:pt>
                <c:pt idx="176">
                  <c:v>1.65</c:v>
                </c:pt>
                <c:pt idx="177">
                  <c:v>2.0499999999999998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07F-4F28-931F-512E53A93E27}"/>
            </c:ext>
          </c:extLst>
        </c:ser>
        <c:ser>
          <c:idx val="6"/>
          <c:order val="5"/>
          <c:tx>
            <c:strRef>
              <c:f>Sheet3!$H$1</c:f>
              <c:strCache>
                <c:ptCount val="1"/>
                <c:pt idx="0">
                  <c:v>V7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Sheet3!$H$2:$H$179</c:f>
              <c:numCache>
                <c:formatCode>General</c:formatCode>
                <c:ptCount val="178"/>
                <c:pt idx="0">
                  <c:v>3.06</c:v>
                </c:pt>
                <c:pt idx="1">
                  <c:v>2.76</c:v>
                </c:pt>
                <c:pt idx="2">
                  <c:v>3.24</c:v>
                </c:pt>
                <c:pt idx="3">
                  <c:v>3.49</c:v>
                </c:pt>
                <c:pt idx="4">
                  <c:v>2.69</c:v>
                </c:pt>
                <c:pt idx="5">
                  <c:v>3.39</c:v>
                </c:pt>
                <c:pt idx="6">
                  <c:v>2.52</c:v>
                </c:pt>
                <c:pt idx="7">
                  <c:v>2.5099999999999998</c:v>
                </c:pt>
                <c:pt idx="8">
                  <c:v>2.98</c:v>
                </c:pt>
                <c:pt idx="9">
                  <c:v>3.15</c:v>
                </c:pt>
                <c:pt idx="10">
                  <c:v>3.32</c:v>
                </c:pt>
                <c:pt idx="11">
                  <c:v>2.4300000000000002</c:v>
                </c:pt>
                <c:pt idx="12">
                  <c:v>2.76</c:v>
                </c:pt>
                <c:pt idx="13">
                  <c:v>3.69</c:v>
                </c:pt>
                <c:pt idx="14">
                  <c:v>3.64</c:v>
                </c:pt>
                <c:pt idx="15">
                  <c:v>2.91</c:v>
                </c:pt>
                <c:pt idx="16">
                  <c:v>3.14</c:v>
                </c:pt>
                <c:pt idx="17">
                  <c:v>3.4</c:v>
                </c:pt>
                <c:pt idx="18">
                  <c:v>3.93</c:v>
                </c:pt>
                <c:pt idx="19">
                  <c:v>3.03</c:v>
                </c:pt>
                <c:pt idx="20">
                  <c:v>3.17</c:v>
                </c:pt>
                <c:pt idx="21">
                  <c:v>2.41</c:v>
                </c:pt>
                <c:pt idx="22">
                  <c:v>2.88</c:v>
                </c:pt>
                <c:pt idx="23">
                  <c:v>2.37</c:v>
                </c:pt>
                <c:pt idx="24">
                  <c:v>2.61</c:v>
                </c:pt>
                <c:pt idx="25">
                  <c:v>2.68</c:v>
                </c:pt>
                <c:pt idx="26">
                  <c:v>2.94</c:v>
                </c:pt>
                <c:pt idx="27">
                  <c:v>2.19</c:v>
                </c:pt>
                <c:pt idx="28">
                  <c:v>2.97</c:v>
                </c:pt>
                <c:pt idx="29">
                  <c:v>2.33</c:v>
                </c:pt>
                <c:pt idx="30">
                  <c:v>3.25</c:v>
                </c:pt>
                <c:pt idx="31">
                  <c:v>3.19</c:v>
                </c:pt>
                <c:pt idx="32">
                  <c:v>2.69</c:v>
                </c:pt>
                <c:pt idx="33">
                  <c:v>2.74</c:v>
                </c:pt>
                <c:pt idx="34">
                  <c:v>2.5299999999999998</c:v>
                </c:pt>
                <c:pt idx="35">
                  <c:v>2.98</c:v>
                </c:pt>
                <c:pt idx="36">
                  <c:v>2.68</c:v>
                </c:pt>
                <c:pt idx="37">
                  <c:v>2.4300000000000002</c:v>
                </c:pt>
                <c:pt idx="38">
                  <c:v>2.64</c:v>
                </c:pt>
                <c:pt idx="39">
                  <c:v>3.04</c:v>
                </c:pt>
                <c:pt idx="40">
                  <c:v>3.29</c:v>
                </c:pt>
                <c:pt idx="41">
                  <c:v>2.68</c:v>
                </c:pt>
                <c:pt idx="42">
                  <c:v>3.56</c:v>
                </c:pt>
                <c:pt idx="43">
                  <c:v>2.63</c:v>
                </c:pt>
                <c:pt idx="44">
                  <c:v>3</c:v>
                </c:pt>
                <c:pt idx="45">
                  <c:v>2.65</c:v>
                </c:pt>
                <c:pt idx="46">
                  <c:v>3.17</c:v>
                </c:pt>
                <c:pt idx="47">
                  <c:v>3.39</c:v>
                </c:pt>
                <c:pt idx="48">
                  <c:v>2.92</c:v>
                </c:pt>
                <c:pt idx="49">
                  <c:v>3.54</c:v>
                </c:pt>
                <c:pt idx="50">
                  <c:v>3.27</c:v>
                </c:pt>
                <c:pt idx="51">
                  <c:v>2.99</c:v>
                </c:pt>
                <c:pt idx="52">
                  <c:v>3.74</c:v>
                </c:pt>
                <c:pt idx="53">
                  <c:v>2.79</c:v>
                </c:pt>
                <c:pt idx="54">
                  <c:v>2.9</c:v>
                </c:pt>
                <c:pt idx="55">
                  <c:v>2.78</c:v>
                </c:pt>
                <c:pt idx="56">
                  <c:v>3</c:v>
                </c:pt>
                <c:pt idx="57">
                  <c:v>3.23</c:v>
                </c:pt>
                <c:pt idx="58">
                  <c:v>3.67</c:v>
                </c:pt>
                <c:pt idx="59">
                  <c:v>0.56999999999999995</c:v>
                </c:pt>
                <c:pt idx="60">
                  <c:v>1.0900000000000001</c:v>
                </c:pt>
                <c:pt idx="61">
                  <c:v>1.41</c:v>
                </c:pt>
                <c:pt idx="62">
                  <c:v>1.79</c:v>
                </c:pt>
                <c:pt idx="63">
                  <c:v>3.1</c:v>
                </c:pt>
                <c:pt idx="64">
                  <c:v>1.75</c:v>
                </c:pt>
                <c:pt idx="65">
                  <c:v>2.65</c:v>
                </c:pt>
                <c:pt idx="66">
                  <c:v>3.18</c:v>
                </c:pt>
                <c:pt idx="67">
                  <c:v>2</c:v>
                </c:pt>
                <c:pt idx="68">
                  <c:v>1.3</c:v>
                </c:pt>
                <c:pt idx="69">
                  <c:v>1.28</c:v>
                </c:pt>
                <c:pt idx="70">
                  <c:v>1.02</c:v>
                </c:pt>
                <c:pt idx="71">
                  <c:v>2.86</c:v>
                </c:pt>
                <c:pt idx="72">
                  <c:v>1.84</c:v>
                </c:pt>
                <c:pt idx="73">
                  <c:v>2.89</c:v>
                </c:pt>
                <c:pt idx="74">
                  <c:v>2.14</c:v>
                </c:pt>
                <c:pt idx="75">
                  <c:v>1.57</c:v>
                </c:pt>
                <c:pt idx="76">
                  <c:v>2.0299999999999998</c:v>
                </c:pt>
                <c:pt idx="77">
                  <c:v>1.32</c:v>
                </c:pt>
                <c:pt idx="78">
                  <c:v>1.85</c:v>
                </c:pt>
                <c:pt idx="79">
                  <c:v>2.5499999999999998</c:v>
                </c:pt>
                <c:pt idx="80">
                  <c:v>2.2599999999999998</c:v>
                </c:pt>
                <c:pt idx="81">
                  <c:v>2.5299999999999998</c:v>
                </c:pt>
                <c:pt idx="82">
                  <c:v>1.58</c:v>
                </c:pt>
                <c:pt idx="83">
                  <c:v>1.59</c:v>
                </c:pt>
                <c:pt idx="84">
                  <c:v>2.21</c:v>
                </c:pt>
                <c:pt idx="85">
                  <c:v>1.94</c:v>
                </c:pt>
                <c:pt idx="86">
                  <c:v>1.69</c:v>
                </c:pt>
                <c:pt idx="87">
                  <c:v>1.61</c:v>
                </c:pt>
                <c:pt idx="88">
                  <c:v>1.69</c:v>
                </c:pt>
                <c:pt idx="89">
                  <c:v>1.59</c:v>
                </c:pt>
                <c:pt idx="90">
                  <c:v>1.5</c:v>
                </c:pt>
                <c:pt idx="91">
                  <c:v>1.25</c:v>
                </c:pt>
                <c:pt idx="92">
                  <c:v>1.46</c:v>
                </c:pt>
                <c:pt idx="93">
                  <c:v>2.25</c:v>
                </c:pt>
                <c:pt idx="94">
                  <c:v>2.2599999999999998</c:v>
                </c:pt>
                <c:pt idx="95">
                  <c:v>2.27</c:v>
                </c:pt>
                <c:pt idx="96">
                  <c:v>0.99</c:v>
                </c:pt>
                <c:pt idx="97">
                  <c:v>2.5</c:v>
                </c:pt>
                <c:pt idx="98">
                  <c:v>3.75</c:v>
                </c:pt>
                <c:pt idx="99">
                  <c:v>2.99</c:v>
                </c:pt>
                <c:pt idx="100">
                  <c:v>2.17</c:v>
                </c:pt>
                <c:pt idx="101">
                  <c:v>1.36</c:v>
                </c:pt>
                <c:pt idx="102">
                  <c:v>2.11</c:v>
                </c:pt>
                <c:pt idx="103">
                  <c:v>1.64</c:v>
                </c:pt>
                <c:pt idx="104">
                  <c:v>1.92</c:v>
                </c:pt>
                <c:pt idx="105">
                  <c:v>1.84</c:v>
                </c:pt>
                <c:pt idx="106">
                  <c:v>2.0299999999999998</c:v>
                </c:pt>
                <c:pt idx="107">
                  <c:v>1.76</c:v>
                </c:pt>
                <c:pt idx="108">
                  <c:v>2.04</c:v>
                </c:pt>
                <c:pt idx="109">
                  <c:v>2.92</c:v>
                </c:pt>
                <c:pt idx="110">
                  <c:v>2.58</c:v>
                </c:pt>
                <c:pt idx="111">
                  <c:v>2.27</c:v>
                </c:pt>
                <c:pt idx="112">
                  <c:v>2.0299999999999998</c:v>
                </c:pt>
                <c:pt idx="113">
                  <c:v>2.0099999999999998</c:v>
                </c:pt>
                <c:pt idx="114">
                  <c:v>2.29</c:v>
                </c:pt>
                <c:pt idx="115">
                  <c:v>2.17</c:v>
                </c:pt>
                <c:pt idx="116">
                  <c:v>1.6</c:v>
                </c:pt>
                <c:pt idx="117">
                  <c:v>2.09</c:v>
                </c:pt>
                <c:pt idx="118">
                  <c:v>1.25</c:v>
                </c:pt>
                <c:pt idx="119">
                  <c:v>1.64</c:v>
                </c:pt>
                <c:pt idx="120">
                  <c:v>2.79</c:v>
                </c:pt>
                <c:pt idx="121">
                  <c:v>5.08</c:v>
                </c:pt>
                <c:pt idx="122">
                  <c:v>2.13</c:v>
                </c:pt>
                <c:pt idx="123">
                  <c:v>2.65</c:v>
                </c:pt>
                <c:pt idx="124">
                  <c:v>3.03</c:v>
                </c:pt>
                <c:pt idx="125">
                  <c:v>2.65</c:v>
                </c:pt>
                <c:pt idx="126">
                  <c:v>3.15</c:v>
                </c:pt>
                <c:pt idx="127">
                  <c:v>2.2400000000000002</c:v>
                </c:pt>
                <c:pt idx="128">
                  <c:v>2.4500000000000002</c:v>
                </c:pt>
                <c:pt idx="129">
                  <c:v>1.75</c:v>
                </c:pt>
                <c:pt idx="130">
                  <c:v>1.25</c:v>
                </c:pt>
                <c:pt idx="131">
                  <c:v>1.22</c:v>
                </c:pt>
                <c:pt idx="132">
                  <c:v>1.0900000000000001</c:v>
                </c:pt>
                <c:pt idx="133">
                  <c:v>1.2</c:v>
                </c:pt>
                <c:pt idx="134">
                  <c:v>0.57999999999999996</c:v>
                </c:pt>
                <c:pt idx="135">
                  <c:v>0.66</c:v>
                </c:pt>
                <c:pt idx="136">
                  <c:v>0.47</c:v>
                </c:pt>
                <c:pt idx="137">
                  <c:v>0.6</c:v>
                </c:pt>
                <c:pt idx="138">
                  <c:v>0.48</c:v>
                </c:pt>
                <c:pt idx="139">
                  <c:v>0.6</c:v>
                </c:pt>
                <c:pt idx="140">
                  <c:v>0.5</c:v>
                </c:pt>
                <c:pt idx="141">
                  <c:v>0.5</c:v>
                </c:pt>
                <c:pt idx="142">
                  <c:v>0.52</c:v>
                </c:pt>
                <c:pt idx="143">
                  <c:v>0.8</c:v>
                </c:pt>
                <c:pt idx="144">
                  <c:v>0.78</c:v>
                </c:pt>
                <c:pt idx="145">
                  <c:v>0.55000000000000004</c:v>
                </c:pt>
                <c:pt idx="146">
                  <c:v>0.34</c:v>
                </c:pt>
                <c:pt idx="147">
                  <c:v>0.65</c:v>
                </c:pt>
                <c:pt idx="148">
                  <c:v>0.76</c:v>
                </c:pt>
                <c:pt idx="149">
                  <c:v>1.39</c:v>
                </c:pt>
                <c:pt idx="150">
                  <c:v>1.57</c:v>
                </c:pt>
                <c:pt idx="151">
                  <c:v>1.36</c:v>
                </c:pt>
                <c:pt idx="152">
                  <c:v>1.28</c:v>
                </c:pt>
                <c:pt idx="153">
                  <c:v>0.83</c:v>
                </c:pt>
                <c:pt idx="154">
                  <c:v>0.57999999999999996</c:v>
                </c:pt>
                <c:pt idx="155">
                  <c:v>0.63</c:v>
                </c:pt>
                <c:pt idx="156">
                  <c:v>0.83</c:v>
                </c:pt>
                <c:pt idx="157">
                  <c:v>0.57999999999999996</c:v>
                </c:pt>
                <c:pt idx="158">
                  <c:v>1.31</c:v>
                </c:pt>
                <c:pt idx="159">
                  <c:v>1.1000000000000001</c:v>
                </c:pt>
                <c:pt idx="160">
                  <c:v>0.92</c:v>
                </c:pt>
                <c:pt idx="161">
                  <c:v>0.56000000000000005</c:v>
                </c:pt>
                <c:pt idx="162">
                  <c:v>0.6</c:v>
                </c:pt>
                <c:pt idx="163">
                  <c:v>0.7</c:v>
                </c:pt>
                <c:pt idx="164">
                  <c:v>0.68</c:v>
                </c:pt>
                <c:pt idx="165">
                  <c:v>0.47</c:v>
                </c:pt>
                <c:pt idx="166">
                  <c:v>0.92</c:v>
                </c:pt>
                <c:pt idx="167">
                  <c:v>0.66</c:v>
                </c:pt>
                <c:pt idx="168">
                  <c:v>0.84</c:v>
                </c:pt>
                <c:pt idx="169">
                  <c:v>0.96</c:v>
                </c:pt>
                <c:pt idx="170">
                  <c:v>0.49</c:v>
                </c:pt>
                <c:pt idx="171">
                  <c:v>0.51</c:v>
                </c:pt>
                <c:pt idx="172">
                  <c:v>0.7</c:v>
                </c:pt>
                <c:pt idx="173">
                  <c:v>0.61</c:v>
                </c:pt>
                <c:pt idx="174">
                  <c:v>0.75</c:v>
                </c:pt>
                <c:pt idx="175">
                  <c:v>0.69</c:v>
                </c:pt>
                <c:pt idx="176">
                  <c:v>0.68</c:v>
                </c:pt>
                <c:pt idx="177">
                  <c:v>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07F-4F28-931F-512E53A93E27}"/>
            </c:ext>
          </c:extLst>
        </c:ser>
        <c:ser>
          <c:idx val="7"/>
          <c:order val="6"/>
          <c:tx>
            <c:strRef>
              <c:f>Sheet3!$I$1</c:f>
              <c:strCache>
                <c:ptCount val="1"/>
                <c:pt idx="0">
                  <c:v>V8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Sheet3!$I$2:$I$179</c:f>
              <c:numCache>
                <c:formatCode>General</c:formatCode>
                <c:ptCount val="178"/>
                <c:pt idx="0">
                  <c:v>0.28000000000000003</c:v>
                </c:pt>
                <c:pt idx="1">
                  <c:v>0.26</c:v>
                </c:pt>
                <c:pt idx="2">
                  <c:v>0.3</c:v>
                </c:pt>
                <c:pt idx="3">
                  <c:v>0.24</c:v>
                </c:pt>
                <c:pt idx="4">
                  <c:v>0.39</c:v>
                </c:pt>
                <c:pt idx="5">
                  <c:v>0.34</c:v>
                </c:pt>
                <c:pt idx="6">
                  <c:v>0.3</c:v>
                </c:pt>
                <c:pt idx="7">
                  <c:v>0.31</c:v>
                </c:pt>
                <c:pt idx="8">
                  <c:v>0.28999999999999998</c:v>
                </c:pt>
                <c:pt idx="9">
                  <c:v>0.22</c:v>
                </c:pt>
                <c:pt idx="10">
                  <c:v>0.22</c:v>
                </c:pt>
                <c:pt idx="11">
                  <c:v>0.26</c:v>
                </c:pt>
                <c:pt idx="12">
                  <c:v>0.28999999999999998</c:v>
                </c:pt>
                <c:pt idx="13">
                  <c:v>0.43</c:v>
                </c:pt>
                <c:pt idx="14">
                  <c:v>0.28999999999999998</c:v>
                </c:pt>
                <c:pt idx="15">
                  <c:v>0.3</c:v>
                </c:pt>
                <c:pt idx="16">
                  <c:v>0.33</c:v>
                </c:pt>
                <c:pt idx="17">
                  <c:v>0.4</c:v>
                </c:pt>
                <c:pt idx="18">
                  <c:v>0.32</c:v>
                </c:pt>
                <c:pt idx="19">
                  <c:v>0.17</c:v>
                </c:pt>
                <c:pt idx="20">
                  <c:v>0.24</c:v>
                </c:pt>
                <c:pt idx="21">
                  <c:v>0.25</c:v>
                </c:pt>
                <c:pt idx="22">
                  <c:v>0.27</c:v>
                </c:pt>
                <c:pt idx="23">
                  <c:v>0.26</c:v>
                </c:pt>
                <c:pt idx="24">
                  <c:v>0.28000000000000003</c:v>
                </c:pt>
                <c:pt idx="25">
                  <c:v>0.47</c:v>
                </c:pt>
                <c:pt idx="26">
                  <c:v>0.34</c:v>
                </c:pt>
                <c:pt idx="27">
                  <c:v>0.27</c:v>
                </c:pt>
                <c:pt idx="28">
                  <c:v>0.37</c:v>
                </c:pt>
                <c:pt idx="29">
                  <c:v>0.26</c:v>
                </c:pt>
                <c:pt idx="30">
                  <c:v>0.28999999999999998</c:v>
                </c:pt>
                <c:pt idx="31">
                  <c:v>0.22</c:v>
                </c:pt>
                <c:pt idx="32">
                  <c:v>0.42</c:v>
                </c:pt>
                <c:pt idx="33">
                  <c:v>0.5</c:v>
                </c:pt>
                <c:pt idx="34">
                  <c:v>0.28999999999999998</c:v>
                </c:pt>
                <c:pt idx="35">
                  <c:v>0.26</c:v>
                </c:pt>
                <c:pt idx="36">
                  <c:v>0.34</c:v>
                </c:pt>
                <c:pt idx="37">
                  <c:v>0.28999999999999998</c:v>
                </c:pt>
                <c:pt idx="38">
                  <c:v>0.28000000000000003</c:v>
                </c:pt>
                <c:pt idx="39">
                  <c:v>0.2</c:v>
                </c:pt>
                <c:pt idx="40">
                  <c:v>0.34</c:v>
                </c:pt>
                <c:pt idx="41">
                  <c:v>0.27</c:v>
                </c:pt>
                <c:pt idx="42">
                  <c:v>0.17</c:v>
                </c:pt>
                <c:pt idx="43">
                  <c:v>0.32</c:v>
                </c:pt>
                <c:pt idx="44">
                  <c:v>0.28000000000000003</c:v>
                </c:pt>
                <c:pt idx="45">
                  <c:v>0.3</c:v>
                </c:pt>
                <c:pt idx="46">
                  <c:v>0.27</c:v>
                </c:pt>
                <c:pt idx="47">
                  <c:v>0.21</c:v>
                </c:pt>
                <c:pt idx="48">
                  <c:v>0.32</c:v>
                </c:pt>
                <c:pt idx="49">
                  <c:v>0.32</c:v>
                </c:pt>
                <c:pt idx="50">
                  <c:v>0.17</c:v>
                </c:pt>
                <c:pt idx="51">
                  <c:v>0.22</c:v>
                </c:pt>
                <c:pt idx="52">
                  <c:v>0.32</c:v>
                </c:pt>
                <c:pt idx="53">
                  <c:v>0.39</c:v>
                </c:pt>
                <c:pt idx="54">
                  <c:v>0.21</c:v>
                </c:pt>
                <c:pt idx="55">
                  <c:v>0.2</c:v>
                </c:pt>
                <c:pt idx="56">
                  <c:v>0.26</c:v>
                </c:pt>
                <c:pt idx="57">
                  <c:v>0.31</c:v>
                </c:pt>
                <c:pt idx="58">
                  <c:v>0.19</c:v>
                </c:pt>
                <c:pt idx="59">
                  <c:v>0.28000000000000003</c:v>
                </c:pt>
                <c:pt idx="60">
                  <c:v>0.63</c:v>
                </c:pt>
                <c:pt idx="61">
                  <c:v>0.53</c:v>
                </c:pt>
                <c:pt idx="62">
                  <c:v>0.32</c:v>
                </c:pt>
                <c:pt idx="63">
                  <c:v>0.19</c:v>
                </c:pt>
                <c:pt idx="64">
                  <c:v>0.45</c:v>
                </c:pt>
                <c:pt idx="65">
                  <c:v>0.37</c:v>
                </c:pt>
                <c:pt idx="66">
                  <c:v>0.26</c:v>
                </c:pt>
                <c:pt idx="67">
                  <c:v>0.27</c:v>
                </c:pt>
                <c:pt idx="68">
                  <c:v>0.55000000000000004</c:v>
                </c:pt>
                <c:pt idx="69">
                  <c:v>0.14000000000000001</c:v>
                </c:pt>
                <c:pt idx="70">
                  <c:v>0.37</c:v>
                </c:pt>
                <c:pt idx="71">
                  <c:v>0.21</c:v>
                </c:pt>
                <c:pt idx="72">
                  <c:v>0.27</c:v>
                </c:pt>
                <c:pt idx="73">
                  <c:v>0.21</c:v>
                </c:pt>
                <c:pt idx="74">
                  <c:v>0.13</c:v>
                </c:pt>
                <c:pt idx="75">
                  <c:v>0.34</c:v>
                </c:pt>
                <c:pt idx="76">
                  <c:v>0.24</c:v>
                </c:pt>
                <c:pt idx="77">
                  <c:v>0.43</c:v>
                </c:pt>
                <c:pt idx="78">
                  <c:v>0.35</c:v>
                </c:pt>
                <c:pt idx="79">
                  <c:v>0.43</c:v>
                </c:pt>
                <c:pt idx="80">
                  <c:v>0.3</c:v>
                </c:pt>
                <c:pt idx="81">
                  <c:v>0.26</c:v>
                </c:pt>
                <c:pt idx="82">
                  <c:v>0.4</c:v>
                </c:pt>
                <c:pt idx="83">
                  <c:v>0.61</c:v>
                </c:pt>
                <c:pt idx="84">
                  <c:v>0.22</c:v>
                </c:pt>
                <c:pt idx="85">
                  <c:v>0.3</c:v>
                </c:pt>
                <c:pt idx="86">
                  <c:v>0.43</c:v>
                </c:pt>
                <c:pt idx="87">
                  <c:v>0.4</c:v>
                </c:pt>
                <c:pt idx="88">
                  <c:v>0.48</c:v>
                </c:pt>
                <c:pt idx="89">
                  <c:v>0.42</c:v>
                </c:pt>
                <c:pt idx="90">
                  <c:v>0.52</c:v>
                </c:pt>
                <c:pt idx="91">
                  <c:v>0.5</c:v>
                </c:pt>
                <c:pt idx="92">
                  <c:v>0.57999999999999996</c:v>
                </c:pt>
                <c:pt idx="93">
                  <c:v>0.25</c:v>
                </c:pt>
                <c:pt idx="94">
                  <c:v>0.17</c:v>
                </c:pt>
                <c:pt idx="95">
                  <c:v>0.32</c:v>
                </c:pt>
                <c:pt idx="96">
                  <c:v>0.14000000000000001</c:v>
                </c:pt>
                <c:pt idx="97">
                  <c:v>0.28999999999999998</c:v>
                </c:pt>
                <c:pt idx="98">
                  <c:v>0.24</c:v>
                </c:pt>
                <c:pt idx="99">
                  <c:v>0.45</c:v>
                </c:pt>
                <c:pt idx="100">
                  <c:v>0.26</c:v>
                </c:pt>
                <c:pt idx="101">
                  <c:v>0.28999999999999998</c:v>
                </c:pt>
                <c:pt idx="102">
                  <c:v>0.34</c:v>
                </c:pt>
                <c:pt idx="103">
                  <c:v>0.37</c:v>
                </c:pt>
                <c:pt idx="104">
                  <c:v>0.32</c:v>
                </c:pt>
                <c:pt idx="105">
                  <c:v>0.66</c:v>
                </c:pt>
                <c:pt idx="106">
                  <c:v>0.37</c:v>
                </c:pt>
                <c:pt idx="107">
                  <c:v>0.48</c:v>
                </c:pt>
                <c:pt idx="108">
                  <c:v>0.39</c:v>
                </c:pt>
                <c:pt idx="109">
                  <c:v>0.28999999999999998</c:v>
                </c:pt>
                <c:pt idx="110">
                  <c:v>0.24</c:v>
                </c:pt>
                <c:pt idx="111">
                  <c:v>0.26</c:v>
                </c:pt>
                <c:pt idx="112">
                  <c:v>0.6</c:v>
                </c:pt>
                <c:pt idx="113">
                  <c:v>0.42</c:v>
                </c:pt>
                <c:pt idx="114">
                  <c:v>0.43</c:v>
                </c:pt>
                <c:pt idx="115">
                  <c:v>0.52</c:v>
                </c:pt>
                <c:pt idx="116">
                  <c:v>0.3</c:v>
                </c:pt>
                <c:pt idx="117">
                  <c:v>0.34</c:v>
                </c:pt>
                <c:pt idx="118">
                  <c:v>0.43</c:v>
                </c:pt>
                <c:pt idx="119">
                  <c:v>0.37</c:v>
                </c:pt>
                <c:pt idx="120">
                  <c:v>0.32</c:v>
                </c:pt>
                <c:pt idx="121">
                  <c:v>0.47</c:v>
                </c:pt>
                <c:pt idx="122">
                  <c:v>0.43</c:v>
                </c:pt>
                <c:pt idx="123">
                  <c:v>0.3</c:v>
                </c:pt>
                <c:pt idx="124">
                  <c:v>0.21</c:v>
                </c:pt>
                <c:pt idx="125">
                  <c:v>0.37</c:v>
                </c:pt>
                <c:pt idx="126">
                  <c:v>0.39</c:v>
                </c:pt>
                <c:pt idx="127">
                  <c:v>0.57999999999999996</c:v>
                </c:pt>
                <c:pt idx="128">
                  <c:v>0.4</c:v>
                </c:pt>
                <c:pt idx="129">
                  <c:v>0.42</c:v>
                </c:pt>
                <c:pt idx="130">
                  <c:v>0.21</c:v>
                </c:pt>
                <c:pt idx="131">
                  <c:v>0.24</c:v>
                </c:pt>
                <c:pt idx="132">
                  <c:v>0.27</c:v>
                </c:pt>
                <c:pt idx="133">
                  <c:v>0.17</c:v>
                </c:pt>
                <c:pt idx="134">
                  <c:v>0.6</c:v>
                </c:pt>
                <c:pt idx="135">
                  <c:v>0.63</c:v>
                </c:pt>
                <c:pt idx="136">
                  <c:v>0.53</c:v>
                </c:pt>
                <c:pt idx="137">
                  <c:v>0.63</c:v>
                </c:pt>
                <c:pt idx="138">
                  <c:v>0.57999999999999996</c:v>
                </c:pt>
                <c:pt idx="139">
                  <c:v>0.53</c:v>
                </c:pt>
                <c:pt idx="140">
                  <c:v>0.53</c:v>
                </c:pt>
                <c:pt idx="141">
                  <c:v>0.37</c:v>
                </c:pt>
                <c:pt idx="142">
                  <c:v>0.5</c:v>
                </c:pt>
                <c:pt idx="143">
                  <c:v>0.47</c:v>
                </c:pt>
                <c:pt idx="144">
                  <c:v>0.28999999999999998</c:v>
                </c:pt>
                <c:pt idx="145">
                  <c:v>0.43</c:v>
                </c:pt>
                <c:pt idx="146">
                  <c:v>0.4</c:v>
                </c:pt>
                <c:pt idx="147">
                  <c:v>0.47</c:v>
                </c:pt>
                <c:pt idx="148">
                  <c:v>0.45</c:v>
                </c:pt>
                <c:pt idx="149">
                  <c:v>0.34</c:v>
                </c:pt>
                <c:pt idx="150">
                  <c:v>0.22</c:v>
                </c:pt>
                <c:pt idx="151">
                  <c:v>0.24</c:v>
                </c:pt>
                <c:pt idx="152">
                  <c:v>0.26</c:v>
                </c:pt>
                <c:pt idx="153">
                  <c:v>0.61</c:v>
                </c:pt>
                <c:pt idx="154">
                  <c:v>0.53</c:v>
                </c:pt>
                <c:pt idx="155">
                  <c:v>0.61</c:v>
                </c:pt>
                <c:pt idx="156">
                  <c:v>0.48</c:v>
                </c:pt>
                <c:pt idx="157">
                  <c:v>0.63</c:v>
                </c:pt>
                <c:pt idx="158">
                  <c:v>0.53</c:v>
                </c:pt>
                <c:pt idx="159">
                  <c:v>0.52</c:v>
                </c:pt>
                <c:pt idx="160">
                  <c:v>0.5</c:v>
                </c:pt>
                <c:pt idx="161">
                  <c:v>0.5</c:v>
                </c:pt>
                <c:pt idx="162">
                  <c:v>0.6</c:v>
                </c:pt>
                <c:pt idx="163">
                  <c:v>0.4</c:v>
                </c:pt>
                <c:pt idx="164">
                  <c:v>0.41</c:v>
                </c:pt>
                <c:pt idx="165">
                  <c:v>0.52</c:v>
                </c:pt>
                <c:pt idx="166">
                  <c:v>0.43</c:v>
                </c:pt>
                <c:pt idx="167">
                  <c:v>0.4</c:v>
                </c:pt>
                <c:pt idx="168">
                  <c:v>0.39</c:v>
                </c:pt>
                <c:pt idx="169">
                  <c:v>0.27</c:v>
                </c:pt>
                <c:pt idx="170">
                  <c:v>0.4</c:v>
                </c:pt>
                <c:pt idx="171">
                  <c:v>0.48</c:v>
                </c:pt>
                <c:pt idx="172">
                  <c:v>0.44</c:v>
                </c:pt>
                <c:pt idx="173">
                  <c:v>0.52</c:v>
                </c:pt>
                <c:pt idx="174">
                  <c:v>0.43</c:v>
                </c:pt>
                <c:pt idx="175">
                  <c:v>0.43</c:v>
                </c:pt>
                <c:pt idx="176">
                  <c:v>0.53</c:v>
                </c:pt>
                <c:pt idx="177">
                  <c:v>0.56000000000000005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07F-4F28-931F-512E53A93E27}"/>
            </c:ext>
          </c:extLst>
        </c:ser>
        <c:ser>
          <c:idx val="8"/>
          <c:order val="7"/>
          <c:tx>
            <c:strRef>
              <c:f>Sheet3!$J$1</c:f>
              <c:strCache>
                <c:ptCount val="1"/>
                <c:pt idx="0">
                  <c:v>V9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Sheet3!$J$2:$J$179</c:f>
              <c:numCache>
                <c:formatCode>General</c:formatCode>
                <c:ptCount val="178"/>
                <c:pt idx="0">
                  <c:v>2.29</c:v>
                </c:pt>
                <c:pt idx="1">
                  <c:v>1.28</c:v>
                </c:pt>
                <c:pt idx="2">
                  <c:v>2.81</c:v>
                </c:pt>
                <c:pt idx="3">
                  <c:v>2.1800000000000002</c:v>
                </c:pt>
                <c:pt idx="4">
                  <c:v>1.82</c:v>
                </c:pt>
                <c:pt idx="5">
                  <c:v>1.97</c:v>
                </c:pt>
                <c:pt idx="6">
                  <c:v>1.98</c:v>
                </c:pt>
                <c:pt idx="7">
                  <c:v>1.25</c:v>
                </c:pt>
                <c:pt idx="8">
                  <c:v>1.98</c:v>
                </c:pt>
                <c:pt idx="9">
                  <c:v>1.85</c:v>
                </c:pt>
                <c:pt idx="10">
                  <c:v>2.38</c:v>
                </c:pt>
                <c:pt idx="11">
                  <c:v>1.57</c:v>
                </c:pt>
                <c:pt idx="12">
                  <c:v>1.81</c:v>
                </c:pt>
                <c:pt idx="13">
                  <c:v>2.81</c:v>
                </c:pt>
                <c:pt idx="14">
                  <c:v>2.96</c:v>
                </c:pt>
                <c:pt idx="15">
                  <c:v>1.46</c:v>
                </c:pt>
                <c:pt idx="16">
                  <c:v>1.97</c:v>
                </c:pt>
                <c:pt idx="17">
                  <c:v>1.72</c:v>
                </c:pt>
                <c:pt idx="18">
                  <c:v>1.86</c:v>
                </c:pt>
                <c:pt idx="19">
                  <c:v>1.66</c:v>
                </c:pt>
                <c:pt idx="20">
                  <c:v>2.1</c:v>
                </c:pt>
                <c:pt idx="21">
                  <c:v>1.98</c:v>
                </c:pt>
                <c:pt idx="22">
                  <c:v>1.69</c:v>
                </c:pt>
                <c:pt idx="23">
                  <c:v>1.46</c:v>
                </c:pt>
                <c:pt idx="24">
                  <c:v>1.66</c:v>
                </c:pt>
                <c:pt idx="25">
                  <c:v>1.92</c:v>
                </c:pt>
                <c:pt idx="26">
                  <c:v>1.45</c:v>
                </c:pt>
                <c:pt idx="27">
                  <c:v>1.35</c:v>
                </c:pt>
                <c:pt idx="28">
                  <c:v>1.76</c:v>
                </c:pt>
                <c:pt idx="29">
                  <c:v>1.98</c:v>
                </c:pt>
                <c:pt idx="30">
                  <c:v>2.38</c:v>
                </c:pt>
                <c:pt idx="31">
                  <c:v>1.95</c:v>
                </c:pt>
                <c:pt idx="32">
                  <c:v>1.97</c:v>
                </c:pt>
                <c:pt idx="33">
                  <c:v>1.35</c:v>
                </c:pt>
                <c:pt idx="34">
                  <c:v>1.54</c:v>
                </c:pt>
                <c:pt idx="35">
                  <c:v>1.86</c:v>
                </c:pt>
                <c:pt idx="36">
                  <c:v>1.36</c:v>
                </c:pt>
                <c:pt idx="37">
                  <c:v>1.44</c:v>
                </c:pt>
                <c:pt idx="38">
                  <c:v>1.37</c:v>
                </c:pt>
                <c:pt idx="39">
                  <c:v>2.08</c:v>
                </c:pt>
                <c:pt idx="40">
                  <c:v>2.34</c:v>
                </c:pt>
                <c:pt idx="41">
                  <c:v>1.48</c:v>
                </c:pt>
                <c:pt idx="42">
                  <c:v>1.7</c:v>
                </c:pt>
                <c:pt idx="43">
                  <c:v>1.66</c:v>
                </c:pt>
                <c:pt idx="44">
                  <c:v>2.0299999999999998</c:v>
                </c:pt>
                <c:pt idx="45">
                  <c:v>1.25</c:v>
                </c:pt>
                <c:pt idx="46">
                  <c:v>2.19</c:v>
                </c:pt>
                <c:pt idx="47">
                  <c:v>2.14</c:v>
                </c:pt>
                <c:pt idx="48">
                  <c:v>2.38</c:v>
                </c:pt>
                <c:pt idx="49">
                  <c:v>2.08</c:v>
                </c:pt>
                <c:pt idx="50">
                  <c:v>2.91</c:v>
                </c:pt>
                <c:pt idx="51">
                  <c:v>2.29</c:v>
                </c:pt>
                <c:pt idx="52">
                  <c:v>1.87</c:v>
                </c:pt>
                <c:pt idx="53">
                  <c:v>1.68</c:v>
                </c:pt>
                <c:pt idx="54">
                  <c:v>1.62</c:v>
                </c:pt>
                <c:pt idx="55">
                  <c:v>2.4500000000000002</c:v>
                </c:pt>
                <c:pt idx="56">
                  <c:v>2.0299999999999998</c:v>
                </c:pt>
                <c:pt idx="57">
                  <c:v>1.66</c:v>
                </c:pt>
                <c:pt idx="58">
                  <c:v>2.04</c:v>
                </c:pt>
                <c:pt idx="59">
                  <c:v>0.42</c:v>
                </c:pt>
                <c:pt idx="60">
                  <c:v>0.41</c:v>
                </c:pt>
                <c:pt idx="61">
                  <c:v>0.62</c:v>
                </c:pt>
                <c:pt idx="62">
                  <c:v>0.73</c:v>
                </c:pt>
                <c:pt idx="63">
                  <c:v>1.87</c:v>
                </c:pt>
                <c:pt idx="64">
                  <c:v>1.03</c:v>
                </c:pt>
                <c:pt idx="65">
                  <c:v>2.08</c:v>
                </c:pt>
                <c:pt idx="66">
                  <c:v>2.2799999999999998</c:v>
                </c:pt>
                <c:pt idx="67">
                  <c:v>1.04</c:v>
                </c:pt>
                <c:pt idx="68">
                  <c:v>0.42</c:v>
                </c:pt>
                <c:pt idx="69">
                  <c:v>2.5</c:v>
                </c:pt>
                <c:pt idx="70">
                  <c:v>1.46</c:v>
                </c:pt>
                <c:pt idx="71">
                  <c:v>1.87</c:v>
                </c:pt>
                <c:pt idx="72">
                  <c:v>1.03</c:v>
                </c:pt>
                <c:pt idx="73">
                  <c:v>1.96</c:v>
                </c:pt>
                <c:pt idx="74">
                  <c:v>1.65</c:v>
                </c:pt>
                <c:pt idx="75">
                  <c:v>1.1499999999999999</c:v>
                </c:pt>
                <c:pt idx="76">
                  <c:v>1.46</c:v>
                </c:pt>
                <c:pt idx="77">
                  <c:v>0.95</c:v>
                </c:pt>
                <c:pt idx="78">
                  <c:v>2.76</c:v>
                </c:pt>
                <c:pt idx="79">
                  <c:v>1.95</c:v>
                </c:pt>
                <c:pt idx="80">
                  <c:v>1.43</c:v>
                </c:pt>
                <c:pt idx="81">
                  <c:v>1.77</c:v>
                </c:pt>
                <c:pt idx="82">
                  <c:v>1.4</c:v>
                </c:pt>
                <c:pt idx="83">
                  <c:v>1.62</c:v>
                </c:pt>
                <c:pt idx="84">
                  <c:v>2.35</c:v>
                </c:pt>
                <c:pt idx="85">
                  <c:v>1.46</c:v>
                </c:pt>
                <c:pt idx="86">
                  <c:v>1.56</c:v>
                </c:pt>
                <c:pt idx="87">
                  <c:v>1.34</c:v>
                </c:pt>
                <c:pt idx="88">
                  <c:v>1.35</c:v>
                </c:pt>
                <c:pt idx="89">
                  <c:v>1.38</c:v>
                </c:pt>
                <c:pt idx="90">
                  <c:v>1.64</c:v>
                </c:pt>
                <c:pt idx="91">
                  <c:v>1.63</c:v>
                </c:pt>
                <c:pt idx="92">
                  <c:v>1.62</c:v>
                </c:pt>
                <c:pt idx="93">
                  <c:v>1.99</c:v>
                </c:pt>
                <c:pt idx="94">
                  <c:v>1.35</c:v>
                </c:pt>
                <c:pt idx="95">
                  <c:v>3.28</c:v>
                </c:pt>
                <c:pt idx="96">
                  <c:v>1.56</c:v>
                </c:pt>
                <c:pt idx="97">
                  <c:v>1.77</c:v>
                </c:pt>
                <c:pt idx="98">
                  <c:v>1.95</c:v>
                </c:pt>
                <c:pt idx="99">
                  <c:v>2.81</c:v>
                </c:pt>
                <c:pt idx="100">
                  <c:v>1.4</c:v>
                </c:pt>
                <c:pt idx="101">
                  <c:v>1.35</c:v>
                </c:pt>
                <c:pt idx="102">
                  <c:v>1.31</c:v>
                </c:pt>
                <c:pt idx="103">
                  <c:v>1.42</c:v>
                </c:pt>
                <c:pt idx="104">
                  <c:v>1.48</c:v>
                </c:pt>
                <c:pt idx="105">
                  <c:v>1.42</c:v>
                </c:pt>
                <c:pt idx="106">
                  <c:v>1.63</c:v>
                </c:pt>
                <c:pt idx="107">
                  <c:v>1.63</c:v>
                </c:pt>
                <c:pt idx="108">
                  <c:v>2.08</c:v>
                </c:pt>
                <c:pt idx="109">
                  <c:v>2.4900000000000002</c:v>
                </c:pt>
                <c:pt idx="110">
                  <c:v>3.58</c:v>
                </c:pt>
                <c:pt idx="111">
                  <c:v>1.22</c:v>
                </c:pt>
                <c:pt idx="112">
                  <c:v>1.05</c:v>
                </c:pt>
                <c:pt idx="113">
                  <c:v>1.44</c:v>
                </c:pt>
                <c:pt idx="114">
                  <c:v>1.04</c:v>
                </c:pt>
                <c:pt idx="115">
                  <c:v>2.0099999999999998</c:v>
                </c:pt>
                <c:pt idx="116">
                  <c:v>1.53</c:v>
                </c:pt>
                <c:pt idx="117">
                  <c:v>1.61</c:v>
                </c:pt>
                <c:pt idx="118">
                  <c:v>0.83</c:v>
                </c:pt>
                <c:pt idx="119">
                  <c:v>1.87</c:v>
                </c:pt>
                <c:pt idx="120">
                  <c:v>1.83</c:v>
                </c:pt>
                <c:pt idx="121">
                  <c:v>1.87</c:v>
                </c:pt>
                <c:pt idx="122">
                  <c:v>1.71</c:v>
                </c:pt>
                <c:pt idx="123">
                  <c:v>2.0099999999999998</c:v>
                </c:pt>
                <c:pt idx="124">
                  <c:v>2.91</c:v>
                </c:pt>
                <c:pt idx="125">
                  <c:v>1.35</c:v>
                </c:pt>
                <c:pt idx="126">
                  <c:v>1.77</c:v>
                </c:pt>
                <c:pt idx="127">
                  <c:v>1.76</c:v>
                </c:pt>
                <c:pt idx="128">
                  <c:v>1.9</c:v>
                </c:pt>
                <c:pt idx="129">
                  <c:v>1.35</c:v>
                </c:pt>
                <c:pt idx="130">
                  <c:v>0.94</c:v>
                </c:pt>
                <c:pt idx="131">
                  <c:v>0.83</c:v>
                </c:pt>
                <c:pt idx="132">
                  <c:v>0.83</c:v>
                </c:pt>
                <c:pt idx="133">
                  <c:v>0.84</c:v>
                </c:pt>
                <c:pt idx="134">
                  <c:v>1.25</c:v>
                </c:pt>
                <c:pt idx="135">
                  <c:v>0.94</c:v>
                </c:pt>
                <c:pt idx="136">
                  <c:v>0.8</c:v>
                </c:pt>
                <c:pt idx="137">
                  <c:v>1.1000000000000001</c:v>
                </c:pt>
                <c:pt idx="138">
                  <c:v>0.88</c:v>
                </c:pt>
                <c:pt idx="139">
                  <c:v>0.81</c:v>
                </c:pt>
                <c:pt idx="140">
                  <c:v>0.75</c:v>
                </c:pt>
                <c:pt idx="141">
                  <c:v>0.64</c:v>
                </c:pt>
                <c:pt idx="142">
                  <c:v>0.55000000000000004</c:v>
                </c:pt>
                <c:pt idx="143">
                  <c:v>1.02</c:v>
                </c:pt>
                <c:pt idx="144">
                  <c:v>1.1399999999999999</c:v>
                </c:pt>
                <c:pt idx="145">
                  <c:v>1.3</c:v>
                </c:pt>
                <c:pt idx="146">
                  <c:v>0.68</c:v>
                </c:pt>
                <c:pt idx="147">
                  <c:v>0.86</c:v>
                </c:pt>
                <c:pt idx="148">
                  <c:v>1.25</c:v>
                </c:pt>
                <c:pt idx="149">
                  <c:v>1.1399999999999999</c:v>
                </c:pt>
                <c:pt idx="150">
                  <c:v>1.25</c:v>
                </c:pt>
                <c:pt idx="151">
                  <c:v>1.26</c:v>
                </c:pt>
                <c:pt idx="152">
                  <c:v>1.56</c:v>
                </c:pt>
                <c:pt idx="153">
                  <c:v>1.87</c:v>
                </c:pt>
                <c:pt idx="154">
                  <c:v>1.4</c:v>
                </c:pt>
                <c:pt idx="155">
                  <c:v>1.55</c:v>
                </c:pt>
                <c:pt idx="156">
                  <c:v>1.56</c:v>
                </c:pt>
                <c:pt idx="157">
                  <c:v>1.1399999999999999</c:v>
                </c:pt>
                <c:pt idx="158">
                  <c:v>2.7</c:v>
                </c:pt>
                <c:pt idx="159">
                  <c:v>2.29</c:v>
                </c:pt>
                <c:pt idx="160">
                  <c:v>1.04</c:v>
                </c:pt>
                <c:pt idx="161">
                  <c:v>0.8</c:v>
                </c:pt>
                <c:pt idx="162">
                  <c:v>0.96</c:v>
                </c:pt>
                <c:pt idx="163">
                  <c:v>0.94</c:v>
                </c:pt>
                <c:pt idx="164">
                  <c:v>1.03</c:v>
                </c:pt>
                <c:pt idx="165">
                  <c:v>1.1499999999999999</c:v>
                </c:pt>
                <c:pt idx="166">
                  <c:v>1.46</c:v>
                </c:pt>
                <c:pt idx="167">
                  <c:v>0.97</c:v>
                </c:pt>
                <c:pt idx="168">
                  <c:v>1.54</c:v>
                </c:pt>
                <c:pt idx="169">
                  <c:v>1.1100000000000001</c:v>
                </c:pt>
                <c:pt idx="170">
                  <c:v>0.73</c:v>
                </c:pt>
                <c:pt idx="171">
                  <c:v>0.64</c:v>
                </c:pt>
                <c:pt idx="172">
                  <c:v>1.24</c:v>
                </c:pt>
                <c:pt idx="173">
                  <c:v>1.06</c:v>
                </c:pt>
                <c:pt idx="174">
                  <c:v>1.41</c:v>
                </c:pt>
                <c:pt idx="175">
                  <c:v>1.35</c:v>
                </c:pt>
                <c:pt idx="176">
                  <c:v>1.46</c:v>
                </c:pt>
                <c:pt idx="177">
                  <c:v>1.35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07F-4F28-931F-512E53A93E27}"/>
            </c:ext>
          </c:extLst>
        </c:ser>
        <c:ser>
          <c:idx val="9"/>
          <c:order val="8"/>
          <c:tx>
            <c:strRef>
              <c:f>Sheet3!$K$1</c:f>
              <c:strCache>
                <c:ptCount val="1"/>
                <c:pt idx="0">
                  <c:v>V10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Sheet3!$K$2:$K$179</c:f>
              <c:numCache>
                <c:formatCode>General</c:formatCode>
                <c:ptCount val="178"/>
                <c:pt idx="0">
                  <c:v>5.64</c:v>
                </c:pt>
                <c:pt idx="1">
                  <c:v>4.38</c:v>
                </c:pt>
                <c:pt idx="2">
                  <c:v>5.68</c:v>
                </c:pt>
                <c:pt idx="3">
                  <c:v>7.8</c:v>
                </c:pt>
                <c:pt idx="4">
                  <c:v>4.32</c:v>
                </c:pt>
                <c:pt idx="5">
                  <c:v>6.75</c:v>
                </c:pt>
                <c:pt idx="6">
                  <c:v>5.25</c:v>
                </c:pt>
                <c:pt idx="7">
                  <c:v>5.05</c:v>
                </c:pt>
                <c:pt idx="8">
                  <c:v>5.2</c:v>
                </c:pt>
                <c:pt idx="9">
                  <c:v>7.22</c:v>
                </c:pt>
                <c:pt idx="10">
                  <c:v>5.75</c:v>
                </c:pt>
                <c:pt idx="11">
                  <c:v>5</c:v>
                </c:pt>
                <c:pt idx="12">
                  <c:v>5.6</c:v>
                </c:pt>
                <c:pt idx="13">
                  <c:v>5.4</c:v>
                </c:pt>
                <c:pt idx="14">
                  <c:v>7.5</c:v>
                </c:pt>
                <c:pt idx="15">
                  <c:v>7.3</c:v>
                </c:pt>
                <c:pt idx="16">
                  <c:v>6.2</c:v>
                </c:pt>
                <c:pt idx="17">
                  <c:v>6.6</c:v>
                </c:pt>
                <c:pt idx="18">
                  <c:v>8.6999999999999993</c:v>
                </c:pt>
                <c:pt idx="19">
                  <c:v>5.0999999999999996</c:v>
                </c:pt>
                <c:pt idx="20">
                  <c:v>5.65</c:v>
                </c:pt>
                <c:pt idx="21">
                  <c:v>4.5</c:v>
                </c:pt>
                <c:pt idx="22">
                  <c:v>3.8</c:v>
                </c:pt>
                <c:pt idx="23">
                  <c:v>3.93</c:v>
                </c:pt>
                <c:pt idx="24">
                  <c:v>3.52</c:v>
                </c:pt>
                <c:pt idx="25">
                  <c:v>3.58</c:v>
                </c:pt>
                <c:pt idx="26">
                  <c:v>4.8</c:v>
                </c:pt>
                <c:pt idx="27">
                  <c:v>3.95</c:v>
                </c:pt>
                <c:pt idx="28">
                  <c:v>4.5</c:v>
                </c:pt>
                <c:pt idx="29">
                  <c:v>4.7</c:v>
                </c:pt>
                <c:pt idx="30">
                  <c:v>5.7</c:v>
                </c:pt>
                <c:pt idx="31">
                  <c:v>6.9</c:v>
                </c:pt>
                <c:pt idx="32">
                  <c:v>3.84</c:v>
                </c:pt>
                <c:pt idx="33">
                  <c:v>5.4</c:v>
                </c:pt>
                <c:pt idx="34">
                  <c:v>4.2</c:v>
                </c:pt>
                <c:pt idx="35">
                  <c:v>5.0999999999999996</c:v>
                </c:pt>
                <c:pt idx="36">
                  <c:v>4.5999999999999996</c:v>
                </c:pt>
                <c:pt idx="37">
                  <c:v>4.25</c:v>
                </c:pt>
                <c:pt idx="38">
                  <c:v>3.7</c:v>
                </c:pt>
                <c:pt idx="39">
                  <c:v>5.0999999999999996</c:v>
                </c:pt>
                <c:pt idx="40">
                  <c:v>6.13</c:v>
                </c:pt>
                <c:pt idx="41">
                  <c:v>4.28</c:v>
                </c:pt>
                <c:pt idx="42">
                  <c:v>5.43</c:v>
                </c:pt>
                <c:pt idx="43">
                  <c:v>4.3600000000000003</c:v>
                </c:pt>
                <c:pt idx="44">
                  <c:v>5.04</c:v>
                </c:pt>
                <c:pt idx="45">
                  <c:v>5.24</c:v>
                </c:pt>
                <c:pt idx="46">
                  <c:v>4.9000000000000004</c:v>
                </c:pt>
                <c:pt idx="47">
                  <c:v>6.1</c:v>
                </c:pt>
                <c:pt idx="48">
                  <c:v>6.2</c:v>
                </c:pt>
                <c:pt idx="49">
                  <c:v>8.9</c:v>
                </c:pt>
                <c:pt idx="50">
                  <c:v>7.2</c:v>
                </c:pt>
                <c:pt idx="51">
                  <c:v>5.6</c:v>
                </c:pt>
                <c:pt idx="52">
                  <c:v>7.05</c:v>
                </c:pt>
                <c:pt idx="53">
                  <c:v>6.3</c:v>
                </c:pt>
                <c:pt idx="54">
                  <c:v>5.85</c:v>
                </c:pt>
                <c:pt idx="55">
                  <c:v>6.25</c:v>
                </c:pt>
                <c:pt idx="56">
                  <c:v>6.38</c:v>
                </c:pt>
                <c:pt idx="57">
                  <c:v>6</c:v>
                </c:pt>
                <c:pt idx="58">
                  <c:v>6.8</c:v>
                </c:pt>
                <c:pt idx="59">
                  <c:v>1.95</c:v>
                </c:pt>
                <c:pt idx="60">
                  <c:v>3.27</c:v>
                </c:pt>
                <c:pt idx="61">
                  <c:v>5.75</c:v>
                </c:pt>
                <c:pt idx="62">
                  <c:v>3.8</c:v>
                </c:pt>
                <c:pt idx="63">
                  <c:v>4.45</c:v>
                </c:pt>
                <c:pt idx="64">
                  <c:v>2.95</c:v>
                </c:pt>
                <c:pt idx="65">
                  <c:v>4.5999999999999996</c:v>
                </c:pt>
                <c:pt idx="66">
                  <c:v>5.3</c:v>
                </c:pt>
                <c:pt idx="67">
                  <c:v>4.68</c:v>
                </c:pt>
                <c:pt idx="68">
                  <c:v>3.17</c:v>
                </c:pt>
                <c:pt idx="69">
                  <c:v>2.85</c:v>
                </c:pt>
                <c:pt idx="70">
                  <c:v>3.05</c:v>
                </c:pt>
                <c:pt idx="71">
                  <c:v>3.38</c:v>
                </c:pt>
                <c:pt idx="72">
                  <c:v>3.74</c:v>
                </c:pt>
                <c:pt idx="73">
                  <c:v>3.35</c:v>
                </c:pt>
                <c:pt idx="74">
                  <c:v>3.21</c:v>
                </c:pt>
                <c:pt idx="75">
                  <c:v>3.8</c:v>
                </c:pt>
                <c:pt idx="76">
                  <c:v>4.5999999999999996</c:v>
                </c:pt>
                <c:pt idx="77">
                  <c:v>2.65</c:v>
                </c:pt>
                <c:pt idx="78">
                  <c:v>3.4</c:v>
                </c:pt>
                <c:pt idx="79">
                  <c:v>2.57</c:v>
                </c:pt>
                <c:pt idx="80">
                  <c:v>2.5</c:v>
                </c:pt>
                <c:pt idx="81">
                  <c:v>3.9</c:v>
                </c:pt>
                <c:pt idx="82">
                  <c:v>2.2000000000000002</c:v>
                </c:pt>
                <c:pt idx="83">
                  <c:v>4.8</c:v>
                </c:pt>
                <c:pt idx="84">
                  <c:v>3.05</c:v>
                </c:pt>
                <c:pt idx="85">
                  <c:v>2.62</c:v>
                </c:pt>
                <c:pt idx="86">
                  <c:v>2.4500000000000002</c:v>
                </c:pt>
                <c:pt idx="87">
                  <c:v>2.6</c:v>
                </c:pt>
                <c:pt idx="88">
                  <c:v>2.8</c:v>
                </c:pt>
                <c:pt idx="89">
                  <c:v>1.74</c:v>
                </c:pt>
                <c:pt idx="90">
                  <c:v>2.4</c:v>
                </c:pt>
                <c:pt idx="91">
                  <c:v>3.6</c:v>
                </c:pt>
                <c:pt idx="92">
                  <c:v>3.05</c:v>
                </c:pt>
                <c:pt idx="93">
                  <c:v>2.15</c:v>
                </c:pt>
                <c:pt idx="94">
                  <c:v>3.25</c:v>
                </c:pt>
                <c:pt idx="95">
                  <c:v>2.6</c:v>
                </c:pt>
                <c:pt idx="96">
                  <c:v>2.5</c:v>
                </c:pt>
                <c:pt idx="97">
                  <c:v>2.9</c:v>
                </c:pt>
                <c:pt idx="98">
                  <c:v>4.5</c:v>
                </c:pt>
                <c:pt idx="99">
                  <c:v>2.2999999999999998</c:v>
                </c:pt>
                <c:pt idx="100">
                  <c:v>3.3</c:v>
                </c:pt>
                <c:pt idx="101">
                  <c:v>2.4500000000000002</c:v>
                </c:pt>
                <c:pt idx="102">
                  <c:v>2.8</c:v>
                </c:pt>
                <c:pt idx="103">
                  <c:v>2.06</c:v>
                </c:pt>
                <c:pt idx="104">
                  <c:v>2.94</c:v>
                </c:pt>
                <c:pt idx="105">
                  <c:v>2.7</c:v>
                </c:pt>
                <c:pt idx="106">
                  <c:v>3.4</c:v>
                </c:pt>
                <c:pt idx="107">
                  <c:v>3.3</c:v>
                </c:pt>
                <c:pt idx="108">
                  <c:v>2.7</c:v>
                </c:pt>
                <c:pt idx="109">
                  <c:v>2.65</c:v>
                </c:pt>
                <c:pt idx="110">
                  <c:v>2.9</c:v>
                </c:pt>
                <c:pt idx="111">
                  <c:v>2</c:v>
                </c:pt>
                <c:pt idx="112">
                  <c:v>3.8</c:v>
                </c:pt>
                <c:pt idx="113">
                  <c:v>3.08</c:v>
                </c:pt>
                <c:pt idx="114">
                  <c:v>2.9</c:v>
                </c:pt>
                <c:pt idx="115">
                  <c:v>1.9</c:v>
                </c:pt>
                <c:pt idx="116">
                  <c:v>1.95</c:v>
                </c:pt>
                <c:pt idx="117">
                  <c:v>2.06</c:v>
                </c:pt>
                <c:pt idx="118">
                  <c:v>3.4</c:v>
                </c:pt>
                <c:pt idx="119">
                  <c:v>1.28</c:v>
                </c:pt>
                <c:pt idx="120">
                  <c:v>3.25</c:v>
                </c:pt>
                <c:pt idx="121">
                  <c:v>6</c:v>
                </c:pt>
                <c:pt idx="122">
                  <c:v>2.08</c:v>
                </c:pt>
                <c:pt idx="123">
                  <c:v>2.6</c:v>
                </c:pt>
                <c:pt idx="124">
                  <c:v>2.8</c:v>
                </c:pt>
                <c:pt idx="125">
                  <c:v>2.76</c:v>
                </c:pt>
                <c:pt idx="126">
                  <c:v>3.94</c:v>
                </c:pt>
                <c:pt idx="127">
                  <c:v>3</c:v>
                </c:pt>
                <c:pt idx="128">
                  <c:v>2.12</c:v>
                </c:pt>
                <c:pt idx="129">
                  <c:v>2.6</c:v>
                </c:pt>
                <c:pt idx="130">
                  <c:v>4.0999999999999996</c:v>
                </c:pt>
                <c:pt idx="131">
                  <c:v>5.4</c:v>
                </c:pt>
                <c:pt idx="132">
                  <c:v>5.7</c:v>
                </c:pt>
                <c:pt idx="133">
                  <c:v>5</c:v>
                </c:pt>
                <c:pt idx="134">
                  <c:v>5.45</c:v>
                </c:pt>
                <c:pt idx="135">
                  <c:v>7.1</c:v>
                </c:pt>
                <c:pt idx="136">
                  <c:v>3.85</c:v>
                </c:pt>
                <c:pt idx="137">
                  <c:v>5</c:v>
                </c:pt>
                <c:pt idx="138">
                  <c:v>5.7</c:v>
                </c:pt>
                <c:pt idx="139">
                  <c:v>4.92</c:v>
                </c:pt>
                <c:pt idx="140">
                  <c:v>4.5999999999999996</c:v>
                </c:pt>
                <c:pt idx="141">
                  <c:v>5.6</c:v>
                </c:pt>
                <c:pt idx="142">
                  <c:v>4.3499999999999996</c:v>
                </c:pt>
                <c:pt idx="143">
                  <c:v>4.4000000000000004</c:v>
                </c:pt>
                <c:pt idx="144">
                  <c:v>8.2100000000000009</c:v>
                </c:pt>
                <c:pt idx="145">
                  <c:v>4</c:v>
                </c:pt>
                <c:pt idx="146">
                  <c:v>4.9000000000000004</c:v>
                </c:pt>
                <c:pt idx="147">
                  <c:v>7.65</c:v>
                </c:pt>
                <c:pt idx="148">
                  <c:v>8.42</c:v>
                </c:pt>
                <c:pt idx="149">
                  <c:v>9.4</c:v>
                </c:pt>
                <c:pt idx="150">
                  <c:v>8.6</c:v>
                </c:pt>
                <c:pt idx="151">
                  <c:v>10.8</c:v>
                </c:pt>
                <c:pt idx="152">
                  <c:v>7.1</c:v>
                </c:pt>
                <c:pt idx="153">
                  <c:v>10.52</c:v>
                </c:pt>
                <c:pt idx="154">
                  <c:v>7.6</c:v>
                </c:pt>
                <c:pt idx="155">
                  <c:v>7.9</c:v>
                </c:pt>
                <c:pt idx="156">
                  <c:v>9.01</c:v>
                </c:pt>
                <c:pt idx="157">
                  <c:v>7.5</c:v>
                </c:pt>
                <c:pt idx="158">
                  <c:v>13</c:v>
                </c:pt>
                <c:pt idx="159">
                  <c:v>11.75</c:v>
                </c:pt>
                <c:pt idx="160">
                  <c:v>7.65</c:v>
                </c:pt>
                <c:pt idx="161">
                  <c:v>5.88</c:v>
                </c:pt>
                <c:pt idx="162">
                  <c:v>5.58</c:v>
                </c:pt>
                <c:pt idx="163">
                  <c:v>5.28</c:v>
                </c:pt>
                <c:pt idx="164">
                  <c:v>9.58</c:v>
                </c:pt>
                <c:pt idx="165">
                  <c:v>6.62</c:v>
                </c:pt>
                <c:pt idx="166">
                  <c:v>10.68</c:v>
                </c:pt>
                <c:pt idx="167">
                  <c:v>10.26</c:v>
                </c:pt>
                <c:pt idx="168">
                  <c:v>8.66</c:v>
                </c:pt>
                <c:pt idx="169">
                  <c:v>8.5</c:v>
                </c:pt>
                <c:pt idx="170">
                  <c:v>5.5</c:v>
                </c:pt>
                <c:pt idx="171">
                  <c:v>9.8999989999999993</c:v>
                </c:pt>
                <c:pt idx="172">
                  <c:v>9.6999999999999993</c:v>
                </c:pt>
                <c:pt idx="173">
                  <c:v>7.7</c:v>
                </c:pt>
                <c:pt idx="174">
                  <c:v>7.3</c:v>
                </c:pt>
                <c:pt idx="175">
                  <c:v>10.199999999999999</c:v>
                </c:pt>
                <c:pt idx="176">
                  <c:v>9.3000000000000007</c:v>
                </c:pt>
                <c:pt idx="177">
                  <c:v>9.1999999999999993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07F-4F28-931F-512E53A93E27}"/>
            </c:ext>
          </c:extLst>
        </c:ser>
        <c:ser>
          <c:idx val="10"/>
          <c:order val="9"/>
          <c:tx>
            <c:strRef>
              <c:f>Sheet3!$L$1</c:f>
              <c:strCache>
                <c:ptCount val="1"/>
                <c:pt idx="0">
                  <c:v>V11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Sheet3!$L$2:$L$179</c:f>
              <c:numCache>
                <c:formatCode>General</c:formatCode>
                <c:ptCount val="178"/>
                <c:pt idx="0">
                  <c:v>1.04</c:v>
                </c:pt>
                <c:pt idx="1">
                  <c:v>1.05</c:v>
                </c:pt>
                <c:pt idx="2">
                  <c:v>1.03</c:v>
                </c:pt>
                <c:pt idx="3">
                  <c:v>0.86</c:v>
                </c:pt>
                <c:pt idx="4">
                  <c:v>1.04</c:v>
                </c:pt>
                <c:pt idx="5">
                  <c:v>1.05</c:v>
                </c:pt>
                <c:pt idx="6">
                  <c:v>1.02</c:v>
                </c:pt>
                <c:pt idx="7">
                  <c:v>1.06</c:v>
                </c:pt>
                <c:pt idx="8">
                  <c:v>1.08</c:v>
                </c:pt>
                <c:pt idx="9">
                  <c:v>1.01</c:v>
                </c:pt>
                <c:pt idx="10">
                  <c:v>1.25</c:v>
                </c:pt>
                <c:pt idx="11">
                  <c:v>1.17</c:v>
                </c:pt>
                <c:pt idx="12">
                  <c:v>1.1499999999999999</c:v>
                </c:pt>
                <c:pt idx="13">
                  <c:v>1.25</c:v>
                </c:pt>
                <c:pt idx="14">
                  <c:v>1.2</c:v>
                </c:pt>
                <c:pt idx="15">
                  <c:v>1.28</c:v>
                </c:pt>
                <c:pt idx="16">
                  <c:v>1.07</c:v>
                </c:pt>
                <c:pt idx="17">
                  <c:v>1.1299999999999999</c:v>
                </c:pt>
                <c:pt idx="18">
                  <c:v>1.23</c:v>
                </c:pt>
                <c:pt idx="19">
                  <c:v>0.96</c:v>
                </c:pt>
                <c:pt idx="20">
                  <c:v>1.0900000000000001</c:v>
                </c:pt>
                <c:pt idx="21">
                  <c:v>1.03</c:v>
                </c:pt>
                <c:pt idx="22">
                  <c:v>1.1100000000000001</c:v>
                </c:pt>
                <c:pt idx="23">
                  <c:v>1.0900000000000001</c:v>
                </c:pt>
                <c:pt idx="24">
                  <c:v>1.1200000000000001</c:v>
                </c:pt>
                <c:pt idx="25">
                  <c:v>1.1299999999999999</c:v>
                </c:pt>
                <c:pt idx="26">
                  <c:v>0.92</c:v>
                </c:pt>
                <c:pt idx="27">
                  <c:v>1.02</c:v>
                </c:pt>
                <c:pt idx="28">
                  <c:v>1.25</c:v>
                </c:pt>
                <c:pt idx="29">
                  <c:v>1.04</c:v>
                </c:pt>
                <c:pt idx="30">
                  <c:v>1.19</c:v>
                </c:pt>
                <c:pt idx="31">
                  <c:v>1.0900000000000001</c:v>
                </c:pt>
                <c:pt idx="32">
                  <c:v>1.23</c:v>
                </c:pt>
                <c:pt idx="33">
                  <c:v>1.25</c:v>
                </c:pt>
                <c:pt idx="34">
                  <c:v>1.1000000000000001</c:v>
                </c:pt>
                <c:pt idx="35">
                  <c:v>1.04</c:v>
                </c:pt>
                <c:pt idx="36">
                  <c:v>1.0900000000000001</c:v>
                </c:pt>
                <c:pt idx="37">
                  <c:v>1.1200000000000001</c:v>
                </c:pt>
                <c:pt idx="38">
                  <c:v>1.18</c:v>
                </c:pt>
                <c:pt idx="39">
                  <c:v>0.89</c:v>
                </c:pt>
                <c:pt idx="40">
                  <c:v>0.95</c:v>
                </c:pt>
                <c:pt idx="41">
                  <c:v>0.91</c:v>
                </c:pt>
                <c:pt idx="42">
                  <c:v>0.88</c:v>
                </c:pt>
                <c:pt idx="43">
                  <c:v>0.82</c:v>
                </c:pt>
                <c:pt idx="44">
                  <c:v>0.88</c:v>
                </c:pt>
                <c:pt idx="45">
                  <c:v>0.87</c:v>
                </c:pt>
                <c:pt idx="46">
                  <c:v>1.04</c:v>
                </c:pt>
                <c:pt idx="47">
                  <c:v>0.91</c:v>
                </c:pt>
                <c:pt idx="48">
                  <c:v>1.07</c:v>
                </c:pt>
                <c:pt idx="49">
                  <c:v>1.1200000000000001</c:v>
                </c:pt>
                <c:pt idx="50">
                  <c:v>1.1200000000000001</c:v>
                </c:pt>
                <c:pt idx="51">
                  <c:v>1.24</c:v>
                </c:pt>
                <c:pt idx="52">
                  <c:v>1.01</c:v>
                </c:pt>
                <c:pt idx="53">
                  <c:v>1.1299999999999999</c:v>
                </c:pt>
                <c:pt idx="54">
                  <c:v>0.92</c:v>
                </c:pt>
                <c:pt idx="55">
                  <c:v>0.98</c:v>
                </c:pt>
                <c:pt idx="56">
                  <c:v>0.94</c:v>
                </c:pt>
                <c:pt idx="57">
                  <c:v>1.07</c:v>
                </c:pt>
                <c:pt idx="58">
                  <c:v>0.89</c:v>
                </c:pt>
                <c:pt idx="59">
                  <c:v>1.05</c:v>
                </c:pt>
                <c:pt idx="60">
                  <c:v>1.25</c:v>
                </c:pt>
                <c:pt idx="61">
                  <c:v>0.98</c:v>
                </c:pt>
                <c:pt idx="62">
                  <c:v>1.23</c:v>
                </c:pt>
                <c:pt idx="63">
                  <c:v>1.22</c:v>
                </c:pt>
                <c:pt idx="64">
                  <c:v>1.45</c:v>
                </c:pt>
                <c:pt idx="65">
                  <c:v>1.19</c:v>
                </c:pt>
                <c:pt idx="66">
                  <c:v>1.1200000000000001</c:v>
                </c:pt>
                <c:pt idx="67">
                  <c:v>1.1200000000000001</c:v>
                </c:pt>
                <c:pt idx="68">
                  <c:v>1.02</c:v>
                </c:pt>
                <c:pt idx="69">
                  <c:v>1.28</c:v>
                </c:pt>
                <c:pt idx="70">
                  <c:v>0.90600000000000003</c:v>
                </c:pt>
                <c:pt idx="71">
                  <c:v>1.36</c:v>
                </c:pt>
                <c:pt idx="72">
                  <c:v>0.98</c:v>
                </c:pt>
                <c:pt idx="73">
                  <c:v>1.31</c:v>
                </c:pt>
                <c:pt idx="74">
                  <c:v>0.99</c:v>
                </c:pt>
                <c:pt idx="75">
                  <c:v>1.23</c:v>
                </c:pt>
                <c:pt idx="76">
                  <c:v>1.19</c:v>
                </c:pt>
                <c:pt idx="77">
                  <c:v>0.96</c:v>
                </c:pt>
                <c:pt idx="78">
                  <c:v>1.06</c:v>
                </c:pt>
                <c:pt idx="79">
                  <c:v>1.19</c:v>
                </c:pt>
                <c:pt idx="80">
                  <c:v>1.38</c:v>
                </c:pt>
                <c:pt idx="81">
                  <c:v>1.1599999999999999</c:v>
                </c:pt>
                <c:pt idx="82">
                  <c:v>1.31</c:v>
                </c:pt>
                <c:pt idx="83">
                  <c:v>0.84</c:v>
                </c:pt>
                <c:pt idx="84">
                  <c:v>0.79</c:v>
                </c:pt>
                <c:pt idx="85">
                  <c:v>1.23</c:v>
                </c:pt>
                <c:pt idx="86">
                  <c:v>1.33</c:v>
                </c:pt>
                <c:pt idx="87">
                  <c:v>1.36</c:v>
                </c:pt>
                <c:pt idx="88">
                  <c:v>1</c:v>
                </c:pt>
                <c:pt idx="89">
                  <c:v>1.07</c:v>
                </c:pt>
                <c:pt idx="90">
                  <c:v>1.08</c:v>
                </c:pt>
                <c:pt idx="91">
                  <c:v>1.05</c:v>
                </c:pt>
                <c:pt idx="92">
                  <c:v>0.96</c:v>
                </c:pt>
                <c:pt idx="93">
                  <c:v>1.1499999999999999</c:v>
                </c:pt>
                <c:pt idx="94">
                  <c:v>1.1599999999999999</c:v>
                </c:pt>
                <c:pt idx="95">
                  <c:v>1.1599999999999999</c:v>
                </c:pt>
                <c:pt idx="96">
                  <c:v>0.95</c:v>
                </c:pt>
                <c:pt idx="97">
                  <c:v>1.23</c:v>
                </c:pt>
                <c:pt idx="98">
                  <c:v>1.04</c:v>
                </c:pt>
                <c:pt idx="99">
                  <c:v>1.42</c:v>
                </c:pt>
                <c:pt idx="100">
                  <c:v>1.27</c:v>
                </c:pt>
                <c:pt idx="101">
                  <c:v>1.04</c:v>
                </c:pt>
                <c:pt idx="102">
                  <c:v>0.8</c:v>
                </c:pt>
                <c:pt idx="103">
                  <c:v>0.94</c:v>
                </c:pt>
                <c:pt idx="104">
                  <c:v>1.04</c:v>
                </c:pt>
                <c:pt idx="105">
                  <c:v>0.86</c:v>
                </c:pt>
                <c:pt idx="106">
                  <c:v>1</c:v>
                </c:pt>
                <c:pt idx="107">
                  <c:v>0.88</c:v>
                </c:pt>
                <c:pt idx="108">
                  <c:v>0.86</c:v>
                </c:pt>
                <c:pt idx="109">
                  <c:v>0.96</c:v>
                </c:pt>
                <c:pt idx="110">
                  <c:v>0.75</c:v>
                </c:pt>
                <c:pt idx="111">
                  <c:v>0.9</c:v>
                </c:pt>
                <c:pt idx="112">
                  <c:v>1.23</c:v>
                </c:pt>
                <c:pt idx="113">
                  <c:v>1.1000000000000001</c:v>
                </c:pt>
                <c:pt idx="114">
                  <c:v>0.93</c:v>
                </c:pt>
                <c:pt idx="115">
                  <c:v>1.71</c:v>
                </c:pt>
                <c:pt idx="116">
                  <c:v>0.95</c:v>
                </c:pt>
                <c:pt idx="117">
                  <c:v>1.06</c:v>
                </c:pt>
                <c:pt idx="118">
                  <c:v>0.7</c:v>
                </c:pt>
                <c:pt idx="119">
                  <c:v>0.93</c:v>
                </c:pt>
                <c:pt idx="120">
                  <c:v>0.8</c:v>
                </c:pt>
                <c:pt idx="121">
                  <c:v>0.93</c:v>
                </c:pt>
                <c:pt idx="122">
                  <c:v>0.92</c:v>
                </c:pt>
                <c:pt idx="123">
                  <c:v>0.73</c:v>
                </c:pt>
                <c:pt idx="124">
                  <c:v>0.75</c:v>
                </c:pt>
                <c:pt idx="125">
                  <c:v>0.86</c:v>
                </c:pt>
                <c:pt idx="126">
                  <c:v>0.69</c:v>
                </c:pt>
                <c:pt idx="127">
                  <c:v>0.97</c:v>
                </c:pt>
                <c:pt idx="128">
                  <c:v>0.89</c:v>
                </c:pt>
                <c:pt idx="129">
                  <c:v>0.79</c:v>
                </c:pt>
                <c:pt idx="130">
                  <c:v>0.76</c:v>
                </c:pt>
                <c:pt idx="131">
                  <c:v>0.74</c:v>
                </c:pt>
                <c:pt idx="132">
                  <c:v>0.66</c:v>
                </c:pt>
                <c:pt idx="133">
                  <c:v>0.78</c:v>
                </c:pt>
                <c:pt idx="134">
                  <c:v>0.75</c:v>
                </c:pt>
                <c:pt idx="135">
                  <c:v>0.73</c:v>
                </c:pt>
                <c:pt idx="136">
                  <c:v>0.75</c:v>
                </c:pt>
                <c:pt idx="137">
                  <c:v>0.82</c:v>
                </c:pt>
                <c:pt idx="138">
                  <c:v>0.81</c:v>
                </c:pt>
                <c:pt idx="139">
                  <c:v>0.89</c:v>
                </c:pt>
                <c:pt idx="140">
                  <c:v>0.77</c:v>
                </c:pt>
                <c:pt idx="141">
                  <c:v>0.7</c:v>
                </c:pt>
                <c:pt idx="142">
                  <c:v>0.89</c:v>
                </c:pt>
                <c:pt idx="143">
                  <c:v>0.91</c:v>
                </c:pt>
                <c:pt idx="144">
                  <c:v>0.65</c:v>
                </c:pt>
                <c:pt idx="145">
                  <c:v>0.6</c:v>
                </c:pt>
                <c:pt idx="146">
                  <c:v>0.57999999999999996</c:v>
                </c:pt>
                <c:pt idx="147">
                  <c:v>0.54</c:v>
                </c:pt>
                <c:pt idx="148">
                  <c:v>0.55000000000000004</c:v>
                </c:pt>
                <c:pt idx="149">
                  <c:v>0.56999999999999995</c:v>
                </c:pt>
                <c:pt idx="150">
                  <c:v>0.59</c:v>
                </c:pt>
                <c:pt idx="151">
                  <c:v>0.48</c:v>
                </c:pt>
                <c:pt idx="152">
                  <c:v>0.61</c:v>
                </c:pt>
                <c:pt idx="153">
                  <c:v>0.56000000000000005</c:v>
                </c:pt>
                <c:pt idx="154">
                  <c:v>0.57999999999999996</c:v>
                </c:pt>
                <c:pt idx="155">
                  <c:v>0.6</c:v>
                </c:pt>
                <c:pt idx="156">
                  <c:v>0.56999999999999995</c:v>
                </c:pt>
                <c:pt idx="157">
                  <c:v>0.67</c:v>
                </c:pt>
                <c:pt idx="158">
                  <c:v>0.56999999999999995</c:v>
                </c:pt>
                <c:pt idx="159">
                  <c:v>0.56999999999999995</c:v>
                </c:pt>
                <c:pt idx="160">
                  <c:v>0.56000000000000005</c:v>
                </c:pt>
                <c:pt idx="161">
                  <c:v>0.96</c:v>
                </c:pt>
                <c:pt idx="162">
                  <c:v>0.87</c:v>
                </c:pt>
                <c:pt idx="163">
                  <c:v>0.68</c:v>
                </c:pt>
                <c:pt idx="164">
                  <c:v>0.7</c:v>
                </c:pt>
                <c:pt idx="165">
                  <c:v>0.78</c:v>
                </c:pt>
                <c:pt idx="166">
                  <c:v>0.85</c:v>
                </c:pt>
                <c:pt idx="167">
                  <c:v>0.72</c:v>
                </c:pt>
                <c:pt idx="168">
                  <c:v>0.74</c:v>
                </c:pt>
                <c:pt idx="169">
                  <c:v>0.67</c:v>
                </c:pt>
                <c:pt idx="170">
                  <c:v>0.66</c:v>
                </c:pt>
                <c:pt idx="171">
                  <c:v>0.56999999999999995</c:v>
                </c:pt>
                <c:pt idx="172">
                  <c:v>0.62</c:v>
                </c:pt>
                <c:pt idx="173">
                  <c:v>0.64</c:v>
                </c:pt>
                <c:pt idx="174">
                  <c:v>0.7</c:v>
                </c:pt>
                <c:pt idx="175">
                  <c:v>0.59</c:v>
                </c:pt>
                <c:pt idx="176">
                  <c:v>0.6</c:v>
                </c:pt>
                <c:pt idx="177">
                  <c:v>0.61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07F-4F28-931F-512E53A93E27}"/>
            </c:ext>
          </c:extLst>
        </c:ser>
        <c:ser>
          <c:idx val="11"/>
          <c:order val="10"/>
          <c:tx>
            <c:strRef>
              <c:f>Sheet3!$M$1</c:f>
              <c:strCache>
                <c:ptCount val="1"/>
                <c:pt idx="0">
                  <c:v>V12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Sheet3!$A$2:$A$179</c:f>
              <c:numCache>
                <c:formatCode>General</c:formatCode>
                <c:ptCount val="17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</c:numCache>
            </c:numRef>
          </c:xVal>
          <c:yVal>
            <c:numRef>
              <c:f>Sheet3!$M$2:$M$179</c:f>
              <c:numCache>
                <c:formatCode>General</c:formatCode>
                <c:ptCount val="178"/>
                <c:pt idx="0">
                  <c:v>3.92</c:v>
                </c:pt>
                <c:pt idx="1">
                  <c:v>3.4</c:v>
                </c:pt>
                <c:pt idx="2">
                  <c:v>3.17</c:v>
                </c:pt>
                <c:pt idx="3">
                  <c:v>3.45</c:v>
                </c:pt>
                <c:pt idx="4">
                  <c:v>2.93</c:v>
                </c:pt>
                <c:pt idx="5">
                  <c:v>2.85</c:v>
                </c:pt>
                <c:pt idx="6">
                  <c:v>3.58</c:v>
                </c:pt>
                <c:pt idx="7">
                  <c:v>3.58</c:v>
                </c:pt>
                <c:pt idx="8">
                  <c:v>2.85</c:v>
                </c:pt>
                <c:pt idx="9">
                  <c:v>3.55</c:v>
                </c:pt>
                <c:pt idx="10">
                  <c:v>3.17</c:v>
                </c:pt>
                <c:pt idx="11">
                  <c:v>2.82</c:v>
                </c:pt>
                <c:pt idx="12">
                  <c:v>2.9</c:v>
                </c:pt>
                <c:pt idx="13">
                  <c:v>2.73</c:v>
                </c:pt>
                <c:pt idx="14">
                  <c:v>3</c:v>
                </c:pt>
                <c:pt idx="15">
                  <c:v>2.88</c:v>
                </c:pt>
                <c:pt idx="16">
                  <c:v>2.65</c:v>
                </c:pt>
                <c:pt idx="17">
                  <c:v>2.57</c:v>
                </c:pt>
                <c:pt idx="18">
                  <c:v>2.82</c:v>
                </c:pt>
                <c:pt idx="19">
                  <c:v>3.36</c:v>
                </c:pt>
                <c:pt idx="20">
                  <c:v>3.71</c:v>
                </c:pt>
                <c:pt idx="21">
                  <c:v>3.52</c:v>
                </c:pt>
                <c:pt idx="22">
                  <c:v>4</c:v>
                </c:pt>
                <c:pt idx="23">
                  <c:v>3.63</c:v>
                </c:pt>
                <c:pt idx="24">
                  <c:v>3.82</c:v>
                </c:pt>
                <c:pt idx="25">
                  <c:v>3.2</c:v>
                </c:pt>
                <c:pt idx="26">
                  <c:v>3.22</c:v>
                </c:pt>
                <c:pt idx="27">
                  <c:v>2.77</c:v>
                </c:pt>
                <c:pt idx="28">
                  <c:v>3.4</c:v>
                </c:pt>
                <c:pt idx="29">
                  <c:v>3.59</c:v>
                </c:pt>
                <c:pt idx="30">
                  <c:v>2.71</c:v>
                </c:pt>
                <c:pt idx="31">
                  <c:v>2.88</c:v>
                </c:pt>
                <c:pt idx="32">
                  <c:v>2.87</c:v>
                </c:pt>
                <c:pt idx="33">
                  <c:v>3</c:v>
                </c:pt>
                <c:pt idx="34">
                  <c:v>2.87</c:v>
                </c:pt>
                <c:pt idx="35">
                  <c:v>3.47</c:v>
                </c:pt>
                <c:pt idx="36">
                  <c:v>2.78</c:v>
                </c:pt>
                <c:pt idx="37">
                  <c:v>2.5099999999999998</c:v>
                </c:pt>
                <c:pt idx="38">
                  <c:v>2.69</c:v>
                </c:pt>
                <c:pt idx="39">
                  <c:v>3.53</c:v>
                </c:pt>
                <c:pt idx="40">
                  <c:v>3.38</c:v>
                </c:pt>
                <c:pt idx="41">
                  <c:v>3</c:v>
                </c:pt>
                <c:pt idx="42">
                  <c:v>3.56</c:v>
                </c:pt>
                <c:pt idx="43">
                  <c:v>3</c:v>
                </c:pt>
                <c:pt idx="44">
                  <c:v>3.35</c:v>
                </c:pt>
                <c:pt idx="45">
                  <c:v>3.33</c:v>
                </c:pt>
                <c:pt idx="46">
                  <c:v>3.44</c:v>
                </c:pt>
                <c:pt idx="47">
                  <c:v>3.33</c:v>
                </c:pt>
                <c:pt idx="48">
                  <c:v>2.75</c:v>
                </c:pt>
                <c:pt idx="49">
                  <c:v>3.1</c:v>
                </c:pt>
                <c:pt idx="50">
                  <c:v>2.91</c:v>
                </c:pt>
                <c:pt idx="51">
                  <c:v>3.37</c:v>
                </c:pt>
                <c:pt idx="52">
                  <c:v>3.26</c:v>
                </c:pt>
                <c:pt idx="53">
                  <c:v>2.93</c:v>
                </c:pt>
                <c:pt idx="54">
                  <c:v>3.2</c:v>
                </c:pt>
                <c:pt idx="55">
                  <c:v>3.03</c:v>
                </c:pt>
                <c:pt idx="56">
                  <c:v>3.31</c:v>
                </c:pt>
                <c:pt idx="57">
                  <c:v>2.84</c:v>
                </c:pt>
                <c:pt idx="58">
                  <c:v>2.87</c:v>
                </c:pt>
                <c:pt idx="59">
                  <c:v>1.82</c:v>
                </c:pt>
                <c:pt idx="60">
                  <c:v>1.67</c:v>
                </c:pt>
                <c:pt idx="61">
                  <c:v>1.59</c:v>
                </c:pt>
                <c:pt idx="62">
                  <c:v>2.46</c:v>
                </c:pt>
                <c:pt idx="63">
                  <c:v>2.87</c:v>
                </c:pt>
                <c:pt idx="64">
                  <c:v>2.23</c:v>
                </c:pt>
                <c:pt idx="65">
                  <c:v>2.2999999999999998</c:v>
                </c:pt>
                <c:pt idx="66">
                  <c:v>3.18</c:v>
                </c:pt>
                <c:pt idx="67">
                  <c:v>3.48</c:v>
                </c:pt>
                <c:pt idx="68">
                  <c:v>1.93</c:v>
                </c:pt>
                <c:pt idx="69">
                  <c:v>3.07</c:v>
                </c:pt>
                <c:pt idx="70">
                  <c:v>1.82</c:v>
                </c:pt>
                <c:pt idx="71">
                  <c:v>3.16</c:v>
                </c:pt>
                <c:pt idx="72">
                  <c:v>2.78</c:v>
                </c:pt>
                <c:pt idx="73">
                  <c:v>3.5</c:v>
                </c:pt>
                <c:pt idx="74">
                  <c:v>3.13</c:v>
                </c:pt>
                <c:pt idx="75">
                  <c:v>2.14</c:v>
                </c:pt>
                <c:pt idx="76">
                  <c:v>2.48</c:v>
                </c:pt>
                <c:pt idx="77">
                  <c:v>2.52</c:v>
                </c:pt>
                <c:pt idx="78">
                  <c:v>2.31</c:v>
                </c:pt>
                <c:pt idx="79">
                  <c:v>3.13</c:v>
                </c:pt>
                <c:pt idx="80">
                  <c:v>3.12</c:v>
                </c:pt>
                <c:pt idx="81">
                  <c:v>3.14</c:v>
                </c:pt>
                <c:pt idx="82">
                  <c:v>2.72</c:v>
                </c:pt>
                <c:pt idx="83">
                  <c:v>2.0099999999999998</c:v>
                </c:pt>
                <c:pt idx="84">
                  <c:v>3.08</c:v>
                </c:pt>
                <c:pt idx="85">
                  <c:v>3.16</c:v>
                </c:pt>
                <c:pt idx="86">
                  <c:v>2.2599999999999998</c:v>
                </c:pt>
                <c:pt idx="87">
                  <c:v>3.21</c:v>
                </c:pt>
                <c:pt idx="88">
                  <c:v>2.75</c:v>
                </c:pt>
                <c:pt idx="89">
                  <c:v>3.21</c:v>
                </c:pt>
                <c:pt idx="90">
                  <c:v>2.27</c:v>
                </c:pt>
                <c:pt idx="91">
                  <c:v>2.65</c:v>
                </c:pt>
                <c:pt idx="92">
                  <c:v>2.06</c:v>
                </c:pt>
                <c:pt idx="93">
                  <c:v>3.3</c:v>
                </c:pt>
                <c:pt idx="94">
                  <c:v>2.96</c:v>
                </c:pt>
                <c:pt idx="95">
                  <c:v>2.63</c:v>
                </c:pt>
                <c:pt idx="96">
                  <c:v>2.2599999999999998</c:v>
                </c:pt>
                <c:pt idx="97">
                  <c:v>2.74</c:v>
                </c:pt>
                <c:pt idx="98">
                  <c:v>2.77</c:v>
                </c:pt>
                <c:pt idx="99">
                  <c:v>2.83</c:v>
                </c:pt>
                <c:pt idx="100">
                  <c:v>2.96</c:v>
                </c:pt>
                <c:pt idx="101">
                  <c:v>2.77</c:v>
                </c:pt>
                <c:pt idx="102">
                  <c:v>3.38</c:v>
                </c:pt>
                <c:pt idx="103">
                  <c:v>2.44</c:v>
                </c:pt>
                <c:pt idx="104">
                  <c:v>3.57</c:v>
                </c:pt>
                <c:pt idx="105">
                  <c:v>3.3</c:v>
                </c:pt>
                <c:pt idx="106">
                  <c:v>3.17</c:v>
                </c:pt>
                <c:pt idx="107">
                  <c:v>2.42</c:v>
                </c:pt>
                <c:pt idx="108">
                  <c:v>3.02</c:v>
                </c:pt>
                <c:pt idx="109">
                  <c:v>3.26</c:v>
                </c:pt>
                <c:pt idx="110">
                  <c:v>2.81</c:v>
                </c:pt>
                <c:pt idx="111">
                  <c:v>2.78</c:v>
                </c:pt>
                <c:pt idx="112">
                  <c:v>2.5</c:v>
                </c:pt>
                <c:pt idx="113">
                  <c:v>2.31</c:v>
                </c:pt>
                <c:pt idx="114">
                  <c:v>3.19</c:v>
                </c:pt>
                <c:pt idx="115">
                  <c:v>2.87</c:v>
                </c:pt>
                <c:pt idx="116">
                  <c:v>3.33</c:v>
                </c:pt>
                <c:pt idx="117">
                  <c:v>2.96</c:v>
                </c:pt>
                <c:pt idx="118">
                  <c:v>2.12</c:v>
                </c:pt>
                <c:pt idx="119">
                  <c:v>3.05</c:v>
                </c:pt>
                <c:pt idx="120">
                  <c:v>3.39</c:v>
                </c:pt>
                <c:pt idx="121">
                  <c:v>3.69</c:v>
                </c:pt>
                <c:pt idx="122">
                  <c:v>3.12</c:v>
                </c:pt>
                <c:pt idx="123">
                  <c:v>3.1</c:v>
                </c:pt>
                <c:pt idx="124">
                  <c:v>3.64</c:v>
                </c:pt>
                <c:pt idx="125">
                  <c:v>3.28</c:v>
                </c:pt>
                <c:pt idx="126">
                  <c:v>2.84</c:v>
                </c:pt>
                <c:pt idx="127">
                  <c:v>2.44</c:v>
                </c:pt>
                <c:pt idx="128">
                  <c:v>2.78</c:v>
                </c:pt>
                <c:pt idx="129">
                  <c:v>2.57</c:v>
                </c:pt>
                <c:pt idx="130">
                  <c:v>1.29</c:v>
                </c:pt>
                <c:pt idx="131">
                  <c:v>1.42</c:v>
                </c:pt>
                <c:pt idx="132">
                  <c:v>1.36</c:v>
                </c:pt>
                <c:pt idx="133">
                  <c:v>1.29</c:v>
                </c:pt>
                <c:pt idx="134">
                  <c:v>1.51</c:v>
                </c:pt>
                <c:pt idx="135">
                  <c:v>1.58</c:v>
                </c:pt>
                <c:pt idx="136">
                  <c:v>1.27</c:v>
                </c:pt>
                <c:pt idx="137">
                  <c:v>1.69</c:v>
                </c:pt>
                <c:pt idx="138">
                  <c:v>1.82</c:v>
                </c:pt>
                <c:pt idx="139">
                  <c:v>2.15</c:v>
                </c:pt>
                <c:pt idx="140">
                  <c:v>2.31</c:v>
                </c:pt>
                <c:pt idx="141">
                  <c:v>2.4700000000000002</c:v>
                </c:pt>
                <c:pt idx="142">
                  <c:v>2.06</c:v>
                </c:pt>
                <c:pt idx="143">
                  <c:v>2.0499999999999998</c:v>
                </c:pt>
                <c:pt idx="144">
                  <c:v>2</c:v>
                </c:pt>
                <c:pt idx="145">
                  <c:v>1.68</c:v>
                </c:pt>
                <c:pt idx="146">
                  <c:v>1.33</c:v>
                </c:pt>
                <c:pt idx="147">
                  <c:v>1.86</c:v>
                </c:pt>
                <c:pt idx="148">
                  <c:v>1.62</c:v>
                </c:pt>
                <c:pt idx="149">
                  <c:v>1.33</c:v>
                </c:pt>
                <c:pt idx="150">
                  <c:v>1.3</c:v>
                </c:pt>
                <c:pt idx="151">
                  <c:v>1.47</c:v>
                </c:pt>
                <c:pt idx="152">
                  <c:v>1.33</c:v>
                </c:pt>
                <c:pt idx="153">
                  <c:v>1.51</c:v>
                </c:pt>
                <c:pt idx="154">
                  <c:v>1.55</c:v>
                </c:pt>
                <c:pt idx="155">
                  <c:v>1.48</c:v>
                </c:pt>
                <c:pt idx="156">
                  <c:v>1.64</c:v>
                </c:pt>
                <c:pt idx="157">
                  <c:v>1.73</c:v>
                </c:pt>
                <c:pt idx="158">
                  <c:v>1.96</c:v>
                </c:pt>
                <c:pt idx="159">
                  <c:v>1.78</c:v>
                </c:pt>
                <c:pt idx="160">
                  <c:v>1.58</c:v>
                </c:pt>
                <c:pt idx="161">
                  <c:v>1.82</c:v>
                </c:pt>
                <c:pt idx="162">
                  <c:v>2.11</c:v>
                </c:pt>
                <c:pt idx="163">
                  <c:v>1.75</c:v>
                </c:pt>
                <c:pt idx="164">
                  <c:v>1.68</c:v>
                </c:pt>
                <c:pt idx="165">
                  <c:v>1.75</c:v>
                </c:pt>
                <c:pt idx="166">
                  <c:v>1.56</c:v>
                </c:pt>
                <c:pt idx="167">
                  <c:v>1.75</c:v>
                </c:pt>
                <c:pt idx="168">
                  <c:v>1.8</c:v>
                </c:pt>
                <c:pt idx="169">
                  <c:v>1.92</c:v>
                </c:pt>
                <c:pt idx="170">
                  <c:v>1.83</c:v>
                </c:pt>
                <c:pt idx="171">
                  <c:v>1.63</c:v>
                </c:pt>
                <c:pt idx="172">
                  <c:v>1.71</c:v>
                </c:pt>
                <c:pt idx="173">
                  <c:v>1.74</c:v>
                </c:pt>
                <c:pt idx="174">
                  <c:v>1.56</c:v>
                </c:pt>
                <c:pt idx="175">
                  <c:v>1.56</c:v>
                </c:pt>
                <c:pt idx="176">
                  <c:v>1.62</c:v>
                </c:pt>
                <c:pt idx="177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07F-4F28-931F-512E53A93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4596368"/>
        <c:axId val="894595384"/>
      </c:scatterChart>
      <c:valAx>
        <c:axId val="894596368"/>
        <c:scaling>
          <c:orientation val="minMax"/>
          <c:max val="3.5"/>
          <c:min val="0.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Customer segment</a:t>
                </a:r>
                <a:r>
                  <a:rPr lang="tr-TR" baseline="0"/>
                  <a:t> (levels)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595384"/>
        <c:crosses val="autoZero"/>
        <c:crossBetween val="midCat"/>
      </c:valAx>
      <c:valAx>
        <c:axId val="894595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Value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596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4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8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3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3E04-0622-435D-805C-54830DF38BD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A3F7C-A53F-4D18-8108-A4C4785B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chive.ics.uci.edu/ml/datasets/w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1073960" y="1539907"/>
            <a:ext cx="6996081" cy="3778187"/>
            <a:chOff x="1073960" y="2424880"/>
            <a:chExt cx="6996081" cy="3778187"/>
          </a:xfrm>
        </p:grpSpPr>
        <p:sp>
          <p:nvSpPr>
            <p:cNvPr id="128" name="Rectangle 127"/>
            <p:cNvSpPr/>
            <p:nvPr/>
          </p:nvSpPr>
          <p:spPr>
            <a:xfrm>
              <a:off x="1073960" y="2424880"/>
              <a:ext cx="6996081" cy="2331407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tr-TR" sz="33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END620- UYGULAMALI ÇOK DEĞİŞKENLİ</a:t>
              </a:r>
            </a:p>
            <a:p>
              <a:pPr algn="ctr"/>
              <a:r>
                <a:rPr lang="tr-TR" sz="33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İSTATİKSEL ANALİZ</a:t>
              </a:r>
            </a:p>
            <a:p>
              <a:pPr algn="ctr"/>
              <a:endParaRPr lang="tr-TR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tr-TR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UYGULAMA ÖDEVİ SUNUMU</a:t>
              </a:r>
            </a:p>
            <a:p>
              <a:pPr algn="ctr"/>
              <a:r>
                <a:rPr lang="tr-T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2018-2019 (BAHAR</a:t>
              </a:r>
              <a:r>
                <a:rPr lang="tr-T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pic>
          <p:nvPicPr>
            <p:cNvPr id="129" name="Picture 4" descr="http://www.itu.edu.tr/images/default-source/default-album/itu_logo.png?sfvrsn=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171" y="5663067"/>
              <a:ext cx="959657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Rectangle 129"/>
            <p:cNvSpPr/>
            <p:nvPr/>
          </p:nvSpPr>
          <p:spPr>
            <a:xfrm>
              <a:off x="3921724" y="5025011"/>
              <a:ext cx="1300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Uğur Üresin</a:t>
              </a:r>
              <a:endParaRPr lang="tr-T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49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064"/>
            <a:ext cx="2912364" cy="1935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8" y="770064"/>
            <a:ext cx="2912364" cy="1935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770064"/>
            <a:ext cx="2912364" cy="19353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4831"/>
            <a:ext cx="2912364" cy="19353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8" y="2689590"/>
            <a:ext cx="2912364" cy="1935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2714831"/>
            <a:ext cx="2912364" cy="193538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33375" y="11091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v1</a:t>
            </a:r>
            <a:endParaRPr lang="en-US" sz="1350" b="1" dirty="0"/>
          </a:p>
        </p:txBody>
      </p:sp>
      <p:sp>
        <p:nvSpPr>
          <p:cNvPr id="14" name="Oval 13"/>
          <p:cNvSpPr/>
          <p:nvPr/>
        </p:nvSpPr>
        <p:spPr>
          <a:xfrm>
            <a:off x="3457575" y="11091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v2</a:t>
            </a:r>
            <a:endParaRPr lang="en-US" sz="1350" b="1" dirty="0"/>
          </a:p>
        </p:txBody>
      </p:sp>
      <p:sp>
        <p:nvSpPr>
          <p:cNvPr id="15" name="Oval 14"/>
          <p:cNvSpPr/>
          <p:nvPr/>
        </p:nvSpPr>
        <p:spPr>
          <a:xfrm>
            <a:off x="6562725" y="11091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v3</a:t>
            </a:r>
            <a:endParaRPr lang="en-US" sz="1350" b="1" dirty="0"/>
          </a:p>
        </p:txBody>
      </p:sp>
      <p:sp>
        <p:nvSpPr>
          <p:cNvPr id="16" name="Oval 15"/>
          <p:cNvSpPr/>
          <p:nvPr/>
        </p:nvSpPr>
        <p:spPr>
          <a:xfrm>
            <a:off x="333375" y="307162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v4</a:t>
            </a:r>
            <a:endParaRPr lang="en-US" sz="1350" b="1" dirty="0"/>
          </a:p>
        </p:txBody>
      </p:sp>
      <p:sp>
        <p:nvSpPr>
          <p:cNvPr id="17" name="Oval 16"/>
          <p:cNvSpPr/>
          <p:nvPr/>
        </p:nvSpPr>
        <p:spPr>
          <a:xfrm>
            <a:off x="3457575" y="307162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v5</a:t>
            </a:r>
            <a:endParaRPr lang="en-US" sz="1350" b="1" dirty="0"/>
          </a:p>
        </p:txBody>
      </p:sp>
      <p:sp>
        <p:nvSpPr>
          <p:cNvPr id="18" name="Oval 17"/>
          <p:cNvSpPr/>
          <p:nvPr/>
        </p:nvSpPr>
        <p:spPr>
          <a:xfrm>
            <a:off x="6562725" y="307162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v6</a:t>
            </a:r>
            <a:endParaRPr lang="en-US" sz="13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17001" y="576000"/>
            <a:ext cx="3023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/>
              <a:t>Normalite Kontrolü için QQ-Diagramları</a:t>
            </a:r>
            <a:endParaRPr lang="en-US" sz="135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Veri İnceleme</a:t>
            </a:r>
            <a:endParaRPr lang="en-US" sz="1350" dirty="0"/>
          </a:p>
        </p:txBody>
      </p:sp>
      <p:pic>
        <p:nvPicPr>
          <p:cNvPr id="22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9598"/>
            <a:ext cx="2912364" cy="19353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8" y="4659598"/>
            <a:ext cx="2912364" cy="19353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4624975"/>
            <a:ext cx="2912364" cy="1935385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33375" y="50070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 smtClean="0"/>
              <a:t>v7</a:t>
            </a:r>
            <a:endParaRPr lang="en-US" sz="1350" b="1" dirty="0"/>
          </a:p>
        </p:txBody>
      </p:sp>
      <p:sp>
        <p:nvSpPr>
          <p:cNvPr id="28" name="Oval 27"/>
          <p:cNvSpPr/>
          <p:nvPr/>
        </p:nvSpPr>
        <p:spPr>
          <a:xfrm>
            <a:off x="3457575" y="50070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 smtClean="0"/>
              <a:t>v8</a:t>
            </a:r>
            <a:endParaRPr lang="en-US" sz="1350" b="1" dirty="0"/>
          </a:p>
        </p:txBody>
      </p:sp>
      <p:sp>
        <p:nvSpPr>
          <p:cNvPr id="29" name="Oval 28"/>
          <p:cNvSpPr/>
          <p:nvPr/>
        </p:nvSpPr>
        <p:spPr>
          <a:xfrm>
            <a:off x="6562725" y="50070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 smtClean="0"/>
              <a:t>v9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312841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064"/>
            <a:ext cx="2912364" cy="193538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770064"/>
            <a:ext cx="2912364" cy="193538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8" y="2689590"/>
            <a:ext cx="2912364" cy="193538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2714831"/>
            <a:ext cx="2912364" cy="193538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333375" y="11091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v1</a:t>
            </a:r>
            <a:endParaRPr lang="en-US" sz="1350" b="1" dirty="0"/>
          </a:p>
        </p:txBody>
      </p:sp>
      <p:sp>
        <p:nvSpPr>
          <p:cNvPr id="45" name="Oval 44"/>
          <p:cNvSpPr/>
          <p:nvPr/>
        </p:nvSpPr>
        <p:spPr>
          <a:xfrm>
            <a:off x="6562725" y="11091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v3</a:t>
            </a:r>
            <a:endParaRPr lang="en-US" sz="1350" b="1" dirty="0"/>
          </a:p>
        </p:txBody>
      </p:sp>
      <p:sp>
        <p:nvSpPr>
          <p:cNvPr id="47" name="Oval 46"/>
          <p:cNvSpPr/>
          <p:nvPr/>
        </p:nvSpPr>
        <p:spPr>
          <a:xfrm>
            <a:off x="3457575" y="307162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v5</a:t>
            </a:r>
            <a:endParaRPr lang="en-US" sz="1350" b="1" dirty="0"/>
          </a:p>
        </p:txBody>
      </p:sp>
      <p:sp>
        <p:nvSpPr>
          <p:cNvPr id="48" name="Oval 47"/>
          <p:cNvSpPr/>
          <p:nvPr/>
        </p:nvSpPr>
        <p:spPr>
          <a:xfrm>
            <a:off x="6562725" y="307162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v6</a:t>
            </a:r>
            <a:endParaRPr lang="en-US" sz="1350" b="1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9598"/>
            <a:ext cx="2912364" cy="193538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36" y="4624975"/>
            <a:ext cx="2912364" cy="1935385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33375" y="50070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 smtClean="0"/>
              <a:t>v7</a:t>
            </a:r>
            <a:endParaRPr lang="en-US" sz="1350" b="1" dirty="0"/>
          </a:p>
        </p:txBody>
      </p:sp>
      <p:sp>
        <p:nvSpPr>
          <p:cNvPr id="54" name="Oval 53"/>
          <p:cNvSpPr/>
          <p:nvPr/>
        </p:nvSpPr>
        <p:spPr>
          <a:xfrm>
            <a:off x="6562725" y="50070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 smtClean="0"/>
              <a:t>v9</a:t>
            </a:r>
            <a:endParaRPr lang="en-US" sz="13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17001" y="576000"/>
            <a:ext cx="31786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/>
              <a:t>Normalite Kontrolü için </a:t>
            </a:r>
            <a:r>
              <a:rPr lang="en-US" sz="1350" b="1" dirty="0"/>
              <a:t>Shapiro-Wilk </a:t>
            </a:r>
            <a:r>
              <a:rPr lang="en-US" sz="1350" b="1" dirty="0" err="1"/>
              <a:t>testi</a:t>
            </a:r>
            <a:endParaRPr lang="en-US" sz="135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43733"/>
              </p:ext>
            </p:extLst>
          </p:nvPr>
        </p:nvGraphicFramePr>
        <p:xfrm>
          <a:off x="3023043" y="1807414"/>
          <a:ext cx="3097913" cy="355049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98850">
                  <a:extLst>
                    <a:ext uri="{9D8B030D-6E8A-4147-A177-3AD203B41FA5}">
                      <a16:colId xmlns:a16="http://schemas.microsoft.com/office/drawing/2014/main" val="1159671940"/>
                    </a:ext>
                  </a:extLst>
                </a:gridCol>
                <a:gridCol w="1389817">
                  <a:extLst>
                    <a:ext uri="{9D8B030D-6E8A-4147-A177-3AD203B41FA5}">
                      <a16:colId xmlns:a16="http://schemas.microsoft.com/office/drawing/2014/main" val="3212351502"/>
                    </a:ext>
                  </a:extLst>
                </a:gridCol>
                <a:gridCol w="509246">
                  <a:extLst>
                    <a:ext uri="{9D8B030D-6E8A-4147-A177-3AD203B41FA5}">
                      <a16:colId xmlns:a16="http://schemas.microsoft.com/office/drawing/2014/main" val="782039795"/>
                    </a:ext>
                  </a:extLst>
                </a:gridCol>
              </a:tblGrid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Değişken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p-value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α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251051592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Alcohol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0.02004798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0,05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040510884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Malic acid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2,95E-04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503577489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0.03868278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167743625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FF0000"/>
                          </a:solidFill>
                          <a:effectLst/>
                        </a:rPr>
                        <a:t>Alcalinity of ash 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0.2638688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0,05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378128407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Magnesium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6,35E-01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95830940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 phenols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0.004395305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1141420022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Flavanoids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1,68E-05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890710054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Nonflavanoid phenols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0.00010551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2575423887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Proanthocyanins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0.01445402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08402648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Color intensity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9,23E-02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328388569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Hue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0.0174255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214702930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OD280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2,32E-06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0,05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538793274"/>
                  </a:ext>
                </a:extLst>
              </a:tr>
              <a:tr h="253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Proline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1,74E-07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0,05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51435" marR="51435" marT="0" marB="0" anchor="b"/>
                </a:tc>
                <a:extLst>
                  <a:ext uri="{0D108BD9-81ED-4DB2-BD59-A6C34878D82A}">
                    <a16:rowId xmlns:a16="http://schemas.microsoft.com/office/drawing/2014/main" val="3954669095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Veri İnceleme</a:t>
            </a:r>
            <a:endParaRPr lang="en-US" sz="1350" dirty="0"/>
          </a:p>
        </p:txBody>
      </p:sp>
      <p:pic>
        <p:nvPicPr>
          <p:cNvPr id="21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14831"/>
            <a:ext cx="2912364" cy="193538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5" name="Oval 54"/>
          <p:cNvSpPr/>
          <p:nvPr/>
        </p:nvSpPr>
        <p:spPr>
          <a:xfrm>
            <a:off x="333375" y="307162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b="1" dirty="0"/>
              <a:t>v4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35797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624883" y="576000"/>
            <a:ext cx="23081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/>
              <a:t>Normalite için Log Dönüşümü</a:t>
            </a:r>
            <a:endParaRPr lang="en-US" sz="135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51509" y="1455604"/>
            <a:ext cx="8935149" cy="4371906"/>
            <a:chOff x="151508" y="1925504"/>
            <a:chExt cx="8935149" cy="437190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08" y="1925504"/>
              <a:ext cx="3780000" cy="314179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657" y="1925504"/>
              <a:ext cx="3780000" cy="3141796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3931507" y="2925847"/>
              <a:ext cx="1278668" cy="51106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1350" dirty="0"/>
                <a:t>Log-transform</a:t>
              </a:r>
              <a:endParaRPr lang="en-US" sz="1350" dirty="0"/>
            </a:p>
          </p:txBody>
        </p:sp>
        <p:pic>
          <p:nvPicPr>
            <p:cNvPr id="24" name="Picture 23" descr="C:\Users\uuresin\Desktop\END620\QQPlots\04_log_WS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658" y="5321300"/>
              <a:ext cx="2820343" cy="976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Rounded Rectangle 24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Veri İnceleme</a:t>
            </a:r>
            <a:endParaRPr lang="en-US" sz="1350" dirty="0"/>
          </a:p>
        </p:txBody>
      </p:sp>
      <p:pic>
        <p:nvPicPr>
          <p:cNvPr id="26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5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Sonuçlar</a:t>
            </a:r>
            <a:endParaRPr lang="en-US" sz="1350" dirty="0"/>
          </a:p>
        </p:txBody>
      </p:sp>
      <p:pic>
        <p:nvPicPr>
          <p:cNvPr id="26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5891" y="1449000"/>
            <a:ext cx="8812218" cy="3960000"/>
            <a:chOff x="274440" y="1269000"/>
            <a:chExt cx="8812218" cy="396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40" y="1269000"/>
              <a:ext cx="4128644" cy="396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14" y="1269000"/>
              <a:ext cx="4128644" cy="39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201" y="3244334"/>
            <a:ext cx="8987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"We are drowning in information but starved for knowledge"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1715" y="3613666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John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Naisbitt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641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9350"/>
          <a:stretch/>
        </p:blipFill>
        <p:spPr>
          <a:xfrm>
            <a:off x="1504058" y="1107281"/>
            <a:ext cx="6135886" cy="46434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/>
              <a:t>Veri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1504058" y="5750719"/>
            <a:ext cx="2971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https://archive.ics.uci.edu/ml/datasets/wine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42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1" y="1950551"/>
            <a:ext cx="8812218" cy="2956898"/>
          </a:xfrm>
          <a:prstGeom prst="rect">
            <a:avLst/>
          </a:prstGeom>
        </p:spPr>
      </p:pic>
      <p:pic>
        <p:nvPicPr>
          <p:cNvPr id="8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/>
              <a:t>Veri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3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2320" y="1012283"/>
            <a:ext cx="8539360" cy="5438157"/>
            <a:chOff x="864705" y="986581"/>
            <a:chExt cx="10462591" cy="5994668"/>
          </a:xfrm>
        </p:grpSpPr>
        <p:graphicFrame>
          <p:nvGraphicFramePr>
            <p:cNvPr id="126" name="Chart 12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4267238"/>
                </p:ext>
              </p:extLst>
            </p:nvPr>
          </p:nvGraphicFramePr>
          <p:xfrm>
            <a:off x="864705" y="986581"/>
            <a:ext cx="10462591" cy="56077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7" name="TextBox 126"/>
            <p:cNvSpPr txBox="1"/>
            <p:nvPr/>
          </p:nvSpPr>
          <p:spPr>
            <a:xfrm>
              <a:off x="864705" y="6692867"/>
              <a:ext cx="7489242" cy="288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i="1" dirty="0"/>
                <a:t>Not: V5 ve V13 değişkenlerinin değerleri çok yüksek olduğu için (~100 ve ~750), bu grafikte gösterilmedi.</a:t>
              </a:r>
              <a:endParaRPr lang="en-US" sz="1100" i="1" dirty="0"/>
            </a:p>
          </p:txBody>
        </p:sp>
      </p:grpSp>
      <p:pic>
        <p:nvPicPr>
          <p:cNvPr id="7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Problem</a:t>
            </a: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29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Problem</a:t>
            </a:r>
            <a:endParaRPr lang="en-US" sz="13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"/>
          <a:stretch/>
        </p:blipFill>
        <p:spPr>
          <a:xfrm>
            <a:off x="0" y="1074420"/>
            <a:ext cx="9144000" cy="48755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384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4440" y="1587500"/>
            <a:ext cx="8602859" cy="4622800"/>
            <a:chOff x="564945" y="906118"/>
            <a:chExt cx="11024536" cy="4964066"/>
          </a:xfrm>
        </p:grpSpPr>
        <p:grpSp>
          <p:nvGrpSpPr>
            <p:cNvPr id="54" name="Group 53"/>
            <p:cNvGrpSpPr/>
            <p:nvPr/>
          </p:nvGrpSpPr>
          <p:grpSpPr>
            <a:xfrm>
              <a:off x="564945" y="906118"/>
              <a:ext cx="1450177" cy="4656290"/>
              <a:chOff x="864000" y="790832"/>
              <a:chExt cx="1046206" cy="3311613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" name="Rectangle 3"/>
              <p:cNvSpPr/>
              <p:nvPr/>
            </p:nvSpPr>
            <p:spPr>
              <a:xfrm>
                <a:off x="864000" y="790832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#1</a:t>
                </a:r>
                <a:endParaRPr lang="en-US" sz="75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4000" y="1050324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#2</a:t>
                </a:r>
                <a:endParaRPr lang="en-US" sz="75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64000" y="1309816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#3</a:t>
                </a:r>
                <a:endParaRPr lang="en-US" sz="75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64000" y="1569308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#4</a:t>
                </a:r>
                <a:endParaRPr lang="en-US" sz="75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4000" y="1828800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#5</a:t>
                </a:r>
                <a:endParaRPr lang="en-US" sz="75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64000" y="2088292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#6</a:t>
                </a:r>
                <a:endParaRPr lang="en-US" sz="75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64000" y="2347784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#7</a:t>
                </a:r>
                <a:endParaRPr lang="en-US" sz="75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64000" y="2607276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#8</a:t>
                </a:r>
                <a:endParaRPr lang="en-US" sz="75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64000" y="2866768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#9</a:t>
                </a:r>
                <a:endParaRPr lang="en-US" sz="75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64000" y="3126260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#10</a:t>
                </a:r>
                <a:endParaRPr lang="en-US" sz="75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4000" y="3385752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#11</a:t>
                </a:r>
                <a:endParaRPr lang="en-US" sz="75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64000" y="3645244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#12</a:t>
                </a:r>
                <a:endParaRPr lang="en-US" sz="75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64000" y="3904736"/>
                <a:ext cx="1046206" cy="197709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Değişken #13</a:t>
                </a:r>
                <a:endParaRPr lang="en-US" sz="75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470749" y="2666560"/>
              <a:ext cx="1450177" cy="1201861"/>
              <a:chOff x="3438586" y="1376069"/>
              <a:chExt cx="1046206" cy="854779"/>
            </a:xfrm>
            <a:solidFill>
              <a:schemeClr val="bg1">
                <a:lumMod val="5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40" name="Rectangle 39"/>
              <p:cNvSpPr/>
              <p:nvPr/>
            </p:nvSpPr>
            <p:spPr>
              <a:xfrm>
                <a:off x="3438586" y="1376069"/>
                <a:ext cx="1046206" cy="3960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FAKTÖR #1</a:t>
                </a:r>
                <a:endParaRPr lang="en-US" sz="75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38586" y="1834848"/>
                <a:ext cx="1046206" cy="3960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tr-TR" sz="750" dirty="0"/>
                  <a:t>FAKTÖR #2</a:t>
                </a:r>
                <a:endParaRPr lang="en-US" sz="750" dirty="0"/>
              </a:p>
            </p:txBody>
          </p:sp>
        </p:grpSp>
        <p:sp>
          <p:nvSpPr>
            <p:cNvPr id="55" name="Double Bracket 54"/>
            <p:cNvSpPr/>
            <p:nvPr/>
          </p:nvSpPr>
          <p:spPr>
            <a:xfrm>
              <a:off x="4218263" y="2365552"/>
              <a:ext cx="1955149" cy="1824291"/>
            </a:xfrm>
            <a:prstGeom prst="bracketPai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7" name="Straight Arrow Connector 56"/>
            <p:cNvCxnSpPr>
              <a:stCxn id="4" idx="3"/>
              <a:endCxn id="55" idx="1"/>
            </p:cNvCxnSpPr>
            <p:nvPr/>
          </p:nvCxnSpPr>
          <p:spPr>
            <a:xfrm>
              <a:off x="2015122" y="1045113"/>
              <a:ext cx="2203142" cy="2232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5" idx="3"/>
              <a:endCxn id="55" idx="1"/>
            </p:cNvCxnSpPr>
            <p:nvPr/>
          </p:nvCxnSpPr>
          <p:spPr>
            <a:xfrm>
              <a:off x="2015122" y="1409971"/>
              <a:ext cx="2203142" cy="1867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6" idx="3"/>
              <a:endCxn id="55" idx="1"/>
            </p:cNvCxnSpPr>
            <p:nvPr/>
          </p:nvCxnSpPr>
          <p:spPr>
            <a:xfrm>
              <a:off x="2015122" y="1774830"/>
              <a:ext cx="2203142" cy="1502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7" idx="3"/>
              <a:endCxn id="55" idx="1"/>
            </p:cNvCxnSpPr>
            <p:nvPr/>
          </p:nvCxnSpPr>
          <p:spPr>
            <a:xfrm>
              <a:off x="2015122" y="2139688"/>
              <a:ext cx="2203142" cy="1138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8" idx="3"/>
              <a:endCxn id="55" idx="1"/>
            </p:cNvCxnSpPr>
            <p:nvPr/>
          </p:nvCxnSpPr>
          <p:spPr>
            <a:xfrm>
              <a:off x="2015122" y="2504547"/>
              <a:ext cx="2203142" cy="77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9" idx="3"/>
              <a:endCxn id="55" idx="1"/>
            </p:cNvCxnSpPr>
            <p:nvPr/>
          </p:nvCxnSpPr>
          <p:spPr>
            <a:xfrm>
              <a:off x="2015122" y="2869405"/>
              <a:ext cx="2203142" cy="408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0" idx="3"/>
              <a:endCxn id="55" idx="1"/>
            </p:cNvCxnSpPr>
            <p:nvPr/>
          </p:nvCxnSpPr>
          <p:spPr>
            <a:xfrm>
              <a:off x="2015122" y="3234264"/>
              <a:ext cx="2203142" cy="43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1" idx="3"/>
              <a:endCxn id="55" idx="1"/>
            </p:cNvCxnSpPr>
            <p:nvPr/>
          </p:nvCxnSpPr>
          <p:spPr>
            <a:xfrm flipV="1">
              <a:off x="2015122" y="3277698"/>
              <a:ext cx="2203142" cy="321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2" idx="3"/>
              <a:endCxn id="55" idx="1"/>
            </p:cNvCxnSpPr>
            <p:nvPr/>
          </p:nvCxnSpPr>
          <p:spPr>
            <a:xfrm flipV="1">
              <a:off x="2015122" y="3277698"/>
              <a:ext cx="2203142" cy="6862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3"/>
              <a:endCxn id="55" idx="1"/>
            </p:cNvCxnSpPr>
            <p:nvPr/>
          </p:nvCxnSpPr>
          <p:spPr>
            <a:xfrm flipV="1">
              <a:off x="2015122" y="3277698"/>
              <a:ext cx="2203142" cy="1051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4" idx="3"/>
              <a:endCxn id="55" idx="1"/>
            </p:cNvCxnSpPr>
            <p:nvPr/>
          </p:nvCxnSpPr>
          <p:spPr>
            <a:xfrm flipV="1">
              <a:off x="2015122" y="3277698"/>
              <a:ext cx="2203142" cy="14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5" idx="3"/>
              <a:endCxn id="55" idx="1"/>
            </p:cNvCxnSpPr>
            <p:nvPr/>
          </p:nvCxnSpPr>
          <p:spPr>
            <a:xfrm flipV="1">
              <a:off x="2015122" y="3277698"/>
              <a:ext cx="2203142" cy="17808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6" idx="3"/>
              <a:endCxn id="55" idx="1"/>
            </p:cNvCxnSpPr>
            <p:nvPr/>
          </p:nvCxnSpPr>
          <p:spPr>
            <a:xfrm flipV="1">
              <a:off x="2015122" y="3277698"/>
              <a:ext cx="2203142" cy="21457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ight Arrow 113"/>
            <p:cNvSpPr/>
            <p:nvPr/>
          </p:nvSpPr>
          <p:spPr>
            <a:xfrm>
              <a:off x="6421405" y="2900364"/>
              <a:ext cx="928330" cy="6814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7597429" y="1373993"/>
              <a:ext cx="0" cy="4049421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7597429" y="5423414"/>
              <a:ext cx="399205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7130206" y="906118"/>
              <a:ext cx="934445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900" dirty="0"/>
                <a:t>FAKTÖR #1</a:t>
              </a:r>
              <a:endParaRPr lang="en-US" sz="9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560925" y="5562408"/>
              <a:ext cx="934445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900" dirty="0"/>
                <a:t>FAKTÖR #2</a:t>
              </a:r>
              <a:endParaRPr lang="en-US" sz="900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845124" y="1861700"/>
              <a:ext cx="1267477" cy="1285691"/>
            </a:xfrm>
            <a:prstGeom prst="ellipse">
              <a:avLst/>
            </a:prstGeom>
            <a:solidFill>
              <a:srgbClr val="00B0F0"/>
            </a:solidFill>
            <a:ln w="15875">
              <a:noFill/>
              <a:prstDash val="sysDot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750" dirty="0">
                  <a:solidFill>
                    <a:schemeClr val="tx1"/>
                  </a:solidFill>
                </a:rPr>
                <a:t>Segment 1</a:t>
              </a:r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8959716" y="3685992"/>
              <a:ext cx="1267477" cy="1285691"/>
            </a:xfrm>
            <a:prstGeom prst="ellipse">
              <a:avLst/>
            </a:prstGeom>
            <a:solidFill>
              <a:srgbClr val="92D050"/>
            </a:solidFill>
            <a:ln w="15875">
              <a:noFill/>
              <a:prstDash val="sysDot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750" dirty="0">
                  <a:solidFill>
                    <a:schemeClr val="tx1"/>
                  </a:solidFill>
                </a:rPr>
                <a:t>Segment 2</a:t>
              </a:r>
              <a:endParaRPr lang="en-US" sz="750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0227193" y="2258445"/>
              <a:ext cx="1267477" cy="1285691"/>
            </a:xfrm>
            <a:prstGeom prst="ellipse">
              <a:avLst/>
            </a:prstGeom>
            <a:solidFill>
              <a:schemeClr val="accent2"/>
            </a:solidFill>
            <a:ln w="15875">
              <a:noFill/>
              <a:prstDash val="sysDot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r-TR" sz="750" dirty="0">
                  <a:solidFill>
                    <a:schemeClr val="tx1"/>
                  </a:solidFill>
                </a:rPr>
                <a:t>Segment 3</a:t>
              </a:r>
              <a:endParaRPr lang="en-US" sz="75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9659566" y="1528763"/>
              <a:ext cx="305965" cy="1618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112868" y="3147391"/>
              <a:ext cx="1546698" cy="816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9659566" y="3147391"/>
              <a:ext cx="1303506" cy="104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Amaç</a:t>
            </a:r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194" name="Picture 2" descr="binoculars icon ile ilgili gÃ¶rsel sonu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31" y="907340"/>
            <a:ext cx="182753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Sınamalar</a:t>
            </a:r>
            <a:endParaRPr lang="en-US" sz="1350" dirty="0"/>
          </a:p>
        </p:txBody>
      </p:sp>
      <p:sp>
        <p:nvSpPr>
          <p:cNvPr id="62" name="Rectangle 61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4440" y="1388751"/>
            <a:ext cx="8625720" cy="4080498"/>
            <a:chOff x="274440" y="891984"/>
            <a:chExt cx="8625720" cy="4080498"/>
          </a:xfrm>
        </p:grpSpPr>
        <p:sp>
          <p:nvSpPr>
            <p:cNvPr id="2" name="Rectangle 1"/>
            <p:cNvSpPr/>
            <p:nvPr/>
          </p:nvSpPr>
          <p:spPr>
            <a:xfrm>
              <a:off x="274440" y="1371496"/>
              <a:ext cx="8625720" cy="3600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340"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Uygulamada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faktör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analizi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için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aşağıda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verilen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varsayımlar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sınanır</a:t>
              </a:r>
              <a:r>
                <a:rPr lang="tr-TR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:</a:t>
              </a:r>
            </a:p>
            <a:p>
              <a:pPr indent="180340" algn="just">
                <a:lnSpc>
                  <a:spcPct val="150000"/>
                </a:lnSpc>
                <a:spcAft>
                  <a:spcPts val="0"/>
                </a:spcAft>
              </a:pPr>
              <a:endPara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Arial Unicode MS"/>
                <a:cs typeface="Arial Unicode MS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en-US" sz="1600" b="1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Örneklem</a:t>
              </a:r>
              <a:r>
                <a:rPr lang="en-US" sz="1600" b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büyüklüğü</a:t>
              </a:r>
              <a:r>
                <a:rPr lang="en-US" sz="1600" b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150’den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fazla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olmalı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ve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her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değişken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için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5-10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arası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gözlem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bulunmalıdır</a:t>
              </a:r>
              <a:r>
                <a:rPr lang="tr-TR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.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endPara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Arial Unicode MS"/>
                <a:cs typeface="Arial Unicode MS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en-US" sz="1600" b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Bartlett </a:t>
              </a:r>
              <a:r>
                <a:rPr lang="en-US" sz="1600" b="1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ve</a:t>
              </a:r>
              <a:r>
                <a:rPr lang="en-US" sz="1600" b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KMO </a:t>
              </a:r>
              <a:r>
                <a:rPr lang="tr-TR" sz="1600" b="1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t</a:t>
              </a:r>
              <a:r>
                <a:rPr lang="en-US" sz="1600" b="1" dirty="0" err="1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estleri</a:t>
              </a:r>
              <a:r>
                <a:rPr lang="en-US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anlamlı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çıkmalıdır</a:t>
              </a:r>
              <a:r>
                <a:rPr lang="tr-TR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.</a:t>
              </a: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endPara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Arial Unicode MS"/>
                <a:cs typeface="Arial Unicode MS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en-US" sz="1600" b="1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Doğrusallık</a:t>
              </a:r>
              <a:r>
                <a:rPr lang="en-US" sz="1600" b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: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Genellikle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faktör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analizi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yapılan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faktörler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birbiri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ile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ilişkili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ve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örneklem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sayısı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da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en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az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150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olunca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doğrusallık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kendiliğinden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sağlanır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denilebilir</a:t>
              </a:r>
              <a:r>
                <a:rPr lang="en-US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.</a:t>
              </a:r>
              <a:endParaRPr lang="tr-TR" sz="16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endPara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Arial Unicode MS"/>
                <a:cs typeface="Arial Unicode MS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0"/>
                </a:spcAft>
                <a:buFont typeface="+mj-lt"/>
                <a:buAutoNum type="arabicPeriod"/>
              </a:pPr>
              <a:r>
                <a:rPr lang="tr-TR" sz="1600" b="1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Dışa düşen veriler (</a:t>
              </a:r>
              <a:r>
                <a:rPr lang="en-US" sz="1600" b="1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Outlier</a:t>
              </a:r>
              <a:r>
                <a:rPr lang="tr-TR" sz="1600" b="1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):</a:t>
              </a:r>
              <a:r>
                <a:rPr lang="tr-TR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Veri setinden</a:t>
              </a:r>
              <a:r>
                <a:rPr lang="en-US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atılır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ve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tr-TR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analiz</a:t>
              </a:r>
              <a:r>
                <a:rPr lang="en-US" sz="1600" dirty="0" smtClean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tekrar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yapılır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Arial Unicode MS"/>
                  <a:cs typeface="Arial Unicode MS"/>
                </a:rPr>
                <a:t>.</a:t>
              </a:r>
              <a:endParaRPr lang="en-US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 Neue"/>
                <a:ea typeface="Arial Unicode MS"/>
                <a:cs typeface="Arial Unicode MS"/>
              </a:endParaRPr>
            </a:p>
          </p:txBody>
        </p:sp>
        <p:pic>
          <p:nvPicPr>
            <p:cNvPr id="9218" name="Picture 2" descr="technical tools icon ile ilgili gÃ¶rsel sonucu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0160" y="89198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97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151507" y="5874599"/>
            <a:ext cx="6112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/>
              <a:t>Not: V5 ve V13 değişkenlerinin değerleri çok yüksek olduğu için (~100 ve ~750), bu grafikte gösterilmedi.</a:t>
            </a:r>
            <a:endParaRPr lang="en-US" sz="11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5" y="983401"/>
            <a:ext cx="8935151" cy="4891198"/>
          </a:xfrm>
          <a:prstGeom prst="rect">
            <a:avLst/>
          </a:prstGeom>
        </p:spPr>
      </p:pic>
      <p:pic>
        <p:nvPicPr>
          <p:cNvPr id="10" name="Picture 4" descr="http://www.itu.edu.tr/images/default-source/default-album/itu_logo.png?sfvrsn=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01" y="180000"/>
            <a:ext cx="9596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74440" y="548015"/>
            <a:ext cx="1229618" cy="34396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1350" dirty="0" smtClean="0"/>
              <a:t>Veri İnceleme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119551" y="576000"/>
            <a:ext cx="29048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 smtClean="0"/>
              <a:t>Kutu Diagramlar ve Dışa Düşen Veriler</a:t>
            </a:r>
            <a:endParaRPr lang="en-US" sz="1350" b="1" dirty="0"/>
          </a:p>
        </p:txBody>
      </p:sp>
      <p:sp>
        <p:nvSpPr>
          <p:cNvPr id="14" name="Rectangle 13"/>
          <p:cNvSpPr/>
          <p:nvPr/>
        </p:nvSpPr>
        <p:spPr>
          <a:xfrm>
            <a:off x="-1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END620- UYGULAMALI ÇOK </a:t>
            </a:r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DEĞİŞKENLİ İSTATİKSEL </a:t>
            </a:r>
            <a:r>
              <a:rPr lang="tr-TR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ANALİZ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86425" y="6642556"/>
            <a:ext cx="34575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Uğur ÜRESİN</a:t>
            </a:r>
            <a:endParaRPr lang="tr-TR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9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391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Arial Unicode MS</vt:lpstr>
      <vt:lpstr>Calibri</vt:lpstr>
      <vt:lpstr>Calibri Light</vt:lpstr>
      <vt:lpstr>Helvetica Neue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Uğur Üresin</dc:creator>
  <cp:lastModifiedBy>Uğur Üresin</cp:lastModifiedBy>
  <cp:revision>13</cp:revision>
  <dcterms:created xsi:type="dcterms:W3CDTF">2019-04-23T15:23:11Z</dcterms:created>
  <dcterms:modified xsi:type="dcterms:W3CDTF">2019-04-23T20:43:14Z</dcterms:modified>
</cp:coreProperties>
</file>