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3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1F52-0313-4EC2-91F2-78D8BD2FE98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F3F9-4685-4EB9-A368-20580A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AA19-E44B-4346-9847-7828D942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1C43A-97FB-4623-9752-BFB96D6C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C640-373C-4AA8-8228-B8B9B249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503E-FC73-4EB2-91DC-EA14F82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1FD5-02FC-4F9E-B24E-FC4A3B74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AA43-9AC8-44F1-B983-9CF8C955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D543-5318-4217-B6CD-46E05528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F0DB-03F0-41EA-91D6-09673526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1B6A-F626-4A51-908B-CCDE1998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309E-A17D-46E2-926C-B5D5160B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48E0-6456-42D1-9E00-C09EA968F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5EDC7-3F56-4F9B-9A76-BDB4DB6E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3C7E-8E20-4445-B5BA-A6A56217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BF1B-B0E6-441C-A9C9-A6DCC87D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FD-7E3E-4F44-BC06-FCFE477C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45F5-7ABF-4E99-9303-5B1A830F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AB72-CCB0-4574-8C55-D7DAAA75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7671-8B75-45E8-BCF0-F3F366B6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43B3-AAE9-4E6C-80D7-D89473D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58BA-E959-48EC-A43F-5BF216C6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1C75-F93A-42E1-9A61-E13E7BEC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FEC9-1B2F-41AB-8694-76E0208E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6CCD-9B2B-4FC4-AC97-5A6CBE6E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BAFC-5B95-40EE-8690-0CFB689E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243F-4DF8-41B6-9543-57BE3D04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47E-0332-4836-A8CB-60A879D1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2223-8680-4E56-9235-598A9868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AFBBA-E2C2-4B10-BFCD-3920F9C6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C8F-CEAC-448F-8092-03D8B18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0B37-35B9-445D-ABCE-6CE7122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6FC7-64A3-43F0-87DC-7832147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A36-24D2-4C55-9494-5F740BFF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9561-02B2-4C41-9D56-8200B8AE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DAB8-7452-47A6-8796-6E27AF7D4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18B86-0FB4-4D05-A5D8-446553992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F0D21-866A-401C-AB1F-B11C02F3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17C3A-0FD2-47EB-8EAE-0DEDF14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CC43-119C-4766-A781-FC403D1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7936E-89BA-4172-AA6D-F5CEBE8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2F7-9E8B-4CBE-A45B-5A29DD1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EE8C-C4A0-4C07-A4C6-E700844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51751-834C-46CE-A81A-AD9B5130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711D8-B0FB-4FBB-A63A-425A84F6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E37C-F9F2-4FDD-BE1A-C3EAA5E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40CFE-EE08-40EE-8571-50F865F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3601-98A0-4B54-8E52-FB756A43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8190-5A7D-4D18-A9D6-E73E10A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7359-DFAF-41EB-8B83-8021D442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48F94-094B-44B6-8053-ADD36549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560B-893C-4F4C-8FCA-1FEE4CB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879C-CD11-46D3-8F26-0027288F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1E9B-F638-4B4D-A23D-9C48911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0B71-DB6E-45C5-80F3-3820363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186A-5493-4E3B-B787-7116242CE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B42E-F89B-4BB3-8776-CFF979A3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F13A-EEE4-4A2F-A786-65900E71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B65B-60F0-4300-A1AA-9ED87F04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4E17-4F0B-43D3-BCE7-FC0CBF0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5227-8F3F-40B9-911E-A2CCF83B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6852-5713-42E4-96CB-07462D85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543-1270-41E2-A0CF-C15E40B9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B72-EACA-49D7-9999-17BC373134E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5ADA-C62A-4F26-89CD-607B8BE9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FA62-D2A1-4A12-ACE7-C756F6F7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ugvenk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sp>
        <p:nvSpPr>
          <p:cNvPr id="9" name="Google Shape;70;p13">
            <a:extLst>
              <a:ext uri="{FF2B5EF4-FFF2-40B4-BE49-F238E27FC236}">
                <a16:creationId xmlns:a16="http://schemas.microsoft.com/office/drawing/2014/main" id="{DB5DA1B6-735E-4A1F-93A7-60B1007C2FD2}"/>
              </a:ext>
            </a:extLst>
          </p:cNvPr>
          <p:cNvSpPr txBox="1"/>
          <p:nvPr/>
        </p:nvSpPr>
        <p:spPr>
          <a:xfrm>
            <a:off x="2118945" y="6246572"/>
            <a:ext cx="37861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rgbClr val="0563C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www.linkedin.com/in</a:t>
            </a:r>
            <a:r>
              <a:rPr lang="en" sz="2000" b="1" u="sng" dirty="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/ugvenkat</a:t>
            </a:r>
            <a:endParaRPr sz="20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RDBMS – SQL Server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70;p13">
            <a:extLst>
              <a:ext uri="{FF2B5EF4-FFF2-40B4-BE49-F238E27FC236}">
                <a16:creationId xmlns:a16="http://schemas.microsoft.com/office/drawing/2014/main" id="{5D57069D-452B-4ACF-B2F4-0026B1FC9776}"/>
              </a:ext>
            </a:extLst>
          </p:cNvPr>
          <p:cNvSpPr txBox="1"/>
          <p:nvPr/>
        </p:nvSpPr>
        <p:spPr>
          <a:xfrm>
            <a:off x="357186" y="6244555"/>
            <a:ext cx="196068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Venkat Gandhi</a:t>
            </a:r>
            <a:endParaRPr lang="en-US" sz="3600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54103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</a:rPr>
              <a:t>Requirements: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There are 2 developers have their csv files with different data in their on-premises network. They wanted them to setup the data in MySQL on Linux.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Each of them they need to have the copy of the AMIs to cross share. It means each of them will access to other developers AMIs.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Each developer need to have the VMs of Linux.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Each need to setup an EC2 with MySQL and Import the csv files to MySQL on their Linux EC2.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Each developer will create AMI of their Linux EC2 and should be able to cross share their AMIs to their individual AWS account.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Prerequisite: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Make sure you have in 2 excel files with different data of 2k rows.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Make sure to follow the security policies of your company.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13" name="Google Shape;88;p15">
            <a:extLst>
              <a:ext uri="{FF2B5EF4-FFF2-40B4-BE49-F238E27FC236}">
                <a16:creationId xmlns:a16="http://schemas.microsoft.com/office/drawing/2014/main" id="{8EA75F40-5CD4-48E1-9609-5BCFCF9C957A}"/>
              </a:ext>
            </a:extLst>
          </p:cNvPr>
          <p:cNvSpPr txBox="1">
            <a:spLocks/>
          </p:cNvSpPr>
          <p:nvPr/>
        </p:nvSpPr>
        <p:spPr>
          <a:xfrm>
            <a:off x="0" y="6128237"/>
            <a:ext cx="12192000" cy="7334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160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PT Sans Narrow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Gandhi</dc:creator>
  <cp:lastModifiedBy>Venkatesh Gandhi</cp:lastModifiedBy>
  <cp:revision>27</cp:revision>
  <dcterms:created xsi:type="dcterms:W3CDTF">2022-04-22T03:00:06Z</dcterms:created>
  <dcterms:modified xsi:type="dcterms:W3CDTF">2023-06-06T03:15:42Z</dcterms:modified>
</cp:coreProperties>
</file>