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Gandhi" userId="58bae5907c970264" providerId="LiveId" clId="{D00E2396-708A-4431-B485-7EE24658031C}"/>
    <pc:docChg chg="addSld modSld">
      <pc:chgData name="Venkatesh Gandhi" userId="58bae5907c970264" providerId="LiveId" clId="{D00E2396-708A-4431-B485-7EE24658031C}" dt="2023-02-23T13:43:26.096" v="84" actId="6549"/>
      <pc:docMkLst>
        <pc:docMk/>
      </pc:docMkLst>
      <pc:sldChg chg="addSp mod">
        <pc:chgData name="Venkatesh Gandhi" userId="58bae5907c970264" providerId="LiveId" clId="{D00E2396-708A-4431-B485-7EE24658031C}" dt="2023-02-23T05:01:57.728" v="1" actId="22"/>
        <pc:sldMkLst>
          <pc:docMk/>
          <pc:sldMk cId="494713507" sldId="256"/>
        </pc:sldMkLst>
        <pc:picChg chg="add">
          <ac:chgData name="Venkatesh Gandhi" userId="58bae5907c970264" providerId="LiveId" clId="{D00E2396-708A-4431-B485-7EE24658031C}" dt="2023-02-23T05:01:57.728" v="1" actId="22"/>
          <ac:picMkLst>
            <pc:docMk/>
            <pc:sldMk cId="494713507" sldId="256"/>
            <ac:picMk id="5" creationId="{AE0D8AB6-637D-00D6-A7E5-ACDD628F30D8}"/>
          </ac:picMkLst>
        </pc:picChg>
      </pc:sldChg>
      <pc:sldChg chg="addSp modSp add mod">
        <pc:chgData name="Venkatesh Gandhi" userId="58bae5907c970264" providerId="LiveId" clId="{D00E2396-708A-4431-B485-7EE24658031C}" dt="2023-02-23T05:03:42.358" v="56" actId="20577"/>
        <pc:sldMkLst>
          <pc:docMk/>
          <pc:sldMk cId="2621649072" sldId="257"/>
        </pc:sldMkLst>
        <pc:spChg chg="add mod">
          <ac:chgData name="Venkatesh Gandhi" userId="58bae5907c970264" providerId="LiveId" clId="{D00E2396-708A-4431-B485-7EE24658031C}" dt="2023-02-23T05:03:42.358" v="56" actId="20577"/>
          <ac:spMkLst>
            <pc:docMk/>
            <pc:sldMk cId="2621649072" sldId="257"/>
            <ac:spMk id="3" creationId="{45D04C48-1235-AE65-49F9-3550260CDBF2}"/>
          </ac:spMkLst>
        </pc:spChg>
      </pc:sldChg>
      <pc:sldChg chg="add">
        <pc:chgData name="Venkatesh Gandhi" userId="58bae5907c970264" providerId="LiveId" clId="{D00E2396-708A-4431-B485-7EE24658031C}" dt="2023-02-23T05:02:05.554" v="2" actId="2890"/>
        <pc:sldMkLst>
          <pc:docMk/>
          <pc:sldMk cId="761819373" sldId="258"/>
        </pc:sldMkLst>
      </pc:sldChg>
      <pc:sldChg chg="add">
        <pc:chgData name="Venkatesh Gandhi" userId="58bae5907c970264" providerId="LiveId" clId="{D00E2396-708A-4431-B485-7EE24658031C}" dt="2023-02-23T05:02:09.087" v="3" actId="2890"/>
        <pc:sldMkLst>
          <pc:docMk/>
          <pc:sldMk cId="797188239" sldId="259"/>
        </pc:sldMkLst>
      </pc:sldChg>
      <pc:sldChg chg="addSp modSp add mod">
        <pc:chgData name="Venkatesh Gandhi" userId="58bae5907c970264" providerId="LiveId" clId="{D00E2396-708A-4431-B485-7EE24658031C}" dt="2023-02-23T13:43:26.096" v="84" actId="6549"/>
        <pc:sldMkLst>
          <pc:docMk/>
          <pc:sldMk cId="2341280213" sldId="260"/>
        </pc:sldMkLst>
        <pc:spChg chg="add mod">
          <ac:chgData name="Venkatesh Gandhi" userId="58bae5907c970264" providerId="LiveId" clId="{D00E2396-708A-4431-B485-7EE24658031C}" dt="2023-02-23T13:43:26.096" v="84" actId="6549"/>
          <ac:spMkLst>
            <pc:docMk/>
            <pc:sldMk cId="2341280213" sldId="260"/>
            <ac:spMk id="3" creationId="{003F0762-02DC-A44E-E511-18C0DA6987BD}"/>
          </ac:spMkLst>
        </pc:spChg>
      </pc:sldChg>
      <pc:sldChg chg="addSp modSp add mod">
        <pc:chgData name="Venkatesh Gandhi" userId="58bae5907c970264" providerId="LiveId" clId="{D00E2396-708A-4431-B485-7EE24658031C}" dt="2023-02-23T13:30:32.144" v="68" actId="6549"/>
        <pc:sldMkLst>
          <pc:docMk/>
          <pc:sldMk cId="3424663129" sldId="261"/>
        </pc:sldMkLst>
        <pc:spChg chg="add mod">
          <ac:chgData name="Venkatesh Gandhi" userId="58bae5907c970264" providerId="LiveId" clId="{D00E2396-708A-4431-B485-7EE24658031C}" dt="2023-02-23T13:30:32.144" v="68" actId="6549"/>
          <ac:spMkLst>
            <pc:docMk/>
            <pc:sldMk cId="3424663129" sldId="261"/>
            <ac:spMk id="3" creationId="{838F1576-0453-18A0-667C-DFBD97F47ABD}"/>
          </ac:spMkLst>
        </pc:spChg>
        <pc:spChg chg="add">
          <ac:chgData name="Venkatesh Gandhi" userId="58bae5907c970264" providerId="LiveId" clId="{D00E2396-708A-4431-B485-7EE24658031C}" dt="2023-02-23T13:30:16.520" v="61"/>
          <ac:spMkLst>
            <pc:docMk/>
            <pc:sldMk cId="3424663129" sldId="261"/>
            <ac:spMk id="4" creationId="{B5EBDD84-D5D5-F751-2A5F-AD12577323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CD7E-AEDC-1DB1-5AF5-25585947A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7F2B7-9A3E-721C-58F9-4342E3192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F867-060E-67FC-217D-A11D0C8B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0B83-27E8-A491-F126-52A8833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0F64-AD09-34CC-CABE-B510527D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8811-0E4B-93EA-8EEA-56293487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C0888-B3A2-C434-9157-2C53AC2BF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40A6-24C3-9413-ACF0-647E758C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4E6D-208D-8558-2A01-498EE82D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1306-D3CF-9263-9224-391BB564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B5CC0-3D27-EC30-B0AE-A46D58E0E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775AA-CECD-B737-148F-19FC59770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9EB5-43FD-44B6-DF3B-2113B35F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0ADF-5D30-214F-26CF-7634D798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7EB6-36AC-7AFD-4E0D-98454154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5F88-CA4C-D3A9-1015-AF3F04F7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144D-5034-430E-01B4-58C53E81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F016-6C71-6629-2EC7-BB9A60C8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8914-22CB-7EEB-EEC9-753448A2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65D8-DE09-C9B4-5BC3-4E97B1C4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7C84-DDD1-EE30-0179-BC2D9446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9E2-24E5-302B-05C3-81C3FC930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F61E-450B-575B-5CA8-7B3CF454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7C89-6BD8-C3D0-2AAC-68475B29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B0C5-3622-6FD5-0CE0-D453787C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5EF5-3668-F0FE-BDCE-DF6A4AEB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93FC-1B8D-7C4E-338C-5D8BD79C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D851E-413B-3173-86E3-DCECD1FD3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3AE33-DD4F-3D06-0CFA-B02961F4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9A10-8224-C702-94E0-2DEE64C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26F8-A8E0-C800-7C94-8D31D64A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B60F-28E2-7238-657F-38EFADD1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6357-C080-D154-D5D5-64BE0399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4497-7FE4-26CE-0871-D2A622E59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4B8A8-F893-E6DD-6BF8-74D120F21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F7B57-0746-5E38-C6AB-751B106AF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410CE-80CC-8C20-6BE6-014856EE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138E1-F25A-2A00-9EB8-4DDDAE40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17F35-7EDE-A1B4-B3B0-053A8F79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EADF-4790-8EA7-549A-7ECFBFC2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C19E6-55F7-0BC2-5F94-52F64D4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42D66-EE6E-9118-87EF-7C180484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1C20-7A79-17A6-3A07-751ADBA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2EE51-1E57-B51A-D4E7-9BF12ACE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1EE35-BD19-1EE9-271F-C1444E92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D76D6-925A-72D3-9474-5554C30A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35D4-B1E5-76C6-7912-2F1A8201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316B-339A-4FE6-03C4-34FE09DF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9EC80-DBC6-181A-F45A-069BD430B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162B0-CDEF-092B-0BA0-115AE67E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C495D-DBBE-8373-15AB-6E72877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7C86-73BE-9EB3-7DFD-825714C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6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234C-49B3-9F63-6BF6-7736E674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85415-0C83-85CF-BE08-EB2EFA625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F55C-14E0-E1E5-F771-EDE094E39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6605-DC82-A4B5-308D-DC1CD7C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B4BE-FFC8-278C-D2E6-8F5C850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A7CA8-C9AF-8A31-BB7C-6D8ED8D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17E20-7B12-FA62-9E0B-3F1F84B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B4D97-80C9-3C05-80ED-82F5DBCD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23427-C645-60C4-B045-99F2F0576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7011-8A57-4FBE-83A5-2544C2534B7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8016-7925-DDD3-DE8E-D4026496E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4410-3070-A8CD-93AD-71DBA824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B940-559F-4719-A0FF-C246846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push-an-existing-project-to-githu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0D8AB6-637D-00D6-A7E5-ACDD628F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8" y="0"/>
            <a:ext cx="11886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D04C48-1235-AE65-49F9-3550260CDBF2}"/>
              </a:ext>
            </a:extLst>
          </p:cNvPr>
          <p:cNvSpPr txBox="1"/>
          <p:nvPr/>
        </p:nvSpPr>
        <p:spPr>
          <a:xfrm>
            <a:off x="352337" y="2692433"/>
            <a:ext cx="11627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run --detach --env MYSQL_ROOT_PASSWORD=</a:t>
            </a:r>
            <a:r>
              <a:rPr lang="en-US" dirty="0" err="1"/>
              <a:t>rootpassword</a:t>
            </a:r>
            <a:r>
              <a:rPr lang="en-US" dirty="0"/>
              <a:t> --env MYSQL_USER=</a:t>
            </a:r>
            <a:r>
              <a:rPr lang="en-US" dirty="0" err="1"/>
              <a:t>empuser</a:t>
            </a:r>
            <a:r>
              <a:rPr lang="en-US" dirty="0"/>
              <a:t> --env MYSQL_PASSWORD=password --env MYSQL_DATABASE=</a:t>
            </a:r>
            <a:r>
              <a:rPr lang="en-US" dirty="0" err="1"/>
              <a:t>employee_management_system</a:t>
            </a:r>
            <a:r>
              <a:rPr lang="en-US" dirty="0"/>
              <a:t> --name </a:t>
            </a:r>
            <a:r>
              <a:rPr lang="en-US" dirty="0" err="1"/>
              <a:t>mysql</a:t>
            </a:r>
            <a:r>
              <a:rPr lang="en-US" dirty="0"/>
              <a:t> --publish 3306:3306 mysql:8-oracle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 To connect to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docker exec -it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-</a:t>
            </a:r>
            <a:r>
              <a:rPr lang="en-US" dirty="0" err="1"/>
              <a:t>uroot</a:t>
            </a:r>
            <a:r>
              <a:rPr lang="en-US" dirty="0"/>
              <a:t> -p</a:t>
            </a:r>
          </a:p>
        </p:txBody>
      </p:sp>
    </p:spTree>
    <p:extLst>
      <p:ext uri="{BB962C8B-B14F-4D97-AF65-F5344CB8AC3E}">
        <p14:creationId xmlns:p14="http://schemas.microsoft.com/office/powerpoint/2010/main" val="262164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F1576-0453-18A0-667C-DFBD97F47ABD}"/>
              </a:ext>
            </a:extLst>
          </p:cNvPr>
          <p:cNvSpPr txBox="1"/>
          <p:nvPr/>
        </p:nvSpPr>
        <p:spPr>
          <a:xfrm>
            <a:off x="0" y="2138436"/>
            <a:ext cx="121220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application.properties</a:t>
            </a:r>
            <a:endParaRPr lang="en-US" dirty="0"/>
          </a:p>
          <a:p>
            <a:r>
              <a:rPr lang="en-US" dirty="0"/>
              <a:t>spring.datasource.url=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employee_management_system?allowPublicKeyRetrieval</a:t>
            </a:r>
            <a:r>
              <a:rPr lang="en-US" dirty="0"/>
              <a:t>=</a:t>
            </a:r>
            <a:r>
              <a:rPr lang="en-US" dirty="0" err="1"/>
              <a:t>true&amp;useSSL</a:t>
            </a:r>
            <a:r>
              <a:rPr lang="en-US" dirty="0"/>
              <a:t>=false</a:t>
            </a:r>
          </a:p>
          <a:p>
            <a:r>
              <a:rPr lang="en-US" dirty="0" err="1"/>
              <a:t>spring.datasource.username</a:t>
            </a:r>
            <a:r>
              <a:rPr lang="en-US" dirty="0"/>
              <a:t>=</a:t>
            </a:r>
            <a:r>
              <a:rPr lang="en-US" dirty="0" err="1"/>
              <a:t>empuser</a:t>
            </a:r>
            <a:endParaRPr lang="en-US" dirty="0"/>
          </a:p>
          <a:p>
            <a:r>
              <a:rPr lang="en-US" dirty="0" err="1"/>
              <a:t>spring.datasource.password</a:t>
            </a:r>
            <a:r>
              <a:rPr lang="en-US" dirty="0"/>
              <a:t>=password</a:t>
            </a:r>
          </a:p>
          <a:p>
            <a:r>
              <a:rPr lang="en-US" dirty="0" err="1"/>
              <a:t>spring.jpa.properties.hibernate.dialect</a:t>
            </a:r>
            <a:r>
              <a:rPr lang="en-US" dirty="0"/>
              <a:t> = </a:t>
            </a:r>
            <a:r>
              <a:rPr lang="en-US" dirty="0" err="1"/>
              <a:t>org.hibernate.dialect.MySQLDialect</a:t>
            </a:r>
            <a:endParaRPr lang="en-US" dirty="0"/>
          </a:p>
          <a:p>
            <a:r>
              <a:rPr lang="en-US" dirty="0" err="1"/>
              <a:t>spring.jpa.hibernate.ddl</a:t>
            </a:r>
            <a:r>
              <a:rPr lang="en-US" dirty="0"/>
              <a:t>-auto = update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EBDD84-D5D5-F751-2A5F-AD1257732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org.hibernate.dialect.MySQLDialect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6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F0762-02DC-A44E-E511-18C0DA6987B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How to Push an Existing Project to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18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81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147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Gandhi</dc:creator>
  <cp:lastModifiedBy>Venkatesh Gandhi</cp:lastModifiedBy>
  <cp:revision>1</cp:revision>
  <dcterms:created xsi:type="dcterms:W3CDTF">2023-02-23T05:00:56Z</dcterms:created>
  <dcterms:modified xsi:type="dcterms:W3CDTF">2023-02-23T13:43:33Z</dcterms:modified>
</cp:coreProperties>
</file>