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3E2"/>
    <a:srgbClr val="00A1A3"/>
    <a:srgbClr val="00A4A6"/>
    <a:srgbClr val="89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C4EE9-53C2-4B68-BE2F-CAE2D6FF4CD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8ADD-4446-4651-86BA-97ED999B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Clickafg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F1B-BD85-45EA-884B-BF7A6BBBD17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8" Type="http://schemas.openxmlformats.org/officeDocument/2006/relationships/image" Target="../media/image6.png"/><Relationship Id="rId13" Type="http://schemas.openxmlformats.org/officeDocument/2006/relationships/image" Target="../media/image45.svg"/><Relationship Id="rId3" Type="http://schemas.openxmlformats.org/officeDocument/2006/relationships/image" Target="../media/image8.svg"/><Relationship Id="rId7" Type="http://schemas.openxmlformats.org/officeDocument/2006/relationships/image" Target="../media/image43.svg"/><Relationship Id="rId12" Type="http://schemas.openxmlformats.org/officeDocument/2006/relationships/image" Target="../media/image4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15" Type="http://schemas.openxmlformats.org/officeDocument/2006/relationships/image" Target="../media/image27.svg"/><Relationship Id="rId19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8" Type="http://schemas.openxmlformats.org/officeDocument/2006/relationships/image" Target="../media/image6.png"/><Relationship Id="rId13" Type="http://schemas.openxmlformats.org/officeDocument/2006/relationships/image" Target="../media/image45.svg"/><Relationship Id="rId26" Type="http://schemas.openxmlformats.org/officeDocument/2006/relationships/image" Target="../media/image11.png"/><Relationship Id="rId3" Type="http://schemas.openxmlformats.org/officeDocument/2006/relationships/image" Target="../media/image8.svg"/><Relationship Id="rId21" Type="http://schemas.openxmlformats.org/officeDocument/2006/relationships/image" Target="../media/image8.png"/><Relationship Id="rId7" Type="http://schemas.openxmlformats.org/officeDocument/2006/relationships/image" Target="../media/image43.svg"/><Relationship Id="rId12" Type="http://schemas.openxmlformats.org/officeDocument/2006/relationships/image" Target="../media/image4.png"/><Relationship Id="rId17" Type="http://schemas.openxmlformats.org/officeDocument/2006/relationships/image" Target="../media/image12.svg"/><Relationship Id="rId25" Type="http://schemas.openxmlformats.org/officeDocument/2006/relationships/image" Target="../media/image133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39.sv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24" Type="http://schemas.openxmlformats.org/officeDocument/2006/relationships/image" Target="../media/image10.png"/><Relationship Id="rId15" Type="http://schemas.openxmlformats.org/officeDocument/2006/relationships/image" Target="../media/image27.svg"/><Relationship Id="rId23" Type="http://schemas.openxmlformats.org/officeDocument/2006/relationships/image" Target="../media/image20.svg"/><Relationship Id="rId28" Type="http://schemas.openxmlformats.org/officeDocument/2006/relationships/image" Target="../media/image12.png"/><Relationship Id="rId19" Type="http://schemas.openxmlformats.org/officeDocument/2006/relationships/image" Target="../media/image7.png"/><Relationship Id="rId31" Type="http://schemas.openxmlformats.org/officeDocument/2006/relationships/image" Target="../media/image82.svg"/><Relationship Id="rId4" Type="http://schemas.openxmlformats.org/officeDocument/2006/relationships/image" Target="../media/image2.png"/><Relationship Id="rId9" Type="http://schemas.openxmlformats.org/officeDocument/2006/relationships/image" Target="../media/image22.svg"/><Relationship Id="rId22" Type="http://schemas.openxmlformats.org/officeDocument/2006/relationships/image" Target="../media/image9.png"/><Relationship Id="rId27" Type="http://schemas.openxmlformats.org/officeDocument/2006/relationships/image" Target="../media/image603.sv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19331385">
            <a:off x="1187216" y="56193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9331385">
            <a:off x="9624226" y="274027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65100" y="215900"/>
            <a:ext cx="11861800" cy="6426200"/>
            <a:chOff x="355600" y="1512745"/>
            <a:chExt cx="1765300" cy="890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3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53931" cy="53931"/>
            </a:xfrm>
            <a:prstGeom prst="rect">
              <a:avLst/>
            </a:prstGeom>
          </p:spPr>
        </p:pic>
      </p:grpSp>
      <p:grpSp>
        <p:nvGrpSpPr>
          <p:cNvPr id="14" name="Group 13" descr="Region group.">
            <a:extLst>
              <a:ext uri="{FF2B5EF4-FFF2-40B4-BE49-F238E27FC236}">
                <a16:creationId xmlns:a16="http://schemas.microsoft.com/office/drawing/2014/main" id="{7D4C77E5-6CDB-4722-AB56-6C5DDF70B565}"/>
              </a:ext>
            </a:extLst>
          </p:cNvPr>
          <p:cNvGrpSpPr/>
          <p:nvPr/>
        </p:nvGrpSpPr>
        <p:grpSpPr>
          <a:xfrm>
            <a:off x="527485" y="702527"/>
            <a:ext cx="11157012" cy="5452946"/>
            <a:chOff x="4215623" y="1512745"/>
            <a:chExt cx="1765300" cy="889002"/>
          </a:xfrm>
        </p:grpSpPr>
        <p:sp>
          <p:nvSpPr>
            <p:cNvPr id="15" name="Rectangle 14" descr="Region group">
              <a:extLst>
                <a:ext uri="{FF2B5EF4-FFF2-40B4-BE49-F238E27FC236}">
                  <a16:creationId xmlns:a16="http://schemas.microsoft.com/office/drawing/2014/main" id="{5DD3887C-00A0-42E0-8F27-B1948269F05B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4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8FDA4CC8-83EE-49C8-BDE5-8EA871C8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215623" y="1512745"/>
              <a:ext cx="62181" cy="6218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720A2-D555-4892-9C0D-4F763BD1BB42}"/>
              </a:ext>
            </a:extLst>
          </p:cNvPr>
          <p:cNvSpPr/>
          <p:nvPr/>
        </p:nvSpPr>
        <p:spPr>
          <a:xfrm>
            <a:off x="871084" y="1389700"/>
            <a:ext cx="10469814" cy="407860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ln w="0"/>
                <a:solidFill>
                  <a:srgbClr val="894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10.0.0.0/16</a:t>
            </a:r>
          </a:p>
        </p:txBody>
      </p:sp>
      <p:pic>
        <p:nvPicPr>
          <p:cNvPr id="19" name="Graphic 70" descr="VPC group icon. ">
            <a:extLst>
              <a:ext uri="{FF2B5EF4-FFF2-40B4-BE49-F238E27FC236}">
                <a16:creationId xmlns:a16="http://schemas.microsoft.com/office/drawing/2014/main" id="{E45B4EB6-8026-4795-A01B-64C99F1EB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71084" y="1389587"/>
            <a:ext cx="399102" cy="399102"/>
          </a:xfrm>
          <a:prstGeom prst="rect">
            <a:avLst/>
          </a:prstGeom>
        </p:spPr>
      </p:pic>
      <p:sp>
        <p:nvSpPr>
          <p:cNvPr id="21" name="Rectangle 20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7846598" y="999294"/>
            <a:ext cx="2897546" cy="46161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1403625" y="999294"/>
            <a:ext cx="2847044" cy="46161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1502474" y="1780905"/>
            <a:ext cx="2575206" cy="1530830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1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</a:p>
          </p:txBody>
        </p:sp>
        <p:pic>
          <p:nvPicPr>
            <p:cNvPr id="25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147454" y="2618866"/>
              <a:ext cx="291483" cy="2285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9" name="Group 28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7948447" y="1751955"/>
            <a:ext cx="2575206" cy="1530830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2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147454" y="2618866"/>
              <a:ext cx="291483" cy="22850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>
            <a:off x="2399054" y="2273776"/>
            <a:ext cx="6596538" cy="713180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46" descr="Instance instance icon for the Amazon EC2 service.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98556" y="2317729"/>
            <a:ext cx="457182" cy="45718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398948" y="2725724"/>
            <a:ext cx="1029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1796" y="2425188"/>
            <a:ext cx="1173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lvl="0" algn="ctr">
              <a:defRPr/>
            </a:pPr>
            <a:r>
              <a:rPr lang="en-US" sz="1200" dirty="0" smtClean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ln w="0"/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542" y="3120249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108" y="3131562"/>
            <a:ext cx="60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 Security </a:t>
            </a:r>
            <a:r>
              <a:rPr lang="en-US" sz="1200" dirty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1474425" y="3613236"/>
            <a:ext cx="2575206" cy="1711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  <a:p>
            <a:pPr>
              <a:defRPr/>
            </a:pPr>
            <a:r>
              <a:rPr lang="en-US" sz="1200" dirty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10.0.2.0/23</a:t>
            </a:r>
          </a:p>
        </p:txBody>
      </p:sp>
      <p:pic>
        <p:nvPicPr>
          <p:cNvPr id="44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487696" y="3608502"/>
            <a:ext cx="454768" cy="45981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7948447" y="3610957"/>
            <a:ext cx="2575206" cy="1711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  <a:p>
            <a:pPr>
              <a:defRPr/>
            </a:pP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10.0.4.0/23</a:t>
            </a:r>
            <a:endParaRPr lang="en-US" sz="12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48447" y="3611912"/>
            <a:ext cx="454768" cy="459810"/>
          </a:xfrm>
          <a:prstGeom prst="rect">
            <a:avLst/>
          </a:prstGeom>
        </p:spPr>
      </p:pic>
      <p:sp>
        <p:nvSpPr>
          <p:cNvPr id="50" name="Rectangle 49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4566542" y="3523467"/>
            <a:ext cx="3078898" cy="118605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group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 with application and data and IAM role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279" y="4797133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278" y="5139223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44262" y="4782018"/>
            <a:ext cx="196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Security group</a:t>
            </a:r>
            <a:endParaRPr lang="en-US" sz="1200" dirty="0">
              <a:ln w="0"/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32919" y="5120037"/>
            <a:ext cx="1872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200" dirty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7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45FAF6D6-2DA9-426A-9915-308E797436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98454" y="1160987"/>
            <a:ext cx="457200" cy="457200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122FBE61-7164-40C3-A6A9-06C6341D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801" y="161898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61079" y="233092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Diagram - 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19331385">
            <a:off x="9624226" y="274027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9331385">
            <a:off x="188789" y="360674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33317" y="131371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Diagram - Johnpaul Ugwulo</a:t>
            </a: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65100" y="615523"/>
            <a:ext cx="11775888" cy="5986235"/>
            <a:chOff x="355600" y="1547017"/>
            <a:chExt cx="1765300" cy="8356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48096"/>
              <a:ext cx="1765300" cy="834588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3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47017"/>
              <a:ext cx="54324" cy="53931"/>
            </a:xfrm>
            <a:prstGeom prst="rect">
              <a:avLst/>
            </a:prstGeom>
          </p:spPr>
        </p:pic>
      </p:grpSp>
      <p:grpSp>
        <p:nvGrpSpPr>
          <p:cNvPr id="14" name="Group 13" descr="Region group.">
            <a:extLst>
              <a:ext uri="{FF2B5EF4-FFF2-40B4-BE49-F238E27FC236}">
                <a16:creationId xmlns:a16="http://schemas.microsoft.com/office/drawing/2014/main" id="{7D4C77E5-6CDB-4722-AB56-6C5DDF70B565}"/>
              </a:ext>
            </a:extLst>
          </p:cNvPr>
          <p:cNvGrpSpPr/>
          <p:nvPr/>
        </p:nvGrpSpPr>
        <p:grpSpPr>
          <a:xfrm>
            <a:off x="527485" y="1029376"/>
            <a:ext cx="11076205" cy="5413452"/>
            <a:chOff x="4215623" y="1512745"/>
            <a:chExt cx="1765300" cy="889002"/>
          </a:xfrm>
        </p:grpSpPr>
        <p:sp>
          <p:nvSpPr>
            <p:cNvPr id="15" name="Rectangle 14" descr="Region group">
              <a:extLst>
                <a:ext uri="{FF2B5EF4-FFF2-40B4-BE49-F238E27FC236}">
                  <a16:creationId xmlns:a16="http://schemas.microsoft.com/office/drawing/2014/main" id="{5DD3887C-00A0-42E0-8F27-B1948269F05B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00A4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8FDA4CC8-83EE-49C8-BDE5-8EA871C8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215623" y="1512745"/>
              <a:ext cx="62181" cy="6218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720A2-D555-4892-9C0D-4F763BD1BB42}"/>
              </a:ext>
            </a:extLst>
          </p:cNvPr>
          <p:cNvSpPr/>
          <p:nvPr/>
        </p:nvSpPr>
        <p:spPr>
          <a:xfrm>
            <a:off x="871084" y="1709330"/>
            <a:ext cx="10393984" cy="442402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ln w="0"/>
                <a:solidFill>
                  <a:srgbClr val="894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10.0.0.0/16</a:t>
            </a:r>
          </a:p>
        </p:txBody>
      </p:sp>
      <p:pic>
        <p:nvPicPr>
          <p:cNvPr id="19" name="Graphic 70" descr="VPC group icon. ">
            <a:extLst>
              <a:ext uri="{FF2B5EF4-FFF2-40B4-BE49-F238E27FC236}">
                <a16:creationId xmlns:a16="http://schemas.microsoft.com/office/drawing/2014/main" id="{E45B4EB6-8026-4795-A01B-64C99F1EB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71084" y="1679832"/>
            <a:ext cx="396211" cy="396211"/>
          </a:xfrm>
          <a:prstGeom prst="rect">
            <a:avLst/>
          </a:prstGeom>
        </p:spPr>
      </p:pic>
      <p:sp>
        <p:nvSpPr>
          <p:cNvPr id="21" name="Rectangle 20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6677681" y="1323017"/>
            <a:ext cx="4037011" cy="498499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0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0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1403625" y="1323017"/>
            <a:ext cx="3804498" cy="498499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0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0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1502474" y="1956726"/>
            <a:ext cx="3293973" cy="1307051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1</a:t>
              </a:r>
            </a:p>
            <a:p>
              <a:pPr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</a:p>
          </p:txBody>
        </p:sp>
        <p:pic>
          <p:nvPicPr>
            <p:cNvPr id="25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147455" y="2618866"/>
              <a:ext cx="248976" cy="248328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9" name="Group 28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6788427" y="1956726"/>
            <a:ext cx="3483102" cy="1307052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2</a:t>
              </a:r>
            </a:p>
            <a:p>
              <a:pPr>
                <a:defRPr/>
              </a:pP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147455" y="2618867"/>
              <a:ext cx="220038" cy="248328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35" name="Graphic 46" descr="Instance instance icon for the Amazon EC2 service.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11319" y="2469894"/>
            <a:ext cx="453871" cy="45387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11711" y="2876362"/>
            <a:ext cx="1021952" cy="244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1489062" y="3494916"/>
            <a:ext cx="3321818" cy="2548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10.0.2.0/23</a:t>
            </a:r>
            <a:endParaRPr lang="en-US" sz="10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8082" y="3479417"/>
            <a:ext cx="451474" cy="42412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6803064" y="3494916"/>
            <a:ext cx="3483102" cy="2548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10.0.4.0/23</a:t>
            </a:r>
            <a:endParaRPr lang="en-US" sz="10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03063" y="3479417"/>
            <a:ext cx="451474" cy="424122"/>
          </a:xfrm>
          <a:prstGeom prst="rect">
            <a:avLst/>
          </a:prstGeom>
        </p:spPr>
      </p:pic>
      <p:pic>
        <p:nvPicPr>
          <p:cNvPr id="57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45FAF6D6-2DA9-426A-9915-308E797436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77771" y="1587068"/>
            <a:ext cx="453889" cy="453889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122FBE61-7164-40C3-A6A9-06C6341D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44" y="1935544"/>
            <a:ext cx="1393186" cy="24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6B773-1DB4-474A-BEF2-EC37AF610557}"/>
              </a:ext>
            </a:extLst>
          </p:cNvPr>
          <p:cNvSpPr/>
          <p:nvPr/>
        </p:nvSpPr>
        <p:spPr>
          <a:xfrm>
            <a:off x="2853030" y="3947924"/>
            <a:ext cx="6011642" cy="850705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Auto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54" name="Graphic 67" descr="Auto Scaling group icon.">
            <a:extLst>
              <a:ext uri="{FF2B5EF4-FFF2-40B4-BE49-F238E27FC236}">
                <a16:creationId xmlns:a16="http://schemas.microsoft.com/office/drawing/2014/main" id="{1ECE5F9D-8443-48DD-BB53-72DDFA75A5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49517" y="3965993"/>
            <a:ext cx="378241" cy="378241"/>
          </a:xfrm>
          <a:prstGeom prst="rect">
            <a:avLst/>
          </a:prstGeom>
        </p:spPr>
      </p:pic>
      <p:grpSp>
        <p:nvGrpSpPr>
          <p:cNvPr id="62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2029275" y="2438841"/>
            <a:ext cx="1225823" cy="699902"/>
            <a:chOff x="3959051" y="3922713"/>
            <a:chExt cx="1234766" cy="705008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5" name="Graphic 3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2C2D838C-4431-4882-B79B-8B52600200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90535" y="2396612"/>
            <a:ext cx="453889" cy="453889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7E896620-E108-45B9-9D7A-9373420A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865" y="2775545"/>
            <a:ext cx="1303807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grpSp>
        <p:nvGrpSpPr>
          <p:cNvPr id="67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8526382" y="2444233"/>
            <a:ext cx="1225823" cy="699902"/>
            <a:chOff x="3959051" y="3922713"/>
            <a:chExt cx="1234766" cy="705008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Graphic 39" descr="MySQL instance instance icon for the Database category.">
            <a:extLst>
              <a:ext uri="{FF2B5EF4-FFF2-40B4-BE49-F238E27FC236}">
                <a16:creationId xmlns:a16="http://schemas.microsoft.com/office/drawing/2014/main" id="{E048A075-AF63-47AE-CBA8-CA9B659DA0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97093" y="5085178"/>
            <a:ext cx="453889" cy="453889"/>
          </a:xfrm>
          <a:prstGeom prst="rect">
            <a:avLst/>
          </a:prstGeom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25" y="5541966"/>
            <a:ext cx="1483019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 Db)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39" descr="MySQL instance instance icon for the Database category.">
            <a:extLst>
              <a:ext uri="{FF2B5EF4-FFF2-40B4-BE49-F238E27FC236}">
                <a16:creationId xmlns:a16="http://schemas.microsoft.com/office/drawing/2014/main" id="{E048A075-AF63-47AE-CBA8-CA9B659DA0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55563" y="5086816"/>
            <a:ext cx="453889" cy="453889"/>
          </a:xfrm>
          <a:prstGeom prst="rect">
            <a:avLst/>
          </a:prstGeom>
        </p:spPr>
      </p:pic>
      <p:sp>
        <p:nvSpPr>
          <p:cNvPr id="77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262" y="5541966"/>
            <a:ext cx="1483019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 Db)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706783" y="2314249"/>
            <a:ext cx="118606" cy="11860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/>
          <p:cNvGrpSpPr/>
          <p:nvPr/>
        </p:nvGrpSpPr>
        <p:grpSpPr>
          <a:xfrm>
            <a:off x="2697495" y="3986734"/>
            <a:ext cx="1538537" cy="812876"/>
            <a:chOff x="3468107" y="3881158"/>
            <a:chExt cx="1549762" cy="818807"/>
          </a:xfrm>
        </p:grpSpPr>
        <p:sp>
          <p:nvSpPr>
            <p:cNvPr id="74" name="Rectangle 73"/>
            <p:cNvSpPr/>
            <p:nvPr/>
          </p:nvSpPr>
          <p:spPr>
            <a:xfrm>
              <a:off x="3468107" y="4299855"/>
              <a:ext cx="15497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  <a:b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(Web &amp; App Server)</a:t>
              </a:r>
              <a:endPara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3962538" y="3881158"/>
              <a:ext cx="478581" cy="47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7449233" y="3986734"/>
            <a:ext cx="1538537" cy="812876"/>
            <a:chOff x="3468107" y="3881158"/>
            <a:chExt cx="1549762" cy="818807"/>
          </a:xfrm>
        </p:grpSpPr>
        <p:sp>
          <p:nvSpPr>
            <p:cNvPr id="84" name="Rectangle 83"/>
            <p:cNvSpPr/>
            <p:nvPr/>
          </p:nvSpPr>
          <p:spPr>
            <a:xfrm>
              <a:off x="3468107" y="4299855"/>
              <a:ext cx="15497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  <a:b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(Web &amp; App Server)</a:t>
              </a:r>
              <a:endPara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3962538" y="3881158"/>
              <a:ext cx="478581" cy="47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094435" y="2040575"/>
            <a:ext cx="365033" cy="5883102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  <a:stCxn id="81" idx="1"/>
            <a:endCxn id="40" idx="0"/>
          </p:cNvCxnSpPr>
          <p:nvPr/>
        </p:nvCxnSpPr>
        <p:spPr>
          <a:xfrm rot="10800000" flipV="1">
            <a:off x="2124039" y="4224290"/>
            <a:ext cx="1064307" cy="860887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1616" y="2230227"/>
            <a:ext cx="625417" cy="6810428"/>
          </a:xfrm>
          <a:prstGeom prst="bentConnector4">
            <a:avLst>
              <a:gd name="adj1" fmla="val -8204"/>
              <a:gd name="adj2" fmla="val 55444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23" descr="Horizontal split double arrow pointing right.">
            <a:extLst>
              <a:ext uri="{FF2B5EF4-FFF2-40B4-BE49-F238E27FC236}">
                <a16:creationId xmlns:a16="http://schemas.microsoft.com/office/drawing/2014/main" id="{976E9B6E-2D34-4AC1-9C44-0D7608D15D7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49720" y="1191054"/>
            <a:ext cx="794571" cy="4630403"/>
            <a:chOff x="2674471" y="1567527"/>
            <a:chExt cx="1488360" cy="331243"/>
          </a:xfrm>
        </p:grpSpPr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DFFA8172-1D3C-4219-81AE-4379DC58AAA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41B2015-7199-42A5-AB5D-7D1457E060D9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3922687" y="160165"/>
            <a:ext cx="14863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https://ugwulo.github.io</a:t>
            </a:r>
            <a:endParaRPr lang="en-US" sz="1000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59" descr="Ninety degree arrow pointing up to the right.">
            <a:extLst>
              <a:ext uri="{FF2B5EF4-FFF2-40B4-BE49-F238E27FC236}">
                <a16:creationId xmlns:a16="http://schemas.microsoft.com/office/drawing/2014/main" id="{D1DFE268-D008-4F1E-8964-4CBD22E92CC0}"/>
              </a:ext>
            </a:extLst>
          </p:cNvPr>
          <p:cNvSpPr/>
          <p:nvPr/>
        </p:nvSpPr>
        <p:spPr>
          <a:xfrm rot="5400000" flipH="1">
            <a:off x="4993298" y="653089"/>
            <a:ext cx="1281333" cy="5558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8" name="Straight Arrow Connector 127" descr="Down pointing vertical arrow.">
            <a:extLst>
              <a:ext uri="{FF2B5EF4-FFF2-40B4-BE49-F238E27FC236}">
                <a16:creationId xmlns:a16="http://schemas.microsoft.com/office/drawing/2014/main" id="{82635242-9714-4273-852A-ADFDFD57AD54}"/>
              </a:ext>
            </a:extLst>
          </p:cNvPr>
          <p:cNvCxnSpPr/>
          <p:nvPr/>
        </p:nvCxnSpPr>
        <p:spPr>
          <a:xfrm flipH="1" flipV="1">
            <a:off x="5901978" y="2127022"/>
            <a:ext cx="237" cy="25484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2626419" y="3154511"/>
            <a:ext cx="799982" cy="76844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57" idx="1"/>
            <a:endCxn id="64" idx="0"/>
          </p:cNvCxnSpPr>
          <p:nvPr/>
        </p:nvCxnSpPr>
        <p:spPr>
          <a:xfrm rot="10800000" flipV="1">
            <a:off x="2649607" y="1814013"/>
            <a:ext cx="3028165" cy="624828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57" idx="3"/>
            <a:endCxn id="69" idx="0"/>
          </p:cNvCxnSpPr>
          <p:nvPr/>
        </p:nvCxnSpPr>
        <p:spPr>
          <a:xfrm>
            <a:off x="6131660" y="1814013"/>
            <a:ext cx="3015053" cy="630220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</p:cNvCxnSpPr>
          <p:nvPr/>
        </p:nvCxnSpPr>
        <p:spPr>
          <a:xfrm rot="5400000">
            <a:off x="8323999" y="3062465"/>
            <a:ext cx="833039" cy="823781"/>
          </a:xfrm>
          <a:prstGeom prst="bentConnector3">
            <a:avLst>
              <a:gd name="adj1" fmla="val 57935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reeform 59" descr="Ninety degree arrow pointing up to the right.">
            <a:extLst>
              <a:ext uri="{FF2B5EF4-FFF2-40B4-BE49-F238E27FC236}">
                <a16:creationId xmlns:a16="http://schemas.microsoft.com/office/drawing/2014/main" id="{D1DFE268-D008-4F1E-8964-4CBD22E92CC0}"/>
              </a:ext>
            </a:extLst>
          </p:cNvPr>
          <p:cNvSpPr/>
          <p:nvPr/>
        </p:nvSpPr>
        <p:spPr>
          <a:xfrm>
            <a:off x="5340956" y="286164"/>
            <a:ext cx="570928" cy="5558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0" name="Graphic 68" descr="Client resource icon for the General Icons category.">
            <a:extLst>
              <a:ext uri="{FF2B5EF4-FFF2-40B4-BE49-F238E27FC236}">
                <a16:creationId xmlns:a16="http://schemas.microsoft.com/office/drawing/2014/main" id="{B409BAE7-B594-48DE-A515-288D23E675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87075" y="82953"/>
            <a:ext cx="457200" cy="312658"/>
          </a:xfrm>
          <a:prstGeom prst="rect">
            <a:avLst/>
          </a:prstGeom>
        </p:spPr>
      </p:pic>
      <p:sp>
        <p:nvSpPr>
          <p:cNvPr id="171" name="TextBox 25">
            <a:extLst>
              <a:ext uri="{FF2B5EF4-FFF2-40B4-BE49-F238E27FC236}">
                <a16:creationId xmlns:a16="http://schemas.microsoft.com/office/drawing/2014/main" id="{0BA1D6A3-006B-412E-B5D6-B26E826F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569" y="36104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6979" y="1302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6 -0.04236 L 0.57877 -0.038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5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134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Ugwulo</dc:creator>
  <cp:lastModifiedBy>Ugwulo</cp:lastModifiedBy>
  <cp:revision>40</cp:revision>
  <dcterms:created xsi:type="dcterms:W3CDTF">2023-12-26T13:03:32Z</dcterms:created>
  <dcterms:modified xsi:type="dcterms:W3CDTF">2023-12-29T00:23:15Z</dcterms:modified>
</cp:coreProperties>
</file>