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9A4C1-C633-4798-9C0D-021E443BF89D}" v="856" dt="2023-01-09T22:07:21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Change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9AD2-7BFE-7843-F685-B4AB5F74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FBE8-3C27-CF8F-0D8B-B944628A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Look the change detection app what we have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1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5382-7E62-8C42-D317-AAEF49C5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en-GB" dirty="0">
                <a:cs typeface="Calibri Light"/>
              </a:rPr>
              <a:t>What's happen with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3935-9E4E-C229-07A2-E43EB886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Check the console</a:t>
            </a:r>
          </a:p>
          <a:p>
            <a:r>
              <a:rPr lang="en-GB" dirty="0">
                <a:cs typeface="Calibri"/>
              </a:rPr>
              <a:t>Comment out todos.component.html number 1 comment</a:t>
            </a:r>
            <a:endParaRPr lang="en-US" dirty="0">
              <a:cs typeface="Calibri" panose="020F0502020204030204"/>
            </a:endParaRPr>
          </a:p>
          <a:p>
            <a:r>
              <a:rPr lang="en-GB" dirty="0">
                <a:cs typeface="Calibri"/>
              </a:rPr>
              <a:t>Check the console again</a:t>
            </a:r>
          </a:p>
          <a:p>
            <a:r>
              <a:rPr lang="en-GB" dirty="0">
                <a:cs typeface="Calibri"/>
              </a:rPr>
              <a:t>Rerun the app with production mode</a:t>
            </a:r>
          </a:p>
          <a:p>
            <a:pPr lvl="1"/>
            <a:r>
              <a:rPr lang="en-GB" dirty="0">
                <a:cs typeface="Calibri"/>
              </a:rPr>
              <a:t>Explain what is the diff between dev and prod mode in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132689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C2C2-412D-F986-44AC-2F59159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2. Change the strategy to </a:t>
            </a:r>
            <a:r>
              <a:rPr lang="en-GB" dirty="0" err="1">
                <a:cs typeface="Calibri Light"/>
              </a:rPr>
              <a:t>OnPush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1121-6ED6-7047-4669-75B34456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Comment out </a:t>
            </a:r>
            <a:r>
              <a:rPr lang="en-GB" dirty="0" err="1">
                <a:cs typeface="Calibri"/>
              </a:rPr>
              <a:t>todo.component.ts</a:t>
            </a:r>
            <a:r>
              <a:rPr lang="en-GB" dirty="0">
                <a:cs typeface="Calibri"/>
              </a:rPr>
              <a:t> number 2 comment</a:t>
            </a:r>
          </a:p>
          <a:p>
            <a:r>
              <a:rPr lang="en-GB" dirty="0">
                <a:cs typeface="Calibri"/>
              </a:rPr>
              <a:t>Check the console</a:t>
            </a:r>
          </a:p>
          <a:p>
            <a:r>
              <a:rPr lang="en-GB" dirty="0">
                <a:cs typeface="Calibri"/>
              </a:rPr>
              <a:t>We disabled almost the change detection, there are only a few circumstances when it is happening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07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C837-C0CF-9E67-5E01-9481C561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3. Change detection via @Input() decorator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DC94-CACE-5609-6E31-546F6C41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Comment out todos.component.html and .</a:t>
            </a:r>
            <a:r>
              <a:rPr lang="en-GB" dirty="0" err="1">
                <a:cs typeface="Calibri"/>
              </a:rPr>
              <a:t>ts</a:t>
            </a:r>
            <a:r>
              <a:rPr lang="en-GB" dirty="0">
                <a:cs typeface="Calibri"/>
              </a:rPr>
              <a:t> number 3 comment</a:t>
            </a:r>
          </a:p>
          <a:p>
            <a:r>
              <a:rPr lang="en-GB" dirty="0">
                <a:cs typeface="Calibri"/>
              </a:rPr>
              <a:t>Explain a and b case when it is possible to detect change</a:t>
            </a:r>
          </a:p>
          <a:p>
            <a:pPr lvl="1"/>
            <a:r>
              <a:rPr lang="en-GB" dirty="0">
                <a:cs typeface="Calibri"/>
              </a:rPr>
              <a:t>It depends on the reference change</a:t>
            </a:r>
          </a:p>
        </p:txBody>
      </p:sp>
    </p:spTree>
    <p:extLst>
      <p:ext uri="{BB962C8B-B14F-4D97-AF65-F5344CB8AC3E}">
        <p14:creationId xmlns:p14="http://schemas.microsoft.com/office/powerpoint/2010/main" val="27230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1A03-4047-3EF2-B5B1-2B57AB3A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4. Change from Events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F057-1C63-6110-67B9-5DD2BDB1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Comment out todo.component.html and .</a:t>
            </a:r>
            <a:r>
              <a:rPr lang="en-GB" dirty="0" err="1">
                <a:cs typeface="Calibri"/>
              </a:rPr>
              <a:t>ts</a:t>
            </a:r>
            <a:r>
              <a:rPr lang="en-GB" dirty="0">
                <a:cs typeface="Calibri"/>
              </a:rPr>
              <a:t> number 4 comment</a:t>
            </a:r>
          </a:p>
          <a:p>
            <a:r>
              <a:rPr lang="en-GB" dirty="0">
                <a:cs typeface="Calibri"/>
              </a:rPr>
              <a:t>Events properly checked by change detection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19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A176-AFA4-DAAC-5CF5-A45304ED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5. Change from </a:t>
            </a:r>
            <a:r>
              <a:rPr lang="en-GB" dirty="0" err="1">
                <a:cs typeface="Calibri Light"/>
              </a:rPr>
              <a:t>RxJS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4FDB-45F2-AFE4-31F7-3BD2A3DA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Show the </a:t>
            </a:r>
            <a:r>
              <a:rPr lang="en-GB" dirty="0" err="1">
                <a:cs typeface="Calibri"/>
              </a:rPr>
              <a:t>todos.service.ts</a:t>
            </a:r>
          </a:p>
          <a:p>
            <a:r>
              <a:rPr lang="en-GB" dirty="0">
                <a:cs typeface="Calibri"/>
              </a:rPr>
              <a:t>Comment out todo.component.html and .</a:t>
            </a:r>
            <a:r>
              <a:rPr lang="en-GB" dirty="0" err="1">
                <a:cs typeface="Calibri"/>
              </a:rPr>
              <a:t>ts</a:t>
            </a:r>
            <a:r>
              <a:rPr lang="en-GB" dirty="0">
                <a:cs typeface="Calibri"/>
              </a:rPr>
              <a:t> number 5 comment</a:t>
            </a:r>
            <a:endParaRPr lang="en-GB"/>
          </a:p>
          <a:p>
            <a:r>
              <a:rPr lang="en-GB" dirty="0">
                <a:cs typeface="Calibri"/>
              </a:rPr>
              <a:t>Can we change the filter?</a:t>
            </a:r>
          </a:p>
          <a:p>
            <a:pPr lvl="1"/>
            <a:r>
              <a:rPr lang="en-GB" dirty="0">
                <a:cs typeface="Calibri"/>
              </a:rPr>
              <a:t>Observable is an object -&gt; filter is an object, perhaps Angular won't trigger the change detection because of the same reference</a:t>
            </a:r>
          </a:p>
          <a:p>
            <a:r>
              <a:rPr lang="en-GB" dirty="0">
                <a:cs typeface="Calibri"/>
              </a:rPr>
              <a:t>3 re-render because we subscribing from e component to the same observable</a:t>
            </a:r>
          </a:p>
          <a:p>
            <a:r>
              <a:rPr lang="en-GB" dirty="0">
                <a:cs typeface="Calibri"/>
              </a:rPr>
              <a:t>Because angular know if something is subscribed and changed it must be re-rendered</a:t>
            </a:r>
          </a:p>
        </p:txBody>
      </p:sp>
    </p:spTree>
    <p:extLst>
      <p:ext uri="{BB962C8B-B14F-4D97-AF65-F5344CB8AC3E}">
        <p14:creationId xmlns:p14="http://schemas.microsoft.com/office/powerpoint/2010/main" val="423094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433D-796C-6D6F-B19B-85DB37D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6. Change detector ref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F9CA-7560-CD46-9A65-1DA05DF0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Comment out </a:t>
            </a:r>
            <a:r>
              <a:rPr lang="en-GB" dirty="0" err="1">
                <a:cs typeface="Calibri"/>
              </a:rPr>
              <a:t>app.component.ts</a:t>
            </a:r>
            <a:r>
              <a:rPr lang="en-GB" dirty="0">
                <a:cs typeface="Calibri"/>
              </a:rPr>
              <a:t> number 6 comment</a:t>
            </a:r>
          </a:p>
          <a:p>
            <a:r>
              <a:rPr lang="en-GB" dirty="0">
                <a:cs typeface="Calibri"/>
              </a:rPr>
              <a:t>Explain what is it when could be handy</a:t>
            </a:r>
          </a:p>
        </p:txBody>
      </p:sp>
    </p:spTree>
    <p:extLst>
      <p:ext uri="{BB962C8B-B14F-4D97-AF65-F5344CB8AC3E}">
        <p14:creationId xmlns:p14="http://schemas.microsoft.com/office/powerpoint/2010/main" val="107037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Change detection</vt:lpstr>
      <vt:lpstr>Intro</vt:lpstr>
      <vt:lpstr>What's happen with change detection</vt:lpstr>
      <vt:lpstr>2. Change the strategy to OnPush</vt:lpstr>
      <vt:lpstr>3. Change detection via @Input() decorator</vt:lpstr>
      <vt:lpstr>4. Change from Events</vt:lpstr>
      <vt:lpstr>5. Change from RxJS</vt:lpstr>
      <vt:lpstr>6. Change detector 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/>
  <cp:lastModifiedBy/>
  <cp:revision>93</cp:revision>
  <dcterms:created xsi:type="dcterms:W3CDTF">2023-01-09T21:46:07Z</dcterms:created>
  <dcterms:modified xsi:type="dcterms:W3CDTF">2023-01-09T22:07:37Z</dcterms:modified>
</cp:coreProperties>
</file>