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57" r:id="rId6"/>
    <p:sldId id="262" r:id="rId7"/>
    <p:sldId id="268" r:id="rId8"/>
    <p:sldId id="267" r:id="rId9"/>
    <p:sldId id="261" r:id="rId10"/>
    <p:sldId id="263" r:id="rId11"/>
    <p:sldId id="264" r:id="rId12"/>
    <p:sldId id="269" r:id="rId13"/>
    <p:sldId id="265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5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 err="1"/>
              <a:t>Kpi</a:t>
            </a:r>
            <a:r>
              <a:rPr lang="en-US" sz="5600" dirty="0"/>
              <a:t> Dashboard for a hospitality client</a:t>
            </a:r>
            <a:endParaRPr lang="en-IN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9F3D-824D-29C1-EB78-CA323F58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2083"/>
            <a:ext cx="7891272" cy="1069848"/>
          </a:xfrm>
        </p:spPr>
        <p:txBody>
          <a:bodyPr/>
          <a:lstStyle/>
          <a:p>
            <a:r>
              <a:rPr lang="en-US" dirty="0"/>
              <a:t>Ugyen Tshering </a:t>
            </a:r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5 visuals were provided: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platform </a:t>
            </a:r>
            <a:r>
              <a:rPr lang="en-US" dirty="0"/>
              <a:t>= Bar chart shows the revenue generated across various booking platforms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Occupancy rate </a:t>
            </a:r>
            <a:r>
              <a:rPr lang="en-US" dirty="0"/>
              <a:t>= Column chart shows the percentage of rooms occupied by weekend and weekday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Revenue by room type </a:t>
            </a:r>
            <a:r>
              <a:rPr lang="en-US" dirty="0"/>
              <a:t>= Dough nut chart shows the distribution of revenue by room type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Bookings by status</a:t>
            </a:r>
            <a:r>
              <a:rPr lang="en-US" dirty="0"/>
              <a:t> = Pie chart shows the distribution of number of bookings based on booking status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KPI table </a:t>
            </a:r>
            <a:r>
              <a:rPr lang="en-US" dirty="0"/>
              <a:t>= A matrix visual (pivot table) showing the various KPIs across cities and hotels in each city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82611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card visuals were placed in the left to show the values of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 and dice the data: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City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status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Booking platform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theme of the dashboard is based on the logo of the company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Tooltips pop-up when hovering over a visual for more information about the data point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7551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Mumbai generates highest revenue and Delhi the least revenue during May to Jul 2022. Company need to focus on increasing the revenue in Delhi.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occupancy rate is higher during weekends across all cities, months and booking platforms. Leverage this insight to increase revenue generated during weekends.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70% of the bookings are checked out while 5% of booking don’t show up across all cities and booking platforms which means 75% of bookings generate revenue for </a:t>
            </a:r>
            <a:r>
              <a:rPr lang="en-IN" dirty="0" err="1"/>
              <a:t>AtliQ</a:t>
            </a:r>
            <a:r>
              <a:rPr lang="en-IN" dirty="0"/>
              <a:t> hotels. Identify and </a:t>
            </a:r>
            <a:r>
              <a:rPr lang="en-IN" dirty="0" err="1"/>
              <a:t>analyze</a:t>
            </a:r>
            <a:r>
              <a:rPr lang="en-IN" dirty="0"/>
              <a:t> the reasons for cancellations and try to reduce them.</a:t>
            </a:r>
          </a:p>
        </p:txBody>
      </p:sp>
    </p:spTree>
    <p:extLst>
      <p:ext uri="{BB962C8B-B14F-4D97-AF65-F5344CB8AC3E}">
        <p14:creationId xmlns:p14="http://schemas.microsoft.com/office/powerpoint/2010/main" val="12487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</a:p>
          <a:p>
            <a:pPr lvl="1">
              <a:lnSpc>
                <a:spcPct val="150000"/>
              </a:lnSpc>
            </a:pPr>
            <a:r>
              <a:rPr lang="en-IN" dirty="0" err="1"/>
              <a:t>Avg</a:t>
            </a:r>
            <a:r>
              <a:rPr lang="en-IN" dirty="0"/>
              <a:t> rating varies between 3.4 to 3.8 across cities and </a:t>
            </a:r>
            <a:r>
              <a:rPr lang="en-IN" dirty="0" err="1"/>
              <a:t>avg</a:t>
            </a:r>
            <a:r>
              <a:rPr lang="en-IN" dirty="0"/>
              <a:t> stay duration is 2.4 for each booking. Compare it with the industry benchmark across cities and evaluate the performance.</a:t>
            </a:r>
          </a:p>
          <a:p>
            <a:pPr lvl="1">
              <a:lnSpc>
                <a:spcPct val="150000"/>
              </a:lnSpc>
            </a:pPr>
            <a:r>
              <a:rPr lang="en-IN" dirty="0"/>
              <a:t>Occupancy rate is highest at Delhi with 60+ % for all months though generates least revenue compared to other cities. Identify the reason for higher occupancy and use that to drive the revenue growth.</a:t>
            </a:r>
          </a:p>
        </p:txBody>
      </p:sp>
    </p:spTree>
    <p:extLst>
      <p:ext uri="{BB962C8B-B14F-4D97-AF65-F5344CB8AC3E}">
        <p14:creationId xmlns:p14="http://schemas.microsoft.com/office/powerpoint/2010/main" val="87078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revenue dashboard was built for </a:t>
            </a:r>
            <a:r>
              <a:rPr lang="en-US" sz="1800" dirty="0" err="1"/>
              <a:t>AtliQ</a:t>
            </a:r>
            <a:r>
              <a:rPr lang="en-US" sz="1800" dirty="0"/>
              <a:t> hotels depicting its various KPIs visually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along with tooltips and interactions was provided in the dashboard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dashboard can be used for both high-level and in-depth analysis of KPIs across various dimensions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objective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AtliQ</a:t>
            </a:r>
            <a:r>
              <a:rPr lang="en-US" sz="1800" dirty="0"/>
              <a:t> is a company that owns multiple hotel chains across various cities of India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Managing director / CEO of </a:t>
            </a:r>
            <a:r>
              <a:rPr lang="en-US" sz="1800" dirty="0" err="1"/>
              <a:t>AtliQ</a:t>
            </a:r>
            <a:r>
              <a:rPr lang="en-US" sz="1800" dirty="0"/>
              <a:t> wants to incorporate ‘Business and Data Intelligence’ to identify and track the source of revenue for </a:t>
            </a:r>
            <a:r>
              <a:rPr lang="en-US" sz="1800" dirty="0" err="1"/>
              <a:t>AtliQ</a:t>
            </a:r>
            <a:r>
              <a:rPr lang="en-US" sz="1800" dirty="0"/>
              <a:t> hotels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Hence, it is decided to develop a KPI Dashboard for </a:t>
            </a:r>
            <a:r>
              <a:rPr lang="en-US" sz="1800" dirty="0" err="1"/>
              <a:t>AtliQ</a:t>
            </a:r>
            <a:r>
              <a:rPr lang="en-US" sz="1800" dirty="0"/>
              <a:t>, using May-22 to July-22 data, which can help track its revenue sources and other relevant KPIs across various dimensions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It’ll help the management take strategic business decisions based on the insights generated from the dashboard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EDA0B-9C8A-AE38-7F77-6D38537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8D9B2-D1F8-B05F-8238-A5A70B23C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Identify the data sources pertaining to revenue management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Clean and model the data as per requirement for analysis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Create a revenue dashboard that measures important KPIs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Relevant filters need to provided to slice and dice the data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dashboard should depict both high level and granular insights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0701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are 5 tables provided for tracking revenue, 3 dimension tables (date, hotel, room) and 2 fact tables (bookings, aggregated bookings)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Power BI was the tool used for creating the visualization/dashboard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 within Power Query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relationships between the tables were created within Power Pivot</a:t>
            </a: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81371" y="1089195"/>
            <a:ext cx="10174287" cy="5453062"/>
          </a:xfrm>
        </p:spPr>
      </p:pic>
    </p:spTree>
    <p:extLst>
      <p:ext uri="{BB962C8B-B14F-4D97-AF65-F5344CB8AC3E}">
        <p14:creationId xmlns:p14="http://schemas.microsoft.com/office/powerpoint/2010/main" val="494337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01" y="214205"/>
            <a:ext cx="6526198" cy="7001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modelling in Power Pivot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B84D0C-A6A5-808C-C980-BBE279B9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5624"/>
            <a:ext cx="11277600" cy="484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Revenue </a:t>
            </a:r>
            <a:r>
              <a:rPr lang="en-IN" sz="1800" dirty="0"/>
              <a:t>= Sum of </a:t>
            </a:r>
            <a:r>
              <a:rPr lang="en-IN" sz="1800" dirty="0" err="1"/>
              <a:t>revenue_realized</a:t>
            </a:r>
            <a:r>
              <a:rPr lang="en-IN" sz="1800" dirty="0"/>
              <a:t> from Bookings table (in Rs.)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rating</a:t>
            </a:r>
            <a:r>
              <a:rPr lang="en-IN" sz="1800" dirty="0"/>
              <a:t> = Average of ratings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capacity </a:t>
            </a:r>
            <a:r>
              <a:rPr lang="en-IN" sz="1800" dirty="0"/>
              <a:t>= Sum of capacity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successful bookings </a:t>
            </a:r>
            <a:r>
              <a:rPr lang="en-IN" sz="1800" dirty="0"/>
              <a:t>= Sum of successful bookings from Aggregated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4317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7559"/>
            <a:ext cx="11049001" cy="35244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measure the KPIs as shown below: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Occupancy rate </a:t>
            </a:r>
            <a:r>
              <a:rPr lang="en-IN" sz="1800" dirty="0"/>
              <a:t>= Total successful bookings / Total capacity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cancelled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with status=‘cancelled’ from Bookings 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Cancellation rate </a:t>
            </a:r>
            <a:r>
              <a:rPr lang="en-IN" sz="1800" dirty="0"/>
              <a:t>= Total cancelled bookings / Total bookings (in %)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stay duration </a:t>
            </a:r>
            <a:r>
              <a:rPr lang="en-IN" sz="1800" dirty="0"/>
              <a:t>= Average days stayed by customer in a room per booking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64243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F47B-0E24-CC37-9F9B-31EBFEC37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Revenue Dashboard</a:t>
            </a:r>
            <a:endParaRPr lang="en-IN" sz="42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10C89B-88FE-DCBD-9D0E-8E18268C6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0" y="943165"/>
            <a:ext cx="11258459" cy="558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936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808</TotalTime>
  <Words>793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Rockwell</vt:lpstr>
      <vt:lpstr>Rockwell Condensed</vt:lpstr>
      <vt:lpstr>Wingdings</vt:lpstr>
      <vt:lpstr>Wood Type</vt:lpstr>
      <vt:lpstr>Kpi Dashboard for a hospitality client</vt:lpstr>
      <vt:lpstr>Business objective</vt:lpstr>
      <vt:lpstr>Problem statement / Project scope</vt:lpstr>
      <vt:lpstr>Solution approach</vt:lpstr>
      <vt:lpstr>Data cleaning/transformation in Power Query</vt:lpstr>
      <vt:lpstr>Data modelling in Power Pivot</vt:lpstr>
      <vt:lpstr>Solution approach</vt:lpstr>
      <vt:lpstr>Solution approach</vt:lpstr>
      <vt:lpstr>Revenue Dashboard</vt:lpstr>
      <vt:lpstr>Features of the dashboard</vt:lpstr>
      <vt:lpstr>Features of the dashboard</vt:lpstr>
      <vt:lpstr>Business outcomes</vt:lpstr>
      <vt:lpstr>Business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Ugyen Tshering</cp:lastModifiedBy>
  <cp:revision>36</cp:revision>
  <dcterms:created xsi:type="dcterms:W3CDTF">2022-12-25T12:52:17Z</dcterms:created>
  <dcterms:modified xsi:type="dcterms:W3CDTF">2025-05-05T17:30:20Z</dcterms:modified>
</cp:coreProperties>
</file>