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notesMasterIdLst>
    <p:notesMasterId r:id="rId33"/>
  </p:notesMasterIdLst>
  <p:sldIdLst>
    <p:sldId id="256" r:id="rId2"/>
    <p:sldId id="259" r:id="rId3"/>
    <p:sldId id="274" r:id="rId4"/>
    <p:sldId id="257" r:id="rId5"/>
    <p:sldId id="261" r:id="rId6"/>
    <p:sldId id="262" r:id="rId7"/>
    <p:sldId id="266" r:id="rId8"/>
    <p:sldId id="267" r:id="rId9"/>
    <p:sldId id="269" r:id="rId10"/>
    <p:sldId id="268" r:id="rId11"/>
    <p:sldId id="263" r:id="rId12"/>
    <p:sldId id="460" r:id="rId13"/>
    <p:sldId id="271" r:id="rId14"/>
    <p:sldId id="272" r:id="rId15"/>
    <p:sldId id="273" r:id="rId16"/>
    <p:sldId id="258" r:id="rId17"/>
    <p:sldId id="275" r:id="rId18"/>
    <p:sldId id="260" r:id="rId19"/>
    <p:sldId id="264" r:id="rId20"/>
    <p:sldId id="265" r:id="rId21"/>
    <p:sldId id="342" r:id="rId22"/>
    <p:sldId id="295" r:id="rId23"/>
    <p:sldId id="293" r:id="rId24"/>
    <p:sldId id="297" r:id="rId25"/>
    <p:sldId id="296" r:id="rId26"/>
    <p:sldId id="294" r:id="rId27"/>
    <p:sldId id="291" r:id="rId28"/>
    <p:sldId id="298" r:id="rId29"/>
    <p:sldId id="299" r:id="rId30"/>
    <p:sldId id="292" r:id="rId31"/>
    <p:sldId id="30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94" autoAdjust="0"/>
    <p:restoredTop sz="97362" autoAdjust="0"/>
  </p:normalViewPr>
  <p:slideViewPr>
    <p:cSldViewPr snapToGrid="0">
      <p:cViewPr varScale="1">
        <p:scale>
          <a:sx n="94" d="100"/>
          <a:sy n="94" d="100"/>
        </p:scale>
        <p:origin x="2196" y="6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 Qianru" userId="a3ef0abcd2d105c3" providerId="LiveId" clId="{4521371D-3BDC-41D2-9AE0-ABCB5AA39C49}"/>
    <pc:docChg chg="undo redo custSel addSld delSld modSld sldOrd">
      <pc:chgData name="Ge Qianru" userId="a3ef0abcd2d105c3" providerId="LiveId" clId="{4521371D-3BDC-41D2-9AE0-ABCB5AA39C49}" dt="2022-11-23T09:10:44.934" v="19983" actId="5793"/>
      <pc:docMkLst>
        <pc:docMk/>
      </pc:docMkLst>
      <pc:sldChg chg="modSp mod">
        <pc:chgData name="Ge Qianru" userId="a3ef0abcd2d105c3" providerId="LiveId" clId="{4521371D-3BDC-41D2-9AE0-ABCB5AA39C49}" dt="2022-08-30T03:18:16.105" v="6"/>
        <pc:sldMkLst>
          <pc:docMk/>
          <pc:sldMk cId="3194337666" sldId="256"/>
        </pc:sldMkLst>
        <pc:spChg chg="mod">
          <ac:chgData name="Ge Qianru" userId="a3ef0abcd2d105c3" providerId="LiveId" clId="{4521371D-3BDC-41D2-9AE0-ABCB5AA39C49}" dt="2022-08-30T03:18:16.105" v="6"/>
          <ac:spMkLst>
            <pc:docMk/>
            <pc:sldMk cId="3194337666" sldId="256"/>
            <ac:spMk id="3" creationId="{00000000-0000-0000-0000-000000000000}"/>
          </ac:spMkLst>
        </pc:spChg>
      </pc:sldChg>
      <pc:sldChg chg="modSp mod">
        <pc:chgData name="Ge Qianru" userId="a3ef0abcd2d105c3" providerId="LiveId" clId="{4521371D-3BDC-41D2-9AE0-ABCB5AA39C49}" dt="2022-09-28T00:16:32.618" v="5282" actId="1037"/>
        <pc:sldMkLst>
          <pc:docMk/>
          <pc:sldMk cId="2871282490" sldId="258"/>
        </pc:sldMkLst>
        <pc:spChg chg="mod">
          <ac:chgData name="Ge Qianru" userId="a3ef0abcd2d105c3" providerId="LiveId" clId="{4521371D-3BDC-41D2-9AE0-ABCB5AA39C49}" dt="2022-09-28T00:16:23.369" v="5258" actId="1038"/>
          <ac:spMkLst>
            <pc:docMk/>
            <pc:sldMk cId="2871282490" sldId="258"/>
            <ac:spMk id="8" creationId="{00000000-0000-0000-0000-000000000000}"/>
          </ac:spMkLst>
        </pc:spChg>
        <pc:spChg chg="mod">
          <ac:chgData name="Ge Qianru" userId="a3ef0abcd2d105c3" providerId="LiveId" clId="{4521371D-3BDC-41D2-9AE0-ABCB5AA39C49}" dt="2022-09-28T00:16:32.618" v="5282" actId="1037"/>
          <ac:spMkLst>
            <pc:docMk/>
            <pc:sldMk cId="2871282490" sldId="258"/>
            <ac:spMk id="9" creationId="{00000000-0000-0000-0000-000000000000}"/>
          </ac:spMkLst>
        </pc:spChg>
        <pc:spChg chg="mod">
          <ac:chgData name="Ge Qianru" userId="a3ef0abcd2d105c3" providerId="LiveId" clId="{4521371D-3BDC-41D2-9AE0-ABCB5AA39C49}" dt="2022-09-28T00:16:23.369" v="5258" actId="1038"/>
          <ac:spMkLst>
            <pc:docMk/>
            <pc:sldMk cId="2871282490" sldId="258"/>
            <ac:spMk id="10" creationId="{00000000-0000-0000-0000-000000000000}"/>
          </ac:spMkLst>
        </pc:spChg>
        <pc:spChg chg="mod">
          <ac:chgData name="Ge Qianru" userId="a3ef0abcd2d105c3" providerId="LiveId" clId="{4521371D-3BDC-41D2-9AE0-ABCB5AA39C49}" dt="2022-09-28T00:16:32.618" v="5282" actId="1037"/>
          <ac:spMkLst>
            <pc:docMk/>
            <pc:sldMk cId="2871282490" sldId="258"/>
            <ac:spMk id="11" creationId="{00000000-0000-0000-0000-000000000000}"/>
          </ac:spMkLst>
        </pc:spChg>
      </pc:sldChg>
      <pc:sldChg chg="modSp mod">
        <pc:chgData name="Ge Qianru" userId="a3ef0abcd2d105c3" providerId="LiveId" clId="{4521371D-3BDC-41D2-9AE0-ABCB5AA39C49}" dt="2022-08-30T03:20:43.538" v="58" actId="20577"/>
        <pc:sldMkLst>
          <pc:docMk/>
          <pc:sldMk cId="1795837612" sldId="259"/>
        </pc:sldMkLst>
        <pc:spChg chg="mod">
          <ac:chgData name="Ge Qianru" userId="a3ef0abcd2d105c3" providerId="LiveId" clId="{4521371D-3BDC-41D2-9AE0-ABCB5AA39C49}" dt="2022-08-30T03:20:43.538" v="58" actId="20577"/>
          <ac:spMkLst>
            <pc:docMk/>
            <pc:sldMk cId="1795837612" sldId="259"/>
            <ac:spMk id="3" creationId="{00000000-0000-0000-0000-000000000000}"/>
          </ac:spMkLst>
        </pc:spChg>
      </pc:sldChg>
      <pc:sldChg chg="del">
        <pc:chgData name="Ge Qianru" userId="a3ef0abcd2d105c3" providerId="LiveId" clId="{4521371D-3BDC-41D2-9AE0-ABCB5AA39C49}" dt="2022-09-06T01:37:53.177" v="286" actId="2696"/>
        <pc:sldMkLst>
          <pc:docMk/>
          <pc:sldMk cId="3946362338" sldId="260"/>
        </pc:sldMkLst>
      </pc:sldChg>
      <pc:sldChg chg="addSp delSp modSp add mod">
        <pc:chgData name="Ge Qianru" userId="a3ef0abcd2d105c3" providerId="LiveId" clId="{4521371D-3BDC-41D2-9AE0-ABCB5AA39C49}" dt="2022-09-06T06:40:51.773" v="379" actId="113"/>
        <pc:sldMkLst>
          <pc:docMk/>
          <pc:sldMk cId="4043937617" sldId="260"/>
        </pc:sldMkLst>
        <pc:spChg chg="mod">
          <ac:chgData name="Ge Qianru" userId="a3ef0abcd2d105c3" providerId="LiveId" clId="{4521371D-3BDC-41D2-9AE0-ABCB5AA39C49}" dt="2022-09-06T06:40:51.773" v="379" actId="113"/>
          <ac:spMkLst>
            <pc:docMk/>
            <pc:sldMk cId="4043937617" sldId="260"/>
            <ac:spMk id="3" creationId="{00000000-0000-0000-0000-000000000000}"/>
          </ac:spMkLst>
        </pc:spChg>
        <pc:graphicFrameChg chg="add del mod">
          <ac:chgData name="Ge Qianru" userId="a3ef0abcd2d105c3" providerId="LiveId" clId="{4521371D-3BDC-41D2-9AE0-ABCB5AA39C49}" dt="2022-09-06T06:35:13.473" v="320" actId="478"/>
          <ac:graphicFrameMkLst>
            <pc:docMk/>
            <pc:sldMk cId="4043937617" sldId="260"/>
            <ac:graphicFrameMk id="4" creationId="{FF0E074D-D71C-9C7F-25E3-1D896893FFB2}"/>
          </ac:graphicFrameMkLst>
        </pc:graphicFrameChg>
        <pc:graphicFrameChg chg="add mod">
          <ac:chgData name="Ge Qianru" userId="a3ef0abcd2d105c3" providerId="LiveId" clId="{4521371D-3BDC-41D2-9AE0-ABCB5AA39C49}" dt="2022-09-06T06:37:31.107" v="376" actId="207"/>
          <ac:graphicFrameMkLst>
            <pc:docMk/>
            <pc:sldMk cId="4043937617" sldId="260"/>
            <ac:graphicFrameMk id="5" creationId="{FF0E074D-D71C-9C7F-25E3-1D896893FFB2}"/>
          </ac:graphicFrameMkLst>
        </pc:graphicFrameChg>
      </pc:sldChg>
      <pc:sldChg chg="addSp modSp mod">
        <pc:chgData name="Ge Qianru" userId="a3ef0abcd2d105c3" providerId="LiveId" clId="{4521371D-3BDC-41D2-9AE0-ABCB5AA39C49}" dt="2022-08-30T03:42:17.430" v="119" actId="1036"/>
        <pc:sldMkLst>
          <pc:docMk/>
          <pc:sldMk cId="3622459123" sldId="261"/>
        </pc:sldMkLst>
        <pc:picChg chg="add mod">
          <ac:chgData name="Ge Qianru" userId="a3ef0abcd2d105c3" providerId="LiveId" clId="{4521371D-3BDC-41D2-9AE0-ABCB5AA39C49}" dt="2022-08-30T03:42:17.430" v="119" actId="1036"/>
          <ac:picMkLst>
            <pc:docMk/>
            <pc:sldMk cId="3622459123" sldId="261"/>
            <ac:picMk id="3" creationId="{92BD84A1-FC02-AE2E-7E17-2326644C2DCA}"/>
          </ac:picMkLst>
        </pc:picChg>
        <pc:picChg chg="add mod">
          <ac:chgData name="Ge Qianru" userId="a3ef0abcd2d105c3" providerId="LiveId" clId="{4521371D-3BDC-41D2-9AE0-ABCB5AA39C49}" dt="2022-08-30T03:42:17.430" v="119" actId="1036"/>
          <ac:picMkLst>
            <pc:docMk/>
            <pc:sldMk cId="3622459123" sldId="261"/>
            <ac:picMk id="5" creationId="{45A951E7-5B48-705C-C761-7DADD78FC2BA}"/>
          </ac:picMkLst>
        </pc:picChg>
        <pc:picChg chg="add mod">
          <ac:chgData name="Ge Qianru" userId="a3ef0abcd2d105c3" providerId="LiveId" clId="{4521371D-3BDC-41D2-9AE0-ABCB5AA39C49}" dt="2022-08-30T03:42:17.430" v="119" actId="1036"/>
          <ac:picMkLst>
            <pc:docMk/>
            <pc:sldMk cId="3622459123" sldId="261"/>
            <ac:picMk id="9" creationId="{382F7BC8-23DF-3E16-2745-D87C317085C2}"/>
          </ac:picMkLst>
        </pc:picChg>
      </pc:sldChg>
      <pc:sldChg chg="del">
        <pc:chgData name="Ge Qianru" userId="a3ef0abcd2d105c3" providerId="LiveId" clId="{4521371D-3BDC-41D2-9AE0-ABCB5AA39C49}" dt="2022-09-06T01:37:53.177" v="286" actId="2696"/>
        <pc:sldMkLst>
          <pc:docMk/>
          <pc:sldMk cId="1710999362" sldId="264"/>
        </pc:sldMkLst>
      </pc:sldChg>
      <pc:sldChg chg="modSp add mod">
        <pc:chgData name="Ge Qianru" userId="a3ef0abcd2d105c3" providerId="LiveId" clId="{4521371D-3BDC-41D2-9AE0-ABCB5AA39C49}" dt="2022-09-06T13:05:50.092" v="2462"/>
        <pc:sldMkLst>
          <pc:docMk/>
          <pc:sldMk cId="4081747320" sldId="264"/>
        </pc:sldMkLst>
        <pc:spChg chg="mod">
          <ac:chgData name="Ge Qianru" userId="a3ef0abcd2d105c3" providerId="LiveId" clId="{4521371D-3BDC-41D2-9AE0-ABCB5AA39C49}" dt="2022-09-06T13:05:50.092" v="2462"/>
          <ac:spMkLst>
            <pc:docMk/>
            <pc:sldMk cId="4081747320" sldId="264"/>
            <ac:spMk id="3" creationId="{00000000-0000-0000-0000-000000000000}"/>
          </ac:spMkLst>
        </pc:spChg>
      </pc:sldChg>
      <pc:sldChg chg="del">
        <pc:chgData name="Ge Qianru" userId="a3ef0abcd2d105c3" providerId="LiveId" clId="{4521371D-3BDC-41D2-9AE0-ABCB5AA39C49}" dt="2022-09-06T01:37:53.177" v="286" actId="2696"/>
        <pc:sldMkLst>
          <pc:docMk/>
          <pc:sldMk cId="1035198455" sldId="265"/>
        </pc:sldMkLst>
      </pc:sldChg>
      <pc:sldChg chg="modSp add mod modAnim">
        <pc:chgData name="Ge Qianru" userId="a3ef0abcd2d105c3" providerId="LiveId" clId="{4521371D-3BDC-41D2-9AE0-ABCB5AA39C49}" dt="2022-09-20T11:27:58.279" v="3537"/>
        <pc:sldMkLst>
          <pc:docMk/>
          <pc:sldMk cId="3217298940" sldId="265"/>
        </pc:sldMkLst>
        <pc:spChg chg="mod">
          <ac:chgData name="Ge Qianru" userId="a3ef0abcd2d105c3" providerId="LiveId" clId="{4521371D-3BDC-41D2-9AE0-ABCB5AA39C49}" dt="2022-09-20T11:27:58.279" v="3537"/>
          <ac:spMkLst>
            <pc:docMk/>
            <pc:sldMk cId="3217298940" sldId="265"/>
            <ac:spMk id="3" creationId="{00000000-0000-0000-0000-000000000000}"/>
          </ac:spMkLst>
        </pc:spChg>
      </pc:sldChg>
      <pc:sldChg chg="addSp delSp modSp add mod">
        <pc:chgData name="Ge Qianru" userId="a3ef0abcd2d105c3" providerId="LiveId" clId="{4521371D-3BDC-41D2-9AE0-ABCB5AA39C49}" dt="2022-10-04T13:59:59.584" v="12592"/>
        <pc:sldMkLst>
          <pc:docMk/>
          <pc:sldMk cId="0" sldId="270"/>
        </pc:sldMkLst>
        <pc:spChg chg="add mod">
          <ac:chgData name="Ge Qianru" userId="a3ef0abcd2d105c3" providerId="LiveId" clId="{4521371D-3BDC-41D2-9AE0-ABCB5AA39C49}" dt="2022-10-04T13:59:59.584" v="12592"/>
          <ac:spMkLst>
            <pc:docMk/>
            <pc:sldMk cId="0" sldId="270"/>
            <ac:spMk id="2" creationId="{CEA8824F-2183-A874-CC0B-12CE182DEE9B}"/>
          </ac:spMkLst>
        </pc:spChg>
        <pc:spChg chg="del">
          <ac:chgData name="Ge Qianru" userId="a3ef0abcd2d105c3" providerId="LiveId" clId="{4521371D-3BDC-41D2-9AE0-ABCB5AA39C49}" dt="2022-10-04T13:59:59.069" v="12591" actId="478"/>
          <ac:spMkLst>
            <pc:docMk/>
            <pc:sldMk cId="0" sldId="270"/>
            <ac:spMk id="44034" creationId="{715AFF9E-7BE9-DF71-AFD8-AE53B8DD0DC1}"/>
          </ac:spMkLst>
        </pc:spChg>
        <pc:spChg chg="mod">
          <ac:chgData name="Ge Qianru" userId="a3ef0abcd2d105c3" providerId="LiveId" clId="{4521371D-3BDC-41D2-9AE0-ABCB5AA39C49}" dt="2022-10-04T13:50:01.801" v="12427" actId="313"/>
          <ac:spMkLst>
            <pc:docMk/>
            <pc:sldMk cId="0" sldId="270"/>
            <ac:spMk id="44036" creationId="{D43D106E-4011-302A-0F3A-E6A2EA8F1BDE}"/>
          </ac:spMkLst>
        </pc:spChg>
        <pc:spChg chg="mod">
          <ac:chgData name="Ge Qianru" userId="a3ef0abcd2d105c3" providerId="LiveId" clId="{4521371D-3BDC-41D2-9AE0-ABCB5AA39C49}" dt="2022-10-04T13:50:44.482" v="12430" actId="313"/>
          <ac:spMkLst>
            <pc:docMk/>
            <pc:sldMk cId="0" sldId="270"/>
            <ac:spMk id="44037" creationId="{9BD30867-C4EF-1D8F-FD56-0A69DBC2489B}"/>
          </ac:spMkLst>
        </pc:spChg>
        <pc:spChg chg="mod">
          <ac:chgData name="Ge Qianru" userId="a3ef0abcd2d105c3" providerId="LiveId" clId="{4521371D-3BDC-41D2-9AE0-ABCB5AA39C49}" dt="2022-10-04T12:10:14.291" v="12124" actId="113"/>
          <ac:spMkLst>
            <pc:docMk/>
            <pc:sldMk cId="0" sldId="270"/>
            <ac:spMk id="44038" creationId="{A38E65E8-6890-A67A-B2CA-3BF34C2EBE01}"/>
          </ac:spMkLst>
        </pc:spChg>
        <pc:spChg chg="mod">
          <ac:chgData name="Ge Qianru" userId="a3ef0abcd2d105c3" providerId="LiveId" clId="{4521371D-3BDC-41D2-9AE0-ABCB5AA39C49}" dt="2022-10-04T12:10:14.291" v="12124" actId="113"/>
          <ac:spMkLst>
            <pc:docMk/>
            <pc:sldMk cId="0" sldId="270"/>
            <ac:spMk id="44039" creationId="{D7A92096-7806-60CE-F9C4-63D0B138F3BB}"/>
          </ac:spMkLst>
        </pc:spChg>
        <pc:spChg chg="mod">
          <ac:chgData name="Ge Qianru" userId="a3ef0abcd2d105c3" providerId="LiveId" clId="{4521371D-3BDC-41D2-9AE0-ABCB5AA39C49}" dt="2022-10-04T12:10:14.291" v="12124" actId="113"/>
          <ac:spMkLst>
            <pc:docMk/>
            <pc:sldMk cId="0" sldId="270"/>
            <ac:spMk id="44040" creationId="{3DF66E95-F456-1EDF-B567-1E48EFD6F0C1}"/>
          </ac:spMkLst>
        </pc:spChg>
        <pc:spChg chg="mod">
          <ac:chgData name="Ge Qianru" userId="a3ef0abcd2d105c3" providerId="LiveId" clId="{4521371D-3BDC-41D2-9AE0-ABCB5AA39C49}" dt="2022-10-04T12:10:14.291" v="12124" actId="113"/>
          <ac:spMkLst>
            <pc:docMk/>
            <pc:sldMk cId="0" sldId="270"/>
            <ac:spMk id="44041" creationId="{E087A28F-59CD-64B9-2DE6-950F06627C27}"/>
          </ac:spMkLst>
        </pc:spChg>
        <pc:spChg chg="mod">
          <ac:chgData name="Ge Qianru" userId="a3ef0abcd2d105c3" providerId="LiveId" clId="{4521371D-3BDC-41D2-9AE0-ABCB5AA39C49}" dt="2022-10-04T12:10:14.291" v="12124" actId="113"/>
          <ac:spMkLst>
            <pc:docMk/>
            <pc:sldMk cId="0" sldId="270"/>
            <ac:spMk id="44042" creationId="{2DECACEB-1488-51A5-A7DD-005DC026045F}"/>
          </ac:spMkLst>
        </pc:spChg>
        <pc:spChg chg="mod">
          <ac:chgData name="Ge Qianru" userId="a3ef0abcd2d105c3" providerId="LiveId" clId="{4521371D-3BDC-41D2-9AE0-ABCB5AA39C49}" dt="2022-10-04T12:10:14.291" v="12124" actId="113"/>
          <ac:spMkLst>
            <pc:docMk/>
            <pc:sldMk cId="0" sldId="270"/>
            <ac:spMk id="44043" creationId="{91478BDA-B24F-4C73-E51E-BB736B9A6C05}"/>
          </ac:spMkLst>
        </pc:spChg>
        <pc:spChg chg="mod">
          <ac:chgData name="Ge Qianru" userId="a3ef0abcd2d105c3" providerId="LiveId" clId="{4521371D-3BDC-41D2-9AE0-ABCB5AA39C49}" dt="2022-10-04T12:10:14.291" v="12124" actId="113"/>
          <ac:spMkLst>
            <pc:docMk/>
            <pc:sldMk cId="0" sldId="270"/>
            <ac:spMk id="44044" creationId="{F6FAE4EF-E4E3-64C3-0C15-209A807781BD}"/>
          </ac:spMkLst>
        </pc:spChg>
        <pc:spChg chg="mod">
          <ac:chgData name="Ge Qianru" userId="a3ef0abcd2d105c3" providerId="LiveId" clId="{4521371D-3BDC-41D2-9AE0-ABCB5AA39C49}" dt="2022-10-04T12:10:14.291" v="12124" actId="113"/>
          <ac:spMkLst>
            <pc:docMk/>
            <pc:sldMk cId="0" sldId="270"/>
            <ac:spMk id="44045" creationId="{DBCC888C-4510-6FD3-F78B-FB8FE8F83107}"/>
          </ac:spMkLst>
        </pc:spChg>
        <pc:spChg chg="mod">
          <ac:chgData name="Ge Qianru" userId="a3ef0abcd2d105c3" providerId="LiveId" clId="{4521371D-3BDC-41D2-9AE0-ABCB5AA39C49}" dt="2022-10-04T12:10:14.291" v="12124" actId="113"/>
          <ac:spMkLst>
            <pc:docMk/>
            <pc:sldMk cId="0" sldId="270"/>
            <ac:spMk id="44046" creationId="{FB2B6D67-8F37-512C-07FA-8628A3E44896}"/>
          </ac:spMkLst>
        </pc:spChg>
        <pc:spChg chg="mod">
          <ac:chgData name="Ge Qianru" userId="a3ef0abcd2d105c3" providerId="LiveId" clId="{4521371D-3BDC-41D2-9AE0-ABCB5AA39C49}" dt="2022-10-04T12:10:14.291" v="12124" actId="113"/>
          <ac:spMkLst>
            <pc:docMk/>
            <pc:sldMk cId="0" sldId="270"/>
            <ac:spMk id="44047" creationId="{00677AE7-E9A5-CD40-81A3-C3D2AAACB773}"/>
          </ac:spMkLst>
        </pc:spChg>
        <pc:spChg chg="mod">
          <ac:chgData name="Ge Qianru" userId="a3ef0abcd2d105c3" providerId="LiveId" clId="{4521371D-3BDC-41D2-9AE0-ABCB5AA39C49}" dt="2022-10-04T12:10:14.291" v="12124" actId="113"/>
          <ac:spMkLst>
            <pc:docMk/>
            <pc:sldMk cId="0" sldId="270"/>
            <ac:spMk id="44048" creationId="{367206C7-2EB8-C592-305B-C0D19AA51740}"/>
          </ac:spMkLst>
        </pc:spChg>
        <pc:spChg chg="mod">
          <ac:chgData name="Ge Qianru" userId="a3ef0abcd2d105c3" providerId="LiveId" clId="{4521371D-3BDC-41D2-9AE0-ABCB5AA39C49}" dt="2022-10-04T12:10:14.291" v="12124" actId="113"/>
          <ac:spMkLst>
            <pc:docMk/>
            <pc:sldMk cId="0" sldId="270"/>
            <ac:spMk id="44049" creationId="{F9EFF86C-8961-47E6-D61D-3D737892E52A}"/>
          </ac:spMkLst>
        </pc:spChg>
        <pc:spChg chg="mod">
          <ac:chgData name="Ge Qianru" userId="a3ef0abcd2d105c3" providerId="LiveId" clId="{4521371D-3BDC-41D2-9AE0-ABCB5AA39C49}" dt="2022-10-04T12:10:14.291" v="12124" actId="113"/>
          <ac:spMkLst>
            <pc:docMk/>
            <pc:sldMk cId="0" sldId="270"/>
            <ac:spMk id="44050" creationId="{8772D9F3-6DBC-4687-2F96-ACAED6CF2793}"/>
          </ac:spMkLst>
        </pc:spChg>
        <pc:spChg chg="mod">
          <ac:chgData name="Ge Qianru" userId="a3ef0abcd2d105c3" providerId="LiveId" clId="{4521371D-3BDC-41D2-9AE0-ABCB5AA39C49}" dt="2022-10-04T12:10:14.291" v="12124" actId="113"/>
          <ac:spMkLst>
            <pc:docMk/>
            <pc:sldMk cId="0" sldId="270"/>
            <ac:spMk id="44051" creationId="{FC7E835F-C91D-E58B-6FAA-7FB1FDB6CBF8}"/>
          </ac:spMkLst>
        </pc:spChg>
        <pc:spChg chg="mod">
          <ac:chgData name="Ge Qianru" userId="a3ef0abcd2d105c3" providerId="LiveId" clId="{4521371D-3BDC-41D2-9AE0-ABCB5AA39C49}" dt="2022-10-04T12:09:40.311" v="12103" actId="1038"/>
          <ac:spMkLst>
            <pc:docMk/>
            <pc:sldMk cId="0" sldId="270"/>
            <ac:spMk id="44058" creationId="{CD243B4A-0F78-EEA6-E87E-41192517A4ED}"/>
          </ac:spMkLst>
        </pc:spChg>
        <pc:spChg chg="mod">
          <ac:chgData name="Ge Qianru" userId="a3ef0abcd2d105c3" providerId="LiveId" clId="{4521371D-3BDC-41D2-9AE0-ABCB5AA39C49}" dt="2022-10-04T12:09:40.311" v="12103" actId="1038"/>
          <ac:spMkLst>
            <pc:docMk/>
            <pc:sldMk cId="0" sldId="270"/>
            <ac:spMk id="44059" creationId="{DA227444-C487-C1F1-4534-4E71A8C90B92}"/>
          </ac:spMkLst>
        </pc:spChg>
        <pc:spChg chg="mod">
          <ac:chgData name="Ge Qianru" userId="a3ef0abcd2d105c3" providerId="LiveId" clId="{4521371D-3BDC-41D2-9AE0-ABCB5AA39C49}" dt="2022-10-04T12:09:40.311" v="12103" actId="1038"/>
          <ac:spMkLst>
            <pc:docMk/>
            <pc:sldMk cId="0" sldId="270"/>
            <ac:spMk id="44060" creationId="{22EF59C9-A1F7-1818-B51A-8634F9EA755A}"/>
          </ac:spMkLst>
        </pc:spChg>
        <pc:spChg chg="mod">
          <ac:chgData name="Ge Qianru" userId="a3ef0abcd2d105c3" providerId="LiveId" clId="{4521371D-3BDC-41D2-9AE0-ABCB5AA39C49}" dt="2022-10-04T12:09:40.311" v="12103" actId="1038"/>
          <ac:spMkLst>
            <pc:docMk/>
            <pc:sldMk cId="0" sldId="270"/>
            <ac:spMk id="44061" creationId="{74BF575D-A570-C036-51D0-FA61E9CAA49C}"/>
          </ac:spMkLst>
        </pc:spChg>
        <pc:spChg chg="mod">
          <ac:chgData name="Ge Qianru" userId="a3ef0abcd2d105c3" providerId="LiveId" clId="{4521371D-3BDC-41D2-9AE0-ABCB5AA39C49}" dt="2022-10-04T12:09:40.311" v="12103" actId="1038"/>
          <ac:spMkLst>
            <pc:docMk/>
            <pc:sldMk cId="0" sldId="270"/>
            <ac:spMk id="44063" creationId="{B0A83CE3-9723-B698-57AE-2228EFBFAF68}"/>
          </ac:spMkLst>
        </pc:spChg>
        <pc:spChg chg="mod">
          <ac:chgData name="Ge Qianru" userId="a3ef0abcd2d105c3" providerId="LiveId" clId="{4521371D-3BDC-41D2-9AE0-ABCB5AA39C49}" dt="2022-10-04T12:09:40.311" v="12103" actId="1038"/>
          <ac:spMkLst>
            <pc:docMk/>
            <pc:sldMk cId="0" sldId="270"/>
            <ac:spMk id="44064" creationId="{84C9D1A3-C32E-860E-5B04-3190D7E4569C}"/>
          </ac:spMkLst>
        </pc:spChg>
        <pc:spChg chg="mod">
          <ac:chgData name="Ge Qianru" userId="a3ef0abcd2d105c3" providerId="LiveId" clId="{4521371D-3BDC-41D2-9AE0-ABCB5AA39C49}" dt="2022-10-04T12:09:40.311" v="12103" actId="1038"/>
          <ac:spMkLst>
            <pc:docMk/>
            <pc:sldMk cId="0" sldId="270"/>
            <ac:spMk id="44065" creationId="{938E119F-9B8E-F17B-0745-ACC86B329B79}"/>
          </ac:spMkLst>
        </pc:spChg>
        <pc:spChg chg="mod">
          <ac:chgData name="Ge Qianru" userId="a3ef0abcd2d105c3" providerId="LiveId" clId="{4521371D-3BDC-41D2-9AE0-ABCB5AA39C49}" dt="2022-10-04T12:10:14.291" v="12124" actId="113"/>
          <ac:spMkLst>
            <pc:docMk/>
            <pc:sldMk cId="0" sldId="270"/>
            <ac:spMk id="44069" creationId="{C9C7FA40-B0DD-25DB-E17F-583B181FEB85}"/>
          </ac:spMkLst>
        </pc:spChg>
        <pc:spChg chg="mod">
          <ac:chgData name="Ge Qianru" userId="a3ef0abcd2d105c3" providerId="LiveId" clId="{4521371D-3BDC-41D2-9AE0-ABCB5AA39C49}" dt="2022-10-04T12:10:14.291" v="12124" actId="113"/>
          <ac:spMkLst>
            <pc:docMk/>
            <pc:sldMk cId="0" sldId="270"/>
            <ac:spMk id="44070" creationId="{597DDCBC-ABEF-69C3-E1E0-C3E94420FBF7}"/>
          </ac:spMkLst>
        </pc:spChg>
        <pc:spChg chg="mod">
          <ac:chgData name="Ge Qianru" userId="a3ef0abcd2d105c3" providerId="LiveId" clId="{4521371D-3BDC-41D2-9AE0-ABCB5AA39C49}" dt="2022-10-04T12:10:14.291" v="12124" actId="113"/>
          <ac:spMkLst>
            <pc:docMk/>
            <pc:sldMk cId="0" sldId="270"/>
            <ac:spMk id="44071" creationId="{3E621049-FE8A-E095-F197-D660A7636157}"/>
          </ac:spMkLst>
        </pc:spChg>
        <pc:spChg chg="mod">
          <ac:chgData name="Ge Qianru" userId="a3ef0abcd2d105c3" providerId="LiveId" clId="{4521371D-3BDC-41D2-9AE0-ABCB5AA39C49}" dt="2022-10-04T12:10:14.291" v="12124" actId="113"/>
          <ac:spMkLst>
            <pc:docMk/>
            <pc:sldMk cId="0" sldId="270"/>
            <ac:spMk id="44072" creationId="{C79AE911-C6ED-0753-1358-BCBC377B7AA2}"/>
          </ac:spMkLst>
        </pc:spChg>
        <pc:spChg chg="mod">
          <ac:chgData name="Ge Qianru" userId="a3ef0abcd2d105c3" providerId="LiveId" clId="{4521371D-3BDC-41D2-9AE0-ABCB5AA39C49}" dt="2022-10-04T12:10:14.291" v="12124" actId="113"/>
          <ac:spMkLst>
            <pc:docMk/>
            <pc:sldMk cId="0" sldId="270"/>
            <ac:spMk id="44073" creationId="{4FD17340-EF19-C804-CBD6-171516F0AA45}"/>
          </ac:spMkLst>
        </pc:spChg>
        <pc:spChg chg="mod">
          <ac:chgData name="Ge Qianru" userId="a3ef0abcd2d105c3" providerId="LiveId" clId="{4521371D-3BDC-41D2-9AE0-ABCB5AA39C49}" dt="2022-10-04T12:10:14.291" v="12124" actId="113"/>
          <ac:spMkLst>
            <pc:docMk/>
            <pc:sldMk cId="0" sldId="270"/>
            <ac:spMk id="44074" creationId="{652D29A3-2C19-5427-06F4-071F5EDDCF86}"/>
          </ac:spMkLst>
        </pc:spChg>
        <pc:spChg chg="mod">
          <ac:chgData name="Ge Qianru" userId="a3ef0abcd2d105c3" providerId="LiveId" clId="{4521371D-3BDC-41D2-9AE0-ABCB5AA39C49}" dt="2022-10-04T12:10:14.291" v="12124" actId="113"/>
          <ac:spMkLst>
            <pc:docMk/>
            <pc:sldMk cId="0" sldId="270"/>
            <ac:spMk id="44077" creationId="{5BFB334D-87A4-C718-3963-8D84BC088BBC}"/>
          </ac:spMkLst>
        </pc:spChg>
        <pc:spChg chg="mod">
          <ac:chgData name="Ge Qianru" userId="a3ef0abcd2d105c3" providerId="LiveId" clId="{4521371D-3BDC-41D2-9AE0-ABCB5AA39C49}" dt="2022-10-04T12:10:14.291" v="12124" actId="113"/>
          <ac:spMkLst>
            <pc:docMk/>
            <pc:sldMk cId="0" sldId="270"/>
            <ac:spMk id="44078" creationId="{DB6D2F9D-EBF2-D158-9C36-FFFE37B6280D}"/>
          </ac:spMkLst>
        </pc:spChg>
        <pc:spChg chg="mod">
          <ac:chgData name="Ge Qianru" userId="a3ef0abcd2d105c3" providerId="LiveId" clId="{4521371D-3BDC-41D2-9AE0-ABCB5AA39C49}" dt="2022-10-04T12:10:14.291" v="12124" actId="113"/>
          <ac:spMkLst>
            <pc:docMk/>
            <pc:sldMk cId="0" sldId="270"/>
            <ac:spMk id="44079" creationId="{27E1E57F-F310-90D0-B803-F8EC69DDB843}"/>
          </ac:spMkLst>
        </pc:spChg>
        <pc:spChg chg="mod">
          <ac:chgData name="Ge Qianru" userId="a3ef0abcd2d105c3" providerId="LiveId" clId="{4521371D-3BDC-41D2-9AE0-ABCB5AA39C49}" dt="2022-10-04T12:10:14.291" v="12124" actId="113"/>
          <ac:spMkLst>
            <pc:docMk/>
            <pc:sldMk cId="0" sldId="270"/>
            <ac:spMk id="44080" creationId="{1BCB8210-4722-D043-EA47-B0D423A4C0A1}"/>
          </ac:spMkLst>
        </pc:spChg>
        <pc:spChg chg="mod">
          <ac:chgData name="Ge Qianru" userId="a3ef0abcd2d105c3" providerId="LiveId" clId="{4521371D-3BDC-41D2-9AE0-ABCB5AA39C49}" dt="2022-10-04T12:10:14.291" v="12124" actId="113"/>
          <ac:spMkLst>
            <pc:docMk/>
            <pc:sldMk cId="0" sldId="270"/>
            <ac:spMk id="44081" creationId="{22EFB97B-FF37-FF0B-337D-8CB817B2A106}"/>
          </ac:spMkLst>
        </pc:spChg>
        <pc:grpChg chg="mod">
          <ac:chgData name="Ge Qianru" userId="a3ef0abcd2d105c3" providerId="LiveId" clId="{4521371D-3BDC-41D2-9AE0-ABCB5AA39C49}" dt="2022-10-04T12:09:40.311" v="12103" actId="1038"/>
          <ac:grpSpMkLst>
            <pc:docMk/>
            <pc:sldMk cId="0" sldId="270"/>
            <ac:grpSpMk id="44066" creationId="{AC7FFC71-2CE9-3DE2-FDFE-AD947A5AE919}"/>
          </ac:grpSpMkLst>
        </pc:grpChg>
        <pc:grpChg chg="mod">
          <ac:chgData name="Ge Qianru" userId="a3ef0abcd2d105c3" providerId="LiveId" clId="{4521371D-3BDC-41D2-9AE0-ABCB5AA39C49}" dt="2022-10-04T12:10:14.291" v="12124" actId="113"/>
          <ac:grpSpMkLst>
            <pc:docMk/>
            <pc:sldMk cId="0" sldId="270"/>
            <ac:grpSpMk id="44068" creationId="{953D59FB-6FF6-645B-DED3-B78BD1918BE0}"/>
          </ac:grpSpMkLst>
        </pc:grpChg>
        <pc:grpChg chg="mod">
          <ac:chgData name="Ge Qianru" userId="a3ef0abcd2d105c3" providerId="LiveId" clId="{4521371D-3BDC-41D2-9AE0-ABCB5AA39C49}" dt="2022-10-04T12:10:14.291" v="12124" actId="113"/>
          <ac:grpSpMkLst>
            <pc:docMk/>
            <pc:sldMk cId="0" sldId="270"/>
            <ac:grpSpMk id="44076" creationId="{377B236F-A3A3-2FA3-D494-EE3FBD691484}"/>
          </ac:grpSpMkLst>
        </pc:grpChg>
        <pc:grpChg chg="mod">
          <ac:chgData name="Ge Qianru" userId="a3ef0abcd2d105c3" providerId="LiveId" clId="{4521371D-3BDC-41D2-9AE0-ABCB5AA39C49}" dt="2022-10-04T12:10:14.291" v="12124" actId="113"/>
          <ac:grpSpMkLst>
            <pc:docMk/>
            <pc:sldMk cId="0" sldId="270"/>
            <ac:grpSpMk id="44083" creationId="{2F06EA27-E89A-7FBC-C251-8E8F941EEEAD}"/>
          </ac:grpSpMkLst>
        </pc:grpChg>
      </pc:sldChg>
      <pc:sldChg chg="addSp delSp modSp mod">
        <pc:chgData name="Ge Qianru" userId="a3ef0abcd2d105c3" providerId="LiveId" clId="{4521371D-3BDC-41D2-9AE0-ABCB5AA39C49}" dt="2022-09-20T11:27:29.216" v="3529"/>
        <pc:sldMkLst>
          <pc:docMk/>
          <pc:sldMk cId="3510654719" sldId="273"/>
        </pc:sldMkLst>
        <pc:spChg chg="mod topLvl">
          <ac:chgData name="Ge Qianru" userId="a3ef0abcd2d105c3" providerId="LiveId" clId="{4521371D-3BDC-41D2-9AE0-ABCB5AA39C49}" dt="2022-08-30T14:19:34.309" v="285" actId="164"/>
          <ac:spMkLst>
            <pc:docMk/>
            <pc:sldMk cId="3510654719" sldId="273"/>
            <ac:spMk id="2" creationId="{903C2A4F-BBC2-405C-BABF-2D838DE2F074}"/>
          </ac:spMkLst>
        </pc:spChg>
        <pc:spChg chg="add mod">
          <ac:chgData name="Ge Qianru" userId="a3ef0abcd2d105c3" providerId="LiveId" clId="{4521371D-3BDC-41D2-9AE0-ABCB5AA39C49}" dt="2022-09-07T01:08:05.586" v="3274" actId="20577"/>
          <ac:spMkLst>
            <pc:docMk/>
            <pc:sldMk cId="3510654719" sldId="273"/>
            <ac:spMk id="4" creationId="{A4925B87-2D96-F98A-E13C-4F3833E7A7A7}"/>
          </ac:spMkLst>
        </pc:spChg>
        <pc:spChg chg="mod">
          <ac:chgData name="Ge Qianru" userId="a3ef0abcd2d105c3" providerId="LiveId" clId="{4521371D-3BDC-41D2-9AE0-ABCB5AA39C49}" dt="2022-08-30T14:19:15.504" v="284" actId="1076"/>
          <ac:spMkLst>
            <pc:docMk/>
            <pc:sldMk cId="3510654719" sldId="273"/>
            <ac:spMk id="6" creationId="{1F10AEA8-7BB4-49CF-BBF8-4805737A375F}"/>
          </ac:spMkLst>
        </pc:spChg>
        <pc:spChg chg="mod topLvl">
          <ac:chgData name="Ge Qianru" userId="a3ef0abcd2d105c3" providerId="LiveId" clId="{4521371D-3BDC-41D2-9AE0-ABCB5AA39C49}" dt="2022-08-30T14:19:34.309" v="285" actId="164"/>
          <ac:spMkLst>
            <pc:docMk/>
            <pc:sldMk cId="3510654719" sldId="273"/>
            <ac:spMk id="10" creationId="{3A315681-49A9-47CA-B9C3-7AF37048F6F3}"/>
          </ac:spMkLst>
        </pc:spChg>
        <pc:spChg chg="mod topLvl">
          <ac:chgData name="Ge Qianru" userId="a3ef0abcd2d105c3" providerId="LiveId" clId="{4521371D-3BDC-41D2-9AE0-ABCB5AA39C49}" dt="2022-08-30T14:19:34.309" v="285" actId="164"/>
          <ac:spMkLst>
            <pc:docMk/>
            <pc:sldMk cId="3510654719" sldId="273"/>
            <ac:spMk id="14" creationId="{66084A6A-04A6-451B-8424-38451FB0FFE8}"/>
          </ac:spMkLst>
        </pc:spChg>
        <pc:spChg chg="mod topLvl">
          <ac:chgData name="Ge Qianru" userId="a3ef0abcd2d105c3" providerId="LiveId" clId="{4521371D-3BDC-41D2-9AE0-ABCB5AA39C49}" dt="2022-09-20T11:27:29.216" v="3529"/>
          <ac:spMkLst>
            <pc:docMk/>
            <pc:sldMk cId="3510654719" sldId="273"/>
            <ac:spMk id="17" creationId="{772830D5-19FE-4E69-A9FE-7D6468BDB7A4}"/>
          </ac:spMkLst>
        </pc:spChg>
        <pc:spChg chg="mod topLvl">
          <ac:chgData name="Ge Qianru" userId="a3ef0abcd2d105c3" providerId="LiveId" clId="{4521371D-3BDC-41D2-9AE0-ABCB5AA39C49}" dt="2022-09-07T01:08:08.758" v="3275" actId="20577"/>
          <ac:spMkLst>
            <pc:docMk/>
            <pc:sldMk cId="3510654719" sldId="273"/>
            <ac:spMk id="24" creationId="{51EE9828-3BED-4BB6-8DAB-343A7683C28E}"/>
          </ac:spMkLst>
        </pc:spChg>
        <pc:spChg chg="mod topLvl">
          <ac:chgData name="Ge Qianru" userId="a3ef0abcd2d105c3" providerId="LiveId" clId="{4521371D-3BDC-41D2-9AE0-ABCB5AA39C49}" dt="2022-08-30T14:19:34.309" v="285" actId="164"/>
          <ac:spMkLst>
            <pc:docMk/>
            <pc:sldMk cId="3510654719" sldId="273"/>
            <ac:spMk id="45" creationId="{7C33D34E-8E6A-4548-903B-A0F1A88E9C60}"/>
          </ac:spMkLst>
        </pc:spChg>
        <pc:grpChg chg="del">
          <ac:chgData name="Ge Qianru" userId="a3ef0abcd2d105c3" providerId="LiveId" clId="{4521371D-3BDC-41D2-9AE0-ABCB5AA39C49}" dt="2022-08-30T07:56:33.753" v="120" actId="165"/>
          <ac:grpSpMkLst>
            <pc:docMk/>
            <pc:sldMk cId="3510654719" sldId="273"/>
            <ac:grpSpMk id="3" creationId="{9517F86E-BDE6-1178-3781-51E975CBE9F9}"/>
          </ac:grpSpMkLst>
        </pc:grpChg>
        <pc:grpChg chg="add mod">
          <ac:chgData name="Ge Qianru" userId="a3ef0abcd2d105c3" providerId="LiveId" clId="{4521371D-3BDC-41D2-9AE0-ABCB5AA39C49}" dt="2022-08-30T14:19:34.309" v="285" actId="164"/>
          <ac:grpSpMkLst>
            <pc:docMk/>
            <pc:sldMk cId="3510654719" sldId="273"/>
            <ac:grpSpMk id="3" creationId="{9A59EFA3-CA93-38B8-4945-2DDB237BF564}"/>
          </ac:grpSpMkLst>
        </pc:grpChg>
        <pc:cxnChg chg="add mod">
          <ac:chgData name="Ge Qianru" userId="a3ef0abcd2d105c3" providerId="LiveId" clId="{4521371D-3BDC-41D2-9AE0-ABCB5AA39C49}" dt="2022-08-30T14:19:34.309" v="285" actId="164"/>
          <ac:cxnSpMkLst>
            <pc:docMk/>
            <pc:sldMk cId="3510654719" sldId="273"/>
            <ac:cxnSpMk id="5" creationId="{863C7548-A4A3-5858-230B-78143A213D39}"/>
          </ac:cxnSpMkLst>
        </pc:cxnChg>
        <pc:cxnChg chg="add mod">
          <ac:chgData name="Ge Qianru" userId="a3ef0abcd2d105c3" providerId="LiveId" clId="{4521371D-3BDC-41D2-9AE0-ABCB5AA39C49}" dt="2022-08-30T14:19:34.309" v="285" actId="164"/>
          <ac:cxnSpMkLst>
            <pc:docMk/>
            <pc:sldMk cId="3510654719" sldId="273"/>
            <ac:cxnSpMk id="7" creationId="{317A779F-B766-85B9-B278-20EA47E89A5B}"/>
          </ac:cxnSpMkLst>
        </pc:cxnChg>
        <pc:cxnChg chg="add del mod">
          <ac:chgData name="Ge Qianru" userId="a3ef0abcd2d105c3" providerId="LiveId" clId="{4521371D-3BDC-41D2-9AE0-ABCB5AA39C49}" dt="2022-08-30T07:57:49.644" v="255" actId="478"/>
          <ac:cxnSpMkLst>
            <pc:docMk/>
            <pc:sldMk cId="3510654719" sldId="273"/>
            <ac:cxnSpMk id="8" creationId="{37E43949-CB9D-8F73-9ADE-6C83BB1ACECA}"/>
          </ac:cxnSpMkLst>
        </pc:cxnChg>
        <pc:cxnChg chg="mod topLvl">
          <ac:chgData name="Ge Qianru" userId="a3ef0abcd2d105c3" providerId="LiveId" clId="{4521371D-3BDC-41D2-9AE0-ABCB5AA39C49}" dt="2022-08-30T14:19:34.309" v="285" actId="164"/>
          <ac:cxnSpMkLst>
            <pc:docMk/>
            <pc:sldMk cId="3510654719" sldId="273"/>
            <ac:cxnSpMk id="9" creationId="{B549B758-3377-44CD-8609-C43B0AC3542B}"/>
          </ac:cxnSpMkLst>
        </pc:cxnChg>
        <pc:cxnChg chg="mod topLvl">
          <ac:chgData name="Ge Qianru" userId="a3ef0abcd2d105c3" providerId="LiveId" clId="{4521371D-3BDC-41D2-9AE0-ABCB5AA39C49}" dt="2022-08-30T14:19:34.309" v="285" actId="164"/>
          <ac:cxnSpMkLst>
            <pc:docMk/>
            <pc:sldMk cId="3510654719" sldId="273"/>
            <ac:cxnSpMk id="12" creationId="{9550FC30-36CE-408E-9F1A-EE7A6F2F3A59}"/>
          </ac:cxnSpMkLst>
        </pc:cxnChg>
        <pc:cxnChg chg="mod topLvl">
          <ac:chgData name="Ge Qianru" userId="a3ef0abcd2d105c3" providerId="LiveId" clId="{4521371D-3BDC-41D2-9AE0-ABCB5AA39C49}" dt="2022-08-30T14:19:34.309" v="285" actId="164"/>
          <ac:cxnSpMkLst>
            <pc:docMk/>
            <pc:sldMk cId="3510654719" sldId="273"/>
            <ac:cxnSpMk id="16" creationId="{000A6834-7879-43FE-B64E-29EA33AF53BA}"/>
          </ac:cxnSpMkLst>
        </pc:cxnChg>
        <pc:cxnChg chg="mod topLvl">
          <ac:chgData name="Ge Qianru" userId="a3ef0abcd2d105c3" providerId="LiveId" clId="{4521371D-3BDC-41D2-9AE0-ABCB5AA39C49}" dt="2022-08-30T14:19:34.309" v="285" actId="164"/>
          <ac:cxnSpMkLst>
            <pc:docMk/>
            <pc:sldMk cId="3510654719" sldId="273"/>
            <ac:cxnSpMk id="23" creationId="{4F493581-EA80-429C-A882-6F1125DA81E0}"/>
          </ac:cxnSpMkLst>
        </pc:cxnChg>
        <pc:cxnChg chg="mod topLvl">
          <ac:chgData name="Ge Qianru" userId="a3ef0abcd2d105c3" providerId="LiveId" clId="{4521371D-3BDC-41D2-9AE0-ABCB5AA39C49}" dt="2022-08-30T14:19:34.309" v="285" actId="164"/>
          <ac:cxnSpMkLst>
            <pc:docMk/>
            <pc:sldMk cId="3510654719" sldId="273"/>
            <ac:cxnSpMk id="28" creationId="{FBEF214A-8C1A-429F-8853-510011DCE863}"/>
          </ac:cxnSpMkLst>
        </pc:cxnChg>
        <pc:cxnChg chg="mod topLvl">
          <ac:chgData name="Ge Qianru" userId="a3ef0abcd2d105c3" providerId="LiveId" clId="{4521371D-3BDC-41D2-9AE0-ABCB5AA39C49}" dt="2022-08-30T14:19:34.309" v="285" actId="164"/>
          <ac:cxnSpMkLst>
            <pc:docMk/>
            <pc:sldMk cId="3510654719" sldId="273"/>
            <ac:cxnSpMk id="31" creationId="{D699756A-FA4F-48CE-8E6E-E1F084309C87}"/>
          </ac:cxnSpMkLst>
        </pc:cxnChg>
        <pc:cxnChg chg="mod topLvl">
          <ac:chgData name="Ge Qianru" userId="a3ef0abcd2d105c3" providerId="LiveId" clId="{4521371D-3BDC-41D2-9AE0-ABCB5AA39C49}" dt="2022-08-30T14:19:34.309" v="285" actId="164"/>
          <ac:cxnSpMkLst>
            <pc:docMk/>
            <pc:sldMk cId="3510654719" sldId="273"/>
            <ac:cxnSpMk id="34" creationId="{52624D0D-4C2A-4031-8F49-E46DB825E064}"/>
          </ac:cxnSpMkLst>
        </pc:cxnChg>
        <pc:cxnChg chg="mod topLvl">
          <ac:chgData name="Ge Qianru" userId="a3ef0abcd2d105c3" providerId="LiveId" clId="{4521371D-3BDC-41D2-9AE0-ABCB5AA39C49}" dt="2022-08-30T14:19:34.309" v="285" actId="164"/>
          <ac:cxnSpMkLst>
            <pc:docMk/>
            <pc:sldMk cId="3510654719" sldId="273"/>
            <ac:cxnSpMk id="38" creationId="{F94B6CD5-58B6-491F-B5E2-CDA43F1F4A75}"/>
          </ac:cxnSpMkLst>
        </pc:cxnChg>
        <pc:cxnChg chg="mod topLvl">
          <ac:chgData name="Ge Qianru" userId="a3ef0abcd2d105c3" providerId="LiveId" clId="{4521371D-3BDC-41D2-9AE0-ABCB5AA39C49}" dt="2022-08-30T14:19:34.309" v="285" actId="164"/>
          <ac:cxnSpMkLst>
            <pc:docMk/>
            <pc:sldMk cId="3510654719" sldId="273"/>
            <ac:cxnSpMk id="44" creationId="{41DC6369-9801-4DC6-91BE-DEA53721EC56}"/>
          </ac:cxnSpMkLst>
        </pc:cxnChg>
      </pc:sldChg>
      <pc:sldChg chg="del">
        <pc:chgData name="Ge Qianru" userId="a3ef0abcd2d105c3" providerId="LiveId" clId="{4521371D-3BDC-41D2-9AE0-ABCB5AA39C49}" dt="2022-09-06T01:37:53.177" v="286" actId="2696"/>
        <pc:sldMkLst>
          <pc:docMk/>
          <pc:sldMk cId="3325384104" sldId="275"/>
        </pc:sldMkLst>
      </pc:sldChg>
      <pc:sldChg chg="modSp add mod">
        <pc:chgData name="Ge Qianru" userId="a3ef0abcd2d105c3" providerId="LiveId" clId="{4521371D-3BDC-41D2-9AE0-ABCB5AA39C49}" dt="2022-09-07T01:09:59.958" v="3287"/>
        <pc:sldMkLst>
          <pc:docMk/>
          <pc:sldMk cId="3692022255" sldId="275"/>
        </pc:sldMkLst>
        <pc:spChg chg="mod">
          <ac:chgData name="Ge Qianru" userId="a3ef0abcd2d105c3" providerId="LiveId" clId="{4521371D-3BDC-41D2-9AE0-ABCB5AA39C49}" dt="2022-09-06T01:39:11.130" v="301"/>
          <ac:spMkLst>
            <pc:docMk/>
            <pc:sldMk cId="3692022255" sldId="275"/>
            <ac:spMk id="2" creationId="{00000000-0000-0000-0000-000000000000}"/>
          </ac:spMkLst>
        </pc:spChg>
        <pc:spChg chg="mod">
          <ac:chgData name="Ge Qianru" userId="a3ef0abcd2d105c3" providerId="LiveId" clId="{4521371D-3BDC-41D2-9AE0-ABCB5AA39C49}" dt="2022-09-07T01:09:59.958" v="3287"/>
          <ac:spMkLst>
            <pc:docMk/>
            <pc:sldMk cId="3692022255" sldId="275"/>
            <ac:spMk id="3" creationId="{00000000-0000-0000-0000-000000000000}"/>
          </ac:spMkLst>
        </pc:spChg>
      </pc:sldChg>
      <pc:sldChg chg="modSp mod ord">
        <pc:chgData name="Ge Qianru" userId="a3ef0abcd2d105c3" providerId="LiveId" clId="{4521371D-3BDC-41D2-9AE0-ABCB5AA39C49}" dt="2022-09-22T01:56:04.012" v="4210" actId="20577"/>
        <pc:sldMkLst>
          <pc:docMk/>
          <pc:sldMk cId="4194749528" sldId="276"/>
        </pc:sldMkLst>
        <pc:spChg chg="mod">
          <ac:chgData name="Ge Qianru" userId="a3ef0abcd2d105c3" providerId="LiveId" clId="{4521371D-3BDC-41D2-9AE0-ABCB5AA39C49}" dt="2022-09-22T01:56:04.012" v="4210" actId="20577"/>
          <ac:spMkLst>
            <pc:docMk/>
            <pc:sldMk cId="4194749528" sldId="276"/>
            <ac:spMk id="2" creationId="{00000000-0000-0000-0000-000000000000}"/>
          </ac:spMkLst>
        </pc:spChg>
      </pc:sldChg>
      <pc:sldChg chg="modSp mod">
        <pc:chgData name="Ge Qianru" userId="a3ef0abcd2d105c3" providerId="LiveId" clId="{4521371D-3BDC-41D2-9AE0-ABCB5AA39C49}" dt="2022-09-27T11:44:19.815" v="4322" actId="313"/>
        <pc:sldMkLst>
          <pc:docMk/>
          <pc:sldMk cId="4072064009" sldId="277"/>
        </pc:sldMkLst>
        <pc:spChg chg="mod">
          <ac:chgData name="Ge Qianru" userId="a3ef0abcd2d105c3" providerId="LiveId" clId="{4521371D-3BDC-41D2-9AE0-ABCB5AA39C49}" dt="2022-09-27T11:44:19.815" v="4322" actId="313"/>
          <ac:spMkLst>
            <pc:docMk/>
            <pc:sldMk cId="4072064009" sldId="277"/>
            <ac:spMk id="3" creationId="{00000000-0000-0000-0000-000000000000}"/>
          </ac:spMkLst>
        </pc:spChg>
      </pc:sldChg>
      <pc:sldChg chg="modSp">
        <pc:chgData name="Ge Qianru" userId="a3ef0abcd2d105c3" providerId="LiveId" clId="{4521371D-3BDC-41D2-9AE0-ABCB5AA39C49}" dt="2022-09-21T00:31:39.158" v="3888" actId="1076"/>
        <pc:sldMkLst>
          <pc:docMk/>
          <pc:sldMk cId="3307139157" sldId="279"/>
        </pc:sldMkLst>
        <pc:picChg chg="mod">
          <ac:chgData name="Ge Qianru" userId="a3ef0abcd2d105c3" providerId="LiveId" clId="{4521371D-3BDC-41D2-9AE0-ABCB5AA39C49}" dt="2022-09-21T00:31:39.158" v="3888" actId="1076"/>
          <ac:picMkLst>
            <pc:docMk/>
            <pc:sldMk cId="3307139157" sldId="279"/>
            <ac:picMk id="1026" creationId="{93091C87-A398-447F-B6FC-84F4010FB4D7}"/>
          </ac:picMkLst>
        </pc:picChg>
      </pc:sldChg>
      <pc:sldChg chg="addSp delSp modSp mod">
        <pc:chgData name="Ge Qianru" userId="a3ef0abcd2d105c3" providerId="LiveId" clId="{4521371D-3BDC-41D2-9AE0-ABCB5AA39C49}" dt="2022-09-20T12:22:47.387" v="3765" actId="1037"/>
        <pc:sldMkLst>
          <pc:docMk/>
          <pc:sldMk cId="1355999509" sldId="280"/>
        </pc:sldMkLst>
        <pc:picChg chg="add mod modCrop">
          <ac:chgData name="Ge Qianru" userId="a3ef0abcd2d105c3" providerId="LiveId" clId="{4521371D-3BDC-41D2-9AE0-ABCB5AA39C49}" dt="2022-09-20T12:22:44.559" v="3764" actId="1037"/>
          <ac:picMkLst>
            <pc:docMk/>
            <pc:sldMk cId="1355999509" sldId="280"/>
            <ac:picMk id="3" creationId="{0D7CDE52-E23B-FF6B-6CB3-A87CE5164587}"/>
          </ac:picMkLst>
        </pc:picChg>
        <pc:picChg chg="mod">
          <ac:chgData name="Ge Qianru" userId="a3ef0abcd2d105c3" providerId="LiveId" clId="{4521371D-3BDC-41D2-9AE0-ABCB5AA39C49}" dt="2022-09-20T12:22:47.387" v="3765" actId="1037"/>
          <ac:picMkLst>
            <pc:docMk/>
            <pc:sldMk cId="1355999509" sldId="280"/>
            <ac:picMk id="5" creationId="{0E750826-F184-4AA0-AA15-1570FA340E1A}"/>
          </ac:picMkLst>
        </pc:picChg>
        <pc:picChg chg="del">
          <ac:chgData name="Ge Qianru" userId="a3ef0abcd2d105c3" providerId="LiveId" clId="{4521371D-3BDC-41D2-9AE0-ABCB5AA39C49}" dt="2022-09-20T12:06:57.328" v="3744" actId="478"/>
          <ac:picMkLst>
            <pc:docMk/>
            <pc:sldMk cId="1355999509" sldId="280"/>
            <ac:picMk id="7" creationId="{08C370EA-9016-49B7-B002-53F52C51D3D8}"/>
          </ac:picMkLst>
        </pc:picChg>
      </pc:sldChg>
      <pc:sldChg chg="modSp mod modAnim">
        <pc:chgData name="Ge Qianru" userId="a3ef0abcd2d105c3" providerId="LiveId" clId="{4521371D-3BDC-41D2-9AE0-ABCB5AA39C49}" dt="2022-09-21T01:12:02.086" v="4170" actId="14100"/>
        <pc:sldMkLst>
          <pc:docMk/>
          <pc:sldMk cId="937249589" sldId="283"/>
        </pc:sldMkLst>
        <pc:spChg chg="mod">
          <ac:chgData name="Ge Qianru" userId="a3ef0abcd2d105c3" providerId="LiveId" clId="{4521371D-3BDC-41D2-9AE0-ABCB5AA39C49}" dt="2022-09-21T01:12:02.086" v="4170" actId="14100"/>
          <ac:spMkLst>
            <pc:docMk/>
            <pc:sldMk cId="937249589" sldId="283"/>
            <ac:spMk id="3" creationId="{00000000-0000-0000-0000-000000000000}"/>
          </ac:spMkLst>
        </pc:spChg>
      </pc:sldChg>
      <pc:sldChg chg="modSp mod modAnim">
        <pc:chgData name="Ge Qianru" userId="a3ef0abcd2d105c3" providerId="LiveId" clId="{4521371D-3BDC-41D2-9AE0-ABCB5AA39C49}" dt="2022-09-21T02:35:36.039" v="4184"/>
        <pc:sldMkLst>
          <pc:docMk/>
          <pc:sldMk cId="2199898956" sldId="285"/>
        </pc:sldMkLst>
        <pc:spChg chg="mod">
          <ac:chgData name="Ge Qianru" userId="a3ef0abcd2d105c3" providerId="LiveId" clId="{4521371D-3BDC-41D2-9AE0-ABCB5AA39C49}" dt="2022-09-21T02:35:36.039" v="4184"/>
          <ac:spMkLst>
            <pc:docMk/>
            <pc:sldMk cId="2199898956" sldId="285"/>
            <ac:spMk id="3" creationId="{00000000-0000-0000-0000-000000000000}"/>
          </ac:spMkLst>
        </pc:spChg>
      </pc:sldChg>
      <pc:sldChg chg="modSp mod">
        <pc:chgData name="Ge Qianru" userId="a3ef0abcd2d105c3" providerId="LiveId" clId="{4521371D-3BDC-41D2-9AE0-ABCB5AA39C49}" dt="2022-09-20T11:39:21.029" v="3571" actId="5793"/>
        <pc:sldMkLst>
          <pc:docMk/>
          <pc:sldMk cId="1534159175" sldId="286"/>
        </pc:sldMkLst>
        <pc:spChg chg="mod">
          <ac:chgData name="Ge Qianru" userId="a3ef0abcd2d105c3" providerId="LiveId" clId="{4521371D-3BDC-41D2-9AE0-ABCB5AA39C49}" dt="2022-09-20T11:39:21.029" v="3571" actId="5793"/>
          <ac:spMkLst>
            <pc:docMk/>
            <pc:sldMk cId="1534159175" sldId="286"/>
            <ac:spMk id="3" creationId="{00000000-0000-0000-0000-000000000000}"/>
          </ac:spMkLst>
        </pc:spChg>
      </pc:sldChg>
      <pc:sldChg chg="modSp mod ord">
        <pc:chgData name="Ge Qianru" userId="a3ef0abcd2d105c3" providerId="LiveId" clId="{4521371D-3BDC-41D2-9AE0-ABCB5AA39C49}" dt="2022-09-21T00:32:30.838" v="3892"/>
        <pc:sldMkLst>
          <pc:docMk/>
          <pc:sldMk cId="296554607" sldId="288"/>
        </pc:sldMkLst>
        <pc:spChg chg="mod">
          <ac:chgData name="Ge Qianru" userId="a3ef0abcd2d105c3" providerId="LiveId" clId="{4521371D-3BDC-41D2-9AE0-ABCB5AA39C49}" dt="2022-09-09T06:53:29.244" v="3517"/>
          <ac:spMkLst>
            <pc:docMk/>
            <pc:sldMk cId="296554607" sldId="288"/>
            <ac:spMk id="2" creationId="{00000000-0000-0000-0000-000000000000}"/>
          </ac:spMkLst>
        </pc:spChg>
        <pc:spChg chg="mod">
          <ac:chgData name="Ge Qianru" userId="a3ef0abcd2d105c3" providerId="LiveId" clId="{4521371D-3BDC-41D2-9AE0-ABCB5AA39C49}" dt="2022-09-20T11:44:16.367" v="3578" actId="14100"/>
          <ac:spMkLst>
            <pc:docMk/>
            <pc:sldMk cId="296554607" sldId="288"/>
            <ac:spMk id="3" creationId="{00000000-0000-0000-0000-000000000000}"/>
          </ac:spMkLst>
        </pc:spChg>
      </pc:sldChg>
      <pc:sldChg chg="del">
        <pc:chgData name="Ge Qianru" userId="a3ef0abcd2d105c3" providerId="LiveId" clId="{4521371D-3BDC-41D2-9AE0-ABCB5AA39C49}" dt="2022-09-20T11:43:32.231" v="3572" actId="47"/>
        <pc:sldMkLst>
          <pc:docMk/>
          <pc:sldMk cId="2278468546" sldId="289"/>
        </pc:sldMkLst>
      </pc:sldChg>
      <pc:sldChg chg="modSp mod modAnim">
        <pc:chgData name="Ge Qianru" userId="a3ef0abcd2d105c3" providerId="LiveId" clId="{4521371D-3BDC-41D2-9AE0-ABCB5AA39C49}" dt="2022-09-21T03:28:23.069" v="4200" actId="207"/>
        <pc:sldMkLst>
          <pc:docMk/>
          <pc:sldMk cId="2792944288" sldId="290"/>
        </pc:sldMkLst>
        <pc:spChg chg="mod">
          <ac:chgData name="Ge Qianru" userId="a3ef0abcd2d105c3" providerId="LiveId" clId="{4521371D-3BDC-41D2-9AE0-ABCB5AA39C49}" dt="2022-09-21T03:28:23.069" v="4200" actId="207"/>
          <ac:spMkLst>
            <pc:docMk/>
            <pc:sldMk cId="2792944288" sldId="290"/>
            <ac:spMk id="3" creationId="{00000000-0000-0000-0000-000000000000}"/>
          </ac:spMkLst>
        </pc:spChg>
      </pc:sldChg>
      <pc:sldChg chg="new del">
        <pc:chgData name="Ge Qianru" userId="a3ef0abcd2d105c3" providerId="LiveId" clId="{4521371D-3BDC-41D2-9AE0-ABCB5AA39C49}" dt="2022-09-06T06:37:55.796" v="377" actId="47"/>
        <pc:sldMkLst>
          <pc:docMk/>
          <pc:sldMk cId="2832524517" sldId="291"/>
        </pc:sldMkLst>
      </pc:sldChg>
      <pc:sldChg chg="addSp delSp modSp add mod modAnim">
        <pc:chgData name="Ge Qianru" userId="a3ef0abcd2d105c3" providerId="LiveId" clId="{4521371D-3BDC-41D2-9AE0-ABCB5AA39C49}" dt="2022-11-15T07:49:29.195" v="14263" actId="1035"/>
        <pc:sldMkLst>
          <pc:docMk/>
          <pc:sldMk cId="3072020935" sldId="291"/>
        </pc:sldMkLst>
        <pc:spChg chg="mod">
          <ac:chgData name="Ge Qianru" userId="a3ef0abcd2d105c3" providerId="LiveId" clId="{4521371D-3BDC-41D2-9AE0-ABCB5AA39C49}" dt="2022-09-06T07:00:27.814" v="433"/>
          <ac:spMkLst>
            <pc:docMk/>
            <pc:sldMk cId="3072020935" sldId="291"/>
            <ac:spMk id="2" creationId="{00000000-0000-0000-0000-000000000000}"/>
          </ac:spMkLst>
        </pc:spChg>
        <pc:spChg chg="mod">
          <ac:chgData name="Ge Qianru" userId="a3ef0abcd2d105c3" providerId="LiveId" clId="{4521371D-3BDC-41D2-9AE0-ABCB5AA39C49}" dt="2022-09-06T11:11:59.258" v="2371"/>
          <ac:spMkLst>
            <pc:docMk/>
            <pc:sldMk cId="3072020935" sldId="291"/>
            <ac:spMk id="3" creationId="{00000000-0000-0000-0000-000000000000}"/>
          </ac:spMkLst>
        </pc:spChg>
        <pc:spChg chg="add del mod">
          <ac:chgData name="Ge Qianru" userId="a3ef0abcd2d105c3" providerId="LiveId" clId="{4521371D-3BDC-41D2-9AE0-ABCB5AA39C49}" dt="2022-09-06T11:09:29.978" v="2354" actId="478"/>
          <ac:spMkLst>
            <pc:docMk/>
            <pc:sldMk cId="3072020935" sldId="291"/>
            <ac:spMk id="4" creationId="{7F634376-2468-82E9-E83A-69E7B0975DCF}"/>
          </ac:spMkLst>
        </pc:spChg>
        <pc:spChg chg="add del mod">
          <ac:chgData name="Ge Qianru" userId="a3ef0abcd2d105c3" providerId="LiveId" clId="{4521371D-3BDC-41D2-9AE0-ABCB5AA39C49}" dt="2022-09-06T14:12:04.148" v="3187" actId="478"/>
          <ac:spMkLst>
            <pc:docMk/>
            <pc:sldMk cId="3072020935" sldId="291"/>
            <ac:spMk id="7" creationId="{1B229335-7C9E-50DF-69FF-39C158B2B56C}"/>
          </ac:spMkLst>
        </pc:spChg>
        <pc:spChg chg="add del mod">
          <ac:chgData name="Ge Qianru" userId="a3ef0abcd2d105c3" providerId="LiveId" clId="{4521371D-3BDC-41D2-9AE0-ABCB5AA39C49}" dt="2022-09-06T14:13:43.266" v="3200" actId="478"/>
          <ac:spMkLst>
            <pc:docMk/>
            <pc:sldMk cId="3072020935" sldId="291"/>
            <ac:spMk id="8" creationId="{3A55DC9C-9E8E-08FF-8262-462322EA01E7}"/>
          </ac:spMkLst>
        </pc:spChg>
        <pc:spChg chg="add del mod">
          <ac:chgData name="Ge Qianru" userId="a3ef0abcd2d105c3" providerId="LiveId" clId="{4521371D-3BDC-41D2-9AE0-ABCB5AA39C49}" dt="2022-09-06T11:09:11.323" v="2351" actId="478"/>
          <ac:spMkLst>
            <pc:docMk/>
            <pc:sldMk cId="3072020935" sldId="291"/>
            <ac:spMk id="11" creationId="{CAB3195E-1864-5E27-E697-D69A79B438AA}"/>
          </ac:spMkLst>
        </pc:spChg>
        <pc:spChg chg="add mod">
          <ac:chgData name="Ge Qianru" userId="a3ef0abcd2d105c3" providerId="LiveId" clId="{4521371D-3BDC-41D2-9AE0-ABCB5AA39C49}" dt="2022-09-06T14:13:38.404" v="3199" actId="1036"/>
          <ac:spMkLst>
            <pc:docMk/>
            <pc:sldMk cId="3072020935" sldId="291"/>
            <ac:spMk id="13" creationId="{BB717677-88A1-A890-DC0B-A469989ADC1C}"/>
          </ac:spMkLst>
        </pc:spChg>
        <pc:spChg chg="add del mod">
          <ac:chgData name="Ge Qianru" userId="a3ef0abcd2d105c3" providerId="LiveId" clId="{4521371D-3BDC-41D2-9AE0-ABCB5AA39C49}" dt="2022-09-06T07:41:35.176" v="639" actId="478"/>
          <ac:spMkLst>
            <pc:docMk/>
            <pc:sldMk cId="3072020935" sldId="291"/>
            <ac:spMk id="14" creationId="{02357398-3D98-1528-2C02-5FBBE24A4145}"/>
          </ac:spMkLst>
        </pc:spChg>
        <pc:spChg chg="add mod">
          <ac:chgData name="Ge Qianru" userId="a3ef0abcd2d105c3" providerId="LiveId" clId="{4521371D-3BDC-41D2-9AE0-ABCB5AA39C49}" dt="2022-09-06T14:13:38.404" v="3199" actId="1036"/>
          <ac:spMkLst>
            <pc:docMk/>
            <pc:sldMk cId="3072020935" sldId="291"/>
            <ac:spMk id="17" creationId="{30AA6FE1-9558-46D1-81DB-B49A79518DAE}"/>
          </ac:spMkLst>
        </pc:spChg>
        <pc:spChg chg="add del mod">
          <ac:chgData name="Ge Qianru" userId="a3ef0abcd2d105c3" providerId="LiveId" clId="{4521371D-3BDC-41D2-9AE0-ABCB5AA39C49}" dt="2022-09-06T11:10:26.412" v="2356" actId="478"/>
          <ac:spMkLst>
            <pc:docMk/>
            <pc:sldMk cId="3072020935" sldId="291"/>
            <ac:spMk id="18" creationId="{76E815CC-C907-118F-8133-FA82EB9934B1}"/>
          </ac:spMkLst>
        </pc:spChg>
        <pc:spChg chg="add del mod">
          <ac:chgData name="Ge Qianru" userId="a3ef0abcd2d105c3" providerId="LiveId" clId="{4521371D-3BDC-41D2-9AE0-ABCB5AA39C49}" dt="2022-09-06T11:09:26.694" v="2353" actId="478"/>
          <ac:spMkLst>
            <pc:docMk/>
            <pc:sldMk cId="3072020935" sldId="291"/>
            <ac:spMk id="20" creationId="{5C45BA2E-5961-27E7-B705-A77BA99331B1}"/>
          </ac:spMkLst>
        </pc:spChg>
        <pc:spChg chg="add del mod">
          <ac:chgData name="Ge Qianru" userId="a3ef0abcd2d105c3" providerId="LiveId" clId="{4521371D-3BDC-41D2-9AE0-ABCB5AA39C49}" dt="2022-09-06T11:09:23.825" v="2352" actId="478"/>
          <ac:spMkLst>
            <pc:docMk/>
            <pc:sldMk cId="3072020935" sldId="291"/>
            <ac:spMk id="22" creationId="{B310D933-B5D7-A7A8-8E56-2F64E92CCCAD}"/>
          </ac:spMkLst>
        </pc:spChg>
        <pc:spChg chg="add mod">
          <ac:chgData name="Ge Qianru" userId="a3ef0abcd2d105c3" providerId="LiveId" clId="{4521371D-3BDC-41D2-9AE0-ABCB5AA39C49}" dt="2022-09-28T00:18:12.838" v="5289" actId="14100"/>
          <ac:spMkLst>
            <pc:docMk/>
            <pc:sldMk cId="3072020935" sldId="291"/>
            <ac:spMk id="25" creationId="{408B899C-3361-05F2-FF01-FF292C5727A7}"/>
          </ac:spMkLst>
        </pc:spChg>
        <pc:spChg chg="add del">
          <ac:chgData name="Ge Qianru" userId="a3ef0abcd2d105c3" providerId="LiveId" clId="{4521371D-3BDC-41D2-9AE0-ABCB5AA39C49}" dt="2022-09-06T13:26:33.373" v="2671"/>
          <ac:spMkLst>
            <pc:docMk/>
            <pc:sldMk cId="3072020935" sldId="291"/>
            <ac:spMk id="26" creationId="{049D64F6-1C7E-C787-24CD-8F2B7F412F39}"/>
          </ac:spMkLst>
        </pc:spChg>
        <pc:spChg chg="add del">
          <ac:chgData name="Ge Qianru" userId="a3ef0abcd2d105c3" providerId="LiveId" clId="{4521371D-3BDC-41D2-9AE0-ABCB5AA39C49}" dt="2022-09-06T13:26:33.373" v="2671"/>
          <ac:spMkLst>
            <pc:docMk/>
            <pc:sldMk cId="3072020935" sldId="291"/>
            <ac:spMk id="28" creationId="{4110B58A-634C-BC75-F36B-1CBF191569CD}"/>
          </ac:spMkLst>
        </pc:spChg>
        <pc:spChg chg="add del mod">
          <ac:chgData name="Ge Qianru" userId="a3ef0abcd2d105c3" providerId="LiveId" clId="{4521371D-3BDC-41D2-9AE0-ABCB5AA39C49}" dt="2022-09-06T13:27:47.657" v="2700" actId="478"/>
          <ac:spMkLst>
            <pc:docMk/>
            <pc:sldMk cId="3072020935" sldId="291"/>
            <ac:spMk id="29" creationId="{2D790E80-D858-191B-9045-C210BBB44E73}"/>
          </ac:spMkLst>
        </pc:spChg>
        <pc:spChg chg="add del mod">
          <ac:chgData name="Ge Qianru" userId="a3ef0abcd2d105c3" providerId="LiveId" clId="{4521371D-3BDC-41D2-9AE0-ABCB5AA39C49}" dt="2022-09-06T13:27:35.282" v="2696" actId="478"/>
          <ac:spMkLst>
            <pc:docMk/>
            <pc:sldMk cId="3072020935" sldId="291"/>
            <ac:spMk id="31" creationId="{100658B6-B148-A5CA-EA04-23973009865B}"/>
          </ac:spMkLst>
        </pc:spChg>
        <pc:spChg chg="add mod">
          <ac:chgData name="Ge Qianru" userId="a3ef0abcd2d105c3" providerId="LiveId" clId="{4521371D-3BDC-41D2-9AE0-ABCB5AA39C49}" dt="2022-09-06T14:13:38.404" v="3199" actId="1036"/>
          <ac:spMkLst>
            <pc:docMk/>
            <pc:sldMk cId="3072020935" sldId="291"/>
            <ac:spMk id="33" creationId="{AC0F3E09-0CBD-E021-DD76-45B4F4A2D01C}"/>
          </ac:spMkLst>
        </pc:spChg>
        <pc:spChg chg="add del">
          <ac:chgData name="Ge Qianru" userId="a3ef0abcd2d105c3" providerId="LiveId" clId="{4521371D-3BDC-41D2-9AE0-ABCB5AA39C49}" dt="2022-09-06T13:28:21.043" v="2704"/>
          <ac:spMkLst>
            <pc:docMk/>
            <pc:sldMk cId="3072020935" sldId="291"/>
            <ac:spMk id="34" creationId="{6B952678-5B44-591B-28A5-F0B0F7316E03}"/>
          </ac:spMkLst>
        </pc:spChg>
        <pc:spChg chg="add del">
          <ac:chgData name="Ge Qianru" userId="a3ef0abcd2d105c3" providerId="LiveId" clId="{4521371D-3BDC-41D2-9AE0-ABCB5AA39C49}" dt="2022-09-06T13:30:24.749" v="2730"/>
          <ac:spMkLst>
            <pc:docMk/>
            <pc:sldMk cId="3072020935" sldId="291"/>
            <ac:spMk id="36" creationId="{B519814B-61DD-81C7-E80F-6066E20C23E5}"/>
          </ac:spMkLst>
        </pc:spChg>
        <pc:spChg chg="add del">
          <ac:chgData name="Ge Qianru" userId="a3ef0abcd2d105c3" providerId="LiveId" clId="{4521371D-3BDC-41D2-9AE0-ABCB5AA39C49}" dt="2022-09-06T13:30:24.749" v="2730"/>
          <ac:spMkLst>
            <pc:docMk/>
            <pc:sldMk cId="3072020935" sldId="291"/>
            <ac:spMk id="38" creationId="{720A1F0C-5D2F-FAF4-4825-DFDBED940B0D}"/>
          </ac:spMkLst>
        </pc:spChg>
        <pc:spChg chg="add del">
          <ac:chgData name="Ge Qianru" userId="a3ef0abcd2d105c3" providerId="LiveId" clId="{4521371D-3BDC-41D2-9AE0-ABCB5AA39C49}" dt="2022-09-06T14:13:01.283" v="3189" actId="478"/>
          <ac:spMkLst>
            <pc:docMk/>
            <pc:sldMk cId="3072020935" sldId="291"/>
            <ac:spMk id="41" creationId="{DD927531-28CA-CFB6-BB86-475B6CCB0405}"/>
          </ac:spMkLst>
        </pc:spChg>
        <pc:graphicFrameChg chg="add mod">
          <ac:chgData name="Ge Qianru" userId="a3ef0abcd2d105c3" providerId="LiveId" clId="{4521371D-3BDC-41D2-9AE0-ABCB5AA39C49}" dt="2022-09-14T02:24:09.325" v="3520" actId="1035"/>
          <ac:graphicFrameMkLst>
            <pc:docMk/>
            <pc:sldMk cId="3072020935" sldId="291"/>
            <ac:graphicFrameMk id="4" creationId="{D67390EF-52B0-43D4-95F9-E2FDED726643}"/>
          </ac:graphicFrameMkLst>
        </pc:graphicFrameChg>
        <pc:graphicFrameChg chg="add del mod">
          <ac:chgData name="Ge Qianru" userId="a3ef0abcd2d105c3" providerId="LiveId" clId="{4521371D-3BDC-41D2-9AE0-ABCB5AA39C49}" dt="2022-09-06T07:08:09.733" v="457" actId="21"/>
          <ac:graphicFrameMkLst>
            <pc:docMk/>
            <pc:sldMk cId="3072020935" sldId="291"/>
            <ac:graphicFrameMk id="5" creationId="{F18D60B1-98E6-9AC6-DBBD-0DF6F1275F77}"/>
          </ac:graphicFrameMkLst>
        </pc:graphicFrameChg>
        <pc:graphicFrameChg chg="add mod">
          <ac:chgData name="Ge Qianru" userId="a3ef0abcd2d105c3" providerId="LiveId" clId="{4521371D-3BDC-41D2-9AE0-ABCB5AA39C49}" dt="2022-09-06T14:13:38.404" v="3199" actId="1036"/>
          <ac:graphicFrameMkLst>
            <pc:docMk/>
            <pc:sldMk cId="3072020935" sldId="291"/>
            <ac:graphicFrameMk id="7" creationId="{0A06080A-0ADA-75A5-FE6B-31D86346431B}"/>
          </ac:graphicFrameMkLst>
        </pc:graphicFrameChg>
        <pc:graphicFrameChg chg="add del mod">
          <ac:chgData name="Ge Qianru" userId="a3ef0abcd2d105c3" providerId="LiveId" clId="{4521371D-3BDC-41D2-9AE0-ABCB5AA39C49}" dt="2022-09-06T14:11:36.576" v="3166" actId="478"/>
          <ac:graphicFrameMkLst>
            <pc:docMk/>
            <pc:sldMk cId="3072020935" sldId="291"/>
            <ac:graphicFrameMk id="9" creationId="{387BB8C1-7BBF-396B-5D67-E6B94E735D14}"/>
          </ac:graphicFrameMkLst>
        </pc:graphicFrameChg>
        <pc:graphicFrameChg chg="add mod">
          <ac:chgData name="Ge Qianru" userId="a3ef0abcd2d105c3" providerId="LiveId" clId="{4521371D-3BDC-41D2-9AE0-ABCB5AA39C49}" dt="2022-11-15T07:49:29.195" v="14263" actId="1035"/>
          <ac:graphicFrameMkLst>
            <pc:docMk/>
            <pc:sldMk cId="3072020935" sldId="291"/>
            <ac:graphicFrameMk id="12" creationId="{1B18C688-B0DF-D439-016B-DCBB4FBA0EF8}"/>
          </ac:graphicFrameMkLst>
        </pc:graphicFrameChg>
        <pc:graphicFrameChg chg="add mod">
          <ac:chgData name="Ge Qianru" userId="a3ef0abcd2d105c3" providerId="LiveId" clId="{4521371D-3BDC-41D2-9AE0-ABCB5AA39C49}" dt="2022-09-14T02:15:33.356" v="3518" actId="1036"/>
          <ac:graphicFrameMkLst>
            <pc:docMk/>
            <pc:sldMk cId="3072020935" sldId="291"/>
            <ac:graphicFrameMk id="15" creationId="{9CF8CFF7-3CD8-4448-F364-452E1906C571}"/>
          </ac:graphicFrameMkLst>
        </pc:graphicFrameChg>
        <pc:graphicFrameChg chg="add del mod">
          <ac:chgData name="Ge Qianru" userId="a3ef0abcd2d105c3" providerId="LiveId" clId="{4521371D-3BDC-41D2-9AE0-ABCB5AA39C49}" dt="2022-09-06T07:24:15.539" v="625" actId="478"/>
          <ac:graphicFrameMkLst>
            <pc:docMk/>
            <pc:sldMk cId="3072020935" sldId="291"/>
            <ac:graphicFrameMk id="19" creationId="{88C6C5E5-7E36-7B66-D9E3-18B9A537E40D}"/>
          </ac:graphicFrameMkLst>
        </pc:graphicFrameChg>
        <pc:graphicFrameChg chg="add mod">
          <ac:chgData name="Ge Qianru" userId="a3ef0abcd2d105c3" providerId="LiveId" clId="{4521371D-3BDC-41D2-9AE0-ABCB5AA39C49}" dt="2022-09-06T14:13:38.404" v="3199" actId="1036"/>
          <ac:graphicFrameMkLst>
            <pc:docMk/>
            <pc:sldMk cId="3072020935" sldId="291"/>
            <ac:graphicFrameMk id="21" creationId="{688B3368-993D-1EA8-7968-D9E0DCFFB044}"/>
          </ac:graphicFrameMkLst>
        </pc:graphicFrameChg>
        <pc:graphicFrameChg chg="add del">
          <ac:chgData name="Ge Qianru" userId="a3ef0abcd2d105c3" providerId="LiveId" clId="{4521371D-3BDC-41D2-9AE0-ABCB5AA39C49}" dt="2022-09-06T13:26:33.373" v="2671"/>
          <ac:graphicFrameMkLst>
            <pc:docMk/>
            <pc:sldMk cId="3072020935" sldId="291"/>
            <ac:graphicFrameMk id="27" creationId="{D9498B0C-8A22-D0B9-2695-3421AC94486F}"/>
          </ac:graphicFrameMkLst>
        </pc:graphicFrameChg>
        <pc:graphicFrameChg chg="add del mod">
          <ac:chgData name="Ge Qianru" userId="a3ef0abcd2d105c3" providerId="LiveId" clId="{4521371D-3BDC-41D2-9AE0-ABCB5AA39C49}" dt="2022-09-06T13:27:37.889" v="2697" actId="478"/>
          <ac:graphicFrameMkLst>
            <pc:docMk/>
            <pc:sldMk cId="3072020935" sldId="291"/>
            <ac:graphicFrameMk id="30" creationId="{5F731D22-E12D-7868-0D42-F328919AA70C}"/>
          </ac:graphicFrameMkLst>
        </pc:graphicFrameChg>
        <pc:graphicFrameChg chg="add del">
          <ac:chgData name="Ge Qianru" userId="a3ef0abcd2d105c3" providerId="LiveId" clId="{4521371D-3BDC-41D2-9AE0-ABCB5AA39C49}" dt="2022-09-06T13:28:21.043" v="2704"/>
          <ac:graphicFrameMkLst>
            <pc:docMk/>
            <pc:sldMk cId="3072020935" sldId="291"/>
            <ac:graphicFrameMk id="35" creationId="{F43C3B14-0617-0FBE-3A5A-F736950109D9}"/>
          </ac:graphicFrameMkLst>
        </pc:graphicFrameChg>
        <pc:graphicFrameChg chg="add del">
          <ac:chgData name="Ge Qianru" userId="a3ef0abcd2d105c3" providerId="LiveId" clId="{4521371D-3BDC-41D2-9AE0-ABCB5AA39C49}" dt="2022-09-06T13:30:24.749" v="2730"/>
          <ac:graphicFrameMkLst>
            <pc:docMk/>
            <pc:sldMk cId="3072020935" sldId="291"/>
            <ac:graphicFrameMk id="37" creationId="{5B202D6B-76A3-7F94-3E19-F75C330B87CC}"/>
          </ac:graphicFrameMkLst>
        </pc:graphicFrameChg>
        <pc:graphicFrameChg chg="add del mod replId">
          <ac:chgData name="Ge Qianru" userId="a3ef0abcd2d105c3" providerId="LiveId" clId="{4521371D-3BDC-41D2-9AE0-ABCB5AA39C49}" dt="2022-09-06T14:06:34.588" v="3108"/>
          <ac:graphicFrameMkLst>
            <pc:docMk/>
            <pc:sldMk cId="3072020935" sldId="291"/>
            <ac:graphicFrameMk id="39" creationId="{1B229335-7C9E-50DF-69FF-39C158B2B56C}"/>
          </ac:graphicFrameMkLst>
        </pc:graphicFrameChg>
        <pc:picChg chg="add del mod">
          <ac:chgData name="Ge Qianru" userId="a3ef0abcd2d105c3" providerId="LiveId" clId="{4521371D-3BDC-41D2-9AE0-ABCB5AA39C49}" dt="2022-09-06T07:11:40.703" v="495"/>
          <ac:picMkLst>
            <pc:docMk/>
            <pc:sldMk cId="3072020935" sldId="291"/>
            <ac:picMk id="10" creationId="{324E3547-492A-4CF2-1657-5EF8FB4F038A}"/>
          </ac:picMkLst>
        </pc:picChg>
      </pc:sldChg>
      <pc:sldChg chg="addSp delSp modSp add mod ord modAnim">
        <pc:chgData name="Ge Qianru" userId="a3ef0abcd2d105c3" providerId="LiveId" clId="{4521371D-3BDC-41D2-9AE0-ABCB5AA39C49}" dt="2022-09-14T02:42:46.742" v="3522" actId="20577"/>
        <pc:sldMkLst>
          <pc:docMk/>
          <pc:sldMk cId="2972140620" sldId="292"/>
        </pc:sldMkLst>
        <pc:spChg chg="mod">
          <ac:chgData name="Ge Qianru" userId="a3ef0abcd2d105c3" providerId="LiveId" clId="{4521371D-3BDC-41D2-9AE0-ABCB5AA39C49}" dt="2022-09-06T07:08:39.651" v="469"/>
          <ac:spMkLst>
            <pc:docMk/>
            <pc:sldMk cId="2972140620" sldId="292"/>
            <ac:spMk id="2" creationId="{00000000-0000-0000-0000-000000000000}"/>
          </ac:spMkLst>
        </pc:spChg>
        <pc:spChg chg="add del mod">
          <ac:chgData name="Ge Qianru" userId="a3ef0abcd2d105c3" providerId="LiveId" clId="{4521371D-3BDC-41D2-9AE0-ABCB5AA39C49}" dt="2022-09-14T02:42:46.742" v="3522" actId="20577"/>
          <ac:spMkLst>
            <pc:docMk/>
            <pc:sldMk cId="2972140620" sldId="292"/>
            <ac:spMk id="3" creationId="{00000000-0000-0000-0000-000000000000}"/>
          </ac:spMkLst>
        </pc:spChg>
        <pc:spChg chg="add del">
          <ac:chgData name="Ge Qianru" userId="a3ef0abcd2d105c3" providerId="LiveId" clId="{4521371D-3BDC-41D2-9AE0-ABCB5AA39C49}" dt="2022-09-06T11:14:41.861" v="2424"/>
          <ac:spMkLst>
            <pc:docMk/>
            <pc:sldMk cId="2972140620" sldId="292"/>
            <ac:spMk id="4" creationId="{C94745FB-AD62-6F84-2FA0-1ADA72C80A0D}"/>
          </ac:spMkLst>
        </pc:spChg>
        <pc:spChg chg="add del">
          <ac:chgData name="Ge Qianru" userId="a3ef0abcd2d105c3" providerId="LiveId" clId="{4521371D-3BDC-41D2-9AE0-ABCB5AA39C49}" dt="2022-09-06T11:14:43.646" v="2426"/>
          <ac:spMkLst>
            <pc:docMk/>
            <pc:sldMk cId="2972140620" sldId="292"/>
            <ac:spMk id="5" creationId="{F6ECC9F3-E1B4-21A7-19B4-7FD0B79EE258}"/>
          </ac:spMkLst>
        </pc:spChg>
        <pc:spChg chg="add del">
          <ac:chgData name="Ge Qianru" userId="a3ef0abcd2d105c3" providerId="LiveId" clId="{4521371D-3BDC-41D2-9AE0-ABCB5AA39C49}" dt="2022-09-06T11:14:49.866" v="2430"/>
          <ac:spMkLst>
            <pc:docMk/>
            <pc:sldMk cId="2972140620" sldId="292"/>
            <ac:spMk id="6" creationId="{6AC57B78-7410-ECB9-3354-6DD109619037}"/>
          </ac:spMkLst>
        </pc:spChg>
        <pc:spChg chg="add del mod">
          <ac:chgData name="Ge Qianru" userId="a3ef0abcd2d105c3" providerId="LiveId" clId="{4521371D-3BDC-41D2-9AE0-ABCB5AA39C49}" dt="2022-09-06T11:14:46.732" v="2429" actId="478"/>
          <ac:spMkLst>
            <pc:docMk/>
            <pc:sldMk cId="2972140620" sldId="292"/>
            <ac:spMk id="7" creationId="{21620B5D-D511-AEE7-0BA5-BFB669697C1C}"/>
          </ac:spMkLst>
        </pc:spChg>
      </pc:sldChg>
      <pc:sldChg chg="addSp delSp modSp add mod ord modAnim">
        <pc:chgData name="Ge Qianru" userId="a3ef0abcd2d105c3" providerId="LiveId" clId="{4521371D-3BDC-41D2-9AE0-ABCB5AA39C49}" dt="2022-09-06T11:08:42.116" v="2350" actId="478"/>
        <pc:sldMkLst>
          <pc:docMk/>
          <pc:sldMk cId="6203464" sldId="293"/>
        </pc:sldMkLst>
        <pc:spChg chg="mod">
          <ac:chgData name="Ge Qianru" userId="a3ef0abcd2d105c3" providerId="LiveId" clId="{4521371D-3BDC-41D2-9AE0-ABCB5AA39C49}" dt="2022-09-06T09:19:25.592" v="1077"/>
          <ac:spMkLst>
            <pc:docMk/>
            <pc:sldMk cId="6203464" sldId="293"/>
            <ac:spMk id="3" creationId="{00000000-0000-0000-0000-000000000000}"/>
          </ac:spMkLst>
        </pc:spChg>
        <pc:spChg chg="del">
          <ac:chgData name="Ge Qianru" userId="a3ef0abcd2d105c3" providerId="LiveId" clId="{4521371D-3BDC-41D2-9AE0-ABCB5AA39C49}" dt="2022-09-06T11:08:28.534" v="2349" actId="478"/>
          <ac:spMkLst>
            <pc:docMk/>
            <pc:sldMk cId="6203464" sldId="293"/>
            <ac:spMk id="4" creationId="{7F634376-2468-82E9-E83A-69E7B0975DCF}"/>
          </ac:spMkLst>
        </pc:spChg>
        <pc:spChg chg="del">
          <ac:chgData name="Ge Qianru" userId="a3ef0abcd2d105c3" providerId="LiveId" clId="{4521371D-3BDC-41D2-9AE0-ABCB5AA39C49}" dt="2022-09-06T11:07:53.171" v="2347" actId="478"/>
          <ac:spMkLst>
            <pc:docMk/>
            <pc:sldMk cId="6203464" sldId="293"/>
            <ac:spMk id="8" creationId="{3A55DC9C-9E8E-08FF-8262-462322EA01E7}"/>
          </ac:spMkLst>
        </pc:spChg>
        <pc:spChg chg="add del">
          <ac:chgData name="Ge Qianru" userId="a3ef0abcd2d105c3" providerId="LiveId" clId="{4521371D-3BDC-41D2-9AE0-ABCB5AA39C49}" dt="2022-09-06T07:53:32.048" v="839"/>
          <ac:spMkLst>
            <pc:docMk/>
            <pc:sldMk cId="6203464" sldId="293"/>
            <ac:spMk id="10" creationId="{849BD2D7-82AC-3289-6CAC-F633E776CD5C}"/>
          </ac:spMkLst>
        </pc:spChg>
        <pc:spChg chg="del">
          <ac:chgData name="Ge Qianru" userId="a3ef0abcd2d105c3" providerId="LiveId" clId="{4521371D-3BDC-41D2-9AE0-ABCB5AA39C49}" dt="2022-09-06T11:08:04.573" v="2348" actId="478"/>
          <ac:spMkLst>
            <pc:docMk/>
            <pc:sldMk cId="6203464" sldId="293"/>
            <ac:spMk id="11" creationId="{CAB3195E-1864-5E27-E697-D69A79B438AA}"/>
          </ac:spMkLst>
        </pc:spChg>
        <pc:spChg chg="del">
          <ac:chgData name="Ge Qianru" userId="a3ef0abcd2d105c3" providerId="LiveId" clId="{4521371D-3BDC-41D2-9AE0-ABCB5AA39C49}" dt="2022-09-06T07:48:50.896" v="781" actId="478"/>
          <ac:spMkLst>
            <pc:docMk/>
            <pc:sldMk cId="6203464" sldId="293"/>
            <ac:spMk id="13" creationId="{BB717677-88A1-A890-DC0B-A469989ADC1C}"/>
          </ac:spMkLst>
        </pc:spChg>
        <pc:spChg chg="add del">
          <ac:chgData name="Ge Qianru" userId="a3ef0abcd2d105c3" providerId="LiveId" clId="{4521371D-3BDC-41D2-9AE0-ABCB5AA39C49}" dt="2022-09-06T07:53:32.048" v="839"/>
          <ac:spMkLst>
            <pc:docMk/>
            <pc:sldMk cId="6203464" sldId="293"/>
            <ac:spMk id="14" creationId="{045E6FDF-CCBE-23B3-ADAB-DEA971982ADB}"/>
          </ac:spMkLst>
        </pc:spChg>
        <pc:spChg chg="add del">
          <ac:chgData name="Ge Qianru" userId="a3ef0abcd2d105c3" providerId="LiveId" clId="{4521371D-3BDC-41D2-9AE0-ABCB5AA39C49}" dt="2022-09-06T07:53:32.048" v="839"/>
          <ac:spMkLst>
            <pc:docMk/>
            <pc:sldMk cId="6203464" sldId="293"/>
            <ac:spMk id="16" creationId="{A59F8BFA-7743-EAB3-3638-7F0051EB2E46}"/>
          </ac:spMkLst>
        </pc:spChg>
        <pc:spChg chg="del">
          <ac:chgData name="Ge Qianru" userId="a3ef0abcd2d105c3" providerId="LiveId" clId="{4521371D-3BDC-41D2-9AE0-ABCB5AA39C49}" dt="2022-09-06T07:48:50.896" v="781" actId="478"/>
          <ac:spMkLst>
            <pc:docMk/>
            <pc:sldMk cId="6203464" sldId="293"/>
            <ac:spMk id="17" creationId="{30AA6FE1-9558-46D1-81DB-B49A79518DAE}"/>
          </ac:spMkLst>
        </pc:spChg>
        <pc:spChg chg="del">
          <ac:chgData name="Ge Qianru" userId="a3ef0abcd2d105c3" providerId="LiveId" clId="{4521371D-3BDC-41D2-9AE0-ABCB5AA39C49}" dt="2022-09-06T11:08:42.116" v="2350" actId="478"/>
          <ac:spMkLst>
            <pc:docMk/>
            <pc:sldMk cId="6203464" sldId="293"/>
            <ac:spMk id="18" creationId="{76E815CC-C907-118F-8133-FA82EB9934B1}"/>
          </ac:spMkLst>
        </pc:spChg>
        <pc:spChg chg="del mod">
          <ac:chgData name="Ge Qianru" userId="a3ef0abcd2d105c3" providerId="LiveId" clId="{4521371D-3BDC-41D2-9AE0-ABCB5AA39C49}" dt="2022-09-06T08:07:48.782" v="926" actId="478"/>
          <ac:spMkLst>
            <pc:docMk/>
            <pc:sldMk cId="6203464" sldId="293"/>
            <ac:spMk id="20" creationId="{5C45BA2E-5961-27E7-B705-A77BA99331B1}"/>
          </ac:spMkLst>
        </pc:spChg>
        <pc:spChg chg="del">
          <ac:chgData name="Ge Qianru" userId="a3ef0abcd2d105c3" providerId="LiveId" clId="{4521371D-3BDC-41D2-9AE0-ABCB5AA39C49}" dt="2022-09-06T07:48:50.896" v="781" actId="478"/>
          <ac:spMkLst>
            <pc:docMk/>
            <pc:sldMk cId="6203464" sldId="293"/>
            <ac:spMk id="25" creationId="{408B899C-3361-05F2-FF01-FF292C5727A7}"/>
          </ac:spMkLst>
        </pc:spChg>
        <pc:spChg chg="add del">
          <ac:chgData name="Ge Qianru" userId="a3ef0abcd2d105c3" providerId="LiveId" clId="{4521371D-3BDC-41D2-9AE0-ABCB5AA39C49}" dt="2022-09-06T08:05:37.294" v="899"/>
          <ac:spMkLst>
            <pc:docMk/>
            <pc:sldMk cId="6203464" sldId="293"/>
            <ac:spMk id="29" creationId="{E403738E-A7BE-70D6-186A-DE29AB338CB6}"/>
          </ac:spMkLst>
        </pc:spChg>
        <pc:spChg chg="add del">
          <ac:chgData name="Ge Qianru" userId="a3ef0abcd2d105c3" providerId="LiveId" clId="{4521371D-3BDC-41D2-9AE0-ABCB5AA39C49}" dt="2022-09-06T08:05:37.294" v="899"/>
          <ac:spMkLst>
            <pc:docMk/>
            <pc:sldMk cId="6203464" sldId="293"/>
            <ac:spMk id="30" creationId="{3FF7FCE5-36BA-7BE2-7D1A-53A0856CA767}"/>
          </ac:spMkLst>
        </pc:spChg>
        <pc:spChg chg="add del">
          <ac:chgData name="Ge Qianru" userId="a3ef0abcd2d105c3" providerId="LiveId" clId="{4521371D-3BDC-41D2-9AE0-ABCB5AA39C49}" dt="2022-09-06T08:05:37.294" v="899"/>
          <ac:spMkLst>
            <pc:docMk/>
            <pc:sldMk cId="6203464" sldId="293"/>
            <ac:spMk id="31" creationId="{20C6EBC8-CDFC-D30B-4CA2-91BEEF4B2C77}"/>
          </ac:spMkLst>
        </pc:spChg>
        <pc:spChg chg="add del">
          <ac:chgData name="Ge Qianru" userId="a3ef0abcd2d105c3" providerId="LiveId" clId="{4521371D-3BDC-41D2-9AE0-ABCB5AA39C49}" dt="2022-09-06T08:05:37.294" v="899"/>
          <ac:spMkLst>
            <pc:docMk/>
            <pc:sldMk cId="6203464" sldId="293"/>
            <ac:spMk id="32" creationId="{100C9237-5676-D23B-EE82-FFC8FFD1AFA7}"/>
          </ac:spMkLst>
        </pc:spChg>
        <pc:spChg chg="add del">
          <ac:chgData name="Ge Qianru" userId="a3ef0abcd2d105c3" providerId="LiveId" clId="{4521371D-3BDC-41D2-9AE0-ABCB5AA39C49}" dt="2022-09-06T08:05:37.294" v="899"/>
          <ac:spMkLst>
            <pc:docMk/>
            <pc:sldMk cId="6203464" sldId="293"/>
            <ac:spMk id="33" creationId="{57CF4E65-41B0-4D7A-202E-A46270A19D64}"/>
          </ac:spMkLst>
        </pc:spChg>
        <pc:spChg chg="add del">
          <ac:chgData name="Ge Qianru" userId="a3ef0abcd2d105c3" providerId="LiveId" clId="{4521371D-3BDC-41D2-9AE0-ABCB5AA39C49}" dt="2022-09-06T08:05:37.294" v="899"/>
          <ac:spMkLst>
            <pc:docMk/>
            <pc:sldMk cId="6203464" sldId="293"/>
            <ac:spMk id="34" creationId="{CF68AE02-E0D2-2963-DA6A-24F77984CCA0}"/>
          </ac:spMkLst>
        </pc:spChg>
        <pc:spChg chg="add del">
          <ac:chgData name="Ge Qianru" userId="a3ef0abcd2d105c3" providerId="LiveId" clId="{4521371D-3BDC-41D2-9AE0-ABCB5AA39C49}" dt="2022-09-06T08:06:19.687" v="904"/>
          <ac:spMkLst>
            <pc:docMk/>
            <pc:sldMk cId="6203464" sldId="293"/>
            <ac:spMk id="37" creationId="{06FBA3A3-7402-B78D-CADC-39E0A4901903}"/>
          </ac:spMkLst>
        </pc:spChg>
        <pc:spChg chg="add del">
          <ac:chgData name="Ge Qianru" userId="a3ef0abcd2d105c3" providerId="LiveId" clId="{4521371D-3BDC-41D2-9AE0-ABCB5AA39C49}" dt="2022-09-06T08:06:19.687" v="904"/>
          <ac:spMkLst>
            <pc:docMk/>
            <pc:sldMk cId="6203464" sldId="293"/>
            <ac:spMk id="38" creationId="{590DCB4A-8636-0106-8594-01B98123A58D}"/>
          </ac:spMkLst>
        </pc:spChg>
        <pc:spChg chg="add del">
          <ac:chgData name="Ge Qianru" userId="a3ef0abcd2d105c3" providerId="LiveId" clId="{4521371D-3BDC-41D2-9AE0-ABCB5AA39C49}" dt="2022-09-06T08:06:19.687" v="904"/>
          <ac:spMkLst>
            <pc:docMk/>
            <pc:sldMk cId="6203464" sldId="293"/>
            <ac:spMk id="39" creationId="{6D3584A3-B424-D97C-DF92-42795EA0E439}"/>
          </ac:spMkLst>
        </pc:spChg>
        <pc:spChg chg="add del">
          <ac:chgData name="Ge Qianru" userId="a3ef0abcd2d105c3" providerId="LiveId" clId="{4521371D-3BDC-41D2-9AE0-ABCB5AA39C49}" dt="2022-09-06T08:12:17.907" v="963"/>
          <ac:spMkLst>
            <pc:docMk/>
            <pc:sldMk cId="6203464" sldId="293"/>
            <ac:spMk id="40" creationId="{30D3EB98-F017-120C-B540-EF66EB156560}"/>
          </ac:spMkLst>
        </pc:spChg>
        <pc:spChg chg="add del">
          <ac:chgData name="Ge Qianru" userId="a3ef0abcd2d105c3" providerId="LiveId" clId="{4521371D-3BDC-41D2-9AE0-ABCB5AA39C49}" dt="2022-09-06T08:12:17.907" v="963"/>
          <ac:spMkLst>
            <pc:docMk/>
            <pc:sldMk cId="6203464" sldId="293"/>
            <ac:spMk id="42" creationId="{8618E035-A20C-656D-6830-0DBDCFF42BE7}"/>
          </ac:spMkLst>
        </pc:spChg>
        <pc:graphicFrameChg chg="add del">
          <ac:chgData name="Ge Qianru" userId="a3ef0abcd2d105c3" providerId="LiveId" clId="{4521371D-3BDC-41D2-9AE0-ABCB5AA39C49}" dt="2022-09-06T07:53:32.048" v="839"/>
          <ac:graphicFrameMkLst>
            <pc:docMk/>
            <pc:sldMk cId="6203464" sldId="293"/>
            <ac:graphicFrameMk id="5" creationId="{0F79CF3D-28B1-BAEB-B6C4-EE05A188882B}"/>
          </ac:graphicFrameMkLst>
        </pc:graphicFrameChg>
        <pc:graphicFrameChg chg="add del">
          <ac:chgData name="Ge Qianru" userId="a3ef0abcd2d105c3" providerId="LiveId" clId="{4521371D-3BDC-41D2-9AE0-ABCB5AA39C49}" dt="2022-09-06T07:53:32.048" v="839"/>
          <ac:graphicFrameMkLst>
            <pc:docMk/>
            <pc:sldMk cId="6203464" sldId="293"/>
            <ac:graphicFrameMk id="6" creationId="{4F8F9C0F-025D-FA83-7834-1895D7E6DF87}"/>
          </ac:graphicFrameMkLst>
        </pc:graphicFrameChg>
        <pc:graphicFrameChg chg="del">
          <ac:chgData name="Ge Qianru" userId="a3ef0abcd2d105c3" providerId="LiveId" clId="{4521371D-3BDC-41D2-9AE0-ABCB5AA39C49}" dt="2022-09-06T07:48:54.769" v="782" actId="478"/>
          <ac:graphicFrameMkLst>
            <pc:docMk/>
            <pc:sldMk cId="6203464" sldId="293"/>
            <ac:graphicFrameMk id="7" creationId="{1B229335-7C9E-50DF-69FF-39C158B2B56C}"/>
          </ac:graphicFrameMkLst>
        </pc:graphicFrameChg>
        <pc:graphicFrameChg chg="del">
          <ac:chgData name="Ge Qianru" userId="a3ef0abcd2d105c3" providerId="LiveId" clId="{4521371D-3BDC-41D2-9AE0-ABCB5AA39C49}" dt="2022-09-06T07:48:54.769" v="782" actId="478"/>
          <ac:graphicFrameMkLst>
            <pc:docMk/>
            <pc:sldMk cId="6203464" sldId="293"/>
            <ac:graphicFrameMk id="9" creationId="{387BB8C1-7BBF-396B-5D67-E6B94E735D14}"/>
          </ac:graphicFrameMkLst>
        </pc:graphicFrameChg>
        <pc:graphicFrameChg chg="del">
          <ac:chgData name="Ge Qianru" userId="a3ef0abcd2d105c3" providerId="LiveId" clId="{4521371D-3BDC-41D2-9AE0-ABCB5AA39C49}" dt="2022-09-06T07:48:50.896" v="781" actId="478"/>
          <ac:graphicFrameMkLst>
            <pc:docMk/>
            <pc:sldMk cId="6203464" sldId="293"/>
            <ac:graphicFrameMk id="12" creationId="{1B18C688-B0DF-D439-016B-DCBB4FBA0EF8}"/>
          </ac:graphicFrameMkLst>
        </pc:graphicFrameChg>
        <pc:graphicFrameChg chg="del">
          <ac:chgData name="Ge Qianru" userId="a3ef0abcd2d105c3" providerId="LiveId" clId="{4521371D-3BDC-41D2-9AE0-ABCB5AA39C49}" dt="2022-09-06T07:48:50.896" v="781" actId="478"/>
          <ac:graphicFrameMkLst>
            <pc:docMk/>
            <pc:sldMk cId="6203464" sldId="293"/>
            <ac:graphicFrameMk id="15" creationId="{9CF8CFF7-3CD8-4448-F364-452E1906C571}"/>
          </ac:graphicFrameMkLst>
        </pc:graphicFrameChg>
        <pc:graphicFrameChg chg="add del">
          <ac:chgData name="Ge Qianru" userId="a3ef0abcd2d105c3" providerId="LiveId" clId="{4521371D-3BDC-41D2-9AE0-ABCB5AA39C49}" dt="2022-09-06T08:05:37.294" v="899"/>
          <ac:graphicFrameMkLst>
            <pc:docMk/>
            <pc:sldMk cId="6203464" sldId="293"/>
            <ac:graphicFrameMk id="19" creationId="{5A6EB4CC-70B3-8F07-9F1E-1E87F300577D}"/>
          </ac:graphicFrameMkLst>
        </pc:graphicFrameChg>
        <pc:graphicFrameChg chg="del">
          <ac:chgData name="Ge Qianru" userId="a3ef0abcd2d105c3" providerId="LiveId" clId="{4521371D-3BDC-41D2-9AE0-ABCB5AA39C49}" dt="2022-09-06T07:48:50.896" v="781" actId="478"/>
          <ac:graphicFrameMkLst>
            <pc:docMk/>
            <pc:sldMk cId="6203464" sldId="293"/>
            <ac:graphicFrameMk id="21" creationId="{688B3368-993D-1EA8-7968-D9E0DCFFB044}"/>
          </ac:graphicFrameMkLst>
        </pc:graphicFrameChg>
        <pc:graphicFrameChg chg="del">
          <ac:chgData name="Ge Qianru" userId="a3ef0abcd2d105c3" providerId="LiveId" clId="{4521371D-3BDC-41D2-9AE0-ABCB5AA39C49}" dt="2022-09-06T07:48:50.896" v="781" actId="478"/>
          <ac:graphicFrameMkLst>
            <pc:docMk/>
            <pc:sldMk cId="6203464" sldId="293"/>
            <ac:graphicFrameMk id="23" creationId="{0A06080A-0ADA-75A5-FE6B-31D86346431B}"/>
          </ac:graphicFrameMkLst>
        </pc:graphicFrameChg>
        <pc:graphicFrameChg chg="add del">
          <ac:chgData name="Ge Qianru" userId="a3ef0abcd2d105c3" providerId="LiveId" clId="{4521371D-3BDC-41D2-9AE0-ABCB5AA39C49}" dt="2022-09-06T08:05:37.294" v="899"/>
          <ac:graphicFrameMkLst>
            <pc:docMk/>
            <pc:sldMk cId="6203464" sldId="293"/>
            <ac:graphicFrameMk id="24" creationId="{8DE0D935-1B54-9987-3DAB-0CE596EBC1B1}"/>
          </ac:graphicFrameMkLst>
        </pc:graphicFrameChg>
        <pc:graphicFrameChg chg="add del">
          <ac:chgData name="Ge Qianru" userId="a3ef0abcd2d105c3" providerId="LiveId" clId="{4521371D-3BDC-41D2-9AE0-ABCB5AA39C49}" dt="2022-09-06T08:05:37.294" v="899"/>
          <ac:graphicFrameMkLst>
            <pc:docMk/>
            <pc:sldMk cId="6203464" sldId="293"/>
            <ac:graphicFrameMk id="26" creationId="{CC097615-B47D-6C72-B3DC-EEEFE1D7D42B}"/>
          </ac:graphicFrameMkLst>
        </pc:graphicFrameChg>
        <pc:graphicFrameChg chg="add del">
          <ac:chgData name="Ge Qianru" userId="a3ef0abcd2d105c3" providerId="LiveId" clId="{4521371D-3BDC-41D2-9AE0-ABCB5AA39C49}" dt="2022-09-06T08:05:37.294" v="899"/>
          <ac:graphicFrameMkLst>
            <pc:docMk/>
            <pc:sldMk cId="6203464" sldId="293"/>
            <ac:graphicFrameMk id="27" creationId="{BBFB1BF5-281C-5013-C45B-30ED7B6848A2}"/>
          </ac:graphicFrameMkLst>
        </pc:graphicFrameChg>
        <pc:graphicFrameChg chg="add del">
          <ac:chgData name="Ge Qianru" userId="a3ef0abcd2d105c3" providerId="LiveId" clId="{4521371D-3BDC-41D2-9AE0-ABCB5AA39C49}" dt="2022-09-06T08:05:37.294" v="899"/>
          <ac:graphicFrameMkLst>
            <pc:docMk/>
            <pc:sldMk cId="6203464" sldId="293"/>
            <ac:graphicFrameMk id="28" creationId="{219A2D00-E7CB-1233-745D-5C1D98D7DC5E}"/>
          </ac:graphicFrameMkLst>
        </pc:graphicFrameChg>
        <pc:graphicFrameChg chg="add del">
          <ac:chgData name="Ge Qianru" userId="a3ef0abcd2d105c3" providerId="LiveId" clId="{4521371D-3BDC-41D2-9AE0-ABCB5AA39C49}" dt="2022-09-06T08:06:19.687" v="904"/>
          <ac:graphicFrameMkLst>
            <pc:docMk/>
            <pc:sldMk cId="6203464" sldId="293"/>
            <ac:graphicFrameMk id="35" creationId="{6C31FC1C-AC0E-AE5C-5805-C85733CC922B}"/>
          </ac:graphicFrameMkLst>
        </pc:graphicFrameChg>
        <pc:graphicFrameChg chg="add del">
          <ac:chgData name="Ge Qianru" userId="a3ef0abcd2d105c3" providerId="LiveId" clId="{4521371D-3BDC-41D2-9AE0-ABCB5AA39C49}" dt="2022-09-06T08:06:19.687" v="904"/>
          <ac:graphicFrameMkLst>
            <pc:docMk/>
            <pc:sldMk cId="6203464" sldId="293"/>
            <ac:graphicFrameMk id="36" creationId="{8A87202B-0D74-30B3-CF00-56E073E1A2D7}"/>
          </ac:graphicFrameMkLst>
        </pc:graphicFrameChg>
        <pc:graphicFrameChg chg="add del">
          <ac:chgData name="Ge Qianru" userId="a3ef0abcd2d105c3" providerId="LiveId" clId="{4521371D-3BDC-41D2-9AE0-ABCB5AA39C49}" dt="2022-09-06T08:12:17.907" v="963"/>
          <ac:graphicFrameMkLst>
            <pc:docMk/>
            <pc:sldMk cId="6203464" sldId="293"/>
            <ac:graphicFrameMk id="41" creationId="{5B8BEF1F-F11F-3901-3FF7-F399B6832EB6}"/>
          </ac:graphicFrameMkLst>
        </pc:graphicFrameChg>
      </pc:sldChg>
      <pc:sldChg chg="addSp delSp modSp add mod ord modAnim">
        <pc:chgData name="Ge Qianru" userId="a3ef0abcd2d105c3" providerId="LiveId" clId="{4521371D-3BDC-41D2-9AE0-ABCB5AA39C49}" dt="2022-09-08T01:59:06.891" v="3512" actId="14100"/>
        <pc:sldMkLst>
          <pc:docMk/>
          <pc:sldMk cId="3023448032" sldId="294"/>
        </pc:sldMkLst>
        <pc:spChg chg="mod">
          <ac:chgData name="Ge Qianru" userId="a3ef0abcd2d105c3" providerId="LiveId" clId="{4521371D-3BDC-41D2-9AE0-ABCB5AA39C49}" dt="2022-09-06T10:12:52.526" v="1685" actId="1076"/>
          <ac:spMkLst>
            <pc:docMk/>
            <pc:sldMk cId="3023448032" sldId="294"/>
            <ac:spMk id="2" creationId="{00000000-0000-0000-0000-000000000000}"/>
          </ac:spMkLst>
        </pc:spChg>
        <pc:spChg chg="mod">
          <ac:chgData name="Ge Qianru" userId="a3ef0abcd2d105c3" providerId="LiveId" clId="{4521371D-3BDC-41D2-9AE0-ABCB5AA39C49}" dt="2022-09-06T08:14:06.275" v="976" actId="20577"/>
          <ac:spMkLst>
            <pc:docMk/>
            <pc:sldMk cId="3023448032" sldId="294"/>
            <ac:spMk id="3" creationId="{00000000-0000-0000-0000-000000000000}"/>
          </ac:spMkLst>
        </pc:spChg>
        <pc:spChg chg="add">
          <ac:chgData name="Ge Qianru" userId="a3ef0abcd2d105c3" providerId="LiveId" clId="{4521371D-3BDC-41D2-9AE0-ABCB5AA39C49}" dt="2022-09-07T01:15:51.309" v="3290" actId="22"/>
          <ac:spMkLst>
            <pc:docMk/>
            <pc:sldMk cId="3023448032" sldId="294"/>
            <ac:spMk id="7" creationId="{3413E6ED-9AAE-6B96-575C-B9DAB15A3D6C}"/>
          </ac:spMkLst>
        </pc:spChg>
        <pc:spChg chg="add">
          <ac:chgData name="Ge Qianru" userId="a3ef0abcd2d105c3" providerId="LiveId" clId="{4521371D-3BDC-41D2-9AE0-ABCB5AA39C49}" dt="2022-09-07T01:15:51.309" v="3290" actId="22"/>
          <ac:spMkLst>
            <pc:docMk/>
            <pc:sldMk cId="3023448032" sldId="294"/>
            <ac:spMk id="10" creationId="{3852696A-BA78-404E-FA08-090D84F2485A}"/>
          </ac:spMkLst>
        </pc:spChg>
        <pc:spChg chg="add del mod">
          <ac:chgData name="Ge Qianru" userId="a3ef0abcd2d105c3" providerId="LiveId" clId="{4521371D-3BDC-41D2-9AE0-ABCB5AA39C49}" dt="2022-09-06T10:11:32.956" v="1635" actId="478"/>
          <ac:spMkLst>
            <pc:docMk/>
            <pc:sldMk cId="3023448032" sldId="294"/>
            <ac:spMk id="11" creationId="{CAB3195E-1864-5E27-E697-D69A79B438AA}"/>
          </ac:spMkLst>
        </pc:spChg>
        <pc:spChg chg="add">
          <ac:chgData name="Ge Qianru" userId="a3ef0abcd2d105c3" providerId="LiveId" clId="{4521371D-3BDC-41D2-9AE0-ABCB5AA39C49}" dt="2022-09-07T01:15:51.309" v="3290" actId="22"/>
          <ac:spMkLst>
            <pc:docMk/>
            <pc:sldMk cId="3023448032" sldId="294"/>
            <ac:spMk id="13" creationId="{B3EB4B55-9AB5-37D7-2A8E-4AFDDF159A90}"/>
          </ac:spMkLst>
        </pc:spChg>
        <pc:spChg chg="add mod">
          <ac:chgData name="Ge Qianru" userId="a3ef0abcd2d105c3" providerId="LiveId" clId="{4521371D-3BDC-41D2-9AE0-ABCB5AA39C49}" dt="2022-09-06T10:13:15.766" v="1804" actId="1038"/>
          <ac:spMkLst>
            <pc:docMk/>
            <pc:sldMk cId="3023448032" sldId="294"/>
            <ac:spMk id="15" creationId="{2C66E1DC-F888-C3E0-DDD6-03BA46BD9AC7}"/>
          </ac:spMkLst>
        </pc:spChg>
        <pc:spChg chg="add mod">
          <ac:chgData name="Ge Qianru" userId="a3ef0abcd2d105c3" providerId="LiveId" clId="{4521371D-3BDC-41D2-9AE0-ABCB5AA39C49}" dt="2022-09-06T10:13:15.766" v="1804" actId="1038"/>
          <ac:spMkLst>
            <pc:docMk/>
            <pc:sldMk cId="3023448032" sldId="294"/>
            <ac:spMk id="17" creationId="{6E4C9491-B0DF-F18D-A6BE-6BEF5E134524}"/>
          </ac:spMkLst>
        </pc:spChg>
        <pc:spChg chg="add">
          <ac:chgData name="Ge Qianru" userId="a3ef0abcd2d105c3" providerId="LiveId" clId="{4521371D-3BDC-41D2-9AE0-ABCB5AA39C49}" dt="2022-09-07T01:15:51.309" v="3290" actId="22"/>
          <ac:spMkLst>
            <pc:docMk/>
            <pc:sldMk cId="3023448032" sldId="294"/>
            <ac:spMk id="18" creationId="{2C68961B-4867-CA2B-F003-AAE7ACED8C90}"/>
          </ac:spMkLst>
        </pc:spChg>
        <pc:spChg chg="del">
          <ac:chgData name="Ge Qianru" userId="a3ef0abcd2d105c3" providerId="LiveId" clId="{4521371D-3BDC-41D2-9AE0-ABCB5AA39C49}" dt="2022-09-06T09:32:39.585" v="1195" actId="478"/>
          <ac:spMkLst>
            <pc:docMk/>
            <pc:sldMk cId="3023448032" sldId="294"/>
            <ac:spMk id="18" creationId="{76E815CC-C907-118F-8133-FA82EB9934B1}"/>
          </ac:spMkLst>
        </pc:spChg>
        <pc:spChg chg="add mod">
          <ac:chgData name="Ge Qianru" userId="a3ef0abcd2d105c3" providerId="LiveId" clId="{4521371D-3BDC-41D2-9AE0-ABCB5AA39C49}" dt="2022-09-06T10:13:15.766" v="1804" actId="1038"/>
          <ac:spMkLst>
            <pc:docMk/>
            <pc:sldMk cId="3023448032" sldId="294"/>
            <ac:spMk id="21" creationId="{D27CD6BF-90DD-2F0A-1CE9-2AF1D3D00CA7}"/>
          </ac:spMkLst>
        </pc:spChg>
        <pc:spChg chg="add">
          <ac:chgData name="Ge Qianru" userId="a3ef0abcd2d105c3" providerId="LiveId" clId="{4521371D-3BDC-41D2-9AE0-ABCB5AA39C49}" dt="2022-09-07T01:15:51.309" v="3290" actId="22"/>
          <ac:spMkLst>
            <pc:docMk/>
            <pc:sldMk cId="3023448032" sldId="294"/>
            <ac:spMk id="22" creationId="{34802A02-4232-CD39-F37E-8BB8DC211A3B}"/>
          </ac:spMkLst>
        </pc:spChg>
        <pc:spChg chg="del">
          <ac:chgData name="Ge Qianru" userId="a3ef0abcd2d105c3" providerId="LiveId" clId="{4521371D-3BDC-41D2-9AE0-ABCB5AA39C49}" dt="2022-09-06T10:51:22.539" v="1950" actId="478"/>
          <ac:spMkLst>
            <pc:docMk/>
            <pc:sldMk cId="3023448032" sldId="294"/>
            <ac:spMk id="22" creationId="{B310D933-B5D7-A7A8-8E56-2F64E92CCCAD}"/>
          </ac:spMkLst>
        </pc:spChg>
        <pc:spChg chg="add mod">
          <ac:chgData name="Ge Qianru" userId="a3ef0abcd2d105c3" providerId="LiveId" clId="{4521371D-3BDC-41D2-9AE0-ABCB5AA39C49}" dt="2022-09-06T10:13:15.766" v="1804" actId="1038"/>
          <ac:spMkLst>
            <pc:docMk/>
            <pc:sldMk cId="3023448032" sldId="294"/>
            <ac:spMk id="25" creationId="{54601805-A725-2A73-2CB5-13EDEBE628BA}"/>
          </ac:spMkLst>
        </pc:spChg>
        <pc:spChg chg="add">
          <ac:chgData name="Ge Qianru" userId="a3ef0abcd2d105c3" providerId="LiveId" clId="{4521371D-3BDC-41D2-9AE0-ABCB5AA39C49}" dt="2022-09-07T01:15:51.309" v="3290" actId="22"/>
          <ac:spMkLst>
            <pc:docMk/>
            <pc:sldMk cId="3023448032" sldId="294"/>
            <ac:spMk id="27" creationId="{A7371737-43D8-39DE-7F6F-364B503E2A16}"/>
          </ac:spMkLst>
        </pc:spChg>
        <pc:spChg chg="add mod">
          <ac:chgData name="Ge Qianru" userId="a3ef0abcd2d105c3" providerId="LiveId" clId="{4521371D-3BDC-41D2-9AE0-ABCB5AA39C49}" dt="2022-09-06T10:13:15.766" v="1804" actId="1038"/>
          <ac:spMkLst>
            <pc:docMk/>
            <pc:sldMk cId="3023448032" sldId="294"/>
            <ac:spMk id="28" creationId="{6323F707-7A85-0C17-F3AA-21954F585F03}"/>
          </ac:spMkLst>
        </pc:spChg>
        <pc:spChg chg="add mod">
          <ac:chgData name="Ge Qianru" userId="a3ef0abcd2d105c3" providerId="LiveId" clId="{4521371D-3BDC-41D2-9AE0-ABCB5AA39C49}" dt="2022-09-06T10:11:42.607" v="1675" actId="1035"/>
          <ac:spMkLst>
            <pc:docMk/>
            <pc:sldMk cId="3023448032" sldId="294"/>
            <ac:spMk id="29" creationId="{8FD2BF6D-E059-5D20-285E-E8707F2F422F}"/>
          </ac:spMkLst>
        </pc:spChg>
        <pc:spChg chg="add mod">
          <ac:chgData name="Ge Qianru" userId="a3ef0abcd2d105c3" providerId="LiveId" clId="{4521371D-3BDC-41D2-9AE0-ABCB5AA39C49}" dt="2022-09-06T10:11:42.607" v="1675" actId="1035"/>
          <ac:spMkLst>
            <pc:docMk/>
            <pc:sldMk cId="3023448032" sldId="294"/>
            <ac:spMk id="30" creationId="{9CF2BB3D-678B-CAD5-F56C-EE5B44151980}"/>
          </ac:spMkLst>
        </pc:spChg>
        <pc:spChg chg="add mod">
          <ac:chgData name="Ge Qianru" userId="a3ef0abcd2d105c3" providerId="LiveId" clId="{4521371D-3BDC-41D2-9AE0-ABCB5AA39C49}" dt="2022-09-06T10:11:42.607" v="1675" actId="1035"/>
          <ac:spMkLst>
            <pc:docMk/>
            <pc:sldMk cId="3023448032" sldId="294"/>
            <ac:spMk id="32" creationId="{568F589F-A0E4-4D58-FCDF-3B469ABDCCA1}"/>
          </ac:spMkLst>
        </pc:spChg>
        <pc:spChg chg="add">
          <ac:chgData name="Ge Qianru" userId="a3ef0abcd2d105c3" providerId="LiveId" clId="{4521371D-3BDC-41D2-9AE0-ABCB5AA39C49}" dt="2022-09-07T01:15:51.309" v="3290" actId="22"/>
          <ac:spMkLst>
            <pc:docMk/>
            <pc:sldMk cId="3023448032" sldId="294"/>
            <ac:spMk id="33" creationId="{0C8D6A67-C978-494D-32AB-FA0978951CCB}"/>
          </ac:spMkLst>
        </pc:spChg>
        <pc:spChg chg="add mod">
          <ac:chgData name="Ge Qianru" userId="a3ef0abcd2d105c3" providerId="LiveId" clId="{4521371D-3BDC-41D2-9AE0-ABCB5AA39C49}" dt="2022-09-06T10:12:17.886" v="1679" actId="1076"/>
          <ac:spMkLst>
            <pc:docMk/>
            <pc:sldMk cId="3023448032" sldId="294"/>
            <ac:spMk id="35" creationId="{83BF135C-9532-4D5A-A13F-9C133EC767AE}"/>
          </ac:spMkLst>
        </pc:spChg>
        <pc:spChg chg="add">
          <ac:chgData name="Ge Qianru" userId="a3ef0abcd2d105c3" providerId="LiveId" clId="{4521371D-3BDC-41D2-9AE0-ABCB5AA39C49}" dt="2022-09-07T01:15:51.309" v="3290" actId="22"/>
          <ac:spMkLst>
            <pc:docMk/>
            <pc:sldMk cId="3023448032" sldId="294"/>
            <ac:spMk id="38" creationId="{2B788F07-AA09-946B-5A71-CFC59251F446}"/>
          </ac:spMkLst>
        </pc:spChg>
        <pc:spChg chg="add mod">
          <ac:chgData name="Ge Qianru" userId="a3ef0abcd2d105c3" providerId="LiveId" clId="{4521371D-3BDC-41D2-9AE0-ABCB5AA39C49}" dt="2022-09-06T10:11:42.607" v="1675" actId="1035"/>
          <ac:spMkLst>
            <pc:docMk/>
            <pc:sldMk cId="3023448032" sldId="294"/>
            <ac:spMk id="39" creationId="{57B57938-7CE9-8FEF-43EF-782D011A60E8}"/>
          </ac:spMkLst>
        </pc:spChg>
        <pc:spChg chg="add mod">
          <ac:chgData name="Ge Qianru" userId="a3ef0abcd2d105c3" providerId="LiveId" clId="{4521371D-3BDC-41D2-9AE0-ABCB5AA39C49}" dt="2022-09-06T10:13:04.160" v="1744" actId="1035"/>
          <ac:spMkLst>
            <pc:docMk/>
            <pc:sldMk cId="3023448032" sldId="294"/>
            <ac:spMk id="41" creationId="{4B3EA414-7474-A336-3126-E58F59D5F4CD}"/>
          </ac:spMkLst>
        </pc:spChg>
        <pc:spChg chg="add">
          <ac:chgData name="Ge Qianru" userId="a3ef0abcd2d105c3" providerId="LiveId" clId="{4521371D-3BDC-41D2-9AE0-ABCB5AA39C49}" dt="2022-09-07T01:15:51.309" v="3290" actId="22"/>
          <ac:spMkLst>
            <pc:docMk/>
            <pc:sldMk cId="3023448032" sldId="294"/>
            <ac:spMk id="42" creationId="{42D159E3-4FB7-BF2C-2FF0-2458D282C2FA}"/>
          </ac:spMkLst>
        </pc:spChg>
        <pc:spChg chg="add mod">
          <ac:chgData name="Ge Qianru" userId="a3ef0abcd2d105c3" providerId="LiveId" clId="{4521371D-3BDC-41D2-9AE0-ABCB5AA39C49}" dt="2022-09-06T10:13:15.766" v="1804" actId="1038"/>
          <ac:spMkLst>
            <pc:docMk/>
            <pc:sldMk cId="3023448032" sldId="294"/>
            <ac:spMk id="43" creationId="{356888FF-8EFB-169B-D9C9-7EEB02BC925C}"/>
          </ac:spMkLst>
        </pc:spChg>
        <pc:spChg chg="add mod">
          <ac:chgData name="Ge Qianru" userId="a3ef0abcd2d105c3" providerId="LiveId" clId="{4521371D-3BDC-41D2-9AE0-ABCB5AA39C49}" dt="2022-09-06T10:13:15.766" v="1804" actId="1038"/>
          <ac:spMkLst>
            <pc:docMk/>
            <pc:sldMk cId="3023448032" sldId="294"/>
            <ac:spMk id="45" creationId="{9B1B498D-B466-4E2D-1BC6-3C3BD333A94D}"/>
          </ac:spMkLst>
        </pc:spChg>
        <pc:spChg chg="add">
          <ac:chgData name="Ge Qianru" userId="a3ef0abcd2d105c3" providerId="LiveId" clId="{4521371D-3BDC-41D2-9AE0-ABCB5AA39C49}" dt="2022-09-07T01:15:51.309" v="3290" actId="22"/>
          <ac:spMkLst>
            <pc:docMk/>
            <pc:sldMk cId="3023448032" sldId="294"/>
            <ac:spMk id="48" creationId="{D6F4003E-A38D-35F5-62FE-7A19BF3342A6}"/>
          </ac:spMkLst>
        </pc:spChg>
        <pc:spChg chg="add mod">
          <ac:chgData name="Ge Qianru" userId="a3ef0abcd2d105c3" providerId="LiveId" clId="{4521371D-3BDC-41D2-9AE0-ABCB5AA39C49}" dt="2022-09-06T10:11:42.607" v="1675" actId="1035"/>
          <ac:spMkLst>
            <pc:docMk/>
            <pc:sldMk cId="3023448032" sldId="294"/>
            <ac:spMk id="49" creationId="{694FE584-3787-A296-DB99-0DDADBAE4F2E}"/>
          </ac:spMkLst>
        </pc:spChg>
        <pc:spChg chg="add mod">
          <ac:chgData name="Ge Qianru" userId="a3ef0abcd2d105c3" providerId="LiveId" clId="{4521371D-3BDC-41D2-9AE0-ABCB5AA39C49}" dt="2022-09-06T10:12:12.226" v="1678" actId="1076"/>
          <ac:spMkLst>
            <pc:docMk/>
            <pc:sldMk cId="3023448032" sldId="294"/>
            <ac:spMk id="51" creationId="{D612BB37-74BD-48A9-4009-48664D33FD12}"/>
          </ac:spMkLst>
        </pc:spChg>
        <pc:spChg chg="add">
          <ac:chgData name="Ge Qianru" userId="a3ef0abcd2d105c3" providerId="LiveId" clId="{4521371D-3BDC-41D2-9AE0-ABCB5AA39C49}" dt="2022-09-07T01:15:51.309" v="3290" actId="22"/>
          <ac:spMkLst>
            <pc:docMk/>
            <pc:sldMk cId="3023448032" sldId="294"/>
            <ac:spMk id="52" creationId="{5403F022-6F1D-B0EB-EBEB-61B81BEF22A4}"/>
          </ac:spMkLst>
        </pc:spChg>
        <pc:spChg chg="add mod">
          <ac:chgData name="Ge Qianru" userId="a3ef0abcd2d105c3" providerId="LiveId" clId="{4521371D-3BDC-41D2-9AE0-ABCB5AA39C49}" dt="2022-09-06T10:13:15.766" v="1804" actId="1038"/>
          <ac:spMkLst>
            <pc:docMk/>
            <pc:sldMk cId="3023448032" sldId="294"/>
            <ac:spMk id="53" creationId="{081E39E8-379D-976A-9645-69DBE2D054A1}"/>
          </ac:spMkLst>
        </pc:spChg>
        <pc:spChg chg="add mod">
          <ac:chgData name="Ge Qianru" userId="a3ef0abcd2d105c3" providerId="LiveId" clId="{4521371D-3BDC-41D2-9AE0-ABCB5AA39C49}" dt="2022-09-06T10:13:15.766" v="1804" actId="1038"/>
          <ac:spMkLst>
            <pc:docMk/>
            <pc:sldMk cId="3023448032" sldId="294"/>
            <ac:spMk id="55" creationId="{549F6BD9-22C2-4946-64B6-9C20E25BA116}"/>
          </ac:spMkLst>
        </pc:spChg>
        <pc:spChg chg="add">
          <ac:chgData name="Ge Qianru" userId="a3ef0abcd2d105c3" providerId="LiveId" clId="{4521371D-3BDC-41D2-9AE0-ABCB5AA39C49}" dt="2022-09-07T01:15:51.309" v="3290" actId="22"/>
          <ac:spMkLst>
            <pc:docMk/>
            <pc:sldMk cId="3023448032" sldId="294"/>
            <ac:spMk id="58" creationId="{EA5046A1-17E0-40C3-7EFE-1A65519872D2}"/>
          </ac:spMkLst>
        </pc:spChg>
        <pc:spChg chg="add mod">
          <ac:chgData name="Ge Qianru" userId="a3ef0abcd2d105c3" providerId="LiveId" clId="{4521371D-3BDC-41D2-9AE0-ABCB5AA39C49}" dt="2022-09-06T10:11:42.607" v="1675" actId="1035"/>
          <ac:spMkLst>
            <pc:docMk/>
            <pc:sldMk cId="3023448032" sldId="294"/>
            <ac:spMk id="59" creationId="{7376C781-BDB1-FD6C-22BE-E5244AF7314E}"/>
          </ac:spMkLst>
        </pc:spChg>
        <pc:spChg chg="add mod">
          <ac:chgData name="Ge Qianru" userId="a3ef0abcd2d105c3" providerId="LiveId" clId="{4521371D-3BDC-41D2-9AE0-ABCB5AA39C49}" dt="2022-09-06T10:13:04.160" v="1744" actId="1035"/>
          <ac:spMkLst>
            <pc:docMk/>
            <pc:sldMk cId="3023448032" sldId="294"/>
            <ac:spMk id="61" creationId="{29AFEE8B-F34E-DB2D-F8B5-0D9345BAD3FC}"/>
          </ac:spMkLst>
        </pc:spChg>
        <pc:spChg chg="add">
          <ac:chgData name="Ge Qianru" userId="a3ef0abcd2d105c3" providerId="LiveId" clId="{4521371D-3BDC-41D2-9AE0-ABCB5AA39C49}" dt="2022-09-07T01:15:51.309" v="3290" actId="22"/>
          <ac:spMkLst>
            <pc:docMk/>
            <pc:sldMk cId="3023448032" sldId="294"/>
            <ac:spMk id="63" creationId="{61F8DF0D-6A29-0A77-61DD-28F0BC1AE7A2}"/>
          </ac:spMkLst>
        </pc:spChg>
        <pc:spChg chg="add mod">
          <ac:chgData name="Ge Qianru" userId="a3ef0abcd2d105c3" providerId="LiveId" clId="{4521371D-3BDC-41D2-9AE0-ABCB5AA39C49}" dt="2022-09-06T10:13:15.766" v="1804" actId="1038"/>
          <ac:spMkLst>
            <pc:docMk/>
            <pc:sldMk cId="3023448032" sldId="294"/>
            <ac:spMk id="64" creationId="{3382E984-BCEC-69FC-93AE-C5D6367BD12D}"/>
          </ac:spMkLst>
        </pc:spChg>
        <pc:spChg chg="add mod">
          <ac:chgData name="Ge Qianru" userId="a3ef0abcd2d105c3" providerId="LiveId" clId="{4521371D-3BDC-41D2-9AE0-ABCB5AA39C49}" dt="2022-09-08T01:57:53.844" v="3502" actId="1076"/>
          <ac:spMkLst>
            <pc:docMk/>
            <pc:sldMk cId="3023448032" sldId="294"/>
            <ac:spMk id="65" creationId="{6CD291E6-2C89-1A54-CEDC-65CAA8C7EF95}"/>
          </ac:spMkLst>
        </pc:spChg>
        <pc:spChg chg="add mod">
          <ac:chgData name="Ge Qianru" userId="a3ef0abcd2d105c3" providerId="LiveId" clId="{4521371D-3BDC-41D2-9AE0-ABCB5AA39C49}" dt="2022-09-06T10:13:15.766" v="1804" actId="1038"/>
          <ac:spMkLst>
            <pc:docMk/>
            <pc:sldMk cId="3023448032" sldId="294"/>
            <ac:spMk id="66" creationId="{3404E80B-2067-C974-B467-9855A5397FEC}"/>
          </ac:spMkLst>
        </pc:spChg>
        <pc:spChg chg="add">
          <ac:chgData name="Ge Qianru" userId="a3ef0abcd2d105c3" providerId="LiveId" clId="{4521371D-3BDC-41D2-9AE0-ABCB5AA39C49}" dt="2022-09-07T01:15:51.309" v="3290" actId="22"/>
          <ac:spMkLst>
            <pc:docMk/>
            <pc:sldMk cId="3023448032" sldId="294"/>
            <ac:spMk id="68" creationId="{654F0EFD-6EB3-20C0-D3F4-753CFAE44946}"/>
          </ac:spMkLst>
        </pc:spChg>
        <pc:spChg chg="add mod">
          <ac:chgData name="Ge Qianru" userId="a3ef0abcd2d105c3" providerId="LiveId" clId="{4521371D-3BDC-41D2-9AE0-ABCB5AA39C49}" dt="2022-09-06T10:11:42.607" v="1675" actId="1035"/>
          <ac:spMkLst>
            <pc:docMk/>
            <pc:sldMk cId="3023448032" sldId="294"/>
            <ac:spMk id="69" creationId="{F65ACBDD-B1F1-DE54-6AFE-197663EBDD0A}"/>
          </ac:spMkLst>
        </pc:spChg>
        <pc:spChg chg="add mod">
          <ac:chgData name="Ge Qianru" userId="a3ef0abcd2d105c3" providerId="LiveId" clId="{4521371D-3BDC-41D2-9AE0-ABCB5AA39C49}" dt="2022-09-06T10:12:41.445" v="1681" actId="1076"/>
          <ac:spMkLst>
            <pc:docMk/>
            <pc:sldMk cId="3023448032" sldId="294"/>
            <ac:spMk id="71" creationId="{3D2CFCF8-B627-4ABA-D79D-79CFAC984D64}"/>
          </ac:spMkLst>
        </pc:spChg>
        <pc:spChg chg="add mod">
          <ac:chgData name="Ge Qianru" userId="a3ef0abcd2d105c3" providerId="LiveId" clId="{4521371D-3BDC-41D2-9AE0-ABCB5AA39C49}" dt="2022-09-06T10:13:15.766" v="1804" actId="1038"/>
          <ac:spMkLst>
            <pc:docMk/>
            <pc:sldMk cId="3023448032" sldId="294"/>
            <ac:spMk id="73" creationId="{E71F6602-D09C-BC03-C045-070C68348506}"/>
          </ac:spMkLst>
        </pc:spChg>
        <pc:spChg chg="add mod">
          <ac:chgData name="Ge Qianru" userId="a3ef0abcd2d105c3" providerId="LiveId" clId="{4521371D-3BDC-41D2-9AE0-ABCB5AA39C49}" dt="2022-09-06T10:11:42.607" v="1675" actId="1035"/>
          <ac:spMkLst>
            <pc:docMk/>
            <pc:sldMk cId="3023448032" sldId="294"/>
            <ac:spMk id="75" creationId="{A9810A23-13A3-EC1B-F8D8-96797F035560}"/>
          </ac:spMkLst>
        </pc:spChg>
        <pc:spChg chg="add mod">
          <ac:chgData name="Ge Qianru" userId="a3ef0abcd2d105c3" providerId="LiveId" clId="{4521371D-3BDC-41D2-9AE0-ABCB5AA39C49}" dt="2022-09-06T10:11:42.607" v="1675" actId="1035"/>
          <ac:spMkLst>
            <pc:docMk/>
            <pc:sldMk cId="3023448032" sldId="294"/>
            <ac:spMk id="77" creationId="{B358C7B1-DE37-B672-DA8E-584E2B3D44FC}"/>
          </ac:spMkLst>
        </pc:spChg>
        <pc:spChg chg="add mod">
          <ac:chgData name="Ge Qianru" userId="a3ef0abcd2d105c3" providerId="LiveId" clId="{4521371D-3BDC-41D2-9AE0-ABCB5AA39C49}" dt="2022-09-06T10:13:15.766" v="1804" actId="1038"/>
          <ac:spMkLst>
            <pc:docMk/>
            <pc:sldMk cId="3023448032" sldId="294"/>
            <ac:spMk id="80" creationId="{3ECBD69E-9BBC-B449-5C6C-5D79558F6C0F}"/>
          </ac:spMkLst>
        </pc:spChg>
        <pc:spChg chg="add mod">
          <ac:chgData name="Ge Qianru" userId="a3ef0abcd2d105c3" providerId="LiveId" clId="{4521371D-3BDC-41D2-9AE0-ABCB5AA39C49}" dt="2022-09-06T10:13:15.766" v="1804" actId="1038"/>
          <ac:spMkLst>
            <pc:docMk/>
            <pc:sldMk cId="3023448032" sldId="294"/>
            <ac:spMk id="82" creationId="{83AADB6D-EB25-747B-FDED-167A299B3B14}"/>
          </ac:spMkLst>
        </pc:spChg>
        <pc:spChg chg="add del mod">
          <ac:chgData name="Ge Qianru" userId="a3ef0abcd2d105c3" providerId="LiveId" clId="{4521371D-3BDC-41D2-9AE0-ABCB5AA39C49}" dt="2022-09-08T01:52:46.530" v="3317" actId="478"/>
          <ac:spMkLst>
            <pc:docMk/>
            <pc:sldMk cId="3023448032" sldId="294"/>
            <ac:spMk id="93" creationId="{29F100CF-7C34-DD4F-DD32-E4B1577644A5}"/>
          </ac:spMkLst>
        </pc:spChg>
        <pc:spChg chg="add mod">
          <ac:chgData name="Ge Qianru" userId="a3ef0abcd2d105c3" providerId="LiveId" clId="{4521371D-3BDC-41D2-9AE0-ABCB5AA39C49}" dt="2022-09-08T01:53:03.773" v="3340" actId="20577"/>
          <ac:spMkLst>
            <pc:docMk/>
            <pc:sldMk cId="3023448032" sldId="294"/>
            <ac:spMk id="99" creationId="{50DBAE7D-139D-E3DE-882B-815CC2DD80CB}"/>
          </ac:spMkLst>
        </pc:spChg>
        <pc:spChg chg="add mod">
          <ac:chgData name="Ge Qianru" userId="a3ef0abcd2d105c3" providerId="LiveId" clId="{4521371D-3BDC-41D2-9AE0-ABCB5AA39C49}" dt="2022-09-08T01:56:11.012" v="3487" actId="1076"/>
          <ac:spMkLst>
            <pc:docMk/>
            <pc:sldMk cId="3023448032" sldId="294"/>
            <ac:spMk id="107" creationId="{7CDA692B-D8FA-D05A-81E2-FCCDBAE024A2}"/>
          </ac:spMkLst>
        </pc:spChg>
        <pc:spChg chg="add del mod">
          <ac:chgData name="Ge Qianru" userId="a3ef0abcd2d105c3" providerId="LiveId" clId="{4521371D-3BDC-41D2-9AE0-ABCB5AA39C49}" dt="2022-09-08T01:53:46.710" v="3369" actId="478"/>
          <ac:spMkLst>
            <pc:docMk/>
            <pc:sldMk cId="3023448032" sldId="294"/>
            <ac:spMk id="114" creationId="{E8940C03-81C1-CDC9-AD69-284FF7BE32F8}"/>
          </ac:spMkLst>
        </pc:spChg>
        <pc:spChg chg="add del mod">
          <ac:chgData name="Ge Qianru" userId="a3ef0abcd2d105c3" providerId="LiveId" clId="{4521371D-3BDC-41D2-9AE0-ABCB5AA39C49}" dt="2022-09-08T01:53:46.710" v="3369" actId="478"/>
          <ac:spMkLst>
            <pc:docMk/>
            <pc:sldMk cId="3023448032" sldId="294"/>
            <ac:spMk id="127" creationId="{57FE6394-D265-6B66-1902-232E4931651B}"/>
          </ac:spMkLst>
        </pc:spChg>
        <pc:spChg chg="add del mod">
          <ac:chgData name="Ge Qianru" userId="a3ef0abcd2d105c3" providerId="LiveId" clId="{4521371D-3BDC-41D2-9AE0-ABCB5AA39C49}" dt="2022-09-08T01:54:02.356" v="3371" actId="478"/>
          <ac:spMkLst>
            <pc:docMk/>
            <pc:sldMk cId="3023448032" sldId="294"/>
            <ac:spMk id="143" creationId="{C6C3D30E-FF14-06E5-387C-023AF223E442}"/>
          </ac:spMkLst>
        </pc:spChg>
        <pc:spChg chg="add mod">
          <ac:chgData name="Ge Qianru" userId="a3ef0abcd2d105c3" providerId="LiveId" clId="{4521371D-3BDC-41D2-9AE0-ABCB5AA39C49}" dt="2022-09-08T01:55:28.522" v="3479" actId="20577"/>
          <ac:spMkLst>
            <pc:docMk/>
            <pc:sldMk cId="3023448032" sldId="294"/>
            <ac:spMk id="151" creationId="{3022C6B8-EA32-C313-933B-527B4E22A451}"/>
          </ac:spMkLst>
        </pc:spChg>
        <pc:cxnChg chg="add mod">
          <ac:chgData name="Ge Qianru" userId="a3ef0abcd2d105c3" providerId="LiveId" clId="{4521371D-3BDC-41D2-9AE0-ABCB5AA39C49}" dt="2022-09-06T10:11:42.607" v="1675" actId="1035"/>
          <ac:cxnSpMkLst>
            <pc:docMk/>
            <pc:sldMk cId="3023448032" sldId="294"/>
            <ac:cxnSpMk id="6" creationId="{3EAB1A05-D62D-8EB4-E21B-A3F72473F52D}"/>
          </ac:cxnSpMkLst>
        </pc:cxnChg>
        <pc:cxnChg chg="add mod">
          <ac:chgData name="Ge Qianru" userId="a3ef0abcd2d105c3" providerId="LiveId" clId="{4521371D-3BDC-41D2-9AE0-ABCB5AA39C49}" dt="2022-09-06T10:11:42.607" v="1675" actId="1035"/>
          <ac:cxnSpMkLst>
            <pc:docMk/>
            <pc:sldMk cId="3023448032" sldId="294"/>
            <ac:cxnSpMk id="12" creationId="{ECF836B8-7ACF-ACA2-EC67-7EF4899372D5}"/>
          </ac:cxnSpMkLst>
        </pc:cxnChg>
        <pc:cxnChg chg="add mod">
          <ac:chgData name="Ge Qianru" userId="a3ef0abcd2d105c3" providerId="LiveId" clId="{4521371D-3BDC-41D2-9AE0-ABCB5AA39C49}" dt="2022-09-06T10:11:42.607" v="1675" actId="1035"/>
          <ac:cxnSpMkLst>
            <pc:docMk/>
            <pc:sldMk cId="3023448032" sldId="294"/>
            <ac:cxnSpMk id="14" creationId="{3CE4AF35-7DF8-7AED-95DB-9FBAF95362D9}"/>
          </ac:cxnSpMkLst>
        </pc:cxnChg>
        <pc:cxnChg chg="add mod">
          <ac:chgData name="Ge Qianru" userId="a3ef0abcd2d105c3" providerId="LiveId" clId="{4521371D-3BDC-41D2-9AE0-ABCB5AA39C49}" dt="2022-09-06T10:11:42.607" v="1675" actId="1035"/>
          <ac:cxnSpMkLst>
            <pc:docMk/>
            <pc:sldMk cId="3023448032" sldId="294"/>
            <ac:cxnSpMk id="19" creationId="{D6008C1E-8670-6207-C0B2-E60631071E17}"/>
          </ac:cxnSpMkLst>
        </pc:cxnChg>
        <pc:cxnChg chg="add mod">
          <ac:chgData name="Ge Qianru" userId="a3ef0abcd2d105c3" providerId="LiveId" clId="{4521371D-3BDC-41D2-9AE0-ABCB5AA39C49}" dt="2022-09-08T01:55:19.143" v="3476" actId="14100"/>
          <ac:cxnSpMkLst>
            <pc:docMk/>
            <pc:sldMk cId="3023448032" sldId="294"/>
            <ac:cxnSpMk id="20" creationId="{63E190B1-763A-C9B8-1A81-D0121C600260}"/>
          </ac:cxnSpMkLst>
        </pc:cxnChg>
        <pc:cxnChg chg="add mod">
          <ac:chgData name="Ge Qianru" userId="a3ef0abcd2d105c3" providerId="LiveId" clId="{4521371D-3BDC-41D2-9AE0-ABCB5AA39C49}" dt="2022-09-06T10:11:42.607" v="1675" actId="1035"/>
          <ac:cxnSpMkLst>
            <pc:docMk/>
            <pc:sldMk cId="3023448032" sldId="294"/>
            <ac:cxnSpMk id="23" creationId="{A5CBDDDD-E676-DC62-C5F6-A769A6C91FFA}"/>
          </ac:cxnSpMkLst>
        </pc:cxnChg>
        <pc:cxnChg chg="add mod">
          <ac:chgData name="Ge Qianru" userId="a3ef0abcd2d105c3" providerId="LiveId" clId="{4521371D-3BDC-41D2-9AE0-ABCB5AA39C49}" dt="2022-09-06T10:11:42.607" v="1675" actId="1035"/>
          <ac:cxnSpMkLst>
            <pc:docMk/>
            <pc:sldMk cId="3023448032" sldId="294"/>
            <ac:cxnSpMk id="26" creationId="{B7E7BBD1-F1AC-E76D-D9F3-683377AE4B71}"/>
          </ac:cxnSpMkLst>
        </pc:cxnChg>
        <pc:cxnChg chg="add mod">
          <ac:chgData name="Ge Qianru" userId="a3ef0abcd2d105c3" providerId="LiveId" clId="{4521371D-3BDC-41D2-9AE0-ABCB5AA39C49}" dt="2022-09-06T10:11:42.607" v="1675" actId="1035"/>
          <ac:cxnSpMkLst>
            <pc:docMk/>
            <pc:sldMk cId="3023448032" sldId="294"/>
            <ac:cxnSpMk id="36" creationId="{6C2FFE0B-F708-C731-F334-77FC1054F3EB}"/>
          </ac:cxnSpMkLst>
        </pc:cxnChg>
        <pc:cxnChg chg="add mod">
          <ac:chgData name="Ge Qianru" userId="a3ef0abcd2d105c3" providerId="LiveId" clId="{4521371D-3BDC-41D2-9AE0-ABCB5AA39C49}" dt="2022-09-06T10:11:42.607" v="1675" actId="1035"/>
          <ac:cxnSpMkLst>
            <pc:docMk/>
            <pc:sldMk cId="3023448032" sldId="294"/>
            <ac:cxnSpMk id="37" creationId="{F9226B61-F1C2-EE39-B460-F7C43BA89182}"/>
          </ac:cxnSpMkLst>
        </pc:cxnChg>
        <pc:cxnChg chg="add del mod">
          <ac:chgData name="Ge Qianru" userId="a3ef0abcd2d105c3" providerId="LiveId" clId="{4521371D-3BDC-41D2-9AE0-ABCB5AA39C49}" dt="2022-09-08T01:57:24.425" v="3498" actId="478"/>
          <ac:cxnSpMkLst>
            <pc:docMk/>
            <pc:sldMk cId="3023448032" sldId="294"/>
            <ac:cxnSpMk id="40" creationId="{5F864F8C-8622-EE3C-BB71-8F267B016BC9}"/>
          </ac:cxnSpMkLst>
        </pc:cxnChg>
        <pc:cxnChg chg="add mod">
          <ac:chgData name="Ge Qianru" userId="a3ef0abcd2d105c3" providerId="LiveId" clId="{4521371D-3BDC-41D2-9AE0-ABCB5AA39C49}" dt="2022-09-06T10:11:42.607" v="1675" actId="1035"/>
          <ac:cxnSpMkLst>
            <pc:docMk/>
            <pc:sldMk cId="3023448032" sldId="294"/>
            <ac:cxnSpMk id="46" creationId="{77EC927A-E9E1-D133-30C2-73A2B7EC89C5}"/>
          </ac:cxnSpMkLst>
        </pc:cxnChg>
        <pc:cxnChg chg="add mod">
          <ac:chgData name="Ge Qianru" userId="a3ef0abcd2d105c3" providerId="LiveId" clId="{4521371D-3BDC-41D2-9AE0-ABCB5AA39C49}" dt="2022-09-06T10:11:42.607" v="1675" actId="1035"/>
          <ac:cxnSpMkLst>
            <pc:docMk/>
            <pc:sldMk cId="3023448032" sldId="294"/>
            <ac:cxnSpMk id="47" creationId="{DDA93D82-9D88-BA83-D094-CEDCE235206B}"/>
          </ac:cxnSpMkLst>
        </pc:cxnChg>
        <pc:cxnChg chg="add mod">
          <ac:chgData name="Ge Qianru" userId="a3ef0abcd2d105c3" providerId="LiveId" clId="{4521371D-3BDC-41D2-9AE0-ABCB5AA39C49}" dt="2022-09-08T01:57:46.169" v="3501" actId="14100"/>
          <ac:cxnSpMkLst>
            <pc:docMk/>
            <pc:sldMk cId="3023448032" sldId="294"/>
            <ac:cxnSpMk id="54" creationId="{3D383D9A-304C-D1F3-1C86-BCD823A553FC}"/>
          </ac:cxnSpMkLst>
        </pc:cxnChg>
        <pc:cxnChg chg="add mod">
          <ac:chgData name="Ge Qianru" userId="a3ef0abcd2d105c3" providerId="LiveId" clId="{4521371D-3BDC-41D2-9AE0-ABCB5AA39C49}" dt="2022-09-06T10:11:42.607" v="1675" actId="1035"/>
          <ac:cxnSpMkLst>
            <pc:docMk/>
            <pc:sldMk cId="3023448032" sldId="294"/>
            <ac:cxnSpMk id="56" creationId="{BFC17309-3B6E-0490-88FB-7995768EA64F}"/>
          </ac:cxnSpMkLst>
        </pc:cxnChg>
        <pc:cxnChg chg="add mod">
          <ac:chgData name="Ge Qianru" userId="a3ef0abcd2d105c3" providerId="LiveId" clId="{4521371D-3BDC-41D2-9AE0-ABCB5AA39C49}" dt="2022-09-06T10:11:42.607" v="1675" actId="1035"/>
          <ac:cxnSpMkLst>
            <pc:docMk/>
            <pc:sldMk cId="3023448032" sldId="294"/>
            <ac:cxnSpMk id="57" creationId="{48AB8B35-0863-6CA0-8B94-469676D05739}"/>
          </ac:cxnSpMkLst>
        </pc:cxnChg>
        <pc:cxnChg chg="add del mod">
          <ac:chgData name="Ge Qianru" userId="a3ef0abcd2d105c3" providerId="LiveId" clId="{4521371D-3BDC-41D2-9AE0-ABCB5AA39C49}" dt="2022-09-08T01:58:02.692" v="3504" actId="478"/>
          <ac:cxnSpMkLst>
            <pc:docMk/>
            <pc:sldMk cId="3023448032" sldId="294"/>
            <ac:cxnSpMk id="60" creationId="{BF5F9A07-D2C1-B2D8-6D8B-A4828392D990}"/>
          </ac:cxnSpMkLst>
        </pc:cxnChg>
        <pc:cxnChg chg="add mod">
          <ac:chgData name="Ge Qianru" userId="a3ef0abcd2d105c3" providerId="LiveId" clId="{4521371D-3BDC-41D2-9AE0-ABCB5AA39C49}" dt="2022-09-06T10:11:42.607" v="1675" actId="1035"/>
          <ac:cxnSpMkLst>
            <pc:docMk/>
            <pc:sldMk cId="3023448032" sldId="294"/>
            <ac:cxnSpMk id="62" creationId="{B3371D96-889E-0B70-8A39-67590059B873}"/>
          </ac:cxnSpMkLst>
        </pc:cxnChg>
        <pc:cxnChg chg="add mod">
          <ac:chgData name="Ge Qianru" userId="a3ef0abcd2d105c3" providerId="LiveId" clId="{4521371D-3BDC-41D2-9AE0-ABCB5AA39C49}" dt="2022-09-06T10:11:42.607" v="1675" actId="1035"/>
          <ac:cxnSpMkLst>
            <pc:docMk/>
            <pc:sldMk cId="3023448032" sldId="294"/>
            <ac:cxnSpMk id="67" creationId="{B8656CBB-BE9E-F23A-E862-93412AE7FD08}"/>
          </ac:cxnSpMkLst>
        </pc:cxnChg>
        <pc:cxnChg chg="add mod">
          <ac:chgData name="Ge Qianru" userId="a3ef0abcd2d105c3" providerId="LiveId" clId="{4521371D-3BDC-41D2-9AE0-ABCB5AA39C49}" dt="2022-09-08T01:56:47.636" v="3493" actId="14100"/>
          <ac:cxnSpMkLst>
            <pc:docMk/>
            <pc:sldMk cId="3023448032" sldId="294"/>
            <ac:cxnSpMk id="74" creationId="{D044CD7C-7095-85E3-8EE4-21BD301DE854}"/>
          </ac:cxnSpMkLst>
        </pc:cxnChg>
        <pc:cxnChg chg="add mod">
          <ac:chgData name="Ge Qianru" userId="a3ef0abcd2d105c3" providerId="LiveId" clId="{4521371D-3BDC-41D2-9AE0-ABCB5AA39C49}" dt="2022-09-06T10:11:42.607" v="1675" actId="1035"/>
          <ac:cxnSpMkLst>
            <pc:docMk/>
            <pc:sldMk cId="3023448032" sldId="294"/>
            <ac:cxnSpMk id="78" creationId="{31E45140-B690-A7AF-1CAA-3F47A345A46B}"/>
          </ac:cxnSpMkLst>
        </pc:cxnChg>
        <pc:cxnChg chg="add del mod">
          <ac:chgData name="Ge Qianru" userId="a3ef0abcd2d105c3" providerId="LiveId" clId="{4521371D-3BDC-41D2-9AE0-ABCB5AA39C49}" dt="2022-09-06T10:14:01.430" v="1806" actId="11529"/>
          <ac:cxnSpMkLst>
            <pc:docMk/>
            <pc:sldMk cId="3023448032" sldId="294"/>
            <ac:cxnSpMk id="84" creationId="{FD1E2780-7B05-80D3-0F97-9A95AE3305C1}"/>
          </ac:cxnSpMkLst>
        </pc:cxnChg>
        <pc:cxnChg chg="add mod">
          <ac:chgData name="Ge Qianru" userId="a3ef0abcd2d105c3" providerId="LiveId" clId="{4521371D-3BDC-41D2-9AE0-ABCB5AA39C49}" dt="2022-09-08T01:59:06.891" v="3512" actId="14100"/>
          <ac:cxnSpMkLst>
            <pc:docMk/>
            <pc:sldMk cId="3023448032" sldId="294"/>
            <ac:cxnSpMk id="85" creationId="{8C2CB679-5825-669B-DD48-20D18218FC92}"/>
          </ac:cxnSpMkLst>
        </pc:cxnChg>
        <pc:cxnChg chg="add mod">
          <ac:chgData name="Ge Qianru" userId="a3ef0abcd2d105c3" providerId="LiveId" clId="{4521371D-3BDC-41D2-9AE0-ABCB5AA39C49}" dt="2022-09-08T01:53:53.056" v="3370" actId="14100"/>
          <ac:cxnSpMkLst>
            <pc:docMk/>
            <pc:sldMk cId="3023448032" sldId="294"/>
            <ac:cxnSpMk id="86" creationId="{D1E2EFCA-B6D2-AAA1-61B4-2B0C731E19C3}"/>
          </ac:cxnSpMkLst>
        </pc:cxnChg>
        <pc:cxnChg chg="add del mod">
          <ac:chgData name="Ge Qianru" userId="a3ef0abcd2d105c3" providerId="LiveId" clId="{4521371D-3BDC-41D2-9AE0-ABCB5AA39C49}" dt="2022-09-08T01:52:33.464" v="3315" actId="478"/>
          <ac:cxnSpMkLst>
            <pc:docMk/>
            <pc:sldMk cId="3023448032" sldId="294"/>
            <ac:cxnSpMk id="87" creationId="{D88431FE-1D61-4277-CFC3-E56046FFD906}"/>
          </ac:cxnSpMkLst>
        </pc:cxnChg>
        <pc:cxnChg chg="add del mod">
          <ac:chgData name="Ge Qianru" userId="a3ef0abcd2d105c3" providerId="LiveId" clId="{4521371D-3BDC-41D2-9AE0-ABCB5AA39C49}" dt="2022-09-08T01:52:46.530" v="3317" actId="478"/>
          <ac:cxnSpMkLst>
            <pc:docMk/>
            <pc:sldMk cId="3023448032" sldId="294"/>
            <ac:cxnSpMk id="89" creationId="{90E3DEEA-2F03-8A11-9A84-E6ABCBE6E5E8}"/>
          </ac:cxnSpMkLst>
        </pc:cxnChg>
        <pc:cxnChg chg="add del mod">
          <ac:chgData name="Ge Qianru" userId="a3ef0abcd2d105c3" providerId="LiveId" clId="{4521371D-3BDC-41D2-9AE0-ABCB5AA39C49}" dt="2022-09-08T01:52:46.530" v="3317" actId="478"/>
          <ac:cxnSpMkLst>
            <pc:docMk/>
            <pc:sldMk cId="3023448032" sldId="294"/>
            <ac:cxnSpMk id="90" creationId="{7039E526-44D2-B6B1-4CFD-7DD44A2D6EFD}"/>
          </ac:cxnSpMkLst>
        </pc:cxnChg>
        <pc:cxnChg chg="add mod">
          <ac:chgData name="Ge Qianru" userId="a3ef0abcd2d105c3" providerId="LiveId" clId="{4521371D-3BDC-41D2-9AE0-ABCB5AA39C49}" dt="2022-09-08T01:53:00.975" v="3338" actId="14100"/>
          <ac:cxnSpMkLst>
            <pc:docMk/>
            <pc:sldMk cId="3023448032" sldId="294"/>
            <ac:cxnSpMk id="94" creationId="{EF416E67-9BEE-1E2D-CCD5-F526BC1B2946}"/>
          </ac:cxnSpMkLst>
        </pc:cxnChg>
        <pc:cxnChg chg="add mod">
          <ac:chgData name="Ge Qianru" userId="a3ef0abcd2d105c3" providerId="LiveId" clId="{4521371D-3BDC-41D2-9AE0-ABCB5AA39C49}" dt="2022-09-08T01:52:54.785" v="3337" actId="1035"/>
          <ac:cxnSpMkLst>
            <pc:docMk/>
            <pc:sldMk cId="3023448032" sldId="294"/>
            <ac:cxnSpMk id="97" creationId="{5C9409D7-C21E-E726-AAFB-0BE5642E033A}"/>
          </ac:cxnSpMkLst>
        </pc:cxnChg>
        <pc:cxnChg chg="add mod">
          <ac:chgData name="Ge Qianru" userId="a3ef0abcd2d105c3" providerId="LiveId" clId="{4521371D-3BDC-41D2-9AE0-ABCB5AA39C49}" dt="2022-09-08T01:52:54.785" v="3337" actId="1035"/>
          <ac:cxnSpMkLst>
            <pc:docMk/>
            <pc:sldMk cId="3023448032" sldId="294"/>
            <ac:cxnSpMk id="98" creationId="{749139FF-886E-D661-DEE8-7AB9328FD8C7}"/>
          </ac:cxnSpMkLst>
        </pc:cxnChg>
        <pc:cxnChg chg="add mod">
          <ac:chgData name="Ge Qianru" userId="a3ef0abcd2d105c3" providerId="LiveId" clId="{4521371D-3BDC-41D2-9AE0-ABCB5AA39C49}" dt="2022-09-08T01:54:44.392" v="3471" actId="14100"/>
          <ac:cxnSpMkLst>
            <pc:docMk/>
            <pc:sldMk cId="3023448032" sldId="294"/>
            <ac:cxnSpMk id="103" creationId="{F27DA5BA-3AD6-728E-C939-438FE2EC3340}"/>
          </ac:cxnSpMkLst>
        </pc:cxnChg>
        <pc:cxnChg chg="add mod">
          <ac:chgData name="Ge Qianru" userId="a3ef0abcd2d105c3" providerId="LiveId" clId="{4521371D-3BDC-41D2-9AE0-ABCB5AA39C49}" dt="2022-09-08T01:53:20.121" v="3366" actId="1036"/>
          <ac:cxnSpMkLst>
            <pc:docMk/>
            <pc:sldMk cId="3023448032" sldId="294"/>
            <ac:cxnSpMk id="105" creationId="{B1866F38-3BA8-0E44-F5FA-8A986A194817}"/>
          </ac:cxnSpMkLst>
        </pc:cxnChg>
        <pc:cxnChg chg="add mod">
          <ac:chgData name="Ge Qianru" userId="a3ef0abcd2d105c3" providerId="LiveId" clId="{4521371D-3BDC-41D2-9AE0-ABCB5AA39C49}" dt="2022-09-08T01:56:11.012" v="3487" actId="1076"/>
          <ac:cxnSpMkLst>
            <pc:docMk/>
            <pc:sldMk cId="3023448032" sldId="294"/>
            <ac:cxnSpMk id="106" creationId="{31295E93-8FC2-E20A-097C-0B023A1C87D6}"/>
          </ac:cxnSpMkLst>
        </pc:cxnChg>
        <pc:cxnChg chg="add del mod">
          <ac:chgData name="Ge Qianru" userId="a3ef0abcd2d105c3" providerId="LiveId" clId="{4521371D-3BDC-41D2-9AE0-ABCB5AA39C49}" dt="2022-09-08T01:53:46.710" v="3369" actId="478"/>
          <ac:cxnSpMkLst>
            <pc:docMk/>
            <pc:sldMk cId="3023448032" sldId="294"/>
            <ac:cxnSpMk id="112" creationId="{91E52747-049F-BABC-7FD8-682E468F43A8}"/>
          </ac:cxnSpMkLst>
        </pc:cxnChg>
        <pc:cxnChg chg="add del mod">
          <ac:chgData name="Ge Qianru" userId="a3ef0abcd2d105c3" providerId="LiveId" clId="{4521371D-3BDC-41D2-9AE0-ABCB5AA39C49}" dt="2022-09-08T01:53:46.710" v="3369" actId="478"/>
          <ac:cxnSpMkLst>
            <pc:docMk/>
            <pc:sldMk cId="3023448032" sldId="294"/>
            <ac:cxnSpMk id="113" creationId="{98DC8A78-B8F6-FDC7-393F-B2B25C93B5FE}"/>
          </ac:cxnSpMkLst>
        </pc:cxnChg>
        <pc:cxnChg chg="add del mod">
          <ac:chgData name="Ge Qianru" userId="a3ef0abcd2d105c3" providerId="LiveId" clId="{4521371D-3BDC-41D2-9AE0-ABCB5AA39C49}" dt="2022-09-08T01:53:31.751" v="3367" actId="478"/>
          <ac:cxnSpMkLst>
            <pc:docMk/>
            <pc:sldMk cId="3023448032" sldId="294"/>
            <ac:cxnSpMk id="118" creationId="{C9BA9CC7-D98D-2199-01FC-6BDC28B6734F}"/>
          </ac:cxnSpMkLst>
        </pc:cxnChg>
        <pc:cxnChg chg="add del mod">
          <ac:chgData name="Ge Qianru" userId="a3ef0abcd2d105c3" providerId="LiveId" clId="{4521371D-3BDC-41D2-9AE0-ABCB5AA39C49}" dt="2022-09-08T01:53:41.177" v="3368" actId="478"/>
          <ac:cxnSpMkLst>
            <pc:docMk/>
            <pc:sldMk cId="3023448032" sldId="294"/>
            <ac:cxnSpMk id="123" creationId="{6D33B2D3-E5F7-B843-0A19-AC655CFDE595}"/>
          </ac:cxnSpMkLst>
        </pc:cxnChg>
        <pc:cxnChg chg="add del mod">
          <ac:chgData name="Ge Qianru" userId="a3ef0abcd2d105c3" providerId="LiveId" clId="{4521371D-3BDC-41D2-9AE0-ABCB5AA39C49}" dt="2022-09-08T01:53:46.710" v="3369" actId="478"/>
          <ac:cxnSpMkLst>
            <pc:docMk/>
            <pc:sldMk cId="3023448032" sldId="294"/>
            <ac:cxnSpMk id="125" creationId="{288D3D4C-7159-3369-3FFE-6F25A3F6DD72}"/>
          </ac:cxnSpMkLst>
        </pc:cxnChg>
        <pc:cxnChg chg="add del mod">
          <ac:chgData name="Ge Qianru" userId="a3ef0abcd2d105c3" providerId="LiveId" clId="{4521371D-3BDC-41D2-9AE0-ABCB5AA39C49}" dt="2022-09-08T01:53:46.710" v="3369" actId="478"/>
          <ac:cxnSpMkLst>
            <pc:docMk/>
            <pc:sldMk cId="3023448032" sldId="294"/>
            <ac:cxnSpMk id="126" creationId="{BF64BF0F-F38B-17F9-2365-52CF7D530E0D}"/>
          </ac:cxnSpMkLst>
        </pc:cxnChg>
        <pc:cxnChg chg="add mod">
          <ac:chgData name="Ge Qianru" userId="a3ef0abcd2d105c3" providerId="LiveId" clId="{4521371D-3BDC-41D2-9AE0-ABCB5AA39C49}" dt="2022-09-08T01:57:16.170" v="3496" actId="14100"/>
          <ac:cxnSpMkLst>
            <pc:docMk/>
            <pc:sldMk cId="3023448032" sldId="294"/>
            <ac:cxnSpMk id="135" creationId="{919E8311-C827-A8BE-4B43-6EEF4B99AC3B}"/>
          </ac:cxnSpMkLst>
        </pc:cxnChg>
        <pc:cxnChg chg="add del mod">
          <ac:chgData name="Ge Qianru" userId="a3ef0abcd2d105c3" providerId="LiveId" clId="{4521371D-3BDC-41D2-9AE0-ABCB5AA39C49}" dt="2022-09-08T01:53:46.710" v="3369" actId="478"/>
          <ac:cxnSpMkLst>
            <pc:docMk/>
            <pc:sldMk cId="3023448032" sldId="294"/>
            <ac:cxnSpMk id="141" creationId="{80199358-1FA7-A7BA-A87C-14D1DF1EC9C4}"/>
          </ac:cxnSpMkLst>
        </pc:cxnChg>
        <pc:cxnChg chg="add del mod">
          <ac:chgData name="Ge Qianru" userId="a3ef0abcd2d105c3" providerId="LiveId" clId="{4521371D-3BDC-41D2-9AE0-ABCB5AA39C49}" dt="2022-09-08T01:53:46.710" v="3369" actId="478"/>
          <ac:cxnSpMkLst>
            <pc:docMk/>
            <pc:sldMk cId="3023448032" sldId="294"/>
            <ac:cxnSpMk id="142" creationId="{98DA8996-39E3-0CB6-4ABF-4A65240B3BD9}"/>
          </ac:cxnSpMkLst>
        </pc:cxnChg>
        <pc:cxnChg chg="add mod">
          <ac:chgData name="Ge Qianru" userId="a3ef0abcd2d105c3" providerId="LiveId" clId="{4521371D-3BDC-41D2-9AE0-ABCB5AA39C49}" dt="2022-09-08T01:54:36.482" v="3470" actId="1038"/>
          <ac:cxnSpMkLst>
            <pc:docMk/>
            <pc:sldMk cId="3023448032" sldId="294"/>
            <ac:cxnSpMk id="149" creationId="{C68FFF18-60F7-6694-A66E-E20249080398}"/>
          </ac:cxnSpMkLst>
        </pc:cxnChg>
        <pc:cxnChg chg="add mod">
          <ac:chgData name="Ge Qianru" userId="a3ef0abcd2d105c3" providerId="LiveId" clId="{4521371D-3BDC-41D2-9AE0-ABCB5AA39C49}" dt="2022-09-08T01:55:23.083" v="3477" actId="14100"/>
          <ac:cxnSpMkLst>
            <pc:docMk/>
            <pc:sldMk cId="3023448032" sldId="294"/>
            <ac:cxnSpMk id="150" creationId="{437ED9BA-D92A-3B38-DC78-2621109DC749}"/>
          </ac:cxnSpMkLst>
        </pc:cxnChg>
      </pc:sldChg>
      <pc:sldChg chg="addSp delSp add mod">
        <pc:chgData name="Ge Qianru" userId="a3ef0abcd2d105c3" providerId="LiveId" clId="{4521371D-3BDC-41D2-9AE0-ABCB5AA39C49}" dt="2022-11-09T03:32:26.171" v="14261" actId="9405"/>
        <pc:sldMkLst>
          <pc:docMk/>
          <pc:sldMk cId="510126788" sldId="295"/>
        </pc:sldMkLst>
        <pc:spChg chg="del">
          <ac:chgData name="Ge Qianru" userId="a3ef0abcd2d105c3" providerId="LiveId" clId="{4521371D-3BDC-41D2-9AE0-ABCB5AA39C49}" dt="2022-09-06T10:45:25.901" v="1880" actId="478"/>
          <ac:spMkLst>
            <pc:docMk/>
            <pc:sldMk cId="510126788" sldId="295"/>
            <ac:spMk id="93" creationId="{29F100CF-7C34-DD4F-DD32-E4B1577644A5}"/>
          </ac:spMkLst>
        </pc:spChg>
        <pc:spChg chg="del">
          <ac:chgData name="Ge Qianru" userId="a3ef0abcd2d105c3" providerId="LiveId" clId="{4521371D-3BDC-41D2-9AE0-ABCB5AA39C49}" dt="2022-09-06T10:45:22.475" v="1879" actId="478"/>
          <ac:spMkLst>
            <pc:docMk/>
            <pc:sldMk cId="510126788" sldId="295"/>
            <ac:spMk id="99" creationId="{50DBAE7D-139D-E3DE-882B-815CC2DD80CB}"/>
          </ac:spMkLst>
        </pc:spChg>
        <pc:inkChg chg="add">
          <ac:chgData name="Ge Qianru" userId="a3ef0abcd2d105c3" providerId="LiveId" clId="{4521371D-3BDC-41D2-9AE0-ABCB5AA39C49}" dt="2022-11-09T03:26:32.341" v="14258" actId="9405"/>
          <ac:inkMkLst>
            <pc:docMk/>
            <pc:sldMk cId="510126788" sldId="295"/>
            <ac:inkMk id="5" creationId="{C59F8BCB-79B8-DA6C-6C62-8A61F510B467}"/>
          </ac:inkMkLst>
        </pc:inkChg>
        <pc:inkChg chg="add">
          <ac:chgData name="Ge Qianru" userId="a3ef0abcd2d105c3" providerId="LiveId" clId="{4521371D-3BDC-41D2-9AE0-ABCB5AA39C49}" dt="2022-11-09T03:30:42.329" v="14259" actId="9405"/>
          <ac:inkMkLst>
            <pc:docMk/>
            <pc:sldMk cId="510126788" sldId="295"/>
            <ac:inkMk id="7" creationId="{56414719-945F-650C-E9FC-19919B812FD7}"/>
          </ac:inkMkLst>
        </pc:inkChg>
        <pc:inkChg chg="add">
          <ac:chgData name="Ge Qianru" userId="a3ef0abcd2d105c3" providerId="LiveId" clId="{4521371D-3BDC-41D2-9AE0-ABCB5AA39C49}" dt="2022-11-09T03:30:43.642" v="14260" actId="9405"/>
          <ac:inkMkLst>
            <pc:docMk/>
            <pc:sldMk cId="510126788" sldId="295"/>
            <ac:inkMk id="9" creationId="{76C7483D-F13E-6F83-D7D6-4D0922A736A6}"/>
          </ac:inkMkLst>
        </pc:inkChg>
        <pc:inkChg chg="add">
          <ac:chgData name="Ge Qianru" userId="a3ef0abcd2d105c3" providerId="LiveId" clId="{4521371D-3BDC-41D2-9AE0-ABCB5AA39C49}" dt="2022-11-09T03:32:26.171" v="14261" actId="9405"/>
          <ac:inkMkLst>
            <pc:docMk/>
            <pc:sldMk cId="510126788" sldId="295"/>
            <ac:inkMk id="10" creationId="{805C64B7-A4C6-E6F5-A524-33E78C013849}"/>
          </ac:inkMkLst>
        </pc:inkChg>
        <pc:cxnChg chg="del">
          <ac:chgData name="Ge Qianru" userId="a3ef0abcd2d105c3" providerId="LiveId" clId="{4521371D-3BDC-41D2-9AE0-ABCB5AA39C49}" dt="2022-09-06T10:45:17.816" v="1878" actId="478"/>
          <ac:cxnSpMkLst>
            <pc:docMk/>
            <pc:sldMk cId="510126788" sldId="295"/>
            <ac:cxnSpMk id="86" creationId="{D1E2EFCA-B6D2-AAA1-61B4-2B0C731E19C3}"/>
          </ac:cxnSpMkLst>
        </pc:cxnChg>
        <pc:cxnChg chg="del">
          <ac:chgData name="Ge Qianru" userId="a3ef0abcd2d105c3" providerId="LiveId" clId="{4521371D-3BDC-41D2-9AE0-ABCB5AA39C49}" dt="2022-09-06T10:45:17.816" v="1878" actId="478"/>
          <ac:cxnSpMkLst>
            <pc:docMk/>
            <pc:sldMk cId="510126788" sldId="295"/>
            <ac:cxnSpMk id="87" creationId="{D88431FE-1D61-4277-CFC3-E56046FFD906}"/>
          </ac:cxnSpMkLst>
        </pc:cxnChg>
        <pc:cxnChg chg="del">
          <ac:chgData name="Ge Qianru" userId="a3ef0abcd2d105c3" providerId="LiveId" clId="{4521371D-3BDC-41D2-9AE0-ABCB5AA39C49}" dt="2022-09-06T10:45:17.816" v="1878" actId="478"/>
          <ac:cxnSpMkLst>
            <pc:docMk/>
            <pc:sldMk cId="510126788" sldId="295"/>
            <ac:cxnSpMk id="89" creationId="{90E3DEEA-2F03-8A11-9A84-E6ABCBE6E5E8}"/>
          </ac:cxnSpMkLst>
        </pc:cxnChg>
        <pc:cxnChg chg="del">
          <ac:chgData name="Ge Qianru" userId="a3ef0abcd2d105c3" providerId="LiveId" clId="{4521371D-3BDC-41D2-9AE0-ABCB5AA39C49}" dt="2022-09-06T10:45:17.816" v="1878" actId="478"/>
          <ac:cxnSpMkLst>
            <pc:docMk/>
            <pc:sldMk cId="510126788" sldId="295"/>
            <ac:cxnSpMk id="90" creationId="{7039E526-44D2-B6B1-4CFD-7DD44A2D6EFD}"/>
          </ac:cxnSpMkLst>
        </pc:cxnChg>
        <pc:cxnChg chg="del">
          <ac:chgData name="Ge Qianru" userId="a3ef0abcd2d105c3" providerId="LiveId" clId="{4521371D-3BDC-41D2-9AE0-ABCB5AA39C49}" dt="2022-09-06T10:45:17.816" v="1878" actId="478"/>
          <ac:cxnSpMkLst>
            <pc:docMk/>
            <pc:sldMk cId="510126788" sldId="295"/>
            <ac:cxnSpMk id="94" creationId="{EF416E67-9BEE-1E2D-CCD5-F526BC1B2946}"/>
          </ac:cxnSpMkLst>
        </pc:cxnChg>
        <pc:cxnChg chg="del">
          <ac:chgData name="Ge Qianru" userId="a3ef0abcd2d105c3" providerId="LiveId" clId="{4521371D-3BDC-41D2-9AE0-ABCB5AA39C49}" dt="2022-09-06T10:45:17.816" v="1878" actId="478"/>
          <ac:cxnSpMkLst>
            <pc:docMk/>
            <pc:sldMk cId="510126788" sldId="295"/>
            <ac:cxnSpMk id="97" creationId="{5C9409D7-C21E-E726-AAFB-0BE5642E033A}"/>
          </ac:cxnSpMkLst>
        </pc:cxnChg>
        <pc:cxnChg chg="del">
          <ac:chgData name="Ge Qianru" userId="a3ef0abcd2d105c3" providerId="LiveId" clId="{4521371D-3BDC-41D2-9AE0-ABCB5AA39C49}" dt="2022-09-06T10:45:17.816" v="1878" actId="478"/>
          <ac:cxnSpMkLst>
            <pc:docMk/>
            <pc:sldMk cId="510126788" sldId="295"/>
            <ac:cxnSpMk id="98" creationId="{749139FF-886E-D661-DEE8-7AB9328FD8C7}"/>
          </ac:cxnSpMkLst>
        </pc:cxnChg>
      </pc:sldChg>
      <pc:sldChg chg="addSp delSp modSp add mod ord">
        <pc:chgData name="Ge Qianru" userId="a3ef0abcd2d105c3" providerId="LiveId" clId="{4521371D-3BDC-41D2-9AE0-ABCB5AA39C49}" dt="2022-09-07T02:56:40.750" v="3306" actId="20577"/>
        <pc:sldMkLst>
          <pc:docMk/>
          <pc:sldMk cId="3761147880" sldId="296"/>
        </pc:sldMkLst>
        <pc:spChg chg="add">
          <ac:chgData name="Ge Qianru" userId="a3ef0abcd2d105c3" providerId="LiveId" clId="{4521371D-3BDC-41D2-9AE0-ABCB5AA39C49}" dt="2022-09-07T01:15:03.147" v="3289" actId="22"/>
          <ac:spMkLst>
            <pc:docMk/>
            <pc:sldMk cId="3761147880" sldId="296"/>
            <ac:spMk id="7" creationId="{DAB7873F-6116-3FE5-C2A0-9C205C33F03F}"/>
          </ac:spMkLst>
        </pc:spChg>
        <pc:spChg chg="add">
          <ac:chgData name="Ge Qianru" userId="a3ef0abcd2d105c3" providerId="LiveId" clId="{4521371D-3BDC-41D2-9AE0-ABCB5AA39C49}" dt="2022-09-07T01:15:03.147" v="3289" actId="22"/>
          <ac:spMkLst>
            <pc:docMk/>
            <pc:sldMk cId="3761147880" sldId="296"/>
            <ac:spMk id="10" creationId="{0841D0B2-F072-ECE2-0395-B596E275C4D6}"/>
          </ac:spMkLst>
        </pc:spChg>
        <pc:spChg chg="add">
          <ac:chgData name="Ge Qianru" userId="a3ef0abcd2d105c3" providerId="LiveId" clId="{4521371D-3BDC-41D2-9AE0-ABCB5AA39C49}" dt="2022-09-07T01:15:03.147" v="3289" actId="22"/>
          <ac:spMkLst>
            <pc:docMk/>
            <pc:sldMk cId="3761147880" sldId="296"/>
            <ac:spMk id="13" creationId="{0333EA86-B7A8-1682-842E-CEE33260CB56}"/>
          </ac:spMkLst>
        </pc:spChg>
        <pc:spChg chg="add">
          <ac:chgData name="Ge Qianru" userId="a3ef0abcd2d105c3" providerId="LiveId" clId="{4521371D-3BDC-41D2-9AE0-ABCB5AA39C49}" dt="2022-09-07T01:15:03.147" v="3289" actId="22"/>
          <ac:spMkLst>
            <pc:docMk/>
            <pc:sldMk cId="3761147880" sldId="296"/>
            <ac:spMk id="18" creationId="{591CCFF0-F75B-7BF3-A52F-DCE912986C52}"/>
          </ac:spMkLst>
        </pc:spChg>
        <pc:spChg chg="add">
          <ac:chgData name="Ge Qianru" userId="a3ef0abcd2d105c3" providerId="LiveId" clId="{4521371D-3BDC-41D2-9AE0-ABCB5AA39C49}" dt="2022-09-07T01:15:03.147" v="3289" actId="22"/>
          <ac:spMkLst>
            <pc:docMk/>
            <pc:sldMk cId="3761147880" sldId="296"/>
            <ac:spMk id="22" creationId="{4496E3ED-A065-0337-B4F2-17658638EAFB}"/>
          </ac:spMkLst>
        </pc:spChg>
        <pc:spChg chg="add">
          <ac:chgData name="Ge Qianru" userId="a3ef0abcd2d105c3" providerId="LiveId" clId="{4521371D-3BDC-41D2-9AE0-ABCB5AA39C49}" dt="2022-09-07T01:15:03.147" v="3289" actId="22"/>
          <ac:spMkLst>
            <pc:docMk/>
            <pc:sldMk cId="3761147880" sldId="296"/>
            <ac:spMk id="27" creationId="{D2185D90-77B8-E33F-5638-32AF4E4C7FE6}"/>
          </ac:spMkLst>
        </pc:spChg>
        <pc:spChg chg="add">
          <ac:chgData name="Ge Qianru" userId="a3ef0abcd2d105c3" providerId="LiveId" clId="{4521371D-3BDC-41D2-9AE0-ABCB5AA39C49}" dt="2022-09-07T01:15:03.147" v="3289" actId="22"/>
          <ac:spMkLst>
            <pc:docMk/>
            <pc:sldMk cId="3761147880" sldId="296"/>
            <ac:spMk id="33" creationId="{37620347-F3B7-9B4F-C2B3-7E83B6FCFE9B}"/>
          </ac:spMkLst>
        </pc:spChg>
        <pc:spChg chg="add">
          <ac:chgData name="Ge Qianru" userId="a3ef0abcd2d105c3" providerId="LiveId" clId="{4521371D-3BDC-41D2-9AE0-ABCB5AA39C49}" dt="2022-09-07T01:15:03.147" v="3289" actId="22"/>
          <ac:spMkLst>
            <pc:docMk/>
            <pc:sldMk cId="3761147880" sldId="296"/>
            <ac:spMk id="38" creationId="{4ED3D195-1EEA-CB9C-2053-0B0613965B36}"/>
          </ac:spMkLst>
        </pc:spChg>
        <pc:spChg chg="add">
          <ac:chgData name="Ge Qianru" userId="a3ef0abcd2d105c3" providerId="LiveId" clId="{4521371D-3BDC-41D2-9AE0-ABCB5AA39C49}" dt="2022-09-07T01:15:03.147" v="3289" actId="22"/>
          <ac:spMkLst>
            <pc:docMk/>
            <pc:sldMk cId="3761147880" sldId="296"/>
            <ac:spMk id="42" creationId="{6359476A-FE9D-09EA-51FF-96F6B169439E}"/>
          </ac:spMkLst>
        </pc:spChg>
        <pc:spChg chg="add">
          <ac:chgData name="Ge Qianru" userId="a3ef0abcd2d105c3" providerId="LiveId" clId="{4521371D-3BDC-41D2-9AE0-ABCB5AA39C49}" dt="2022-09-07T01:15:03.147" v="3289" actId="22"/>
          <ac:spMkLst>
            <pc:docMk/>
            <pc:sldMk cId="3761147880" sldId="296"/>
            <ac:spMk id="48" creationId="{C0DFD448-9A63-D104-D02D-A938F5D1430E}"/>
          </ac:spMkLst>
        </pc:spChg>
        <pc:spChg chg="add">
          <ac:chgData name="Ge Qianru" userId="a3ef0abcd2d105c3" providerId="LiveId" clId="{4521371D-3BDC-41D2-9AE0-ABCB5AA39C49}" dt="2022-09-07T01:15:03.147" v="3289" actId="22"/>
          <ac:spMkLst>
            <pc:docMk/>
            <pc:sldMk cId="3761147880" sldId="296"/>
            <ac:spMk id="52" creationId="{33D3F144-50A6-DA17-755B-2E7A48EBCA4B}"/>
          </ac:spMkLst>
        </pc:spChg>
        <pc:spChg chg="add">
          <ac:chgData name="Ge Qianru" userId="a3ef0abcd2d105c3" providerId="LiveId" clId="{4521371D-3BDC-41D2-9AE0-ABCB5AA39C49}" dt="2022-09-07T01:15:03.147" v="3289" actId="22"/>
          <ac:spMkLst>
            <pc:docMk/>
            <pc:sldMk cId="3761147880" sldId="296"/>
            <ac:spMk id="58" creationId="{8A7CE963-CCA0-0512-05D0-712E90B38657}"/>
          </ac:spMkLst>
        </pc:spChg>
        <pc:spChg chg="add">
          <ac:chgData name="Ge Qianru" userId="a3ef0abcd2d105c3" providerId="LiveId" clId="{4521371D-3BDC-41D2-9AE0-ABCB5AA39C49}" dt="2022-09-07T01:15:03.147" v="3289" actId="22"/>
          <ac:spMkLst>
            <pc:docMk/>
            <pc:sldMk cId="3761147880" sldId="296"/>
            <ac:spMk id="63" creationId="{9CA770F1-E1F4-43FB-FED7-0DC0EAB4B9F8}"/>
          </ac:spMkLst>
        </pc:spChg>
        <pc:spChg chg="add">
          <ac:chgData name="Ge Qianru" userId="a3ef0abcd2d105c3" providerId="LiveId" clId="{4521371D-3BDC-41D2-9AE0-ABCB5AA39C49}" dt="2022-09-07T01:15:03.147" v="3289" actId="22"/>
          <ac:spMkLst>
            <pc:docMk/>
            <pc:sldMk cId="3761147880" sldId="296"/>
            <ac:spMk id="68" creationId="{FEBED44C-FBA7-05CD-6E82-068BD96A3499}"/>
          </ac:spMkLst>
        </pc:spChg>
        <pc:spChg chg="del">
          <ac:chgData name="Ge Qianru" userId="a3ef0abcd2d105c3" providerId="LiveId" clId="{4521371D-3BDC-41D2-9AE0-ABCB5AA39C49}" dt="2022-09-07T02:56:02.620" v="3298" actId="478"/>
          <ac:spMkLst>
            <pc:docMk/>
            <pc:sldMk cId="3761147880" sldId="296"/>
            <ac:spMk id="93" creationId="{29F100CF-7C34-DD4F-DD32-E4B1577644A5}"/>
          </ac:spMkLst>
        </pc:spChg>
        <pc:spChg chg="mod">
          <ac:chgData name="Ge Qianru" userId="a3ef0abcd2d105c3" providerId="LiveId" clId="{4521371D-3BDC-41D2-9AE0-ABCB5AA39C49}" dt="2022-09-07T02:56:37.171" v="3304" actId="20577"/>
          <ac:spMkLst>
            <pc:docMk/>
            <pc:sldMk cId="3761147880" sldId="296"/>
            <ac:spMk id="99" creationId="{50DBAE7D-139D-E3DE-882B-815CC2DD80CB}"/>
          </ac:spMkLst>
        </pc:spChg>
        <pc:spChg chg="mod">
          <ac:chgData name="Ge Qianru" userId="a3ef0abcd2d105c3" providerId="LiveId" clId="{4521371D-3BDC-41D2-9AE0-ABCB5AA39C49}" dt="2022-09-07T02:56:40.750" v="3306" actId="20577"/>
          <ac:spMkLst>
            <pc:docMk/>
            <pc:sldMk cId="3761147880" sldId="296"/>
            <ac:spMk id="107" creationId="{7CDA692B-D8FA-D05A-81E2-FCCDBAE024A2}"/>
          </ac:spMkLst>
        </pc:spChg>
        <pc:spChg chg="del">
          <ac:chgData name="Ge Qianru" userId="a3ef0abcd2d105c3" providerId="LiveId" clId="{4521371D-3BDC-41D2-9AE0-ABCB5AA39C49}" dt="2022-09-07T02:56:20.441" v="3301" actId="478"/>
          <ac:spMkLst>
            <pc:docMk/>
            <pc:sldMk cId="3761147880" sldId="296"/>
            <ac:spMk id="114" creationId="{E8940C03-81C1-CDC9-AD69-284FF7BE32F8}"/>
          </ac:spMkLst>
        </pc:spChg>
        <pc:spChg chg="del">
          <ac:chgData name="Ge Qianru" userId="a3ef0abcd2d105c3" providerId="LiveId" clId="{4521371D-3BDC-41D2-9AE0-ABCB5AA39C49}" dt="2022-09-07T02:56:20.441" v="3301" actId="478"/>
          <ac:spMkLst>
            <pc:docMk/>
            <pc:sldMk cId="3761147880" sldId="296"/>
            <ac:spMk id="127" creationId="{57FE6394-D265-6B66-1902-232E4931651B}"/>
          </ac:spMkLst>
        </pc:spChg>
        <pc:cxnChg chg="del">
          <ac:chgData name="Ge Qianru" userId="a3ef0abcd2d105c3" providerId="LiveId" clId="{4521371D-3BDC-41D2-9AE0-ABCB5AA39C49}" dt="2022-09-07T02:55:58.190" v="3297" actId="478"/>
          <ac:cxnSpMkLst>
            <pc:docMk/>
            <pc:sldMk cId="3761147880" sldId="296"/>
            <ac:cxnSpMk id="87" creationId="{D88431FE-1D61-4277-CFC3-E56046FFD906}"/>
          </ac:cxnSpMkLst>
        </pc:cxnChg>
        <pc:cxnChg chg="del">
          <ac:chgData name="Ge Qianru" userId="a3ef0abcd2d105c3" providerId="LiveId" clId="{4521371D-3BDC-41D2-9AE0-ABCB5AA39C49}" dt="2022-09-07T02:56:02.620" v="3298" actId="478"/>
          <ac:cxnSpMkLst>
            <pc:docMk/>
            <pc:sldMk cId="3761147880" sldId="296"/>
            <ac:cxnSpMk id="89" creationId="{90E3DEEA-2F03-8A11-9A84-E6ABCBE6E5E8}"/>
          </ac:cxnSpMkLst>
        </pc:cxnChg>
        <pc:cxnChg chg="del">
          <ac:chgData name="Ge Qianru" userId="a3ef0abcd2d105c3" providerId="LiveId" clId="{4521371D-3BDC-41D2-9AE0-ABCB5AA39C49}" dt="2022-09-07T02:56:02.620" v="3298" actId="478"/>
          <ac:cxnSpMkLst>
            <pc:docMk/>
            <pc:sldMk cId="3761147880" sldId="296"/>
            <ac:cxnSpMk id="90" creationId="{7039E526-44D2-B6B1-4CFD-7DD44A2D6EFD}"/>
          </ac:cxnSpMkLst>
        </pc:cxnChg>
        <pc:cxnChg chg="del">
          <ac:chgData name="Ge Qianru" userId="a3ef0abcd2d105c3" providerId="LiveId" clId="{4521371D-3BDC-41D2-9AE0-ABCB5AA39C49}" dt="2022-09-07T02:56:09.615" v="3299" actId="478"/>
          <ac:cxnSpMkLst>
            <pc:docMk/>
            <pc:sldMk cId="3761147880" sldId="296"/>
            <ac:cxnSpMk id="112" creationId="{91E52747-049F-BABC-7FD8-682E468F43A8}"/>
          </ac:cxnSpMkLst>
        </pc:cxnChg>
        <pc:cxnChg chg="del">
          <ac:chgData name="Ge Qianru" userId="a3ef0abcd2d105c3" providerId="LiveId" clId="{4521371D-3BDC-41D2-9AE0-ABCB5AA39C49}" dt="2022-09-07T02:56:09.615" v="3299" actId="478"/>
          <ac:cxnSpMkLst>
            <pc:docMk/>
            <pc:sldMk cId="3761147880" sldId="296"/>
            <ac:cxnSpMk id="113" creationId="{98DC8A78-B8F6-FDC7-393F-B2B25C93B5FE}"/>
          </ac:cxnSpMkLst>
        </pc:cxnChg>
        <pc:cxnChg chg="del">
          <ac:chgData name="Ge Qianru" userId="a3ef0abcd2d105c3" providerId="LiveId" clId="{4521371D-3BDC-41D2-9AE0-ABCB5AA39C49}" dt="2022-09-07T02:56:12.072" v="3300" actId="478"/>
          <ac:cxnSpMkLst>
            <pc:docMk/>
            <pc:sldMk cId="3761147880" sldId="296"/>
            <ac:cxnSpMk id="118" creationId="{C9BA9CC7-D98D-2199-01FC-6BDC28B6734F}"/>
          </ac:cxnSpMkLst>
        </pc:cxnChg>
        <pc:cxnChg chg="del">
          <ac:chgData name="Ge Qianru" userId="a3ef0abcd2d105c3" providerId="LiveId" clId="{4521371D-3BDC-41D2-9AE0-ABCB5AA39C49}" dt="2022-09-07T02:56:23.260" v="3302" actId="478"/>
          <ac:cxnSpMkLst>
            <pc:docMk/>
            <pc:sldMk cId="3761147880" sldId="296"/>
            <ac:cxnSpMk id="123" creationId="{6D33B2D3-E5F7-B843-0A19-AC655CFDE595}"/>
          </ac:cxnSpMkLst>
        </pc:cxnChg>
        <pc:cxnChg chg="del">
          <ac:chgData name="Ge Qianru" userId="a3ef0abcd2d105c3" providerId="LiveId" clId="{4521371D-3BDC-41D2-9AE0-ABCB5AA39C49}" dt="2022-09-07T02:56:20.441" v="3301" actId="478"/>
          <ac:cxnSpMkLst>
            <pc:docMk/>
            <pc:sldMk cId="3761147880" sldId="296"/>
            <ac:cxnSpMk id="125" creationId="{288D3D4C-7159-3369-3FFE-6F25A3F6DD72}"/>
          </ac:cxnSpMkLst>
        </pc:cxnChg>
        <pc:cxnChg chg="del">
          <ac:chgData name="Ge Qianru" userId="a3ef0abcd2d105c3" providerId="LiveId" clId="{4521371D-3BDC-41D2-9AE0-ABCB5AA39C49}" dt="2022-09-07T02:56:20.441" v="3301" actId="478"/>
          <ac:cxnSpMkLst>
            <pc:docMk/>
            <pc:sldMk cId="3761147880" sldId="296"/>
            <ac:cxnSpMk id="126" creationId="{BF64BF0F-F38B-17F9-2365-52CF7D530E0D}"/>
          </ac:cxnSpMkLst>
        </pc:cxnChg>
      </pc:sldChg>
      <pc:sldChg chg="addSp delSp modSp add mod">
        <pc:chgData name="Ge Qianru" userId="a3ef0abcd2d105c3" providerId="LiveId" clId="{4521371D-3BDC-41D2-9AE0-ABCB5AA39C49}" dt="2022-09-08T01:45:30.420" v="3314" actId="14100"/>
        <pc:sldMkLst>
          <pc:docMk/>
          <pc:sldMk cId="4166784285" sldId="297"/>
        </pc:sldMkLst>
        <pc:spChg chg="add">
          <ac:chgData name="Ge Qianru" userId="a3ef0abcd2d105c3" providerId="LiveId" clId="{4521371D-3BDC-41D2-9AE0-ABCB5AA39C49}" dt="2022-09-06T10:54:55.475" v="1973" actId="22"/>
          <ac:spMkLst>
            <pc:docMk/>
            <pc:sldMk cId="4166784285" sldId="297"/>
            <ac:spMk id="16" creationId="{CBEF4F14-1F6E-DA8E-F86E-7ACED8FC5539}"/>
          </ac:spMkLst>
        </pc:spChg>
        <pc:spChg chg="add mod">
          <ac:chgData name="Ge Qianru" userId="a3ef0abcd2d105c3" providerId="LiveId" clId="{4521371D-3BDC-41D2-9AE0-ABCB5AA39C49}" dt="2022-09-06T13:09:10.952" v="2512" actId="113"/>
          <ac:spMkLst>
            <pc:docMk/>
            <pc:sldMk cId="4166784285" sldId="297"/>
            <ac:spMk id="20" creationId="{324BBD3F-7EA8-E0C6-2EA3-BB87A92931E8}"/>
          </ac:spMkLst>
        </pc:spChg>
        <pc:spChg chg="add mod">
          <ac:chgData name="Ge Qianru" userId="a3ef0abcd2d105c3" providerId="LiveId" clId="{4521371D-3BDC-41D2-9AE0-ABCB5AA39C49}" dt="2022-09-06T13:09:25.950" v="2516" actId="20577"/>
          <ac:spMkLst>
            <pc:docMk/>
            <pc:sldMk cId="4166784285" sldId="297"/>
            <ac:spMk id="27" creationId="{FD9E305A-E878-4323-99ED-9F766DC2765A}"/>
          </ac:spMkLst>
        </pc:spChg>
        <pc:spChg chg="add del mod">
          <ac:chgData name="Ge Qianru" userId="a3ef0abcd2d105c3" providerId="LiveId" clId="{4521371D-3BDC-41D2-9AE0-ABCB5AA39C49}" dt="2022-09-08T01:45:25.293" v="3313" actId="478"/>
          <ac:spMkLst>
            <pc:docMk/>
            <pc:sldMk cId="4166784285" sldId="297"/>
            <ac:spMk id="31" creationId="{640FC73E-183A-BB68-74AA-CA11D5C49F83}"/>
          </ac:spMkLst>
        </pc:spChg>
        <pc:spChg chg="add mod">
          <ac:chgData name="Ge Qianru" userId="a3ef0abcd2d105c3" providerId="LiveId" clId="{4521371D-3BDC-41D2-9AE0-ABCB5AA39C49}" dt="2022-09-06T13:09:54.686" v="2521" actId="1076"/>
          <ac:spMkLst>
            <pc:docMk/>
            <pc:sldMk cId="4166784285" sldId="297"/>
            <ac:spMk id="33" creationId="{71BAD6CA-6017-324B-3ED6-F6E1526C4AE8}"/>
          </ac:spMkLst>
        </pc:spChg>
        <pc:spChg chg="add mod">
          <ac:chgData name="Ge Qianru" userId="a3ef0abcd2d105c3" providerId="LiveId" clId="{4521371D-3BDC-41D2-9AE0-ABCB5AA39C49}" dt="2022-09-06T13:10:12.963" v="2525" actId="20577"/>
          <ac:spMkLst>
            <pc:docMk/>
            <pc:sldMk cId="4166784285" sldId="297"/>
            <ac:spMk id="38" creationId="{DFE20FEF-00D9-31FC-3570-F87693F0813B}"/>
          </ac:spMkLst>
        </pc:spChg>
        <pc:spChg chg="add mod">
          <ac:chgData name="Ge Qianru" userId="a3ef0abcd2d105c3" providerId="LiveId" clId="{4521371D-3BDC-41D2-9AE0-ABCB5AA39C49}" dt="2022-09-06T13:10:27.283" v="2529" actId="20577"/>
          <ac:spMkLst>
            <pc:docMk/>
            <pc:sldMk cId="4166784285" sldId="297"/>
            <ac:spMk id="42" creationId="{FBFEAAF1-DD7E-DBCF-ABF7-92609F47F490}"/>
          </ac:spMkLst>
        </pc:spChg>
        <pc:spChg chg="add mod">
          <ac:chgData name="Ge Qianru" userId="a3ef0abcd2d105c3" providerId="LiveId" clId="{4521371D-3BDC-41D2-9AE0-ABCB5AA39C49}" dt="2022-09-06T13:10:40.601" v="2533" actId="20577"/>
          <ac:spMkLst>
            <pc:docMk/>
            <pc:sldMk cId="4166784285" sldId="297"/>
            <ac:spMk id="48" creationId="{B5ADEDD4-2C18-265D-36E4-44F7542842FB}"/>
          </ac:spMkLst>
        </pc:spChg>
        <pc:spChg chg="add mod">
          <ac:chgData name="Ge Qianru" userId="a3ef0abcd2d105c3" providerId="LiveId" clId="{4521371D-3BDC-41D2-9AE0-ABCB5AA39C49}" dt="2022-09-06T13:11:06.749" v="2537" actId="20577"/>
          <ac:spMkLst>
            <pc:docMk/>
            <pc:sldMk cId="4166784285" sldId="297"/>
            <ac:spMk id="52" creationId="{1A6D9AED-0DD3-A715-7045-027994211E5E}"/>
          </ac:spMkLst>
        </pc:spChg>
        <pc:spChg chg="add mod">
          <ac:chgData name="Ge Qianru" userId="a3ef0abcd2d105c3" providerId="LiveId" clId="{4521371D-3BDC-41D2-9AE0-ABCB5AA39C49}" dt="2022-09-06T13:11:27.112" v="2542" actId="20577"/>
          <ac:spMkLst>
            <pc:docMk/>
            <pc:sldMk cId="4166784285" sldId="297"/>
            <ac:spMk id="58" creationId="{0982DA54-A456-FA59-444F-4E6FABC19D7C}"/>
          </ac:spMkLst>
        </pc:spChg>
        <pc:spChg chg="add mod">
          <ac:chgData name="Ge Qianru" userId="a3ef0abcd2d105c3" providerId="LiveId" clId="{4521371D-3BDC-41D2-9AE0-ABCB5AA39C49}" dt="2022-09-06T13:11:46.760" v="2546" actId="20577"/>
          <ac:spMkLst>
            <pc:docMk/>
            <pc:sldMk cId="4166784285" sldId="297"/>
            <ac:spMk id="63" creationId="{B5106165-5DBB-056C-E82A-98DD1C4EB82F}"/>
          </ac:spMkLst>
        </pc:spChg>
        <pc:spChg chg="add mod">
          <ac:chgData name="Ge Qianru" userId="a3ef0abcd2d105c3" providerId="LiveId" clId="{4521371D-3BDC-41D2-9AE0-ABCB5AA39C49}" dt="2022-09-06T13:11:59.084" v="2550" actId="20577"/>
          <ac:spMkLst>
            <pc:docMk/>
            <pc:sldMk cId="4166784285" sldId="297"/>
            <ac:spMk id="68" creationId="{D7746861-D607-AF64-1F4A-B82D1FE865B4}"/>
          </ac:spMkLst>
        </pc:spChg>
        <pc:spChg chg="add mod">
          <ac:chgData name="Ge Qianru" userId="a3ef0abcd2d105c3" providerId="LiveId" clId="{4521371D-3BDC-41D2-9AE0-ABCB5AA39C49}" dt="2022-09-06T13:12:13.957" v="2555" actId="20577"/>
          <ac:spMkLst>
            <pc:docMk/>
            <pc:sldMk cId="4166784285" sldId="297"/>
            <ac:spMk id="72" creationId="{B46DA544-6133-181E-73B4-D8D2B4C8A86A}"/>
          </ac:spMkLst>
        </pc:spChg>
        <pc:spChg chg="add mod">
          <ac:chgData name="Ge Qianru" userId="a3ef0abcd2d105c3" providerId="LiveId" clId="{4521371D-3BDC-41D2-9AE0-ABCB5AA39C49}" dt="2022-09-06T13:12:25.913" v="2559" actId="20577"/>
          <ac:spMkLst>
            <pc:docMk/>
            <pc:sldMk cId="4166784285" sldId="297"/>
            <ac:spMk id="76" creationId="{79D3E839-D3B2-2399-1287-4786AF5F8FB8}"/>
          </ac:spMkLst>
        </pc:spChg>
        <pc:spChg chg="add mod">
          <ac:chgData name="Ge Qianru" userId="a3ef0abcd2d105c3" providerId="LiveId" clId="{4521371D-3BDC-41D2-9AE0-ABCB5AA39C49}" dt="2022-09-06T13:12:48.102" v="2563" actId="20577"/>
          <ac:spMkLst>
            <pc:docMk/>
            <pc:sldMk cId="4166784285" sldId="297"/>
            <ac:spMk id="81" creationId="{44592831-8C30-54CA-3E9F-194B17307E28}"/>
          </ac:spMkLst>
        </pc:spChg>
        <pc:spChg chg="add mod">
          <ac:chgData name="Ge Qianru" userId="a3ef0abcd2d105c3" providerId="LiveId" clId="{4521371D-3BDC-41D2-9AE0-ABCB5AA39C49}" dt="2022-09-06T13:13:06.777" v="2567" actId="20577"/>
          <ac:spMkLst>
            <pc:docMk/>
            <pc:sldMk cId="4166784285" sldId="297"/>
            <ac:spMk id="84" creationId="{FE7BA25D-E281-85D1-A768-BAE47CD04CFA}"/>
          </ac:spMkLst>
        </pc:spChg>
        <pc:inkChg chg="add">
          <ac:chgData name="Ge Qianru" userId="a3ef0abcd2d105c3" providerId="LiveId" clId="{4521371D-3BDC-41D2-9AE0-ABCB5AA39C49}" dt="2022-09-07T02:55:55.340" v="3296"/>
          <ac:inkMkLst>
            <pc:docMk/>
            <pc:sldMk cId="4166784285" sldId="297"/>
            <ac:inkMk id="13" creationId="{FA4993F7-7D0C-2010-F2C6-66DACBD5FAC7}"/>
          </ac:inkMkLst>
        </pc:inkChg>
        <pc:cxnChg chg="add del mod">
          <ac:chgData name="Ge Qianru" userId="a3ef0abcd2d105c3" providerId="LiveId" clId="{4521371D-3BDC-41D2-9AE0-ABCB5AA39C49}" dt="2022-09-08T01:45:30.420" v="3314" actId="14100"/>
          <ac:cxnSpMkLst>
            <pc:docMk/>
            <pc:sldMk cId="4166784285" sldId="297"/>
            <ac:cxnSpMk id="5" creationId="{888C34AA-576C-2BD0-C12D-47C8E1135E9B}"/>
          </ac:cxnSpMkLst>
        </pc:cxnChg>
        <pc:cxnChg chg="add mod">
          <ac:chgData name="Ge Qianru" userId="a3ef0abcd2d105c3" providerId="LiveId" clId="{4521371D-3BDC-41D2-9AE0-ABCB5AA39C49}" dt="2022-09-07T02:53:51.273" v="3294" actId="1076"/>
          <ac:cxnSpMkLst>
            <pc:docMk/>
            <pc:sldMk cId="4166784285" sldId="297"/>
            <ac:cxnSpMk id="7" creationId="{193E9A12-9B35-1A63-2890-F5E444586186}"/>
          </ac:cxnSpMkLst>
        </pc:cxnChg>
        <pc:cxnChg chg="add mod">
          <ac:chgData name="Ge Qianru" userId="a3ef0abcd2d105c3" providerId="LiveId" clId="{4521371D-3BDC-41D2-9AE0-ABCB5AA39C49}" dt="2022-09-06T10:54:37.752" v="1971" actId="1076"/>
          <ac:cxnSpMkLst>
            <pc:docMk/>
            <pc:sldMk cId="4166784285" sldId="297"/>
            <ac:cxnSpMk id="9" creationId="{856366F1-8D47-F591-5A37-C82697AA4D79}"/>
          </ac:cxnSpMkLst>
        </pc:cxnChg>
        <pc:cxnChg chg="add mod">
          <ac:chgData name="Ge Qianru" userId="a3ef0abcd2d105c3" providerId="LiveId" clId="{4521371D-3BDC-41D2-9AE0-ABCB5AA39C49}" dt="2022-09-07T02:53:55.073" v="3295" actId="14100"/>
          <ac:cxnSpMkLst>
            <pc:docMk/>
            <pc:sldMk cId="4166784285" sldId="297"/>
            <ac:cxnSpMk id="10" creationId="{34BD13BB-4CFA-3A26-CE10-3EBC14272F2B}"/>
          </ac:cxnSpMkLst>
        </pc:cxnChg>
        <pc:cxnChg chg="add del mod">
          <ac:chgData name="Ge Qianru" userId="a3ef0abcd2d105c3" providerId="LiveId" clId="{4521371D-3BDC-41D2-9AE0-ABCB5AA39C49}" dt="2022-09-08T01:45:25.293" v="3313" actId="478"/>
          <ac:cxnSpMkLst>
            <pc:docMk/>
            <pc:sldMk cId="4166784285" sldId="297"/>
            <ac:cxnSpMk id="11" creationId="{F52D47A0-F322-1BD5-C96F-9312BDDCF930}"/>
          </ac:cxnSpMkLst>
        </pc:cxnChg>
        <pc:cxnChg chg="add del mod">
          <ac:chgData name="Ge Qianru" userId="a3ef0abcd2d105c3" providerId="LiveId" clId="{4521371D-3BDC-41D2-9AE0-ABCB5AA39C49}" dt="2022-09-08T01:45:25.293" v="3313" actId="478"/>
          <ac:cxnSpMkLst>
            <pc:docMk/>
            <pc:sldMk cId="4166784285" sldId="297"/>
            <ac:cxnSpMk id="18" creationId="{BF32B7AE-D88E-F6CF-0E5F-01C6FD7992E6}"/>
          </ac:cxnSpMkLst>
        </pc:cxnChg>
        <pc:cxnChg chg="add del mod">
          <ac:chgData name="Ge Qianru" userId="a3ef0abcd2d105c3" providerId="LiveId" clId="{4521371D-3BDC-41D2-9AE0-ABCB5AA39C49}" dt="2022-09-08T01:45:25.293" v="3313" actId="478"/>
          <ac:cxnSpMkLst>
            <pc:docMk/>
            <pc:sldMk cId="4166784285" sldId="297"/>
            <ac:cxnSpMk id="24" creationId="{2B2DFBA2-BE7B-3B0B-BC59-5A9DCBA1BDC6}"/>
          </ac:cxnSpMkLst>
        </pc:cxnChg>
      </pc:sldChg>
      <pc:sldChg chg="addSp delSp modSp new mod modAnim">
        <pc:chgData name="Ge Qianru" userId="a3ef0abcd2d105c3" providerId="LiveId" clId="{4521371D-3BDC-41D2-9AE0-ABCB5AA39C49}" dt="2022-09-06T13:46:38.187" v="2905"/>
        <pc:sldMkLst>
          <pc:docMk/>
          <pc:sldMk cId="850359257" sldId="298"/>
        </pc:sldMkLst>
        <pc:spChg chg="del">
          <ac:chgData name="Ge Qianru" userId="a3ef0abcd2d105c3" providerId="LiveId" clId="{4521371D-3BDC-41D2-9AE0-ABCB5AA39C49}" dt="2022-09-06T13:41:40.384" v="2806" actId="478"/>
          <ac:spMkLst>
            <pc:docMk/>
            <pc:sldMk cId="850359257" sldId="298"/>
            <ac:spMk id="2" creationId="{231C9524-90A3-40DA-C0FE-41F50C4538D2}"/>
          </ac:spMkLst>
        </pc:spChg>
        <pc:spChg chg="del">
          <ac:chgData name="Ge Qianru" userId="a3ef0abcd2d105c3" providerId="LiveId" clId="{4521371D-3BDC-41D2-9AE0-ABCB5AA39C49}" dt="2022-09-06T13:41:52.294" v="2808" actId="478"/>
          <ac:spMkLst>
            <pc:docMk/>
            <pc:sldMk cId="850359257" sldId="298"/>
            <ac:spMk id="3" creationId="{5039AC95-BBB8-60C1-E05A-AC93CE3D6369}"/>
          </ac:spMkLst>
        </pc:spChg>
        <pc:spChg chg="add del mod">
          <ac:chgData name="Ge Qianru" userId="a3ef0abcd2d105c3" providerId="LiveId" clId="{4521371D-3BDC-41D2-9AE0-ABCB5AA39C49}" dt="2022-09-06T13:41:33.377" v="2805"/>
          <ac:spMkLst>
            <pc:docMk/>
            <pc:sldMk cId="850359257" sldId="298"/>
            <ac:spMk id="4" creationId="{D7312EC1-BFF5-48F6-4C48-F99F2AD66E3B}"/>
          </ac:spMkLst>
        </pc:spChg>
        <pc:spChg chg="add mod">
          <ac:chgData name="Ge Qianru" userId="a3ef0abcd2d105c3" providerId="LiveId" clId="{4521371D-3BDC-41D2-9AE0-ABCB5AA39C49}" dt="2022-09-06T13:41:40.968" v="2807"/>
          <ac:spMkLst>
            <pc:docMk/>
            <pc:sldMk cId="850359257" sldId="298"/>
            <ac:spMk id="5" creationId="{0B3A830F-85B8-BA49-95FC-844CEBDE8A0F}"/>
          </ac:spMkLst>
        </pc:spChg>
        <pc:spChg chg="add mod">
          <ac:chgData name="Ge Qianru" userId="a3ef0abcd2d105c3" providerId="LiveId" clId="{4521371D-3BDC-41D2-9AE0-ABCB5AA39C49}" dt="2022-09-06T13:46:38.187" v="2905"/>
          <ac:spMkLst>
            <pc:docMk/>
            <pc:sldMk cId="850359257" sldId="298"/>
            <ac:spMk id="6" creationId="{CE000D30-D139-F105-9F32-417EAC4CD5F4}"/>
          </ac:spMkLst>
        </pc:spChg>
      </pc:sldChg>
      <pc:sldChg chg="addSp delSp modSp add mod modAnim">
        <pc:chgData name="Ge Qianru" userId="a3ef0abcd2d105c3" providerId="LiveId" clId="{4521371D-3BDC-41D2-9AE0-ABCB5AA39C49}" dt="2022-09-28T00:17:43.231" v="5286" actId="113"/>
        <pc:sldMkLst>
          <pc:docMk/>
          <pc:sldMk cId="1457547478" sldId="299"/>
        </pc:sldMkLst>
        <pc:spChg chg="add del mod">
          <ac:chgData name="Ge Qianru" userId="a3ef0abcd2d105c3" providerId="LiveId" clId="{4521371D-3BDC-41D2-9AE0-ABCB5AA39C49}" dt="2022-09-28T00:17:43.231" v="5286" actId="113"/>
          <ac:spMkLst>
            <pc:docMk/>
            <pc:sldMk cId="1457547478" sldId="299"/>
            <ac:spMk id="3" creationId="{00000000-0000-0000-0000-000000000000}"/>
          </ac:spMkLst>
        </pc:spChg>
        <pc:spChg chg="add del">
          <ac:chgData name="Ge Qianru" userId="a3ef0abcd2d105c3" providerId="LiveId" clId="{4521371D-3BDC-41D2-9AE0-ABCB5AA39C49}" dt="2022-09-06T13:51:16.879" v="2929"/>
          <ac:spMkLst>
            <pc:docMk/>
            <pc:sldMk cId="1457547478" sldId="299"/>
            <ac:spMk id="10" creationId="{EBDC53AF-5775-1404-1837-4C345D275A93}"/>
          </ac:spMkLst>
        </pc:spChg>
        <pc:spChg chg="add del">
          <ac:chgData name="Ge Qianru" userId="a3ef0abcd2d105c3" providerId="LiveId" clId="{4521371D-3BDC-41D2-9AE0-ABCB5AA39C49}" dt="2022-09-06T13:51:16.879" v="2929"/>
          <ac:spMkLst>
            <pc:docMk/>
            <pc:sldMk cId="1457547478" sldId="299"/>
            <ac:spMk id="11" creationId="{18551492-3C7B-5F69-A57C-2FB52B23AD95}"/>
          </ac:spMkLst>
        </pc:spChg>
        <pc:spChg chg="del">
          <ac:chgData name="Ge Qianru" userId="a3ef0abcd2d105c3" providerId="LiveId" clId="{4521371D-3BDC-41D2-9AE0-ABCB5AA39C49}" dt="2022-09-06T13:50:26.742" v="2925" actId="478"/>
          <ac:spMkLst>
            <pc:docMk/>
            <pc:sldMk cId="1457547478" sldId="299"/>
            <ac:spMk id="13" creationId="{BB717677-88A1-A890-DC0B-A469989ADC1C}"/>
          </ac:spMkLst>
        </pc:spChg>
        <pc:spChg chg="add del">
          <ac:chgData name="Ge Qianru" userId="a3ef0abcd2d105c3" providerId="LiveId" clId="{4521371D-3BDC-41D2-9AE0-ABCB5AA39C49}" dt="2022-09-06T13:51:16.879" v="2929"/>
          <ac:spMkLst>
            <pc:docMk/>
            <pc:sldMk cId="1457547478" sldId="299"/>
            <ac:spMk id="14" creationId="{EC4DE40E-1CB9-D087-8CA2-40F31586A883}"/>
          </ac:spMkLst>
        </pc:spChg>
        <pc:spChg chg="add del">
          <ac:chgData name="Ge Qianru" userId="a3ef0abcd2d105c3" providerId="LiveId" clId="{4521371D-3BDC-41D2-9AE0-ABCB5AA39C49}" dt="2022-09-06T13:51:16.879" v="2929"/>
          <ac:spMkLst>
            <pc:docMk/>
            <pc:sldMk cId="1457547478" sldId="299"/>
            <ac:spMk id="16" creationId="{0B3BB94A-A446-14B6-3981-0BB5805CFBB3}"/>
          </ac:spMkLst>
        </pc:spChg>
        <pc:spChg chg="del">
          <ac:chgData name="Ge Qianru" userId="a3ef0abcd2d105c3" providerId="LiveId" clId="{4521371D-3BDC-41D2-9AE0-ABCB5AA39C49}" dt="2022-09-06T13:50:26.742" v="2925" actId="478"/>
          <ac:spMkLst>
            <pc:docMk/>
            <pc:sldMk cId="1457547478" sldId="299"/>
            <ac:spMk id="17" creationId="{30AA6FE1-9558-46D1-81DB-B49A79518DAE}"/>
          </ac:spMkLst>
        </pc:spChg>
        <pc:spChg chg="add del">
          <ac:chgData name="Ge Qianru" userId="a3ef0abcd2d105c3" providerId="LiveId" clId="{4521371D-3BDC-41D2-9AE0-ABCB5AA39C49}" dt="2022-09-06T13:53:07.852" v="2934"/>
          <ac:spMkLst>
            <pc:docMk/>
            <pc:sldMk cId="1457547478" sldId="299"/>
            <ac:spMk id="18" creationId="{087747DF-FAAE-788E-0497-34C0CAD70C7D}"/>
          </ac:spMkLst>
        </pc:spChg>
        <pc:spChg chg="add del">
          <ac:chgData name="Ge Qianru" userId="a3ef0abcd2d105c3" providerId="LiveId" clId="{4521371D-3BDC-41D2-9AE0-ABCB5AA39C49}" dt="2022-09-06T13:53:58.086" v="2943"/>
          <ac:spMkLst>
            <pc:docMk/>
            <pc:sldMk cId="1457547478" sldId="299"/>
            <ac:spMk id="20" creationId="{5E707CFE-0E03-DFF8-D21C-B98EBEC83339}"/>
          </ac:spMkLst>
        </pc:spChg>
        <pc:spChg chg="add del">
          <ac:chgData name="Ge Qianru" userId="a3ef0abcd2d105c3" providerId="LiveId" clId="{4521371D-3BDC-41D2-9AE0-ABCB5AA39C49}" dt="2022-09-06T13:53:58.086" v="2943"/>
          <ac:spMkLst>
            <pc:docMk/>
            <pc:sldMk cId="1457547478" sldId="299"/>
            <ac:spMk id="24" creationId="{9B6DAE99-82B4-2FBF-35C5-803CC6A646D9}"/>
          </ac:spMkLst>
        </pc:spChg>
        <pc:spChg chg="del">
          <ac:chgData name="Ge Qianru" userId="a3ef0abcd2d105c3" providerId="LiveId" clId="{4521371D-3BDC-41D2-9AE0-ABCB5AA39C49}" dt="2022-09-06T13:50:26.742" v="2925" actId="478"/>
          <ac:spMkLst>
            <pc:docMk/>
            <pc:sldMk cId="1457547478" sldId="299"/>
            <ac:spMk id="25" creationId="{408B899C-3361-05F2-FF01-FF292C5727A7}"/>
          </ac:spMkLst>
        </pc:spChg>
        <pc:spChg chg="add del mod">
          <ac:chgData name="Ge Qianru" userId="a3ef0abcd2d105c3" providerId="LiveId" clId="{4521371D-3BDC-41D2-9AE0-ABCB5AA39C49}" dt="2022-09-06T13:56:28.104" v="2999"/>
          <ac:spMkLst>
            <pc:docMk/>
            <pc:sldMk cId="1457547478" sldId="299"/>
            <ac:spMk id="26" creationId="{7A2FFCF1-1378-3CE2-235C-F2C84ED64FEE}"/>
          </ac:spMkLst>
        </pc:spChg>
        <pc:spChg chg="add del mod">
          <ac:chgData name="Ge Qianru" userId="a3ef0abcd2d105c3" providerId="LiveId" clId="{4521371D-3BDC-41D2-9AE0-ABCB5AA39C49}" dt="2022-09-06T13:56:28.104" v="2999"/>
          <ac:spMkLst>
            <pc:docMk/>
            <pc:sldMk cId="1457547478" sldId="299"/>
            <ac:spMk id="27" creationId="{610EBC3F-B743-FFC0-5C9E-6A7436D83866}"/>
          </ac:spMkLst>
        </pc:spChg>
        <pc:spChg chg="add del mod">
          <ac:chgData name="Ge Qianru" userId="a3ef0abcd2d105c3" providerId="LiveId" clId="{4521371D-3BDC-41D2-9AE0-ABCB5AA39C49}" dt="2022-09-06T13:56:28.104" v="2999"/>
          <ac:spMkLst>
            <pc:docMk/>
            <pc:sldMk cId="1457547478" sldId="299"/>
            <ac:spMk id="28" creationId="{B6605038-5F73-EAB7-25F0-83721F08A4F8}"/>
          </ac:spMkLst>
        </pc:spChg>
        <pc:spChg chg="add del">
          <ac:chgData name="Ge Qianru" userId="a3ef0abcd2d105c3" providerId="LiveId" clId="{4521371D-3BDC-41D2-9AE0-ABCB5AA39C49}" dt="2022-09-06T13:58:46.520" v="3030"/>
          <ac:spMkLst>
            <pc:docMk/>
            <pc:sldMk cId="1457547478" sldId="299"/>
            <ac:spMk id="31" creationId="{53AE7B0B-FB8C-329C-EA75-42F68B7A2CD5}"/>
          </ac:spMkLst>
        </pc:spChg>
        <pc:spChg chg="add del">
          <ac:chgData name="Ge Qianru" userId="a3ef0abcd2d105c3" providerId="LiveId" clId="{4521371D-3BDC-41D2-9AE0-ABCB5AA39C49}" dt="2022-09-06T13:58:46.520" v="3030"/>
          <ac:spMkLst>
            <pc:docMk/>
            <pc:sldMk cId="1457547478" sldId="299"/>
            <ac:spMk id="32" creationId="{7BFDE8A7-1204-1A30-F0DB-A126004B653D}"/>
          </ac:spMkLst>
        </pc:spChg>
        <pc:spChg chg="del">
          <ac:chgData name="Ge Qianru" userId="a3ef0abcd2d105c3" providerId="LiveId" clId="{4521371D-3BDC-41D2-9AE0-ABCB5AA39C49}" dt="2022-09-06T13:50:26.742" v="2925" actId="478"/>
          <ac:spMkLst>
            <pc:docMk/>
            <pc:sldMk cId="1457547478" sldId="299"/>
            <ac:spMk id="33" creationId="{AC0F3E09-0CBD-E021-DD76-45B4F4A2D01C}"/>
          </ac:spMkLst>
        </pc:spChg>
        <pc:spChg chg="add del">
          <ac:chgData name="Ge Qianru" userId="a3ef0abcd2d105c3" providerId="LiveId" clId="{4521371D-3BDC-41D2-9AE0-ABCB5AA39C49}" dt="2022-09-06T13:59:04.210" v="3032"/>
          <ac:spMkLst>
            <pc:docMk/>
            <pc:sldMk cId="1457547478" sldId="299"/>
            <ac:spMk id="34" creationId="{C808E890-339C-547F-A0B3-0AB6946A77EF}"/>
          </ac:spMkLst>
        </pc:spChg>
        <pc:spChg chg="add del">
          <ac:chgData name="Ge Qianru" userId="a3ef0abcd2d105c3" providerId="LiveId" clId="{4521371D-3BDC-41D2-9AE0-ABCB5AA39C49}" dt="2022-09-06T13:59:04.210" v="3032"/>
          <ac:spMkLst>
            <pc:docMk/>
            <pc:sldMk cId="1457547478" sldId="299"/>
            <ac:spMk id="36" creationId="{AA065507-35F4-A472-7703-2CD47B23CFED}"/>
          </ac:spMkLst>
        </pc:spChg>
        <pc:spChg chg="add del">
          <ac:chgData name="Ge Qianru" userId="a3ef0abcd2d105c3" providerId="LiveId" clId="{4521371D-3BDC-41D2-9AE0-ABCB5AA39C49}" dt="2022-09-06T14:00:01.261" v="3056" actId="478"/>
          <ac:spMkLst>
            <pc:docMk/>
            <pc:sldMk cId="1457547478" sldId="299"/>
            <ac:spMk id="37" creationId="{DA68B681-5953-C83E-C6E3-29BBB131022F}"/>
          </ac:spMkLst>
        </pc:spChg>
        <pc:spChg chg="add del mod">
          <ac:chgData name="Ge Qianru" userId="a3ef0abcd2d105c3" providerId="LiveId" clId="{4521371D-3BDC-41D2-9AE0-ABCB5AA39C49}" dt="2022-09-06T13:59:57.325" v="3055" actId="478"/>
          <ac:spMkLst>
            <pc:docMk/>
            <pc:sldMk cId="1457547478" sldId="299"/>
            <ac:spMk id="39" creationId="{D9B62FDD-D7E0-3986-499F-E9D2BB7F7F38}"/>
          </ac:spMkLst>
        </pc:spChg>
        <pc:spChg chg="add del">
          <ac:chgData name="Ge Qianru" userId="a3ef0abcd2d105c3" providerId="LiveId" clId="{4521371D-3BDC-41D2-9AE0-ABCB5AA39C49}" dt="2022-09-06T14:02:39.576" v="3084"/>
          <ac:spMkLst>
            <pc:docMk/>
            <pc:sldMk cId="1457547478" sldId="299"/>
            <ac:spMk id="40" creationId="{67C23D89-4889-1F1A-3653-726CAC9C9698}"/>
          </ac:spMkLst>
        </pc:spChg>
        <pc:spChg chg="add del mod">
          <ac:chgData name="Ge Qianru" userId="a3ef0abcd2d105c3" providerId="LiveId" clId="{4521371D-3BDC-41D2-9AE0-ABCB5AA39C49}" dt="2022-09-06T14:02:39.576" v="3084"/>
          <ac:spMkLst>
            <pc:docMk/>
            <pc:sldMk cId="1457547478" sldId="299"/>
            <ac:spMk id="42" creationId="{E6838B97-FD3D-3670-04B4-366BE9C00284}"/>
          </ac:spMkLst>
        </pc:spChg>
        <pc:spChg chg="add del mod">
          <ac:chgData name="Ge Qianru" userId="a3ef0abcd2d105c3" providerId="LiveId" clId="{4521371D-3BDC-41D2-9AE0-ABCB5AA39C49}" dt="2022-09-06T14:02:31.977" v="3081" actId="478"/>
          <ac:spMkLst>
            <pc:docMk/>
            <pc:sldMk cId="1457547478" sldId="299"/>
            <ac:spMk id="43" creationId="{1CF5F90D-3C6C-A653-053D-D7AED493FE46}"/>
          </ac:spMkLst>
        </pc:spChg>
        <pc:spChg chg="add del">
          <ac:chgData name="Ge Qianru" userId="a3ef0abcd2d105c3" providerId="LiveId" clId="{4521371D-3BDC-41D2-9AE0-ABCB5AA39C49}" dt="2022-09-06T14:20:25.187" v="3206" actId="22"/>
          <ac:spMkLst>
            <pc:docMk/>
            <pc:sldMk cId="1457547478" sldId="299"/>
            <ac:spMk id="46" creationId="{A3AB3A2B-0C44-BBB2-E82E-F7E44FA58FC4}"/>
          </ac:spMkLst>
        </pc:spChg>
        <pc:graphicFrameChg chg="add del">
          <ac:chgData name="Ge Qianru" userId="a3ef0abcd2d105c3" providerId="LiveId" clId="{4521371D-3BDC-41D2-9AE0-ABCB5AA39C49}" dt="2022-09-06T13:51:16.879" v="2929"/>
          <ac:graphicFrameMkLst>
            <pc:docMk/>
            <pc:sldMk cId="1457547478" sldId="299"/>
            <ac:graphicFrameMk id="4" creationId="{3074D7B7-5CB4-EC10-FDF3-62FC8E632B44}"/>
          </ac:graphicFrameMkLst>
        </pc:graphicFrameChg>
        <pc:graphicFrameChg chg="add del">
          <ac:chgData name="Ge Qianru" userId="a3ef0abcd2d105c3" providerId="LiveId" clId="{4521371D-3BDC-41D2-9AE0-ABCB5AA39C49}" dt="2022-09-06T13:51:16.879" v="2929"/>
          <ac:graphicFrameMkLst>
            <pc:docMk/>
            <pc:sldMk cId="1457547478" sldId="299"/>
            <ac:graphicFrameMk id="5" creationId="{D09E7CEB-AC29-6D4B-3AEA-529E1F4AA2A9}"/>
          </ac:graphicFrameMkLst>
        </pc:graphicFrameChg>
        <pc:graphicFrameChg chg="add del">
          <ac:chgData name="Ge Qianru" userId="a3ef0abcd2d105c3" providerId="LiveId" clId="{4521371D-3BDC-41D2-9AE0-ABCB5AA39C49}" dt="2022-09-06T13:51:16.879" v="2929"/>
          <ac:graphicFrameMkLst>
            <pc:docMk/>
            <pc:sldMk cId="1457547478" sldId="299"/>
            <ac:graphicFrameMk id="6" creationId="{A57D318D-196D-B9ED-7899-C90720206E6F}"/>
          </ac:graphicFrameMkLst>
        </pc:graphicFrameChg>
        <pc:graphicFrameChg chg="del">
          <ac:chgData name="Ge Qianru" userId="a3ef0abcd2d105c3" providerId="LiveId" clId="{4521371D-3BDC-41D2-9AE0-ABCB5AA39C49}" dt="2022-09-06T13:50:26.742" v="2925" actId="478"/>
          <ac:graphicFrameMkLst>
            <pc:docMk/>
            <pc:sldMk cId="1457547478" sldId="299"/>
            <ac:graphicFrameMk id="7" creationId="{1B229335-7C9E-50DF-69FF-39C158B2B56C}"/>
          </ac:graphicFrameMkLst>
        </pc:graphicFrameChg>
        <pc:graphicFrameChg chg="del">
          <ac:chgData name="Ge Qianru" userId="a3ef0abcd2d105c3" providerId="LiveId" clId="{4521371D-3BDC-41D2-9AE0-ABCB5AA39C49}" dt="2022-09-06T13:50:26.742" v="2925" actId="478"/>
          <ac:graphicFrameMkLst>
            <pc:docMk/>
            <pc:sldMk cId="1457547478" sldId="299"/>
            <ac:graphicFrameMk id="9" creationId="{387BB8C1-7BBF-396B-5D67-E6B94E735D14}"/>
          </ac:graphicFrameMkLst>
        </pc:graphicFrameChg>
        <pc:graphicFrameChg chg="del">
          <ac:chgData name="Ge Qianru" userId="a3ef0abcd2d105c3" providerId="LiveId" clId="{4521371D-3BDC-41D2-9AE0-ABCB5AA39C49}" dt="2022-09-06T13:50:26.742" v="2925" actId="478"/>
          <ac:graphicFrameMkLst>
            <pc:docMk/>
            <pc:sldMk cId="1457547478" sldId="299"/>
            <ac:graphicFrameMk id="12" creationId="{1B18C688-B0DF-D439-016B-DCBB4FBA0EF8}"/>
          </ac:graphicFrameMkLst>
        </pc:graphicFrameChg>
        <pc:graphicFrameChg chg="del">
          <ac:chgData name="Ge Qianru" userId="a3ef0abcd2d105c3" providerId="LiveId" clId="{4521371D-3BDC-41D2-9AE0-ABCB5AA39C49}" dt="2022-09-06T13:50:26.742" v="2925" actId="478"/>
          <ac:graphicFrameMkLst>
            <pc:docMk/>
            <pc:sldMk cId="1457547478" sldId="299"/>
            <ac:graphicFrameMk id="15" creationId="{9CF8CFF7-3CD8-4448-F364-452E1906C571}"/>
          </ac:graphicFrameMkLst>
        </pc:graphicFrameChg>
        <pc:graphicFrameChg chg="add del">
          <ac:chgData name="Ge Qianru" userId="a3ef0abcd2d105c3" providerId="LiveId" clId="{4521371D-3BDC-41D2-9AE0-ABCB5AA39C49}" dt="2022-09-06T13:53:07.852" v="2934"/>
          <ac:graphicFrameMkLst>
            <pc:docMk/>
            <pc:sldMk cId="1457547478" sldId="299"/>
            <ac:graphicFrameMk id="19" creationId="{12368E67-8BF7-2E1A-D6A4-4925BAAB1ABD}"/>
          </ac:graphicFrameMkLst>
        </pc:graphicFrameChg>
        <pc:graphicFrameChg chg="del">
          <ac:chgData name="Ge Qianru" userId="a3ef0abcd2d105c3" providerId="LiveId" clId="{4521371D-3BDC-41D2-9AE0-ABCB5AA39C49}" dt="2022-09-06T13:50:26.742" v="2925" actId="478"/>
          <ac:graphicFrameMkLst>
            <pc:docMk/>
            <pc:sldMk cId="1457547478" sldId="299"/>
            <ac:graphicFrameMk id="21" creationId="{688B3368-993D-1EA8-7968-D9E0DCFFB044}"/>
          </ac:graphicFrameMkLst>
        </pc:graphicFrameChg>
        <pc:graphicFrameChg chg="add del">
          <ac:chgData name="Ge Qianru" userId="a3ef0abcd2d105c3" providerId="LiveId" clId="{4521371D-3BDC-41D2-9AE0-ABCB5AA39C49}" dt="2022-09-06T13:53:58.086" v="2943"/>
          <ac:graphicFrameMkLst>
            <pc:docMk/>
            <pc:sldMk cId="1457547478" sldId="299"/>
            <ac:graphicFrameMk id="22" creationId="{EE8C014D-758D-1B5A-A196-C5BFC439F500}"/>
          </ac:graphicFrameMkLst>
        </pc:graphicFrameChg>
        <pc:graphicFrameChg chg="del">
          <ac:chgData name="Ge Qianru" userId="a3ef0abcd2d105c3" providerId="LiveId" clId="{4521371D-3BDC-41D2-9AE0-ABCB5AA39C49}" dt="2022-09-06T13:50:26.742" v="2925" actId="478"/>
          <ac:graphicFrameMkLst>
            <pc:docMk/>
            <pc:sldMk cId="1457547478" sldId="299"/>
            <ac:graphicFrameMk id="23" creationId="{0A06080A-0ADA-75A5-FE6B-31D86346431B}"/>
          </ac:graphicFrameMkLst>
        </pc:graphicFrameChg>
        <pc:graphicFrameChg chg="add del">
          <ac:chgData name="Ge Qianru" userId="a3ef0abcd2d105c3" providerId="LiveId" clId="{4521371D-3BDC-41D2-9AE0-ABCB5AA39C49}" dt="2022-09-06T13:58:46.520" v="3030"/>
          <ac:graphicFrameMkLst>
            <pc:docMk/>
            <pc:sldMk cId="1457547478" sldId="299"/>
            <ac:graphicFrameMk id="29" creationId="{7BC67FE6-BA14-6B76-0327-818132056B8B}"/>
          </ac:graphicFrameMkLst>
        </pc:graphicFrameChg>
        <pc:graphicFrameChg chg="add del">
          <ac:chgData name="Ge Qianru" userId="a3ef0abcd2d105c3" providerId="LiveId" clId="{4521371D-3BDC-41D2-9AE0-ABCB5AA39C49}" dt="2022-09-06T13:58:46.520" v="3030"/>
          <ac:graphicFrameMkLst>
            <pc:docMk/>
            <pc:sldMk cId="1457547478" sldId="299"/>
            <ac:graphicFrameMk id="30" creationId="{D5EA5811-EC69-6116-B33F-5EA554085045}"/>
          </ac:graphicFrameMkLst>
        </pc:graphicFrameChg>
        <pc:graphicFrameChg chg="add del">
          <ac:chgData name="Ge Qianru" userId="a3ef0abcd2d105c3" providerId="LiveId" clId="{4521371D-3BDC-41D2-9AE0-ABCB5AA39C49}" dt="2022-09-06T13:59:04.210" v="3032"/>
          <ac:graphicFrameMkLst>
            <pc:docMk/>
            <pc:sldMk cId="1457547478" sldId="299"/>
            <ac:graphicFrameMk id="35" creationId="{E69DB3E4-589C-429D-FC64-99F3EAEF549E}"/>
          </ac:graphicFrameMkLst>
        </pc:graphicFrameChg>
        <pc:graphicFrameChg chg="add del mod">
          <ac:chgData name="Ge Qianru" userId="a3ef0abcd2d105c3" providerId="LiveId" clId="{4521371D-3BDC-41D2-9AE0-ABCB5AA39C49}" dt="2022-09-06T14:00:23.140" v="3061" actId="478"/>
          <ac:graphicFrameMkLst>
            <pc:docMk/>
            <pc:sldMk cId="1457547478" sldId="299"/>
            <ac:graphicFrameMk id="38" creationId="{F9353320-7731-523D-2558-A699D0299CB0}"/>
          </ac:graphicFrameMkLst>
        </pc:graphicFrameChg>
        <pc:graphicFrameChg chg="add del">
          <ac:chgData name="Ge Qianru" userId="a3ef0abcd2d105c3" providerId="LiveId" clId="{4521371D-3BDC-41D2-9AE0-ABCB5AA39C49}" dt="2022-09-06T14:02:39.576" v="3084"/>
          <ac:graphicFrameMkLst>
            <pc:docMk/>
            <pc:sldMk cId="1457547478" sldId="299"/>
            <ac:graphicFrameMk id="41" creationId="{5B9AE05C-2403-BA23-513D-8C5CA00877B6}"/>
          </ac:graphicFrameMkLst>
        </pc:graphicFrameChg>
        <pc:picChg chg="add mod">
          <ac:chgData name="Ge Qianru" userId="a3ef0abcd2d105c3" providerId="LiveId" clId="{4521371D-3BDC-41D2-9AE0-ABCB5AA39C49}" dt="2022-09-06T14:04:06.193" v="3098"/>
          <ac:picMkLst>
            <pc:docMk/>
            <pc:sldMk cId="1457547478" sldId="299"/>
            <ac:picMk id="44" creationId="{C4798822-E9F8-F003-36F0-AC8B1E595AD7}"/>
          </ac:picMkLst>
        </pc:picChg>
      </pc:sldChg>
      <pc:sldChg chg="addSp delSp modSp add mod delAnim">
        <pc:chgData name="Ge Qianru" userId="a3ef0abcd2d105c3" providerId="LiveId" clId="{4521371D-3BDC-41D2-9AE0-ABCB5AA39C49}" dt="2022-09-14T02:47:48.171" v="3523"/>
        <pc:sldMkLst>
          <pc:docMk/>
          <pc:sldMk cId="3852093540" sldId="300"/>
        </pc:sldMkLst>
        <pc:spChg chg="add mod">
          <ac:chgData name="Ge Qianru" userId="a3ef0abcd2d105c3" providerId="LiveId" clId="{4521371D-3BDC-41D2-9AE0-ABCB5AA39C49}" dt="2022-09-06T14:27:15.463" v="3244" actId="14100"/>
          <ac:spMkLst>
            <pc:docMk/>
            <pc:sldMk cId="3852093540" sldId="300"/>
            <ac:spMk id="3" creationId="{4B7397AF-91A0-F166-B261-2047B2DBB044}"/>
          </ac:spMkLst>
        </pc:spChg>
        <pc:spChg chg="add del mod">
          <ac:chgData name="Ge Qianru" userId="a3ef0abcd2d105c3" providerId="LiveId" clId="{4521371D-3BDC-41D2-9AE0-ABCB5AA39C49}" dt="2022-09-06T14:20:43.794" v="3219" actId="478"/>
          <ac:spMkLst>
            <pc:docMk/>
            <pc:sldMk cId="3852093540" sldId="300"/>
            <ac:spMk id="3" creationId="{CEDC2BF8-E0A6-AFC3-53BD-CCD47F61BC63}"/>
          </ac:spMkLst>
        </pc:spChg>
        <pc:spChg chg="mod">
          <ac:chgData name="Ge Qianru" userId="a3ef0abcd2d105c3" providerId="LiveId" clId="{4521371D-3BDC-41D2-9AE0-ABCB5AA39C49}" dt="2022-09-06T14:20:37.061" v="3217"/>
          <ac:spMkLst>
            <pc:docMk/>
            <pc:sldMk cId="3852093540" sldId="300"/>
            <ac:spMk id="5" creationId="{0B3A830F-85B8-BA49-95FC-844CEBDE8A0F}"/>
          </ac:spMkLst>
        </pc:spChg>
        <pc:spChg chg="del">
          <ac:chgData name="Ge Qianru" userId="a3ef0abcd2d105c3" providerId="LiveId" clId="{4521371D-3BDC-41D2-9AE0-ABCB5AA39C49}" dt="2022-09-06T14:20:40.563" v="3218" actId="478"/>
          <ac:spMkLst>
            <pc:docMk/>
            <pc:sldMk cId="3852093540" sldId="300"/>
            <ac:spMk id="6" creationId="{CE000D30-D139-F105-9F32-417EAC4CD5F4}"/>
          </ac:spMkLst>
        </pc:spChg>
        <pc:picChg chg="add mod">
          <ac:chgData name="Ge Qianru" userId="a3ef0abcd2d105c3" providerId="LiveId" clId="{4521371D-3BDC-41D2-9AE0-ABCB5AA39C49}" dt="2022-09-06T14:21:14.729" v="3229" actId="1076"/>
          <ac:picMkLst>
            <pc:docMk/>
            <pc:sldMk cId="3852093540" sldId="300"/>
            <ac:picMk id="4" creationId="{C5508E0D-4404-62A6-84F7-42AC6D9DB620}"/>
          </ac:picMkLst>
        </pc:picChg>
        <pc:inkChg chg="add">
          <ac:chgData name="Ge Qianru" userId="a3ef0abcd2d105c3" providerId="LiveId" clId="{4521371D-3BDC-41D2-9AE0-ABCB5AA39C49}" dt="2022-09-14T02:47:48.171" v="3523"/>
          <ac:inkMkLst>
            <pc:docMk/>
            <pc:sldMk cId="3852093540" sldId="300"/>
            <ac:inkMk id="2" creationId="{CAEC9865-FE01-9993-6783-3147446B7B90}"/>
          </ac:inkMkLst>
        </pc:inkChg>
      </pc:sldChg>
      <pc:sldChg chg="addSp modSp add mod addAnim delAnim modAnim">
        <pc:chgData name="Ge Qianru" userId="a3ef0abcd2d105c3" providerId="LiveId" clId="{4521371D-3BDC-41D2-9AE0-ABCB5AA39C49}" dt="2022-09-21T03:13:05.417" v="4189" actId="14100"/>
        <pc:sldMkLst>
          <pc:docMk/>
          <pc:sldMk cId="674138376" sldId="301"/>
        </pc:sldMkLst>
        <pc:spChg chg="mod">
          <ac:chgData name="Ge Qianru" userId="a3ef0abcd2d105c3" providerId="LiveId" clId="{4521371D-3BDC-41D2-9AE0-ABCB5AA39C49}" dt="2022-09-20T11:29:19.072" v="3551"/>
          <ac:spMkLst>
            <pc:docMk/>
            <pc:sldMk cId="674138376" sldId="301"/>
            <ac:spMk id="2" creationId="{00000000-0000-0000-0000-000000000000}"/>
          </ac:spMkLst>
        </pc:spChg>
        <pc:spChg chg="mod">
          <ac:chgData name="Ge Qianru" userId="a3ef0abcd2d105c3" providerId="LiveId" clId="{4521371D-3BDC-41D2-9AE0-ABCB5AA39C49}" dt="2022-09-20T14:06:08.455" v="3877"/>
          <ac:spMkLst>
            <pc:docMk/>
            <pc:sldMk cId="674138376" sldId="301"/>
            <ac:spMk id="3" creationId="{00000000-0000-0000-0000-000000000000}"/>
          </ac:spMkLst>
        </pc:spChg>
        <pc:spChg chg="add mod">
          <ac:chgData name="Ge Qianru" userId="a3ef0abcd2d105c3" providerId="LiveId" clId="{4521371D-3BDC-41D2-9AE0-ABCB5AA39C49}" dt="2022-09-20T12:03:30.187" v="3721" actId="1076"/>
          <ac:spMkLst>
            <pc:docMk/>
            <pc:sldMk cId="674138376" sldId="301"/>
            <ac:spMk id="6" creationId="{DEA9C6B0-C73E-490F-F495-2EF2B0CDFB7B}"/>
          </ac:spMkLst>
        </pc:spChg>
        <pc:picChg chg="add mod modCrop">
          <ac:chgData name="Ge Qianru" userId="a3ef0abcd2d105c3" providerId="LiveId" clId="{4521371D-3BDC-41D2-9AE0-ABCB5AA39C49}" dt="2022-09-21T03:13:05.417" v="4189" actId="14100"/>
          <ac:picMkLst>
            <pc:docMk/>
            <pc:sldMk cId="674138376" sldId="301"/>
            <ac:picMk id="5" creationId="{25EF9865-8DD2-B67F-D35A-73E062D09388}"/>
          </ac:picMkLst>
        </pc:picChg>
      </pc:sldChg>
      <pc:sldChg chg="modSp add mod">
        <pc:chgData name="Ge Qianru" userId="a3ef0abcd2d105c3" providerId="LiveId" clId="{4521371D-3BDC-41D2-9AE0-ABCB5AA39C49}" dt="2022-09-27T12:42:41.999" v="4879" actId="20577"/>
        <pc:sldMkLst>
          <pc:docMk/>
          <pc:sldMk cId="1380358323" sldId="302"/>
        </pc:sldMkLst>
        <pc:spChg chg="mod">
          <ac:chgData name="Ge Qianru" userId="a3ef0abcd2d105c3" providerId="LiveId" clId="{4521371D-3BDC-41D2-9AE0-ABCB5AA39C49}" dt="2022-09-27T11:42:11.834" v="4299" actId="20577"/>
          <ac:spMkLst>
            <pc:docMk/>
            <pc:sldMk cId="1380358323" sldId="302"/>
            <ac:spMk id="2" creationId="{00000000-0000-0000-0000-000000000000}"/>
          </ac:spMkLst>
        </pc:spChg>
        <pc:spChg chg="mod">
          <ac:chgData name="Ge Qianru" userId="a3ef0abcd2d105c3" providerId="LiveId" clId="{4521371D-3BDC-41D2-9AE0-ABCB5AA39C49}" dt="2022-09-27T12:42:41.999" v="4879" actId="20577"/>
          <ac:spMkLst>
            <pc:docMk/>
            <pc:sldMk cId="1380358323" sldId="302"/>
            <ac:spMk id="3" creationId="{00000000-0000-0000-0000-000000000000}"/>
          </ac:spMkLst>
        </pc:spChg>
      </pc:sldChg>
      <pc:sldChg chg="addSp delSp modSp new mod modAnim">
        <pc:chgData name="Ge Qianru" userId="a3ef0abcd2d105c3" providerId="LiveId" clId="{4521371D-3BDC-41D2-9AE0-ABCB5AA39C49}" dt="2022-09-28T00:38:34.961" v="5850" actId="20577"/>
        <pc:sldMkLst>
          <pc:docMk/>
          <pc:sldMk cId="2891766048" sldId="303"/>
        </pc:sldMkLst>
        <pc:spChg chg="mod">
          <ac:chgData name="Ge Qianru" userId="a3ef0abcd2d105c3" providerId="LiveId" clId="{4521371D-3BDC-41D2-9AE0-ABCB5AA39C49}" dt="2022-09-27T11:57:43.368" v="4696"/>
          <ac:spMkLst>
            <pc:docMk/>
            <pc:sldMk cId="2891766048" sldId="303"/>
            <ac:spMk id="2" creationId="{7BA16B98-4940-D5C4-B8DB-92D31444272B}"/>
          </ac:spMkLst>
        </pc:spChg>
        <pc:spChg chg="del">
          <ac:chgData name="Ge Qianru" userId="a3ef0abcd2d105c3" providerId="LiveId" clId="{4521371D-3BDC-41D2-9AE0-ABCB5AA39C49}" dt="2022-09-27T11:24:37.951" v="4250" actId="478"/>
          <ac:spMkLst>
            <pc:docMk/>
            <pc:sldMk cId="2891766048" sldId="303"/>
            <ac:spMk id="3" creationId="{66426416-32DF-A37C-6AE9-8E6D56E4C732}"/>
          </ac:spMkLst>
        </pc:spChg>
        <pc:spChg chg="add mod">
          <ac:chgData name="Ge Qianru" userId="a3ef0abcd2d105c3" providerId="LiveId" clId="{4521371D-3BDC-41D2-9AE0-ABCB5AA39C49}" dt="2022-09-28T00:38:34.961" v="5850" actId="20577"/>
          <ac:spMkLst>
            <pc:docMk/>
            <pc:sldMk cId="2891766048" sldId="303"/>
            <ac:spMk id="4" creationId="{F98596CC-43CA-73D6-BF8E-8D8A53F19B0E}"/>
          </ac:spMkLst>
        </pc:spChg>
      </pc:sldChg>
      <pc:sldChg chg="modSp add mod ord modAnim">
        <pc:chgData name="Ge Qianru" userId="a3ef0abcd2d105c3" providerId="LiveId" clId="{4521371D-3BDC-41D2-9AE0-ABCB5AA39C49}" dt="2022-09-27T12:37:31.833" v="4799" actId="20577"/>
        <pc:sldMkLst>
          <pc:docMk/>
          <pc:sldMk cId="254076497" sldId="304"/>
        </pc:sldMkLst>
        <pc:spChg chg="mod">
          <ac:chgData name="Ge Qianru" userId="a3ef0abcd2d105c3" providerId="LiveId" clId="{4521371D-3BDC-41D2-9AE0-ABCB5AA39C49}" dt="2022-09-27T12:00:20.350" v="4734" actId="21"/>
          <ac:spMkLst>
            <pc:docMk/>
            <pc:sldMk cId="254076497" sldId="304"/>
            <ac:spMk id="2" creationId="{7BA16B98-4940-D5C4-B8DB-92D31444272B}"/>
          </ac:spMkLst>
        </pc:spChg>
        <pc:spChg chg="mod">
          <ac:chgData name="Ge Qianru" userId="a3ef0abcd2d105c3" providerId="LiveId" clId="{4521371D-3BDC-41D2-9AE0-ABCB5AA39C49}" dt="2022-09-27T12:37:31.833" v="4799" actId="20577"/>
          <ac:spMkLst>
            <pc:docMk/>
            <pc:sldMk cId="254076497" sldId="304"/>
            <ac:spMk id="4" creationId="{F98596CC-43CA-73D6-BF8E-8D8A53F19B0E}"/>
          </ac:spMkLst>
        </pc:spChg>
      </pc:sldChg>
      <pc:sldChg chg="modSp add mod modAnim">
        <pc:chgData name="Ge Qianru" userId="a3ef0abcd2d105c3" providerId="LiveId" clId="{4521371D-3BDC-41D2-9AE0-ABCB5AA39C49}" dt="2022-09-27T13:34:08.763" v="5005" actId="20577"/>
        <pc:sldMkLst>
          <pc:docMk/>
          <pc:sldMk cId="611348611" sldId="305"/>
        </pc:sldMkLst>
        <pc:spChg chg="mod">
          <ac:chgData name="Ge Qianru" userId="a3ef0abcd2d105c3" providerId="LiveId" clId="{4521371D-3BDC-41D2-9AE0-ABCB5AA39C49}" dt="2022-09-27T12:00:25.237" v="4735"/>
          <ac:spMkLst>
            <pc:docMk/>
            <pc:sldMk cId="611348611" sldId="305"/>
            <ac:spMk id="2" creationId="{7BA16B98-4940-D5C4-B8DB-92D31444272B}"/>
          </ac:spMkLst>
        </pc:spChg>
        <pc:spChg chg="mod">
          <ac:chgData name="Ge Qianru" userId="a3ef0abcd2d105c3" providerId="LiveId" clId="{4521371D-3BDC-41D2-9AE0-ABCB5AA39C49}" dt="2022-09-27T13:34:08.763" v="5005" actId="20577"/>
          <ac:spMkLst>
            <pc:docMk/>
            <pc:sldMk cId="611348611" sldId="305"/>
            <ac:spMk id="4" creationId="{F98596CC-43CA-73D6-BF8E-8D8A53F19B0E}"/>
          </ac:spMkLst>
        </pc:spChg>
      </pc:sldChg>
      <pc:sldChg chg="addSp delSp modSp add mod">
        <pc:chgData name="Ge Qianru" userId="a3ef0abcd2d105c3" providerId="LiveId" clId="{4521371D-3BDC-41D2-9AE0-ABCB5AA39C49}" dt="2022-09-27T13:39:18.346" v="5223" actId="120"/>
        <pc:sldMkLst>
          <pc:docMk/>
          <pc:sldMk cId="379670368" sldId="306"/>
        </pc:sldMkLst>
        <pc:spChg chg="mod">
          <ac:chgData name="Ge Qianru" userId="a3ef0abcd2d105c3" providerId="LiveId" clId="{4521371D-3BDC-41D2-9AE0-ABCB5AA39C49}" dt="2022-09-27T13:22:24.460" v="4930" actId="20577"/>
          <ac:spMkLst>
            <pc:docMk/>
            <pc:sldMk cId="379670368" sldId="306"/>
            <ac:spMk id="2" creationId="{7BA16B98-4940-D5C4-B8DB-92D31444272B}"/>
          </ac:spMkLst>
        </pc:spChg>
        <pc:spChg chg="add mod">
          <ac:chgData name="Ge Qianru" userId="a3ef0abcd2d105c3" providerId="LiveId" clId="{4521371D-3BDC-41D2-9AE0-ABCB5AA39C49}" dt="2022-09-27T13:39:11.519" v="5222" actId="1038"/>
          <ac:spMkLst>
            <pc:docMk/>
            <pc:sldMk cId="379670368" sldId="306"/>
            <ac:spMk id="3" creationId="{A0110132-21C3-6D91-FA9A-ABB857E458FD}"/>
          </ac:spMkLst>
        </pc:spChg>
        <pc:spChg chg="del mod">
          <ac:chgData name="Ge Qianru" userId="a3ef0abcd2d105c3" providerId="LiveId" clId="{4521371D-3BDC-41D2-9AE0-ABCB5AA39C49}" dt="2022-09-27T13:38:55.250" v="5158" actId="478"/>
          <ac:spMkLst>
            <pc:docMk/>
            <pc:sldMk cId="379670368" sldId="306"/>
            <ac:spMk id="4" creationId="{F98596CC-43CA-73D6-BF8E-8D8A53F19B0E}"/>
          </ac:spMkLst>
        </pc:spChg>
        <pc:spChg chg="add del mod">
          <ac:chgData name="Ge Qianru" userId="a3ef0abcd2d105c3" providerId="LiveId" clId="{4521371D-3BDC-41D2-9AE0-ABCB5AA39C49}" dt="2022-09-27T13:35:55.831" v="5021" actId="478"/>
          <ac:spMkLst>
            <pc:docMk/>
            <pc:sldMk cId="379670368" sldId="306"/>
            <ac:spMk id="5" creationId="{EF76D4EE-0044-AFDF-70EB-B383D522C727}"/>
          </ac:spMkLst>
        </pc:spChg>
        <pc:spChg chg="add mod">
          <ac:chgData name="Ge Qianru" userId="a3ef0abcd2d105c3" providerId="LiveId" clId="{4521371D-3BDC-41D2-9AE0-ABCB5AA39C49}" dt="2022-09-27T13:39:11.519" v="5222" actId="1038"/>
          <ac:spMkLst>
            <pc:docMk/>
            <pc:sldMk cId="379670368" sldId="306"/>
            <ac:spMk id="6" creationId="{08BDBF9E-9A92-EE53-1A07-D715B0CA194B}"/>
          </ac:spMkLst>
        </pc:spChg>
        <pc:spChg chg="add mod">
          <ac:chgData name="Ge Qianru" userId="a3ef0abcd2d105c3" providerId="LiveId" clId="{4521371D-3BDC-41D2-9AE0-ABCB5AA39C49}" dt="2022-09-27T13:39:18.346" v="5223" actId="120"/>
          <ac:spMkLst>
            <pc:docMk/>
            <pc:sldMk cId="379670368" sldId="306"/>
            <ac:spMk id="7" creationId="{98F5944E-6339-5FAB-3A1D-97BF5E9BB710}"/>
          </ac:spMkLst>
        </pc:spChg>
        <pc:spChg chg="add mod">
          <ac:chgData name="Ge Qianru" userId="a3ef0abcd2d105c3" providerId="LiveId" clId="{4521371D-3BDC-41D2-9AE0-ABCB5AA39C49}" dt="2022-09-27T13:39:11.519" v="5222" actId="1038"/>
          <ac:spMkLst>
            <pc:docMk/>
            <pc:sldMk cId="379670368" sldId="306"/>
            <ac:spMk id="8" creationId="{06447A1D-294C-E7A9-8376-D252747F7F42}"/>
          </ac:spMkLst>
        </pc:spChg>
        <pc:spChg chg="add del mod">
          <ac:chgData name="Ge Qianru" userId="a3ef0abcd2d105c3" providerId="LiveId" clId="{4521371D-3BDC-41D2-9AE0-ABCB5AA39C49}" dt="2022-09-27T13:38:58.722" v="5159" actId="478"/>
          <ac:spMkLst>
            <pc:docMk/>
            <pc:sldMk cId="379670368" sldId="306"/>
            <ac:spMk id="10" creationId="{92392A46-85CD-7464-E356-22894FA25EDF}"/>
          </ac:spMkLst>
        </pc:spChg>
      </pc:sldChg>
      <pc:sldChg chg="add del">
        <pc:chgData name="Ge Qianru" userId="a3ef0abcd2d105c3" providerId="LiveId" clId="{4521371D-3BDC-41D2-9AE0-ABCB5AA39C49}" dt="2022-09-27T14:31:08.276" v="5225" actId="47"/>
        <pc:sldMkLst>
          <pc:docMk/>
          <pc:sldMk cId="150689649" sldId="307"/>
        </pc:sldMkLst>
      </pc:sldChg>
      <pc:sldChg chg="addSp delSp modSp add mod modAnim">
        <pc:chgData name="Ge Qianru" userId="a3ef0abcd2d105c3" providerId="LiveId" clId="{4521371D-3BDC-41D2-9AE0-ABCB5AA39C49}" dt="2022-09-28T00:31:29.293" v="5648" actId="5793"/>
        <pc:sldMkLst>
          <pc:docMk/>
          <pc:sldMk cId="1648882748" sldId="307"/>
        </pc:sldMkLst>
        <pc:spChg chg="del">
          <ac:chgData name="Ge Qianru" userId="a3ef0abcd2d105c3" providerId="LiveId" clId="{4521371D-3BDC-41D2-9AE0-ABCB5AA39C49}" dt="2022-09-27T14:39:30.500" v="5227" actId="478"/>
          <ac:spMkLst>
            <pc:docMk/>
            <pc:sldMk cId="1648882748" sldId="307"/>
            <ac:spMk id="2" creationId="{7BA16B98-4940-D5C4-B8DB-92D31444272B}"/>
          </ac:spMkLst>
        </pc:spChg>
        <pc:spChg chg="mod">
          <ac:chgData name="Ge Qianru" userId="a3ef0abcd2d105c3" providerId="LiveId" clId="{4521371D-3BDC-41D2-9AE0-ABCB5AA39C49}" dt="2022-09-28T00:31:29.293" v="5648" actId="5793"/>
          <ac:spMkLst>
            <pc:docMk/>
            <pc:sldMk cId="1648882748" sldId="307"/>
            <ac:spMk id="4" creationId="{F98596CC-43CA-73D6-BF8E-8D8A53F19B0E}"/>
          </ac:spMkLst>
        </pc:spChg>
        <pc:spChg chg="add del mod">
          <ac:chgData name="Ge Qianru" userId="a3ef0abcd2d105c3" providerId="LiveId" clId="{4521371D-3BDC-41D2-9AE0-ABCB5AA39C49}" dt="2022-09-27T14:39:32.667" v="5228"/>
          <ac:spMkLst>
            <pc:docMk/>
            <pc:sldMk cId="1648882748" sldId="307"/>
            <ac:spMk id="5" creationId="{85620F94-9C54-083E-C063-C74AEE7FD9F3}"/>
          </ac:spMkLst>
        </pc:spChg>
        <pc:spChg chg="add mod">
          <ac:chgData name="Ge Qianru" userId="a3ef0abcd2d105c3" providerId="LiveId" clId="{4521371D-3BDC-41D2-9AE0-ABCB5AA39C49}" dt="2022-09-28T00:27:58.882" v="5292" actId="14100"/>
          <ac:spMkLst>
            <pc:docMk/>
            <pc:sldMk cId="1648882748" sldId="307"/>
            <ac:spMk id="6" creationId="{BBB6D577-825E-31A2-328D-D2ED113130F8}"/>
          </ac:spMkLst>
        </pc:spChg>
      </pc:sldChg>
      <pc:sldChg chg="modSp add mod modAnim">
        <pc:chgData name="Ge Qianru" userId="a3ef0abcd2d105c3" providerId="LiveId" clId="{4521371D-3BDC-41D2-9AE0-ABCB5AA39C49}" dt="2022-09-28T01:01:46.189" v="6675" actId="20577"/>
        <pc:sldMkLst>
          <pc:docMk/>
          <pc:sldMk cId="1793212672" sldId="308"/>
        </pc:sldMkLst>
        <pc:spChg chg="mod">
          <ac:chgData name="Ge Qianru" userId="a3ef0abcd2d105c3" providerId="LiveId" clId="{4521371D-3BDC-41D2-9AE0-ABCB5AA39C49}" dt="2022-09-28T01:01:46.189" v="6675" actId="20577"/>
          <ac:spMkLst>
            <pc:docMk/>
            <pc:sldMk cId="1793212672" sldId="308"/>
            <ac:spMk id="4" creationId="{F98596CC-43CA-73D6-BF8E-8D8A53F19B0E}"/>
          </ac:spMkLst>
        </pc:spChg>
      </pc:sldChg>
      <pc:sldChg chg="modSp add modAnim">
        <pc:chgData name="Ge Qianru" userId="a3ef0abcd2d105c3" providerId="LiveId" clId="{4521371D-3BDC-41D2-9AE0-ABCB5AA39C49}" dt="2022-09-28T01:15:40.329" v="7561" actId="20577"/>
        <pc:sldMkLst>
          <pc:docMk/>
          <pc:sldMk cId="2442088950" sldId="309"/>
        </pc:sldMkLst>
        <pc:spChg chg="mod">
          <ac:chgData name="Ge Qianru" userId="a3ef0abcd2d105c3" providerId="LiveId" clId="{4521371D-3BDC-41D2-9AE0-ABCB5AA39C49}" dt="2022-09-28T01:15:40.329" v="7561" actId="20577"/>
          <ac:spMkLst>
            <pc:docMk/>
            <pc:sldMk cId="2442088950" sldId="309"/>
            <ac:spMk id="4" creationId="{F98596CC-43CA-73D6-BF8E-8D8A53F19B0E}"/>
          </ac:spMkLst>
        </pc:spChg>
      </pc:sldChg>
      <pc:sldChg chg="modSp add modAnim">
        <pc:chgData name="Ge Qianru" userId="a3ef0abcd2d105c3" providerId="LiveId" clId="{4521371D-3BDC-41D2-9AE0-ABCB5AA39C49}" dt="2022-09-28T01:23:25.860" v="8062" actId="20577"/>
        <pc:sldMkLst>
          <pc:docMk/>
          <pc:sldMk cId="7311025" sldId="310"/>
        </pc:sldMkLst>
        <pc:spChg chg="mod">
          <ac:chgData name="Ge Qianru" userId="a3ef0abcd2d105c3" providerId="LiveId" clId="{4521371D-3BDC-41D2-9AE0-ABCB5AA39C49}" dt="2022-09-28T01:23:25.860" v="8062" actId="20577"/>
          <ac:spMkLst>
            <pc:docMk/>
            <pc:sldMk cId="7311025" sldId="310"/>
            <ac:spMk id="4" creationId="{F98596CC-43CA-73D6-BF8E-8D8A53F19B0E}"/>
          </ac:spMkLst>
        </pc:spChg>
      </pc:sldChg>
      <pc:sldChg chg="modSp add modAnim">
        <pc:chgData name="Ge Qianru" userId="a3ef0abcd2d105c3" providerId="LiveId" clId="{4521371D-3BDC-41D2-9AE0-ABCB5AA39C49}" dt="2022-10-11T02:24:14.955" v="12711" actId="20577"/>
        <pc:sldMkLst>
          <pc:docMk/>
          <pc:sldMk cId="3835373584" sldId="311"/>
        </pc:sldMkLst>
        <pc:spChg chg="mod">
          <ac:chgData name="Ge Qianru" userId="a3ef0abcd2d105c3" providerId="LiveId" clId="{4521371D-3BDC-41D2-9AE0-ABCB5AA39C49}" dt="2022-10-11T02:24:14.955" v="12711" actId="20577"/>
          <ac:spMkLst>
            <pc:docMk/>
            <pc:sldMk cId="3835373584" sldId="311"/>
            <ac:spMk id="4" creationId="{F98596CC-43CA-73D6-BF8E-8D8A53F19B0E}"/>
          </ac:spMkLst>
        </pc:spChg>
      </pc:sldChg>
      <pc:sldChg chg="modSp add modAnim">
        <pc:chgData name="Ge Qianru" userId="a3ef0abcd2d105c3" providerId="LiveId" clId="{4521371D-3BDC-41D2-9AE0-ABCB5AA39C49}" dt="2022-09-28T01:44:37.455" v="8791" actId="20577"/>
        <pc:sldMkLst>
          <pc:docMk/>
          <pc:sldMk cId="1287857403" sldId="312"/>
        </pc:sldMkLst>
        <pc:spChg chg="mod">
          <ac:chgData name="Ge Qianru" userId="a3ef0abcd2d105c3" providerId="LiveId" clId="{4521371D-3BDC-41D2-9AE0-ABCB5AA39C49}" dt="2022-09-28T01:44:37.455" v="8791" actId="20577"/>
          <ac:spMkLst>
            <pc:docMk/>
            <pc:sldMk cId="1287857403" sldId="312"/>
            <ac:spMk id="4" creationId="{F98596CC-43CA-73D6-BF8E-8D8A53F19B0E}"/>
          </ac:spMkLst>
        </pc:spChg>
      </pc:sldChg>
      <pc:sldChg chg="addSp delSp modSp new mod modAnim">
        <pc:chgData name="Ge Qianru" userId="a3ef0abcd2d105c3" providerId="LiveId" clId="{4521371D-3BDC-41D2-9AE0-ABCB5AA39C49}" dt="2022-10-11T12:50:29.301" v="12731" actId="20577"/>
        <pc:sldMkLst>
          <pc:docMk/>
          <pc:sldMk cId="2546422617" sldId="313"/>
        </pc:sldMkLst>
        <pc:spChg chg="mod">
          <ac:chgData name="Ge Qianru" userId="a3ef0abcd2d105c3" providerId="LiveId" clId="{4521371D-3BDC-41D2-9AE0-ABCB5AA39C49}" dt="2022-10-11T12:50:29.301" v="12731" actId="20577"/>
          <ac:spMkLst>
            <pc:docMk/>
            <pc:sldMk cId="2546422617" sldId="313"/>
            <ac:spMk id="2" creationId="{BD7B3401-A9B2-9346-471B-154D2A07B463}"/>
          </ac:spMkLst>
        </pc:spChg>
        <pc:spChg chg="del">
          <ac:chgData name="Ge Qianru" userId="a3ef0abcd2d105c3" providerId="LiveId" clId="{4521371D-3BDC-41D2-9AE0-ABCB5AA39C49}" dt="2022-10-04T08:21:31.830" v="8876" actId="478"/>
          <ac:spMkLst>
            <pc:docMk/>
            <pc:sldMk cId="2546422617" sldId="313"/>
            <ac:spMk id="3" creationId="{58779C6C-8440-1CEC-1465-E0AD28CF882C}"/>
          </ac:spMkLst>
        </pc:spChg>
        <pc:spChg chg="add mod">
          <ac:chgData name="Ge Qianru" userId="a3ef0abcd2d105c3" providerId="LiveId" clId="{4521371D-3BDC-41D2-9AE0-ABCB5AA39C49}" dt="2022-10-04T08:28:39.469" v="9148" actId="1036"/>
          <ac:spMkLst>
            <pc:docMk/>
            <pc:sldMk cId="2546422617" sldId="313"/>
            <ac:spMk id="4" creationId="{C1D243A3-29FA-F21C-74D7-9D95AE294A95}"/>
          </ac:spMkLst>
        </pc:spChg>
      </pc:sldChg>
      <pc:sldChg chg="addSp delSp modSp add mod delAnim modAnim">
        <pc:chgData name="Ge Qianru" userId="a3ef0abcd2d105c3" providerId="LiveId" clId="{4521371D-3BDC-41D2-9AE0-ABCB5AA39C49}" dt="2022-10-04T08:30:39.571" v="9200" actId="108"/>
        <pc:sldMkLst>
          <pc:docMk/>
          <pc:sldMk cId="2412097800" sldId="314"/>
        </pc:sldMkLst>
        <pc:spChg chg="mod">
          <ac:chgData name="Ge Qianru" userId="a3ef0abcd2d105c3" providerId="LiveId" clId="{4521371D-3BDC-41D2-9AE0-ABCB5AA39C49}" dt="2022-10-04T08:29:35.056" v="9157" actId="20577"/>
          <ac:spMkLst>
            <pc:docMk/>
            <pc:sldMk cId="2412097800" sldId="314"/>
            <ac:spMk id="2" creationId="{BD7B3401-A9B2-9346-471B-154D2A07B463}"/>
          </ac:spMkLst>
        </pc:spChg>
        <pc:spChg chg="add mod">
          <ac:chgData name="Ge Qianru" userId="a3ef0abcd2d105c3" providerId="LiveId" clId="{4521371D-3BDC-41D2-9AE0-ABCB5AA39C49}" dt="2022-10-04T08:29:47.967" v="9159" actId="1076"/>
          <ac:spMkLst>
            <pc:docMk/>
            <pc:sldMk cId="2412097800" sldId="314"/>
            <ac:spMk id="3" creationId="{9A295803-E5D6-2538-86E3-EBADB3C77874}"/>
          </ac:spMkLst>
        </pc:spChg>
        <pc:spChg chg="del mod">
          <ac:chgData name="Ge Qianru" userId="a3ef0abcd2d105c3" providerId="LiveId" clId="{4521371D-3BDC-41D2-9AE0-ABCB5AA39C49}" dt="2022-10-04T08:29:43.090" v="9158" actId="478"/>
          <ac:spMkLst>
            <pc:docMk/>
            <pc:sldMk cId="2412097800" sldId="314"/>
            <ac:spMk id="4" creationId="{C1D243A3-29FA-F21C-74D7-9D95AE294A95}"/>
          </ac:spMkLst>
        </pc:spChg>
        <pc:spChg chg="add mod">
          <ac:chgData name="Ge Qianru" userId="a3ef0abcd2d105c3" providerId="LiveId" clId="{4521371D-3BDC-41D2-9AE0-ABCB5AA39C49}" dt="2022-10-04T08:30:17.857" v="9197" actId="113"/>
          <ac:spMkLst>
            <pc:docMk/>
            <pc:sldMk cId="2412097800" sldId="314"/>
            <ac:spMk id="5" creationId="{EC21B20E-5A4B-0F23-881F-3F6EACA3BE74}"/>
          </ac:spMkLst>
        </pc:spChg>
        <pc:spChg chg="add mod">
          <ac:chgData name="Ge Qianru" userId="a3ef0abcd2d105c3" providerId="LiveId" clId="{4521371D-3BDC-41D2-9AE0-ABCB5AA39C49}" dt="2022-10-04T08:30:39.571" v="9200" actId="108"/>
          <ac:spMkLst>
            <pc:docMk/>
            <pc:sldMk cId="2412097800" sldId="314"/>
            <ac:spMk id="6" creationId="{41B0B71B-29C1-7B67-9F63-15C4C42CD152}"/>
          </ac:spMkLst>
        </pc:spChg>
        <pc:spChg chg="add mod">
          <ac:chgData name="Ge Qianru" userId="a3ef0abcd2d105c3" providerId="LiveId" clId="{4521371D-3BDC-41D2-9AE0-ABCB5AA39C49}" dt="2022-10-04T08:30:23.328" v="9198" actId="108"/>
          <ac:spMkLst>
            <pc:docMk/>
            <pc:sldMk cId="2412097800" sldId="314"/>
            <ac:spMk id="8" creationId="{BFBFD909-3796-63B5-B4A8-0B03895A1998}"/>
          </ac:spMkLst>
        </pc:spChg>
        <pc:spChg chg="add mod">
          <ac:chgData name="Ge Qianru" userId="a3ef0abcd2d105c3" providerId="LiveId" clId="{4521371D-3BDC-41D2-9AE0-ABCB5AA39C49}" dt="2022-10-04T08:30:32.364" v="9199" actId="108"/>
          <ac:spMkLst>
            <pc:docMk/>
            <pc:sldMk cId="2412097800" sldId="314"/>
            <ac:spMk id="9" creationId="{A54CE904-0D25-A999-388D-FFF40B9734D3}"/>
          </ac:spMkLst>
        </pc:spChg>
        <pc:graphicFrameChg chg="add mod">
          <ac:chgData name="Ge Qianru" userId="a3ef0abcd2d105c3" providerId="LiveId" clId="{4521371D-3BDC-41D2-9AE0-ABCB5AA39C49}" dt="2022-10-04T08:30:04.319" v="9195" actId="1038"/>
          <ac:graphicFrameMkLst>
            <pc:docMk/>
            <pc:sldMk cId="2412097800" sldId="314"/>
            <ac:graphicFrameMk id="7" creationId="{8603D9A4-FB36-BCB7-313E-41F67D75CEA1}"/>
          </ac:graphicFrameMkLst>
        </pc:graphicFrameChg>
      </pc:sldChg>
      <pc:sldChg chg="addSp delSp modSp add">
        <pc:chgData name="Ge Qianru" userId="a3ef0abcd2d105c3" providerId="LiveId" clId="{4521371D-3BDC-41D2-9AE0-ABCB5AA39C49}" dt="2022-10-04T08:32:00.233" v="9209" actId="14100"/>
        <pc:sldMkLst>
          <pc:docMk/>
          <pc:sldMk cId="1672908092" sldId="315"/>
        </pc:sldMkLst>
        <pc:spChg chg="del">
          <ac:chgData name="Ge Qianru" userId="a3ef0abcd2d105c3" providerId="LiveId" clId="{4521371D-3BDC-41D2-9AE0-ABCB5AA39C49}" dt="2022-10-04T08:31:33.204" v="9202" actId="478"/>
          <ac:spMkLst>
            <pc:docMk/>
            <pc:sldMk cId="1672908092" sldId="315"/>
            <ac:spMk id="3" creationId="{9A295803-E5D6-2538-86E3-EBADB3C77874}"/>
          </ac:spMkLst>
        </pc:spChg>
        <pc:spChg chg="add del mod">
          <ac:chgData name="Ge Qianru" userId="a3ef0abcd2d105c3" providerId="LiveId" clId="{4521371D-3BDC-41D2-9AE0-ABCB5AA39C49}" dt="2022-10-04T08:31:48.962" v="9206"/>
          <ac:spMkLst>
            <pc:docMk/>
            <pc:sldMk cId="1672908092" sldId="315"/>
            <ac:spMk id="4" creationId="{B02E4CD8-679F-FDEB-8116-E51CB0C160A3}"/>
          </ac:spMkLst>
        </pc:spChg>
        <pc:spChg chg="del">
          <ac:chgData name="Ge Qianru" userId="a3ef0abcd2d105c3" providerId="LiveId" clId="{4521371D-3BDC-41D2-9AE0-ABCB5AA39C49}" dt="2022-10-04T08:31:33.204" v="9202" actId="478"/>
          <ac:spMkLst>
            <pc:docMk/>
            <pc:sldMk cId="1672908092" sldId="315"/>
            <ac:spMk id="5" creationId="{EC21B20E-5A4B-0F23-881F-3F6EACA3BE74}"/>
          </ac:spMkLst>
        </pc:spChg>
        <pc:spChg chg="del">
          <ac:chgData name="Ge Qianru" userId="a3ef0abcd2d105c3" providerId="LiveId" clId="{4521371D-3BDC-41D2-9AE0-ABCB5AA39C49}" dt="2022-10-04T08:31:33.204" v="9202" actId="478"/>
          <ac:spMkLst>
            <pc:docMk/>
            <pc:sldMk cId="1672908092" sldId="315"/>
            <ac:spMk id="6" creationId="{41B0B71B-29C1-7B67-9F63-15C4C42CD152}"/>
          </ac:spMkLst>
        </pc:spChg>
        <pc:spChg chg="del">
          <ac:chgData name="Ge Qianru" userId="a3ef0abcd2d105c3" providerId="LiveId" clId="{4521371D-3BDC-41D2-9AE0-ABCB5AA39C49}" dt="2022-10-04T08:31:33.204" v="9202" actId="478"/>
          <ac:spMkLst>
            <pc:docMk/>
            <pc:sldMk cId="1672908092" sldId="315"/>
            <ac:spMk id="8" creationId="{BFBFD909-3796-63B5-B4A8-0B03895A1998}"/>
          </ac:spMkLst>
        </pc:spChg>
        <pc:spChg chg="del">
          <ac:chgData name="Ge Qianru" userId="a3ef0abcd2d105c3" providerId="LiveId" clId="{4521371D-3BDC-41D2-9AE0-ABCB5AA39C49}" dt="2022-10-04T08:31:33.204" v="9202" actId="478"/>
          <ac:spMkLst>
            <pc:docMk/>
            <pc:sldMk cId="1672908092" sldId="315"/>
            <ac:spMk id="9" creationId="{A54CE904-0D25-A999-388D-FFF40B9734D3}"/>
          </ac:spMkLst>
        </pc:spChg>
        <pc:spChg chg="add del mod">
          <ac:chgData name="Ge Qianru" userId="a3ef0abcd2d105c3" providerId="LiveId" clId="{4521371D-3BDC-41D2-9AE0-ABCB5AA39C49}" dt="2022-10-04T08:31:48.962" v="9206"/>
          <ac:spMkLst>
            <pc:docMk/>
            <pc:sldMk cId="1672908092" sldId="315"/>
            <ac:spMk id="10" creationId="{936D9EC4-3CF9-8037-EB93-B2A99B1D40E6}"/>
          </ac:spMkLst>
        </pc:spChg>
        <pc:spChg chg="add mod">
          <ac:chgData name="Ge Qianru" userId="a3ef0abcd2d105c3" providerId="LiveId" clId="{4521371D-3BDC-41D2-9AE0-ABCB5AA39C49}" dt="2022-10-04T08:31:48.962" v="9207"/>
          <ac:spMkLst>
            <pc:docMk/>
            <pc:sldMk cId="1672908092" sldId="315"/>
            <ac:spMk id="11" creationId="{B73B88DB-746A-A892-8F3C-FA5A9EF14501}"/>
          </ac:spMkLst>
        </pc:spChg>
        <pc:spChg chg="add mod">
          <ac:chgData name="Ge Qianru" userId="a3ef0abcd2d105c3" providerId="LiveId" clId="{4521371D-3BDC-41D2-9AE0-ABCB5AA39C49}" dt="2022-10-04T08:32:00.233" v="9209" actId="14100"/>
          <ac:spMkLst>
            <pc:docMk/>
            <pc:sldMk cId="1672908092" sldId="315"/>
            <ac:spMk id="12" creationId="{973D9A26-09E9-1CF1-5B9C-FED63B6D5A33}"/>
          </ac:spMkLst>
        </pc:spChg>
        <pc:graphicFrameChg chg="del">
          <ac:chgData name="Ge Qianru" userId="a3ef0abcd2d105c3" providerId="LiveId" clId="{4521371D-3BDC-41D2-9AE0-ABCB5AA39C49}" dt="2022-10-04T08:31:33.204" v="9202" actId="478"/>
          <ac:graphicFrameMkLst>
            <pc:docMk/>
            <pc:sldMk cId="1672908092" sldId="315"/>
            <ac:graphicFrameMk id="7" creationId="{8603D9A4-FB36-BCB7-313E-41F67D75CEA1}"/>
          </ac:graphicFrameMkLst>
        </pc:graphicFrameChg>
      </pc:sldChg>
      <pc:sldChg chg="addSp delSp modSp add mod">
        <pc:chgData name="Ge Qianru" userId="a3ef0abcd2d105c3" providerId="LiveId" clId="{4521371D-3BDC-41D2-9AE0-ABCB5AA39C49}" dt="2022-10-04T08:38:19.417" v="9222"/>
        <pc:sldMkLst>
          <pc:docMk/>
          <pc:sldMk cId="0" sldId="316"/>
        </pc:sldMkLst>
        <pc:spChg chg="add mod">
          <ac:chgData name="Ge Qianru" userId="a3ef0abcd2d105c3" providerId="LiveId" clId="{4521371D-3BDC-41D2-9AE0-ABCB5AA39C49}" dt="2022-10-04T08:36:09.623" v="9219" actId="1076"/>
          <ac:spMkLst>
            <pc:docMk/>
            <pc:sldMk cId="0" sldId="316"/>
            <ac:spMk id="2" creationId="{0D0AE41A-75BE-B242-F449-044C264250E9}"/>
          </ac:spMkLst>
        </pc:spChg>
        <pc:spChg chg="add del mod">
          <ac:chgData name="Ge Qianru" userId="a3ef0abcd2d105c3" providerId="LiveId" clId="{4521371D-3BDC-41D2-9AE0-ABCB5AA39C49}" dt="2022-10-04T08:38:19.417" v="9222"/>
          <ac:spMkLst>
            <pc:docMk/>
            <pc:sldMk cId="0" sldId="316"/>
            <ac:spMk id="3" creationId="{0BAD3FA8-8963-5204-12CD-D548CA484CE3}"/>
          </ac:spMkLst>
        </pc:spChg>
        <pc:spChg chg="del">
          <ac:chgData name="Ge Qianru" userId="a3ef0abcd2d105c3" providerId="LiveId" clId="{4521371D-3BDC-41D2-9AE0-ABCB5AA39C49}" dt="2022-10-04T08:36:04.027" v="9216" actId="478"/>
          <ac:spMkLst>
            <pc:docMk/>
            <pc:sldMk cId="0" sldId="316"/>
            <ac:spMk id="67586" creationId="{57805738-DE48-C05D-6C8B-F42E396F9DAC}"/>
          </ac:spMkLst>
        </pc:spChg>
        <pc:spChg chg="mod">
          <ac:chgData name="Ge Qianru" userId="a3ef0abcd2d105c3" providerId="LiveId" clId="{4521371D-3BDC-41D2-9AE0-ABCB5AA39C49}" dt="2022-10-04T08:36:15.724" v="9220" actId="1076"/>
          <ac:spMkLst>
            <pc:docMk/>
            <pc:sldMk cId="0" sldId="316"/>
            <ac:spMk id="67587" creationId="{44150067-D81A-F36C-D058-8E007CD2BFA4}"/>
          </ac:spMkLst>
        </pc:spChg>
        <pc:spChg chg="mod">
          <ac:chgData name="Ge Qianru" userId="a3ef0abcd2d105c3" providerId="LiveId" clId="{4521371D-3BDC-41D2-9AE0-ABCB5AA39C49}" dt="2022-10-04T08:33:37.387" v="9211" actId="108"/>
          <ac:spMkLst>
            <pc:docMk/>
            <pc:sldMk cId="0" sldId="316"/>
            <ac:spMk id="67588" creationId="{890F417B-A5C6-BE6E-9602-35C8C3C192E7}"/>
          </ac:spMkLst>
        </pc:spChg>
        <pc:spChg chg="mod">
          <ac:chgData name="Ge Qianru" userId="a3ef0abcd2d105c3" providerId="LiveId" clId="{4521371D-3BDC-41D2-9AE0-ABCB5AA39C49}" dt="2022-10-04T08:33:54.209" v="9215" actId="14100"/>
          <ac:spMkLst>
            <pc:docMk/>
            <pc:sldMk cId="0" sldId="316"/>
            <ac:spMk id="67589" creationId="{F24AE79B-C049-6466-1FAC-A2972559FAAC}"/>
          </ac:spMkLst>
        </pc:spChg>
      </pc:sldChg>
      <pc:sldChg chg="add del">
        <pc:chgData name="Ge Qianru" userId="a3ef0abcd2d105c3" providerId="LiveId" clId="{4521371D-3BDC-41D2-9AE0-ABCB5AA39C49}" dt="2022-10-04T08:31:38.379" v="9204"/>
        <pc:sldMkLst>
          <pc:docMk/>
          <pc:sldMk cId="1774336052" sldId="316"/>
        </pc:sldMkLst>
      </pc:sldChg>
      <pc:sldChg chg="addSp delSp modSp add mod modAnim">
        <pc:chgData name="Ge Qianru" userId="a3ef0abcd2d105c3" providerId="LiveId" clId="{4521371D-3BDC-41D2-9AE0-ABCB5AA39C49}" dt="2022-10-04T11:55:27.748" v="11974" actId="20577"/>
        <pc:sldMkLst>
          <pc:docMk/>
          <pc:sldMk cId="0" sldId="317"/>
        </pc:sldMkLst>
        <pc:spChg chg="add mod">
          <ac:chgData name="Ge Qianru" userId="a3ef0abcd2d105c3" providerId="LiveId" clId="{4521371D-3BDC-41D2-9AE0-ABCB5AA39C49}" dt="2022-10-04T09:42:11.210" v="10867" actId="20577"/>
          <ac:spMkLst>
            <pc:docMk/>
            <pc:sldMk cId="0" sldId="317"/>
            <ac:spMk id="2" creationId="{86C40A41-3E59-1709-7375-051EEB9F6CCC}"/>
          </ac:spMkLst>
        </pc:spChg>
        <pc:spChg chg="add mod">
          <ac:chgData name="Ge Qianru" userId="a3ef0abcd2d105c3" providerId="LiveId" clId="{4521371D-3BDC-41D2-9AE0-ABCB5AA39C49}" dt="2022-10-04T11:55:27.748" v="11974" actId="20577"/>
          <ac:spMkLst>
            <pc:docMk/>
            <pc:sldMk cId="0" sldId="317"/>
            <ac:spMk id="3" creationId="{55AFED0E-3B5F-B711-61A6-E87A3937201B}"/>
          </ac:spMkLst>
        </pc:spChg>
        <pc:spChg chg="add del mod">
          <ac:chgData name="Ge Qianru" userId="a3ef0abcd2d105c3" providerId="LiveId" clId="{4521371D-3BDC-41D2-9AE0-ABCB5AA39C49}" dt="2022-10-04T09:38:52.854" v="10690"/>
          <ac:spMkLst>
            <pc:docMk/>
            <pc:sldMk cId="0" sldId="317"/>
            <ac:spMk id="4" creationId="{488B50F3-426E-3ADC-4DE9-2D37C8E0B0B2}"/>
          </ac:spMkLst>
        </pc:spChg>
        <pc:spChg chg="del mod">
          <ac:chgData name="Ge Qianru" userId="a3ef0abcd2d105c3" providerId="LiveId" clId="{4521371D-3BDC-41D2-9AE0-ABCB5AA39C49}" dt="2022-10-04T08:38:57.593" v="9225" actId="478"/>
          <ac:spMkLst>
            <pc:docMk/>
            <pc:sldMk cId="0" sldId="317"/>
            <ac:spMk id="36866" creationId="{6B81DCED-D03D-05FC-3981-2033208330D8}"/>
          </ac:spMkLst>
        </pc:spChg>
        <pc:spChg chg="del mod">
          <ac:chgData name="Ge Qianru" userId="a3ef0abcd2d105c3" providerId="LiveId" clId="{4521371D-3BDC-41D2-9AE0-ABCB5AA39C49}" dt="2022-10-04T08:41:42.263" v="9396" actId="478"/>
          <ac:spMkLst>
            <pc:docMk/>
            <pc:sldMk cId="0" sldId="317"/>
            <ac:spMk id="36867" creationId="{6D1E0218-0162-29F6-85E1-1953AC3777BF}"/>
          </ac:spMkLst>
        </pc:spChg>
      </pc:sldChg>
      <pc:sldChg chg="addSp delSp modSp add mod modAnim">
        <pc:chgData name="Ge Qianru" userId="a3ef0abcd2d105c3" providerId="LiveId" clId="{4521371D-3BDC-41D2-9AE0-ABCB5AA39C49}" dt="2022-10-04T09:49:44.660" v="11049" actId="1036"/>
        <pc:sldMkLst>
          <pc:docMk/>
          <pc:sldMk cId="0" sldId="318"/>
        </pc:sldMkLst>
        <pc:spChg chg="add mod">
          <ac:chgData name="Ge Qianru" userId="a3ef0abcd2d105c3" providerId="LiveId" clId="{4521371D-3BDC-41D2-9AE0-ABCB5AA39C49}" dt="2022-10-04T09:30:36.026" v="10307" actId="1038"/>
          <ac:spMkLst>
            <pc:docMk/>
            <pc:sldMk cId="0" sldId="318"/>
            <ac:spMk id="2" creationId="{BC914432-202E-5012-3ABD-8C74293CD756}"/>
          </ac:spMkLst>
        </pc:spChg>
        <pc:spChg chg="add mod">
          <ac:chgData name="Ge Qianru" userId="a3ef0abcd2d105c3" providerId="LiveId" clId="{4521371D-3BDC-41D2-9AE0-ABCB5AA39C49}" dt="2022-10-04T09:32:34.387" v="10403" actId="20577"/>
          <ac:spMkLst>
            <pc:docMk/>
            <pc:sldMk cId="0" sldId="318"/>
            <ac:spMk id="3" creationId="{59035D96-2294-3182-59D7-AF7349615323}"/>
          </ac:spMkLst>
        </pc:spChg>
        <pc:spChg chg="add mod">
          <ac:chgData name="Ge Qianru" userId="a3ef0abcd2d105c3" providerId="LiveId" clId="{4521371D-3BDC-41D2-9AE0-ABCB5AA39C49}" dt="2022-10-04T09:47:24.583" v="10887" actId="1076"/>
          <ac:spMkLst>
            <pc:docMk/>
            <pc:sldMk cId="0" sldId="318"/>
            <ac:spMk id="4" creationId="{9909CCB9-9CD6-F8C3-8D93-4B6660EAAC14}"/>
          </ac:spMkLst>
        </pc:spChg>
        <pc:spChg chg="add mod">
          <ac:chgData name="Ge Qianru" userId="a3ef0abcd2d105c3" providerId="LiveId" clId="{4521371D-3BDC-41D2-9AE0-ABCB5AA39C49}" dt="2022-10-04T09:49:44.660" v="11049" actId="1036"/>
          <ac:spMkLst>
            <pc:docMk/>
            <pc:sldMk cId="0" sldId="318"/>
            <ac:spMk id="5" creationId="{9B560AFE-8BCF-0376-1BB5-3C9E3250DE3B}"/>
          </ac:spMkLst>
        </pc:spChg>
        <pc:spChg chg="del">
          <ac:chgData name="Ge Qianru" userId="a3ef0abcd2d105c3" providerId="LiveId" clId="{4521371D-3BDC-41D2-9AE0-ABCB5AA39C49}" dt="2022-10-04T09:19:23.747" v="9916" actId="478"/>
          <ac:spMkLst>
            <pc:docMk/>
            <pc:sldMk cId="0" sldId="318"/>
            <ac:spMk id="37890" creationId="{600BF956-C1DA-4E24-3D0F-4490B7849EA9}"/>
          </ac:spMkLst>
        </pc:spChg>
        <pc:spChg chg="del mod">
          <ac:chgData name="Ge Qianru" userId="a3ef0abcd2d105c3" providerId="LiveId" clId="{4521371D-3BDC-41D2-9AE0-ABCB5AA39C49}" dt="2022-10-04T09:27:07.960" v="10270" actId="478"/>
          <ac:spMkLst>
            <pc:docMk/>
            <pc:sldMk cId="0" sldId="318"/>
            <ac:spMk id="37891" creationId="{9ED8580F-D7A6-0B5C-5126-9732CCDF91A8}"/>
          </ac:spMkLst>
        </pc:spChg>
      </pc:sldChg>
      <pc:sldChg chg="modSp add mod ord">
        <pc:chgData name="Ge Qianru" userId="a3ef0abcd2d105c3" providerId="LiveId" clId="{4521371D-3BDC-41D2-9AE0-ABCB5AA39C49}" dt="2022-11-16T08:03:46.302" v="14270" actId="20577"/>
        <pc:sldMkLst>
          <pc:docMk/>
          <pc:sldMk cId="1810475444" sldId="319"/>
        </pc:sldMkLst>
        <pc:spChg chg="mod">
          <ac:chgData name="Ge Qianru" userId="a3ef0abcd2d105c3" providerId="LiveId" clId="{4521371D-3BDC-41D2-9AE0-ABCB5AA39C49}" dt="2022-10-04T09:28:51.007" v="10272"/>
          <ac:spMkLst>
            <pc:docMk/>
            <pc:sldMk cId="1810475444" sldId="319"/>
            <ac:spMk id="2" creationId="{BC914432-202E-5012-3ABD-8C74293CD756}"/>
          </ac:spMkLst>
        </pc:spChg>
        <pc:spChg chg="mod">
          <ac:chgData name="Ge Qianru" userId="a3ef0abcd2d105c3" providerId="LiveId" clId="{4521371D-3BDC-41D2-9AE0-ABCB5AA39C49}" dt="2022-11-16T08:03:46.302" v="14270" actId="20577"/>
          <ac:spMkLst>
            <pc:docMk/>
            <pc:sldMk cId="1810475444" sldId="319"/>
            <ac:spMk id="3" creationId="{59035D96-2294-3182-59D7-AF7349615323}"/>
          </ac:spMkLst>
        </pc:spChg>
      </pc:sldChg>
      <pc:sldChg chg="addSp delSp modSp add mod">
        <pc:chgData name="Ge Qianru" userId="a3ef0abcd2d105c3" providerId="LiveId" clId="{4521371D-3BDC-41D2-9AE0-ABCB5AA39C49}" dt="2022-10-04T13:47:58.792" v="12418" actId="1037"/>
        <pc:sldMkLst>
          <pc:docMk/>
          <pc:sldMk cId="0" sldId="320"/>
        </pc:sldMkLst>
        <pc:spChg chg="add mod">
          <ac:chgData name="Ge Qianru" userId="a3ef0abcd2d105c3" providerId="LiveId" clId="{4521371D-3BDC-41D2-9AE0-ABCB5AA39C49}" dt="2022-10-04T09:52:37.721" v="11161" actId="20577"/>
          <ac:spMkLst>
            <pc:docMk/>
            <pc:sldMk cId="0" sldId="320"/>
            <ac:spMk id="2" creationId="{DD07F583-1B67-0E80-F1E0-7E3A1EDFAA40}"/>
          </ac:spMkLst>
        </pc:spChg>
        <pc:spChg chg="add del mod">
          <ac:chgData name="Ge Qianru" userId="a3ef0abcd2d105c3" providerId="LiveId" clId="{4521371D-3BDC-41D2-9AE0-ABCB5AA39C49}" dt="2022-10-04T13:47:29.201" v="12353" actId="478"/>
          <ac:spMkLst>
            <pc:docMk/>
            <pc:sldMk cId="0" sldId="320"/>
            <ac:spMk id="4" creationId="{3C359E7E-6CBC-CFCD-E612-B7A0E0F9FD36}"/>
          </ac:spMkLst>
        </pc:spChg>
        <pc:spChg chg="add mod">
          <ac:chgData name="Ge Qianru" userId="a3ef0abcd2d105c3" providerId="LiveId" clId="{4521371D-3BDC-41D2-9AE0-ABCB5AA39C49}" dt="2022-10-04T13:47:58.792" v="12418" actId="1037"/>
          <ac:spMkLst>
            <pc:docMk/>
            <pc:sldMk cId="0" sldId="320"/>
            <ac:spMk id="5" creationId="{A245B67B-E74A-D74E-0CF3-62F79FFF2ED3}"/>
          </ac:spMkLst>
        </pc:spChg>
        <pc:spChg chg="add mod">
          <ac:chgData name="Ge Qianru" userId="a3ef0abcd2d105c3" providerId="LiveId" clId="{4521371D-3BDC-41D2-9AE0-ABCB5AA39C49}" dt="2022-10-04T09:59:37.078" v="11385" actId="255"/>
          <ac:spMkLst>
            <pc:docMk/>
            <pc:sldMk cId="0" sldId="320"/>
            <ac:spMk id="7" creationId="{1EB4F165-C1D5-B450-B0F4-2D85C4B483AE}"/>
          </ac:spMkLst>
        </pc:spChg>
        <pc:spChg chg="add mod">
          <ac:chgData name="Ge Qianru" userId="a3ef0abcd2d105c3" providerId="LiveId" clId="{4521371D-3BDC-41D2-9AE0-ABCB5AA39C49}" dt="2022-10-04T13:47:41.457" v="12380" actId="1035"/>
          <ac:spMkLst>
            <pc:docMk/>
            <pc:sldMk cId="0" sldId="320"/>
            <ac:spMk id="9" creationId="{8F5CAAD6-980F-F3F2-8035-25C585354640}"/>
          </ac:spMkLst>
        </pc:spChg>
        <pc:spChg chg="del">
          <ac:chgData name="Ge Qianru" userId="a3ef0abcd2d105c3" providerId="LiveId" clId="{4521371D-3BDC-41D2-9AE0-ABCB5AA39C49}" dt="2022-10-04T09:51:10.449" v="11051" actId="478"/>
          <ac:spMkLst>
            <pc:docMk/>
            <pc:sldMk cId="0" sldId="320"/>
            <ac:spMk id="39938" creationId="{B99DA818-4189-BBE4-3B16-E3D916F10EF3}"/>
          </ac:spMkLst>
        </pc:spChg>
        <pc:spChg chg="add del mod">
          <ac:chgData name="Ge Qianru" userId="a3ef0abcd2d105c3" providerId="LiveId" clId="{4521371D-3BDC-41D2-9AE0-ABCB5AA39C49}" dt="2022-10-04T09:53:23.337" v="11172" actId="478"/>
          <ac:spMkLst>
            <pc:docMk/>
            <pc:sldMk cId="0" sldId="320"/>
            <ac:spMk id="39939" creationId="{415E4511-9641-56A7-8800-401C392C9EBC}"/>
          </ac:spMkLst>
        </pc:spChg>
        <pc:spChg chg="mod">
          <ac:chgData name="Ge Qianru" userId="a3ef0abcd2d105c3" providerId="LiveId" clId="{4521371D-3BDC-41D2-9AE0-ABCB5AA39C49}" dt="2022-10-04T09:53:46.411" v="11229" actId="113"/>
          <ac:spMkLst>
            <pc:docMk/>
            <pc:sldMk cId="0" sldId="320"/>
            <ac:spMk id="39940" creationId="{853505E5-19B4-768E-27E8-846C763D4EAF}"/>
          </ac:spMkLst>
        </pc:spChg>
        <pc:spChg chg="mod">
          <ac:chgData name="Ge Qianru" userId="a3ef0abcd2d105c3" providerId="LiveId" clId="{4521371D-3BDC-41D2-9AE0-ABCB5AA39C49}" dt="2022-10-04T09:53:46.411" v="11229" actId="113"/>
          <ac:spMkLst>
            <pc:docMk/>
            <pc:sldMk cId="0" sldId="320"/>
            <ac:spMk id="39941" creationId="{9CA2807B-1033-2CBE-4559-A6C203B84D89}"/>
          </ac:spMkLst>
        </pc:spChg>
        <pc:spChg chg="mod">
          <ac:chgData name="Ge Qianru" userId="a3ef0abcd2d105c3" providerId="LiveId" clId="{4521371D-3BDC-41D2-9AE0-ABCB5AA39C49}" dt="2022-10-04T09:53:46.411" v="11229" actId="113"/>
          <ac:spMkLst>
            <pc:docMk/>
            <pc:sldMk cId="0" sldId="320"/>
            <ac:spMk id="39942" creationId="{9C32C111-BCBA-4DCC-CA86-BCD8A2F4C075}"/>
          </ac:spMkLst>
        </pc:spChg>
        <pc:spChg chg="mod">
          <ac:chgData name="Ge Qianru" userId="a3ef0abcd2d105c3" providerId="LiveId" clId="{4521371D-3BDC-41D2-9AE0-ABCB5AA39C49}" dt="2022-10-04T09:53:46.411" v="11229" actId="113"/>
          <ac:spMkLst>
            <pc:docMk/>
            <pc:sldMk cId="0" sldId="320"/>
            <ac:spMk id="39943" creationId="{FB1BA5AE-BE61-8571-062C-73A2A4E00DC8}"/>
          </ac:spMkLst>
        </pc:spChg>
        <pc:spChg chg="mod">
          <ac:chgData name="Ge Qianru" userId="a3ef0abcd2d105c3" providerId="LiveId" clId="{4521371D-3BDC-41D2-9AE0-ABCB5AA39C49}" dt="2022-10-04T09:53:46.411" v="11229" actId="113"/>
          <ac:spMkLst>
            <pc:docMk/>
            <pc:sldMk cId="0" sldId="320"/>
            <ac:spMk id="39944" creationId="{FD269CDF-A659-21DF-F607-2CE8E91E94E9}"/>
          </ac:spMkLst>
        </pc:spChg>
        <pc:spChg chg="mod">
          <ac:chgData name="Ge Qianru" userId="a3ef0abcd2d105c3" providerId="LiveId" clId="{4521371D-3BDC-41D2-9AE0-ABCB5AA39C49}" dt="2022-10-04T09:53:46.411" v="11229" actId="113"/>
          <ac:spMkLst>
            <pc:docMk/>
            <pc:sldMk cId="0" sldId="320"/>
            <ac:spMk id="39945" creationId="{3B9109BA-D039-FE75-F956-E1DB705F881C}"/>
          </ac:spMkLst>
        </pc:spChg>
        <pc:spChg chg="mod">
          <ac:chgData name="Ge Qianru" userId="a3ef0abcd2d105c3" providerId="LiveId" clId="{4521371D-3BDC-41D2-9AE0-ABCB5AA39C49}" dt="2022-10-04T09:53:46.411" v="11229" actId="113"/>
          <ac:spMkLst>
            <pc:docMk/>
            <pc:sldMk cId="0" sldId="320"/>
            <ac:spMk id="39946" creationId="{73280398-450A-08D3-9173-291DE8A8308A}"/>
          </ac:spMkLst>
        </pc:spChg>
        <pc:spChg chg="mod">
          <ac:chgData name="Ge Qianru" userId="a3ef0abcd2d105c3" providerId="LiveId" clId="{4521371D-3BDC-41D2-9AE0-ABCB5AA39C49}" dt="2022-10-04T09:53:46.411" v="11229" actId="113"/>
          <ac:spMkLst>
            <pc:docMk/>
            <pc:sldMk cId="0" sldId="320"/>
            <ac:spMk id="39947" creationId="{62413EF3-4C14-D66E-DCD2-E94FD54E284F}"/>
          </ac:spMkLst>
        </pc:spChg>
        <pc:spChg chg="mod">
          <ac:chgData name="Ge Qianru" userId="a3ef0abcd2d105c3" providerId="LiveId" clId="{4521371D-3BDC-41D2-9AE0-ABCB5AA39C49}" dt="2022-10-04T09:53:46.411" v="11229" actId="113"/>
          <ac:spMkLst>
            <pc:docMk/>
            <pc:sldMk cId="0" sldId="320"/>
            <ac:spMk id="39948" creationId="{C4A6A185-4510-D574-7737-5557284CC598}"/>
          </ac:spMkLst>
        </pc:spChg>
        <pc:spChg chg="mod">
          <ac:chgData name="Ge Qianru" userId="a3ef0abcd2d105c3" providerId="LiveId" clId="{4521371D-3BDC-41D2-9AE0-ABCB5AA39C49}" dt="2022-10-04T09:53:46.411" v="11229" actId="113"/>
          <ac:spMkLst>
            <pc:docMk/>
            <pc:sldMk cId="0" sldId="320"/>
            <ac:spMk id="39949" creationId="{800D68EB-79E0-55B9-2607-D56306A31AE6}"/>
          </ac:spMkLst>
        </pc:spChg>
        <pc:spChg chg="mod">
          <ac:chgData name="Ge Qianru" userId="a3ef0abcd2d105c3" providerId="LiveId" clId="{4521371D-3BDC-41D2-9AE0-ABCB5AA39C49}" dt="2022-10-04T09:53:46.411" v="11229" actId="113"/>
          <ac:spMkLst>
            <pc:docMk/>
            <pc:sldMk cId="0" sldId="320"/>
            <ac:spMk id="39951" creationId="{FC2264A2-5061-0F93-1709-BE53CAD76082}"/>
          </ac:spMkLst>
        </pc:spChg>
        <pc:spChg chg="mod">
          <ac:chgData name="Ge Qianru" userId="a3ef0abcd2d105c3" providerId="LiveId" clId="{4521371D-3BDC-41D2-9AE0-ABCB5AA39C49}" dt="2022-10-04T09:53:46.411" v="11229" actId="113"/>
          <ac:spMkLst>
            <pc:docMk/>
            <pc:sldMk cId="0" sldId="320"/>
            <ac:spMk id="39952" creationId="{29F41350-924F-3445-14D7-629FF660EC84}"/>
          </ac:spMkLst>
        </pc:spChg>
        <pc:spChg chg="mod">
          <ac:chgData name="Ge Qianru" userId="a3ef0abcd2d105c3" providerId="LiveId" clId="{4521371D-3BDC-41D2-9AE0-ABCB5AA39C49}" dt="2022-10-04T09:53:46.411" v="11229" actId="113"/>
          <ac:spMkLst>
            <pc:docMk/>
            <pc:sldMk cId="0" sldId="320"/>
            <ac:spMk id="39953" creationId="{0FC09FCC-C03B-B4DE-6BA2-1E526093F88B}"/>
          </ac:spMkLst>
        </pc:spChg>
        <pc:spChg chg="mod">
          <ac:chgData name="Ge Qianru" userId="a3ef0abcd2d105c3" providerId="LiveId" clId="{4521371D-3BDC-41D2-9AE0-ABCB5AA39C49}" dt="2022-10-04T09:53:46.411" v="11229" actId="113"/>
          <ac:spMkLst>
            <pc:docMk/>
            <pc:sldMk cId="0" sldId="320"/>
            <ac:spMk id="39954" creationId="{A9A02C96-9836-F80D-D4B8-10601D0C855F}"/>
          </ac:spMkLst>
        </pc:spChg>
        <pc:spChg chg="mod">
          <ac:chgData name="Ge Qianru" userId="a3ef0abcd2d105c3" providerId="LiveId" clId="{4521371D-3BDC-41D2-9AE0-ABCB5AA39C49}" dt="2022-10-04T09:53:46.411" v="11229" actId="113"/>
          <ac:spMkLst>
            <pc:docMk/>
            <pc:sldMk cId="0" sldId="320"/>
            <ac:spMk id="39955" creationId="{9AB665D2-769F-B5D1-8B1E-68904200D678}"/>
          </ac:spMkLst>
        </pc:spChg>
        <pc:spChg chg="mod">
          <ac:chgData name="Ge Qianru" userId="a3ef0abcd2d105c3" providerId="LiveId" clId="{4521371D-3BDC-41D2-9AE0-ABCB5AA39C49}" dt="2022-10-04T09:53:46.411" v="11229" actId="113"/>
          <ac:spMkLst>
            <pc:docMk/>
            <pc:sldMk cId="0" sldId="320"/>
            <ac:spMk id="39956" creationId="{D96FDC73-8988-A8DC-C1BB-BF5BFD0C3DB8}"/>
          </ac:spMkLst>
        </pc:spChg>
        <pc:spChg chg="mod">
          <ac:chgData name="Ge Qianru" userId="a3ef0abcd2d105c3" providerId="LiveId" clId="{4521371D-3BDC-41D2-9AE0-ABCB5AA39C49}" dt="2022-10-04T09:53:46.411" v="11229" actId="113"/>
          <ac:spMkLst>
            <pc:docMk/>
            <pc:sldMk cId="0" sldId="320"/>
            <ac:spMk id="39957" creationId="{22384125-DA56-6996-0107-CBAB641A9E9A}"/>
          </ac:spMkLst>
        </pc:spChg>
        <pc:spChg chg="mod">
          <ac:chgData name="Ge Qianru" userId="a3ef0abcd2d105c3" providerId="LiveId" clId="{4521371D-3BDC-41D2-9AE0-ABCB5AA39C49}" dt="2022-10-04T09:53:46.411" v="11229" actId="113"/>
          <ac:spMkLst>
            <pc:docMk/>
            <pc:sldMk cId="0" sldId="320"/>
            <ac:spMk id="39958" creationId="{FB5789CA-2532-6415-F5AE-5A3C050C87DA}"/>
          </ac:spMkLst>
        </pc:spChg>
        <pc:spChg chg="mod">
          <ac:chgData name="Ge Qianru" userId="a3ef0abcd2d105c3" providerId="LiveId" clId="{4521371D-3BDC-41D2-9AE0-ABCB5AA39C49}" dt="2022-10-04T09:53:46.411" v="11229" actId="113"/>
          <ac:spMkLst>
            <pc:docMk/>
            <pc:sldMk cId="0" sldId="320"/>
            <ac:spMk id="39959" creationId="{2AD0A775-7291-8D42-6898-BFEE8F3FE05F}"/>
          </ac:spMkLst>
        </pc:spChg>
        <pc:spChg chg="mod">
          <ac:chgData name="Ge Qianru" userId="a3ef0abcd2d105c3" providerId="LiveId" clId="{4521371D-3BDC-41D2-9AE0-ABCB5AA39C49}" dt="2022-10-04T09:53:46.411" v="11229" actId="113"/>
          <ac:spMkLst>
            <pc:docMk/>
            <pc:sldMk cId="0" sldId="320"/>
            <ac:spMk id="39960" creationId="{C90CA573-ADA1-1E67-2339-672185125254}"/>
          </ac:spMkLst>
        </pc:spChg>
        <pc:spChg chg="del mod">
          <ac:chgData name="Ge Qianru" userId="a3ef0abcd2d105c3" providerId="LiveId" clId="{4521371D-3BDC-41D2-9AE0-ABCB5AA39C49}" dt="2022-10-04T09:57:29.784" v="11290" actId="21"/>
          <ac:spMkLst>
            <pc:docMk/>
            <pc:sldMk cId="0" sldId="320"/>
            <ac:spMk id="39961" creationId="{558C9ED6-8A3C-270E-8993-7209B4BA33DB}"/>
          </ac:spMkLst>
        </pc:spChg>
        <pc:spChg chg="del mod">
          <ac:chgData name="Ge Qianru" userId="a3ef0abcd2d105c3" providerId="LiveId" clId="{4521371D-3BDC-41D2-9AE0-ABCB5AA39C49}" dt="2022-10-04T09:55:07.651" v="11244" actId="21"/>
          <ac:spMkLst>
            <pc:docMk/>
            <pc:sldMk cId="0" sldId="320"/>
            <ac:spMk id="39964" creationId="{EB846F68-EAF4-F0CB-B3E6-FA7F503E769A}"/>
          </ac:spMkLst>
        </pc:spChg>
        <pc:spChg chg="mod">
          <ac:chgData name="Ge Qianru" userId="a3ef0abcd2d105c3" providerId="LiveId" clId="{4521371D-3BDC-41D2-9AE0-ABCB5AA39C49}" dt="2022-10-04T09:56:19.934" v="11272" actId="21"/>
          <ac:spMkLst>
            <pc:docMk/>
            <pc:sldMk cId="0" sldId="320"/>
            <ac:spMk id="39966" creationId="{F13284DF-8F2D-8477-EB4D-F51AC440296D}"/>
          </ac:spMkLst>
        </pc:spChg>
        <pc:spChg chg="del mod">
          <ac:chgData name="Ge Qianru" userId="a3ef0abcd2d105c3" providerId="LiveId" clId="{4521371D-3BDC-41D2-9AE0-ABCB5AA39C49}" dt="2022-10-04T09:53:04.969" v="11168" actId="478"/>
          <ac:spMkLst>
            <pc:docMk/>
            <pc:sldMk cId="0" sldId="320"/>
            <ac:spMk id="39969" creationId="{77B6CA04-0173-9204-72EB-6DEB6FF90152}"/>
          </ac:spMkLst>
        </pc:spChg>
        <pc:spChg chg="del mod">
          <ac:chgData name="Ge Qianru" userId="a3ef0abcd2d105c3" providerId="LiveId" clId="{4521371D-3BDC-41D2-9AE0-ABCB5AA39C49}" dt="2022-10-04T09:55:32.396" v="11252" actId="478"/>
          <ac:spMkLst>
            <pc:docMk/>
            <pc:sldMk cId="0" sldId="320"/>
            <ac:spMk id="39971" creationId="{B6601D7C-61A2-A189-8AA8-4671B58EB683}"/>
          </ac:spMkLst>
        </pc:spChg>
        <pc:spChg chg="mod">
          <ac:chgData name="Ge Qianru" userId="a3ef0abcd2d105c3" providerId="LiveId" clId="{4521371D-3BDC-41D2-9AE0-ABCB5AA39C49}" dt="2022-10-04T09:51:58.797" v="11077" actId="14100"/>
          <ac:spMkLst>
            <pc:docMk/>
            <pc:sldMk cId="0" sldId="320"/>
            <ac:spMk id="39973" creationId="{A9BE1E40-DAA5-A725-E34E-A4EF16E1551D}"/>
          </ac:spMkLst>
        </pc:spChg>
        <pc:grpChg chg="mod">
          <ac:chgData name="Ge Qianru" userId="a3ef0abcd2d105c3" providerId="LiveId" clId="{4521371D-3BDC-41D2-9AE0-ABCB5AA39C49}" dt="2022-10-04T09:53:46.411" v="11229" actId="113"/>
          <ac:grpSpMkLst>
            <pc:docMk/>
            <pc:sldMk cId="0" sldId="320"/>
            <ac:grpSpMk id="39950" creationId="{1E9FA144-2C12-497D-F3BC-116661CE054A}"/>
          </ac:grpSpMkLst>
        </pc:grpChg>
        <pc:grpChg chg="mod">
          <ac:chgData name="Ge Qianru" userId="a3ef0abcd2d105c3" providerId="LiveId" clId="{4521371D-3BDC-41D2-9AE0-ABCB5AA39C49}" dt="2022-10-04T09:53:46.411" v="11229" actId="113"/>
          <ac:grpSpMkLst>
            <pc:docMk/>
            <pc:sldMk cId="0" sldId="320"/>
            <ac:grpSpMk id="39963" creationId="{282BE409-12B0-B71F-7F1F-BF12C9455F96}"/>
          </ac:grpSpMkLst>
        </pc:grpChg>
        <pc:grpChg chg="add del mod">
          <ac:chgData name="Ge Qianru" userId="a3ef0abcd2d105c3" providerId="LiveId" clId="{4521371D-3BDC-41D2-9AE0-ABCB5AA39C49}" dt="2022-10-04T09:57:29.784" v="11290" actId="21"/>
          <ac:grpSpMkLst>
            <pc:docMk/>
            <pc:sldMk cId="0" sldId="320"/>
            <ac:grpSpMk id="39968" creationId="{5F29CA6A-BE1A-3E69-C8B2-74AE79A5A478}"/>
          </ac:grpSpMkLst>
        </pc:grpChg>
        <pc:grpChg chg="del mod">
          <ac:chgData name="Ge Qianru" userId="a3ef0abcd2d105c3" providerId="LiveId" clId="{4521371D-3BDC-41D2-9AE0-ABCB5AA39C49}" dt="2022-10-04T09:53:04.969" v="11168" actId="478"/>
          <ac:grpSpMkLst>
            <pc:docMk/>
            <pc:sldMk cId="0" sldId="320"/>
            <ac:grpSpMk id="39970" creationId="{B8409020-4537-CEB7-5A49-DD90961E174A}"/>
          </ac:grpSpMkLst>
        </pc:grpChg>
        <pc:grpChg chg="del mod">
          <ac:chgData name="Ge Qianru" userId="a3ef0abcd2d105c3" providerId="LiveId" clId="{4521371D-3BDC-41D2-9AE0-ABCB5AA39C49}" dt="2022-10-04T09:55:32.396" v="11252" actId="478"/>
          <ac:grpSpMkLst>
            <pc:docMk/>
            <pc:sldMk cId="0" sldId="320"/>
            <ac:grpSpMk id="39972" creationId="{0890317A-6B7D-522E-434E-B076ECFDFACF}"/>
          </ac:grpSpMkLst>
        </pc:grpChg>
        <pc:grpChg chg="del mod">
          <ac:chgData name="Ge Qianru" userId="a3ef0abcd2d105c3" providerId="LiveId" clId="{4521371D-3BDC-41D2-9AE0-ABCB5AA39C49}" dt="2022-10-04T09:56:46.637" v="11281" actId="478"/>
          <ac:grpSpMkLst>
            <pc:docMk/>
            <pc:sldMk cId="0" sldId="320"/>
            <ac:grpSpMk id="39974" creationId="{BC376E9F-4100-4F03-525C-A7658430B520}"/>
          </ac:grpSpMkLst>
        </pc:grpChg>
        <pc:graphicFrameChg chg="add mod">
          <ac:chgData name="Ge Qianru" userId="a3ef0abcd2d105c3" providerId="LiveId" clId="{4521371D-3BDC-41D2-9AE0-ABCB5AA39C49}" dt="2022-10-04T09:59:37.078" v="11385" actId="255"/>
          <ac:graphicFrameMkLst>
            <pc:docMk/>
            <pc:sldMk cId="0" sldId="320"/>
            <ac:graphicFrameMk id="8" creationId="{6E3C8B24-DBFF-D32F-9BC4-92BCA4A3ECC9}"/>
          </ac:graphicFrameMkLst>
        </pc:graphicFrameChg>
        <pc:graphicFrameChg chg="mod">
          <ac:chgData name="Ge Qianru" userId="a3ef0abcd2d105c3" providerId="LiveId" clId="{4521371D-3BDC-41D2-9AE0-ABCB5AA39C49}" dt="2022-10-04T13:47:41.457" v="12380" actId="1035"/>
          <ac:graphicFrameMkLst>
            <pc:docMk/>
            <pc:sldMk cId="0" sldId="320"/>
            <ac:graphicFrameMk id="39962" creationId="{927C24D4-3B08-806D-F589-C2103D387359}"/>
          </ac:graphicFrameMkLst>
        </pc:graphicFrameChg>
        <pc:graphicFrameChg chg="del mod">
          <ac:chgData name="Ge Qianru" userId="a3ef0abcd2d105c3" providerId="LiveId" clId="{4521371D-3BDC-41D2-9AE0-ABCB5AA39C49}" dt="2022-10-04T09:56:37.990" v="11278" actId="21"/>
          <ac:graphicFrameMkLst>
            <pc:docMk/>
            <pc:sldMk cId="0" sldId="320"/>
            <ac:graphicFrameMk id="39965" creationId="{4D8B8A04-1CDD-7233-19A6-EDE99771B5BE}"/>
          </ac:graphicFrameMkLst>
        </pc:graphicFrameChg>
        <pc:graphicFrameChg chg="mod">
          <ac:chgData name="Ge Qianru" userId="a3ef0abcd2d105c3" providerId="LiveId" clId="{4521371D-3BDC-41D2-9AE0-ABCB5AA39C49}" dt="2022-10-04T09:59:37.078" v="11385" actId="255"/>
          <ac:graphicFrameMkLst>
            <pc:docMk/>
            <pc:sldMk cId="0" sldId="320"/>
            <ac:graphicFrameMk id="39967" creationId="{320E980E-7303-9C30-B2A8-DF8EB91C8F42}"/>
          </ac:graphicFrameMkLst>
        </pc:graphicFrameChg>
      </pc:sldChg>
      <pc:sldChg chg="addSp delSp modSp add mod modAnim">
        <pc:chgData name="Ge Qianru" userId="a3ef0abcd2d105c3" providerId="LiveId" clId="{4521371D-3BDC-41D2-9AE0-ABCB5AA39C49}" dt="2022-10-04T10:05:08.833" v="11416" actId="14100"/>
        <pc:sldMkLst>
          <pc:docMk/>
          <pc:sldMk cId="0" sldId="321"/>
        </pc:sldMkLst>
        <pc:spChg chg="add mod">
          <ac:chgData name="Ge Qianru" userId="a3ef0abcd2d105c3" providerId="LiveId" clId="{4521371D-3BDC-41D2-9AE0-ABCB5AA39C49}" dt="2022-10-04T09:58:40.930" v="11320"/>
          <ac:spMkLst>
            <pc:docMk/>
            <pc:sldMk cId="0" sldId="321"/>
            <ac:spMk id="2" creationId="{E465AAD3-4A15-21A5-0E4A-C11F1FCA786B}"/>
          </ac:spMkLst>
        </pc:spChg>
        <pc:spChg chg="add mod">
          <ac:chgData name="Ge Qianru" userId="a3ef0abcd2d105c3" providerId="LiveId" clId="{4521371D-3BDC-41D2-9AE0-ABCB5AA39C49}" dt="2022-10-04T09:59:52.992" v="11389" actId="255"/>
          <ac:spMkLst>
            <pc:docMk/>
            <pc:sldMk cId="0" sldId="321"/>
            <ac:spMk id="3" creationId="{AF523513-EF14-7B36-C462-960BF545BE04}"/>
          </ac:spMkLst>
        </pc:spChg>
        <pc:spChg chg="add mod">
          <ac:chgData name="Ge Qianru" userId="a3ef0abcd2d105c3" providerId="LiveId" clId="{4521371D-3BDC-41D2-9AE0-ABCB5AA39C49}" dt="2022-10-04T10:00:37.152" v="11399" actId="255"/>
          <ac:spMkLst>
            <pc:docMk/>
            <pc:sldMk cId="0" sldId="321"/>
            <ac:spMk id="5" creationId="{9CF3CE79-94C2-3853-9B2A-9E1C886141F7}"/>
          </ac:spMkLst>
        </pc:spChg>
        <pc:spChg chg="add mod">
          <ac:chgData name="Ge Qianru" userId="a3ef0abcd2d105c3" providerId="LiveId" clId="{4521371D-3BDC-41D2-9AE0-ABCB5AA39C49}" dt="2022-10-04T10:01:10.679" v="11408" actId="113"/>
          <ac:spMkLst>
            <pc:docMk/>
            <pc:sldMk cId="0" sldId="321"/>
            <ac:spMk id="7" creationId="{5A11DB39-0D7A-C047-8286-E27B636F0B43}"/>
          </ac:spMkLst>
        </pc:spChg>
        <pc:spChg chg="del">
          <ac:chgData name="Ge Qianru" userId="a3ef0abcd2d105c3" providerId="LiveId" clId="{4521371D-3BDC-41D2-9AE0-ABCB5AA39C49}" dt="2022-10-04T09:58:40.524" v="11319" actId="478"/>
          <ac:spMkLst>
            <pc:docMk/>
            <pc:sldMk cId="0" sldId="321"/>
            <ac:spMk id="69634" creationId="{1E980D59-5F8F-E37C-CB86-892E7B21AD52}"/>
          </ac:spMkLst>
        </pc:spChg>
        <pc:spChg chg="mod">
          <ac:chgData name="Ge Qianru" userId="a3ef0abcd2d105c3" providerId="LiveId" clId="{4521371D-3BDC-41D2-9AE0-ABCB5AA39C49}" dt="2022-10-04T09:58:44.512" v="11321" actId="113"/>
          <ac:spMkLst>
            <pc:docMk/>
            <pc:sldMk cId="0" sldId="321"/>
            <ac:spMk id="69637" creationId="{D3A2CACC-24E4-281E-97DD-525F521BE281}"/>
          </ac:spMkLst>
        </pc:spChg>
        <pc:spChg chg="mod">
          <ac:chgData name="Ge Qianru" userId="a3ef0abcd2d105c3" providerId="LiveId" clId="{4521371D-3BDC-41D2-9AE0-ABCB5AA39C49}" dt="2022-10-04T09:58:44.512" v="11321" actId="113"/>
          <ac:spMkLst>
            <pc:docMk/>
            <pc:sldMk cId="0" sldId="321"/>
            <ac:spMk id="69638" creationId="{1A0BB5B3-D51A-77D5-CC81-E0EAA2FF1503}"/>
          </ac:spMkLst>
        </pc:spChg>
        <pc:spChg chg="mod">
          <ac:chgData name="Ge Qianru" userId="a3ef0abcd2d105c3" providerId="LiveId" clId="{4521371D-3BDC-41D2-9AE0-ABCB5AA39C49}" dt="2022-10-04T09:58:44.512" v="11321" actId="113"/>
          <ac:spMkLst>
            <pc:docMk/>
            <pc:sldMk cId="0" sldId="321"/>
            <ac:spMk id="69640" creationId="{76247FBD-5176-FEE3-1FD2-B574F94930D5}"/>
          </ac:spMkLst>
        </pc:spChg>
        <pc:spChg chg="mod">
          <ac:chgData name="Ge Qianru" userId="a3ef0abcd2d105c3" providerId="LiveId" clId="{4521371D-3BDC-41D2-9AE0-ABCB5AA39C49}" dt="2022-10-04T09:58:44.512" v="11321" actId="113"/>
          <ac:spMkLst>
            <pc:docMk/>
            <pc:sldMk cId="0" sldId="321"/>
            <ac:spMk id="69641" creationId="{AE853881-DBE5-10AB-B098-FCC93F07D87C}"/>
          </ac:spMkLst>
        </pc:spChg>
        <pc:spChg chg="mod">
          <ac:chgData name="Ge Qianru" userId="a3ef0abcd2d105c3" providerId="LiveId" clId="{4521371D-3BDC-41D2-9AE0-ABCB5AA39C49}" dt="2022-10-04T09:58:44.512" v="11321" actId="113"/>
          <ac:spMkLst>
            <pc:docMk/>
            <pc:sldMk cId="0" sldId="321"/>
            <ac:spMk id="69642" creationId="{FD74785B-27EB-EF1B-6592-0F672D655F26}"/>
          </ac:spMkLst>
        </pc:spChg>
        <pc:spChg chg="mod">
          <ac:chgData name="Ge Qianru" userId="a3ef0abcd2d105c3" providerId="LiveId" clId="{4521371D-3BDC-41D2-9AE0-ABCB5AA39C49}" dt="2022-10-04T09:58:44.512" v="11321" actId="113"/>
          <ac:spMkLst>
            <pc:docMk/>
            <pc:sldMk cId="0" sldId="321"/>
            <ac:spMk id="69643" creationId="{A992713B-6FB2-DDA6-913A-C628FF65EF73}"/>
          </ac:spMkLst>
        </pc:spChg>
        <pc:spChg chg="mod">
          <ac:chgData name="Ge Qianru" userId="a3ef0abcd2d105c3" providerId="LiveId" clId="{4521371D-3BDC-41D2-9AE0-ABCB5AA39C49}" dt="2022-10-04T09:58:44.512" v="11321" actId="113"/>
          <ac:spMkLst>
            <pc:docMk/>
            <pc:sldMk cId="0" sldId="321"/>
            <ac:spMk id="69644" creationId="{212830ED-AF58-BDFF-9E4C-E27021FF73DD}"/>
          </ac:spMkLst>
        </pc:spChg>
        <pc:spChg chg="mod">
          <ac:chgData name="Ge Qianru" userId="a3ef0abcd2d105c3" providerId="LiveId" clId="{4521371D-3BDC-41D2-9AE0-ABCB5AA39C49}" dt="2022-10-04T09:58:44.512" v="11321" actId="113"/>
          <ac:spMkLst>
            <pc:docMk/>
            <pc:sldMk cId="0" sldId="321"/>
            <ac:spMk id="69645" creationId="{09B2A9FE-0221-6DF0-5A58-FA81607AD755}"/>
          </ac:spMkLst>
        </pc:spChg>
        <pc:spChg chg="mod">
          <ac:chgData name="Ge Qianru" userId="a3ef0abcd2d105c3" providerId="LiveId" clId="{4521371D-3BDC-41D2-9AE0-ABCB5AA39C49}" dt="2022-10-04T09:58:44.512" v="11321" actId="113"/>
          <ac:spMkLst>
            <pc:docMk/>
            <pc:sldMk cId="0" sldId="321"/>
            <ac:spMk id="69646" creationId="{842C04E9-777C-0DB9-5160-9E7C46A8222E}"/>
          </ac:spMkLst>
        </pc:spChg>
        <pc:spChg chg="mod">
          <ac:chgData name="Ge Qianru" userId="a3ef0abcd2d105c3" providerId="LiveId" clId="{4521371D-3BDC-41D2-9AE0-ABCB5AA39C49}" dt="2022-10-04T09:58:44.512" v="11321" actId="113"/>
          <ac:spMkLst>
            <pc:docMk/>
            <pc:sldMk cId="0" sldId="321"/>
            <ac:spMk id="69647" creationId="{2472C5D2-AFEE-98D6-91E2-5BDC4C207FF0}"/>
          </ac:spMkLst>
        </pc:spChg>
        <pc:spChg chg="mod">
          <ac:chgData name="Ge Qianru" userId="a3ef0abcd2d105c3" providerId="LiveId" clId="{4521371D-3BDC-41D2-9AE0-ABCB5AA39C49}" dt="2022-10-04T09:58:44.512" v="11321" actId="113"/>
          <ac:spMkLst>
            <pc:docMk/>
            <pc:sldMk cId="0" sldId="321"/>
            <ac:spMk id="69648" creationId="{2BC53487-854C-D519-879F-C071D46395B3}"/>
          </ac:spMkLst>
        </pc:spChg>
        <pc:spChg chg="mod">
          <ac:chgData name="Ge Qianru" userId="a3ef0abcd2d105c3" providerId="LiveId" clId="{4521371D-3BDC-41D2-9AE0-ABCB5AA39C49}" dt="2022-10-04T09:58:44.512" v="11321" actId="113"/>
          <ac:spMkLst>
            <pc:docMk/>
            <pc:sldMk cId="0" sldId="321"/>
            <ac:spMk id="69649" creationId="{748CBE1C-F323-1C03-F803-ACF302E2236E}"/>
          </ac:spMkLst>
        </pc:spChg>
        <pc:spChg chg="mod">
          <ac:chgData name="Ge Qianru" userId="a3ef0abcd2d105c3" providerId="LiveId" clId="{4521371D-3BDC-41D2-9AE0-ABCB5AA39C49}" dt="2022-10-04T09:58:44.512" v="11321" actId="113"/>
          <ac:spMkLst>
            <pc:docMk/>
            <pc:sldMk cId="0" sldId="321"/>
            <ac:spMk id="69650" creationId="{C754EF2A-6484-88F6-87C9-B2299033C657}"/>
          </ac:spMkLst>
        </pc:spChg>
        <pc:spChg chg="mod">
          <ac:chgData name="Ge Qianru" userId="a3ef0abcd2d105c3" providerId="LiveId" clId="{4521371D-3BDC-41D2-9AE0-ABCB5AA39C49}" dt="2022-10-04T09:58:44.512" v="11321" actId="113"/>
          <ac:spMkLst>
            <pc:docMk/>
            <pc:sldMk cId="0" sldId="321"/>
            <ac:spMk id="69651" creationId="{017FC5BC-5507-7139-F72B-F3B03DCF4130}"/>
          </ac:spMkLst>
        </pc:spChg>
        <pc:spChg chg="mod">
          <ac:chgData name="Ge Qianru" userId="a3ef0abcd2d105c3" providerId="LiveId" clId="{4521371D-3BDC-41D2-9AE0-ABCB5AA39C49}" dt="2022-10-04T09:58:44.512" v="11321" actId="113"/>
          <ac:spMkLst>
            <pc:docMk/>
            <pc:sldMk cId="0" sldId="321"/>
            <ac:spMk id="69652" creationId="{8FCDD60C-E19F-B9BD-C846-B39E16531E87}"/>
          </ac:spMkLst>
        </pc:spChg>
        <pc:spChg chg="mod">
          <ac:chgData name="Ge Qianru" userId="a3ef0abcd2d105c3" providerId="LiveId" clId="{4521371D-3BDC-41D2-9AE0-ABCB5AA39C49}" dt="2022-10-04T09:58:44.512" v="11321" actId="113"/>
          <ac:spMkLst>
            <pc:docMk/>
            <pc:sldMk cId="0" sldId="321"/>
            <ac:spMk id="69653" creationId="{6475C557-2087-9CC2-462E-48A3D1311E9C}"/>
          </ac:spMkLst>
        </pc:spChg>
        <pc:spChg chg="mod">
          <ac:chgData name="Ge Qianru" userId="a3ef0abcd2d105c3" providerId="LiveId" clId="{4521371D-3BDC-41D2-9AE0-ABCB5AA39C49}" dt="2022-10-04T09:58:44.512" v="11321" actId="113"/>
          <ac:spMkLst>
            <pc:docMk/>
            <pc:sldMk cId="0" sldId="321"/>
            <ac:spMk id="69654" creationId="{F178C01F-0D6D-5B9B-9000-687E968FC8B0}"/>
          </ac:spMkLst>
        </pc:spChg>
        <pc:spChg chg="mod">
          <ac:chgData name="Ge Qianru" userId="a3ef0abcd2d105c3" providerId="LiveId" clId="{4521371D-3BDC-41D2-9AE0-ABCB5AA39C49}" dt="2022-10-04T09:58:44.512" v="11321" actId="113"/>
          <ac:spMkLst>
            <pc:docMk/>
            <pc:sldMk cId="0" sldId="321"/>
            <ac:spMk id="69655" creationId="{898B8D93-E2B6-D3E4-9025-C422F8EB1BD8}"/>
          </ac:spMkLst>
        </pc:spChg>
        <pc:spChg chg="mod">
          <ac:chgData name="Ge Qianru" userId="a3ef0abcd2d105c3" providerId="LiveId" clId="{4521371D-3BDC-41D2-9AE0-ABCB5AA39C49}" dt="2022-10-04T09:58:44.512" v="11321" actId="113"/>
          <ac:spMkLst>
            <pc:docMk/>
            <pc:sldMk cId="0" sldId="321"/>
            <ac:spMk id="69656" creationId="{844125E5-DA0A-7684-6E6C-2E02DEFA7294}"/>
          </ac:spMkLst>
        </pc:spChg>
        <pc:spChg chg="mod">
          <ac:chgData name="Ge Qianru" userId="a3ef0abcd2d105c3" providerId="LiveId" clId="{4521371D-3BDC-41D2-9AE0-ABCB5AA39C49}" dt="2022-10-04T09:58:44.512" v="11321" actId="113"/>
          <ac:spMkLst>
            <pc:docMk/>
            <pc:sldMk cId="0" sldId="321"/>
            <ac:spMk id="69657" creationId="{FA192984-58D1-7239-863D-5668339E86CC}"/>
          </ac:spMkLst>
        </pc:spChg>
        <pc:spChg chg="del mod">
          <ac:chgData name="Ge Qianru" userId="a3ef0abcd2d105c3" providerId="LiveId" clId="{4521371D-3BDC-41D2-9AE0-ABCB5AA39C49}" dt="2022-10-04T09:59:10.632" v="11323" actId="21"/>
          <ac:spMkLst>
            <pc:docMk/>
            <pc:sldMk cId="0" sldId="321"/>
            <ac:spMk id="69662" creationId="{07046A52-8E38-B3E5-9C6F-9434F6912C7E}"/>
          </ac:spMkLst>
        </pc:spChg>
        <pc:spChg chg="del mod">
          <ac:chgData name="Ge Qianru" userId="a3ef0abcd2d105c3" providerId="LiveId" clId="{4521371D-3BDC-41D2-9AE0-ABCB5AA39C49}" dt="2022-10-04T10:00:22.254" v="11395" actId="21"/>
          <ac:spMkLst>
            <pc:docMk/>
            <pc:sldMk cId="0" sldId="321"/>
            <ac:spMk id="69665" creationId="{B2F47972-C5C1-5AEF-D07D-1266C34B6DCB}"/>
          </ac:spMkLst>
        </pc:spChg>
        <pc:spChg chg="del">
          <ac:chgData name="Ge Qianru" userId="a3ef0abcd2d105c3" providerId="LiveId" clId="{4521371D-3BDC-41D2-9AE0-ABCB5AA39C49}" dt="2022-10-04T10:01:00.925" v="11404" actId="21"/>
          <ac:spMkLst>
            <pc:docMk/>
            <pc:sldMk cId="0" sldId="321"/>
            <ac:spMk id="69670" creationId="{1BF15902-FF69-4EF0-89EE-F26D03C4ED2A}"/>
          </ac:spMkLst>
        </pc:spChg>
        <pc:spChg chg="del">
          <ac:chgData name="Ge Qianru" userId="a3ef0abcd2d105c3" providerId="LiveId" clId="{4521371D-3BDC-41D2-9AE0-ABCB5AA39C49}" dt="2022-10-04T10:04:57.479" v="11414" actId="478"/>
          <ac:spMkLst>
            <pc:docMk/>
            <pc:sldMk cId="0" sldId="321"/>
            <ac:spMk id="69671" creationId="{DCEF4B01-D353-5010-BF1D-19CF85AC273C}"/>
          </ac:spMkLst>
        </pc:spChg>
        <pc:spChg chg="del mod topLvl">
          <ac:chgData name="Ge Qianru" userId="a3ef0abcd2d105c3" providerId="LiveId" clId="{4521371D-3BDC-41D2-9AE0-ABCB5AA39C49}" dt="2022-10-04T10:00:00.433" v="11391" actId="478"/>
          <ac:spMkLst>
            <pc:docMk/>
            <pc:sldMk cId="0" sldId="321"/>
            <ac:spMk id="69672" creationId="{4FF0B880-8A7E-7B6F-4ACE-8E55525081A5}"/>
          </ac:spMkLst>
        </pc:spChg>
        <pc:spChg chg="del mod topLvl">
          <ac:chgData name="Ge Qianru" userId="a3ef0abcd2d105c3" providerId="LiveId" clId="{4521371D-3BDC-41D2-9AE0-ABCB5AA39C49}" dt="2022-10-04T10:00:43.248" v="11401" actId="478"/>
          <ac:spMkLst>
            <pc:docMk/>
            <pc:sldMk cId="0" sldId="321"/>
            <ac:spMk id="69673" creationId="{ACDF6246-6E47-C515-CA82-F93E6C768C6D}"/>
          </ac:spMkLst>
        </pc:spChg>
        <pc:spChg chg="del mod topLvl">
          <ac:chgData name="Ge Qianru" userId="a3ef0abcd2d105c3" providerId="LiveId" clId="{4521371D-3BDC-41D2-9AE0-ABCB5AA39C49}" dt="2022-10-04T10:01:19.542" v="11410" actId="478"/>
          <ac:spMkLst>
            <pc:docMk/>
            <pc:sldMk cId="0" sldId="321"/>
            <ac:spMk id="69674" creationId="{D921443E-D691-826E-EB42-5C7CBFF2AF2A}"/>
          </ac:spMkLst>
        </pc:spChg>
        <pc:grpChg chg="mod">
          <ac:chgData name="Ge Qianru" userId="a3ef0abcd2d105c3" providerId="LiveId" clId="{4521371D-3BDC-41D2-9AE0-ABCB5AA39C49}" dt="2022-10-04T09:58:44.512" v="11321" actId="113"/>
          <ac:grpSpMkLst>
            <pc:docMk/>
            <pc:sldMk cId="0" sldId="321"/>
            <ac:grpSpMk id="69636" creationId="{D1D37744-2DEC-D850-A6D7-A5FB59D6DB2A}"/>
          </ac:grpSpMkLst>
        </pc:grpChg>
        <pc:grpChg chg="mod">
          <ac:chgData name="Ge Qianru" userId="a3ef0abcd2d105c3" providerId="LiveId" clId="{4521371D-3BDC-41D2-9AE0-ABCB5AA39C49}" dt="2022-10-04T09:58:44.512" v="11321" actId="113"/>
          <ac:grpSpMkLst>
            <pc:docMk/>
            <pc:sldMk cId="0" sldId="321"/>
            <ac:grpSpMk id="69639" creationId="{B9828768-D16E-FA40-1A7A-C047229DF992}"/>
          </ac:grpSpMkLst>
        </pc:grpChg>
        <pc:grpChg chg="del mod">
          <ac:chgData name="Ge Qianru" userId="a3ef0abcd2d105c3" providerId="LiveId" clId="{4521371D-3BDC-41D2-9AE0-ABCB5AA39C49}" dt="2022-10-04T09:59:57.870" v="11390" actId="21"/>
          <ac:grpSpMkLst>
            <pc:docMk/>
            <pc:sldMk cId="0" sldId="321"/>
            <ac:grpSpMk id="69675" creationId="{D06056EA-35B7-7D0A-E261-D83E24404859}"/>
          </ac:grpSpMkLst>
        </pc:grpChg>
        <pc:grpChg chg="del mod">
          <ac:chgData name="Ge Qianru" userId="a3ef0abcd2d105c3" providerId="LiveId" clId="{4521371D-3BDC-41D2-9AE0-ABCB5AA39C49}" dt="2022-10-04T10:00:40.825" v="11400" actId="21"/>
          <ac:grpSpMkLst>
            <pc:docMk/>
            <pc:sldMk cId="0" sldId="321"/>
            <ac:grpSpMk id="69676" creationId="{E4FCB22B-04EE-FD76-30DC-BB88F9FFA652}"/>
          </ac:grpSpMkLst>
        </pc:grpChg>
        <pc:grpChg chg="del mod">
          <ac:chgData name="Ge Qianru" userId="a3ef0abcd2d105c3" providerId="LiveId" clId="{4521371D-3BDC-41D2-9AE0-ABCB5AA39C49}" dt="2022-10-04T10:01:17.666" v="11409" actId="21"/>
          <ac:grpSpMkLst>
            <pc:docMk/>
            <pc:sldMk cId="0" sldId="321"/>
            <ac:grpSpMk id="69678" creationId="{9F761E40-64AE-F73C-82AA-23239A53B1E5}"/>
          </ac:grpSpMkLst>
        </pc:grpChg>
        <pc:graphicFrameChg chg="add mod">
          <ac:chgData name="Ge Qianru" userId="a3ef0abcd2d105c3" providerId="LiveId" clId="{4521371D-3BDC-41D2-9AE0-ABCB5AA39C49}" dt="2022-10-04T10:05:03.283" v="11415" actId="14100"/>
          <ac:graphicFrameMkLst>
            <pc:docMk/>
            <pc:sldMk cId="0" sldId="321"/>
            <ac:graphicFrameMk id="4" creationId="{909B10ED-DBCC-DF1C-4890-C2DBAB021235}"/>
          </ac:graphicFrameMkLst>
        </pc:graphicFrameChg>
        <pc:graphicFrameChg chg="add mod">
          <ac:chgData name="Ge Qianru" userId="a3ef0abcd2d105c3" providerId="LiveId" clId="{4521371D-3BDC-41D2-9AE0-ABCB5AA39C49}" dt="2022-10-04T10:05:08.833" v="11416" actId="14100"/>
          <ac:graphicFrameMkLst>
            <pc:docMk/>
            <pc:sldMk cId="0" sldId="321"/>
            <ac:graphicFrameMk id="6" creationId="{1856C0AE-5C65-DBC0-1BFC-0F85C333487B}"/>
          </ac:graphicFrameMkLst>
        </pc:graphicFrameChg>
        <pc:graphicFrameChg chg="add mod">
          <ac:chgData name="Ge Qianru" userId="a3ef0abcd2d105c3" providerId="LiveId" clId="{4521371D-3BDC-41D2-9AE0-ABCB5AA39C49}" dt="2022-10-04T10:01:27.624" v="11413" actId="14100"/>
          <ac:graphicFrameMkLst>
            <pc:docMk/>
            <pc:sldMk cId="0" sldId="321"/>
            <ac:graphicFrameMk id="8" creationId="{A12D9D63-EE57-D722-4FC4-564069A03B88}"/>
          </ac:graphicFrameMkLst>
        </pc:graphicFrameChg>
        <pc:graphicFrameChg chg="del mod topLvl">
          <ac:chgData name="Ge Qianru" userId="a3ef0abcd2d105c3" providerId="LiveId" clId="{4521371D-3BDC-41D2-9AE0-ABCB5AA39C49}" dt="2022-10-04T09:59:57.870" v="11390" actId="21"/>
          <ac:graphicFrameMkLst>
            <pc:docMk/>
            <pc:sldMk cId="0" sldId="321"/>
            <ac:graphicFrameMk id="69661" creationId="{4DA0D91A-54AE-06CB-667B-7559498D3BBD}"/>
          </ac:graphicFrameMkLst>
        </pc:graphicFrameChg>
        <pc:graphicFrameChg chg="del mod topLvl">
          <ac:chgData name="Ge Qianru" userId="a3ef0abcd2d105c3" providerId="LiveId" clId="{4521371D-3BDC-41D2-9AE0-ABCB5AA39C49}" dt="2022-10-04T10:00:40.825" v="11400" actId="21"/>
          <ac:graphicFrameMkLst>
            <pc:docMk/>
            <pc:sldMk cId="0" sldId="321"/>
            <ac:graphicFrameMk id="69666" creationId="{DFE8FB92-6C05-A8E1-6C82-410449FD7125}"/>
          </ac:graphicFrameMkLst>
        </pc:graphicFrameChg>
        <pc:graphicFrameChg chg="del mod topLvl">
          <ac:chgData name="Ge Qianru" userId="a3ef0abcd2d105c3" providerId="LiveId" clId="{4521371D-3BDC-41D2-9AE0-ABCB5AA39C49}" dt="2022-10-04T10:01:17.666" v="11409" actId="21"/>
          <ac:graphicFrameMkLst>
            <pc:docMk/>
            <pc:sldMk cId="0" sldId="321"/>
            <ac:graphicFrameMk id="69668" creationId="{5AA7939F-01B2-14C0-C58A-F9AAC41B7DDD}"/>
          </ac:graphicFrameMkLst>
        </pc:graphicFrameChg>
      </pc:sldChg>
      <pc:sldChg chg="addSp delSp modSp add mod modAnim">
        <pc:chgData name="Ge Qianru" userId="a3ef0abcd2d105c3" providerId="LiveId" clId="{4521371D-3BDC-41D2-9AE0-ABCB5AA39C49}" dt="2022-10-04T11:01:15.234" v="11546" actId="1076"/>
        <pc:sldMkLst>
          <pc:docMk/>
          <pc:sldMk cId="0" sldId="322"/>
        </pc:sldMkLst>
        <pc:spChg chg="add mod">
          <ac:chgData name="Ge Qianru" userId="a3ef0abcd2d105c3" providerId="LiveId" clId="{4521371D-3BDC-41D2-9AE0-ABCB5AA39C49}" dt="2022-10-04T10:05:47.475" v="11419" actId="1076"/>
          <ac:spMkLst>
            <pc:docMk/>
            <pc:sldMk cId="0" sldId="322"/>
            <ac:spMk id="2" creationId="{E9C78083-FADA-E61E-68DA-0FB1A744F300}"/>
          </ac:spMkLst>
        </pc:spChg>
        <pc:spChg chg="add mod">
          <ac:chgData name="Ge Qianru" userId="a3ef0abcd2d105c3" providerId="LiveId" clId="{4521371D-3BDC-41D2-9AE0-ABCB5AA39C49}" dt="2022-10-04T10:06:43.846" v="11423" actId="20577"/>
          <ac:spMkLst>
            <pc:docMk/>
            <pc:sldMk cId="0" sldId="322"/>
            <ac:spMk id="3" creationId="{44A96102-3CF2-6A15-66EA-288FAB58F3EE}"/>
          </ac:spMkLst>
        </pc:spChg>
        <pc:spChg chg="add mod">
          <ac:chgData name="Ge Qianru" userId="a3ef0abcd2d105c3" providerId="LiveId" clId="{4521371D-3BDC-41D2-9AE0-ABCB5AA39C49}" dt="2022-10-04T11:00:24.769" v="11537" actId="14100"/>
          <ac:spMkLst>
            <pc:docMk/>
            <pc:sldMk cId="0" sldId="322"/>
            <ac:spMk id="5" creationId="{A5199246-C449-B383-F431-0624FA6E4331}"/>
          </ac:spMkLst>
        </pc:spChg>
        <pc:spChg chg="add mod">
          <ac:chgData name="Ge Qianru" userId="a3ef0abcd2d105c3" providerId="LiveId" clId="{4521371D-3BDC-41D2-9AE0-ABCB5AA39C49}" dt="2022-10-04T11:01:15.234" v="11546" actId="1076"/>
          <ac:spMkLst>
            <pc:docMk/>
            <pc:sldMk cId="0" sldId="322"/>
            <ac:spMk id="7" creationId="{51C13CDC-75F3-867D-253F-C8A6D44D3CA4}"/>
          </ac:spMkLst>
        </pc:spChg>
        <pc:spChg chg="del">
          <ac:chgData name="Ge Qianru" userId="a3ef0abcd2d105c3" providerId="LiveId" clId="{4521371D-3BDC-41D2-9AE0-ABCB5AA39C49}" dt="2022-10-04T10:05:40.971" v="11417" actId="478"/>
          <ac:spMkLst>
            <pc:docMk/>
            <pc:sldMk cId="0" sldId="322"/>
            <ac:spMk id="40962" creationId="{72FFF9A0-3D61-A02F-2088-77DE0D3457C5}"/>
          </ac:spMkLst>
        </pc:spChg>
        <pc:spChg chg="del">
          <ac:chgData name="Ge Qianru" userId="a3ef0abcd2d105c3" providerId="LiveId" clId="{4521371D-3BDC-41D2-9AE0-ABCB5AA39C49}" dt="2022-10-04T10:06:33.981" v="11420" actId="478"/>
          <ac:spMkLst>
            <pc:docMk/>
            <pc:sldMk cId="0" sldId="322"/>
            <ac:spMk id="40963" creationId="{8B9FBE1C-8CA8-5C96-B4D4-9F6F51704E41}"/>
          </ac:spMkLst>
        </pc:spChg>
        <pc:spChg chg="mod">
          <ac:chgData name="Ge Qianru" userId="a3ef0abcd2d105c3" providerId="LiveId" clId="{4521371D-3BDC-41D2-9AE0-ABCB5AA39C49}" dt="2022-10-04T10:07:09.452" v="11439" actId="1038"/>
          <ac:spMkLst>
            <pc:docMk/>
            <pc:sldMk cId="0" sldId="322"/>
            <ac:spMk id="40965" creationId="{CB2DB2E7-9DAB-83BC-7B2A-7320474A03E2}"/>
          </ac:spMkLst>
        </pc:spChg>
        <pc:spChg chg="mod">
          <ac:chgData name="Ge Qianru" userId="a3ef0abcd2d105c3" providerId="LiveId" clId="{4521371D-3BDC-41D2-9AE0-ABCB5AA39C49}" dt="2022-10-04T10:07:09.452" v="11439" actId="1038"/>
          <ac:spMkLst>
            <pc:docMk/>
            <pc:sldMk cId="0" sldId="322"/>
            <ac:spMk id="40966" creationId="{BEAFECEC-2E06-91B3-C428-C3EFBAE53D40}"/>
          </ac:spMkLst>
        </pc:spChg>
        <pc:spChg chg="mod">
          <ac:chgData name="Ge Qianru" userId="a3ef0abcd2d105c3" providerId="LiveId" clId="{4521371D-3BDC-41D2-9AE0-ABCB5AA39C49}" dt="2022-10-04T10:07:09.452" v="11439" actId="1038"/>
          <ac:spMkLst>
            <pc:docMk/>
            <pc:sldMk cId="0" sldId="322"/>
            <ac:spMk id="40968" creationId="{9771FE0C-61DC-E5A6-4559-B6CDE0426477}"/>
          </ac:spMkLst>
        </pc:spChg>
        <pc:spChg chg="mod">
          <ac:chgData name="Ge Qianru" userId="a3ef0abcd2d105c3" providerId="LiveId" clId="{4521371D-3BDC-41D2-9AE0-ABCB5AA39C49}" dt="2022-10-04T10:07:09.452" v="11439" actId="1038"/>
          <ac:spMkLst>
            <pc:docMk/>
            <pc:sldMk cId="0" sldId="322"/>
            <ac:spMk id="40969" creationId="{079EBD20-444D-579A-0785-3298229A0905}"/>
          </ac:spMkLst>
        </pc:spChg>
        <pc:spChg chg="mod">
          <ac:chgData name="Ge Qianru" userId="a3ef0abcd2d105c3" providerId="LiveId" clId="{4521371D-3BDC-41D2-9AE0-ABCB5AA39C49}" dt="2022-10-04T10:07:09.452" v="11439" actId="1038"/>
          <ac:spMkLst>
            <pc:docMk/>
            <pc:sldMk cId="0" sldId="322"/>
            <ac:spMk id="40970" creationId="{7429A14B-909A-C1B6-C853-AEADA824D463}"/>
          </ac:spMkLst>
        </pc:spChg>
        <pc:spChg chg="mod">
          <ac:chgData name="Ge Qianru" userId="a3ef0abcd2d105c3" providerId="LiveId" clId="{4521371D-3BDC-41D2-9AE0-ABCB5AA39C49}" dt="2022-10-04T10:07:09.452" v="11439" actId="1038"/>
          <ac:spMkLst>
            <pc:docMk/>
            <pc:sldMk cId="0" sldId="322"/>
            <ac:spMk id="40971" creationId="{F6AD2AD8-518F-068F-C578-17E6A6758241}"/>
          </ac:spMkLst>
        </pc:spChg>
        <pc:spChg chg="mod">
          <ac:chgData name="Ge Qianru" userId="a3ef0abcd2d105c3" providerId="LiveId" clId="{4521371D-3BDC-41D2-9AE0-ABCB5AA39C49}" dt="2022-10-04T10:07:09.452" v="11439" actId="1038"/>
          <ac:spMkLst>
            <pc:docMk/>
            <pc:sldMk cId="0" sldId="322"/>
            <ac:spMk id="40972" creationId="{5AFBF739-7AD5-AC36-4A0C-56E29D61BE40}"/>
          </ac:spMkLst>
        </pc:spChg>
        <pc:spChg chg="mod">
          <ac:chgData name="Ge Qianru" userId="a3ef0abcd2d105c3" providerId="LiveId" clId="{4521371D-3BDC-41D2-9AE0-ABCB5AA39C49}" dt="2022-10-04T10:07:09.452" v="11439" actId="1038"/>
          <ac:spMkLst>
            <pc:docMk/>
            <pc:sldMk cId="0" sldId="322"/>
            <ac:spMk id="40973" creationId="{F1FBEF76-9EA5-0E4F-95FF-4F8ABB9C7FE3}"/>
          </ac:spMkLst>
        </pc:spChg>
        <pc:spChg chg="mod">
          <ac:chgData name="Ge Qianru" userId="a3ef0abcd2d105c3" providerId="LiveId" clId="{4521371D-3BDC-41D2-9AE0-ABCB5AA39C49}" dt="2022-10-04T10:07:09.452" v="11439" actId="1038"/>
          <ac:spMkLst>
            <pc:docMk/>
            <pc:sldMk cId="0" sldId="322"/>
            <ac:spMk id="40974" creationId="{51D2382A-9EE2-8FDF-2340-D26085223CEC}"/>
          </ac:spMkLst>
        </pc:spChg>
        <pc:spChg chg="mod">
          <ac:chgData name="Ge Qianru" userId="a3ef0abcd2d105c3" providerId="LiveId" clId="{4521371D-3BDC-41D2-9AE0-ABCB5AA39C49}" dt="2022-10-04T10:07:09.452" v="11439" actId="1038"/>
          <ac:spMkLst>
            <pc:docMk/>
            <pc:sldMk cId="0" sldId="322"/>
            <ac:spMk id="40975" creationId="{C6F7696A-5C6A-24A8-0FB4-8A5968B13137}"/>
          </ac:spMkLst>
        </pc:spChg>
        <pc:spChg chg="mod">
          <ac:chgData name="Ge Qianru" userId="a3ef0abcd2d105c3" providerId="LiveId" clId="{4521371D-3BDC-41D2-9AE0-ABCB5AA39C49}" dt="2022-10-04T10:07:09.452" v="11439" actId="1038"/>
          <ac:spMkLst>
            <pc:docMk/>
            <pc:sldMk cId="0" sldId="322"/>
            <ac:spMk id="40976" creationId="{B1CC5D3D-8CD9-3EA7-3EFF-16CB17AA532B}"/>
          </ac:spMkLst>
        </pc:spChg>
        <pc:spChg chg="mod">
          <ac:chgData name="Ge Qianru" userId="a3ef0abcd2d105c3" providerId="LiveId" clId="{4521371D-3BDC-41D2-9AE0-ABCB5AA39C49}" dt="2022-10-04T10:07:09.452" v="11439" actId="1038"/>
          <ac:spMkLst>
            <pc:docMk/>
            <pc:sldMk cId="0" sldId="322"/>
            <ac:spMk id="40977" creationId="{0072F40C-7421-CB33-745D-92B72FDAAF25}"/>
          </ac:spMkLst>
        </pc:spChg>
        <pc:spChg chg="mod">
          <ac:chgData name="Ge Qianru" userId="a3ef0abcd2d105c3" providerId="LiveId" clId="{4521371D-3BDC-41D2-9AE0-ABCB5AA39C49}" dt="2022-10-04T10:07:09.452" v="11439" actId="1038"/>
          <ac:spMkLst>
            <pc:docMk/>
            <pc:sldMk cId="0" sldId="322"/>
            <ac:spMk id="40978" creationId="{BE5B04DE-3E7E-7287-2A5E-A0B129A13358}"/>
          </ac:spMkLst>
        </pc:spChg>
        <pc:spChg chg="mod">
          <ac:chgData name="Ge Qianru" userId="a3ef0abcd2d105c3" providerId="LiveId" clId="{4521371D-3BDC-41D2-9AE0-ABCB5AA39C49}" dt="2022-10-04T10:07:09.452" v="11439" actId="1038"/>
          <ac:spMkLst>
            <pc:docMk/>
            <pc:sldMk cId="0" sldId="322"/>
            <ac:spMk id="40979" creationId="{456BF85A-6312-A9D8-663A-DF68BE850AF9}"/>
          </ac:spMkLst>
        </pc:spChg>
        <pc:spChg chg="mod">
          <ac:chgData name="Ge Qianru" userId="a3ef0abcd2d105c3" providerId="LiveId" clId="{4521371D-3BDC-41D2-9AE0-ABCB5AA39C49}" dt="2022-10-04T10:07:09.452" v="11439" actId="1038"/>
          <ac:spMkLst>
            <pc:docMk/>
            <pc:sldMk cId="0" sldId="322"/>
            <ac:spMk id="40980" creationId="{93100DD7-50EC-4904-2528-5DD638DEDE75}"/>
          </ac:spMkLst>
        </pc:spChg>
        <pc:spChg chg="mod">
          <ac:chgData name="Ge Qianru" userId="a3ef0abcd2d105c3" providerId="LiveId" clId="{4521371D-3BDC-41D2-9AE0-ABCB5AA39C49}" dt="2022-10-04T10:07:09.452" v="11439" actId="1038"/>
          <ac:spMkLst>
            <pc:docMk/>
            <pc:sldMk cId="0" sldId="322"/>
            <ac:spMk id="40981" creationId="{EE5C126A-27C7-CC8F-6E93-81387AAE2B70}"/>
          </ac:spMkLst>
        </pc:spChg>
        <pc:spChg chg="mod">
          <ac:chgData name="Ge Qianru" userId="a3ef0abcd2d105c3" providerId="LiveId" clId="{4521371D-3BDC-41D2-9AE0-ABCB5AA39C49}" dt="2022-10-04T10:07:09.452" v="11439" actId="1038"/>
          <ac:spMkLst>
            <pc:docMk/>
            <pc:sldMk cId="0" sldId="322"/>
            <ac:spMk id="40982" creationId="{ACE82731-2C68-E263-5250-AC9DB89CA181}"/>
          </ac:spMkLst>
        </pc:spChg>
        <pc:spChg chg="mod">
          <ac:chgData name="Ge Qianru" userId="a3ef0abcd2d105c3" providerId="LiveId" clId="{4521371D-3BDC-41D2-9AE0-ABCB5AA39C49}" dt="2022-10-04T10:07:09.452" v="11439" actId="1038"/>
          <ac:spMkLst>
            <pc:docMk/>
            <pc:sldMk cId="0" sldId="322"/>
            <ac:spMk id="40983" creationId="{9F59F69C-E90B-C127-7E38-65967A0D1ACA}"/>
          </ac:spMkLst>
        </pc:spChg>
        <pc:spChg chg="mod">
          <ac:chgData name="Ge Qianru" userId="a3ef0abcd2d105c3" providerId="LiveId" clId="{4521371D-3BDC-41D2-9AE0-ABCB5AA39C49}" dt="2022-10-04T10:07:09.452" v="11439" actId="1038"/>
          <ac:spMkLst>
            <pc:docMk/>
            <pc:sldMk cId="0" sldId="322"/>
            <ac:spMk id="40984" creationId="{2930A129-3091-1183-3021-B142F6C22B3A}"/>
          </ac:spMkLst>
        </pc:spChg>
        <pc:spChg chg="mod">
          <ac:chgData name="Ge Qianru" userId="a3ef0abcd2d105c3" providerId="LiveId" clId="{4521371D-3BDC-41D2-9AE0-ABCB5AA39C49}" dt="2022-10-04T10:07:09.452" v="11439" actId="1038"/>
          <ac:spMkLst>
            <pc:docMk/>
            <pc:sldMk cId="0" sldId="322"/>
            <ac:spMk id="40985" creationId="{FE426407-AD22-A82E-70B6-BB12646D211A}"/>
          </ac:spMkLst>
        </pc:spChg>
        <pc:spChg chg="mod">
          <ac:chgData name="Ge Qianru" userId="a3ef0abcd2d105c3" providerId="LiveId" clId="{4521371D-3BDC-41D2-9AE0-ABCB5AA39C49}" dt="2022-10-04T10:07:09.452" v="11439" actId="1038"/>
          <ac:spMkLst>
            <pc:docMk/>
            <pc:sldMk cId="0" sldId="322"/>
            <ac:spMk id="40986" creationId="{ABB07FD3-542D-790A-427E-A146B4EB793F}"/>
          </ac:spMkLst>
        </pc:spChg>
        <pc:spChg chg="mod">
          <ac:chgData name="Ge Qianru" userId="a3ef0abcd2d105c3" providerId="LiveId" clId="{4521371D-3BDC-41D2-9AE0-ABCB5AA39C49}" dt="2022-10-04T10:07:09.452" v="11439" actId="1038"/>
          <ac:spMkLst>
            <pc:docMk/>
            <pc:sldMk cId="0" sldId="322"/>
            <ac:spMk id="40987" creationId="{9CD27251-4ABF-C004-B9DA-CCE3C208F9EE}"/>
          </ac:spMkLst>
        </pc:spChg>
        <pc:spChg chg="mod">
          <ac:chgData name="Ge Qianru" userId="a3ef0abcd2d105c3" providerId="LiveId" clId="{4521371D-3BDC-41D2-9AE0-ABCB5AA39C49}" dt="2022-10-04T10:07:09.452" v="11439" actId="1038"/>
          <ac:spMkLst>
            <pc:docMk/>
            <pc:sldMk cId="0" sldId="322"/>
            <ac:spMk id="40988" creationId="{057233AC-9342-08E8-DB05-E24061262603}"/>
          </ac:spMkLst>
        </pc:spChg>
        <pc:spChg chg="mod">
          <ac:chgData name="Ge Qianru" userId="a3ef0abcd2d105c3" providerId="LiveId" clId="{4521371D-3BDC-41D2-9AE0-ABCB5AA39C49}" dt="2022-10-04T10:07:09.452" v="11439" actId="1038"/>
          <ac:spMkLst>
            <pc:docMk/>
            <pc:sldMk cId="0" sldId="322"/>
            <ac:spMk id="40989" creationId="{C4DFB872-349D-0A9C-23B3-DFF60A95ABFE}"/>
          </ac:spMkLst>
        </pc:spChg>
        <pc:spChg chg="del mod">
          <ac:chgData name="Ge Qianru" userId="a3ef0abcd2d105c3" providerId="LiveId" clId="{4521371D-3BDC-41D2-9AE0-ABCB5AA39C49}" dt="2022-10-04T11:00:32.853" v="11539" actId="478"/>
          <ac:spMkLst>
            <pc:docMk/>
            <pc:sldMk cId="0" sldId="322"/>
            <ac:spMk id="40990" creationId="{C3F88B78-582A-5BAE-967B-E3A9BF8DF1D9}"/>
          </ac:spMkLst>
        </pc:spChg>
        <pc:spChg chg="del mod">
          <ac:chgData name="Ge Qianru" userId="a3ef0abcd2d105c3" providerId="LiveId" clId="{4521371D-3BDC-41D2-9AE0-ABCB5AA39C49}" dt="2022-10-04T11:00:05.394" v="11533" actId="478"/>
          <ac:spMkLst>
            <pc:docMk/>
            <pc:sldMk cId="0" sldId="322"/>
            <ac:spMk id="40991" creationId="{0F6700DD-C02B-B904-3BAE-F84DA3141CB0}"/>
          </ac:spMkLst>
        </pc:spChg>
        <pc:grpChg chg="mod">
          <ac:chgData name="Ge Qianru" userId="a3ef0abcd2d105c3" providerId="LiveId" clId="{4521371D-3BDC-41D2-9AE0-ABCB5AA39C49}" dt="2022-10-04T10:07:09.452" v="11439" actId="1038"/>
          <ac:grpSpMkLst>
            <pc:docMk/>
            <pc:sldMk cId="0" sldId="322"/>
            <ac:grpSpMk id="40967" creationId="{4640E3B2-72CA-B352-BE92-565152BF910B}"/>
          </ac:grpSpMkLst>
        </pc:grpChg>
        <pc:grpChg chg="mod">
          <ac:chgData name="Ge Qianru" userId="a3ef0abcd2d105c3" providerId="LiveId" clId="{4521371D-3BDC-41D2-9AE0-ABCB5AA39C49}" dt="2022-10-04T10:07:09.452" v="11439" actId="1038"/>
          <ac:grpSpMkLst>
            <pc:docMk/>
            <pc:sldMk cId="0" sldId="322"/>
            <ac:grpSpMk id="40992" creationId="{DE79C8A8-BBF4-C196-10F6-DCA1A3AE6D8E}"/>
          </ac:grpSpMkLst>
        </pc:grpChg>
      </pc:sldChg>
      <pc:sldChg chg="addSp delSp modSp add mod">
        <pc:chgData name="Ge Qianru" userId="a3ef0abcd2d105c3" providerId="LiveId" clId="{4521371D-3BDC-41D2-9AE0-ABCB5AA39C49}" dt="2022-10-04T11:20:58.277" v="11635" actId="1038"/>
        <pc:sldMkLst>
          <pc:docMk/>
          <pc:sldMk cId="0" sldId="323"/>
        </pc:sldMkLst>
        <pc:spChg chg="add mod">
          <ac:chgData name="Ge Qianru" userId="a3ef0abcd2d105c3" providerId="LiveId" clId="{4521371D-3BDC-41D2-9AE0-ABCB5AA39C49}" dt="2022-10-04T10:18:13.943" v="11490" actId="20577"/>
          <ac:spMkLst>
            <pc:docMk/>
            <pc:sldMk cId="0" sldId="323"/>
            <ac:spMk id="2" creationId="{670CB597-94CF-E795-0F97-2E292E288B27}"/>
          </ac:spMkLst>
        </pc:spChg>
        <pc:spChg chg="del mod">
          <ac:chgData name="Ge Qianru" userId="a3ef0abcd2d105c3" providerId="LiveId" clId="{4521371D-3BDC-41D2-9AE0-ABCB5AA39C49}" dt="2022-10-04T10:18:03.999" v="11474" actId="478"/>
          <ac:spMkLst>
            <pc:docMk/>
            <pc:sldMk cId="0" sldId="323"/>
            <ac:spMk id="70658" creationId="{40E01A24-5C47-852E-2195-A196908404EB}"/>
          </ac:spMkLst>
        </pc:spChg>
        <pc:spChg chg="mod">
          <ac:chgData name="Ge Qianru" userId="a3ef0abcd2d105c3" providerId="LiveId" clId="{4521371D-3BDC-41D2-9AE0-ABCB5AA39C49}" dt="2022-10-04T11:07:29.069" v="11597" actId="1076"/>
          <ac:spMkLst>
            <pc:docMk/>
            <pc:sldMk cId="0" sldId="323"/>
            <ac:spMk id="70660" creationId="{C1EC8EB0-B829-AADB-2C87-666D0C7DA7B7}"/>
          </ac:spMkLst>
        </pc:spChg>
        <pc:spChg chg="mod">
          <ac:chgData name="Ge Qianru" userId="a3ef0abcd2d105c3" providerId="LiveId" clId="{4521371D-3BDC-41D2-9AE0-ABCB5AA39C49}" dt="2022-10-04T11:07:29.069" v="11597" actId="1076"/>
          <ac:spMkLst>
            <pc:docMk/>
            <pc:sldMk cId="0" sldId="323"/>
            <ac:spMk id="70661" creationId="{2915445F-7FC1-A3E1-B28D-269D7D0BB5C5}"/>
          </ac:spMkLst>
        </pc:spChg>
        <pc:spChg chg="mod">
          <ac:chgData name="Ge Qianru" userId="a3ef0abcd2d105c3" providerId="LiveId" clId="{4521371D-3BDC-41D2-9AE0-ABCB5AA39C49}" dt="2022-10-04T11:07:29.069" v="11597" actId="1076"/>
          <ac:spMkLst>
            <pc:docMk/>
            <pc:sldMk cId="0" sldId="323"/>
            <ac:spMk id="70663" creationId="{B7998634-7DDA-0B60-20CF-420F6AF05DA9}"/>
          </ac:spMkLst>
        </pc:spChg>
        <pc:spChg chg="mod">
          <ac:chgData name="Ge Qianru" userId="a3ef0abcd2d105c3" providerId="LiveId" clId="{4521371D-3BDC-41D2-9AE0-ABCB5AA39C49}" dt="2022-10-04T11:07:29.069" v="11597" actId="1076"/>
          <ac:spMkLst>
            <pc:docMk/>
            <pc:sldMk cId="0" sldId="323"/>
            <ac:spMk id="70664" creationId="{7A324B04-4404-1175-4C59-9458853687CD}"/>
          </ac:spMkLst>
        </pc:spChg>
        <pc:spChg chg="mod">
          <ac:chgData name="Ge Qianru" userId="a3ef0abcd2d105c3" providerId="LiveId" clId="{4521371D-3BDC-41D2-9AE0-ABCB5AA39C49}" dt="2022-10-04T11:07:29.069" v="11597" actId="1076"/>
          <ac:spMkLst>
            <pc:docMk/>
            <pc:sldMk cId="0" sldId="323"/>
            <ac:spMk id="70665" creationId="{DCA1B81C-BF5A-9317-1136-A66307C161B9}"/>
          </ac:spMkLst>
        </pc:spChg>
        <pc:spChg chg="mod">
          <ac:chgData name="Ge Qianru" userId="a3ef0abcd2d105c3" providerId="LiveId" clId="{4521371D-3BDC-41D2-9AE0-ABCB5AA39C49}" dt="2022-10-04T11:07:29.069" v="11597" actId="1076"/>
          <ac:spMkLst>
            <pc:docMk/>
            <pc:sldMk cId="0" sldId="323"/>
            <ac:spMk id="70666" creationId="{3D4390E6-4C02-E75B-995B-24B12603CE02}"/>
          </ac:spMkLst>
        </pc:spChg>
        <pc:spChg chg="mod">
          <ac:chgData name="Ge Qianru" userId="a3ef0abcd2d105c3" providerId="LiveId" clId="{4521371D-3BDC-41D2-9AE0-ABCB5AA39C49}" dt="2022-10-04T11:07:29.069" v="11597" actId="1076"/>
          <ac:spMkLst>
            <pc:docMk/>
            <pc:sldMk cId="0" sldId="323"/>
            <ac:spMk id="70667" creationId="{9A3609F6-04E1-2E94-C952-26685CF74E3C}"/>
          </ac:spMkLst>
        </pc:spChg>
        <pc:spChg chg="mod">
          <ac:chgData name="Ge Qianru" userId="a3ef0abcd2d105c3" providerId="LiveId" clId="{4521371D-3BDC-41D2-9AE0-ABCB5AA39C49}" dt="2022-10-04T11:07:29.069" v="11597" actId="1076"/>
          <ac:spMkLst>
            <pc:docMk/>
            <pc:sldMk cId="0" sldId="323"/>
            <ac:spMk id="70668" creationId="{71022CA9-9888-F6F4-4DB6-6E9B01D1940A}"/>
          </ac:spMkLst>
        </pc:spChg>
        <pc:spChg chg="mod">
          <ac:chgData name="Ge Qianru" userId="a3ef0abcd2d105c3" providerId="LiveId" clId="{4521371D-3BDC-41D2-9AE0-ABCB5AA39C49}" dt="2022-10-04T11:07:29.069" v="11597" actId="1076"/>
          <ac:spMkLst>
            <pc:docMk/>
            <pc:sldMk cId="0" sldId="323"/>
            <ac:spMk id="70669" creationId="{97D46FF6-69A6-68B4-0F25-DA9A3B9F19E6}"/>
          </ac:spMkLst>
        </pc:spChg>
        <pc:spChg chg="mod">
          <ac:chgData name="Ge Qianru" userId="a3ef0abcd2d105c3" providerId="LiveId" clId="{4521371D-3BDC-41D2-9AE0-ABCB5AA39C49}" dt="2022-10-04T11:07:29.069" v="11597" actId="1076"/>
          <ac:spMkLst>
            <pc:docMk/>
            <pc:sldMk cId="0" sldId="323"/>
            <ac:spMk id="70670" creationId="{D4E4E704-FD76-66EB-E230-D2C14AB8C330}"/>
          </ac:spMkLst>
        </pc:spChg>
        <pc:spChg chg="mod">
          <ac:chgData name="Ge Qianru" userId="a3ef0abcd2d105c3" providerId="LiveId" clId="{4521371D-3BDC-41D2-9AE0-ABCB5AA39C49}" dt="2022-10-04T11:07:29.069" v="11597" actId="1076"/>
          <ac:spMkLst>
            <pc:docMk/>
            <pc:sldMk cId="0" sldId="323"/>
            <ac:spMk id="70671" creationId="{0DA96693-DF40-7AED-564B-A4EF5A4AC86A}"/>
          </ac:spMkLst>
        </pc:spChg>
        <pc:spChg chg="mod">
          <ac:chgData name="Ge Qianru" userId="a3ef0abcd2d105c3" providerId="LiveId" clId="{4521371D-3BDC-41D2-9AE0-ABCB5AA39C49}" dt="2022-10-04T11:07:29.069" v="11597" actId="1076"/>
          <ac:spMkLst>
            <pc:docMk/>
            <pc:sldMk cId="0" sldId="323"/>
            <ac:spMk id="70672" creationId="{2BA4F94B-C1F4-5535-C4A7-3C0B5E31867E}"/>
          </ac:spMkLst>
        </pc:spChg>
        <pc:spChg chg="mod">
          <ac:chgData name="Ge Qianru" userId="a3ef0abcd2d105c3" providerId="LiveId" clId="{4521371D-3BDC-41D2-9AE0-ABCB5AA39C49}" dt="2022-10-04T11:07:29.069" v="11597" actId="1076"/>
          <ac:spMkLst>
            <pc:docMk/>
            <pc:sldMk cId="0" sldId="323"/>
            <ac:spMk id="70673" creationId="{F9E17AAD-9666-25F9-2381-939680C09313}"/>
          </ac:spMkLst>
        </pc:spChg>
        <pc:spChg chg="mod">
          <ac:chgData name="Ge Qianru" userId="a3ef0abcd2d105c3" providerId="LiveId" clId="{4521371D-3BDC-41D2-9AE0-ABCB5AA39C49}" dt="2022-10-04T11:07:29.069" v="11597" actId="1076"/>
          <ac:spMkLst>
            <pc:docMk/>
            <pc:sldMk cId="0" sldId="323"/>
            <ac:spMk id="70674" creationId="{FDE4CE1B-204E-3011-9355-F7D9F1E5371C}"/>
          </ac:spMkLst>
        </pc:spChg>
        <pc:spChg chg="mod">
          <ac:chgData name="Ge Qianru" userId="a3ef0abcd2d105c3" providerId="LiveId" clId="{4521371D-3BDC-41D2-9AE0-ABCB5AA39C49}" dt="2022-10-04T11:07:29.069" v="11597" actId="1076"/>
          <ac:spMkLst>
            <pc:docMk/>
            <pc:sldMk cId="0" sldId="323"/>
            <ac:spMk id="70675" creationId="{90677853-3628-3326-9570-6307275132FF}"/>
          </ac:spMkLst>
        </pc:spChg>
        <pc:spChg chg="mod">
          <ac:chgData name="Ge Qianru" userId="a3ef0abcd2d105c3" providerId="LiveId" clId="{4521371D-3BDC-41D2-9AE0-ABCB5AA39C49}" dt="2022-10-04T11:07:29.069" v="11597" actId="1076"/>
          <ac:spMkLst>
            <pc:docMk/>
            <pc:sldMk cId="0" sldId="323"/>
            <ac:spMk id="70676" creationId="{96584A64-5081-E487-CF6B-685B8D1FE3F2}"/>
          </ac:spMkLst>
        </pc:spChg>
        <pc:spChg chg="mod">
          <ac:chgData name="Ge Qianru" userId="a3ef0abcd2d105c3" providerId="LiveId" clId="{4521371D-3BDC-41D2-9AE0-ABCB5AA39C49}" dt="2022-10-04T11:07:29.069" v="11597" actId="1076"/>
          <ac:spMkLst>
            <pc:docMk/>
            <pc:sldMk cId="0" sldId="323"/>
            <ac:spMk id="70677" creationId="{F0F2CAD2-60F0-2D6B-E4E7-5D5198747EEA}"/>
          </ac:spMkLst>
        </pc:spChg>
        <pc:spChg chg="mod">
          <ac:chgData name="Ge Qianru" userId="a3ef0abcd2d105c3" providerId="LiveId" clId="{4521371D-3BDC-41D2-9AE0-ABCB5AA39C49}" dt="2022-10-04T11:07:29.069" v="11597" actId="1076"/>
          <ac:spMkLst>
            <pc:docMk/>
            <pc:sldMk cId="0" sldId="323"/>
            <ac:spMk id="70678" creationId="{6DCEDCB0-7A71-6260-65A3-ADC12FF84E2D}"/>
          </ac:spMkLst>
        </pc:spChg>
        <pc:spChg chg="mod">
          <ac:chgData name="Ge Qianru" userId="a3ef0abcd2d105c3" providerId="LiveId" clId="{4521371D-3BDC-41D2-9AE0-ABCB5AA39C49}" dt="2022-10-04T11:07:29.069" v="11597" actId="1076"/>
          <ac:spMkLst>
            <pc:docMk/>
            <pc:sldMk cId="0" sldId="323"/>
            <ac:spMk id="70679" creationId="{D898FE96-55C7-4B67-0C1D-A52EEE407F7A}"/>
          </ac:spMkLst>
        </pc:spChg>
        <pc:spChg chg="mod">
          <ac:chgData name="Ge Qianru" userId="a3ef0abcd2d105c3" providerId="LiveId" clId="{4521371D-3BDC-41D2-9AE0-ABCB5AA39C49}" dt="2022-10-04T11:07:29.069" v="11597" actId="1076"/>
          <ac:spMkLst>
            <pc:docMk/>
            <pc:sldMk cId="0" sldId="323"/>
            <ac:spMk id="70680" creationId="{986C52C7-63EA-EDB6-7043-210179CE64DD}"/>
          </ac:spMkLst>
        </pc:spChg>
        <pc:spChg chg="mod">
          <ac:chgData name="Ge Qianru" userId="a3ef0abcd2d105c3" providerId="LiveId" clId="{4521371D-3BDC-41D2-9AE0-ABCB5AA39C49}" dt="2022-10-04T11:07:29.069" v="11597" actId="1076"/>
          <ac:spMkLst>
            <pc:docMk/>
            <pc:sldMk cId="0" sldId="323"/>
            <ac:spMk id="70681" creationId="{244FA69A-C61A-1C30-2EDA-58B34E304D1F}"/>
          </ac:spMkLst>
        </pc:spChg>
        <pc:spChg chg="mod">
          <ac:chgData name="Ge Qianru" userId="a3ef0abcd2d105c3" providerId="LiveId" clId="{4521371D-3BDC-41D2-9AE0-ABCB5AA39C49}" dt="2022-10-04T11:07:29.069" v="11597" actId="1076"/>
          <ac:spMkLst>
            <pc:docMk/>
            <pc:sldMk cId="0" sldId="323"/>
            <ac:spMk id="70682" creationId="{DFC7C341-646E-7256-2075-1B7BEDEC0E33}"/>
          </ac:spMkLst>
        </pc:spChg>
        <pc:spChg chg="mod">
          <ac:chgData name="Ge Qianru" userId="a3ef0abcd2d105c3" providerId="LiveId" clId="{4521371D-3BDC-41D2-9AE0-ABCB5AA39C49}" dt="2022-10-04T11:07:29.069" v="11597" actId="1076"/>
          <ac:spMkLst>
            <pc:docMk/>
            <pc:sldMk cId="0" sldId="323"/>
            <ac:spMk id="70683" creationId="{B21A3EE1-4B3A-D9DC-D2E2-A7CC12F68A7C}"/>
          </ac:spMkLst>
        </pc:spChg>
        <pc:spChg chg="mod">
          <ac:chgData name="Ge Qianru" userId="a3ef0abcd2d105c3" providerId="LiveId" clId="{4521371D-3BDC-41D2-9AE0-ABCB5AA39C49}" dt="2022-10-04T11:07:29.069" v="11597" actId="1076"/>
          <ac:spMkLst>
            <pc:docMk/>
            <pc:sldMk cId="0" sldId="323"/>
            <ac:spMk id="70684" creationId="{074CCFEA-818A-9A19-2110-7543DBF93F4A}"/>
          </ac:spMkLst>
        </pc:spChg>
        <pc:spChg chg="mod">
          <ac:chgData name="Ge Qianru" userId="a3ef0abcd2d105c3" providerId="LiveId" clId="{4521371D-3BDC-41D2-9AE0-ABCB5AA39C49}" dt="2022-10-04T11:20:21.149" v="11606" actId="1076"/>
          <ac:spMkLst>
            <pc:docMk/>
            <pc:sldMk cId="0" sldId="323"/>
            <ac:spMk id="70692" creationId="{CA880200-9980-63C8-CDAA-754B0CCC74C3}"/>
          </ac:spMkLst>
        </pc:spChg>
        <pc:spChg chg="mod">
          <ac:chgData name="Ge Qianru" userId="a3ef0abcd2d105c3" providerId="LiveId" clId="{4521371D-3BDC-41D2-9AE0-ABCB5AA39C49}" dt="2022-10-04T11:01:46.767" v="11550" actId="113"/>
          <ac:spMkLst>
            <pc:docMk/>
            <pc:sldMk cId="0" sldId="323"/>
            <ac:spMk id="70694" creationId="{7647A700-294B-891D-8406-053CDD4CEEB0}"/>
          </ac:spMkLst>
        </pc:spChg>
        <pc:spChg chg="mod">
          <ac:chgData name="Ge Qianru" userId="a3ef0abcd2d105c3" providerId="LiveId" clId="{4521371D-3BDC-41D2-9AE0-ABCB5AA39C49}" dt="2022-10-04T11:01:43.343" v="11549" actId="113"/>
          <ac:spMkLst>
            <pc:docMk/>
            <pc:sldMk cId="0" sldId="323"/>
            <ac:spMk id="70695" creationId="{51E57CB5-725A-08A9-C01F-BD38254EE346}"/>
          </ac:spMkLst>
        </pc:spChg>
        <pc:spChg chg="mod">
          <ac:chgData name="Ge Qianru" userId="a3ef0abcd2d105c3" providerId="LiveId" clId="{4521371D-3BDC-41D2-9AE0-ABCB5AA39C49}" dt="2022-10-04T11:20:45.817" v="11626" actId="692"/>
          <ac:spMkLst>
            <pc:docMk/>
            <pc:sldMk cId="0" sldId="323"/>
            <ac:spMk id="70696" creationId="{E2B93E8A-7B0D-0985-2BB9-28B8F04B1C36}"/>
          </ac:spMkLst>
        </pc:spChg>
        <pc:spChg chg="mod">
          <ac:chgData name="Ge Qianru" userId="a3ef0abcd2d105c3" providerId="LiveId" clId="{4521371D-3BDC-41D2-9AE0-ABCB5AA39C49}" dt="2022-10-04T11:20:41.330" v="11622" actId="692"/>
          <ac:spMkLst>
            <pc:docMk/>
            <pc:sldMk cId="0" sldId="323"/>
            <ac:spMk id="70697" creationId="{37CD788E-73C9-F609-881D-030E9FB21598}"/>
          </ac:spMkLst>
        </pc:spChg>
        <pc:spChg chg="mod">
          <ac:chgData name="Ge Qianru" userId="a3ef0abcd2d105c3" providerId="LiveId" clId="{4521371D-3BDC-41D2-9AE0-ABCB5AA39C49}" dt="2022-10-04T11:20:35.078" v="11616" actId="692"/>
          <ac:spMkLst>
            <pc:docMk/>
            <pc:sldMk cId="0" sldId="323"/>
            <ac:spMk id="70698" creationId="{6F07A9D0-1E6E-6DDE-526B-D25D1D7F4FAC}"/>
          </ac:spMkLst>
        </pc:spChg>
        <pc:spChg chg="mod">
          <ac:chgData name="Ge Qianru" userId="a3ef0abcd2d105c3" providerId="LiveId" clId="{4521371D-3BDC-41D2-9AE0-ABCB5AA39C49}" dt="2022-10-04T11:20:50.133" v="11627" actId="1076"/>
          <ac:spMkLst>
            <pc:docMk/>
            <pc:sldMk cId="0" sldId="323"/>
            <ac:spMk id="70699" creationId="{25165A64-3368-2DD6-919D-462DF4A57E47}"/>
          </ac:spMkLst>
        </pc:spChg>
        <pc:spChg chg="mod">
          <ac:chgData name="Ge Qianru" userId="a3ef0abcd2d105c3" providerId="LiveId" clId="{4521371D-3BDC-41D2-9AE0-ABCB5AA39C49}" dt="2022-10-04T11:17:51.827" v="11604" actId="692"/>
          <ac:spMkLst>
            <pc:docMk/>
            <pc:sldMk cId="0" sldId="323"/>
            <ac:spMk id="70700" creationId="{7AD3DBD1-7B61-1388-8F73-7B8858D8BE8F}"/>
          </ac:spMkLst>
        </pc:spChg>
        <pc:spChg chg="mod">
          <ac:chgData name="Ge Qianru" userId="a3ef0abcd2d105c3" providerId="LiveId" clId="{4521371D-3BDC-41D2-9AE0-ABCB5AA39C49}" dt="2022-10-04T11:02:04.680" v="11553" actId="113"/>
          <ac:spMkLst>
            <pc:docMk/>
            <pc:sldMk cId="0" sldId="323"/>
            <ac:spMk id="70701" creationId="{AE42053A-3F81-8E81-C48F-1589B6F3D1C3}"/>
          </ac:spMkLst>
        </pc:spChg>
        <pc:grpChg chg="mod">
          <ac:chgData name="Ge Qianru" userId="a3ef0abcd2d105c3" providerId="LiveId" clId="{4521371D-3BDC-41D2-9AE0-ABCB5AA39C49}" dt="2022-10-04T11:07:29.069" v="11597" actId="1076"/>
          <ac:grpSpMkLst>
            <pc:docMk/>
            <pc:sldMk cId="0" sldId="323"/>
            <ac:grpSpMk id="70662" creationId="{7305CC69-9939-9B7D-2197-FE66B0A03412}"/>
          </ac:grpSpMkLst>
        </pc:grpChg>
        <pc:grpChg chg="mod">
          <ac:chgData name="Ge Qianru" userId="a3ef0abcd2d105c3" providerId="LiveId" clId="{4521371D-3BDC-41D2-9AE0-ABCB5AA39C49}" dt="2022-10-04T11:07:29.069" v="11597" actId="1076"/>
          <ac:grpSpMkLst>
            <pc:docMk/>
            <pc:sldMk cId="0" sldId="323"/>
            <ac:grpSpMk id="70687" creationId="{39564FAC-BA66-D49A-9DE6-48CDB11FE391}"/>
          </ac:grpSpMkLst>
        </pc:grpChg>
        <pc:graphicFrameChg chg="mod">
          <ac:chgData name="Ge Qianru" userId="a3ef0abcd2d105c3" providerId="LiveId" clId="{4521371D-3BDC-41D2-9AE0-ABCB5AA39C49}" dt="2022-10-04T11:20:58.277" v="11635" actId="1038"/>
          <ac:graphicFrameMkLst>
            <pc:docMk/>
            <pc:sldMk cId="0" sldId="323"/>
            <ac:graphicFrameMk id="70688" creationId="{EEB7B35D-7AA4-D314-D022-543E807EB046}"/>
          </ac:graphicFrameMkLst>
        </pc:graphicFrameChg>
        <pc:graphicFrameChg chg="mod">
          <ac:chgData name="Ge Qianru" userId="a3ef0abcd2d105c3" providerId="LiveId" clId="{4521371D-3BDC-41D2-9AE0-ABCB5AA39C49}" dt="2022-10-04T11:20:53.337" v="11630" actId="1036"/>
          <ac:graphicFrameMkLst>
            <pc:docMk/>
            <pc:sldMk cId="0" sldId="323"/>
            <ac:graphicFrameMk id="70690" creationId="{144B3592-EA98-3F41-8BF2-B54BEE91B5CA}"/>
          </ac:graphicFrameMkLst>
        </pc:graphicFrameChg>
      </pc:sldChg>
      <pc:sldChg chg="addSp delSp modSp add mod">
        <pc:chgData name="Ge Qianru" userId="a3ef0abcd2d105c3" providerId="LiveId" clId="{4521371D-3BDC-41D2-9AE0-ABCB5AA39C49}" dt="2022-10-04T11:24:25.441" v="11642" actId="692"/>
        <pc:sldMkLst>
          <pc:docMk/>
          <pc:sldMk cId="0" sldId="324"/>
        </pc:sldMkLst>
        <pc:spChg chg="add mod">
          <ac:chgData name="Ge Qianru" userId="a3ef0abcd2d105c3" providerId="LiveId" clId="{4521371D-3BDC-41D2-9AE0-ABCB5AA39C49}" dt="2022-10-04T11:04:32.393" v="11569" actId="1076"/>
          <ac:spMkLst>
            <pc:docMk/>
            <pc:sldMk cId="0" sldId="324"/>
            <ac:spMk id="3" creationId="{E8FD5E0A-7A70-C992-5C0B-7160AFF85FA6}"/>
          </ac:spMkLst>
        </pc:spChg>
        <pc:spChg chg="add mod">
          <ac:chgData name="Ge Qianru" userId="a3ef0abcd2d105c3" providerId="LiveId" clId="{4521371D-3BDC-41D2-9AE0-ABCB5AA39C49}" dt="2022-10-04T11:06:05.374" v="11585"/>
          <ac:spMkLst>
            <pc:docMk/>
            <pc:sldMk cId="0" sldId="324"/>
            <ac:spMk id="5" creationId="{AE9B2EBD-3636-CB29-CCA2-46C9D7B17CD2}"/>
          </ac:spMkLst>
        </pc:spChg>
        <pc:spChg chg="del">
          <ac:chgData name="Ge Qianru" userId="a3ef0abcd2d105c3" providerId="LiveId" clId="{4521371D-3BDC-41D2-9AE0-ABCB5AA39C49}" dt="2022-10-04T11:06:04.780" v="11584" actId="478"/>
          <ac:spMkLst>
            <pc:docMk/>
            <pc:sldMk cId="0" sldId="324"/>
            <ac:spMk id="72706" creationId="{F26EF2B2-C2F1-1CA4-D15E-E777BA1829DD}"/>
          </ac:spMkLst>
        </pc:spChg>
        <pc:spChg chg="add del mod">
          <ac:chgData name="Ge Qianru" userId="a3ef0abcd2d105c3" providerId="LiveId" clId="{4521371D-3BDC-41D2-9AE0-ABCB5AA39C49}" dt="2022-10-04T11:24:18.813" v="11636" actId="14100"/>
          <ac:spMkLst>
            <pc:docMk/>
            <pc:sldMk cId="0" sldId="324"/>
            <ac:spMk id="72735" creationId="{FCA4215E-8832-30B7-F2B7-A8D108CB17EA}"/>
          </ac:spMkLst>
        </pc:spChg>
        <pc:spChg chg="add del mod">
          <ac:chgData name="Ge Qianru" userId="a3ef0abcd2d105c3" providerId="LiveId" clId="{4521371D-3BDC-41D2-9AE0-ABCB5AA39C49}" dt="2022-10-04T11:24:18.813" v="11636" actId="14100"/>
          <ac:spMkLst>
            <pc:docMk/>
            <pc:sldMk cId="0" sldId="324"/>
            <ac:spMk id="72744" creationId="{F194A984-D916-237E-BA95-F691F79CB2BB}"/>
          </ac:spMkLst>
        </pc:spChg>
        <pc:spChg chg="mod">
          <ac:chgData name="Ge Qianru" userId="a3ef0abcd2d105c3" providerId="LiveId" clId="{4521371D-3BDC-41D2-9AE0-ABCB5AA39C49}" dt="2022-10-04T11:24:25.441" v="11642" actId="692"/>
          <ac:spMkLst>
            <pc:docMk/>
            <pc:sldMk cId="0" sldId="324"/>
            <ac:spMk id="72745" creationId="{327785D0-E3DD-AC4C-409A-56E5D0505E72}"/>
          </ac:spMkLst>
        </pc:spChg>
        <pc:spChg chg="add del mod">
          <ac:chgData name="Ge Qianru" userId="a3ef0abcd2d105c3" providerId="LiveId" clId="{4521371D-3BDC-41D2-9AE0-ABCB5AA39C49}" dt="2022-10-04T11:24:18.813" v="11636" actId="14100"/>
          <ac:spMkLst>
            <pc:docMk/>
            <pc:sldMk cId="0" sldId="324"/>
            <ac:spMk id="72746" creationId="{30EACAA3-DDEE-F679-5164-756186F608A4}"/>
          </ac:spMkLst>
        </pc:spChg>
        <pc:spChg chg="del mod">
          <ac:chgData name="Ge Qianru" userId="a3ef0abcd2d105c3" providerId="LiveId" clId="{4521371D-3BDC-41D2-9AE0-ABCB5AA39C49}" dt="2022-10-04T11:03:48.590" v="11567" actId="478"/>
          <ac:spMkLst>
            <pc:docMk/>
            <pc:sldMk cId="0" sldId="324"/>
            <ac:spMk id="72750" creationId="{25B9CAEE-2177-95C4-F95B-BC900BCED067}"/>
          </ac:spMkLst>
        </pc:spChg>
        <pc:spChg chg="mod">
          <ac:chgData name="Ge Qianru" userId="a3ef0abcd2d105c3" providerId="LiveId" clId="{4521371D-3BDC-41D2-9AE0-ABCB5AA39C49}" dt="2022-10-04T11:05:43.862" v="11583" actId="1076"/>
          <ac:spMkLst>
            <pc:docMk/>
            <pc:sldMk cId="0" sldId="324"/>
            <ac:spMk id="72751" creationId="{BEB7232F-9EE1-3D7F-F8E1-3AE531D3FD7B}"/>
          </ac:spMkLst>
        </pc:spChg>
        <pc:spChg chg="del mod">
          <ac:chgData name="Ge Qianru" userId="a3ef0abcd2d105c3" providerId="LiveId" clId="{4521371D-3BDC-41D2-9AE0-ABCB5AA39C49}" dt="2022-10-04T11:03:00.689" v="11557" actId="478"/>
          <ac:spMkLst>
            <pc:docMk/>
            <pc:sldMk cId="0" sldId="324"/>
            <ac:spMk id="72753" creationId="{0BD9FB4E-770C-91BC-B180-354300556867}"/>
          </ac:spMkLst>
        </pc:spChg>
        <pc:spChg chg="mod">
          <ac:chgData name="Ge Qianru" userId="a3ef0abcd2d105c3" providerId="LiveId" clId="{4521371D-3BDC-41D2-9AE0-ABCB5AA39C49}" dt="2022-10-04T11:05:43.862" v="11583" actId="1076"/>
          <ac:spMkLst>
            <pc:docMk/>
            <pc:sldMk cId="0" sldId="324"/>
            <ac:spMk id="72756" creationId="{4933E3A9-D33E-768A-58D9-21026D1C6C8C}"/>
          </ac:spMkLst>
        </pc:spChg>
        <pc:grpChg chg="mod">
          <ac:chgData name="Ge Qianru" userId="a3ef0abcd2d105c3" providerId="LiveId" clId="{4521371D-3BDC-41D2-9AE0-ABCB5AA39C49}" dt="2022-10-04T11:24:18.813" v="11636" actId="14100"/>
          <ac:grpSpMkLst>
            <pc:docMk/>
            <pc:sldMk cId="0" sldId="324"/>
            <ac:grpSpMk id="72755" creationId="{3BDF8D71-E209-96D0-ED94-DCF9718C44FA}"/>
          </ac:grpSpMkLst>
        </pc:grpChg>
        <pc:grpChg chg="mod">
          <ac:chgData name="Ge Qianru" userId="a3ef0abcd2d105c3" providerId="LiveId" clId="{4521371D-3BDC-41D2-9AE0-ABCB5AA39C49}" dt="2022-10-04T11:05:43.862" v="11583" actId="1076"/>
          <ac:grpSpMkLst>
            <pc:docMk/>
            <pc:sldMk cId="0" sldId="324"/>
            <ac:grpSpMk id="72757" creationId="{DB9E7166-42D7-00C5-6BBA-3F11B7402426}"/>
          </ac:grpSpMkLst>
        </pc:grpChg>
        <pc:graphicFrameChg chg="add mod">
          <ac:chgData name="Ge Qianru" userId="a3ef0abcd2d105c3" providerId="LiveId" clId="{4521371D-3BDC-41D2-9AE0-ABCB5AA39C49}" dt="2022-10-04T11:05:05.673" v="11575" actId="2085"/>
          <ac:graphicFrameMkLst>
            <pc:docMk/>
            <pc:sldMk cId="0" sldId="324"/>
            <ac:graphicFrameMk id="4" creationId="{9B9A56B9-6330-7578-6D6F-61098FD76F5B}"/>
          </ac:graphicFrameMkLst>
        </pc:graphicFrameChg>
        <pc:graphicFrameChg chg="del mod">
          <ac:chgData name="Ge Qianru" userId="a3ef0abcd2d105c3" providerId="LiveId" clId="{4521371D-3BDC-41D2-9AE0-ABCB5AA39C49}" dt="2022-10-04T11:04:40.771" v="11571" actId="21"/>
          <ac:graphicFrameMkLst>
            <pc:docMk/>
            <pc:sldMk cId="0" sldId="324"/>
            <ac:graphicFrameMk id="72734" creationId="{339B3FE9-5F77-1F09-BA21-F94EE955950C}"/>
          </ac:graphicFrameMkLst>
        </pc:graphicFrameChg>
        <pc:graphicFrameChg chg="mod">
          <ac:chgData name="Ge Qianru" userId="a3ef0abcd2d105c3" providerId="LiveId" clId="{4521371D-3BDC-41D2-9AE0-ABCB5AA39C49}" dt="2022-10-04T11:05:18.632" v="11579" actId="2085"/>
          <ac:graphicFrameMkLst>
            <pc:docMk/>
            <pc:sldMk cId="0" sldId="324"/>
            <ac:graphicFrameMk id="72748" creationId="{FD3DD0A8-F972-2C46-4D85-0FB03A8EA0B8}"/>
          </ac:graphicFrameMkLst>
        </pc:graphicFrameChg>
        <pc:graphicFrameChg chg="mod">
          <ac:chgData name="Ge Qianru" userId="a3ef0abcd2d105c3" providerId="LiveId" clId="{4521371D-3BDC-41D2-9AE0-ABCB5AA39C49}" dt="2022-10-04T11:05:43.862" v="11583" actId="1076"/>
          <ac:graphicFrameMkLst>
            <pc:docMk/>
            <pc:sldMk cId="0" sldId="324"/>
            <ac:graphicFrameMk id="72752" creationId="{84E5AD57-9DE5-C8B3-431E-3A3D58FC6156}"/>
          </ac:graphicFrameMkLst>
        </pc:graphicFrameChg>
      </pc:sldChg>
      <pc:sldChg chg="addSp delSp modSp add mod">
        <pc:chgData name="Ge Qianru" userId="a3ef0abcd2d105c3" providerId="LiveId" clId="{4521371D-3BDC-41D2-9AE0-ABCB5AA39C49}" dt="2022-10-04T11:44:43.879" v="11667" actId="1076"/>
        <pc:sldMkLst>
          <pc:docMk/>
          <pc:sldMk cId="0" sldId="325"/>
        </pc:sldMkLst>
        <pc:spChg chg="add mod">
          <ac:chgData name="Ge Qianru" userId="a3ef0abcd2d105c3" providerId="LiveId" clId="{4521371D-3BDC-41D2-9AE0-ABCB5AA39C49}" dt="2022-10-04T11:06:11.987" v="11587"/>
          <ac:spMkLst>
            <pc:docMk/>
            <pc:sldMk cId="0" sldId="325"/>
            <ac:spMk id="2" creationId="{710EB1F9-9237-C134-86DA-A4426926B812}"/>
          </ac:spMkLst>
        </pc:spChg>
        <pc:spChg chg="del">
          <ac:chgData name="Ge Qianru" userId="a3ef0abcd2d105c3" providerId="LiveId" clId="{4521371D-3BDC-41D2-9AE0-ABCB5AA39C49}" dt="2022-10-04T11:06:11.408" v="11586" actId="478"/>
          <ac:spMkLst>
            <pc:docMk/>
            <pc:sldMk cId="0" sldId="325"/>
            <ac:spMk id="73730" creationId="{F95C2A89-7F9A-2EC5-44DC-04F20802083E}"/>
          </ac:spMkLst>
        </pc:spChg>
        <pc:spChg chg="mod">
          <ac:chgData name="Ge Qianru" userId="a3ef0abcd2d105c3" providerId="LiveId" clId="{4521371D-3BDC-41D2-9AE0-ABCB5AA39C49}" dt="2022-10-04T11:26:45.122" v="11651" actId="1076"/>
          <ac:spMkLst>
            <pc:docMk/>
            <pc:sldMk cId="0" sldId="325"/>
            <ac:spMk id="73742" creationId="{DA9EB914-337C-E56D-19FD-59431A713575}"/>
          </ac:spMkLst>
        </pc:spChg>
        <pc:spChg chg="mod">
          <ac:chgData name="Ge Qianru" userId="a3ef0abcd2d105c3" providerId="LiveId" clId="{4521371D-3BDC-41D2-9AE0-ABCB5AA39C49}" dt="2022-10-04T11:26:56.238" v="11653" actId="1076"/>
          <ac:spMkLst>
            <pc:docMk/>
            <pc:sldMk cId="0" sldId="325"/>
            <ac:spMk id="73745" creationId="{EA3CA6E5-C493-B831-C0F5-AA9695A184CB}"/>
          </ac:spMkLst>
        </pc:spChg>
        <pc:spChg chg="mod">
          <ac:chgData name="Ge Qianru" userId="a3ef0abcd2d105c3" providerId="LiveId" clId="{4521371D-3BDC-41D2-9AE0-ABCB5AA39C49}" dt="2022-10-04T11:26:38.345" v="11649" actId="1076"/>
          <ac:spMkLst>
            <pc:docMk/>
            <pc:sldMk cId="0" sldId="325"/>
            <ac:spMk id="73746" creationId="{594733D5-3F31-AF42-6F73-10596F6E8F3B}"/>
          </ac:spMkLst>
        </pc:spChg>
        <pc:spChg chg="mod">
          <ac:chgData name="Ge Qianru" userId="a3ef0abcd2d105c3" providerId="LiveId" clId="{4521371D-3BDC-41D2-9AE0-ABCB5AA39C49}" dt="2022-10-04T11:26:40.619" v="11650" actId="1076"/>
          <ac:spMkLst>
            <pc:docMk/>
            <pc:sldMk cId="0" sldId="325"/>
            <ac:spMk id="73747" creationId="{72B2987C-646B-9E51-9457-85654D4DCDA6}"/>
          </ac:spMkLst>
        </pc:spChg>
        <pc:spChg chg="mod">
          <ac:chgData name="Ge Qianru" userId="a3ef0abcd2d105c3" providerId="LiveId" clId="{4521371D-3BDC-41D2-9AE0-ABCB5AA39C49}" dt="2022-10-04T11:28:41.025" v="11657" actId="1076"/>
          <ac:spMkLst>
            <pc:docMk/>
            <pc:sldMk cId="0" sldId="325"/>
            <ac:spMk id="73748" creationId="{64409DAA-352B-0BA0-4293-CCEC4D8877D2}"/>
          </ac:spMkLst>
        </pc:spChg>
        <pc:graphicFrameChg chg="mod">
          <ac:chgData name="Ge Qianru" userId="a3ef0abcd2d105c3" providerId="LiveId" clId="{4521371D-3BDC-41D2-9AE0-ABCB5AA39C49}" dt="2022-10-04T11:26:19.757" v="11646" actId="14100"/>
          <ac:graphicFrameMkLst>
            <pc:docMk/>
            <pc:sldMk cId="0" sldId="325"/>
            <ac:graphicFrameMk id="73737" creationId="{C962AF68-0855-6AA7-A10C-2FE649E94436}"/>
          </ac:graphicFrameMkLst>
        </pc:graphicFrameChg>
        <pc:graphicFrameChg chg="mod">
          <ac:chgData name="Ge Qianru" userId="a3ef0abcd2d105c3" providerId="LiveId" clId="{4521371D-3BDC-41D2-9AE0-ABCB5AA39C49}" dt="2022-10-04T11:26:50.720" v="11652" actId="14100"/>
          <ac:graphicFrameMkLst>
            <pc:docMk/>
            <pc:sldMk cId="0" sldId="325"/>
            <ac:graphicFrameMk id="73740" creationId="{C9C41ADE-00D0-B742-6681-B773B0EFBE44}"/>
          </ac:graphicFrameMkLst>
        </pc:graphicFrameChg>
        <pc:graphicFrameChg chg="mod">
          <ac:chgData name="Ge Qianru" userId="a3ef0abcd2d105c3" providerId="LiveId" clId="{4521371D-3BDC-41D2-9AE0-ABCB5AA39C49}" dt="2022-10-04T11:28:37.849" v="11656" actId="14100"/>
          <ac:graphicFrameMkLst>
            <pc:docMk/>
            <pc:sldMk cId="0" sldId="325"/>
            <ac:graphicFrameMk id="73741" creationId="{44FBC2BA-FC8D-55E9-29D8-34AA154D40E3}"/>
          </ac:graphicFrameMkLst>
        </pc:graphicFrameChg>
        <pc:graphicFrameChg chg="mod">
          <ac:chgData name="Ge Qianru" userId="a3ef0abcd2d105c3" providerId="LiveId" clId="{4521371D-3BDC-41D2-9AE0-ABCB5AA39C49}" dt="2022-10-04T11:44:43.879" v="11667" actId="1076"/>
          <ac:graphicFrameMkLst>
            <pc:docMk/>
            <pc:sldMk cId="0" sldId="325"/>
            <ac:graphicFrameMk id="73743" creationId="{4EE16CB1-7085-F02F-71B8-4CD798026E73}"/>
          </ac:graphicFrameMkLst>
        </pc:graphicFrameChg>
      </pc:sldChg>
      <pc:sldChg chg="addSp delSp modSp add">
        <pc:chgData name="Ge Qianru" userId="a3ef0abcd2d105c3" providerId="LiveId" clId="{4521371D-3BDC-41D2-9AE0-ABCB5AA39C49}" dt="2022-10-04T11:30:00.049" v="11664" actId="478"/>
        <pc:sldMkLst>
          <pc:docMk/>
          <pc:sldMk cId="0" sldId="326"/>
        </pc:sldMkLst>
        <pc:spChg chg="add mod">
          <ac:chgData name="Ge Qianru" userId="a3ef0abcd2d105c3" providerId="LiveId" clId="{4521371D-3BDC-41D2-9AE0-ABCB5AA39C49}" dt="2022-10-04T11:29:52.534" v="11662" actId="113"/>
          <ac:spMkLst>
            <pc:docMk/>
            <pc:sldMk cId="0" sldId="326"/>
            <ac:spMk id="2" creationId="{A3BB7DEF-2307-6FAE-E8CF-D074E48F6CD9}"/>
          </ac:spMkLst>
        </pc:spChg>
        <pc:spChg chg="mod">
          <ac:chgData name="Ge Qianru" userId="a3ef0abcd2d105c3" providerId="LiveId" clId="{4521371D-3BDC-41D2-9AE0-ABCB5AA39C49}" dt="2022-10-04T11:29:52.534" v="11662" actId="113"/>
          <ac:spMkLst>
            <pc:docMk/>
            <pc:sldMk cId="0" sldId="326"/>
            <ac:spMk id="41988" creationId="{4CBBD5D5-5B37-828F-2C8A-0362C00B5413}"/>
          </ac:spMkLst>
        </pc:spChg>
        <pc:spChg chg="del">
          <ac:chgData name="Ge Qianru" userId="a3ef0abcd2d105c3" providerId="LiveId" clId="{4521371D-3BDC-41D2-9AE0-ABCB5AA39C49}" dt="2022-10-04T11:06:17.380" v="11588" actId="478"/>
          <ac:spMkLst>
            <pc:docMk/>
            <pc:sldMk cId="0" sldId="326"/>
            <ac:spMk id="41990" creationId="{9DF888B2-D111-9E80-A051-D2C54FB25CF8}"/>
          </ac:spMkLst>
        </pc:spChg>
        <pc:spChg chg="mod">
          <ac:chgData name="Ge Qianru" userId="a3ef0abcd2d105c3" providerId="LiveId" clId="{4521371D-3BDC-41D2-9AE0-ABCB5AA39C49}" dt="2022-10-04T11:29:52.534" v="11662" actId="113"/>
          <ac:spMkLst>
            <pc:docMk/>
            <pc:sldMk cId="0" sldId="326"/>
            <ac:spMk id="41991" creationId="{462823CE-69D7-7A92-41A1-464881442674}"/>
          </ac:spMkLst>
        </pc:spChg>
        <pc:spChg chg="mod">
          <ac:chgData name="Ge Qianru" userId="a3ef0abcd2d105c3" providerId="LiveId" clId="{4521371D-3BDC-41D2-9AE0-ABCB5AA39C49}" dt="2022-10-04T11:29:52.534" v="11662" actId="113"/>
          <ac:spMkLst>
            <pc:docMk/>
            <pc:sldMk cId="0" sldId="326"/>
            <ac:spMk id="41992" creationId="{2B8D40F5-7444-1A81-5D6A-A5261B522648}"/>
          </ac:spMkLst>
        </pc:spChg>
        <pc:spChg chg="mod">
          <ac:chgData name="Ge Qianru" userId="a3ef0abcd2d105c3" providerId="LiveId" clId="{4521371D-3BDC-41D2-9AE0-ABCB5AA39C49}" dt="2022-10-04T11:29:52.534" v="11662" actId="113"/>
          <ac:spMkLst>
            <pc:docMk/>
            <pc:sldMk cId="0" sldId="326"/>
            <ac:spMk id="41993" creationId="{0088B2FF-49E4-A38D-B076-8C16C1467DEB}"/>
          </ac:spMkLst>
        </pc:spChg>
        <pc:spChg chg="mod">
          <ac:chgData name="Ge Qianru" userId="a3ef0abcd2d105c3" providerId="LiveId" clId="{4521371D-3BDC-41D2-9AE0-ABCB5AA39C49}" dt="2022-10-04T11:29:52.534" v="11662" actId="113"/>
          <ac:spMkLst>
            <pc:docMk/>
            <pc:sldMk cId="0" sldId="326"/>
            <ac:spMk id="41997" creationId="{73D6FBAA-DEF4-4E7B-1570-E67A498B149A}"/>
          </ac:spMkLst>
        </pc:spChg>
        <pc:spChg chg="mod">
          <ac:chgData name="Ge Qianru" userId="a3ef0abcd2d105c3" providerId="LiveId" clId="{4521371D-3BDC-41D2-9AE0-ABCB5AA39C49}" dt="2022-10-04T11:29:52.534" v="11662" actId="113"/>
          <ac:spMkLst>
            <pc:docMk/>
            <pc:sldMk cId="0" sldId="326"/>
            <ac:spMk id="41998" creationId="{D2E7BD80-285A-845A-6E89-8D336FD00893}"/>
          </ac:spMkLst>
        </pc:spChg>
        <pc:spChg chg="mod">
          <ac:chgData name="Ge Qianru" userId="a3ef0abcd2d105c3" providerId="LiveId" clId="{4521371D-3BDC-41D2-9AE0-ABCB5AA39C49}" dt="2022-10-04T11:29:52.534" v="11662" actId="113"/>
          <ac:spMkLst>
            <pc:docMk/>
            <pc:sldMk cId="0" sldId="326"/>
            <ac:spMk id="42000" creationId="{6696C5F6-48BA-E202-6173-C2CC7871C23E}"/>
          </ac:spMkLst>
        </pc:spChg>
        <pc:spChg chg="mod">
          <ac:chgData name="Ge Qianru" userId="a3ef0abcd2d105c3" providerId="LiveId" clId="{4521371D-3BDC-41D2-9AE0-ABCB5AA39C49}" dt="2022-10-04T11:29:52.534" v="11662" actId="113"/>
          <ac:spMkLst>
            <pc:docMk/>
            <pc:sldMk cId="0" sldId="326"/>
            <ac:spMk id="42001" creationId="{7F40130C-7817-D90D-06C3-B04A9D14F79F}"/>
          </ac:spMkLst>
        </pc:spChg>
        <pc:spChg chg="mod">
          <ac:chgData name="Ge Qianru" userId="a3ef0abcd2d105c3" providerId="LiveId" clId="{4521371D-3BDC-41D2-9AE0-ABCB5AA39C49}" dt="2022-10-04T11:29:52.534" v="11662" actId="113"/>
          <ac:spMkLst>
            <pc:docMk/>
            <pc:sldMk cId="0" sldId="326"/>
            <ac:spMk id="42002" creationId="{CEEE6BA0-78F8-1CDA-278A-E176B8C1097C}"/>
          </ac:spMkLst>
        </pc:spChg>
        <pc:spChg chg="mod">
          <ac:chgData name="Ge Qianru" userId="a3ef0abcd2d105c3" providerId="LiveId" clId="{4521371D-3BDC-41D2-9AE0-ABCB5AA39C49}" dt="2022-10-04T11:29:52.534" v="11662" actId="113"/>
          <ac:spMkLst>
            <pc:docMk/>
            <pc:sldMk cId="0" sldId="326"/>
            <ac:spMk id="42003" creationId="{86433412-E847-9372-3C09-373A9C63EB39}"/>
          </ac:spMkLst>
        </pc:spChg>
        <pc:spChg chg="del mod">
          <ac:chgData name="Ge Qianru" userId="a3ef0abcd2d105c3" providerId="LiveId" clId="{4521371D-3BDC-41D2-9AE0-ABCB5AA39C49}" dt="2022-10-04T11:30:00.049" v="11664" actId="478"/>
          <ac:spMkLst>
            <pc:docMk/>
            <pc:sldMk cId="0" sldId="326"/>
            <ac:spMk id="42010" creationId="{41ABEFEE-B5B7-941F-C6C3-34C5977AFDA9}"/>
          </ac:spMkLst>
        </pc:spChg>
        <pc:spChg chg="del mod">
          <ac:chgData name="Ge Qianru" userId="a3ef0abcd2d105c3" providerId="LiveId" clId="{4521371D-3BDC-41D2-9AE0-ABCB5AA39C49}" dt="2022-10-04T11:29:57.865" v="11663" actId="478"/>
          <ac:spMkLst>
            <pc:docMk/>
            <pc:sldMk cId="0" sldId="326"/>
            <ac:spMk id="42012" creationId="{CA833F87-EC74-CCDA-59E4-7125C5E119E5}"/>
          </ac:spMkLst>
        </pc:spChg>
        <pc:grpChg chg="mod">
          <ac:chgData name="Ge Qianru" userId="a3ef0abcd2d105c3" providerId="LiveId" clId="{4521371D-3BDC-41D2-9AE0-ABCB5AA39C49}" dt="2022-10-04T11:29:52.534" v="11662" actId="113"/>
          <ac:grpSpMkLst>
            <pc:docMk/>
            <pc:sldMk cId="0" sldId="326"/>
            <ac:grpSpMk id="42006" creationId="{341FB654-1D2D-9EA2-5E3F-E4ECD3F08A52}"/>
          </ac:grpSpMkLst>
        </pc:grpChg>
        <pc:grpChg chg="mod">
          <ac:chgData name="Ge Qianru" userId="a3ef0abcd2d105c3" providerId="LiveId" clId="{4521371D-3BDC-41D2-9AE0-ABCB5AA39C49}" dt="2022-10-04T11:29:52.534" v="11662" actId="113"/>
          <ac:grpSpMkLst>
            <pc:docMk/>
            <pc:sldMk cId="0" sldId="326"/>
            <ac:grpSpMk id="42007" creationId="{A51513A9-EC0E-C507-39EF-67FC604502F8}"/>
          </ac:grpSpMkLst>
        </pc:grpChg>
        <pc:graphicFrameChg chg="mod">
          <ac:chgData name="Ge Qianru" userId="a3ef0abcd2d105c3" providerId="LiveId" clId="{4521371D-3BDC-41D2-9AE0-ABCB5AA39C49}" dt="2022-10-04T11:29:52.534" v="11662" actId="113"/>
          <ac:graphicFrameMkLst>
            <pc:docMk/>
            <pc:sldMk cId="0" sldId="326"/>
            <ac:graphicFrameMk id="42008" creationId="{437FD385-1087-A74E-FC76-A109503EF61F}"/>
          </ac:graphicFrameMkLst>
        </pc:graphicFrameChg>
        <pc:graphicFrameChg chg="mod">
          <ac:chgData name="Ge Qianru" userId="a3ef0abcd2d105c3" providerId="LiveId" clId="{4521371D-3BDC-41D2-9AE0-ABCB5AA39C49}" dt="2022-10-04T11:29:52.534" v="11662" actId="113"/>
          <ac:graphicFrameMkLst>
            <pc:docMk/>
            <pc:sldMk cId="0" sldId="326"/>
            <ac:graphicFrameMk id="42009" creationId="{8A5D1D1A-C8AA-9794-B4C8-541BCEBAA8C2}"/>
          </ac:graphicFrameMkLst>
        </pc:graphicFrameChg>
        <pc:graphicFrameChg chg="mod">
          <ac:chgData name="Ge Qianru" userId="a3ef0abcd2d105c3" providerId="LiveId" clId="{4521371D-3BDC-41D2-9AE0-ABCB5AA39C49}" dt="2022-10-04T11:29:52.534" v="11662" actId="113"/>
          <ac:graphicFrameMkLst>
            <pc:docMk/>
            <pc:sldMk cId="0" sldId="326"/>
            <ac:graphicFrameMk id="42011" creationId="{6B56D4A0-B1B2-D85B-93B5-A7FBFBA08D4F}"/>
          </ac:graphicFrameMkLst>
        </pc:graphicFrameChg>
      </pc:sldChg>
      <pc:sldChg chg="addSp delSp modSp add mod">
        <pc:chgData name="Ge Qianru" userId="a3ef0abcd2d105c3" providerId="LiveId" clId="{4521371D-3BDC-41D2-9AE0-ABCB5AA39C49}" dt="2022-10-04T11:30:24.320" v="11665" actId="1076"/>
        <pc:sldMkLst>
          <pc:docMk/>
          <pc:sldMk cId="0" sldId="327"/>
        </pc:sldMkLst>
        <pc:spChg chg="add mod">
          <ac:chgData name="Ge Qianru" userId="a3ef0abcd2d105c3" providerId="LiveId" clId="{4521371D-3BDC-41D2-9AE0-ABCB5AA39C49}" dt="2022-10-04T11:06:25.539" v="11591"/>
          <ac:spMkLst>
            <pc:docMk/>
            <pc:sldMk cId="0" sldId="327"/>
            <ac:spMk id="2" creationId="{1F58D211-AEFE-2EE7-E4D6-E44113576BFE}"/>
          </ac:spMkLst>
        </pc:spChg>
        <pc:spChg chg="del">
          <ac:chgData name="Ge Qianru" userId="a3ef0abcd2d105c3" providerId="LiveId" clId="{4521371D-3BDC-41D2-9AE0-ABCB5AA39C49}" dt="2022-10-04T11:06:24.851" v="11590" actId="478"/>
          <ac:spMkLst>
            <pc:docMk/>
            <pc:sldMk cId="0" sldId="327"/>
            <ac:spMk id="74756" creationId="{24D7F59C-A94F-7367-AE1E-CA436B4A2C24}"/>
          </ac:spMkLst>
        </pc:spChg>
        <pc:spChg chg="mod">
          <ac:chgData name="Ge Qianru" userId="a3ef0abcd2d105c3" providerId="LiveId" clId="{4521371D-3BDC-41D2-9AE0-ABCB5AA39C49}" dt="2022-10-04T11:06:34.542" v="11593" actId="113"/>
          <ac:spMkLst>
            <pc:docMk/>
            <pc:sldMk cId="0" sldId="327"/>
            <ac:spMk id="74768" creationId="{010FB564-E7DD-CBF6-A396-1CB472E015E5}"/>
          </ac:spMkLst>
        </pc:spChg>
        <pc:spChg chg="mod">
          <ac:chgData name="Ge Qianru" userId="a3ef0abcd2d105c3" providerId="LiveId" clId="{4521371D-3BDC-41D2-9AE0-ABCB5AA39C49}" dt="2022-10-04T11:30:24.320" v="11665" actId="1076"/>
          <ac:spMkLst>
            <pc:docMk/>
            <pc:sldMk cId="0" sldId="327"/>
            <ac:spMk id="74770" creationId="{0847629C-4B1E-5FC8-BBAD-77AE77A3156B}"/>
          </ac:spMkLst>
        </pc:spChg>
        <pc:spChg chg="mod">
          <ac:chgData name="Ge Qianru" userId="a3ef0abcd2d105c3" providerId="LiveId" clId="{4521371D-3BDC-41D2-9AE0-ABCB5AA39C49}" dt="2022-10-04T11:30:24.320" v="11665" actId="1076"/>
          <ac:spMkLst>
            <pc:docMk/>
            <pc:sldMk cId="0" sldId="327"/>
            <ac:spMk id="74771" creationId="{439DAD9A-4E87-AE20-C01E-6FC41577E15B}"/>
          </ac:spMkLst>
        </pc:spChg>
        <pc:spChg chg="mod">
          <ac:chgData name="Ge Qianru" userId="a3ef0abcd2d105c3" providerId="LiveId" clId="{4521371D-3BDC-41D2-9AE0-ABCB5AA39C49}" dt="2022-10-04T11:30:24.320" v="11665" actId="1076"/>
          <ac:spMkLst>
            <pc:docMk/>
            <pc:sldMk cId="0" sldId="327"/>
            <ac:spMk id="74773" creationId="{82D340E0-4D46-D652-A94D-F6EFE9E4333D}"/>
          </ac:spMkLst>
        </pc:spChg>
        <pc:spChg chg="mod">
          <ac:chgData name="Ge Qianru" userId="a3ef0abcd2d105c3" providerId="LiveId" clId="{4521371D-3BDC-41D2-9AE0-ABCB5AA39C49}" dt="2022-10-04T11:30:24.320" v="11665" actId="1076"/>
          <ac:spMkLst>
            <pc:docMk/>
            <pc:sldMk cId="0" sldId="327"/>
            <ac:spMk id="74774" creationId="{08D68D4C-5067-2173-2C9D-7BD2402DE111}"/>
          </ac:spMkLst>
        </pc:spChg>
        <pc:spChg chg="mod">
          <ac:chgData name="Ge Qianru" userId="a3ef0abcd2d105c3" providerId="LiveId" clId="{4521371D-3BDC-41D2-9AE0-ABCB5AA39C49}" dt="2022-10-04T11:30:24.320" v="11665" actId="1076"/>
          <ac:spMkLst>
            <pc:docMk/>
            <pc:sldMk cId="0" sldId="327"/>
            <ac:spMk id="74775" creationId="{F0B39168-3893-AEC1-40CA-980225B45BB8}"/>
          </ac:spMkLst>
        </pc:spChg>
        <pc:spChg chg="mod">
          <ac:chgData name="Ge Qianru" userId="a3ef0abcd2d105c3" providerId="LiveId" clId="{4521371D-3BDC-41D2-9AE0-ABCB5AA39C49}" dt="2022-10-04T11:30:24.320" v="11665" actId="1076"/>
          <ac:spMkLst>
            <pc:docMk/>
            <pc:sldMk cId="0" sldId="327"/>
            <ac:spMk id="74776" creationId="{FB6E0E21-2832-F0B7-7502-2D221770B91C}"/>
          </ac:spMkLst>
        </pc:spChg>
        <pc:spChg chg="mod">
          <ac:chgData name="Ge Qianru" userId="a3ef0abcd2d105c3" providerId="LiveId" clId="{4521371D-3BDC-41D2-9AE0-ABCB5AA39C49}" dt="2022-10-04T11:30:24.320" v="11665" actId="1076"/>
          <ac:spMkLst>
            <pc:docMk/>
            <pc:sldMk cId="0" sldId="327"/>
            <ac:spMk id="74777" creationId="{617A6B53-529F-9107-5EE0-0A8BC615E2D1}"/>
          </ac:spMkLst>
        </pc:spChg>
        <pc:spChg chg="mod">
          <ac:chgData name="Ge Qianru" userId="a3ef0abcd2d105c3" providerId="LiveId" clId="{4521371D-3BDC-41D2-9AE0-ABCB5AA39C49}" dt="2022-10-04T11:30:24.320" v="11665" actId="1076"/>
          <ac:spMkLst>
            <pc:docMk/>
            <pc:sldMk cId="0" sldId="327"/>
            <ac:spMk id="74778" creationId="{45F42E0E-3470-56E1-0105-1431C0A8536C}"/>
          </ac:spMkLst>
        </pc:spChg>
        <pc:spChg chg="mod">
          <ac:chgData name="Ge Qianru" userId="a3ef0abcd2d105c3" providerId="LiveId" clId="{4521371D-3BDC-41D2-9AE0-ABCB5AA39C49}" dt="2022-10-04T11:30:24.320" v="11665" actId="1076"/>
          <ac:spMkLst>
            <pc:docMk/>
            <pc:sldMk cId="0" sldId="327"/>
            <ac:spMk id="74779" creationId="{866EB17C-4CA0-9B47-3004-F8BDB258DA81}"/>
          </ac:spMkLst>
        </pc:spChg>
        <pc:spChg chg="mod">
          <ac:chgData name="Ge Qianru" userId="a3ef0abcd2d105c3" providerId="LiveId" clId="{4521371D-3BDC-41D2-9AE0-ABCB5AA39C49}" dt="2022-10-04T11:30:24.320" v="11665" actId="1076"/>
          <ac:spMkLst>
            <pc:docMk/>
            <pc:sldMk cId="0" sldId="327"/>
            <ac:spMk id="74780" creationId="{634D51FC-5B87-1226-D9FA-EBD2E02D2AAB}"/>
          </ac:spMkLst>
        </pc:spChg>
        <pc:spChg chg="mod">
          <ac:chgData name="Ge Qianru" userId="a3ef0abcd2d105c3" providerId="LiveId" clId="{4521371D-3BDC-41D2-9AE0-ABCB5AA39C49}" dt="2022-10-04T11:30:24.320" v="11665" actId="1076"/>
          <ac:spMkLst>
            <pc:docMk/>
            <pc:sldMk cId="0" sldId="327"/>
            <ac:spMk id="74781" creationId="{C7896EDB-BD59-D6FC-8409-03CA24C44A59}"/>
          </ac:spMkLst>
        </pc:spChg>
        <pc:spChg chg="mod">
          <ac:chgData name="Ge Qianru" userId="a3ef0abcd2d105c3" providerId="LiveId" clId="{4521371D-3BDC-41D2-9AE0-ABCB5AA39C49}" dt="2022-10-04T11:30:24.320" v="11665" actId="1076"/>
          <ac:spMkLst>
            <pc:docMk/>
            <pc:sldMk cId="0" sldId="327"/>
            <ac:spMk id="74782" creationId="{A9E8E328-8ED3-989B-4620-BA699C619E26}"/>
          </ac:spMkLst>
        </pc:spChg>
        <pc:spChg chg="mod">
          <ac:chgData name="Ge Qianru" userId="a3ef0abcd2d105c3" providerId="LiveId" clId="{4521371D-3BDC-41D2-9AE0-ABCB5AA39C49}" dt="2022-10-04T11:30:24.320" v="11665" actId="1076"/>
          <ac:spMkLst>
            <pc:docMk/>
            <pc:sldMk cId="0" sldId="327"/>
            <ac:spMk id="74783" creationId="{F4DD9C44-881C-B662-78EE-EF744F405BB1}"/>
          </ac:spMkLst>
        </pc:spChg>
        <pc:spChg chg="mod">
          <ac:chgData name="Ge Qianru" userId="a3ef0abcd2d105c3" providerId="LiveId" clId="{4521371D-3BDC-41D2-9AE0-ABCB5AA39C49}" dt="2022-10-04T11:30:24.320" v="11665" actId="1076"/>
          <ac:spMkLst>
            <pc:docMk/>
            <pc:sldMk cId="0" sldId="327"/>
            <ac:spMk id="74784" creationId="{66417ADD-3780-9993-E0DD-B137F1017214}"/>
          </ac:spMkLst>
        </pc:spChg>
        <pc:spChg chg="mod">
          <ac:chgData name="Ge Qianru" userId="a3ef0abcd2d105c3" providerId="LiveId" clId="{4521371D-3BDC-41D2-9AE0-ABCB5AA39C49}" dt="2022-10-04T11:30:24.320" v="11665" actId="1076"/>
          <ac:spMkLst>
            <pc:docMk/>
            <pc:sldMk cId="0" sldId="327"/>
            <ac:spMk id="74785" creationId="{5E2FC265-EC90-7CCA-9607-6CB8E5FF0639}"/>
          </ac:spMkLst>
        </pc:spChg>
        <pc:spChg chg="mod">
          <ac:chgData name="Ge Qianru" userId="a3ef0abcd2d105c3" providerId="LiveId" clId="{4521371D-3BDC-41D2-9AE0-ABCB5AA39C49}" dt="2022-10-04T11:30:24.320" v="11665" actId="1076"/>
          <ac:spMkLst>
            <pc:docMk/>
            <pc:sldMk cId="0" sldId="327"/>
            <ac:spMk id="74786" creationId="{56985772-8E01-880A-26AC-4FA1852382FD}"/>
          </ac:spMkLst>
        </pc:spChg>
        <pc:spChg chg="mod">
          <ac:chgData name="Ge Qianru" userId="a3ef0abcd2d105c3" providerId="LiveId" clId="{4521371D-3BDC-41D2-9AE0-ABCB5AA39C49}" dt="2022-10-04T11:30:24.320" v="11665" actId="1076"/>
          <ac:spMkLst>
            <pc:docMk/>
            <pc:sldMk cId="0" sldId="327"/>
            <ac:spMk id="74787" creationId="{82A24DD9-83BC-3AB8-87B3-9B01FD6598AA}"/>
          </ac:spMkLst>
        </pc:spChg>
        <pc:spChg chg="mod">
          <ac:chgData name="Ge Qianru" userId="a3ef0abcd2d105c3" providerId="LiveId" clId="{4521371D-3BDC-41D2-9AE0-ABCB5AA39C49}" dt="2022-10-04T11:30:24.320" v="11665" actId="1076"/>
          <ac:spMkLst>
            <pc:docMk/>
            <pc:sldMk cId="0" sldId="327"/>
            <ac:spMk id="74788" creationId="{CB35E876-762B-6454-1439-54CE15446E7E}"/>
          </ac:spMkLst>
        </pc:spChg>
        <pc:spChg chg="mod">
          <ac:chgData name="Ge Qianru" userId="a3ef0abcd2d105c3" providerId="LiveId" clId="{4521371D-3BDC-41D2-9AE0-ABCB5AA39C49}" dt="2022-10-04T11:30:24.320" v="11665" actId="1076"/>
          <ac:spMkLst>
            <pc:docMk/>
            <pc:sldMk cId="0" sldId="327"/>
            <ac:spMk id="74789" creationId="{83E91972-3D23-793F-A17B-9792D5398E4B}"/>
          </ac:spMkLst>
        </pc:spChg>
        <pc:spChg chg="mod">
          <ac:chgData name="Ge Qianru" userId="a3ef0abcd2d105c3" providerId="LiveId" clId="{4521371D-3BDC-41D2-9AE0-ABCB5AA39C49}" dt="2022-10-04T11:30:24.320" v="11665" actId="1076"/>
          <ac:spMkLst>
            <pc:docMk/>
            <pc:sldMk cId="0" sldId="327"/>
            <ac:spMk id="74790" creationId="{F4EBAE03-AA98-00D9-B160-FD1AB564E2AF}"/>
          </ac:spMkLst>
        </pc:spChg>
        <pc:spChg chg="mod">
          <ac:chgData name="Ge Qianru" userId="a3ef0abcd2d105c3" providerId="LiveId" clId="{4521371D-3BDC-41D2-9AE0-ABCB5AA39C49}" dt="2022-10-04T11:30:24.320" v="11665" actId="1076"/>
          <ac:spMkLst>
            <pc:docMk/>
            <pc:sldMk cId="0" sldId="327"/>
            <ac:spMk id="74791" creationId="{6E7DB62E-EEBD-1C09-27F1-4DCBA5BD037B}"/>
          </ac:spMkLst>
        </pc:spChg>
        <pc:spChg chg="mod">
          <ac:chgData name="Ge Qianru" userId="a3ef0abcd2d105c3" providerId="LiveId" clId="{4521371D-3BDC-41D2-9AE0-ABCB5AA39C49}" dt="2022-10-04T11:30:24.320" v="11665" actId="1076"/>
          <ac:spMkLst>
            <pc:docMk/>
            <pc:sldMk cId="0" sldId="327"/>
            <ac:spMk id="74792" creationId="{A34C07C8-1063-A14B-5310-F6CC1787DABB}"/>
          </ac:spMkLst>
        </pc:spChg>
        <pc:spChg chg="mod">
          <ac:chgData name="Ge Qianru" userId="a3ef0abcd2d105c3" providerId="LiveId" clId="{4521371D-3BDC-41D2-9AE0-ABCB5AA39C49}" dt="2022-10-04T11:30:24.320" v="11665" actId="1076"/>
          <ac:spMkLst>
            <pc:docMk/>
            <pc:sldMk cId="0" sldId="327"/>
            <ac:spMk id="74793" creationId="{3A67C9A4-9B99-3647-B578-32BD6D1ADB83}"/>
          </ac:spMkLst>
        </pc:spChg>
        <pc:spChg chg="mod">
          <ac:chgData name="Ge Qianru" userId="a3ef0abcd2d105c3" providerId="LiveId" clId="{4521371D-3BDC-41D2-9AE0-ABCB5AA39C49}" dt="2022-10-04T11:30:24.320" v="11665" actId="1076"/>
          <ac:spMkLst>
            <pc:docMk/>
            <pc:sldMk cId="0" sldId="327"/>
            <ac:spMk id="74794" creationId="{BCF5EAA3-7CB0-52C5-EF87-BE3F3A7C002A}"/>
          </ac:spMkLst>
        </pc:spChg>
        <pc:spChg chg="mod">
          <ac:chgData name="Ge Qianru" userId="a3ef0abcd2d105c3" providerId="LiveId" clId="{4521371D-3BDC-41D2-9AE0-ABCB5AA39C49}" dt="2022-10-04T11:06:38.544" v="11594" actId="113"/>
          <ac:spMkLst>
            <pc:docMk/>
            <pc:sldMk cId="0" sldId="327"/>
            <ac:spMk id="74795" creationId="{DBB4C1D8-22B7-DB31-3B45-9EAB52A3151A}"/>
          </ac:spMkLst>
        </pc:spChg>
        <pc:spChg chg="mod">
          <ac:chgData name="Ge Qianru" userId="a3ef0abcd2d105c3" providerId="LiveId" clId="{4521371D-3BDC-41D2-9AE0-ABCB5AA39C49}" dt="2022-10-04T11:06:34.542" v="11593" actId="113"/>
          <ac:spMkLst>
            <pc:docMk/>
            <pc:sldMk cId="0" sldId="327"/>
            <ac:spMk id="74800" creationId="{8AC66BBE-07F5-1286-0170-E75A6505C534}"/>
          </ac:spMkLst>
        </pc:spChg>
        <pc:grpChg chg="mod">
          <ac:chgData name="Ge Qianru" userId="a3ef0abcd2d105c3" providerId="LiveId" clId="{4521371D-3BDC-41D2-9AE0-ABCB5AA39C49}" dt="2022-10-04T11:30:24.320" v="11665" actId="1076"/>
          <ac:grpSpMkLst>
            <pc:docMk/>
            <pc:sldMk cId="0" sldId="327"/>
            <ac:grpSpMk id="74769" creationId="{A086A019-2586-5972-5D82-8D3F6CC63B30}"/>
          </ac:grpSpMkLst>
        </pc:grpChg>
        <pc:grpChg chg="mod">
          <ac:chgData name="Ge Qianru" userId="a3ef0abcd2d105c3" providerId="LiveId" clId="{4521371D-3BDC-41D2-9AE0-ABCB5AA39C49}" dt="2022-10-04T11:30:24.320" v="11665" actId="1076"/>
          <ac:grpSpMkLst>
            <pc:docMk/>
            <pc:sldMk cId="0" sldId="327"/>
            <ac:grpSpMk id="74772" creationId="{D2BE8C0B-0D82-7C90-D32C-723643DED9C5}"/>
          </ac:grpSpMkLst>
        </pc:grpChg>
        <pc:grpChg chg="mod">
          <ac:chgData name="Ge Qianru" userId="a3ef0abcd2d105c3" providerId="LiveId" clId="{4521371D-3BDC-41D2-9AE0-ABCB5AA39C49}" dt="2022-10-04T11:06:34.542" v="11593" actId="113"/>
          <ac:grpSpMkLst>
            <pc:docMk/>
            <pc:sldMk cId="0" sldId="327"/>
            <ac:grpSpMk id="74801" creationId="{E690598E-458F-EC79-6E1B-A000D505D362}"/>
          </ac:grpSpMkLst>
        </pc:grpChg>
        <pc:grpChg chg="mod">
          <ac:chgData name="Ge Qianru" userId="a3ef0abcd2d105c3" providerId="LiveId" clId="{4521371D-3BDC-41D2-9AE0-ABCB5AA39C49}" dt="2022-10-04T11:06:43.452" v="11595" actId="113"/>
          <ac:grpSpMkLst>
            <pc:docMk/>
            <pc:sldMk cId="0" sldId="327"/>
            <ac:grpSpMk id="74803" creationId="{9CF313BB-D056-1EDF-9790-A8E3EAF8990A}"/>
          </ac:grpSpMkLst>
        </pc:grpChg>
        <pc:grpChg chg="mod">
          <ac:chgData name="Ge Qianru" userId="a3ef0abcd2d105c3" providerId="LiveId" clId="{4521371D-3BDC-41D2-9AE0-ABCB5AA39C49}" dt="2022-10-04T11:06:47.142" v="11596" actId="113"/>
          <ac:grpSpMkLst>
            <pc:docMk/>
            <pc:sldMk cId="0" sldId="327"/>
            <ac:grpSpMk id="74805" creationId="{945AA05C-952F-A68C-ED71-4554714789D9}"/>
          </ac:grpSpMkLst>
        </pc:grpChg>
        <pc:graphicFrameChg chg="mod">
          <ac:chgData name="Ge Qianru" userId="a3ef0abcd2d105c3" providerId="LiveId" clId="{4521371D-3BDC-41D2-9AE0-ABCB5AA39C49}" dt="2022-10-04T11:06:34.542" v="11593" actId="113"/>
          <ac:graphicFrameMkLst>
            <pc:docMk/>
            <pc:sldMk cId="0" sldId="327"/>
            <ac:graphicFrameMk id="74762" creationId="{1CEC2DEC-661C-DC85-52EC-03F0337B715D}"/>
          </ac:graphicFrameMkLst>
        </pc:graphicFrameChg>
        <pc:graphicFrameChg chg="mod">
          <ac:chgData name="Ge Qianru" userId="a3ef0abcd2d105c3" providerId="LiveId" clId="{4521371D-3BDC-41D2-9AE0-ABCB5AA39C49}" dt="2022-10-04T11:06:34.542" v="11593" actId="113"/>
          <ac:graphicFrameMkLst>
            <pc:docMk/>
            <pc:sldMk cId="0" sldId="327"/>
            <ac:graphicFrameMk id="74765" creationId="{64B88A37-BFBE-50C3-AFF1-71BA20F90EC9}"/>
          </ac:graphicFrameMkLst>
        </pc:graphicFrameChg>
      </pc:sldChg>
      <pc:sldChg chg="addSp delSp modSp add mod modAnim">
        <pc:chgData name="Ge Qianru" userId="a3ef0abcd2d105c3" providerId="LiveId" clId="{4521371D-3BDC-41D2-9AE0-ABCB5AA39C49}" dt="2022-10-04T11:48:33.397" v="11745" actId="20577"/>
        <pc:sldMkLst>
          <pc:docMk/>
          <pc:sldMk cId="0" sldId="328"/>
        </pc:sldMkLst>
        <pc:spChg chg="add mod">
          <ac:chgData name="Ge Qianru" userId="a3ef0abcd2d105c3" providerId="LiveId" clId="{4521371D-3BDC-41D2-9AE0-ABCB5AA39C49}" dt="2022-10-04T11:45:59.390" v="11670"/>
          <ac:spMkLst>
            <pc:docMk/>
            <pc:sldMk cId="0" sldId="328"/>
            <ac:spMk id="2" creationId="{801B9D74-4F79-1E54-F518-BA198EAE7ADD}"/>
          </ac:spMkLst>
        </pc:spChg>
        <pc:spChg chg="add mod">
          <ac:chgData name="Ge Qianru" userId="a3ef0abcd2d105c3" providerId="LiveId" clId="{4521371D-3BDC-41D2-9AE0-ABCB5AA39C49}" dt="2022-10-04T11:48:33.397" v="11745" actId="20577"/>
          <ac:spMkLst>
            <pc:docMk/>
            <pc:sldMk cId="0" sldId="328"/>
            <ac:spMk id="3" creationId="{D4510004-0ED2-480E-CE1F-2F790E5CDBAD}"/>
          </ac:spMkLst>
        </pc:spChg>
        <pc:spChg chg="del">
          <ac:chgData name="Ge Qianru" userId="a3ef0abcd2d105c3" providerId="LiveId" clId="{4521371D-3BDC-41D2-9AE0-ABCB5AA39C49}" dt="2022-10-04T11:45:55.794" v="11668" actId="478"/>
          <ac:spMkLst>
            <pc:docMk/>
            <pc:sldMk cId="0" sldId="328"/>
            <ac:spMk id="75778" creationId="{82B5107A-17A7-5F53-DEB7-9EBAF4CE1A2C}"/>
          </ac:spMkLst>
        </pc:spChg>
        <pc:spChg chg="del">
          <ac:chgData name="Ge Qianru" userId="a3ef0abcd2d105c3" providerId="LiveId" clId="{4521371D-3BDC-41D2-9AE0-ABCB5AA39C49}" dt="2022-10-04T11:45:58.795" v="11669" actId="478"/>
          <ac:spMkLst>
            <pc:docMk/>
            <pc:sldMk cId="0" sldId="328"/>
            <ac:spMk id="75779" creationId="{95945EA4-053A-D7D8-8222-D30AC3E00E95}"/>
          </ac:spMkLst>
        </pc:spChg>
        <pc:spChg chg="mod">
          <ac:chgData name="Ge Qianru" userId="a3ef0abcd2d105c3" providerId="LiveId" clId="{4521371D-3BDC-41D2-9AE0-ABCB5AA39C49}" dt="2022-10-04T11:46:48.211" v="11733" actId="20577"/>
          <ac:spMkLst>
            <pc:docMk/>
            <pc:sldMk cId="0" sldId="328"/>
            <ac:spMk id="75807" creationId="{65F50BD4-7E71-6AB3-A342-4590980F64FB}"/>
          </ac:spMkLst>
        </pc:spChg>
        <pc:spChg chg="mod">
          <ac:chgData name="Ge Qianru" userId="a3ef0abcd2d105c3" providerId="LiveId" clId="{4521371D-3BDC-41D2-9AE0-ABCB5AA39C49}" dt="2022-10-04T11:46:40.644" v="11728" actId="113"/>
          <ac:spMkLst>
            <pc:docMk/>
            <pc:sldMk cId="0" sldId="328"/>
            <ac:spMk id="75808" creationId="{41B408F7-64A6-5DCB-DCB1-1D5A4A39431F}"/>
          </ac:spMkLst>
        </pc:spChg>
        <pc:grpChg chg="mod">
          <ac:chgData name="Ge Qianru" userId="a3ef0abcd2d105c3" providerId="LiveId" clId="{4521371D-3BDC-41D2-9AE0-ABCB5AA39C49}" dt="2022-10-04T11:46:40.644" v="11728" actId="113"/>
          <ac:grpSpMkLst>
            <pc:docMk/>
            <pc:sldMk cId="0" sldId="328"/>
            <ac:grpSpMk id="75809" creationId="{2A98AE1A-390F-9690-50FC-7CAC5628903C}"/>
          </ac:grpSpMkLst>
        </pc:grpChg>
      </pc:sldChg>
      <pc:sldChg chg="addSp delSp modSp add mod">
        <pc:chgData name="Ge Qianru" userId="a3ef0abcd2d105c3" providerId="LiveId" clId="{4521371D-3BDC-41D2-9AE0-ABCB5AA39C49}" dt="2022-10-04T11:52:47.977" v="11792" actId="478"/>
        <pc:sldMkLst>
          <pc:docMk/>
          <pc:sldMk cId="0" sldId="329"/>
        </pc:sldMkLst>
        <pc:spChg chg="add mod">
          <ac:chgData name="Ge Qianru" userId="a3ef0abcd2d105c3" providerId="LiveId" clId="{4521371D-3BDC-41D2-9AE0-ABCB5AA39C49}" dt="2022-10-04T11:51:46.539" v="11784" actId="20577"/>
          <ac:spMkLst>
            <pc:docMk/>
            <pc:sldMk cId="0" sldId="329"/>
            <ac:spMk id="2" creationId="{496987C5-49FF-F3BB-50BC-E3A1FC867203}"/>
          </ac:spMkLst>
        </pc:spChg>
        <pc:spChg chg="del">
          <ac:chgData name="Ge Qianru" userId="a3ef0abcd2d105c3" providerId="LiveId" clId="{4521371D-3BDC-41D2-9AE0-ABCB5AA39C49}" dt="2022-10-04T11:48:51.428" v="11746" actId="478"/>
          <ac:spMkLst>
            <pc:docMk/>
            <pc:sldMk cId="0" sldId="329"/>
            <ac:spMk id="76803" creationId="{848E4B07-7483-7826-478C-56E46CD073BB}"/>
          </ac:spMkLst>
        </pc:spChg>
        <pc:spChg chg="mod">
          <ac:chgData name="Ge Qianru" userId="a3ef0abcd2d105c3" providerId="LiveId" clId="{4521371D-3BDC-41D2-9AE0-ABCB5AA39C49}" dt="2022-10-04T11:50:15.129" v="11779" actId="113"/>
          <ac:spMkLst>
            <pc:docMk/>
            <pc:sldMk cId="0" sldId="329"/>
            <ac:spMk id="76804" creationId="{6A1413E0-7D8C-F7E0-2AC4-4EDFB3EF2502}"/>
          </ac:spMkLst>
        </pc:spChg>
        <pc:spChg chg="mod">
          <ac:chgData name="Ge Qianru" userId="a3ef0abcd2d105c3" providerId="LiveId" clId="{4521371D-3BDC-41D2-9AE0-ABCB5AA39C49}" dt="2022-10-04T11:50:37.452" v="11781" actId="1076"/>
          <ac:spMkLst>
            <pc:docMk/>
            <pc:sldMk cId="0" sldId="329"/>
            <ac:spMk id="76806" creationId="{F6A9619F-3393-DECD-0BE7-09620AEC55C5}"/>
          </ac:spMkLst>
        </pc:spChg>
        <pc:spChg chg="mod">
          <ac:chgData name="Ge Qianru" userId="a3ef0abcd2d105c3" providerId="LiveId" clId="{4521371D-3BDC-41D2-9AE0-ABCB5AA39C49}" dt="2022-10-04T11:52:47.977" v="11792" actId="478"/>
          <ac:spMkLst>
            <pc:docMk/>
            <pc:sldMk cId="0" sldId="329"/>
            <ac:spMk id="76807" creationId="{48508792-7016-AC45-8E97-A62F119F779E}"/>
          </ac:spMkLst>
        </pc:spChg>
        <pc:spChg chg="mod">
          <ac:chgData name="Ge Qianru" userId="a3ef0abcd2d105c3" providerId="LiveId" clId="{4521371D-3BDC-41D2-9AE0-ABCB5AA39C49}" dt="2022-10-04T11:52:47.977" v="11792" actId="478"/>
          <ac:spMkLst>
            <pc:docMk/>
            <pc:sldMk cId="0" sldId="329"/>
            <ac:spMk id="76808" creationId="{329EF74D-2782-C317-7C11-56704A4385A3}"/>
          </ac:spMkLst>
        </pc:spChg>
        <pc:spChg chg="mod">
          <ac:chgData name="Ge Qianru" userId="a3ef0abcd2d105c3" providerId="LiveId" clId="{4521371D-3BDC-41D2-9AE0-ABCB5AA39C49}" dt="2022-10-04T11:52:47.977" v="11792" actId="478"/>
          <ac:spMkLst>
            <pc:docMk/>
            <pc:sldMk cId="0" sldId="329"/>
            <ac:spMk id="76809" creationId="{1DFB588E-EC10-9531-64CF-934D5A2533A4}"/>
          </ac:spMkLst>
        </pc:spChg>
        <pc:spChg chg="mod">
          <ac:chgData name="Ge Qianru" userId="a3ef0abcd2d105c3" providerId="LiveId" clId="{4521371D-3BDC-41D2-9AE0-ABCB5AA39C49}" dt="2022-10-04T11:52:47.977" v="11792" actId="478"/>
          <ac:spMkLst>
            <pc:docMk/>
            <pc:sldMk cId="0" sldId="329"/>
            <ac:spMk id="76810" creationId="{7BAEE474-1D49-2C46-D628-FBDE3DBFC2DF}"/>
          </ac:spMkLst>
        </pc:spChg>
        <pc:spChg chg="mod">
          <ac:chgData name="Ge Qianru" userId="a3ef0abcd2d105c3" providerId="LiveId" clId="{4521371D-3BDC-41D2-9AE0-ABCB5AA39C49}" dt="2022-10-04T11:52:47.977" v="11792" actId="478"/>
          <ac:spMkLst>
            <pc:docMk/>
            <pc:sldMk cId="0" sldId="329"/>
            <ac:spMk id="76811" creationId="{0C91D858-164A-C456-FB53-8A7AD4E2A77F}"/>
          </ac:spMkLst>
        </pc:spChg>
        <pc:spChg chg="mod">
          <ac:chgData name="Ge Qianru" userId="a3ef0abcd2d105c3" providerId="LiveId" clId="{4521371D-3BDC-41D2-9AE0-ABCB5AA39C49}" dt="2022-10-04T11:52:47.977" v="11792" actId="478"/>
          <ac:spMkLst>
            <pc:docMk/>
            <pc:sldMk cId="0" sldId="329"/>
            <ac:spMk id="76812" creationId="{48A1EF6F-DFF8-C826-B9D7-3E2E859C07C2}"/>
          </ac:spMkLst>
        </pc:spChg>
        <pc:spChg chg="mod">
          <ac:chgData name="Ge Qianru" userId="a3ef0abcd2d105c3" providerId="LiveId" clId="{4521371D-3BDC-41D2-9AE0-ABCB5AA39C49}" dt="2022-10-04T11:52:47.977" v="11792" actId="478"/>
          <ac:spMkLst>
            <pc:docMk/>
            <pc:sldMk cId="0" sldId="329"/>
            <ac:spMk id="76813" creationId="{A8A40426-1F02-B75D-13E2-1EF0643CB637}"/>
          </ac:spMkLst>
        </pc:spChg>
        <pc:spChg chg="mod">
          <ac:chgData name="Ge Qianru" userId="a3ef0abcd2d105c3" providerId="LiveId" clId="{4521371D-3BDC-41D2-9AE0-ABCB5AA39C49}" dt="2022-10-04T11:52:47.977" v="11792" actId="478"/>
          <ac:spMkLst>
            <pc:docMk/>
            <pc:sldMk cId="0" sldId="329"/>
            <ac:spMk id="76814" creationId="{B4985C1B-D574-EA49-6205-A21090F24369}"/>
          </ac:spMkLst>
        </pc:spChg>
        <pc:spChg chg="mod">
          <ac:chgData name="Ge Qianru" userId="a3ef0abcd2d105c3" providerId="LiveId" clId="{4521371D-3BDC-41D2-9AE0-ABCB5AA39C49}" dt="2022-10-04T11:52:47.977" v="11792" actId="478"/>
          <ac:spMkLst>
            <pc:docMk/>
            <pc:sldMk cId="0" sldId="329"/>
            <ac:spMk id="76815" creationId="{8D579674-D647-E448-5709-33D5589CB8F6}"/>
          </ac:spMkLst>
        </pc:spChg>
        <pc:spChg chg="mod">
          <ac:chgData name="Ge Qianru" userId="a3ef0abcd2d105c3" providerId="LiveId" clId="{4521371D-3BDC-41D2-9AE0-ABCB5AA39C49}" dt="2022-10-04T11:52:47.977" v="11792" actId="478"/>
          <ac:spMkLst>
            <pc:docMk/>
            <pc:sldMk cId="0" sldId="329"/>
            <ac:spMk id="76816" creationId="{01D42B1E-68A6-06D2-4112-BD5EC24859B4}"/>
          </ac:spMkLst>
        </pc:spChg>
        <pc:spChg chg="mod">
          <ac:chgData name="Ge Qianru" userId="a3ef0abcd2d105c3" providerId="LiveId" clId="{4521371D-3BDC-41D2-9AE0-ABCB5AA39C49}" dt="2022-10-04T11:52:47.977" v="11792" actId="478"/>
          <ac:spMkLst>
            <pc:docMk/>
            <pc:sldMk cId="0" sldId="329"/>
            <ac:spMk id="76817" creationId="{B51144F1-6CB7-94EC-4B50-4CF0F7B9A573}"/>
          </ac:spMkLst>
        </pc:spChg>
        <pc:spChg chg="mod">
          <ac:chgData name="Ge Qianru" userId="a3ef0abcd2d105c3" providerId="LiveId" clId="{4521371D-3BDC-41D2-9AE0-ABCB5AA39C49}" dt="2022-10-04T11:52:47.977" v="11792" actId="478"/>
          <ac:spMkLst>
            <pc:docMk/>
            <pc:sldMk cId="0" sldId="329"/>
            <ac:spMk id="76818" creationId="{14E6A611-5BBB-D91A-5435-E0A7D2264BBB}"/>
          </ac:spMkLst>
        </pc:spChg>
        <pc:spChg chg="mod">
          <ac:chgData name="Ge Qianru" userId="a3ef0abcd2d105c3" providerId="LiveId" clId="{4521371D-3BDC-41D2-9AE0-ABCB5AA39C49}" dt="2022-10-04T11:52:47.977" v="11792" actId="478"/>
          <ac:spMkLst>
            <pc:docMk/>
            <pc:sldMk cId="0" sldId="329"/>
            <ac:spMk id="76820" creationId="{53BE7979-45EE-42F9-8461-4051DFCC6C8D}"/>
          </ac:spMkLst>
        </pc:spChg>
        <pc:spChg chg="mod">
          <ac:chgData name="Ge Qianru" userId="a3ef0abcd2d105c3" providerId="LiveId" clId="{4521371D-3BDC-41D2-9AE0-ABCB5AA39C49}" dt="2022-10-04T11:52:47.977" v="11792" actId="478"/>
          <ac:spMkLst>
            <pc:docMk/>
            <pc:sldMk cId="0" sldId="329"/>
            <ac:spMk id="76821" creationId="{CA7B4808-8935-7B8E-30AF-17DAF27E224A}"/>
          </ac:spMkLst>
        </pc:spChg>
        <pc:spChg chg="mod">
          <ac:chgData name="Ge Qianru" userId="a3ef0abcd2d105c3" providerId="LiveId" clId="{4521371D-3BDC-41D2-9AE0-ABCB5AA39C49}" dt="2022-10-04T11:52:47.977" v="11792" actId="478"/>
          <ac:spMkLst>
            <pc:docMk/>
            <pc:sldMk cId="0" sldId="329"/>
            <ac:spMk id="76822" creationId="{71D56A7A-49DF-64AA-63AB-157A123B258B}"/>
          </ac:spMkLst>
        </pc:spChg>
        <pc:spChg chg="mod">
          <ac:chgData name="Ge Qianru" userId="a3ef0abcd2d105c3" providerId="LiveId" clId="{4521371D-3BDC-41D2-9AE0-ABCB5AA39C49}" dt="2022-10-04T11:52:47.977" v="11792" actId="478"/>
          <ac:spMkLst>
            <pc:docMk/>
            <pc:sldMk cId="0" sldId="329"/>
            <ac:spMk id="76823" creationId="{D6924B4E-B78E-426E-1422-24E4A7BD0EC2}"/>
          </ac:spMkLst>
        </pc:spChg>
        <pc:spChg chg="mod">
          <ac:chgData name="Ge Qianru" userId="a3ef0abcd2d105c3" providerId="LiveId" clId="{4521371D-3BDC-41D2-9AE0-ABCB5AA39C49}" dt="2022-10-04T11:52:47.977" v="11792" actId="478"/>
          <ac:spMkLst>
            <pc:docMk/>
            <pc:sldMk cId="0" sldId="329"/>
            <ac:spMk id="76825" creationId="{B485902E-81F6-76D3-AE8A-9A811FC5C21E}"/>
          </ac:spMkLst>
        </pc:spChg>
        <pc:spChg chg="mod">
          <ac:chgData name="Ge Qianru" userId="a3ef0abcd2d105c3" providerId="LiveId" clId="{4521371D-3BDC-41D2-9AE0-ABCB5AA39C49}" dt="2022-10-04T11:52:47.977" v="11792" actId="478"/>
          <ac:spMkLst>
            <pc:docMk/>
            <pc:sldMk cId="0" sldId="329"/>
            <ac:spMk id="76826" creationId="{41B6A342-4B89-7725-7E40-4EDEAC22754A}"/>
          </ac:spMkLst>
        </pc:spChg>
        <pc:spChg chg="mod">
          <ac:chgData name="Ge Qianru" userId="a3ef0abcd2d105c3" providerId="LiveId" clId="{4521371D-3BDC-41D2-9AE0-ABCB5AA39C49}" dt="2022-10-04T11:52:47.977" v="11792" actId="478"/>
          <ac:spMkLst>
            <pc:docMk/>
            <pc:sldMk cId="0" sldId="329"/>
            <ac:spMk id="76827" creationId="{37A831A4-5730-DF13-48A0-BF4891BA5E64}"/>
          </ac:spMkLst>
        </pc:spChg>
        <pc:spChg chg="mod">
          <ac:chgData name="Ge Qianru" userId="a3ef0abcd2d105c3" providerId="LiveId" clId="{4521371D-3BDC-41D2-9AE0-ABCB5AA39C49}" dt="2022-10-04T11:52:47.977" v="11792" actId="478"/>
          <ac:spMkLst>
            <pc:docMk/>
            <pc:sldMk cId="0" sldId="329"/>
            <ac:spMk id="76828" creationId="{904B7072-2189-710A-2EB1-5BDE7C9F7A68}"/>
          </ac:spMkLst>
        </pc:spChg>
        <pc:spChg chg="mod">
          <ac:chgData name="Ge Qianru" userId="a3ef0abcd2d105c3" providerId="LiveId" clId="{4521371D-3BDC-41D2-9AE0-ABCB5AA39C49}" dt="2022-10-04T11:52:47.977" v="11792" actId="478"/>
          <ac:spMkLst>
            <pc:docMk/>
            <pc:sldMk cId="0" sldId="329"/>
            <ac:spMk id="76829" creationId="{C522E82C-5CB4-E684-151D-30BC22F23736}"/>
          </ac:spMkLst>
        </pc:spChg>
        <pc:spChg chg="del mod">
          <ac:chgData name="Ge Qianru" userId="a3ef0abcd2d105c3" providerId="LiveId" clId="{4521371D-3BDC-41D2-9AE0-ABCB5AA39C49}" dt="2022-10-04T11:52:42.661" v="11790" actId="478"/>
          <ac:spMkLst>
            <pc:docMk/>
            <pc:sldMk cId="0" sldId="329"/>
            <ac:spMk id="76831" creationId="{B1E826EF-FCA3-CFF8-5FE8-FDFEBEA352AF}"/>
          </ac:spMkLst>
        </pc:spChg>
        <pc:spChg chg="del mod">
          <ac:chgData name="Ge Qianru" userId="a3ef0abcd2d105c3" providerId="LiveId" clId="{4521371D-3BDC-41D2-9AE0-ABCB5AA39C49}" dt="2022-10-04T11:52:36.923" v="11788" actId="478"/>
          <ac:spMkLst>
            <pc:docMk/>
            <pc:sldMk cId="0" sldId="329"/>
            <ac:spMk id="76832" creationId="{17D58A12-D679-5361-D39B-49BABD21AE00}"/>
          </ac:spMkLst>
        </pc:spChg>
        <pc:spChg chg="del mod">
          <ac:chgData name="Ge Qianru" userId="a3ef0abcd2d105c3" providerId="LiveId" clId="{4521371D-3BDC-41D2-9AE0-ABCB5AA39C49}" dt="2022-10-04T11:52:47.977" v="11792" actId="478"/>
          <ac:spMkLst>
            <pc:docMk/>
            <pc:sldMk cId="0" sldId="329"/>
            <ac:spMk id="76833" creationId="{B8BE24FD-7D62-29A0-2836-9ABF98A92A83}"/>
          </ac:spMkLst>
        </pc:spChg>
        <pc:spChg chg="mod">
          <ac:chgData name="Ge Qianru" userId="a3ef0abcd2d105c3" providerId="LiveId" clId="{4521371D-3BDC-41D2-9AE0-ABCB5AA39C49}" dt="2022-10-04T11:50:37.452" v="11781" actId="1076"/>
          <ac:spMkLst>
            <pc:docMk/>
            <pc:sldMk cId="0" sldId="329"/>
            <ac:spMk id="76838" creationId="{BFAC1DCD-86B9-73EC-C0E3-C4B87F426C6C}"/>
          </ac:spMkLst>
        </pc:spChg>
        <pc:grpChg chg="del mod">
          <ac:chgData name="Ge Qianru" userId="a3ef0abcd2d105c3" providerId="LiveId" clId="{4521371D-3BDC-41D2-9AE0-ABCB5AA39C49}" dt="2022-10-04T11:52:42.661" v="11790" actId="478"/>
          <ac:grpSpMkLst>
            <pc:docMk/>
            <pc:sldMk cId="0" sldId="329"/>
            <ac:grpSpMk id="76835" creationId="{F8C98822-1D32-EF51-2499-468ECB526946}"/>
          </ac:grpSpMkLst>
        </pc:grpChg>
        <pc:grpChg chg="mod">
          <ac:chgData name="Ge Qianru" userId="a3ef0abcd2d105c3" providerId="LiveId" clId="{4521371D-3BDC-41D2-9AE0-ABCB5AA39C49}" dt="2022-10-04T11:52:47.977" v="11792" actId="478"/>
          <ac:grpSpMkLst>
            <pc:docMk/>
            <pc:sldMk cId="0" sldId="329"/>
            <ac:grpSpMk id="76836" creationId="{A265BF8D-458C-250A-EA29-516359365FD1}"/>
          </ac:grpSpMkLst>
        </pc:grpChg>
        <pc:grpChg chg="del mod">
          <ac:chgData name="Ge Qianru" userId="a3ef0abcd2d105c3" providerId="LiveId" clId="{4521371D-3BDC-41D2-9AE0-ABCB5AA39C49}" dt="2022-10-04T11:52:47.977" v="11792" actId="478"/>
          <ac:grpSpMkLst>
            <pc:docMk/>
            <pc:sldMk cId="0" sldId="329"/>
            <ac:grpSpMk id="76837" creationId="{C76DEFC0-EF56-4CCF-2FAB-4D46338E3E41}"/>
          </ac:grpSpMkLst>
        </pc:grpChg>
        <pc:grpChg chg="mod">
          <ac:chgData name="Ge Qianru" userId="a3ef0abcd2d105c3" providerId="LiveId" clId="{4521371D-3BDC-41D2-9AE0-ABCB5AA39C49}" dt="2022-10-04T11:50:37.452" v="11781" actId="1076"/>
          <ac:grpSpMkLst>
            <pc:docMk/>
            <pc:sldMk cId="0" sldId="329"/>
            <ac:grpSpMk id="76839" creationId="{25A90BAB-DD8A-DAEA-99F6-805B33F2505C}"/>
          </ac:grpSpMkLst>
        </pc:grpChg>
        <pc:graphicFrameChg chg="mod">
          <ac:chgData name="Ge Qianru" userId="a3ef0abcd2d105c3" providerId="LiveId" clId="{4521371D-3BDC-41D2-9AE0-ABCB5AA39C49}" dt="2022-10-04T11:50:37.452" v="11781" actId="1076"/>
          <ac:graphicFrameMkLst>
            <pc:docMk/>
            <pc:sldMk cId="0" sldId="329"/>
            <ac:graphicFrameMk id="76805" creationId="{E3419F48-745B-BD81-7DD0-CD20216E33D7}"/>
          </ac:graphicFrameMkLst>
        </pc:graphicFrameChg>
      </pc:sldChg>
      <pc:sldChg chg="modSp add mod">
        <pc:chgData name="Ge Qianru" userId="a3ef0abcd2d105c3" providerId="LiveId" clId="{4521371D-3BDC-41D2-9AE0-ABCB5AA39C49}" dt="2022-10-04T11:59:53.209" v="12034" actId="5793"/>
        <pc:sldMkLst>
          <pc:docMk/>
          <pc:sldMk cId="0" sldId="330"/>
        </pc:sldMkLst>
        <pc:spChg chg="mod">
          <ac:chgData name="Ge Qianru" userId="a3ef0abcd2d105c3" providerId="LiveId" clId="{4521371D-3BDC-41D2-9AE0-ABCB5AA39C49}" dt="2022-10-04T11:53:03.781" v="11812" actId="20577"/>
          <ac:spMkLst>
            <pc:docMk/>
            <pc:sldMk cId="0" sldId="330"/>
            <ac:spMk id="43012" creationId="{E782AA15-549D-7BB7-B425-273BF68F6017}"/>
          </ac:spMkLst>
        </pc:spChg>
        <pc:spChg chg="mod">
          <ac:chgData name="Ge Qianru" userId="a3ef0abcd2d105c3" providerId="LiveId" clId="{4521371D-3BDC-41D2-9AE0-ABCB5AA39C49}" dt="2022-10-04T11:59:53.209" v="12034" actId="5793"/>
          <ac:spMkLst>
            <pc:docMk/>
            <pc:sldMk cId="0" sldId="330"/>
            <ac:spMk id="43013" creationId="{DD97E084-F8B5-72F0-906F-9B48B4AD9F60}"/>
          </ac:spMkLst>
        </pc:spChg>
      </pc:sldChg>
      <pc:sldChg chg="addSp delSp modSp add mod">
        <pc:chgData name="Ge Qianru" userId="a3ef0abcd2d105c3" providerId="LiveId" clId="{4521371D-3BDC-41D2-9AE0-ABCB5AA39C49}" dt="2022-10-04T13:52:19.073" v="12453" actId="20577"/>
        <pc:sldMkLst>
          <pc:docMk/>
          <pc:sldMk cId="0" sldId="331"/>
        </pc:sldMkLst>
        <pc:spChg chg="add mod">
          <ac:chgData name="Ge Qianru" userId="a3ef0abcd2d105c3" providerId="LiveId" clId="{4521371D-3BDC-41D2-9AE0-ABCB5AA39C49}" dt="2022-10-04T11:56:16.923" v="11990" actId="20577"/>
          <ac:spMkLst>
            <pc:docMk/>
            <pc:sldMk cId="0" sldId="331"/>
            <ac:spMk id="2" creationId="{1D401242-F134-3E5F-3C9A-9455870FDB08}"/>
          </ac:spMkLst>
        </pc:spChg>
        <pc:spChg chg="del">
          <ac:chgData name="Ge Qianru" userId="a3ef0abcd2d105c3" providerId="LiveId" clId="{4521371D-3BDC-41D2-9AE0-ABCB5AA39C49}" dt="2022-10-04T11:54:04.790" v="11869" actId="478"/>
          <ac:spMkLst>
            <pc:docMk/>
            <pc:sldMk cId="0" sldId="331"/>
            <ac:spMk id="79874" creationId="{94581E22-CA28-3F9C-E457-41DBD9427099}"/>
          </ac:spMkLst>
        </pc:spChg>
        <pc:spChg chg="mod">
          <ac:chgData name="Ge Qianru" userId="a3ef0abcd2d105c3" providerId="LiveId" clId="{4521371D-3BDC-41D2-9AE0-ABCB5AA39C49}" dt="2022-10-04T11:57:35.409" v="11992" actId="113"/>
          <ac:spMkLst>
            <pc:docMk/>
            <pc:sldMk cId="0" sldId="331"/>
            <ac:spMk id="79875" creationId="{FDC34787-C8B0-E804-CC7B-2AC1B4B60946}"/>
          </ac:spMkLst>
        </pc:spChg>
        <pc:spChg chg="mod">
          <ac:chgData name="Ge Qianru" userId="a3ef0abcd2d105c3" providerId="LiveId" clId="{4521371D-3BDC-41D2-9AE0-ABCB5AA39C49}" dt="2022-10-04T13:52:19.073" v="12453" actId="20577"/>
          <ac:spMkLst>
            <pc:docMk/>
            <pc:sldMk cId="0" sldId="331"/>
            <ac:spMk id="79876" creationId="{EF025E9F-3492-094A-6FBF-794513BC9C81}"/>
          </ac:spMkLst>
        </pc:spChg>
        <pc:spChg chg="mod">
          <ac:chgData name="Ge Qianru" userId="a3ef0abcd2d105c3" providerId="LiveId" clId="{4521371D-3BDC-41D2-9AE0-ABCB5AA39C49}" dt="2022-10-04T11:57:44.789" v="11996" actId="113"/>
          <ac:spMkLst>
            <pc:docMk/>
            <pc:sldMk cId="0" sldId="331"/>
            <ac:spMk id="79878" creationId="{BECC9A26-5BC0-98FA-977F-6D15E335346B}"/>
          </ac:spMkLst>
        </pc:spChg>
      </pc:sldChg>
      <pc:sldChg chg="addSp delSp modSp add mod">
        <pc:chgData name="Ge Qianru" userId="a3ef0abcd2d105c3" providerId="LiveId" clId="{4521371D-3BDC-41D2-9AE0-ABCB5AA39C49}" dt="2022-10-04T13:59:38.964" v="12588" actId="20577"/>
        <pc:sldMkLst>
          <pc:docMk/>
          <pc:sldMk cId="0" sldId="332"/>
        </pc:sldMkLst>
        <pc:spChg chg="add mod">
          <ac:chgData name="Ge Qianru" userId="a3ef0abcd2d105c3" providerId="LiveId" clId="{4521371D-3BDC-41D2-9AE0-ABCB5AA39C49}" dt="2022-10-04T13:59:38.964" v="12588" actId="20577"/>
          <ac:spMkLst>
            <pc:docMk/>
            <pc:sldMk cId="0" sldId="332"/>
            <ac:spMk id="2" creationId="{0D44D7AD-13C1-86CE-46E5-4097D1D53A2A}"/>
          </ac:spMkLst>
        </pc:spChg>
        <pc:spChg chg="del">
          <ac:chgData name="Ge Qianru" userId="a3ef0abcd2d105c3" providerId="LiveId" clId="{4521371D-3BDC-41D2-9AE0-ABCB5AA39C49}" dt="2022-10-04T13:59:03.245" v="12555" actId="478"/>
          <ac:spMkLst>
            <pc:docMk/>
            <pc:sldMk cId="0" sldId="332"/>
            <ac:spMk id="78850" creationId="{496F1AB1-489D-8D15-DF62-19ADA3C40CE9}"/>
          </ac:spMkLst>
        </pc:spChg>
        <pc:spChg chg="mod">
          <ac:chgData name="Ge Qianru" userId="a3ef0abcd2d105c3" providerId="LiveId" clId="{4521371D-3BDC-41D2-9AE0-ABCB5AA39C49}" dt="2022-10-04T13:51:53.922" v="12434" actId="113"/>
          <ac:spMkLst>
            <pc:docMk/>
            <pc:sldMk cId="0" sldId="332"/>
            <ac:spMk id="78851" creationId="{6B02B306-0800-1B89-6FB3-B802FD424D7F}"/>
          </ac:spMkLst>
        </pc:spChg>
        <pc:spChg chg="mod">
          <ac:chgData name="Ge Qianru" userId="a3ef0abcd2d105c3" providerId="LiveId" clId="{4521371D-3BDC-41D2-9AE0-ABCB5AA39C49}" dt="2022-10-04T13:51:53.922" v="12434" actId="113"/>
          <ac:spMkLst>
            <pc:docMk/>
            <pc:sldMk cId="0" sldId="332"/>
            <ac:spMk id="78852" creationId="{CEFAF94C-AA1F-3C6F-5426-E559B30934A5}"/>
          </ac:spMkLst>
        </pc:spChg>
        <pc:spChg chg="mod">
          <ac:chgData name="Ge Qianru" userId="a3ef0abcd2d105c3" providerId="LiveId" clId="{4521371D-3BDC-41D2-9AE0-ABCB5AA39C49}" dt="2022-10-04T13:51:53.922" v="12434" actId="113"/>
          <ac:spMkLst>
            <pc:docMk/>
            <pc:sldMk cId="0" sldId="332"/>
            <ac:spMk id="78866" creationId="{722D0640-4BEC-9CFB-8915-C32F4345B775}"/>
          </ac:spMkLst>
        </pc:spChg>
        <pc:spChg chg="mod">
          <ac:chgData name="Ge Qianru" userId="a3ef0abcd2d105c3" providerId="LiveId" clId="{4521371D-3BDC-41D2-9AE0-ABCB5AA39C49}" dt="2022-10-04T13:51:53.922" v="12434" actId="113"/>
          <ac:spMkLst>
            <pc:docMk/>
            <pc:sldMk cId="0" sldId="332"/>
            <ac:spMk id="78867" creationId="{F997EFE9-96F0-3AF7-9D1D-30EEDAA262EF}"/>
          </ac:spMkLst>
        </pc:spChg>
        <pc:spChg chg="mod">
          <ac:chgData name="Ge Qianru" userId="a3ef0abcd2d105c3" providerId="LiveId" clId="{4521371D-3BDC-41D2-9AE0-ABCB5AA39C49}" dt="2022-10-04T13:51:53.922" v="12434" actId="113"/>
          <ac:spMkLst>
            <pc:docMk/>
            <pc:sldMk cId="0" sldId="332"/>
            <ac:spMk id="78987" creationId="{3B4E086F-2CA0-4308-909C-AB235BA87D43}"/>
          </ac:spMkLst>
        </pc:spChg>
        <pc:grpChg chg="mod">
          <ac:chgData name="Ge Qianru" userId="a3ef0abcd2d105c3" providerId="LiveId" clId="{4521371D-3BDC-41D2-9AE0-ABCB5AA39C49}" dt="2022-10-04T13:51:53.922" v="12434" actId="113"/>
          <ac:grpSpMkLst>
            <pc:docMk/>
            <pc:sldMk cId="0" sldId="332"/>
            <ac:grpSpMk id="78928" creationId="{B762C943-9854-539B-7A69-3F204810DF41}"/>
          </ac:grpSpMkLst>
        </pc:grpChg>
      </pc:sldChg>
      <pc:sldChg chg="addSp delSp modSp add mod">
        <pc:chgData name="Ge Qianru" userId="a3ef0abcd2d105c3" providerId="LiveId" clId="{4521371D-3BDC-41D2-9AE0-ABCB5AA39C49}" dt="2022-10-10T01:32:17.120" v="12678" actId="1076"/>
        <pc:sldMkLst>
          <pc:docMk/>
          <pc:sldMk cId="0" sldId="333"/>
        </pc:sldMkLst>
        <pc:spChg chg="add mod">
          <ac:chgData name="Ge Qianru" userId="a3ef0abcd2d105c3" providerId="LiveId" clId="{4521371D-3BDC-41D2-9AE0-ABCB5AA39C49}" dt="2022-10-04T13:59:51.893" v="12590"/>
          <ac:spMkLst>
            <pc:docMk/>
            <pc:sldMk cId="0" sldId="333"/>
            <ac:spMk id="2" creationId="{4B606841-23A5-0A16-F7DB-044947030BB8}"/>
          </ac:spMkLst>
        </pc:spChg>
        <pc:spChg chg="del">
          <ac:chgData name="Ge Qianru" userId="a3ef0abcd2d105c3" providerId="LiveId" clId="{4521371D-3BDC-41D2-9AE0-ABCB5AA39C49}" dt="2022-10-04T13:59:44.873" v="12589" actId="478"/>
          <ac:spMkLst>
            <pc:docMk/>
            <pc:sldMk cId="0" sldId="333"/>
            <ac:spMk id="102402" creationId="{4174E28B-ADCC-2C63-3B26-9C6037557B3B}"/>
          </ac:spMkLst>
        </pc:spChg>
        <pc:spChg chg="mod">
          <ac:chgData name="Ge Qianru" userId="a3ef0abcd2d105c3" providerId="LiveId" clId="{4521371D-3BDC-41D2-9AE0-ABCB5AA39C49}" dt="2022-10-04T13:51:45.418" v="12433" actId="113"/>
          <ac:spMkLst>
            <pc:docMk/>
            <pc:sldMk cId="0" sldId="333"/>
            <ac:spMk id="102403" creationId="{3987741D-1237-F3AF-A2ED-33B8B94A7298}"/>
          </ac:spMkLst>
        </pc:spChg>
        <pc:spChg chg="mod">
          <ac:chgData name="Ge Qianru" userId="a3ef0abcd2d105c3" providerId="LiveId" clId="{4521371D-3BDC-41D2-9AE0-ABCB5AA39C49}" dt="2022-10-10T01:32:17.120" v="12678" actId="1076"/>
          <ac:spMkLst>
            <pc:docMk/>
            <pc:sldMk cId="0" sldId="333"/>
            <ac:spMk id="102405" creationId="{F447F477-4AE0-0DBC-5DC5-D0BA3B5E6EF2}"/>
          </ac:spMkLst>
        </pc:spChg>
        <pc:spChg chg="mod">
          <ac:chgData name="Ge Qianru" userId="a3ef0abcd2d105c3" providerId="LiveId" clId="{4521371D-3BDC-41D2-9AE0-ABCB5AA39C49}" dt="2022-10-10T01:32:17.120" v="12678" actId="1076"/>
          <ac:spMkLst>
            <pc:docMk/>
            <pc:sldMk cId="0" sldId="333"/>
            <ac:spMk id="102406" creationId="{E4F7A682-ECB4-A5B0-502D-2C4F6B332003}"/>
          </ac:spMkLst>
        </pc:spChg>
        <pc:spChg chg="mod">
          <ac:chgData name="Ge Qianru" userId="a3ef0abcd2d105c3" providerId="LiveId" clId="{4521371D-3BDC-41D2-9AE0-ABCB5AA39C49}" dt="2022-10-10T01:32:17.120" v="12678" actId="1076"/>
          <ac:spMkLst>
            <pc:docMk/>
            <pc:sldMk cId="0" sldId="333"/>
            <ac:spMk id="102407" creationId="{0EB1F8ED-2A9C-4E6C-CA0F-92A18D6B8F75}"/>
          </ac:spMkLst>
        </pc:spChg>
        <pc:spChg chg="mod">
          <ac:chgData name="Ge Qianru" userId="a3ef0abcd2d105c3" providerId="LiveId" clId="{4521371D-3BDC-41D2-9AE0-ABCB5AA39C49}" dt="2022-10-10T01:32:17.120" v="12678" actId="1076"/>
          <ac:spMkLst>
            <pc:docMk/>
            <pc:sldMk cId="0" sldId="333"/>
            <ac:spMk id="102408" creationId="{13D3AFF8-5EB7-2445-5BF7-542B2E88DDC3}"/>
          </ac:spMkLst>
        </pc:spChg>
        <pc:spChg chg="mod">
          <ac:chgData name="Ge Qianru" userId="a3ef0abcd2d105c3" providerId="LiveId" clId="{4521371D-3BDC-41D2-9AE0-ABCB5AA39C49}" dt="2022-10-10T01:32:17.120" v="12678" actId="1076"/>
          <ac:spMkLst>
            <pc:docMk/>
            <pc:sldMk cId="0" sldId="333"/>
            <ac:spMk id="102409" creationId="{4DE5B0D0-E6CF-E84D-F5F5-FCCAAE97889C}"/>
          </ac:spMkLst>
        </pc:spChg>
        <pc:spChg chg="mod">
          <ac:chgData name="Ge Qianru" userId="a3ef0abcd2d105c3" providerId="LiveId" clId="{4521371D-3BDC-41D2-9AE0-ABCB5AA39C49}" dt="2022-10-10T01:32:17.120" v="12678" actId="1076"/>
          <ac:spMkLst>
            <pc:docMk/>
            <pc:sldMk cId="0" sldId="333"/>
            <ac:spMk id="102410" creationId="{25304C20-3D15-37A0-2284-E99947A5CB10}"/>
          </ac:spMkLst>
        </pc:spChg>
        <pc:spChg chg="mod">
          <ac:chgData name="Ge Qianru" userId="a3ef0abcd2d105c3" providerId="LiveId" clId="{4521371D-3BDC-41D2-9AE0-ABCB5AA39C49}" dt="2022-10-10T01:32:17.120" v="12678" actId="1076"/>
          <ac:spMkLst>
            <pc:docMk/>
            <pc:sldMk cId="0" sldId="333"/>
            <ac:spMk id="102411" creationId="{E9F6B7B1-7ACD-5C39-395A-7339C42BAD5A}"/>
          </ac:spMkLst>
        </pc:spChg>
        <pc:spChg chg="mod">
          <ac:chgData name="Ge Qianru" userId="a3ef0abcd2d105c3" providerId="LiveId" clId="{4521371D-3BDC-41D2-9AE0-ABCB5AA39C49}" dt="2022-10-10T01:32:17.120" v="12678" actId="1076"/>
          <ac:spMkLst>
            <pc:docMk/>
            <pc:sldMk cId="0" sldId="333"/>
            <ac:spMk id="102412" creationId="{3A0F0EEF-970F-9013-C6DE-CB08E4909928}"/>
          </ac:spMkLst>
        </pc:spChg>
        <pc:spChg chg="mod">
          <ac:chgData name="Ge Qianru" userId="a3ef0abcd2d105c3" providerId="LiveId" clId="{4521371D-3BDC-41D2-9AE0-ABCB5AA39C49}" dt="2022-10-10T01:32:17.120" v="12678" actId="1076"/>
          <ac:spMkLst>
            <pc:docMk/>
            <pc:sldMk cId="0" sldId="333"/>
            <ac:spMk id="102413" creationId="{7C3D413B-A317-35B0-464E-56A8768964F5}"/>
          </ac:spMkLst>
        </pc:spChg>
        <pc:spChg chg="mod">
          <ac:chgData name="Ge Qianru" userId="a3ef0abcd2d105c3" providerId="LiveId" clId="{4521371D-3BDC-41D2-9AE0-ABCB5AA39C49}" dt="2022-10-10T01:32:17.120" v="12678" actId="1076"/>
          <ac:spMkLst>
            <pc:docMk/>
            <pc:sldMk cId="0" sldId="333"/>
            <ac:spMk id="102414" creationId="{EE41091B-5A8C-7DE5-86FF-264DC5B1F340}"/>
          </ac:spMkLst>
        </pc:spChg>
        <pc:spChg chg="mod">
          <ac:chgData name="Ge Qianru" userId="a3ef0abcd2d105c3" providerId="LiveId" clId="{4521371D-3BDC-41D2-9AE0-ABCB5AA39C49}" dt="2022-10-10T01:32:17.120" v="12678" actId="1076"/>
          <ac:spMkLst>
            <pc:docMk/>
            <pc:sldMk cId="0" sldId="333"/>
            <ac:spMk id="102415" creationId="{AF337DD5-B6C7-EC90-7BBF-1A30DD051F0D}"/>
          </ac:spMkLst>
        </pc:spChg>
        <pc:spChg chg="mod">
          <ac:chgData name="Ge Qianru" userId="a3ef0abcd2d105c3" providerId="LiveId" clId="{4521371D-3BDC-41D2-9AE0-ABCB5AA39C49}" dt="2022-10-10T01:32:17.120" v="12678" actId="1076"/>
          <ac:spMkLst>
            <pc:docMk/>
            <pc:sldMk cId="0" sldId="333"/>
            <ac:spMk id="102416" creationId="{145932FC-1A47-8660-983E-BAAC602DC42A}"/>
          </ac:spMkLst>
        </pc:spChg>
        <pc:spChg chg="mod">
          <ac:chgData name="Ge Qianru" userId="a3ef0abcd2d105c3" providerId="LiveId" clId="{4521371D-3BDC-41D2-9AE0-ABCB5AA39C49}" dt="2022-10-10T01:32:17.120" v="12678" actId="1076"/>
          <ac:spMkLst>
            <pc:docMk/>
            <pc:sldMk cId="0" sldId="333"/>
            <ac:spMk id="102417" creationId="{2DDB4A19-8138-9649-5CCB-B4A9E85EA6A4}"/>
          </ac:spMkLst>
        </pc:spChg>
        <pc:spChg chg="mod">
          <ac:chgData name="Ge Qianru" userId="a3ef0abcd2d105c3" providerId="LiveId" clId="{4521371D-3BDC-41D2-9AE0-ABCB5AA39C49}" dt="2022-10-04T13:51:45.418" v="12433" actId="113"/>
          <ac:spMkLst>
            <pc:docMk/>
            <pc:sldMk cId="0" sldId="333"/>
            <ac:spMk id="102418" creationId="{C0E21AF5-8008-2434-11D7-36C18D41AC6F}"/>
          </ac:spMkLst>
        </pc:spChg>
        <pc:spChg chg="mod">
          <ac:chgData name="Ge Qianru" userId="a3ef0abcd2d105c3" providerId="LiveId" clId="{4521371D-3BDC-41D2-9AE0-ABCB5AA39C49}" dt="2022-10-04T13:51:45.418" v="12433" actId="113"/>
          <ac:spMkLst>
            <pc:docMk/>
            <pc:sldMk cId="0" sldId="333"/>
            <ac:spMk id="102419" creationId="{8784FF46-6959-D5AD-5375-A01410A6D705}"/>
          </ac:spMkLst>
        </pc:spChg>
        <pc:grpChg chg="mod">
          <ac:chgData name="Ge Qianru" userId="a3ef0abcd2d105c3" providerId="LiveId" clId="{4521371D-3BDC-41D2-9AE0-ABCB5AA39C49}" dt="2022-10-10T01:32:17.120" v="12678" actId="1076"/>
          <ac:grpSpMkLst>
            <pc:docMk/>
            <pc:sldMk cId="0" sldId="333"/>
            <ac:grpSpMk id="102404" creationId="{F825B03C-B326-31DE-3F19-9DADBA5B2814}"/>
          </ac:grpSpMkLst>
        </pc:grpChg>
        <pc:grpChg chg="mod">
          <ac:chgData name="Ge Qianru" userId="a3ef0abcd2d105c3" providerId="LiveId" clId="{4521371D-3BDC-41D2-9AE0-ABCB5AA39C49}" dt="2022-10-04T13:51:45.418" v="12433" actId="113"/>
          <ac:grpSpMkLst>
            <pc:docMk/>
            <pc:sldMk cId="0" sldId="333"/>
            <ac:grpSpMk id="102479" creationId="{0B97EAC7-AF08-5D38-A793-61D1E69F136B}"/>
          </ac:grpSpMkLst>
        </pc:grpChg>
      </pc:sldChg>
      <pc:sldChg chg="addSp delSp modSp add mod">
        <pc:chgData name="Ge Qianru" userId="a3ef0abcd2d105c3" providerId="LiveId" clId="{4521371D-3BDC-41D2-9AE0-ABCB5AA39C49}" dt="2022-10-04T14:00:12.297" v="12594"/>
        <pc:sldMkLst>
          <pc:docMk/>
          <pc:sldMk cId="0" sldId="334"/>
        </pc:sldMkLst>
        <pc:spChg chg="add mod">
          <ac:chgData name="Ge Qianru" userId="a3ef0abcd2d105c3" providerId="LiveId" clId="{4521371D-3BDC-41D2-9AE0-ABCB5AA39C49}" dt="2022-10-04T14:00:12.297" v="12594"/>
          <ac:spMkLst>
            <pc:docMk/>
            <pc:sldMk cId="0" sldId="334"/>
            <ac:spMk id="2" creationId="{8B15D26A-532E-BDB2-665C-CFDC09D9C57B}"/>
          </ac:spMkLst>
        </pc:spChg>
        <pc:spChg chg="del">
          <ac:chgData name="Ge Qianru" userId="a3ef0abcd2d105c3" providerId="LiveId" clId="{4521371D-3BDC-41D2-9AE0-ABCB5AA39C49}" dt="2022-10-04T14:00:11.828" v="12593" actId="478"/>
          <ac:spMkLst>
            <pc:docMk/>
            <pc:sldMk cId="0" sldId="334"/>
            <ac:spMk id="77826" creationId="{8A78DFAE-D2E4-2414-47B0-66979988B3EC}"/>
          </ac:spMkLst>
        </pc:spChg>
        <pc:spChg chg="mod">
          <ac:chgData name="Ge Qianru" userId="a3ef0abcd2d105c3" providerId="LiveId" clId="{4521371D-3BDC-41D2-9AE0-ABCB5AA39C49}" dt="2022-10-04T13:36:54.745" v="12329" actId="113"/>
          <ac:spMkLst>
            <pc:docMk/>
            <pc:sldMk cId="0" sldId="334"/>
            <ac:spMk id="77827" creationId="{CDF23FCF-9705-2BBB-F398-A6A6ACEDEDFE}"/>
          </ac:spMkLst>
        </pc:spChg>
        <pc:spChg chg="mod">
          <ac:chgData name="Ge Qianru" userId="a3ef0abcd2d105c3" providerId="LiveId" clId="{4521371D-3BDC-41D2-9AE0-ABCB5AA39C49}" dt="2022-10-04T13:34:38.827" v="12315" actId="113"/>
          <ac:spMkLst>
            <pc:docMk/>
            <pc:sldMk cId="0" sldId="334"/>
            <ac:spMk id="77828" creationId="{7BB0788C-ADC1-333A-7E6D-357EB42D05CB}"/>
          </ac:spMkLst>
        </pc:spChg>
        <pc:spChg chg="mod">
          <ac:chgData name="Ge Qianru" userId="a3ef0abcd2d105c3" providerId="LiveId" clId="{4521371D-3BDC-41D2-9AE0-ABCB5AA39C49}" dt="2022-10-04T13:34:38.827" v="12315" actId="113"/>
          <ac:spMkLst>
            <pc:docMk/>
            <pc:sldMk cId="0" sldId="334"/>
            <ac:spMk id="77829" creationId="{76DB5436-8635-58E7-69CB-A59822823544}"/>
          </ac:spMkLst>
        </pc:spChg>
        <pc:spChg chg="mod">
          <ac:chgData name="Ge Qianru" userId="a3ef0abcd2d105c3" providerId="LiveId" clId="{4521371D-3BDC-41D2-9AE0-ABCB5AA39C49}" dt="2022-10-04T13:34:38.827" v="12315" actId="113"/>
          <ac:spMkLst>
            <pc:docMk/>
            <pc:sldMk cId="0" sldId="334"/>
            <ac:spMk id="77830" creationId="{1F740069-A16D-CC3E-3A49-5961DA14E315}"/>
          </ac:spMkLst>
        </pc:spChg>
        <pc:spChg chg="mod">
          <ac:chgData name="Ge Qianru" userId="a3ef0abcd2d105c3" providerId="LiveId" clId="{4521371D-3BDC-41D2-9AE0-ABCB5AA39C49}" dt="2022-10-04T13:34:38.827" v="12315" actId="113"/>
          <ac:spMkLst>
            <pc:docMk/>
            <pc:sldMk cId="0" sldId="334"/>
            <ac:spMk id="77831" creationId="{212C43EC-4251-24C1-0174-72CFA61FCC15}"/>
          </ac:spMkLst>
        </pc:spChg>
        <pc:spChg chg="mod">
          <ac:chgData name="Ge Qianru" userId="a3ef0abcd2d105c3" providerId="LiveId" clId="{4521371D-3BDC-41D2-9AE0-ABCB5AA39C49}" dt="2022-10-04T13:34:38.827" v="12315" actId="113"/>
          <ac:spMkLst>
            <pc:docMk/>
            <pc:sldMk cId="0" sldId="334"/>
            <ac:spMk id="77832" creationId="{DA5E6FC3-7080-57CB-042F-1B8458F2B312}"/>
          </ac:spMkLst>
        </pc:spChg>
        <pc:spChg chg="mod">
          <ac:chgData name="Ge Qianru" userId="a3ef0abcd2d105c3" providerId="LiveId" clId="{4521371D-3BDC-41D2-9AE0-ABCB5AA39C49}" dt="2022-10-04T13:34:38.827" v="12315" actId="113"/>
          <ac:spMkLst>
            <pc:docMk/>
            <pc:sldMk cId="0" sldId="334"/>
            <ac:spMk id="77833" creationId="{6BFF146A-4155-DFBD-08BD-1D836FA0A0C5}"/>
          </ac:spMkLst>
        </pc:spChg>
        <pc:spChg chg="mod">
          <ac:chgData name="Ge Qianru" userId="a3ef0abcd2d105c3" providerId="LiveId" clId="{4521371D-3BDC-41D2-9AE0-ABCB5AA39C49}" dt="2022-10-04T13:34:38.827" v="12315" actId="113"/>
          <ac:spMkLst>
            <pc:docMk/>
            <pc:sldMk cId="0" sldId="334"/>
            <ac:spMk id="77834" creationId="{87F89240-8EF9-DCA7-8B7F-0C1BFC6D1567}"/>
          </ac:spMkLst>
        </pc:spChg>
        <pc:spChg chg="mod">
          <ac:chgData name="Ge Qianru" userId="a3ef0abcd2d105c3" providerId="LiveId" clId="{4521371D-3BDC-41D2-9AE0-ABCB5AA39C49}" dt="2022-10-04T13:34:38.827" v="12315" actId="113"/>
          <ac:spMkLst>
            <pc:docMk/>
            <pc:sldMk cId="0" sldId="334"/>
            <ac:spMk id="77835" creationId="{C3B829B1-06C7-E126-B6A3-949094EF0367}"/>
          </ac:spMkLst>
        </pc:spChg>
        <pc:spChg chg="mod">
          <ac:chgData name="Ge Qianru" userId="a3ef0abcd2d105c3" providerId="LiveId" clId="{4521371D-3BDC-41D2-9AE0-ABCB5AA39C49}" dt="2022-10-04T13:34:38.827" v="12315" actId="113"/>
          <ac:spMkLst>
            <pc:docMk/>
            <pc:sldMk cId="0" sldId="334"/>
            <ac:spMk id="77836" creationId="{9ADA3FC3-2524-E086-1EFB-BAF54D02CA9F}"/>
          </ac:spMkLst>
        </pc:spChg>
        <pc:spChg chg="mod">
          <ac:chgData name="Ge Qianru" userId="a3ef0abcd2d105c3" providerId="LiveId" clId="{4521371D-3BDC-41D2-9AE0-ABCB5AA39C49}" dt="2022-10-04T13:34:38.827" v="12315" actId="113"/>
          <ac:spMkLst>
            <pc:docMk/>
            <pc:sldMk cId="0" sldId="334"/>
            <ac:spMk id="77837" creationId="{B784B462-63C7-BA1F-056F-97EB166494A7}"/>
          </ac:spMkLst>
        </pc:spChg>
        <pc:spChg chg="mod">
          <ac:chgData name="Ge Qianru" userId="a3ef0abcd2d105c3" providerId="LiveId" clId="{4521371D-3BDC-41D2-9AE0-ABCB5AA39C49}" dt="2022-10-04T13:34:38.827" v="12315" actId="113"/>
          <ac:spMkLst>
            <pc:docMk/>
            <pc:sldMk cId="0" sldId="334"/>
            <ac:spMk id="77844" creationId="{966CFA49-94D7-4E82-20C2-7C28C048588B}"/>
          </ac:spMkLst>
        </pc:spChg>
        <pc:spChg chg="mod">
          <ac:chgData name="Ge Qianru" userId="a3ef0abcd2d105c3" providerId="LiveId" clId="{4521371D-3BDC-41D2-9AE0-ABCB5AA39C49}" dt="2022-10-04T13:34:38.827" v="12315" actId="113"/>
          <ac:spMkLst>
            <pc:docMk/>
            <pc:sldMk cId="0" sldId="334"/>
            <ac:spMk id="77845" creationId="{750DCFAC-C94E-EFB6-AD58-F6F46B029F5F}"/>
          </ac:spMkLst>
        </pc:spChg>
        <pc:spChg chg="mod">
          <ac:chgData name="Ge Qianru" userId="a3ef0abcd2d105c3" providerId="LiveId" clId="{4521371D-3BDC-41D2-9AE0-ABCB5AA39C49}" dt="2022-10-04T13:34:38.827" v="12315" actId="113"/>
          <ac:spMkLst>
            <pc:docMk/>
            <pc:sldMk cId="0" sldId="334"/>
            <ac:spMk id="77846" creationId="{6EE2EB89-336A-238A-2689-67AA0C78D23A}"/>
          </ac:spMkLst>
        </pc:spChg>
        <pc:spChg chg="mod">
          <ac:chgData name="Ge Qianru" userId="a3ef0abcd2d105c3" providerId="LiveId" clId="{4521371D-3BDC-41D2-9AE0-ABCB5AA39C49}" dt="2022-10-04T13:34:38.827" v="12315" actId="113"/>
          <ac:spMkLst>
            <pc:docMk/>
            <pc:sldMk cId="0" sldId="334"/>
            <ac:spMk id="77847" creationId="{4E9385AE-1324-455E-08B6-59E8C599EB43}"/>
          </ac:spMkLst>
        </pc:spChg>
        <pc:spChg chg="mod">
          <ac:chgData name="Ge Qianru" userId="a3ef0abcd2d105c3" providerId="LiveId" clId="{4521371D-3BDC-41D2-9AE0-ABCB5AA39C49}" dt="2022-10-04T13:37:03.140" v="12331" actId="113"/>
          <ac:spMkLst>
            <pc:docMk/>
            <pc:sldMk cId="0" sldId="334"/>
            <ac:spMk id="77902" creationId="{5CF14243-12A3-79DB-3273-DA5D65A046F6}"/>
          </ac:spMkLst>
        </pc:spChg>
        <pc:spChg chg="mod">
          <ac:chgData name="Ge Qianru" userId="a3ef0abcd2d105c3" providerId="LiveId" clId="{4521371D-3BDC-41D2-9AE0-ABCB5AA39C49}" dt="2022-10-04T13:36:59.638" v="12330" actId="113"/>
          <ac:spMkLst>
            <pc:docMk/>
            <pc:sldMk cId="0" sldId="334"/>
            <ac:spMk id="77905" creationId="{28F160F8-3CE9-6D23-B3FD-87EFDF7367DF}"/>
          </ac:spMkLst>
        </pc:spChg>
        <pc:spChg chg="mod">
          <ac:chgData name="Ge Qianru" userId="a3ef0abcd2d105c3" providerId="LiveId" clId="{4521371D-3BDC-41D2-9AE0-ABCB5AA39C49}" dt="2022-10-04T13:34:38.827" v="12315" actId="113"/>
          <ac:spMkLst>
            <pc:docMk/>
            <pc:sldMk cId="0" sldId="334"/>
            <ac:spMk id="77907" creationId="{F28CDDAE-F01F-8B3B-4C91-173E1C818555}"/>
          </ac:spMkLst>
        </pc:spChg>
        <pc:spChg chg="mod">
          <ac:chgData name="Ge Qianru" userId="a3ef0abcd2d105c3" providerId="LiveId" clId="{4521371D-3BDC-41D2-9AE0-ABCB5AA39C49}" dt="2022-10-04T13:34:38.827" v="12315" actId="113"/>
          <ac:spMkLst>
            <pc:docMk/>
            <pc:sldMk cId="0" sldId="334"/>
            <ac:spMk id="77908" creationId="{6808BA2E-FCEC-5543-81D5-8EDA8593CB0A}"/>
          </ac:spMkLst>
        </pc:spChg>
        <pc:spChg chg="mod">
          <ac:chgData name="Ge Qianru" userId="a3ef0abcd2d105c3" providerId="LiveId" clId="{4521371D-3BDC-41D2-9AE0-ABCB5AA39C49}" dt="2022-10-04T13:34:38.827" v="12315" actId="113"/>
          <ac:spMkLst>
            <pc:docMk/>
            <pc:sldMk cId="0" sldId="334"/>
            <ac:spMk id="77909" creationId="{33BE56F0-C38B-3127-081D-A646F662F7CA}"/>
          </ac:spMkLst>
        </pc:spChg>
        <pc:spChg chg="mod">
          <ac:chgData name="Ge Qianru" userId="a3ef0abcd2d105c3" providerId="LiveId" clId="{4521371D-3BDC-41D2-9AE0-ABCB5AA39C49}" dt="2022-10-04T13:34:38.827" v="12315" actId="113"/>
          <ac:spMkLst>
            <pc:docMk/>
            <pc:sldMk cId="0" sldId="334"/>
            <ac:spMk id="77910" creationId="{4209504E-8DB7-FAEC-DDD3-1C528A3A1BA6}"/>
          </ac:spMkLst>
        </pc:spChg>
        <pc:spChg chg="mod">
          <ac:chgData name="Ge Qianru" userId="a3ef0abcd2d105c3" providerId="LiveId" clId="{4521371D-3BDC-41D2-9AE0-ABCB5AA39C49}" dt="2022-10-04T13:34:38.827" v="12315" actId="113"/>
          <ac:spMkLst>
            <pc:docMk/>
            <pc:sldMk cId="0" sldId="334"/>
            <ac:spMk id="77911" creationId="{32656CC4-DC1C-227F-94A0-2A7030DBC113}"/>
          </ac:spMkLst>
        </pc:spChg>
        <pc:spChg chg="mod">
          <ac:chgData name="Ge Qianru" userId="a3ef0abcd2d105c3" providerId="LiveId" clId="{4521371D-3BDC-41D2-9AE0-ABCB5AA39C49}" dt="2022-10-04T13:34:38.827" v="12315" actId="113"/>
          <ac:spMkLst>
            <pc:docMk/>
            <pc:sldMk cId="0" sldId="334"/>
            <ac:spMk id="77912" creationId="{E5761071-8630-844C-08CF-2286D00B4EE9}"/>
          </ac:spMkLst>
        </pc:spChg>
        <pc:spChg chg="mod">
          <ac:chgData name="Ge Qianru" userId="a3ef0abcd2d105c3" providerId="LiveId" clId="{4521371D-3BDC-41D2-9AE0-ABCB5AA39C49}" dt="2022-10-04T13:34:38.827" v="12315" actId="113"/>
          <ac:spMkLst>
            <pc:docMk/>
            <pc:sldMk cId="0" sldId="334"/>
            <ac:spMk id="77913" creationId="{02254483-E66E-98CF-33B2-5F40EBA75B40}"/>
          </ac:spMkLst>
        </pc:spChg>
        <pc:spChg chg="mod">
          <ac:chgData name="Ge Qianru" userId="a3ef0abcd2d105c3" providerId="LiveId" clId="{4521371D-3BDC-41D2-9AE0-ABCB5AA39C49}" dt="2022-10-04T13:34:38.827" v="12315" actId="113"/>
          <ac:spMkLst>
            <pc:docMk/>
            <pc:sldMk cId="0" sldId="334"/>
            <ac:spMk id="77914" creationId="{220BC734-CDA0-4946-662A-E37164ECCD05}"/>
          </ac:spMkLst>
        </pc:spChg>
        <pc:spChg chg="mod">
          <ac:chgData name="Ge Qianru" userId="a3ef0abcd2d105c3" providerId="LiveId" clId="{4521371D-3BDC-41D2-9AE0-ABCB5AA39C49}" dt="2022-10-04T13:34:38.827" v="12315" actId="113"/>
          <ac:spMkLst>
            <pc:docMk/>
            <pc:sldMk cId="0" sldId="334"/>
            <ac:spMk id="77915" creationId="{9A211274-7B87-3C2E-21F5-1F7AC1DAB476}"/>
          </ac:spMkLst>
        </pc:spChg>
        <pc:spChg chg="mod">
          <ac:chgData name="Ge Qianru" userId="a3ef0abcd2d105c3" providerId="LiveId" clId="{4521371D-3BDC-41D2-9AE0-ABCB5AA39C49}" dt="2022-10-04T13:37:36.646" v="12335" actId="113"/>
          <ac:spMkLst>
            <pc:docMk/>
            <pc:sldMk cId="0" sldId="334"/>
            <ac:spMk id="77917" creationId="{63D2130E-E4CB-2C67-4BFD-5503CE96ED25}"/>
          </ac:spMkLst>
        </pc:spChg>
        <pc:spChg chg="mod">
          <ac:chgData name="Ge Qianru" userId="a3ef0abcd2d105c3" providerId="LiveId" clId="{4521371D-3BDC-41D2-9AE0-ABCB5AA39C49}" dt="2022-10-04T13:37:33.456" v="12334" actId="113"/>
          <ac:spMkLst>
            <pc:docMk/>
            <pc:sldMk cId="0" sldId="334"/>
            <ac:spMk id="77918" creationId="{B82CE3F7-3FEE-F974-1854-C2895EDC2AB2}"/>
          </ac:spMkLst>
        </pc:spChg>
        <pc:graphicFrameChg chg="modGraphic">
          <ac:chgData name="Ge Qianru" userId="a3ef0abcd2d105c3" providerId="LiveId" clId="{4521371D-3BDC-41D2-9AE0-ABCB5AA39C49}" dt="2022-10-04T13:37:12.880" v="12332" actId="113"/>
          <ac:graphicFrameMkLst>
            <pc:docMk/>
            <pc:sldMk cId="0" sldId="334"/>
            <ac:graphicFrameMk id="77904" creationId="{765BCA00-8FD3-3B2B-9449-E7BC57A79AB0}"/>
          </ac:graphicFrameMkLst>
        </pc:graphicFrameChg>
      </pc:sldChg>
      <pc:sldChg chg="addSp delSp modSp add mod">
        <pc:chgData name="Ge Qianru" userId="a3ef0abcd2d105c3" providerId="LiveId" clId="{4521371D-3BDC-41D2-9AE0-ABCB5AA39C49}" dt="2022-10-04T14:00:18.521" v="12596"/>
        <pc:sldMkLst>
          <pc:docMk/>
          <pc:sldMk cId="0" sldId="335"/>
        </pc:sldMkLst>
        <pc:spChg chg="add mod">
          <ac:chgData name="Ge Qianru" userId="a3ef0abcd2d105c3" providerId="LiveId" clId="{4521371D-3BDC-41D2-9AE0-ABCB5AA39C49}" dt="2022-10-04T14:00:18.521" v="12596"/>
          <ac:spMkLst>
            <pc:docMk/>
            <pc:sldMk cId="0" sldId="335"/>
            <ac:spMk id="2" creationId="{ED217BAE-E8C3-6C50-0346-7C6DCE3C1F29}"/>
          </ac:spMkLst>
        </pc:spChg>
        <pc:spChg chg="del">
          <ac:chgData name="Ge Qianru" userId="a3ef0abcd2d105c3" providerId="LiveId" clId="{4521371D-3BDC-41D2-9AE0-ABCB5AA39C49}" dt="2022-10-04T14:00:18.068" v="12595" actId="478"/>
          <ac:spMkLst>
            <pc:docMk/>
            <pc:sldMk cId="0" sldId="335"/>
            <ac:spMk id="45060" creationId="{E31E0C18-C8B6-4C37-5FF7-CC1C8B6F2FC3}"/>
          </ac:spMkLst>
        </pc:spChg>
        <pc:spChg chg="mod">
          <ac:chgData name="Ge Qianru" userId="a3ef0abcd2d105c3" providerId="LiveId" clId="{4521371D-3BDC-41D2-9AE0-ABCB5AA39C49}" dt="2022-10-04T13:35:39.063" v="12324" actId="20577"/>
          <ac:spMkLst>
            <pc:docMk/>
            <pc:sldMk cId="0" sldId="335"/>
            <ac:spMk id="45061" creationId="{91D1BB83-BE2D-3809-4864-092867C7F05B}"/>
          </ac:spMkLst>
        </pc:spChg>
      </pc:sldChg>
      <pc:sldChg chg="addSp delSp modSp add mod">
        <pc:chgData name="Ge Qianru" userId="a3ef0abcd2d105c3" providerId="LiveId" clId="{4521371D-3BDC-41D2-9AE0-ABCB5AA39C49}" dt="2022-10-10T10:27:04.477" v="12680" actId="20577"/>
        <pc:sldMkLst>
          <pc:docMk/>
          <pc:sldMk cId="0" sldId="336"/>
        </pc:sldMkLst>
        <pc:spChg chg="add mod">
          <ac:chgData name="Ge Qianru" userId="a3ef0abcd2d105c3" providerId="LiveId" clId="{4521371D-3BDC-41D2-9AE0-ABCB5AA39C49}" dt="2022-10-04T14:00:25.760" v="12598"/>
          <ac:spMkLst>
            <pc:docMk/>
            <pc:sldMk cId="0" sldId="336"/>
            <ac:spMk id="2" creationId="{49C4F0DD-C09B-9A47-DB66-DBDB88132443}"/>
          </ac:spMkLst>
        </pc:spChg>
        <pc:spChg chg="del">
          <ac:chgData name="Ge Qianru" userId="a3ef0abcd2d105c3" providerId="LiveId" clId="{4521371D-3BDC-41D2-9AE0-ABCB5AA39C49}" dt="2022-10-04T14:00:25.416" v="12597" actId="478"/>
          <ac:spMkLst>
            <pc:docMk/>
            <pc:sldMk cId="0" sldId="336"/>
            <ac:spMk id="80901" creationId="{A0017179-B914-6329-102E-3C128BC3A324}"/>
          </ac:spMkLst>
        </pc:spChg>
        <pc:spChg chg="mod">
          <ac:chgData name="Ge Qianru" userId="a3ef0abcd2d105c3" providerId="LiveId" clId="{4521371D-3BDC-41D2-9AE0-ABCB5AA39C49}" dt="2022-10-04T15:12:17.437" v="12676"/>
          <ac:spMkLst>
            <pc:docMk/>
            <pc:sldMk cId="0" sldId="336"/>
            <ac:spMk id="80920" creationId="{9590E7AF-FAE0-D371-2F2C-712B39237909}"/>
          </ac:spMkLst>
        </pc:spChg>
        <pc:spChg chg="mod">
          <ac:chgData name="Ge Qianru" userId="a3ef0abcd2d105c3" providerId="LiveId" clId="{4521371D-3BDC-41D2-9AE0-ABCB5AA39C49}" dt="2022-10-04T15:12:17.437" v="12676"/>
          <ac:spMkLst>
            <pc:docMk/>
            <pc:sldMk cId="0" sldId="336"/>
            <ac:spMk id="80921" creationId="{A0CFC461-6363-AD11-E4A5-902EFFC11D1B}"/>
          </ac:spMkLst>
        </pc:spChg>
        <pc:spChg chg="mod">
          <ac:chgData name="Ge Qianru" userId="a3ef0abcd2d105c3" providerId="LiveId" clId="{4521371D-3BDC-41D2-9AE0-ABCB5AA39C49}" dt="2022-10-04T15:12:17.437" v="12676"/>
          <ac:spMkLst>
            <pc:docMk/>
            <pc:sldMk cId="0" sldId="336"/>
            <ac:spMk id="80922" creationId="{B783BFA4-107B-10FD-68FA-BDF91FE4AE96}"/>
          </ac:spMkLst>
        </pc:spChg>
        <pc:spChg chg="mod">
          <ac:chgData name="Ge Qianru" userId="a3ef0abcd2d105c3" providerId="LiveId" clId="{4521371D-3BDC-41D2-9AE0-ABCB5AA39C49}" dt="2022-10-04T15:12:17.437" v="12676"/>
          <ac:spMkLst>
            <pc:docMk/>
            <pc:sldMk cId="0" sldId="336"/>
            <ac:spMk id="80923" creationId="{E7328325-149F-E474-B498-E5C3FE1EDADE}"/>
          </ac:spMkLst>
        </pc:spChg>
        <pc:spChg chg="mod">
          <ac:chgData name="Ge Qianru" userId="a3ef0abcd2d105c3" providerId="LiveId" clId="{4521371D-3BDC-41D2-9AE0-ABCB5AA39C49}" dt="2022-10-04T15:12:17.437" v="12676"/>
          <ac:spMkLst>
            <pc:docMk/>
            <pc:sldMk cId="0" sldId="336"/>
            <ac:spMk id="80924" creationId="{973DBD4C-3B6F-9D38-0CEB-06F4C8A1E509}"/>
          </ac:spMkLst>
        </pc:spChg>
        <pc:spChg chg="mod">
          <ac:chgData name="Ge Qianru" userId="a3ef0abcd2d105c3" providerId="LiveId" clId="{4521371D-3BDC-41D2-9AE0-ABCB5AA39C49}" dt="2022-10-10T10:27:04.477" v="12680" actId="20577"/>
          <ac:spMkLst>
            <pc:docMk/>
            <pc:sldMk cId="0" sldId="336"/>
            <ac:spMk id="80925" creationId="{E3FDC0A3-F2C3-1360-DD28-295B3CF5ACC4}"/>
          </ac:spMkLst>
        </pc:spChg>
        <pc:spChg chg="mod">
          <ac:chgData name="Ge Qianru" userId="a3ef0abcd2d105c3" providerId="LiveId" clId="{4521371D-3BDC-41D2-9AE0-ABCB5AA39C49}" dt="2022-10-04T15:12:17.437" v="12676"/>
          <ac:spMkLst>
            <pc:docMk/>
            <pc:sldMk cId="0" sldId="336"/>
            <ac:spMk id="80933" creationId="{0AECE186-E32A-5908-1E1E-D730174B2C49}"/>
          </ac:spMkLst>
        </pc:spChg>
        <pc:spChg chg="mod">
          <ac:chgData name="Ge Qianru" userId="a3ef0abcd2d105c3" providerId="LiveId" clId="{4521371D-3BDC-41D2-9AE0-ABCB5AA39C49}" dt="2022-10-04T15:12:17.437" v="12676"/>
          <ac:spMkLst>
            <pc:docMk/>
            <pc:sldMk cId="0" sldId="336"/>
            <ac:spMk id="80934" creationId="{6624525F-D967-449A-4723-428144B1FAC0}"/>
          </ac:spMkLst>
        </pc:spChg>
        <pc:spChg chg="mod">
          <ac:chgData name="Ge Qianru" userId="a3ef0abcd2d105c3" providerId="LiveId" clId="{4521371D-3BDC-41D2-9AE0-ABCB5AA39C49}" dt="2022-10-04T15:11:47.931" v="12657" actId="20577"/>
          <ac:spMkLst>
            <pc:docMk/>
            <pc:sldMk cId="0" sldId="336"/>
            <ac:spMk id="80936" creationId="{0CC502B0-D328-398F-6774-778FBD9ECBFD}"/>
          </ac:spMkLst>
        </pc:spChg>
        <pc:spChg chg="mod">
          <ac:chgData name="Ge Qianru" userId="a3ef0abcd2d105c3" providerId="LiveId" clId="{4521371D-3BDC-41D2-9AE0-ABCB5AA39C49}" dt="2022-10-04T15:12:17.437" v="12676"/>
          <ac:spMkLst>
            <pc:docMk/>
            <pc:sldMk cId="0" sldId="336"/>
            <ac:spMk id="80939" creationId="{97B0A575-EB3B-7B6D-2BB2-CD1301D5963F}"/>
          </ac:spMkLst>
        </pc:spChg>
        <pc:grpChg chg="mod">
          <ac:chgData name="Ge Qianru" userId="a3ef0abcd2d105c3" providerId="LiveId" clId="{4521371D-3BDC-41D2-9AE0-ABCB5AA39C49}" dt="2022-10-04T15:12:17.437" v="12676"/>
          <ac:grpSpMkLst>
            <pc:docMk/>
            <pc:sldMk cId="0" sldId="336"/>
            <ac:grpSpMk id="80938" creationId="{B13C016B-7E96-8BBA-D111-AA6BCCD54DD0}"/>
          </ac:grpSpMkLst>
        </pc:grpChg>
        <pc:grpChg chg="mod">
          <ac:chgData name="Ge Qianru" userId="a3ef0abcd2d105c3" providerId="LiveId" clId="{4521371D-3BDC-41D2-9AE0-ABCB5AA39C49}" dt="2022-10-04T15:12:17.437" v="12676"/>
          <ac:grpSpMkLst>
            <pc:docMk/>
            <pc:sldMk cId="0" sldId="336"/>
            <ac:grpSpMk id="80940" creationId="{D4550C49-E4ED-3063-B2DB-556CB5BE88B0}"/>
          </ac:grpSpMkLst>
        </pc:grpChg>
      </pc:sldChg>
      <pc:sldChg chg="addSp delSp modSp add mod">
        <pc:chgData name="Ge Qianru" userId="a3ef0abcd2d105c3" providerId="LiveId" clId="{4521371D-3BDC-41D2-9AE0-ABCB5AA39C49}" dt="2022-10-10T10:27:10.896" v="12682" actId="20577"/>
        <pc:sldMkLst>
          <pc:docMk/>
          <pc:sldMk cId="0" sldId="337"/>
        </pc:sldMkLst>
        <pc:spChg chg="add mod">
          <ac:chgData name="Ge Qianru" userId="a3ef0abcd2d105c3" providerId="LiveId" clId="{4521371D-3BDC-41D2-9AE0-ABCB5AA39C49}" dt="2022-10-04T14:00:31.435" v="12600"/>
          <ac:spMkLst>
            <pc:docMk/>
            <pc:sldMk cId="0" sldId="337"/>
            <ac:spMk id="2" creationId="{4FA9B6D1-B6A0-5394-70CF-A8577F7A4493}"/>
          </ac:spMkLst>
        </pc:spChg>
        <pc:spChg chg="del">
          <ac:chgData name="Ge Qianru" userId="a3ef0abcd2d105c3" providerId="LiveId" clId="{4521371D-3BDC-41D2-9AE0-ABCB5AA39C49}" dt="2022-10-04T14:00:31.060" v="12599" actId="478"/>
          <ac:spMkLst>
            <pc:docMk/>
            <pc:sldMk cId="0" sldId="337"/>
            <ac:spMk id="97282" creationId="{5D0527DF-00AE-B952-84E1-4B6BB6A14AC0}"/>
          </ac:spMkLst>
        </pc:spChg>
        <pc:spChg chg="mod">
          <ac:chgData name="Ge Qianru" userId="a3ef0abcd2d105c3" providerId="LiveId" clId="{4521371D-3BDC-41D2-9AE0-ABCB5AA39C49}" dt="2022-10-04T15:09:09.380" v="12631" actId="1076"/>
          <ac:spMkLst>
            <pc:docMk/>
            <pc:sldMk cId="0" sldId="337"/>
            <ac:spMk id="97302" creationId="{1CAF5C59-0D46-56BD-9A7B-3B72BD739002}"/>
          </ac:spMkLst>
        </pc:spChg>
        <pc:spChg chg="mod">
          <ac:chgData name="Ge Qianru" userId="a3ef0abcd2d105c3" providerId="LiveId" clId="{4521371D-3BDC-41D2-9AE0-ABCB5AA39C49}" dt="2022-10-04T15:09:17.821" v="12634" actId="1076"/>
          <ac:spMkLst>
            <pc:docMk/>
            <pc:sldMk cId="0" sldId="337"/>
            <ac:spMk id="97303" creationId="{6C088026-5F09-325E-B361-8D452098851A}"/>
          </ac:spMkLst>
        </pc:spChg>
        <pc:spChg chg="mod">
          <ac:chgData name="Ge Qianru" userId="a3ef0abcd2d105c3" providerId="LiveId" clId="{4521371D-3BDC-41D2-9AE0-ABCB5AA39C49}" dt="2022-10-04T13:53:17.993" v="12454" actId="113"/>
          <ac:spMkLst>
            <pc:docMk/>
            <pc:sldMk cId="0" sldId="337"/>
            <ac:spMk id="97305" creationId="{8A1AC09E-BC44-5B63-D7A5-317DC6A41006}"/>
          </ac:spMkLst>
        </pc:spChg>
        <pc:spChg chg="mod">
          <ac:chgData name="Ge Qianru" userId="a3ef0abcd2d105c3" providerId="LiveId" clId="{4521371D-3BDC-41D2-9AE0-ABCB5AA39C49}" dt="2022-10-04T13:53:17.993" v="12454" actId="113"/>
          <ac:spMkLst>
            <pc:docMk/>
            <pc:sldMk cId="0" sldId="337"/>
            <ac:spMk id="97306" creationId="{2C16D198-0885-60F3-AA39-2A5C75F6D05A}"/>
          </ac:spMkLst>
        </pc:spChg>
        <pc:spChg chg="mod">
          <ac:chgData name="Ge Qianru" userId="a3ef0abcd2d105c3" providerId="LiveId" clId="{4521371D-3BDC-41D2-9AE0-ABCB5AA39C49}" dt="2022-10-10T10:27:10.896" v="12682" actId="20577"/>
          <ac:spMkLst>
            <pc:docMk/>
            <pc:sldMk cId="0" sldId="337"/>
            <ac:spMk id="97313" creationId="{294FA5D4-6F8B-16DB-5552-207E08E4DB6D}"/>
          </ac:spMkLst>
        </pc:spChg>
        <pc:spChg chg="mod">
          <ac:chgData name="Ge Qianru" userId="a3ef0abcd2d105c3" providerId="LiveId" clId="{4521371D-3BDC-41D2-9AE0-ABCB5AA39C49}" dt="2022-10-04T13:53:26.576" v="12455" actId="14100"/>
          <ac:spMkLst>
            <pc:docMk/>
            <pc:sldMk cId="0" sldId="337"/>
            <ac:spMk id="97316" creationId="{701143C7-285C-A1D2-014D-382B3262E046}"/>
          </ac:spMkLst>
        </pc:spChg>
        <pc:spChg chg="mod">
          <ac:chgData name="Ge Qianru" userId="a3ef0abcd2d105c3" providerId="LiveId" clId="{4521371D-3BDC-41D2-9AE0-ABCB5AA39C49}" dt="2022-10-04T13:53:17.993" v="12454" actId="113"/>
          <ac:spMkLst>
            <pc:docMk/>
            <pc:sldMk cId="0" sldId="337"/>
            <ac:spMk id="97317" creationId="{E100A2E3-1C5B-B033-4EFD-72122A387884}"/>
          </ac:spMkLst>
        </pc:spChg>
        <pc:spChg chg="mod">
          <ac:chgData name="Ge Qianru" userId="a3ef0abcd2d105c3" providerId="LiveId" clId="{4521371D-3BDC-41D2-9AE0-ABCB5AA39C49}" dt="2022-10-04T15:10:45.162" v="12644" actId="13822"/>
          <ac:spMkLst>
            <pc:docMk/>
            <pc:sldMk cId="0" sldId="337"/>
            <ac:spMk id="97318" creationId="{4EF072E6-30A5-A4BF-9C2D-758F8AFC99EE}"/>
          </ac:spMkLst>
        </pc:spChg>
        <pc:spChg chg="mod">
          <ac:chgData name="Ge Qianru" userId="a3ef0abcd2d105c3" providerId="LiveId" clId="{4521371D-3BDC-41D2-9AE0-ABCB5AA39C49}" dt="2022-10-04T15:10:48.320" v="12645" actId="13822"/>
          <ac:spMkLst>
            <pc:docMk/>
            <pc:sldMk cId="0" sldId="337"/>
            <ac:spMk id="97319" creationId="{FEDBF87E-5705-D459-055E-89D247105474}"/>
          </ac:spMkLst>
        </pc:spChg>
        <pc:spChg chg="mod">
          <ac:chgData name="Ge Qianru" userId="a3ef0abcd2d105c3" providerId="LiveId" clId="{4521371D-3BDC-41D2-9AE0-ABCB5AA39C49}" dt="2022-10-04T15:10:57.139" v="12646" actId="1076"/>
          <ac:spMkLst>
            <pc:docMk/>
            <pc:sldMk cId="0" sldId="337"/>
            <ac:spMk id="97336" creationId="{7062ADF7-71DB-AB9E-6C25-ABC83C39E7BA}"/>
          </ac:spMkLst>
        </pc:spChg>
        <pc:grpChg chg="mod">
          <ac:chgData name="Ge Qianru" userId="a3ef0abcd2d105c3" providerId="LiveId" clId="{4521371D-3BDC-41D2-9AE0-ABCB5AA39C49}" dt="2022-10-04T13:53:17.993" v="12454" actId="113"/>
          <ac:grpSpMkLst>
            <pc:docMk/>
            <pc:sldMk cId="0" sldId="337"/>
            <ac:grpSpMk id="97304" creationId="{FF234445-BBE4-26CF-2670-BB2E66250EA1}"/>
          </ac:grpSpMkLst>
        </pc:grpChg>
        <pc:grpChg chg="mod">
          <ac:chgData name="Ge Qianru" userId="a3ef0abcd2d105c3" providerId="LiveId" clId="{4521371D-3BDC-41D2-9AE0-ABCB5AA39C49}" dt="2022-10-04T13:53:17.993" v="12454" actId="113"/>
          <ac:grpSpMkLst>
            <pc:docMk/>
            <pc:sldMk cId="0" sldId="337"/>
            <ac:grpSpMk id="97307" creationId="{60A928A4-C47A-76B0-634A-5DB32BBA7965}"/>
          </ac:grpSpMkLst>
        </pc:grpChg>
        <pc:grpChg chg="mod">
          <ac:chgData name="Ge Qianru" userId="a3ef0abcd2d105c3" providerId="LiveId" clId="{4521371D-3BDC-41D2-9AE0-ABCB5AA39C49}" dt="2022-10-04T13:53:38.770" v="12458" actId="113"/>
          <ac:grpSpMkLst>
            <pc:docMk/>
            <pc:sldMk cId="0" sldId="337"/>
            <ac:grpSpMk id="97338" creationId="{79E7C249-5686-9BCB-23D0-CE17504761BE}"/>
          </ac:grpSpMkLst>
        </pc:grpChg>
      </pc:sldChg>
      <pc:sldChg chg="addSp delSp modSp add mod">
        <pc:chgData name="Ge Qianru" userId="a3ef0abcd2d105c3" providerId="LiveId" clId="{4521371D-3BDC-41D2-9AE0-ABCB5AA39C49}" dt="2022-10-04T14:00:36.437" v="12602"/>
        <pc:sldMkLst>
          <pc:docMk/>
          <pc:sldMk cId="0" sldId="338"/>
        </pc:sldMkLst>
        <pc:spChg chg="add mod">
          <ac:chgData name="Ge Qianru" userId="a3ef0abcd2d105c3" providerId="LiveId" clId="{4521371D-3BDC-41D2-9AE0-ABCB5AA39C49}" dt="2022-10-04T14:00:36.437" v="12602"/>
          <ac:spMkLst>
            <pc:docMk/>
            <pc:sldMk cId="0" sldId="338"/>
            <ac:spMk id="2" creationId="{AD26113E-C5D0-5411-8780-50010EC60A0C}"/>
          </ac:spMkLst>
        </pc:spChg>
        <pc:spChg chg="mod">
          <ac:chgData name="Ge Qianru" userId="a3ef0abcd2d105c3" providerId="LiveId" clId="{4521371D-3BDC-41D2-9AE0-ABCB5AA39C49}" dt="2022-10-04T13:54:41.266" v="12460" actId="113"/>
          <ac:spMkLst>
            <pc:docMk/>
            <pc:sldMk cId="0" sldId="338"/>
            <ac:spMk id="95234" creationId="{928C1CC8-E698-4AC6-7E9D-74597738A108}"/>
          </ac:spMkLst>
        </pc:spChg>
        <pc:spChg chg="del">
          <ac:chgData name="Ge Qianru" userId="a3ef0abcd2d105c3" providerId="LiveId" clId="{4521371D-3BDC-41D2-9AE0-ABCB5AA39C49}" dt="2022-10-04T14:00:36.015" v="12601" actId="478"/>
          <ac:spMkLst>
            <pc:docMk/>
            <pc:sldMk cId="0" sldId="338"/>
            <ac:spMk id="95235" creationId="{1722E142-E9BD-AAC2-12A8-72203049B0E2}"/>
          </ac:spMkLst>
        </pc:spChg>
        <pc:spChg chg="mod">
          <ac:chgData name="Ge Qianru" userId="a3ef0abcd2d105c3" providerId="LiveId" clId="{4521371D-3BDC-41D2-9AE0-ABCB5AA39C49}" dt="2022-10-04T13:54:41.266" v="12460" actId="113"/>
          <ac:spMkLst>
            <pc:docMk/>
            <pc:sldMk cId="0" sldId="338"/>
            <ac:spMk id="95268" creationId="{210426C1-4DD9-6D4A-6D3F-BBDB7407B22F}"/>
          </ac:spMkLst>
        </pc:spChg>
        <pc:spChg chg="mod">
          <ac:chgData name="Ge Qianru" userId="a3ef0abcd2d105c3" providerId="LiveId" clId="{4521371D-3BDC-41D2-9AE0-ABCB5AA39C49}" dt="2022-10-04T13:55:43.686" v="12493" actId="20577"/>
          <ac:spMkLst>
            <pc:docMk/>
            <pc:sldMk cId="0" sldId="338"/>
            <ac:spMk id="95270" creationId="{05A448D1-7573-EF52-FC26-7C052A356E9C}"/>
          </ac:spMkLst>
        </pc:spChg>
        <pc:spChg chg="mod">
          <ac:chgData name="Ge Qianru" userId="a3ef0abcd2d105c3" providerId="LiveId" clId="{4521371D-3BDC-41D2-9AE0-ABCB5AA39C49}" dt="2022-10-04T13:55:33.696" v="12479" actId="1035"/>
          <ac:spMkLst>
            <pc:docMk/>
            <pc:sldMk cId="0" sldId="338"/>
            <ac:spMk id="95271" creationId="{A3ED30C7-0907-7F61-16FF-EA1CBA4B6D17}"/>
          </ac:spMkLst>
        </pc:spChg>
        <pc:spChg chg="mod">
          <ac:chgData name="Ge Qianru" userId="a3ef0abcd2d105c3" providerId="LiveId" clId="{4521371D-3BDC-41D2-9AE0-ABCB5AA39C49}" dt="2022-10-04T13:55:33.696" v="12479" actId="1035"/>
          <ac:spMkLst>
            <pc:docMk/>
            <pc:sldMk cId="0" sldId="338"/>
            <ac:spMk id="95272" creationId="{7B28E065-26BD-FD83-A3D7-65C7CFE0114C}"/>
          </ac:spMkLst>
        </pc:spChg>
        <pc:spChg chg="mod">
          <ac:chgData name="Ge Qianru" userId="a3ef0abcd2d105c3" providerId="LiveId" clId="{4521371D-3BDC-41D2-9AE0-ABCB5AA39C49}" dt="2022-10-04T13:55:33.696" v="12479" actId="1035"/>
          <ac:spMkLst>
            <pc:docMk/>
            <pc:sldMk cId="0" sldId="338"/>
            <ac:spMk id="95273" creationId="{FDC43C48-23C4-1B64-6620-E2F4F279AD75}"/>
          </ac:spMkLst>
        </pc:spChg>
        <pc:spChg chg="mod">
          <ac:chgData name="Ge Qianru" userId="a3ef0abcd2d105c3" providerId="LiveId" clId="{4521371D-3BDC-41D2-9AE0-ABCB5AA39C49}" dt="2022-10-04T13:55:33.696" v="12479" actId="1035"/>
          <ac:spMkLst>
            <pc:docMk/>
            <pc:sldMk cId="0" sldId="338"/>
            <ac:spMk id="95274" creationId="{8D071D90-F486-511C-40B4-6BC90DF62D7B}"/>
          </ac:spMkLst>
        </pc:spChg>
        <pc:spChg chg="mod">
          <ac:chgData name="Ge Qianru" userId="a3ef0abcd2d105c3" providerId="LiveId" clId="{4521371D-3BDC-41D2-9AE0-ABCB5AA39C49}" dt="2022-10-04T13:55:33.696" v="12479" actId="1035"/>
          <ac:spMkLst>
            <pc:docMk/>
            <pc:sldMk cId="0" sldId="338"/>
            <ac:spMk id="95275" creationId="{BAE4606C-E97A-1E3B-C9AF-5D96163BA669}"/>
          </ac:spMkLst>
        </pc:spChg>
        <pc:spChg chg="mod">
          <ac:chgData name="Ge Qianru" userId="a3ef0abcd2d105c3" providerId="LiveId" clId="{4521371D-3BDC-41D2-9AE0-ABCB5AA39C49}" dt="2022-10-04T13:55:33.696" v="12479" actId="1035"/>
          <ac:spMkLst>
            <pc:docMk/>
            <pc:sldMk cId="0" sldId="338"/>
            <ac:spMk id="95276" creationId="{896C9E8C-C19B-0A68-4E18-6A591D680FB9}"/>
          </ac:spMkLst>
        </pc:spChg>
        <pc:spChg chg="mod">
          <ac:chgData name="Ge Qianru" userId="a3ef0abcd2d105c3" providerId="LiveId" clId="{4521371D-3BDC-41D2-9AE0-ABCB5AA39C49}" dt="2022-10-04T13:56:43.032" v="12496" actId="13822"/>
          <ac:spMkLst>
            <pc:docMk/>
            <pc:sldMk cId="0" sldId="338"/>
            <ac:spMk id="95277" creationId="{0091A3D7-AFAA-3C00-8DBB-5DA4466BC907}"/>
          </ac:spMkLst>
        </pc:spChg>
        <pc:spChg chg="mod">
          <ac:chgData name="Ge Qianru" userId="a3ef0abcd2d105c3" providerId="LiveId" clId="{4521371D-3BDC-41D2-9AE0-ABCB5AA39C49}" dt="2022-10-04T13:57:01.936" v="12524" actId="13822"/>
          <ac:spMkLst>
            <pc:docMk/>
            <pc:sldMk cId="0" sldId="338"/>
            <ac:spMk id="95278" creationId="{744E9E74-4DB1-CF3E-D5CA-569EBE2D9917}"/>
          </ac:spMkLst>
        </pc:spChg>
        <pc:spChg chg="mod">
          <ac:chgData name="Ge Qianru" userId="a3ef0abcd2d105c3" providerId="LiveId" clId="{4521371D-3BDC-41D2-9AE0-ABCB5AA39C49}" dt="2022-10-04T13:57:05.452" v="12525" actId="13822"/>
          <ac:spMkLst>
            <pc:docMk/>
            <pc:sldMk cId="0" sldId="338"/>
            <ac:spMk id="95279" creationId="{C991113E-60A9-9BD5-A297-33DDD9A97D72}"/>
          </ac:spMkLst>
        </pc:spChg>
        <pc:spChg chg="mod">
          <ac:chgData name="Ge Qianru" userId="a3ef0abcd2d105c3" providerId="LiveId" clId="{4521371D-3BDC-41D2-9AE0-ABCB5AA39C49}" dt="2022-10-04T13:54:41.266" v="12460" actId="113"/>
          <ac:spMkLst>
            <pc:docMk/>
            <pc:sldMk cId="0" sldId="338"/>
            <ac:spMk id="95280" creationId="{8C1F316D-9B5E-1FE9-2980-D58D997DA935}"/>
          </ac:spMkLst>
        </pc:spChg>
        <pc:grpChg chg="mod">
          <ac:chgData name="Ge Qianru" userId="a3ef0abcd2d105c3" providerId="LiveId" clId="{4521371D-3BDC-41D2-9AE0-ABCB5AA39C49}" dt="2022-10-04T13:54:34.029" v="12459" actId="113"/>
          <ac:grpSpMkLst>
            <pc:docMk/>
            <pc:sldMk cId="0" sldId="338"/>
            <ac:grpSpMk id="95349" creationId="{8A6CDCC1-CD46-389C-B506-2BEB06B2BD12}"/>
          </ac:grpSpMkLst>
        </pc:grpChg>
        <pc:grpChg chg="mod">
          <ac:chgData name="Ge Qianru" userId="a3ef0abcd2d105c3" providerId="LiveId" clId="{4521371D-3BDC-41D2-9AE0-ABCB5AA39C49}" dt="2022-10-04T13:54:41.266" v="12460" actId="113"/>
          <ac:grpSpMkLst>
            <pc:docMk/>
            <pc:sldMk cId="0" sldId="338"/>
            <ac:grpSpMk id="95350" creationId="{8AE5C7FC-9B52-8825-56C8-4C21C5FA7E1E}"/>
          </ac:grpSpMkLst>
        </pc:grpChg>
      </pc:sldChg>
      <pc:sldChg chg="addSp delSp modSp add">
        <pc:chgData name="Ge Qianru" userId="a3ef0abcd2d105c3" providerId="LiveId" clId="{4521371D-3BDC-41D2-9AE0-ABCB5AA39C49}" dt="2022-10-04T14:00:41.566" v="12604"/>
        <pc:sldMkLst>
          <pc:docMk/>
          <pc:sldMk cId="0" sldId="339"/>
        </pc:sldMkLst>
        <pc:spChg chg="add mod">
          <ac:chgData name="Ge Qianru" userId="a3ef0abcd2d105c3" providerId="LiveId" clId="{4521371D-3BDC-41D2-9AE0-ABCB5AA39C49}" dt="2022-10-04T14:00:41.566" v="12604"/>
          <ac:spMkLst>
            <pc:docMk/>
            <pc:sldMk cId="0" sldId="339"/>
            <ac:spMk id="2" creationId="{5E9FC2E1-D1CC-9C28-23EA-7DAA7683D505}"/>
          </ac:spMkLst>
        </pc:spChg>
        <pc:spChg chg="del">
          <ac:chgData name="Ge Qianru" userId="a3ef0abcd2d105c3" providerId="LiveId" clId="{4521371D-3BDC-41D2-9AE0-ABCB5AA39C49}" dt="2022-10-04T14:00:41.159" v="12603" actId="478"/>
          <ac:spMkLst>
            <pc:docMk/>
            <pc:sldMk cId="0" sldId="339"/>
            <ac:spMk id="96259" creationId="{826C7DC1-90AF-64AF-32A8-A8C8D4CB301C}"/>
          </ac:spMkLst>
        </pc:spChg>
        <pc:spChg chg="mod">
          <ac:chgData name="Ge Qianru" userId="a3ef0abcd2d105c3" providerId="LiveId" clId="{4521371D-3BDC-41D2-9AE0-ABCB5AA39C49}" dt="2022-10-04T13:57:20.133" v="12526" actId="113"/>
          <ac:spMkLst>
            <pc:docMk/>
            <pc:sldMk cId="0" sldId="339"/>
            <ac:spMk id="96262" creationId="{8DFCB9C4-C022-3952-B3B2-3C5845D62E8D}"/>
          </ac:spMkLst>
        </pc:spChg>
        <pc:spChg chg="mod">
          <ac:chgData name="Ge Qianru" userId="a3ef0abcd2d105c3" providerId="LiveId" clId="{4521371D-3BDC-41D2-9AE0-ABCB5AA39C49}" dt="2022-10-04T13:57:20.133" v="12526" actId="113"/>
          <ac:spMkLst>
            <pc:docMk/>
            <pc:sldMk cId="0" sldId="339"/>
            <ac:spMk id="96263" creationId="{D9983EB3-AF1C-81A6-98B1-A175694C255C}"/>
          </ac:spMkLst>
        </pc:spChg>
        <pc:spChg chg="mod">
          <ac:chgData name="Ge Qianru" userId="a3ef0abcd2d105c3" providerId="LiveId" clId="{4521371D-3BDC-41D2-9AE0-ABCB5AA39C49}" dt="2022-10-04T13:57:20.133" v="12526" actId="113"/>
          <ac:spMkLst>
            <pc:docMk/>
            <pc:sldMk cId="0" sldId="339"/>
            <ac:spMk id="96264" creationId="{C9FBB4D9-0A38-B728-E1DE-46DF8BEC6004}"/>
          </ac:spMkLst>
        </pc:spChg>
        <pc:spChg chg="mod">
          <ac:chgData name="Ge Qianru" userId="a3ef0abcd2d105c3" providerId="LiveId" clId="{4521371D-3BDC-41D2-9AE0-ABCB5AA39C49}" dt="2022-10-04T13:57:20.133" v="12526" actId="113"/>
          <ac:spMkLst>
            <pc:docMk/>
            <pc:sldMk cId="0" sldId="339"/>
            <ac:spMk id="96265" creationId="{D0D620E2-121E-D590-EC18-0D6E564F99CE}"/>
          </ac:spMkLst>
        </pc:spChg>
        <pc:spChg chg="mod">
          <ac:chgData name="Ge Qianru" userId="a3ef0abcd2d105c3" providerId="LiveId" clId="{4521371D-3BDC-41D2-9AE0-ABCB5AA39C49}" dt="2022-10-04T13:57:20.133" v="12526" actId="113"/>
          <ac:spMkLst>
            <pc:docMk/>
            <pc:sldMk cId="0" sldId="339"/>
            <ac:spMk id="96266" creationId="{3DF21218-F912-7A51-185A-B40FB74ACE2C}"/>
          </ac:spMkLst>
        </pc:spChg>
        <pc:spChg chg="mod">
          <ac:chgData name="Ge Qianru" userId="a3ef0abcd2d105c3" providerId="LiveId" clId="{4521371D-3BDC-41D2-9AE0-ABCB5AA39C49}" dt="2022-10-04T13:57:20.133" v="12526" actId="113"/>
          <ac:spMkLst>
            <pc:docMk/>
            <pc:sldMk cId="0" sldId="339"/>
            <ac:spMk id="96267" creationId="{5AAB67B5-E955-F86F-1ADA-AD0C4B75EA46}"/>
          </ac:spMkLst>
        </pc:spChg>
        <pc:spChg chg="mod">
          <ac:chgData name="Ge Qianru" userId="a3ef0abcd2d105c3" providerId="LiveId" clId="{4521371D-3BDC-41D2-9AE0-ABCB5AA39C49}" dt="2022-10-04T13:57:20.133" v="12526" actId="113"/>
          <ac:spMkLst>
            <pc:docMk/>
            <pc:sldMk cId="0" sldId="339"/>
            <ac:spMk id="96268" creationId="{1C493279-9F95-DA70-3704-3B1CB18008EE}"/>
          </ac:spMkLst>
        </pc:spChg>
        <pc:spChg chg="mod">
          <ac:chgData name="Ge Qianru" userId="a3ef0abcd2d105c3" providerId="LiveId" clId="{4521371D-3BDC-41D2-9AE0-ABCB5AA39C49}" dt="2022-10-04T13:57:30.922" v="12527" actId="13822"/>
          <ac:spMkLst>
            <pc:docMk/>
            <pc:sldMk cId="0" sldId="339"/>
            <ac:spMk id="96269" creationId="{23E5C8B7-0E8F-1A55-49E6-302BFAC6FD30}"/>
          </ac:spMkLst>
        </pc:spChg>
        <pc:spChg chg="mod">
          <ac:chgData name="Ge Qianru" userId="a3ef0abcd2d105c3" providerId="LiveId" clId="{4521371D-3BDC-41D2-9AE0-ABCB5AA39C49}" dt="2022-10-04T13:57:37.066" v="12537" actId="13822"/>
          <ac:spMkLst>
            <pc:docMk/>
            <pc:sldMk cId="0" sldId="339"/>
            <ac:spMk id="96270" creationId="{4781909B-BD59-E6FD-0C97-3E97D1B9722B}"/>
          </ac:spMkLst>
        </pc:spChg>
        <pc:spChg chg="mod">
          <ac:chgData name="Ge Qianru" userId="a3ef0abcd2d105c3" providerId="LiveId" clId="{4521371D-3BDC-41D2-9AE0-ABCB5AA39C49}" dt="2022-10-04T13:57:47.462" v="12550" actId="13822"/>
          <ac:spMkLst>
            <pc:docMk/>
            <pc:sldMk cId="0" sldId="339"/>
            <ac:spMk id="96271" creationId="{333297B9-84F1-E533-DE1B-818AFAA2CDF7}"/>
          </ac:spMkLst>
        </pc:spChg>
        <pc:spChg chg="mod">
          <ac:chgData name="Ge Qianru" userId="a3ef0abcd2d105c3" providerId="LiveId" clId="{4521371D-3BDC-41D2-9AE0-ABCB5AA39C49}" dt="2022-10-04T13:57:20.133" v="12526" actId="113"/>
          <ac:spMkLst>
            <pc:docMk/>
            <pc:sldMk cId="0" sldId="339"/>
            <ac:spMk id="96272" creationId="{64941BD1-567E-61BC-0F3D-873309D0CAF5}"/>
          </ac:spMkLst>
        </pc:spChg>
        <pc:spChg chg="mod">
          <ac:chgData name="Ge Qianru" userId="a3ef0abcd2d105c3" providerId="LiveId" clId="{4521371D-3BDC-41D2-9AE0-ABCB5AA39C49}" dt="2022-10-04T13:57:20.133" v="12526" actId="113"/>
          <ac:spMkLst>
            <pc:docMk/>
            <pc:sldMk cId="0" sldId="339"/>
            <ac:spMk id="96273" creationId="{79B25F47-200C-7709-2550-BE3EDEFF9B12}"/>
          </ac:spMkLst>
        </pc:spChg>
        <pc:spChg chg="mod">
          <ac:chgData name="Ge Qianru" userId="a3ef0abcd2d105c3" providerId="LiveId" clId="{4521371D-3BDC-41D2-9AE0-ABCB5AA39C49}" dt="2022-10-04T13:57:20.133" v="12526" actId="113"/>
          <ac:spMkLst>
            <pc:docMk/>
            <pc:sldMk cId="0" sldId="339"/>
            <ac:spMk id="96275" creationId="{CB0421DE-1F85-16B8-7E2A-E1D1A6780C50}"/>
          </ac:spMkLst>
        </pc:spChg>
        <pc:spChg chg="mod">
          <ac:chgData name="Ge Qianru" userId="a3ef0abcd2d105c3" providerId="LiveId" clId="{4521371D-3BDC-41D2-9AE0-ABCB5AA39C49}" dt="2022-10-04T13:57:20.133" v="12526" actId="113"/>
          <ac:spMkLst>
            <pc:docMk/>
            <pc:sldMk cId="0" sldId="339"/>
            <ac:spMk id="96276" creationId="{379D6982-91FE-EF30-9C42-88834A8A48B7}"/>
          </ac:spMkLst>
        </pc:spChg>
        <pc:spChg chg="mod">
          <ac:chgData name="Ge Qianru" userId="a3ef0abcd2d105c3" providerId="LiveId" clId="{4521371D-3BDC-41D2-9AE0-ABCB5AA39C49}" dt="2022-10-04T13:57:20.133" v="12526" actId="113"/>
          <ac:spMkLst>
            <pc:docMk/>
            <pc:sldMk cId="0" sldId="339"/>
            <ac:spMk id="96277" creationId="{A631D912-6435-E128-EA94-BC0F1FC995C1}"/>
          </ac:spMkLst>
        </pc:spChg>
        <pc:spChg chg="mod">
          <ac:chgData name="Ge Qianru" userId="a3ef0abcd2d105c3" providerId="LiveId" clId="{4521371D-3BDC-41D2-9AE0-ABCB5AA39C49}" dt="2022-10-04T13:57:49.854" v="12551" actId="13822"/>
          <ac:spMkLst>
            <pc:docMk/>
            <pc:sldMk cId="0" sldId="339"/>
            <ac:spMk id="96279" creationId="{B3EEDFE1-5BBD-7027-2D2D-8A08F3E240CA}"/>
          </ac:spMkLst>
        </pc:spChg>
        <pc:spChg chg="mod">
          <ac:chgData name="Ge Qianru" userId="a3ef0abcd2d105c3" providerId="LiveId" clId="{4521371D-3BDC-41D2-9AE0-ABCB5AA39C49}" dt="2022-10-04T13:57:20.133" v="12526" actId="113"/>
          <ac:spMkLst>
            <pc:docMk/>
            <pc:sldMk cId="0" sldId="339"/>
            <ac:spMk id="96280" creationId="{BD80BB1F-F7C3-7BEA-EA0C-33CCB89922C1}"/>
          </ac:spMkLst>
        </pc:spChg>
      </pc:sldChg>
      <pc:sldChg chg="addSp delSp modSp add mod">
        <pc:chgData name="Ge Qianru" userId="a3ef0abcd2d105c3" providerId="LiveId" clId="{4521371D-3BDC-41D2-9AE0-ABCB5AA39C49}" dt="2022-10-04T14:01:17.572" v="12630" actId="20577"/>
        <pc:sldMkLst>
          <pc:docMk/>
          <pc:sldMk cId="0" sldId="340"/>
        </pc:sldMkLst>
        <pc:spChg chg="add mod">
          <ac:chgData name="Ge Qianru" userId="a3ef0abcd2d105c3" providerId="LiveId" clId="{4521371D-3BDC-41D2-9AE0-ABCB5AA39C49}" dt="2022-10-04T14:01:17.572" v="12630" actId="20577"/>
          <ac:spMkLst>
            <pc:docMk/>
            <pc:sldMk cId="0" sldId="340"/>
            <ac:spMk id="2" creationId="{6551E510-BB04-A0F2-5335-D9ECA15FC32A}"/>
          </ac:spMkLst>
        </pc:spChg>
        <pc:spChg chg="del">
          <ac:chgData name="Ge Qianru" userId="a3ef0abcd2d105c3" providerId="LiveId" clId="{4521371D-3BDC-41D2-9AE0-ABCB5AA39C49}" dt="2022-10-04T14:00:48.838" v="12605" actId="478"/>
          <ac:spMkLst>
            <pc:docMk/>
            <pc:sldMk cId="0" sldId="340"/>
            <ac:spMk id="81922" creationId="{07481754-FA18-8EA5-A343-9A10CE852318}"/>
          </ac:spMkLst>
        </pc:spChg>
        <pc:spChg chg="mod">
          <ac:chgData name="Ge Qianru" userId="a3ef0abcd2d105c3" providerId="LiveId" clId="{4521371D-3BDC-41D2-9AE0-ABCB5AA39C49}" dt="2022-10-04T14:01:08.020" v="12612" actId="14100"/>
          <ac:spMkLst>
            <pc:docMk/>
            <pc:sldMk cId="0" sldId="340"/>
            <ac:spMk id="81923" creationId="{2CC1176E-58AA-20F2-D266-FB4BD40B089B}"/>
          </ac:spMkLst>
        </pc:spChg>
        <pc:spChg chg="del">
          <ac:chgData name="Ge Qianru" userId="a3ef0abcd2d105c3" providerId="LiveId" clId="{4521371D-3BDC-41D2-9AE0-ABCB5AA39C49}" dt="2022-10-04T13:58:13.395" v="12554" actId="478"/>
          <ac:spMkLst>
            <pc:docMk/>
            <pc:sldMk cId="0" sldId="340"/>
            <ac:spMk id="81924" creationId="{865C7BA5-499D-271B-832F-1B27B273C442}"/>
          </ac:spMkLst>
        </pc:spChg>
      </pc:sldChg>
      <pc:sldChg chg="add">
        <pc:chgData name="Ge Qianru" userId="a3ef0abcd2d105c3" providerId="LiveId" clId="{4521371D-3BDC-41D2-9AE0-ABCB5AA39C49}" dt="2022-10-04T11:52:27.340" v="11786"/>
        <pc:sldMkLst>
          <pc:docMk/>
          <pc:sldMk cId="3731456358" sldId="341"/>
        </pc:sldMkLst>
      </pc:sldChg>
      <pc:sldChg chg="addSp delSp modSp mod">
        <pc:chgData name="Ge Qianru" userId="a3ef0abcd2d105c3" providerId="LiveId" clId="{4521371D-3BDC-41D2-9AE0-ABCB5AA39C49}" dt="2022-10-11T02:22:27.201" v="12696" actId="14100"/>
        <pc:sldMkLst>
          <pc:docMk/>
          <pc:sldMk cId="3695012311" sldId="342"/>
        </pc:sldMkLst>
        <pc:graphicFrameChg chg="add mod modGraphic">
          <ac:chgData name="Ge Qianru" userId="a3ef0abcd2d105c3" providerId="LiveId" clId="{4521371D-3BDC-41D2-9AE0-ABCB5AA39C49}" dt="2022-10-11T02:22:27.201" v="12696" actId="14100"/>
          <ac:graphicFrameMkLst>
            <pc:docMk/>
            <pc:sldMk cId="3695012311" sldId="342"/>
            <ac:graphicFrameMk id="3" creationId="{F60C19CB-4F88-AB31-04DA-5827A266EEF9}"/>
          </ac:graphicFrameMkLst>
        </pc:graphicFrameChg>
        <pc:graphicFrameChg chg="del">
          <ac:chgData name="Ge Qianru" userId="a3ef0abcd2d105c3" providerId="LiveId" clId="{4521371D-3BDC-41D2-9AE0-ABCB5AA39C49}" dt="2022-10-11T02:09:39.147" v="12683" actId="478"/>
          <ac:graphicFrameMkLst>
            <pc:docMk/>
            <pc:sldMk cId="3695012311" sldId="342"/>
            <ac:graphicFrameMk id="9" creationId="{F3C62863-06B9-0DAD-A00C-76BDE62A19A9}"/>
          </ac:graphicFrameMkLst>
        </pc:graphicFrameChg>
      </pc:sldChg>
      <pc:sldChg chg="modSp add del mod">
        <pc:chgData name="Ge Qianru" userId="a3ef0abcd2d105c3" providerId="LiveId" clId="{4521371D-3BDC-41D2-9AE0-ABCB5AA39C49}" dt="2022-10-11T12:51:17.321" v="12735" actId="47"/>
        <pc:sldMkLst>
          <pc:docMk/>
          <pc:sldMk cId="0" sldId="367"/>
        </pc:sldMkLst>
        <pc:spChg chg="mod">
          <ac:chgData name="Ge Qianru" userId="a3ef0abcd2d105c3" providerId="LiveId" clId="{4521371D-3BDC-41D2-9AE0-ABCB5AA39C49}" dt="2022-10-11T12:50:51.359" v="12733" actId="27636"/>
          <ac:spMkLst>
            <pc:docMk/>
            <pc:sldMk cId="0" sldId="367"/>
            <ac:spMk id="38914" creationId="{00000000-0000-0000-0000-000000000000}"/>
          </ac:spMkLst>
        </pc:spChg>
      </pc:sldChg>
      <pc:sldChg chg="add del">
        <pc:chgData name="Ge Qianru" userId="a3ef0abcd2d105c3" providerId="LiveId" clId="{4521371D-3BDC-41D2-9AE0-ABCB5AA39C49}" dt="2022-10-11T12:51:48.641" v="12736" actId="47"/>
        <pc:sldMkLst>
          <pc:docMk/>
          <pc:sldMk cId="0" sldId="379"/>
        </pc:sldMkLst>
      </pc:sldChg>
      <pc:sldChg chg="addSp delSp modSp add mod">
        <pc:chgData name="Ge Qianru" userId="a3ef0abcd2d105c3" providerId="LiveId" clId="{4521371D-3BDC-41D2-9AE0-ABCB5AA39C49}" dt="2022-10-11T13:02:59.604" v="12879" actId="478"/>
        <pc:sldMkLst>
          <pc:docMk/>
          <pc:sldMk cId="0" sldId="386"/>
        </pc:sldMkLst>
        <pc:spChg chg="add del mod">
          <ac:chgData name="Ge Qianru" userId="a3ef0abcd2d105c3" providerId="LiveId" clId="{4521371D-3BDC-41D2-9AE0-ABCB5AA39C49}" dt="2022-10-11T12:54:18.080" v="12764"/>
          <ac:spMkLst>
            <pc:docMk/>
            <pc:sldMk cId="0" sldId="386"/>
            <ac:spMk id="2" creationId="{94E6CBB5-F668-F814-D637-50340D86A860}"/>
          </ac:spMkLst>
        </pc:spChg>
        <pc:spChg chg="del">
          <ac:chgData name="Ge Qianru" userId="a3ef0abcd2d105c3" providerId="LiveId" clId="{4521371D-3BDC-41D2-9AE0-ABCB5AA39C49}" dt="2022-10-11T13:02:59.604" v="12879" actId="478"/>
          <ac:spMkLst>
            <pc:docMk/>
            <pc:sldMk cId="0" sldId="386"/>
            <ac:spMk id="4" creationId="{00000000-0000-0000-0000-000000000000}"/>
          </ac:spMkLst>
        </pc:spChg>
        <pc:spChg chg="add del mod">
          <ac:chgData name="Ge Qianru" userId="a3ef0abcd2d105c3" providerId="LiveId" clId="{4521371D-3BDC-41D2-9AE0-ABCB5AA39C49}" dt="2022-10-11T12:54:23.603" v="12766" actId="478"/>
          <ac:spMkLst>
            <pc:docMk/>
            <pc:sldMk cId="0" sldId="386"/>
            <ac:spMk id="5" creationId="{561AD215-ED5E-DA07-9A1C-829F120B7C05}"/>
          </ac:spMkLst>
        </pc:spChg>
        <pc:spChg chg="add mod">
          <ac:chgData name="Ge Qianru" userId="a3ef0abcd2d105c3" providerId="LiveId" clId="{4521371D-3BDC-41D2-9AE0-ABCB5AA39C49}" dt="2022-10-11T12:55:02.026" v="12780"/>
          <ac:spMkLst>
            <pc:docMk/>
            <pc:sldMk cId="0" sldId="386"/>
            <ac:spMk id="6" creationId="{3721989D-275B-595A-C98F-2B88AC99D4C2}"/>
          </ac:spMkLst>
        </pc:spChg>
        <pc:spChg chg="del">
          <ac:chgData name="Ge Qianru" userId="a3ef0abcd2d105c3" providerId="LiveId" clId="{4521371D-3BDC-41D2-9AE0-ABCB5AA39C49}" dt="2022-10-11T12:54:20.842" v="12765" actId="478"/>
          <ac:spMkLst>
            <pc:docMk/>
            <pc:sldMk cId="0" sldId="386"/>
            <ac:spMk id="4099" creationId="{00000000-0000-0000-0000-000000000000}"/>
          </ac:spMkLst>
        </pc:spChg>
        <pc:spChg chg="mod">
          <ac:chgData name="Ge Qianru" userId="a3ef0abcd2d105c3" providerId="LiveId" clId="{4521371D-3BDC-41D2-9AE0-ABCB5AA39C49}" dt="2022-10-11T13:00:43.570" v="12862" actId="255"/>
          <ac:spMkLst>
            <pc:docMk/>
            <pc:sldMk cId="0" sldId="386"/>
            <ac:spMk id="7172" creationId="{00000000-0000-0000-0000-000000000000}"/>
          </ac:spMkLst>
        </pc:spChg>
        <pc:graphicFrameChg chg="mod">
          <ac:chgData name="Ge Qianru" userId="a3ef0abcd2d105c3" providerId="LiveId" clId="{4521371D-3BDC-41D2-9AE0-ABCB5AA39C49}" dt="2022-10-11T13:01:30.843" v="12869" actId="14100"/>
          <ac:graphicFrameMkLst>
            <pc:docMk/>
            <pc:sldMk cId="0" sldId="386"/>
            <ac:graphicFrameMk id="7170" creationId="{00000000-0000-0000-0000-000000000000}"/>
          </ac:graphicFrameMkLst>
        </pc:graphicFrameChg>
      </pc:sldChg>
      <pc:sldChg chg="addSp delSp modSp add mod">
        <pc:chgData name="Ge Qianru" userId="a3ef0abcd2d105c3" providerId="LiveId" clId="{4521371D-3BDC-41D2-9AE0-ABCB5AA39C49}" dt="2022-10-11T13:03:55.799" v="12896" actId="20577"/>
        <pc:sldMkLst>
          <pc:docMk/>
          <pc:sldMk cId="0" sldId="388"/>
        </pc:sldMkLst>
        <pc:spChg chg="add del mod">
          <ac:chgData name="Ge Qianru" userId="a3ef0abcd2d105c3" providerId="LiveId" clId="{4521371D-3BDC-41D2-9AE0-ABCB5AA39C49}" dt="2022-10-11T13:02:29.374" v="12873" actId="478"/>
          <ac:spMkLst>
            <pc:docMk/>
            <pc:sldMk cId="0" sldId="388"/>
            <ac:spMk id="3" creationId="{0147B14E-5BE4-0165-3165-248195267882}"/>
          </ac:spMkLst>
        </pc:spChg>
        <pc:spChg chg="del">
          <ac:chgData name="Ge Qianru" userId="a3ef0abcd2d105c3" providerId="LiveId" clId="{4521371D-3BDC-41D2-9AE0-ABCB5AA39C49}" dt="2022-10-11T13:03:04.613" v="12880" actId="478"/>
          <ac:spMkLst>
            <pc:docMk/>
            <pc:sldMk cId="0" sldId="388"/>
            <ac:spMk id="4" creationId="{00000000-0000-0000-0000-000000000000}"/>
          </ac:spMkLst>
        </pc:spChg>
        <pc:spChg chg="add mod">
          <ac:chgData name="Ge Qianru" userId="a3ef0abcd2d105c3" providerId="LiveId" clId="{4521371D-3BDC-41D2-9AE0-ABCB5AA39C49}" dt="2022-10-11T13:02:29.892" v="12874"/>
          <ac:spMkLst>
            <pc:docMk/>
            <pc:sldMk cId="0" sldId="388"/>
            <ac:spMk id="5" creationId="{0A33543A-A078-E926-4EC7-F99C36C1982C}"/>
          </ac:spMkLst>
        </pc:spChg>
        <pc:spChg chg="del">
          <ac:chgData name="Ge Qianru" userId="a3ef0abcd2d105c3" providerId="LiveId" clId="{4521371D-3BDC-41D2-9AE0-ABCB5AA39C49}" dt="2022-10-11T13:02:26.891" v="12872" actId="478"/>
          <ac:spMkLst>
            <pc:docMk/>
            <pc:sldMk cId="0" sldId="388"/>
            <ac:spMk id="5123" creationId="{00000000-0000-0000-0000-000000000000}"/>
          </ac:spMkLst>
        </pc:spChg>
        <pc:spChg chg="mod">
          <ac:chgData name="Ge Qianru" userId="a3ef0abcd2d105c3" providerId="LiveId" clId="{4521371D-3BDC-41D2-9AE0-ABCB5AA39C49}" dt="2022-10-11T13:03:55.799" v="12896" actId="20577"/>
          <ac:spMkLst>
            <pc:docMk/>
            <pc:sldMk cId="0" sldId="388"/>
            <ac:spMk id="8196" creationId="{00000000-0000-0000-0000-000000000000}"/>
          </ac:spMkLst>
        </pc:spChg>
        <pc:graphicFrameChg chg="mod">
          <ac:chgData name="Ge Qianru" userId="a3ef0abcd2d105c3" providerId="LiveId" clId="{4521371D-3BDC-41D2-9AE0-ABCB5AA39C49}" dt="2022-10-11T13:01:42.464" v="12871" actId="14100"/>
          <ac:graphicFrameMkLst>
            <pc:docMk/>
            <pc:sldMk cId="0" sldId="388"/>
            <ac:graphicFrameMk id="8194" creationId="{00000000-0000-0000-0000-000000000000}"/>
          </ac:graphicFrameMkLst>
        </pc:graphicFrameChg>
      </pc:sldChg>
      <pc:sldChg chg="addSp delSp modSp add mod addAnim delAnim modAnim">
        <pc:chgData name="Ge Qianru" userId="a3ef0abcd2d105c3" providerId="LiveId" clId="{4521371D-3BDC-41D2-9AE0-ABCB5AA39C49}" dt="2022-10-11T13:17:14.300" v="13184" actId="1076"/>
        <pc:sldMkLst>
          <pc:docMk/>
          <pc:sldMk cId="0" sldId="389"/>
        </pc:sldMkLst>
        <pc:spChg chg="del">
          <ac:chgData name="Ge Qianru" userId="a3ef0abcd2d105c3" providerId="LiveId" clId="{4521371D-3BDC-41D2-9AE0-ABCB5AA39C49}" dt="2022-10-11T13:03:13.969" v="12881" actId="478"/>
          <ac:spMkLst>
            <pc:docMk/>
            <pc:sldMk cId="0" sldId="389"/>
            <ac:spMk id="4" creationId="{00000000-0000-0000-0000-000000000000}"/>
          </ac:spMkLst>
        </pc:spChg>
        <pc:spChg chg="add del mod">
          <ac:chgData name="Ge Qianru" userId="a3ef0abcd2d105c3" providerId="LiveId" clId="{4521371D-3BDC-41D2-9AE0-ABCB5AA39C49}" dt="2022-10-11T13:02:39.579" v="12876" actId="478"/>
          <ac:spMkLst>
            <pc:docMk/>
            <pc:sldMk cId="0" sldId="389"/>
            <ac:spMk id="5" creationId="{92896053-67FA-F533-7370-B0CB3DFB201F}"/>
          </ac:spMkLst>
        </pc:spChg>
        <pc:spChg chg="add mod">
          <ac:chgData name="Ge Qianru" userId="a3ef0abcd2d105c3" providerId="LiveId" clId="{4521371D-3BDC-41D2-9AE0-ABCB5AA39C49}" dt="2022-10-11T13:06:52.160" v="12959" actId="14100"/>
          <ac:spMkLst>
            <pc:docMk/>
            <pc:sldMk cId="0" sldId="389"/>
            <ac:spMk id="6" creationId="{1072CD86-6CB7-7784-B4A0-A881E6EA59A7}"/>
          </ac:spMkLst>
        </pc:spChg>
        <pc:spChg chg="del">
          <ac:chgData name="Ge Qianru" userId="a3ef0abcd2d105c3" providerId="LiveId" clId="{4521371D-3BDC-41D2-9AE0-ABCB5AA39C49}" dt="2022-10-11T13:02:37.049" v="12875" actId="478"/>
          <ac:spMkLst>
            <pc:docMk/>
            <pc:sldMk cId="0" sldId="389"/>
            <ac:spMk id="6149" creationId="{00000000-0000-0000-0000-000000000000}"/>
          </ac:spMkLst>
        </pc:spChg>
        <pc:spChg chg="mod">
          <ac:chgData name="Ge Qianru" userId="a3ef0abcd2d105c3" providerId="LiveId" clId="{4521371D-3BDC-41D2-9AE0-ABCB5AA39C49}" dt="2022-10-11T13:12:34.790" v="13154" actId="207"/>
          <ac:spMkLst>
            <pc:docMk/>
            <pc:sldMk cId="0" sldId="389"/>
            <ac:spMk id="6154" creationId="{00000000-0000-0000-0000-000000000000}"/>
          </ac:spMkLst>
        </pc:spChg>
        <pc:spChg chg="del mod">
          <ac:chgData name="Ge Qianru" userId="a3ef0abcd2d105c3" providerId="LiveId" clId="{4521371D-3BDC-41D2-9AE0-ABCB5AA39C49}" dt="2022-10-11T13:10:54.390" v="13077" actId="478"/>
          <ac:spMkLst>
            <pc:docMk/>
            <pc:sldMk cId="0" sldId="389"/>
            <ac:spMk id="9219" creationId="{00000000-0000-0000-0000-000000000000}"/>
          </ac:spMkLst>
        </pc:spChg>
        <pc:spChg chg="mod">
          <ac:chgData name="Ge Qianru" userId="a3ef0abcd2d105c3" providerId="LiveId" clId="{4521371D-3BDC-41D2-9AE0-ABCB5AA39C49}" dt="2022-10-11T13:16:39.595" v="13178" actId="255"/>
          <ac:spMkLst>
            <pc:docMk/>
            <pc:sldMk cId="0" sldId="389"/>
            <ac:spMk id="9222" creationId="{00000000-0000-0000-0000-000000000000}"/>
          </ac:spMkLst>
        </pc:spChg>
        <pc:grpChg chg="mod">
          <ac:chgData name="Ge Qianru" userId="a3ef0abcd2d105c3" providerId="LiveId" clId="{4521371D-3BDC-41D2-9AE0-ABCB5AA39C49}" dt="2022-10-11T13:16:59.831" v="13183" actId="14100"/>
          <ac:grpSpMkLst>
            <pc:docMk/>
            <pc:sldMk cId="0" sldId="389"/>
            <ac:grpSpMk id="2" creationId="{00000000-0000-0000-0000-000000000000}"/>
          </ac:grpSpMkLst>
        </pc:grpChg>
        <pc:graphicFrameChg chg="mod">
          <ac:chgData name="Ge Qianru" userId="a3ef0abcd2d105c3" providerId="LiveId" clId="{4521371D-3BDC-41D2-9AE0-ABCB5AA39C49}" dt="2022-10-11T13:16:48.074" v="13180" actId="1076"/>
          <ac:graphicFrameMkLst>
            <pc:docMk/>
            <pc:sldMk cId="0" sldId="389"/>
            <ac:graphicFrameMk id="9218" creationId="{00000000-0000-0000-0000-000000000000}"/>
          </ac:graphicFrameMkLst>
        </pc:graphicFrameChg>
        <pc:picChg chg="mod">
          <ac:chgData name="Ge Qianru" userId="a3ef0abcd2d105c3" providerId="LiveId" clId="{4521371D-3BDC-41D2-9AE0-ABCB5AA39C49}" dt="2022-10-11T13:17:14.300" v="13184" actId="1076"/>
          <ac:picMkLst>
            <pc:docMk/>
            <pc:sldMk cId="0" sldId="389"/>
            <ac:picMk id="10" creationId="{00000000-0000-0000-0000-000000000000}"/>
          </ac:picMkLst>
        </pc:picChg>
      </pc:sldChg>
      <pc:sldChg chg="addSp delSp modSp add mod">
        <pc:chgData name="Ge Qianru" userId="a3ef0abcd2d105c3" providerId="LiveId" clId="{4521371D-3BDC-41D2-9AE0-ABCB5AA39C49}" dt="2022-10-11T13:26:29.177" v="13310" actId="14100"/>
        <pc:sldMkLst>
          <pc:docMk/>
          <pc:sldMk cId="0" sldId="390"/>
        </pc:sldMkLst>
        <pc:spChg chg="add del mod">
          <ac:chgData name="Ge Qianru" userId="a3ef0abcd2d105c3" providerId="LiveId" clId="{4521371D-3BDC-41D2-9AE0-ABCB5AA39C49}" dt="2022-10-11T13:17:29.252" v="13186" actId="478"/>
          <ac:spMkLst>
            <pc:docMk/>
            <pc:sldMk cId="0" sldId="390"/>
            <ac:spMk id="3" creationId="{93671C26-E18F-C261-44DB-B95F6A1F8FFE}"/>
          </ac:spMkLst>
        </pc:spChg>
        <pc:spChg chg="del">
          <ac:chgData name="Ge Qianru" userId="a3ef0abcd2d105c3" providerId="LiveId" clId="{4521371D-3BDC-41D2-9AE0-ABCB5AA39C49}" dt="2022-10-11T13:20:20.167" v="13189" actId="478"/>
          <ac:spMkLst>
            <pc:docMk/>
            <pc:sldMk cId="0" sldId="390"/>
            <ac:spMk id="4" creationId="{00000000-0000-0000-0000-000000000000}"/>
          </ac:spMkLst>
        </pc:spChg>
        <pc:spChg chg="add mod">
          <ac:chgData name="Ge Qianru" userId="a3ef0abcd2d105c3" providerId="LiveId" clId="{4521371D-3BDC-41D2-9AE0-ABCB5AA39C49}" dt="2022-10-11T13:17:29.910" v="13187"/>
          <ac:spMkLst>
            <pc:docMk/>
            <pc:sldMk cId="0" sldId="390"/>
            <ac:spMk id="5" creationId="{E2DB0BCF-574F-7B59-5175-B2382AA129A5}"/>
          </ac:spMkLst>
        </pc:spChg>
        <pc:spChg chg="del">
          <ac:chgData name="Ge Qianru" userId="a3ef0abcd2d105c3" providerId="LiveId" clId="{4521371D-3BDC-41D2-9AE0-ABCB5AA39C49}" dt="2022-10-11T13:17:26.790" v="13185" actId="478"/>
          <ac:spMkLst>
            <pc:docMk/>
            <pc:sldMk cId="0" sldId="390"/>
            <ac:spMk id="7172" creationId="{00000000-0000-0000-0000-000000000000}"/>
          </ac:spMkLst>
        </pc:spChg>
        <pc:spChg chg="mod">
          <ac:chgData name="Ge Qianru" userId="a3ef0abcd2d105c3" providerId="LiveId" clId="{4521371D-3BDC-41D2-9AE0-ABCB5AA39C49}" dt="2022-10-11T13:20:45.365" v="13193" actId="255"/>
          <ac:spMkLst>
            <pc:docMk/>
            <pc:sldMk cId="0" sldId="390"/>
            <ac:spMk id="7173" creationId="{00000000-0000-0000-0000-000000000000}"/>
          </ac:spMkLst>
        </pc:spChg>
        <pc:graphicFrameChg chg="mod">
          <ac:chgData name="Ge Qianru" userId="a3ef0abcd2d105c3" providerId="LiveId" clId="{4521371D-3BDC-41D2-9AE0-ABCB5AA39C49}" dt="2022-10-11T13:26:26.320" v="13309" actId="14100"/>
          <ac:graphicFrameMkLst>
            <pc:docMk/>
            <pc:sldMk cId="0" sldId="390"/>
            <ac:graphicFrameMk id="10242" creationId="{00000000-0000-0000-0000-000000000000}"/>
          </ac:graphicFrameMkLst>
        </pc:graphicFrameChg>
        <pc:graphicFrameChg chg="mod">
          <ac:chgData name="Ge Qianru" userId="a3ef0abcd2d105c3" providerId="LiveId" clId="{4521371D-3BDC-41D2-9AE0-ABCB5AA39C49}" dt="2022-10-11T13:26:29.177" v="13310" actId="14100"/>
          <ac:graphicFrameMkLst>
            <pc:docMk/>
            <pc:sldMk cId="0" sldId="390"/>
            <ac:graphicFrameMk id="10243" creationId="{00000000-0000-0000-0000-000000000000}"/>
          </ac:graphicFrameMkLst>
        </pc:graphicFrameChg>
      </pc:sldChg>
      <pc:sldChg chg="addSp delSp modSp add mod">
        <pc:chgData name="Ge Qianru" userId="a3ef0abcd2d105c3" providerId="LiveId" clId="{4521371D-3BDC-41D2-9AE0-ABCB5AA39C49}" dt="2022-10-11T13:30:36.550" v="13388" actId="1036"/>
        <pc:sldMkLst>
          <pc:docMk/>
          <pc:sldMk cId="0" sldId="391"/>
        </pc:sldMkLst>
        <pc:spChg chg="add del mod">
          <ac:chgData name="Ge Qianru" userId="a3ef0abcd2d105c3" providerId="LiveId" clId="{4521371D-3BDC-41D2-9AE0-ABCB5AA39C49}" dt="2022-10-11T13:26:51.588" v="13312" actId="478"/>
          <ac:spMkLst>
            <pc:docMk/>
            <pc:sldMk cId="0" sldId="391"/>
            <ac:spMk id="3" creationId="{DE0FD4A5-3B81-1667-22AF-F990D9AB654D}"/>
          </ac:spMkLst>
        </pc:spChg>
        <pc:spChg chg="del">
          <ac:chgData name="Ge Qianru" userId="a3ef0abcd2d105c3" providerId="LiveId" clId="{4521371D-3BDC-41D2-9AE0-ABCB5AA39C49}" dt="2022-10-11T13:25:57.141" v="13211" actId="478"/>
          <ac:spMkLst>
            <pc:docMk/>
            <pc:sldMk cId="0" sldId="391"/>
            <ac:spMk id="4" creationId="{00000000-0000-0000-0000-000000000000}"/>
          </ac:spMkLst>
        </pc:spChg>
        <pc:spChg chg="add mod">
          <ac:chgData name="Ge Qianru" userId="a3ef0abcd2d105c3" providerId="LiveId" clId="{4521371D-3BDC-41D2-9AE0-ABCB5AA39C49}" dt="2022-10-11T13:26:52.028" v="13313"/>
          <ac:spMkLst>
            <pc:docMk/>
            <pc:sldMk cId="0" sldId="391"/>
            <ac:spMk id="5" creationId="{D397E49A-AB91-34F3-C58B-4060527A18E3}"/>
          </ac:spMkLst>
        </pc:spChg>
        <pc:spChg chg="del">
          <ac:chgData name="Ge Qianru" userId="a3ef0abcd2d105c3" providerId="LiveId" clId="{4521371D-3BDC-41D2-9AE0-ABCB5AA39C49}" dt="2022-10-11T13:26:48.029" v="13311" actId="478"/>
          <ac:spMkLst>
            <pc:docMk/>
            <pc:sldMk cId="0" sldId="391"/>
            <ac:spMk id="8196" creationId="{00000000-0000-0000-0000-000000000000}"/>
          </ac:spMkLst>
        </pc:spChg>
        <pc:spChg chg="mod">
          <ac:chgData name="Ge Qianru" userId="a3ef0abcd2d105c3" providerId="LiveId" clId="{4521371D-3BDC-41D2-9AE0-ABCB5AA39C49}" dt="2022-10-11T13:25:51.348" v="13210" actId="1076"/>
          <ac:spMkLst>
            <pc:docMk/>
            <pc:sldMk cId="0" sldId="391"/>
            <ac:spMk id="8197" creationId="{00000000-0000-0000-0000-000000000000}"/>
          </ac:spMkLst>
        </pc:spChg>
        <pc:spChg chg="del">
          <ac:chgData name="Ge Qianru" userId="a3ef0abcd2d105c3" providerId="LiveId" clId="{4521371D-3BDC-41D2-9AE0-ABCB5AA39C49}" dt="2022-10-11T13:25:22.465" v="13205" actId="478"/>
          <ac:spMkLst>
            <pc:docMk/>
            <pc:sldMk cId="0" sldId="391"/>
            <ac:spMk id="8199" creationId="{00000000-0000-0000-0000-000000000000}"/>
          </ac:spMkLst>
        </pc:spChg>
        <pc:graphicFrameChg chg="mod">
          <ac:chgData name="Ge Qianru" userId="a3ef0abcd2d105c3" providerId="LiveId" clId="{4521371D-3BDC-41D2-9AE0-ABCB5AA39C49}" dt="2022-10-11T13:30:36.550" v="13388" actId="1036"/>
          <ac:graphicFrameMkLst>
            <pc:docMk/>
            <pc:sldMk cId="0" sldId="391"/>
            <ac:graphicFrameMk id="11266" creationId="{00000000-0000-0000-0000-000000000000}"/>
          </ac:graphicFrameMkLst>
        </pc:graphicFrameChg>
        <pc:graphicFrameChg chg="mod">
          <ac:chgData name="Ge Qianru" userId="a3ef0abcd2d105c3" providerId="LiveId" clId="{4521371D-3BDC-41D2-9AE0-ABCB5AA39C49}" dt="2022-10-11T13:30:36.550" v="13388" actId="1036"/>
          <ac:graphicFrameMkLst>
            <pc:docMk/>
            <pc:sldMk cId="0" sldId="391"/>
            <ac:graphicFrameMk id="11267" creationId="{00000000-0000-0000-0000-000000000000}"/>
          </ac:graphicFrameMkLst>
        </pc:graphicFrameChg>
        <pc:picChg chg="mod">
          <ac:chgData name="Ge Qianru" userId="a3ef0abcd2d105c3" providerId="LiveId" clId="{4521371D-3BDC-41D2-9AE0-ABCB5AA39C49}" dt="2022-10-11T13:26:16.350" v="13308" actId="1038"/>
          <ac:picMkLst>
            <pc:docMk/>
            <pc:sldMk cId="0" sldId="391"/>
            <ac:picMk id="8200" creationId="{00000000-0000-0000-0000-000000000000}"/>
          </ac:picMkLst>
        </pc:picChg>
      </pc:sldChg>
      <pc:sldChg chg="addSp delSp modSp add mod modAnim">
        <pc:chgData name="Ge Qianru" userId="a3ef0abcd2d105c3" providerId="LiveId" clId="{4521371D-3BDC-41D2-9AE0-ABCB5AA39C49}" dt="2022-10-11T13:33:15.521" v="13446" actId="1076"/>
        <pc:sldMkLst>
          <pc:docMk/>
          <pc:sldMk cId="0" sldId="392"/>
        </pc:sldMkLst>
        <pc:spChg chg="add del mod">
          <ac:chgData name="Ge Qianru" userId="a3ef0abcd2d105c3" providerId="LiveId" clId="{4521371D-3BDC-41D2-9AE0-ABCB5AA39C49}" dt="2022-10-11T13:27:01.081" v="13315" actId="478"/>
          <ac:spMkLst>
            <pc:docMk/>
            <pc:sldMk cId="0" sldId="392"/>
            <ac:spMk id="3" creationId="{7E5F44F5-937D-2794-DBAC-1A044D0BAC9F}"/>
          </ac:spMkLst>
        </pc:spChg>
        <pc:spChg chg="del">
          <ac:chgData name="Ge Qianru" userId="a3ef0abcd2d105c3" providerId="LiveId" clId="{4521371D-3BDC-41D2-9AE0-ABCB5AA39C49}" dt="2022-10-11T13:27:06.368" v="13317" actId="478"/>
          <ac:spMkLst>
            <pc:docMk/>
            <pc:sldMk cId="0" sldId="392"/>
            <ac:spMk id="4" creationId="{00000000-0000-0000-0000-000000000000}"/>
          </ac:spMkLst>
        </pc:spChg>
        <pc:spChg chg="add mod">
          <ac:chgData name="Ge Qianru" userId="a3ef0abcd2d105c3" providerId="LiveId" clId="{4521371D-3BDC-41D2-9AE0-ABCB5AA39C49}" dt="2022-10-11T13:27:01.537" v="13316"/>
          <ac:spMkLst>
            <pc:docMk/>
            <pc:sldMk cId="0" sldId="392"/>
            <ac:spMk id="5" creationId="{99CD4410-56E4-E077-EC06-C97F45D0CC4E}"/>
          </ac:spMkLst>
        </pc:spChg>
        <pc:spChg chg="mod">
          <ac:chgData name="Ge Qianru" userId="a3ef0abcd2d105c3" providerId="LiveId" clId="{4521371D-3BDC-41D2-9AE0-ABCB5AA39C49}" dt="2022-10-11T13:32:46.154" v="13440" actId="1076"/>
          <ac:spMkLst>
            <pc:docMk/>
            <pc:sldMk cId="0" sldId="392"/>
            <ac:spMk id="13" creationId="{00000000-0000-0000-0000-000000000000}"/>
          </ac:spMkLst>
        </pc:spChg>
        <pc:spChg chg="del">
          <ac:chgData name="Ge Qianru" userId="a3ef0abcd2d105c3" providerId="LiveId" clId="{4521371D-3BDC-41D2-9AE0-ABCB5AA39C49}" dt="2022-10-11T13:26:58.304" v="13314" actId="478"/>
          <ac:spMkLst>
            <pc:docMk/>
            <pc:sldMk cId="0" sldId="392"/>
            <ac:spMk id="9222" creationId="{00000000-0000-0000-0000-000000000000}"/>
          </ac:spMkLst>
        </pc:spChg>
        <pc:spChg chg="mod">
          <ac:chgData name="Ge Qianru" userId="a3ef0abcd2d105c3" providerId="LiveId" clId="{4521371D-3BDC-41D2-9AE0-ABCB5AA39C49}" dt="2022-10-11T13:32:38.807" v="13439" actId="255"/>
          <ac:spMkLst>
            <pc:docMk/>
            <pc:sldMk cId="0" sldId="392"/>
            <ac:spMk id="12295" creationId="{00000000-0000-0000-0000-000000000000}"/>
          </ac:spMkLst>
        </pc:spChg>
        <pc:spChg chg="mod">
          <ac:chgData name="Ge Qianru" userId="a3ef0abcd2d105c3" providerId="LiveId" clId="{4521371D-3BDC-41D2-9AE0-ABCB5AA39C49}" dt="2022-10-11T13:32:38.807" v="13439" actId="255"/>
          <ac:spMkLst>
            <pc:docMk/>
            <pc:sldMk cId="0" sldId="392"/>
            <ac:spMk id="12297" creationId="{00000000-0000-0000-0000-000000000000}"/>
          </ac:spMkLst>
        </pc:spChg>
        <pc:spChg chg="mod">
          <ac:chgData name="Ge Qianru" userId="a3ef0abcd2d105c3" providerId="LiveId" clId="{4521371D-3BDC-41D2-9AE0-ABCB5AA39C49}" dt="2022-10-11T13:32:38.807" v="13439" actId="255"/>
          <ac:spMkLst>
            <pc:docMk/>
            <pc:sldMk cId="0" sldId="392"/>
            <ac:spMk id="12298" creationId="{00000000-0000-0000-0000-000000000000}"/>
          </ac:spMkLst>
        </pc:spChg>
        <pc:spChg chg="mod">
          <ac:chgData name="Ge Qianru" userId="a3ef0abcd2d105c3" providerId="LiveId" clId="{4521371D-3BDC-41D2-9AE0-ABCB5AA39C49}" dt="2022-10-11T13:32:38.807" v="13439" actId="255"/>
          <ac:spMkLst>
            <pc:docMk/>
            <pc:sldMk cId="0" sldId="392"/>
            <ac:spMk id="12300" creationId="{00000000-0000-0000-0000-000000000000}"/>
          </ac:spMkLst>
        </pc:spChg>
        <pc:spChg chg="mod">
          <ac:chgData name="Ge Qianru" userId="a3ef0abcd2d105c3" providerId="LiveId" clId="{4521371D-3BDC-41D2-9AE0-ABCB5AA39C49}" dt="2022-10-11T13:32:38.807" v="13439" actId="255"/>
          <ac:spMkLst>
            <pc:docMk/>
            <pc:sldMk cId="0" sldId="392"/>
            <ac:spMk id="12301" creationId="{00000000-0000-0000-0000-000000000000}"/>
          </ac:spMkLst>
        </pc:spChg>
        <pc:graphicFrameChg chg="mod">
          <ac:chgData name="Ge Qianru" userId="a3ef0abcd2d105c3" providerId="LiveId" clId="{4521371D-3BDC-41D2-9AE0-ABCB5AA39C49}" dt="2022-10-11T13:32:58.384" v="13441" actId="14100"/>
          <ac:graphicFrameMkLst>
            <pc:docMk/>
            <pc:sldMk cId="0" sldId="392"/>
            <ac:graphicFrameMk id="12290" creationId="{00000000-0000-0000-0000-000000000000}"/>
          </ac:graphicFrameMkLst>
        </pc:graphicFrameChg>
        <pc:graphicFrameChg chg="mod">
          <ac:chgData name="Ge Qianru" userId="a3ef0abcd2d105c3" providerId="LiveId" clId="{4521371D-3BDC-41D2-9AE0-ABCB5AA39C49}" dt="2022-10-11T13:33:00.617" v="13442" actId="14100"/>
          <ac:graphicFrameMkLst>
            <pc:docMk/>
            <pc:sldMk cId="0" sldId="392"/>
            <ac:graphicFrameMk id="12291" creationId="{00000000-0000-0000-0000-000000000000}"/>
          </ac:graphicFrameMkLst>
        </pc:graphicFrameChg>
        <pc:graphicFrameChg chg="mod">
          <ac:chgData name="Ge Qianru" userId="a3ef0abcd2d105c3" providerId="LiveId" clId="{4521371D-3BDC-41D2-9AE0-ABCB5AA39C49}" dt="2022-10-11T13:33:10.352" v="13444" actId="1076"/>
          <ac:graphicFrameMkLst>
            <pc:docMk/>
            <pc:sldMk cId="0" sldId="392"/>
            <ac:graphicFrameMk id="12292" creationId="{00000000-0000-0000-0000-000000000000}"/>
          </ac:graphicFrameMkLst>
        </pc:graphicFrameChg>
        <pc:graphicFrameChg chg="mod">
          <ac:chgData name="Ge Qianru" userId="a3ef0abcd2d105c3" providerId="LiveId" clId="{4521371D-3BDC-41D2-9AE0-ABCB5AA39C49}" dt="2022-10-11T13:33:15.521" v="13446" actId="1076"/>
          <ac:graphicFrameMkLst>
            <pc:docMk/>
            <pc:sldMk cId="0" sldId="392"/>
            <ac:graphicFrameMk id="12293" creationId="{00000000-0000-0000-0000-000000000000}"/>
          </ac:graphicFrameMkLst>
        </pc:graphicFrameChg>
      </pc:sldChg>
      <pc:sldChg chg="addSp delSp modSp add mod">
        <pc:chgData name="Ge Qianru" userId="a3ef0abcd2d105c3" providerId="LiveId" clId="{4521371D-3BDC-41D2-9AE0-ABCB5AA39C49}" dt="2022-10-11T14:03:23.513" v="13451" actId="14100"/>
        <pc:sldMkLst>
          <pc:docMk/>
          <pc:sldMk cId="0" sldId="393"/>
        </pc:sldMkLst>
        <pc:spChg chg="add del mod">
          <ac:chgData name="Ge Qianru" userId="a3ef0abcd2d105c3" providerId="LiveId" clId="{4521371D-3BDC-41D2-9AE0-ABCB5AA39C49}" dt="2022-10-11T13:27:13.982" v="13319" actId="478"/>
          <ac:spMkLst>
            <pc:docMk/>
            <pc:sldMk cId="0" sldId="393"/>
            <ac:spMk id="3" creationId="{29AA3CDC-F957-DFD7-630C-D34DF87C94A2}"/>
          </ac:spMkLst>
        </pc:spChg>
        <pc:spChg chg="del">
          <ac:chgData name="Ge Qianru" userId="a3ef0abcd2d105c3" providerId="LiveId" clId="{4521371D-3BDC-41D2-9AE0-ABCB5AA39C49}" dt="2022-10-11T13:27:18.280" v="13321" actId="478"/>
          <ac:spMkLst>
            <pc:docMk/>
            <pc:sldMk cId="0" sldId="393"/>
            <ac:spMk id="4" creationId="{00000000-0000-0000-0000-000000000000}"/>
          </ac:spMkLst>
        </pc:spChg>
        <pc:spChg chg="add mod">
          <ac:chgData name="Ge Qianru" userId="a3ef0abcd2d105c3" providerId="LiveId" clId="{4521371D-3BDC-41D2-9AE0-ABCB5AA39C49}" dt="2022-10-11T13:27:14.578" v="13320"/>
          <ac:spMkLst>
            <pc:docMk/>
            <pc:sldMk cId="0" sldId="393"/>
            <ac:spMk id="5" creationId="{72019871-11A2-D848-CB29-F498D5097F32}"/>
          </ac:spMkLst>
        </pc:spChg>
        <pc:spChg chg="del">
          <ac:chgData name="Ge Qianru" userId="a3ef0abcd2d105c3" providerId="LiveId" clId="{4521371D-3BDC-41D2-9AE0-ABCB5AA39C49}" dt="2022-10-11T13:27:11.706" v="13318" actId="478"/>
          <ac:spMkLst>
            <pc:docMk/>
            <pc:sldMk cId="0" sldId="393"/>
            <ac:spMk id="10243" creationId="{00000000-0000-0000-0000-000000000000}"/>
          </ac:spMkLst>
        </pc:spChg>
        <pc:spChg chg="mod">
          <ac:chgData name="Ge Qianru" userId="a3ef0abcd2d105c3" providerId="LiveId" clId="{4521371D-3BDC-41D2-9AE0-ABCB5AA39C49}" dt="2022-10-11T14:03:23.513" v="13451" actId="14100"/>
          <ac:spMkLst>
            <pc:docMk/>
            <pc:sldMk cId="0" sldId="393"/>
            <ac:spMk id="10244" creationId="{00000000-0000-0000-0000-000000000000}"/>
          </ac:spMkLst>
        </pc:spChg>
        <pc:graphicFrameChg chg="mod">
          <ac:chgData name="Ge Qianru" userId="a3ef0abcd2d105c3" providerId="LiveId" clId="{4521371D-3BDC-41D2-9AE0-ABCB5AA39C49}" dt="2022-10-11T14:03:11.451" v="13448" actId="1076"/>
          <ac:graphicFrameMkLst>
            <pc:docMk/>
            <pc:sldMk cId="0" sldId="393"/>
            <ac:graphicFrameMk id="13314" creationId="{00000000-0000-0000-0000-000000000000}"/>
          </ac:graphicFrameMkLst>
        </pc:graphicFrameChg>
      </pc:sldChg>
      <pc:sldChg chg="add del">
        <pc:chgData name="Ge Qianru" userId="a3ef0abcd2d105c3" providerId="LiveId" clId="{4521371D-3BDC-41D2-9AE0-ABCB5AA39C49}" dt="2022-10-11T12:53:37.926" v="12762" actId="47"/>
        <pc:sldMkLst>
          <pc:docMk/>
          <pc:sldMk cId="490978360" sldId="394"/>
        </pc:sldMkLst>
      </pc:sldChg>
      <pc:sldChg chg="add del mod modShow">
        <pc:chgData name="Ge Qianru" userId="a3ef0abcd2d105c3" providerId="LiveId" clId="{4521371D-3BDC-41D2-9AE0-ABCB5AA39C49}" dt="2022-10-11T12:52:34.036" v="12756" actId="2696"/>
        <pc:sldMkLst>
          <pc:docMk/>
          <pc:sldMk cId="4120512101" sldId="394"/>
        </pc:sldMkLst>
      </pc:sldChg>
      <pc:sldChg chg="addSp delSp modSp add mod modShow">
        <pc:chgData name="Ge Qianru" userId="a3ef0abcd2d105c3" providerId="LiveId" clId="{4521371D-3BDC-41D2-9AE0-ABCB5AA39C49}" dt="2022-10-11T14:16:23.318" v="13481" actId="1076"/>
        <pc:sldMkLst>
          <pc:docMk/>
          <pc:sldMk cId="3841833947" sldId="395"/>
        </pc:sldMkLst>
        <pc:spChg chg="add del mod">
          <ac:chgData name="Ge Qianru" userId="a3ef0abcd2d105c3" providerId="LiveId" clId="{4521371D-3BDC-41D2-9AE0-ABCB5AA39C49}" dt="2022-10-11T13:27:40.583" v="13323" actId="478"/>
          <ac:spMkLst>
            <pc:docMk/>
            <pc:sldMk cId="3841833947" sldId="395"/>
            <ac:spMk id="3" creationId="{17E5A546-535E-5C6D-A451-781CB9617CC6}"/>
          </ac:spMkLst>
        </pc:spChg>
        <pc:spChg chg="del">
          <ac:chgData name="Ge Qianru" userId="a3ef0abcd2d105c3" providerId="LiveId" clId="{4521371D-3BDC-41D2-9AE0-ABCB5AA39C49}" dt="2022-10-11T13:28:00.417" v="13335" actId="478"/>
          <ac:spMkLst>
            <pc:docMk/>
            <pc:sldMk cId="3841833947" sldId="395"/>
            <ac:spMk id="4" creationId="{00000000-0000-0000-0000-000000000000}"/>
          </ac:spMkLst>
        </pc:spChg>
        <pc:spChg chg="add mod">
          <ac:chgData name="Ge Qianru" userId="a3ef0abcd2d105c3" providerId="LiveId" clId="{4521371D-3BDC-41D2-9AE0-ABCB5AA39C49}" dt="2022-10-11T14:15:37.783" v="13459" actId="20577"/>
          <ac:spMkLst>
            <pc:docMk/>
            <pc:sldMk cId="3841833947" sldId="395"/>
            <ac:spMk id="5" creationId="{4788BDA7-7CD0-3D09-EEAC-D103162BD89E}"/>
          </ac:spMkLst>
        </pc:spChg>
        <pc:spChg chg="del">
          <ac:chgData name="Ge Qianru" userId="a3ef0abcd2d105c3" providerId="LiveId" clId="{4521371D-3BDC-41D2-9AE0-ABCB5AA39C49}" dt="2022-10-11T13:27:38.071" v="13322" actId="478"/>
          <ac:spMkLst>
            <pc:docMk/>
            <pc:sldMk cId="3841833947" sldId="395"/>
            <ac:spMk id="10243" creationId="{00000000-0000-0000-0000-000000000000}"/>
          </ac:spMkLst>
        </pc:spChg>
        <pc:spChg chg="mod">
          <ac:chgData name="Ge Qianru" userId="a3ef0abcd2d105c3" providerId="LiveId" clId="{4521371D-3BDC-41D2-9AE0-ABCB5AA39C49}" dt="2022-10-11T14:14:56.758" v="13455" actId="113"/>
          <ac:spMkLst>
            <pc:docMk/>
            <pc:sldMk cId="3841833947" sldId="395"/>
            <ac:spMk id="10244" creationId="{00000000-0000-0000-0000-000000000000}"/>
          </ac:spMkLst>
        </pc:spChg>
        <pc:graphicFrameChg chg="mod">
          <ac:chgData name="Ge Qianru" userId="a3ef0abcd2d105c3" providerId="LiveId" clId="{4521371D-3BDC-41D2-9AE0-ABCB5AA39C49}" dt="2022-10-11T14:16:15.679" v="13478" actId="1035"/>
          <ac:graphicFrameMkLst>
            <pc:docMk/>
            <pc:sldMk cId="3841833947" sldId="395"/>
            <ac:graphicFrameMk id="7" creationId="{301EA3FE-539D-4C9B-A7CB-CCF685E70760}"/>
          </ac:graphicFrameMkLst>
        </pc:graphicFrameChg>
        <pc:graphicFrameChg chg="mod">
          <ac:chgData name="Ge Qianru" userId="a3ef0abcd2d105c3" providerId="LiveId" clId="{4521371D-3BDC-41D2-9AE0-ABCB5AA39C49}" dt="2022-10-11T14:16:15.679" v="13478" actId="1035"/>
          <ac:graphicFrameMkLst>
            <pc:docMk/>
            <pc:sldMk cId="3841833947" sldId="395"/>
            <ac:graphicFrameMk id="8" creationId="{50789762-CE65-4A5F-A7BC-BBEAE17B85D6}"/>
          </ac:graphicFrameMkLst>
        </pc:graphicFrameChg>
        <pc:picChg chg="mod">
          <ac:chgData name="Ge Qianru" userId="a3ef0abcd2d105c3" providerId="LiveId" clId="{4521371D-3BDC-41D2-9AE0-ABCB5AA39C49}" dt="2022-10-11T14:16:23.318" v="13481" actId="1076"/>
          <ac:picMkLst>
            <pc:docMk/>
            <pc:sldMk cId="3841833947" sldId="395"/>
            <ac:picMk id="6" creationId="{A8270664-4763-4B2A-B8FC-E935D6EBB697}"/>
          </ac:picMkLst>
        </pc:picChg>
      </pc:sldChg>
      <pc:sldChg chg="addSp delSp modSp add mod modShow">
        <pc:chgData name="Ge Qianru" userId="a3ef0abcd2d105c3" providerId="LiveId" clId="{4521371D-3BDC-41D2-9AE0-ABCB5AA39C49}" dt="2022-10-11T14:19:02.019" v="13691" actId="478"/>
        <pc:sldMkLst>
          <pc:docMk/>
          <pc:sldMk cId="565318621" sldId="396"/>
        </pc:sldMkLst>
        <pc:spChg chg="add del mod">
          <ac:chgData name="Ge Qianru" userId="a3ef0abcd2d105c3" providerId="LiveId" clId="{4521371D-3BDC-41D2-9AE0-ABCB5AA39C49}" dt="2022-10-11T13:28:41.881" v="13337" actId="478"/>
          <ac:spMkLst>
            <pc:docMk/>
            <pc:sldMk cId="565318621" sldId="396"/>
            <ac:spMk id="3" creationId="{71E40978-EB38-A71B-3BC7-B5AE3B97F06A}"/>
          </ac:spMkLst>
        </pc:spChg>
        <pc:spChg chg="del">
          <ac:chgData name="Ge Qianru" userId="a3ef0abcd2d105c3" providerId="LiveId" clId="{4521371D-3BDC-41D2-9AE0-ABCB5AA39C49}" dt="2022-10-11T13:29:00.734" v="13342" actId="478"/>
          <ac:spMkLst>
            <pc:docMk/>
            <pc:sldMk cId="565318621" sldId="396"/>
            <ac:spMk id="4" creationId="{00000000-0000-0000-0000-000000000000}"/>
          </ac:spMkLst>
        </pc:spChg>
        <pc:spChg chg="add del mod">
          <ac:chgData name="Ge Qianru" userId="a3ef0abcd2d105c3" providerId="LiveId" clId="{4521371D-3BDC-41D2-9AE0-ABCB5AA39C49}" dt="2022-10-11T13:28:53.655" v="13339" actId="478"/>
          <ac:spMkLst>
            <pc:docMk/>
            <pc:sldMk cId="565318621" sldId="396"/>
            <ac:spMk id="5" creationId="{2EC609FE-3AE5-D76E-64AA-E17A59A5E17C}"/>
          </ac:spMkLst>
        </pc:spChg>
        <pc:spChg chg="add del mod">
          <ac:chgData name="Ge Qianru" userId="a3ef0abcd2d105c3" providerId="LiveId" clId="{4521371D-3BDC-41D2-9AE0-ABCB5AA39C49}" dt="2022-10-11T13:28:55.742" v="13340" actId="478"/>
          <ac:spMkLst>
            <pc:docMk/>
            <pc:sldMk cId="565318621" sldId="396"/>
            <ac:spMk id="7" creationId="{08957B83-44CC-BC72-0232-22E93D17800C}"/>
          </ac:spMkLst>
        </pc:spChg>
        <pc:spChg chg="add del mod">
          <ac:chgData name="Ge Qianru" userId="a3ef0abcd2d105c3" providerId="LiveId" clId="{4521371D-3BDC-41D2-9AE0-ABCB5AA39C49}" dt="2022-10-11T14:18:57.483" v="13688" actId="478"/>
          <ac:spMkLst>
            <pc:docMk/>
            <pc:sldMk cId="565318621" sldId="396"/>
            <ac:spMk id="8" creationId="{736A55D5-ED64-97CA-D7BA-0C406F927B69}"/>
          </ac:spMkLst>
        </pc:spChg>
        <pc:spChg chg="add del mod">
          <ac:chgData name="Ge Qianru" userId="a3ef0abcd2d105c3" providerId="LiveId" clId="{4521371D-3BDC-41D2-9AE0-ABCB5AA39C49}" dt="2022-10-11T14:19:02.019" v="13691" actId="478"/>
          <ac:spMkLst>
            <pc:docMk/>
            <pc:sldMk cId="565318621" sldId="396"/>
            <ac:spMk id="13" creationId="{7D5AD086-24A2-1C84-1640-E45D942622F9}"/>
          </ac:spMkLst>
        </pc:spChg>
        <pc:spChg chg="mod">
          <ac:chgData name="Ge Qianru" userId="a3ef0abcd2d105c3" providerId="LiveId" clId="{4521371D-3BDC-41D2-9AE0-ABCB5AA39C49}" dt="2022-10-11T14:17:18.050" v="13567" actId="255"/>
          <ac:spMkLst>
            <pc:docMk/>
            <pc:sldMk cId="565318621" sldId="396"/>
            <ac:spMk id="14" creationId="{5069F7A9-BD93-4363-B051-A67725E5E0F2}"/>
          </ac:spMkLst>
        </pc:spChg>
        <pc:spChg chg="mod">
          <ac:chgData name="Ge Qianru" userId="a3ef0abcd2d105c3" providerId="LiveId" clId="{4521371D-3BDC-41D2-9AE0-ABCB5AA39C49}" dt="2022-10-11T14:17:18.050" v="13567" actId="255"/>
          <ac:spMkLst>
            <pc:docMk/>
            <pc:sldMk cId="565318621" sldId="396"/>
            <ac:spMk id="15" creationId="{0CC157E8-8886-49A0-AE6F-010E9236482C}"/>
          </ac:spMkLst>
        </pc:spChg>
        <pc:spChg chg="add mod">
          <ac:chgData name="Ge Qianru" userId="a3ef0abcd2d105c3" providerId="LiveId" clId="{4521371D-3BDC-41D2-9AE0-ABCB5AA39C49}" dt="2022-10-11T14:18:57.957" v="13689"/>
          <ac:spMkLst>
            <pc:docMk/>
            <pc:sldMk cId="565318621" sldId="396"/>
            <ac:spMk id="18" creationId="{807D10F7-66E3-D4CF-6354-F5C2C3BDF2C2}"/>
          </ac:spMkLst>
        </pc:spChg>
        <pc:spChg chg="del">
          <ac:chgData name="Ge Qianru" userId="a3ef0abcd2d105c3" providerId="LiveId" clId="{4521371D-3BDC-41D2-9AE0-ABCB5AA39C49}" dt="2022-10-11T13:28:38.791" v="13336" actId="478"/>
          <ac:spMkLst>
            <pc:docMk/>
            <pc:sldMk cId="565318621" sldId="396"/>
            <ac:spMk id="10243" creationId="{00000000-0000-0000-0000-000000000000}"/>
          </ac:spMkLst>
        </pc:spChg>
        <pc:spChg chg="mod">
          <ac:chgData name="Ge Qianru" userId="a3ef0abcd2d105c3" providerId="LiveId" clId="{4521371D-3BDC-41D2-9AE0-ABCB5AA39C49}" dt="2022-10-11T14:16:48.002" v="13484" actId="113"/>
          <ac:spMkLst>
            <pc:docMk/>
            <pc:sldMk cId="565318621" sldId="396"/>
            <ac:spMk id="10244" creationId="{00000000-0000-0000-0000-000000000000}"/>
          </ac:spMkLst>
        </pc:spChg>
        <pc:graphicFrameChg chg="mod">
          <ac:chgData name="Ge Qianru" userId="a3ef0abcd2d105c3" providerId="LiveId" clId="{4521371D-3BDC-41D2-9AE0-ABCB5AA39C49}" dt="2022-10-11T14:17:18.050" v="13567" actId="255"/>
          <ac:graphicFrameMkLst>
            <pc:docMk/>
            <pc:sldMk cId="565318621" sldId="396"/>
            <ac:graphicFrameMk id="10" creationId="{0566FED3-2C43-4246-9A62-BEECA9250444}"/>
          </ac:graphicFrameMkLst>
        </pc:graphicFrameChg>
        <pc:graphicFrameChg chg="mod">
          <ac:chgData name="Ge Qianru" userId="a3ef0abcd2d105c3" providerId="LiveId" clId="{4521371D-3BDC-41D2-9AE0-ABCB5AA39C49}" dt="2022-10-11T14:17:18.050" v="13567" actId="255"/>
          <ac:graphicFrameMkLst>
            <pc:docMk/>
            <pc:sldMk cId="565318621" sldId="396"/>
            <ac:graphicFrameMk id="11" creationId="{E047F682-A291-4FA6-9D22-EC2AE679C056}"/>
          </ac:graphicFrameMkLst>
        </pc:graphicFrameChg>
        <pc:graphicFrameChg chg="mod">
          <ac:chgData name="Ge Qianru" userId="a3ef0abcd2d105c3" providerId="LiveId" clId="{4521371D-3BDC-41D2-9AE0-ABCB5AA39C49}" dt="2022-10-11T14:17:18.050" v="13567" actId="255"/>
          <ac:graphicFrameMkLst>
            <pc:docMk/>
            <pc:sldMk cId="565318621" sldId="396"/>
            <ac:graphicFrameMk id="12" creationId="{A7F87B96-6C30-45A5-B667-2599611D9C2E}"/>
          </ac:graphicFrameMkLst>
        </pc:graphicFrameChg>
        <pc:graphicFrameChg chg="mod">
          <ac:chgData name="Ge Qianru" userId="a3ef0abcd2d105c3" providerId="LiveId" clId="{4521371D-3BDC-41D2-9AE0-ABCB5AA39C49}" dt="2022-10-11T14:17:18.050" v="13567" actId="255"/>
          <ac:graphicFrameMkLst>
            <pc:docMk/>
            <pc:sldMk cId="565318621" sldId="396"/>
            <ac:graphicFrameMk id="16" creationId="{67A4AC42-8934-4077-BDD0-E58741C18E3A}"/>
          </ac:graphicFrameMkLst>
        </pc:graphicFrameChg>
        <pc:graphicFrameChg chg="mod">
          <ac:chgData name="Ge Qianru" userId="a3ef0abcd2d105c3" providerId="LiveId" clId="{4521371D-3BDC-41D2-9AE0-ABCB5AA39C49}" dt="2022-10-11T14:17:18.050" v="13567" actId="255"/>
          <ac:graphicFrameMkLst>
            <pc:docMk/>
            <pc:sldMk cId="565318621" sldId="396"/>
            <ac:graphicFrameMk id="17" creationId="{5B9753F5-ED19-47DA-8EEC-29892606DB66}"/>
          </ac:graphicFrameMkLst>
        </pc:graphicFrameChg>
      </pc:sldChg>
      <pc:sldChg chg="addSp delSp modSp add mod modShow">
        <pc:chgData name="Ge Qianru" userId="a3ef0abcd2d105c3" providerId="LiveId" clId="{4521371D-3BDC-41D2-9AE0-ABCB5AA39C49}" dt="2022-10-11T14:19:09.448" v="13694"/>
        <pc:sldMkLst>
          <pc:docMk/>
          <pc:sldMk cId="1380415347" sldId="397"/>
        </pc:sldMkLst>
        <pc:spChg chg="add del mod">
          <ac:chgData name="Ge Qianru" userId="a3ef0abcd2d105c3" providerId="LiveId" clId="{4521371D-3BDC-41D2-9AE0-ABCB5AA39C49}" dt="2022-10-11T13:29:12.552" v="13345" actId="478"/>
          <ac:spMkLst>
            <pc:docMk/>
            <pc:sldMk cId="1380415347" sldId="397"/>
            <ac:spMk id="3" creationId="{A2F532AD-FEAC-B63B-0F45-7D6B6448DF62}"/>
          </ac:spMkLst>
        </pc:spChg>
        <pc:spChg chg="del">
          <ac:chgData name="Ge Qianru" userId="a3ef0abcd2d105c3" providerId="LiveId" clId="{4521371D-3BDC-41D2-9AE0-ABCB5AA39C49}" dt="2022-10-11T13:29:07.435" v="13343" actId="478"/>
          <ac:spMkLst>
            <pc:docMk/>
            <pc:sldMk cId="1380415347" sldId="397"/>
            <ac:spMk id="4" creationId="{00000000-0000-0000-0000-000000000000}"/>
          </ac:spMkLst>
        </pc:spChg>
        <pc:spChg chg="add del mod">
          <ac:chgData name="Ge Qianru" userId="a3ef0abcd2d105c3" providerId="LiveId" clId="{4521371D-3BDC-41D2-9AE0-ABCB5AA39C49}" dt="2022-10-11T14:19:07.006" v="13692" actId="478"/>
          <ac:spMkLst>
            <pc:docMk/>
            <pc:sldMk cId="1380415347" sldId="397"/>
            <ac:spMk id="5" creationId="{D635E891-65F6-24CB-7E5E-875D91CBCEEE}"/>
          </ac:spMkLst>
        </pc:spChg>
        <pc:spChg chg="add del mod">
          <ac:chgData name="Ge Qianru" userId="a3ef0abcd2d105c3" providerId="LiveId" clId="{4521371D-3BDC-41D2-9AE0-ABCB5AA39C49}" dt="2022-10-11T14:19:09.015" v="13693" actId="478"/>
          <ac:spMkLst>
            <pc:docMk/>
            <pc:sldMk cId="1380415347" sldId="397"/>
            <ac:spMk id="7" creationId="{A852C75D-23B9-15C9-FC2B-964A53DF28D6}"/>
          </ac:spMkLst>
        </pc:spChg>
        <pc:spChg chg="add mod">
          <ac:chgData name="Ge Qianru" userId="a3ef0abcd2d105c3" providerId="LiveId" clId="{4521371D-3BDC-41D2-9AE0-ABCB5AA39C49}" dt="2022-10-11T14:19:09.448" v="13694"/>
          <ac:spMkLst>
            <pc:docMk/>
            <pc:sldMk cId="1380415347" sldId="397"/>
            <ac:spMk id="8" creationId="{CBDA99A0-3DBA-60CB-4DFA-2B0E97CE9794}"/>
          </ac:spMkLst>
        </pc:spChg>
        <pc:spChg chg="mod">
          <ac:chgData name="Ge Qianru" userId="a3ef0abcd2d105c3" providerId="LiveId" clId="{4521371D-3BDC-41D2-9AE0-ABCB5AA39C49}" dt="2022-10-11T14:18:42.128" v="13687" actId="1035"/>
          <ac:spMkLst>
            <pc:docMk/>
            <pc:sldMk cId="1380415347" sldId="397"/>
            <ac:spMk id="21" creationId="{A5D4DE10-85B9-4704-9262-86357612A763}"/>
          </ac:spMkLst>
        </pc:spChg>
        <pc:spChg chg="mod">
          <ac:chgData name="Ge Qianru" userId="a3ef0abcd2d105c3" providerId="LiveId" clId="{4521371D-3BDC-41D2-9AE0-ABCB5AA39C49}" dt="2022-10-11T14:17:58.456" v="13621" actId="255"/>
          <ac:spMkLst>
            <pc:docMk/>
            <pc:sldMk cId="1380415347" sldId="397"/>
            <ac:spMk id="26" creationId="{8A1DC57B-F511-4141-9406-7EE0C6FB6E50}"/>
          </ac:spMkLst>
        </pc:spChg>
        <pc:spChg chg="mod">
          <ac:chgData name="Ge Qianru" userId="a3ef0abcd2d105c3" providerId="LiveId" clId="{4521371D-3BDC-41D2-9AE0-ABCB5AA39C49}" dt="2022-10-11T14:17:58.456" v="13621" actId="255"/>
          <ac:spMkLst>
            <pc:docMk/>
            <pc:sldMk cId="1380415347" sldId="397"/>
            <ac:spMk id="28" creationId="{BDA50F14-B5D9-4A34-83CC-CEA4AA4C5476}"/>
          </ac:spMkLst>
        </pc:spChg>
        <pc:spChg chg="mod">
          <ac:chgData name="Ge Qianru" userId="a3ef0abcd2d105c3" providerId="LiveId" clId="{4521371D-3BDC-41D2-9AE0-ABCB5AA39C49}" dt="2022-10-11T14:17:58.456" v="13621" actId="255"/>
          <ac:spMkLst>
            <pc:docMk/>
            <pc:sldMk cId="1380415347" sldId="397"/>
            <ac:spMk id="29" creationId="{43AB67F4-6915-4E08-8147-6C44FE4BDB5D}"/>
          </ac:spMkLst>
        </pc:spChg>
        <pc:spChg chg="del mod">
          <ac:chgData name="Ge Qianru" userId="a3ef0abcd2d105c3" providerId="LiveId" clId="{4521371D-3BDC-41D2-9AE0-ABCB5AA39C49}" dt="2022-10-11T14:18:15.041" v="13632" actId="478"/>
          <ac:spMkLst>
            <pc:docMk/>
            <pc:sldMk cId="1380415347" sldId="397"/>
            <ac:spMk id="30" creationId="{5AF734C2-0552-4F36-9447-920B4577A582}"/>
          </ac:spMkLst>
        </pc:spChg>
        <pc:spChg chg="del">
          <ac:chgData name="Ge Qianru" userId="a3ef0abcd2d105c3" providerId="LiveId" clId="{4521371D-3BDC-41D2-9AE0-ABCB5AA39C49}" dt="2022-10-11T13:29:10.495" v="13344" actId="478"/>
          <ac:spMkLst>
            <pc:docMk/>
            <pc:sldMk cId="1380415347" sldId="397"/>
            <ac:spMk id="10243" creationId="{00000000-0000-0000-0000-000000000000}"/>
          </ac:spMkLst>
        </pc:spChg>
        <pc:spChg chg="mod">
          <ac:chgData name="Ge Qianru" userId="a3ef0abcd2d105c3" providerId="LiveId" clId="{4521371D-3BDC-41D2-9AE0-ABCB5AA39C49}" dt="2022-10-11T14:18:42.128" v="13687" actId="1035"/>
          <ac:spMkLst>
            <pc:docMk/>
            <pc:sldMk cId="1380415347" sldId="397"/>
            <ac:spMk id="10244" creationId="{00000000-0000-0000-0000-000000000000}"/>
          </ac:spMkLst>
        </pc:spChg>
        <pc:grpChg chg="mod">
          <ac:chgData name="Ge Qianru" userId="a3ef0abcd2d105c3" providerId="LiveId" clId="{4521371D-3BDC-41D2-9AE0-ABCB5AA39C49}" dt="2022-10-11T14:18:42.128" v="13687" actId="1035"/>
          <ac:grpSpMkLst>
            <pc:docMk/>
            <pc:sldMk cId="1380415347" sldId="397"/>
            <ac:grpSpMk id="25" creationId="{B1EB99AD-A2FF-47B5-9214-C3E206EB37F5}"/>
          </ac:grpSpMkLst>
        </pc:grpChg>
        <pc:graphicFrameChg chg="mod">
          <ac:chgData name="Ge Qianru" userId="a3ef0abcd2d105c3" providerId="LiveId" clId="{4521371D-3BDC-41D2-9AE0-ABCB5AA39C49}" dt="2022-10-11T14:18:42.128" v="13687" actId="1035"/>
          <ac:graphicFrameMkLst>
            <pc:docMk/>
            <pc:sldMk cId="1380415347" sldId="397"/>
            <ac:graphicFrameMk id="13" creationId="{CA754A1B-FCF1-403A-9483-495035032495}"/>
          </ac:graphicFrameMkLst>
        </pc:graphicFrameChg>
        <pc:graphicFrameChg chg="mod">
          <ac:chgData name="Ge Qianru" userId="a3ef0abcd2d105c3" providerId="LiveId" clId="{4521371D-3BDC-41D2-9AE0-ABCB5AA39C49}" dt="2022-10-11T14:18:42.128" v="13687" actId="1035"/>
          <ac:graphicFrameMkLst>
            <pc:docMk/>
            <pc:sldMk cId="1380415347" sldId="397"/>
            <ac:graphicFrameMk id="18" creationId="{4A1FAB0C-0DF7-4079-A8C8-96AF2B136EE5}"/>
          </ac:graphicFrameMkLst>
        </pc:graphicFrameChg>
        <pc:graphicFrameChg chg="mod">
          <ac:chgData name="Ge Qianru" userId="a3ef0abcd2d105c3" providerId="LiveId" clId="{4521371D-3BDC-41D2-9AE0-ABCB5AA39C49}" dt="2022-10-11T14:18:42.128" v="13687" actId="1035"/>
          <ac:graphicFrameMkLst>
            <pc:docMk/>
            <pc:sldMk cId="1380415347" sldId="397"/>
            <ac:graphicFrameMk id="19" creationId="{B2FFDD7D-9046-4451-A6CB-9CCFE4F7AAA5}"/>
          </ac:graphicFrameMkLst>
        </pc:graphicFrameChg>
        <pc:graphicFrameChg chg="mod">
          <ac:chgData name="Ge Qianru" userId="a3ef0abcd2d105c3" providerId="LiveId" clId="{4521371D-3BDC-41D2-9AE0-ABCB5AA39C49}" dt="2022-10-11T14:18:42.128" v="13687" actId="1035"/>
          <ac:graphicFrameMkLst>
            <pc:docMk/>
            <pc:sldMk cId="1380415347" sldId="397"/>
            <ac:graphicFrameMk id="20" creationId="{E1D01D83-7CC2-4563-83AD-9D708ABAF208}"/>
          </ac:graphicFrameMkLst>
        </pc:graphicFrameChg>
        <pc:graphicFrameChg chg="mod">
          <ac:chgData name="Ge Qianru" userId="a3ef0abcd2d105c3" providerId="LiveId" clId="{4521371D-3BDC-41D2-9AE0-ABCB5AA39C49}" dt="2022-10-11T14:18:42.128" v="13687" actId="1035"/>
          <ac:graphicFrameMkLst>
            <pc:docMk/>
            <pc:sldMk cId="1380415347" sldId="397"/>
            <ac:graphicFrameMk id="22" creationId="{2BDC9514-1CE4-48AA-A82C-BF91A5A1D476}"/>
          </ac:graphicFrameMkLst>
        </pc:graphicFrameChg>
        <pc:graphicFrameChg chg="mod">
          <ac:chgData name="Ge Qianru" userId="a3ef0abcd2d105c3" providerId="LiveId" clId="{4521371D-3BDC-41D2-9AE0-ABCB5AA39C49}" dt="2022-10-11T14:18:42.128" v="13687" actId="1035"/>
          <ac:graphicFrameMkLst>
            <pc:docMk/>
            <pc:sldMk cId="1380415347" sldId="397"/>
            <ac:graphicFrameMk id="23" creationId="{2B697D5A-219D-49FC-A220-671928DF4836}"/>
          </ac:graphicFrameMkLst>
        </pc:graphicFrameChg>
      </pc:sldChg>
      <pc:sldChg chg="addSp delSp modSp add mod modShow">
        <pc:chgData name="Ge Qianru" userId="a3ef0abcd2d105c3" providerId="LiveId" clId="{4521371D-3BDC-41D2-9AE0-ABCB5AA39C49}" dt="2022-10-11T14:19:50.105" v="13734" actId="1037"/>
        <pc:sldMkLst>
          <pc:docMk/>
          <pc:sldMk cId="3817203627" sldId="398"/>
        </pc:sldMkLst>
        <pc:spChg chg="add del mod">
          <ac:chgData name="Ge Qianru" userId="a3ef0abcd2d105c3" providerId="LiveId" clId="{4521371D-3BDC-41D2-9AE0-ABCB5AA39C49}" dt="2022-10-11T13:29:24.595" v="13349" actId="478"/>
          <ac:spMkLst>
            <pc:docMk/>
            <pc:sldMk cId="3817203627" sldId="398"/>
            <ac:spMk id="3" creationId="{EA7F9F5F-8F1E-155A-2B4B-C90AA9ACABE0}"/>
          </ac:spMkLst>
        </pc:spChg>
        <pc:spChg chg="del">
          <ac:chgData name="Ge Qianru" userId="a3ef0abcd2d105c3" providerId="LiveId" clId="{4521371D-3BDC-41D2-9AE0-ABCB5AA39C49}" dt="2022-10-11T13:29:19.632" v="13347" actId="478"/>
          <ac:spMkLst>
            <pc:docMk/>
            <pc:sldMk cId="3817203627" sldId="398"/>
            <ac:spMk id="4" creationId="{00000000-0000-0000-0000-000000000000}"/>
          </ac:spMkLst>
        </pc:spChg>
        <pc:spChg chg="add del mod">
          <ac:chgData name="Ge Qianru" userId="a3ef0abcd2d105c3" providerId="LiveId" clId="{4521371D-3BDC-41D2-9AE0-ABCB5AA39C49}" dt="2022-10-11T14:19:14.031" v="13695" actId="478"/>
          <ac:spMkLst>
            <pc:docMk/>
            <pc:sldMk cId="3817203627" sldId="398"/>
            <ac:spMk id="5" creationId="{9D8119AB-699C-6511-421D-0E532D672F33}"/>
          </ac:spMkLst>
        </pc:spChg>
        <pc:spChg chg="add del mod">
          <ac:chgData name="Ge Qianru" userId="a3ef0abcd2d105c3" providerId="LiveId" clId="{4521371D-3BDC-41D2-9AE0-ABCB5AA39C49}" dt="2022-10-11T14:19:16.185" v="13696" actId="478"/>
          <ac:spMkLst>
            <pc:docMk/>
            <pc:sldMk cId="3817203627" sldId="398"/>
            <ac:spMk id="7" creationId="{53E3158D-37F9-1C34-9122-64B6A0671322}"/>
          </ac:spMkLst>
        </pc:spChg>
        <pc:spChg chg="add mod">
          <ac:chgData name="Ge Qianru" userId="a3ef0abcd2d105c3" providerId="LiveId" clId="{4521371D-3BDC-41D2-9AE0-ABCB5AA39C49}" dt="2022-10-11T14:19:16.648" v="13697"/>
          <ac:spMkLst>
            <pc:docMk/>
            <pc:sldMk cId="3817203627" sldId="398"/>
            <ac:spMk id="8" creationId="{172203A6-931E-BAAE-28BA-B95F86675AE1}"/>
          </ac:spMkLst>
        </pc:spChg>
        <pc:spChg chg="mod">
          <ac:chgData name="Ge Qianru" userId="a3ef0abcd2d105c3" providerId="LiveId" clId="{4521371D-3BDC-41D2-9AE0-ABCB5AA39C49}" dt="2022-10-11T14:19:40.071" v="13705" actId="12"/>
          <ac:spMkLst>
            <pc:docMk/>
            <pc:sldMk cId="3817203627" sldId="398"/>
            <ac:spMk id="24" creationId="{004DCDCF-5E35-463D-8499-2F48678635D0}"/>
          </ac:spMkLst>
        </pc:spChg>
        <pc:spChg chg="del">
          <ac:chgData name="Ge Qianru" userId="a3ef0abcd2d105c3" providerId="LiveId" clId="{4521371D-3BDC-41D2-9AE0-ABCB5AA39C49}" dt="2022-10-11T13:29:22.523" v="13348" actId="478"/>
          <ac:spMkLst>
            <pc:docMk/>
            <pc:sldMk cId="3817203627" sldId="398"/>
            <ac:spMk id="10243" creationId="{00000000-0000-0000-0000-000000000000}"/>
          </ac:spMkLst>
        </pc:spChg>
        <pc:graphicFrameChg chg="mod">
          <ac:chgData name="Ge Qianru" userId="a3ef0abcd2d105c3" providerId="LiveId" clId="{4521371D-3BDC-41D2-9AE0-ABCB5AA39C49}" dt="2022-10-11T14:19:50.105" v="13734" actId="1037"/>
          <ac:graphicFrameMkLst>
            <pc:docMk/>
            <pc:sldMk cId="3817203627" sldId="398"/>
            <ac:graphicFrameMk id="31" creationId="{7D00E7D9-6DED-4A9E-A368-9BF0A0EE54FF}"/>
          </ac:graphicFrameMkLst>
        </pc:graphicFrameChg>
        <pc:graphicFrameChg chg="mod">
          <ac:chgData name="Ge Qianru" userId="a3ef0abcd2d105c3" providerId="LiveId" clId="{4521371D-3BDC-41D2-9AE0-ABCB5AA39C49}" dt="2022-10-11T14:19:50.105" v="13734" actId="1037"/>
          <ac:graphicFrameMkLst>
            <pc:docMk/>
            <pc:sldMk cId="3817203627" sldId="398"/>
            <ac:graphicFrameMk id="32" creationId="{0E71F7C3-C34A-475F-995D-47932B857F8A}"/>
          </ac:graphicFrameMkLst>
        </pc:graphicFrameChg>
      </pc:sldChg>
      <pc:sldChg chg="modSp add mod">
        <pc:chgData name="Ge Qianru" userId="a3ef0abcd2d105c3" providerId="LiveId" clId="{4521371D-3BDC-41D2-9AE0-ABCB5AA39C49}" dt="2022-10-11T12:59:24.534" v="12854" actId="108"/>
        <pc:sldMkLst>
          <pc:docMk/>
          <pc:sldMk cId="230324376" sldId="399"/>
        </pc:sldMkLst>
        <pc:spChg chg="mod">
          <ac:chgData name="Ge Qianru" userId="a3ef0abcd2d105c3" providerId="LiveId" clId="{4521371D-3BDC-41D2-9AE0-ABCB5AA39C49}" dt="2022-10-11T12:52:05.439" v="12754" actId="20577"/>
          <ac:spMkLst>
            <pc:docMk/>
            <pc:sldMk cId="230324376" sldId="399"/>
            <ac:spMk id="2" creationId="{00000000-0000-0000-0000-000000000000}"/>
          </ac:spMkLst>
        </pc:spChg>
        <pc:spChg chg="mod">
          <ac:chgData name="Ge Qianru" userId="a3ef0abcd2d105c3" providerId="LiveId" clId="{4521371D-3BDC-41D2-9AE0-ABCB5AA39C49}" dt="2022-10-11T12:59:24.534" v="12854" actId="108"/>
          <ac:spMkLst>
            <pc:docMk/>
            <pc:sldMk cId="230324376" sldId="399"/>
            <ac:spMk id="3" creationId="{00000000-0000-0000-0000-000000000000}"/>
          </ac:spMkLst>
        </pc:spChg>
      </pc:sldChg>
      <pc:sldChg chg="addSp delSp modSp new mod modAnim">
        <pc:chgData name="Ge Qianru" userId="a3ef0abcd2d105c3" providerId="LiveId" clId="{4521371D-3BDC-41D2-9AE0-ABCB5AA39C49}" dt="2022-10-11T14:22:38.153" v="13814" actId="20577"/>
        <pc:sldMkLst>
          <pc:docMk/>
          <pc:sldMk cId="542841094" sldId="400"/>
        </pc:sldMkLst>
        <pc:spChg chg="del">
          <ac:chgData name="Ge Qianru" userId="a3ef0abcd2d105c3" providerId="LiveId" clId="{4521371D-3BDC-41D2-9AE0-ABCB5AA39C49}" dt="2022-10-11T14:20:36.116" v="13736" actId="478"/>
          <ac:spMkLst>
            <pc:docMk/>
            <pc:sldMk cId="542841094" sldId="400"/>
            <ac:spMk id="2" creationId="{22707D62-8CE5-9931-3BB1-5DBB056F9D79}"/>
          </ac:spMkLst>
        </pc:spChg>
        <pc:spChg chg="del mod">
          <ac:chgData name="Ge Qianru" userId="a3ef0abcd2d105c3" providerId="LiveId" clId="{4521371D-3BDC-41D2-9AE0-ABCB5AA39C49}" dt="2022-10-11T14:21:12.245" v="13739" actId="478"/>
          <ac:spMkLst>
            <pc:docMk/>
            <pc:sldMk cId="542841094" sldId="400"/>
            <ac:spMk id="3" creationId="{A1B31E3B-C5F8-45E6-3ACD-1468AA927387}"/>
          </ac:spMkLst>
        </pc:spChg>
        <pc:spChg chg="add mod">
          <ac:chgData name="Ge Qianru" userId="a3ef0abcd2d105c3" providerId="LiveId" clId="{4521371D-3BDC-41D2-9AE0-ABCB5AA39C49}" dt="2022-10-11T14:20:36.587" v="13737"/>
          <ac:spMkLst>
            <pc:docMk/>
            <pc:sldMk cId="542841094" sldId="400"/>
            <ac:spMk id="4" creationId="{0C10785F-624A-D922-141C-17998B44D2A9}"/>
          </ac:spMkLst>
        </pc:spChg>
        <pc:spChg chg="add mod">
          <ac:chgData name="Ge Qianru" userId="a3ef0abcd2d105c3" providerId="LiveId" clId="{4521371D-3BDC-41D2-9AE0-ABCB5AA39C49}" dt="2022-10-11T14:22:38.153" v="13814" actId="20577"/>
          <ac:spMkLst>
            <pc:docMk/>
            <pc:sldMk cId="542841094" sldId="400"/>
            <ac:spMk id="5" creationId="{87AFD253-E8FC-584B-20F3-BAA8C8BF0575}"/>
          </ac:spMkLst>
        </pc:spChg>
        <pc:spChg chg="add del mod">
          <ac:chgData name="Ge Qianru" userId="a3ef0abcd2d105c3" providerId="LiveId" clId="{4521371D-3BDC-41D2-9AE0-ABCB5AA39C49}" dt="2022-10-11T14:21:34.532" v="13745" actId="478"/>
          <ac:spMkLst>
            <pc:docMk/>
            <pc:sldMk cId="542841094" sldId="400"/>
            <ac:spMk id="6" creationId="{77EEACE9-4964-D318-E499-26BB721080D3}"/>
          </ac:spMkLst>
        </pc:spChg>
        <pc:spChg chg="add mod">
          <ac:chgData name="Ge Qianru" userId="a3ef0abcd2d105c3" providerId="LiveId" clId="{4521371D-3BDC-41D2-9AE0-ABCB5AA39C49}" dt="2022-10-11T14:21:18.127" v="13741" actId="14100"/>
          <ac:spMkLst>
            <pc:docMk/>
            <pc:sldMk cId="542841094" sldId="400"/>
            <ac:spMk id="9" creationId="{C17E2BD2-F438-5CDE-E81A-0CB55288D378}"/>
          </ac:spMkLst>
        </pc:spChg>
        <pc:graphicFrameChg chg="add mod">
          <ac:chgData name="Ge Qianru" userId="a3ef0abcd2d105c3" providerId="LiveId" clId="{4521371D-3BDC-41D2-9AE0-ABCB5AA39C49}" dt="2022-10-11T14:21:18.127" v="13741" actId="14100"/>
          <ac:graphicFrameMkLst>
            <pc:docMk/>
            <pc:sldMk cId="542841094" sldId="400"/>
            <ac:graphicFrameMk id="7" creationId="{67C70004-8B94-DB45-E0BE-FD07EE264CEB}"/>
          </ac:graphicFrameMkLst>
        </pc:graphicFrameChg>
        <pc:graphicFrameChg chg="add mod">
          <ac:chgData name="Ge Qianru" userId="a3ef0abcd2d105c3" providerId="LiveId" clId="{4521371D-3BDC-41D2-9AE0-ABCB5AA39C49}" dt="2022-10-11T14:21:18.127" v="13741" actId="14100"/>
          <ac:graphicFrameMkLst>
            <pc:docMk/>
            <pc:sldMk cId="542841094" sldId="400"/>
            <ac:graphicFrameMk id="8" creationId="{3F22D7CA-4141-6E84-F9BA-547E7A0E421B}"/>
          </ac:graphicFrameMkLst>
        </pc:graphicFrameChg>
        <pc:graphicFrameChg chg="add mod">
          <ac:chgData name="Ge Qianru" userId="a3ef0abcd2d105c3" providerId="LiveId" clId="{4521371D-3BDC-41D2-9AE0-ABCB5AA39C49}" dt="2022-10-11T14:21:18.127" v="13741" actId="14100"/>
          <ac:graphicFrameMkLst>
            <pc:docMk/>
            <pc:sldMk cId="542841094" sldId="400"/>
            <ac:graphicFrameMk id="10" creationId="{43410C14-8B2A-0380-BC25-B2F9BC67A54F}"/>
          </ac:graphicFrameMkLst>
        </pc:graphicFrameChg>
        <pc:graphicFrameChg chg="add mod">
          <ac:chgData name="Ge Qianru" userId="a3ef0abcd2d105c3" providerId="LiveId" clId="{4521371D-3BDC-41D2-9AE0-ABCB5AA39C49}" dt="2022-10-11T14:21:18.127" v="13741" actId="14100"/>
          <ac:graphicFrameMkLst>
            <pc:docMk/>
            <pc:sldMk cId="542841094" sldId="400"/>
            <ac:graphicFrameMk id="11" creationId="{FAE01376-617D-D56E-A4CA-6BDBCF172151}"/>
          </ac:graphicFrameMkLst>
        </pc:graphicFrameChg>
        <pc:graphicFrameChg chg="add mod">
          <ac:chgData name="Ge Qianru" userId="a3ef0abcd2d105c3" providerId="LiveId" clId="{4521371D-3BDC-41D2-9AE0-ABCB5AA39C49}" dt="2022-10-11T14:21:18.127" v="13741" actId="14100"/>
          <ac:graphicFrameMkLst>
            <pc:docMk/>
            <pc:sldMk cId="542841094" sldId="400"/>
            <ac:graphicFrameMk id="12" creationId="{A7486C22-C07F-F85A-A56B-012CBC7B7969}"/>
          </ac:graphicFrameMkLst>
        </pc:graphicFrameChg>
        <pc:graphicFrameChg chg="add mod">
          <ac:chgData name="Ge Qianru" userId="a3ef0abcd2d105c3" providerId="LiveId" clId="{4521371D-3BDC-41D2-9AE0-ABCB5AA39C49}" dt="2022-10-11T14:21:18.127" v="13741" actId="14100"/>
          <ac:graphicFrameMkLst>
            <pc:docMk/>
            <pc:sldMk cId="542841094" sldId="400"/>
            <ac:graphicFrameMk id="13" creationId="{B6321C1E-B878-B32A-3E75-F988384B5742}"/>
          </ac:graphicFrameMkLst>
        </pc:graphicFrameChg>
      </pc:sldChg>
      <pc:sldChg chg="addSp delSp modSp add mod">
        <pc:chgData name="Ge Qianru" userId="a3ef0abcd2d105c3" providerId="LiveId" clId="{4521371D-3BDC-41D2-9AE0-ABCB5AA39C49}" dt="2022-10-11T14:25:49.001" v="13941" actId="20577"/>
        <pc:sldMkLst>
          <pc:docMk/>
          <pc:sldMk cId="0" sldId="401"/>
        </pc:sldMkLst>
        <pc:spChg chg="add del mod">
          <ac:chgData name="Ge Qianru" userId="a3ef0abcd2d105c3" providerId="LiveId" clId="{4521371D-3BDC-41D2-9AE0-ABCB5AA39C49}" dt="2022-10-11T14:24:00.644" v="13843" actId="478"/>
          <ac:spMkLst>
            <pc:docMk/>
            <pc:sldMk cId="0" sldId="401"/>
            <ac:spMk id="3" creationId="{FD2F9DF7-A2DD-F406-6F8B-7848025A60AF}"/>
          </ac:spMkLst>
        </pc:spChg>
        <pc:spChg chg="del">
          <ac:chgData name="Ge Qianru" userId="a3ef0abcd2d105c3" providerId="LiveId" clId="{4521371D-3BDC-41D2-9AE0-ABCB5AA39C49}" dt="2022-10-11T14:24:14.298" v="13860" actId="478"/>
          <ac:spMkLst>
            <pc:docMk/>
            <pc:sldMk cId="0" sldId="401"/>
            <ac:spMk id="4" creationId="{00000000-0000-0000-0000-000000000000}"/>
          </ac:spMkLst>
        </pc:spChg>
        <pc:spChg chg="add mod">
          <ac:chgData name="Ge Qianru" userId="a3ef0abcd2d105c3" providerId="LiveId" clId="{4521371D-3BDC-41D2-9AE0-ABCB5AA39C49}" dt="2022-10-11T14:24:08.284" v="13859" actId="20577"/>
          <ac:spMkLst>
            <pc:docMk/>
            <pc:sldMk cId="0" sldId="401"/>
            <ac:spMk id="5" creationId="{5BACDE02-D09D-E99F-E533-75C2A15C2C6B}"/>
          </ac:spMkLst>
        </pc:spChg>
        <pc:spChg chg="del mod">
          <ac:chgData name="Ge Qianru" userId="a3ef0abcd2d105c3" providerId="LiveId" clId="{4521371D-3BDC-41D2-9AE0-ABCB5AA39C49}" dt="2022-10-11T14:23:57.704" v="13842" actId="478"/>
          <ac:spMkLst>
            <pc:docMk/>
            <pc:sldMk cId="0" sldId="401"/>
            <ac:spMk id="16392" creationId="{00000000-0000-0000-0000-000000000000}"/>
          </ac:spMkLst>
        </pc:spChg>
        <pc:spChg chg="mod">
          <ac:chgData name="Ge Qianru" userId="a3ef0abcd2d105c3" providerId="LiveId" clId="{4521371D-3BDC-41D2-9AE0-ABCB5AA39C49}" dt="2022-10-11T14:25:49.001" v="13941" actId="20577"/>
          <ac:spMkLst>
            <pc:docMk/>
            <pc:sldMk cId="0" sldId="401"/>
            <ac:spMk id="16393" creationId="{00000000-0000-0000-0000-000000000000}"/>
          </ac:spMkLst>
        </pc:spChg>
        <pc:spChg chg="mod">
          <ac:chgData name="Ge Qianru" userId="a3ef0abcd2d105c3" providerId="LiveId" clId="{4521371D-3BDC-41D2-9AE0-ABCB5AA39C49}" dt="2022-10-11T14:24:34.916" v="13866" actId="113"/>
          <ac:spMkLst>
            <pc:docMk/>
            <pc:sldMk cId="0" sldId="401"/>
            <ac:spMk id="16395" creationId="{00000000-0000-0000-0000-000000000000}"/>
          </ac:spMkLst>
        </pc:spChg>
        <pc:spChg chg="mod">
          <ac:chgData name="Ge Qianru" userId="a3ef0abcd2d105c3" providerId="LiveId" clId="{4521371D-3BDC-41D2-9AE0-ABCB5AA39C49}" dt="2022-10-11T14:25:01.291" v="13869" actId="113"/>
          <ac:spMkLst>
            <pc:docMk/>
            <pc:sldMk cId="0" sldId="401"/>
            <ac:spMk id="16396" creationId="{00000000-0000-0000-0000-000000000000}"/>
          </ac:spMkLst>
        </pc:spChg>
        <pc:graphicFrameChg chg="mod">
          <ac:chgData name="Ge Qianru" userId="a3ef0abcd2d105c3" providerId="LiveId" clId="{4521371D-3BDC-41D2-9AE0-ABCB5AA39C49}" dt="2022-10-11T14:24:54.373" v="13868" actId="1076"/>
          <ac:graphicFrameMkLst>
            <pc:docMk/>
            <pc:sldMk cId="0" sldId="401"/>
            <ac:graphicFrameMk id="16390" creationId="{00000000-0000-0000-0000-000000000000}"/>
          </ac:graphicFrameMkLst>
        </pc:graphicFrameChg>
      </pc:sldChg>
      <pc:sldChg chg="addSp delSp modSp add mod">
        <pc:chgData name="Ge Qianru" userId="a3ef0abcd2d105c3" providerId="LiveId" clId="{4521371D-3BDC-41D2-9AE0-ABCB5AA39C49}" dt="2022-10-11T14:26:36.363" v="14019" actId="255"/>
        <pc:sldMkLst>
          <pc:docMk/>
          <pc:sldMk cId="0" sldId="402"/>
        </pc:sldMkLst>
        <pc:spChg chg="del">
          <ac:chgData name="Ge Qianru" userId="a3ef0abcd2d105c3" providerId="LiveId" clId="{4521371D-3BDC-41D2-9AE0-ABCB5AA39C49}" dt="2022-10-11T14:26:04.161" v="13944" actId="478"/>
          <ac:spMkLst>
            <pc:docMk/>
            <pc:sldMk cId="0" sldId="402"/>
            <ac:spMk id="4" creationId="{00000000-0000-0000-0000-000000000000}"/>
          </ac:spMkLst>
        </pc:spChg>
        <pc:spChg chg="add del mod">
          <ac:chgData name="Ge Qianru" userId="a3ef0abcd2d105c3" providerId="LiveId" clId="{4521371D-3BDC-41D2-9AE0-ABCB5AA39C49}" dt="2022-10-11T14:26:00.585" v="13943" actId="478"/>
          <ac:spMkLst>
            <pc:docMk/>
            <pc:sldMk cId="0" sldId="402"/>
            <ac:spMk id="5" creationId="{42616039-D78B-5EFA-15A3-D27161E022C0}"/>
          </ac:spMkLst>
        </pc:spChg>
        <pc:spChg chg="add mod">
          <ac:chgData name="Ge Qianru" userId="a3ef0abcd2d105c3" providerId="LiveId" clId="{4521371D-3BDC-41D2-9AE0-ABCB5AA39C49}" dt="2022-10-11T14:26:10.270" v="13945"/>
          <ac:spMkLst>
            <pc:docMk/>
            <pc:sldMk cId="0" sldId="402"/>
            <ac:spMk id="6" creationId="{8381EEC4-DA33-BD91-E571-AB08117CC0BE}"/>
          </ac:spMkLst>
        </pc:spChg>
        <pc:spChg chg="del mod">
          <ac:chgData name="Ge Qianru" userId="a3ef0abcd2d105c3" providerId="LiveId" clId="{4521371D-3BDC-41D2-9AE0-ABCB5AA39C49}" dt="2022-10-11T14:25:57.351" v="13942" actId="478"/>
          <ac:spMkLst>
            <pc:docMk/>
            <pc:sldMk cId="0" sldId="402"/>
            <ac:spMk id="17415" creationId="{00000000-0000-0000-0000-000000000000}"/>
          </ac:spMkLst>
        </pc:spChg>
        <pc:spChg chg="mod">
          <ac:chgData name="Ge Qianru" userId="a3ef0abcd2d105c3" providerId="LiveId" clId="{4521371D-3BDC-41D2-9AE0-ABCB5AA39C49}" dt="2022-10-11T14:26:36.363" v="14019" actId="255"/>
          <ac:spMkLst>
            <pc:docMk/>
            <pc:sldMk cId="0" sldId="402"/>
            <ac:spMk id="17416" creationId="{00000000-0000-0000-0000-000000000000}"/>
          </ac:spMkLst>
        </pc:spChg>
        <pc:spChg chg="mod">
          <ac:chgData name="Ge Qianru" userId="a3ef0abcd2d105c3" providerId="LiveId" clId="{4521371D-3BDC-41D2-9AE0-ABCB5AA39C49}" dt="2022-10-11T14:26:36.363" v="14019" actId="255"/>
          <ac:spMkLst>
            <pc:docMk/>
            <pc:sldMk cId="0" sldId="402"/>
            <ac:spMk id="17419" creationId="{00000000-0000-0000-0000-000000000000}"/>
          </ac:spMkLst>
        </pc:spChg>
        <pc:spChg chg="mod">
          <ac:chgData name="Ge Qianru" userId="a3ef0abcd2d105c3" providerId="LiveId" clId="{4521371D-3BDC-41D2-9AE0-ABCB5AA39C49}" dt="2022-10-11T14:26:36.363" v="14019" actId="255"/>
          <ac:spMkLst>
            <pc:docMk/>
            <pc:sldMk cId="0" sldId="402"/>
            <ac:spMk id="17420" creationId="{00000000-0000-0000-0000-000000000000}"/>
          </ac:spMkLst>
        </pc:spChg>
        <pc:spChg chg="mod">
          <ac:chgData name="Ge Qianru" userId="a3ef0abcd2d105c3" providerId="LiveId" clId="{4521371D-3BDC-41D2-9AE0-ABCB5AA39C49}" dt="2022-10-11T14:26:36.363" v="14019" actId="255"/>
          <ac:spMkLst>
            <pc:docMk/>
            <pc:sldMk cId="0" sldId="402"/>
            <ac:spMk id="17421" creationId="{00000000-0000-0000-0000-000000000000}"/>
          </ac:spMkLst>
        </pc:spChg>
        <pc:grpChg chg="mod">
          <ac:chgData name="Ge Qianru" userId="a3ef0abcd2d105c3" providerId="LiveId" clId="{4521371D-3BDC-41D2-9AE0-ABCB5AA39C49}" dt="2022-10-11T14:26:30.269" v="14017" actId="14100"/>
          <ac:grpSpMkLst>
            <pc:docMk/>
            <pc:sldMk cId="0" sldId="402"/>
            <ac:grpSpMk id="2" creationId="{00000000-0000-0000-0000-000000000000}"/>
          </ac:grpSpMkLst>
        </pc:grpChg>
        <pc:graphicFrameChg chg="mod">
          <ac:chgData name="Ge Qianru" userId="a3ef0abcd2d105c3" providerId="LiveId" clId="{4521371D-3BDC-41D2-9AE0-ABCB5AA39C49}" dt="2022-10-11T14:26:30.269" v="14017" actId="14100"/>
          <ac:graphicFrameMkLst>
            <pc:docMk/>
            <pc:sldMk cId="0" sldId="402"/>
            <ac:graphicFrameMk id="17410" creationId="{00000000-0000-0000-0000-000000000000}"/>
          </ac:graphicFrameMkLst>
        </pc:graphicFrameChg>
        <pc:graphicFrameChg chg="mod">
          <ac:chgData name="Ge Qianru" userId="a3ef0abcd2d105c3" providerId="LiveId" clId="{4521371D-3BDC-41D2-9AE0-ABCB5AA39C49}" dt="2022-10-11T14:26:30.269" v="14017" actId="14100"/>
          <ac:graphicFrameMkLst>
            <pc:docMk/>
            <pc:sldMk cId="0" sldId="402"/>
            <ac:graphicFrameMk id="17411" creationId="{00000000-0000-0000-0000-000000000000}"/>
          </ac:graphicFrameMkLst>
        </pc:graphicFrameChg>
        <pc:graphicFrameChg chg="mod">
          <ac:chgData name="Ge Qianru" userId="a3ef0abcd2d105c3" providerId="LiveId" clId="{4521371D-3BDC-41D2-9AE0-ABCB5AA39C49}" dt="2022-10-11T14:26:30.269" v="14017" actId="14100"/>
          <ac:graphicFrameMkLst>
            <pc:docMk/>
            <pc:sldMk cId="0" sldId="402"/>
            <ac:graphicFrameMk id="17414" creationId="{00000000-0000-0000-0000-000000000000}"/>
          </ac:graphicFrameMkLst>
        </pc:graphicFrameChg>
        <pc:graphicFrameChg chg="mod">
          <ac:chgData name="Ge Qianru" userId="a3ef0abcd2d105c3" providerId="LiveId" clId="{4521371D-3BDC-41D2-9AE0-ABCB5AA39C49}" dt="2022-10-11T14:26:30.269" v="14017" actId="14100"/>
          <ac:graphicFrameMkLst>
            <pc:docMk/>
            <pc:sldMk cId="0" sldId="402"/>
            <ac:graphicFrameMk id="322566" creationId="{00000000-0000-0000-0000-000000000000}"/>
          </ac:graphicFrameMkLst>
        </pc:graphicFrameChg>
        <pc:graphicFrameChg chg="mod">
          <ac:chgData name="Ge Qianru" userId="a3ef0abcd2d105c3" providerId="LiveId" clId="{4521371D-3BDC-41D2-9AE0-ABCB5AA39C49}" dt="2022-10-11T14:26:30.269" v="14017" actId="14100"/>
          <ac:graphicFrameMkLst>
            <pc:docMk/>
            <pc:sldMk cId="0" sldId="402"/>
            <ac:graphicFrameMk id="322571" creationId="{00000000-0000-0000-0000-000000000000}"/>
          </ac:graphicFrameMkLst>
        </pc:graphicFrameChg>
      </pc:sldChg>
      <pc:sldChg chg="addSp delSp modSp add mod">
        <pc:chgData name="Ge Qianru" userId="a3ef0abcd2d105c3" providerId="LiveId" clId="{4521371D-3BDC-41D2-9AE0-ABCB5AA39C49}" dt="2022-10-11T14:27:43.162" v="14101" actId="1035"/>
        <pc:sldMkLst>
          <pc:docMk/>
          <pc:sldMk cId="0" sldId="403"/>
        </pc:sldMkLst>
        <pc:spChg chg="add del mod">
          <ac:chgData name="Ge Qianru" userId="a3ef0abcd2d105c3" providerId="LiveId" clId="{4521371D-3BDC-41D2-9AE0-ABCB5AA39C49}" dt="2022-10-11T14:27:09.175" v="14039" actId="478"/>
          <ac:spMkLst>
            <pc:docMk/>
            <pc:sldMk cId="0" sldId="403"/>
            <ac:spMk id="3" creationId="{5C3A473D-8207-5F1B-2E84-F8846B635D9A}"/>
          </ac:spMkLst>
        </pc:spChg>
        <pc:spChg chg="del">
          <ac:chgData name="Ge Qianru" userId="a3ef0abcd2d105c3" providerId="LiveId" clId="{4521371D-3BDC-41D2-9AE0-ABCB5AA39C49}" dt="2022-10-11T14:27:35.220" v="14061" actId="478"/>
          <ac:spMkLst>
            <pc:docMk/>
            <pc:sldMk cId="0" sldId="403"/>
            <ac:spMk id="4" creationId="{00000000-0000-0000-0000-000000000000}"/>
          </ac:spMkLst>
        </pc:spChg>
        <pc:spChg chg="add mod">
          <ac:chgData name="Ge Qianru" userId="a3ef0abcd2d105c3" providerId="LiveId" clId="{4521371D-3BDC-41D2-9AE0-ABCB5AA39C49}" dt="2022-10-11T14:27:19.915" v="14058" actId="20577"/>
          <ac:spMkLst>
            <pc:docMk/>
            <pc:sldMk cId="0" sldId="403"/>
            <ac:spMk id="5" creationId="{4BE82FB9-4283-0E72-9EFF-ABF03C763C28}"/>
          </ac:spMkLst>
        </pc:spChg>
        <pc:spChg chg="del mod">
          <ac:chgData name="Ge Qianru" userId="a3ef0abcd2d105c3" providerId="LiveId" clId="{4521371D-3BDC-41D2-9AE0-ABCB5AA39C49}" dt="2022-10-11T14:27:06.205" v="14038" actId="478"/>
          <ac:spMkLst>
            <pc:docMk/>
            <pc:sldMk cId="0" sldId="403"/>
            <ac:spMk id="18441" creationId="{00000000-0000-0000-0000-000000000000}"/>
          </ac:spMkLst>
        </pc:spChg>
        <pc:spChg chg="mod">
          <ac:chgData name="Ge Qianru" userId="a3ef0abcd2d105c3" providerId="LiveId" clId="{4521371D-3BDC-41D2-9AE0-ABCB5AA39C49}" dt="2022-10-11T14:27:43.162" v="14101" actId="1035"/>
          <ac:spMkLst>
            <pc:docMk/>
            <pc:sldMk cId="0" sldId="403"/>
            <ac:spMk id="21514" creationId="{00000000-0000-0000-0000-000000000000}"/>
          </ac:spMkLst>
        </pc:spChg>
        <pc:graphicFrameChg chg="mod">
          <ac:chgData name="Ge Qianru" userId="a3ef0abcd2d105c3" providerId="LiveId" clId="{4521371D-3BDC-41D2-9AE0-ABCB5AA39C49}" dt="2022-10-11T14:27:43.162" v="14101" actId="1035"/>
          <ac:graphicFrameMkLst>
            <pc:docMk/>
            <pc:sldMk cId="0" sldId="403"/>
            <ac:graphicFrameMk id="21506" creationId="{00000000-0000-0000-0000-000000000000}"/>
          </ac:graphicFrameMkLst>
        </pc:graphicFrameChg>
        <pc:graphicFrameChg chg="mod">
          <ac:chgData name="Ge Qianru" userId="a3ef0abcd2d105c3" providerId="LiveId" clId="{4521371D-3BDC-41D2-9AE0-ABCB5AA39C49}" dt="2022-10-11T14:27:43.162" v="14101" actId="1035"/>
          <ac:graphicFrameMkLst>
            <pc:docMk/>
            <pc:sldMk cId="0" sldId="403"/>
            <ac:graphicFrameMk id="21507" creationId="{00000000-0000-0000-0000-000000000000}"/>
          </ac:graphicFrameMkLst>
        </pc:graphicFrameChg>
        <pc:graphicFrameChg chg="mod">
          <ac:chgData name="Ge Qianru" userId="a3ef0abcd2d105c3" providerId="LiveId" clId="{4521371D-3BDC-41D2-9AE0-ABCB5AA39C49}" dt="2022-10-11T14:27:43.162" v="14101" actId="1035"/>
          <ac:graphicFrameMkLst>
            <pc:docMk/>
            <pc:sldMk cId="0" sldId="403"/>
            <ac:graphicFrameMk id="21508" creationId="{00000000-0000-0000-0000-000000000000}"/>
          </ac:graphicFrameMkLst>
        </pc:graphicFrameChg>
        <pc:graphicFrameChg chg="mod">
          <ac:chgData name="Ge Qianru" userId="a3ef0abcd2d105c3" providerId="LiveId" clId="{4521371D-3BDC-41D2-9AE0-ABCB5AA39C49}" dt="2022-10-11T14:27:43.162" v="14101" actId="1035"/>
          <ac:graphicFrameMkLst>
            <pc:docMk/>
            <pc:sldMk cId="0" sldId="403"/>
            <ac:graphicFrameMk id="21509" creationId="{00000000-0000-0000-0000-000000000000}"/>
          </ac:graphicFrameMkLst>
        </pc:graphicFrameChg>
        <pc:graphicFrameChg chg="mod">
          <ac:chgData name="Ge Qianru" userId="a3ef0abcd2d105c3" providerId="LiveId" clId="{4521371D-3BDC-41D2-9AE0-ABCB5AA39C49}" dt="2022-10-11T14:27:43.162" v="14101" actId="1035"/>
          <ac:graphicFrameMkLst>
            <pc:docMk/>
            <pc:sldMk cId="0" sldId="403"/>
            <ac:graphicFrameMk id="21510" creationId="{00000000-0000-0000-0000-000000000000}"/>
          </ac:graphicFrameMkLst>
        </pc:graphicFrameChg>
        <pc:graphicFrameChg chg="mod">
          <ac:chgData name="Ge Qianru" userId="a3ef0abcd2d105c3" providerId="LiveId" clId="{4521371D-3BDC-41D2-9AE0-ABCB5AA39C49}" dt="2022-10-11T14:27:43.162" v="14101" actId="1035"/>
          <ac:graphicFrameMkLst>
            <pc:docMk/>
            <pc:sldMk cId="0" sldId="403"/>
            <ac:graphicFrameMk id="21511" creationId="{00000000-0000-0000-0000-000000000000}"/>
          </ac:graphicFrameMkLst>
        </pc:graphicFrameChg>
        <pc:graphicFrameChg chg="mod">
          <ac:chgData name="Ge Qianru" userId="a3ef0abcd2d105c3" providerId="LiveId" clId="{4521371D-3BDC-41D2-9AE0-ABCB5AA39C49}" dt="2022-10-11T14:27:43.162" v="14101" actId="1035"/>
          <ac:graphicFrameMkLst>
            <pc:docMk/>
            <pc:sldMk cId="0" sldId="403"/>
            <ac:graphicFrameMk id="21512" creationId="{00000000-0000-0000-0000-000000000000}"/>
          </ac:graphicFrameMkLst>
        </pc:graphicFrameChg>
      </pc:sldChg>
      <pc:sldChg chg="addSp delSp modSp add mod">
        <pc:chgData name="Ge Qianru" userId="a3ef0abcd2d105c3" providerId="LiveId" clId="{4521371D-3BDC-41D2-9AE0-ABCB5AA39C49}" dt="2022-10-11T14:28:45.492" v="14106" actId="478"/>
        <pc:sldMkLst>
          <pc:docMk/>
          <pc:sldMk cId="0" sldId="404"/>
        </pc:sldMkLst>
        <pc:spChg chg="add del mod">
          <ac:chgData name="Ge Qianru" userId="a3ef0abcd2d105c3" providerId="LiveId" clId="{4521371D-3BDC-41D2-9AE0-ABCB5AA39C49}" dt="2022-10-11T14:27:59.802" v="14103" actId="478"/>
          <ac:spMkLst>
            <pc:docMk/>
            <pc:sldMk cId="0" sldId="404"/>
            <ac:spMk id="3" creationId="{B488D05B-14A7-FBCC-B266-D5A9665C9F1C}"/>
          </ac:spMkLst>
        </pc:spChg>
        <pc:spChg chg="del">
          <ac:chgData name="Ge Qianru" userId="a3ef0abcd2d105c3" providerId="LiveId" clId="{4521371D-3BDC-41D2-9AE0-ABCB5AA39C49}" dt="2022-10-11T14:28:45.492" v="14106" actId="478"/>
          <ac:spMkLst>
            <pc:docMk/>
            <pc:sldMk cId="0" sldId="404"/>
            <ac:spMk id="4" creationId="{00000000-0000-0000-0000-000000000000}"/>
          </ac:spMkLst>
        </pc:spChg>
        <pc:spChg chg="add mod">
          <ac:chgData name="Ge Qianru" userId="a3ef0abcd2d105c3" providerId="LiveId" clId="{4521371D-3BDC-41D2-9AE0-ABCB5AA39C49}" dt="2022-10-11T14:28:00.211" v="14104"/>
          <ac:spMkLst>
            <pc:docMk/>
            <pc:sldMk cId="0" sldId="404"/>
            <ac:spMk id="5" creationId="{30D8751E-7E79-3CBF-B95E-A45997C7E586}"/>
          </ac:spMkLst>
        </pc:spChg>
        <pc:spChg chg="del">
          <ac:chgData name="Ge Qianru" userId="a3ef0abcd2d105c3" providerId="LiveId" clId="{4521371D-3BDC-41D2-9AE0-ABCB5AA39C49}" dt="2022-10-11T14:27:56.552" v="14102" actId="478"/>
          <ac:spMkLst>
            <pc:docMk/>
            <pc:sldMk cId="0" sldId="404"/>
            <ac:spMk id="47106" creationId="{00000000-0000-0000-0000-000000000000}"/>
          </ac:spMkLst>
        </pc:spChg>
        <pc:spChg chg="mod">
          <ac:chgData name="Ge Qianru" userId="a3ef0abcd2d105c3" providerId="LiveId" clId="{4521371D-3BDC-41D2-9AE0-ABCB5AA39C49}" dt="2022-10-11T14:28:06.997" v="14105" actId="14100"/>
          <ac:spMkLst>
            <pc:docMk/>
            <pc:sldMk cId="0" sldId="404"/>
            <ac:spMk id="47107" creationId="{00000000-0000-0000-0000-000000000000}"/>
          </ac:spMkLst>
        </pc:spChg>
      </pc:sldChg>
      <pc:sldChg chg="delSp modSp add mod">
        <pc:chgData name="Ge Qianru" userId="a3ef0abcd2d105c3" providerId="LiveId" clId="{4521371D-3BDC-41D2-9AE0-ABCB5AA39C49}" dt="2022-11-01T14:29:35.071" v="14154" actId="1076"/>
        <pc:sldMkLst>
          <pc:docMk/>
          <pc:sldMk cId="0" sldId="405"/>
        </pc:sldMkLst>
        <pc:spChg chg="del">
          <ac:chgData name="Ge Qianru" userId="a3ef0abcd2d105c3" providerId="LiveId" clId="{4521371D-3BDC-41D2-9AE0-ABCB5AA39C49}" dt="2022-10-11T14:31:27.950" v="14131" actId="478"/>
          <ac:spMkLst>
            <pc:docMk/>
            <pc:sldMk cId="0" sldId="405"/>
            <ac:spMk id="4" creationId="{00000000-0000-0000-0000-000000000000}"/>
          </ac:spMkLst>
        </pc:spChg>
        <pc:spChg chg="mod">
          <ac:chgData name="Ge Qianru" userId="a3ef0abcd2d105c3" providerId="LiveId" clId="{4521371D-3BDC-41D2-9AE0-ABCB5AA39C49}" dt="2022-10-11T14:31:23.352" v="14130" actId="14100"/>
          <ac:spMkLst>
            <pc:docMk/>
            <pc:sldMk cId="0" sldId="405"/>
            <ac:spMk id="20483" creationId="{00000000-0000-0000-0000-000000000000}"/>
          </ac:spMkLst>
        </pc:spChg>
        <pc:spChg chg="mod">
          <ac:chgData name="Ge Qianru" userId="a3ef0abcd2d105c3" providerId="LiveId" clId="{4521371D-3BDC-41D2-9AE0-ABCB5AA39C49}" dt="2022-10-11T14:29:47.888" v="14110" actId="27636"/>
          <ac:spMkLst>
            <pc:docMk/>
            <pc:sldMk cId="0" sldId="405"/>
            <ac:spMk id="21508" creationId="{00000000-0000-0000-0000-000000000000}"/>
          </ac:spMkLst>
        </pc:spChg>
        <pc:graphicFrameChg chg="mod">
          <ac:chgData name="Ge Qianru" userId="a3ef0abcd2d105c3" providerId="LiveId" clId="{4521371D-3BDC-41D2-9AE0-ABCB5AA39C49}" dt="2022-11-01T14:29:35.071" v="14154" actId="1076"/>
          <ac:graphicFrameMkLst>
            <pc:docMk/>
            <pc:sldMk cId="0" sldId="405"/>
            <ac:graphicFrameMk id="20482" creationId="{00000000-0000-0000-0000-000000000000}"/>
          </ac:graphicFrameMkLst>
        </pc:graphicFrameChg>
      </pc:sldChg>
      <pc:sldChg chg="delSp modSp add mod">
        <pc:chgData name="Ge Qianru" userId="a3ef0abcd2d105c3" providerId="LiveId" clId="{4521371D-3BDC-41D2-9AE0-ABCB5AA39C49}" dt="2022-11-01T14:30:46.224" v="14206" actId="1036"/>
        <pc:sldMkLst>
          <pc:docMk/>
          <pc:sldMk cId="0" sldId="406"/>
        </pc:sldMkLst>
        <pc:spChg chg="del">
          <ac:chgData name="Ge Qianru" userId="a3ef0abcd2d105c3" providerId="LiveId" clId="{4521371D-3BDC-41D2-9AE0-ABCB5AA39C49}" dt="2022-10-11T14:31:32.976" v="14132" actId="478"/>
          <ac:spMkLst>
            <pc:docMk/>
            <pc:sldMk cId="0" sldId="406"/>
            <ac:spMk id="4" creationId="{00000000-0000-0000-0000-000000000000}"/>
          </ac:spMkLst>
        </pc:spChg>
        <pc:spChg chg="mod">
          <ac:chgData name="Ge Qianru" userId="a3ef0abcd2d105c3" providerId="LiveId" clId="{4521371D-3BDC-41D2-9AE0-ABCB5AA39C49}" dt="2022-11-01T14:30:36.120" v="14174" actId="1076"/>
          <ac:spMkLst>
            <pc:docMk/>
            <pc:sldMk cId="0" sldId="406"/>
            <ac:spMk id="21511" creationId="{00000000-0000-0000-0000-000000000000}"/>
          </ac:spMkLst>
        </pc:spChg>
        <pc:graphicFrameChg chg="mod">
          <ac:chgData name="Ge Qianru" userId="a3ef0abcd2d105c3" providerId="LiveId" clId="{4521371D-3BDC-41D2-9AE0-ABCB5AA39C49}" dt="2022-11-01T14:30:46.224" v="14206" actId="1036"/>
          <ac:graphicFrameMkLst>
            <pc:docMk/>
            <pc:sldMk cId="0" sldId="406"/>
            <ac:graphicFrameMk id="5" creationId="{00000000-0000-0000-0000-000000000000}"/>
          </ac:graphicFrameMkLst>
        </pc:graphicFrameChg>
        <pc:graphicFrameChg chg="mod">
          <ac:chgData name="Ge Qianru" userId="a3ef0abcd2d105c3" providerId="LiveId" clId="{4521371D-3BDC-41D2-9AE0-ABCB5AA39C49}" dt="2022-11-01T14:30:46.224" v="14206" actId="1036"/>
          <ac:graphicFrameMkLst>
            <pc:docMk/>
            <pc:sldMk cId="0" sldId="406"/>
            <ac:graphicFrameMk id="6" creationId="{00000000-0000-0000-0000-000000000000}"/>
          </ac:graphicFrameMkLst>
        </pc:graphicFrameChg>
        <pc:graphicFrameChg chg="mod">
          <ac:chgData name="Ge Qianru" userId="a3ef0abcd2d105c3" providerId="LiveId" clId="{4521371D-3BDC-41D2-9AE0-ABCB5AA39C49}" dt="2022-11-01T14:30:21.357" v="14172" actId="1076"/>
          <ac:graphicFrameMkLst>
            <pc:docMk/>
            <pc:sldMk cId="0" sldId="406"/>
            <ac:graphicFrameMk id="8" creationId="{00000000-0000-0000-0000-000000000000}"/>
          </ac:graphicFrameMkLst>
        </pc:graphicFrameChg>
        <pc:graphicFrameChg chg="mod">
          <ac:chgData name="Ge Qianru" userId="a3ef0abcd2d105c3" providerId="LiveId" clId="{4521371D-3BDC-41D2-9AE0-ABCB5AA39C49}" dt="2022-11-01T14:30:16.181" v="14169" actId="1076"/>
          <ac:graphicFrameMkLst>
            <pc:docMk/>
            <pc:sldMk cId="0" sldId="406"/>
            <ac:graphicFrameMk id="21509" creationId="{00000000-0000-0000-0000-000000000000}"/>
          </ac:graphicFrameMkLst>
        </pc:graphicFrameChg>
      </pc:sldChg>
      <pc:sldChg chg="delSp modSp add mod">
        <pc:chgData name="Ge Qianru" userId="a3ef0abcd2d105c3" providerId="LiveId" clId="{4521371D-3BDC-41D2-9AE0-ABCB5AA39C49}" dt="2022-11-01T14:31:32.518" v="14224" actId="1035"/>
        <pc:sldMkLst>
          <pc:docMk/>
          <pc:sldMk cId="0" sldId="407"/>
        </pc:sldMkLst>
        <pc:spChg chg="mod">
          <ac:chgData name="Ge Qianru" userId="a3ef0abcd2d105c3" providerId="LiveId" clId="{4521371D-3BDC-41D2-9AE0-ABCB5AA39C49}" dt="2022-10-11T14:32:06.258" v="14140" actId="1076"/>
          <ac:spMkLst>
            <pc:docMk/>
            <pc:sldMk cId="0" sldId="407"/>
            <ac:spMk id="2" creationId="{00000000-0000-0000-0000-000000000000}"/>
          </ac:spMkLst>
        </pc:spChg>
        <pc:spChg chg="del">
          <ac:chgData name="Ge Qianru" userId="a3ef0abcd2d105c3" providerId="LiveId" clId="{4521371D-3BDC-41D2-9AE0-ABCB5AA39C49}" dt="2022-10-11T14:32:09.399" v="14141" actId="478"/>
          <ac:spMkLst>
            <pc:docMk/>
            <pc:sldMk cId="0" sldId="407"/>
            <ac:spMk id="4" creationId="{00000000-0000-0000-0000-000000000000}"/>
          </ac:spMkLst>
        </pc:spChg>
        <pc:spChg chg="mod">
          <ac:chgData name="Ge Qianru" userId="a3ef0abcd2d105c3" providerId="LiveId" clId="{4521371D-3BDC-41D2-9AE0-ABCB5AA39C49}" dt="2022-11-01T14:31:22.197" v="14212" actId="139"/>
          <ac:spMkLst>
            <pc:docMk/>
            <pc:sldMk cId="0" sldId="407"/>
            <ac:spMk id="22534" creationId="{00000000-0000-0000-0000-000000000000}"/>
          </ac:spMkLst>
        </pc:spChg>
        <pc:spChg chg="mod">
          <ac:chgData name="Ge Qianru" userId="a3ef0abcd2d105c3" providerId="LiveId" clId="{4521371D-3BDC-41D2-9AE0-ABCB5AA39C49}" dt="2022-11-01T14:31:32.518" v="14224" actId="1035"/>
          <ac:spMkLst>
            <pc:docMk/>
            <pc:sldMk cId="0" sldId="407"/>
            <ac:spMk id="22536" creationId="{00000000-0000-0000-0000-000000000000}"/>
          </ac:spMkLst>
        </pc:spChg>
        <pc:spChg chg="mod">
          <ac:chgData name="Ge Qianru" userId="a3ef0abcd2d105c3" providerId="LiveId" clId="{4521371D-3BDC-41D2-9AE0-ABCB5AA39C49}" dt="2022-11-01T14:31:32.518" v="14224" actId="1035"/>
          <ac:spMkLst>
            <pc:docMk/>
            <pc:sldMk cId="0" sldId="407"/>
            <ac:spMk id="22537" creationId="{00000000-0000-0000-0000-000000000000}"/>
          </ac:spMkLst>
        </pc:spChg>
        <pc:spChg chg="mod">
          <ac:chgData name="Ge Qianru" userId="a3ef0abcd2d105c3" providerId="LiveId" clId="{4521371D-3BDC-41D2-9AE0-ABCB5AA39C49}" dt="2022-11-01T14:31:32.518" v="14224" actId="1035"/>
          <ac:spMkLst>
            <pc:docMk/>
            <pc:sldMk cId="0" sldId="407"/>
            <ac:spMk id="22538" creationId="{00000000-0000-0000-0000-000000000000}"/>
          </ac:spMkLst>
        </pc:spChg>
        <pc:graphicFrameChg chg="mod">
          <ac:chgData name="Ge Qianru" userId="a3ef0abcd2d105c3" providerId="LiveId" clId="{4521371D-3BDC-41D2-9AE0-ABCB5AA39C49}" dt="2022-11-01T14:31:32.518" v="14224" actId="1035"/>
          <ac:graphicFrameMkLst>
            <pc:docMk/>
            <pc:sldMk cId="0" sldId="407"/>
            <ac:graphicFrameMk id="22532" creationId="{00000000-0000-0000-0000-000000000000}"/>
          </ac:graphicFrameMkLst>
        </pc:graphicFrameChg>
        <pc:graphicFrameChg chg="mod">
          <ac:chgData name="Ge Qianru" userId="a3ef0abcd2d105c3" providerId="LiveId" clId="{4521371D-3BDC-41D2-9AE0-ABCB5AA39C49}" dt="2022-11-01T14:31:32.518" v="14224" actId="1035"/>
          <ac:graphicFrameMkLst>
            <pc:docMk/>
            <pc:sldMk cId="0" sldId="407"/>
            <ac:graphicFrameMk id="326664" creationId="{00000000-0000-0000-0000-000000000000}"/>
          </ac:graphicFrameMkLst>
        </pc:graphicFrameChg>
        <pc:graphicFrameChg chg="mod">
          <ac:chgData name="Ge Qianru" userId="a3ef0abcd2d105c3" providerId="LiveId" clId="{4521371D-3BDC-41D2-9AE0-ABCB5AA39C49}" dt="2022-11-01T14:31:32.518" v="14224" actId="1035"/>
          <ac:graphicFrameMkLst>
            <pc:docMk/>
            <pc:sldMk cId="0" sldId="407"/>
            <ac:graphicFrameMk id="326666" creationId="{00000000-0000-0000-0000-000000000000}"/>
          </ac:graphicFrameMkLst>
        </pc:graphicFrameChg>
      </pc:sldChg>
      <pc:sldChg chg="delSp modSp add mod">
        <pc:chgData name="Ge Qianru" userId="a3ef0abcd2d105c3" providerId="LiveId" clId="{4521371D-3BDC-41D2-9AE0-ABCB5AA39C49}" dt="2022-11-01T14:36:36.189" v="14246" actId="255"/>
        <pc:sldMkLst>
          <pc:docMk/>
          <pc:sldMk cId="0" sldId="408"/>
        </pc:sldMkLst>
        <pc:spChg chg="del">
          <ac:chgData name="Ge Qianru" userId="a3ef0abcd2d105c3" providerId="LiveId" clId="{4521371D-3BDC-41D2-9AE0-ABCB5AA39C49}" dt="2022-10-11T14:32:32.577" v="14144" actId="478"/>
          <ac:spMkLst>
            <pc:docMk/>
            <pc:sldMk cId="0" sldId="408"/>
            <ac:spMk id="4" creationId="{00000000-0000-0000-0000-000000000000}"/>
          </ac:spMkLst>
        </pc:spChg>
        <pc:spChg chg="mod">
          <ac:chgData name="Ge Qianru" userId="a3ef0abcd2d105c3" providerId="LiveId" clId="{4521371D-3BDC-41D2-9AE0-ABCB5AA39C49}" dt="2022-11-01T14:36:36.189" v="14246" actId="255"/>
          <ac:spMkLst>
            <pc:docMk/>
            <pc:sldMk cId="0" sldId="408"/>
            <ac:spMk id="54275" creationId="{00000000-0000-0000-0000-000000000000}"/>
          </ac:spMkLst>
        </pc:spChg>
      </pc:sldChg>
      <pc:sldChg chg="delSp modSp add mod">
        <pc:chgData name="Ge Qianru" userId="a3ef0abcd2d105c3" providerId="LiveId" clId="{4521371D-3BDC-41D2-9AE0-ABCB5AA39C49}" dt="2022-11-01T14:36:58.036" v="14249" actId="27636"/>
        <pc:sldMkLst>
          <pc:docMk/>
          <pc:sldMk cId="0" sldId="410"/>
        </pc:sldMkLst>
        <pc:spChg chg="mod">
          <ac:chgData name="Ge Qianru" userId="a3ef0abcd2d105c3" providerId="LiveId" clId="{4521371D-3BDC-41D2-9AE0-ABCB5AA39C49}" dt="2022-11-01T14:36:58.036" v="14249" actId="27636"/>
          <ac:spMkLst>
            <pc:docMk/>
            <pc:sldMk cId="0" sldId="410"/>
            <ac:spMk id="3" creationId="{00000000-0000-0000-0000-000000000000}"/>
          </ac:spMkLst>
        </pc:spChg>
        <pc:spChg chg="del">
          <ac:chgData name="Ge Qianru" userId="a3ef0abcd2d105c3" providerId="LiveId" clId="{4521371D-3BDC-41D2-9AE0-ABCB5AA39C49}" dt="2022-10-11T14:32:43.520" v="14146" actId="478"/>
          <ac:spMkLst>
            <pc:docMk/>
            <pc:sldMk cId="0" sldId="410"/>
            <ac:spMk id="4" creationId="{00000000-0000-0000-0000-000000000000}"/>
          </ac:spMkLst>
        </pc:spChg>
      </pc:sldChg>
      <pc:sldChg chg="addSp delSp modSp add mod">
        <pc:chgData name="Ge Qianru" userId="a3ef0abcd2d105c3" providerId="LiveId" clId="{4521371D-3BDC-41D2-9AE0-ABCB5AA39C49}" dt="2022-11-16T07:41:59.606" v="14269"/>
        <pc:sldMkLst>
          <pc:docMk/>
          <pc:sldMk cId="0" sldId="411"/>
        </pc:sldMkLst>
        <pc:spChg chg="add del mod">
          <ac:chgData name="Ge Qianru" userId="a3ef0abcd2d105c3" providerId="LiveId" clId="{4521371D-3BDC-41D2-9AE0-ABCB5AA39C49}" dt="2022-11-16T07:41:52.962" v="14268" actId="478"/>
          <ac:spMkLst>
            <pc:docMk/>
            <pc:sldMk cId="0" sldId="411"/>
            <ac:spMk id="3" creationId="{120796BA-F90B-30C3-4358-6FD3ABB2F4B4}"/>
          </ac:spMkLst>
        </pc:spChg>
        <pc:spChg chg="del">
          <ac:chgData name="Ge Qianru" userId="a3ef0abcd2d105c3" providerId="LiveId" clId="{4521371D-3BDC-41D2-9AE0-ABCB5AA39C49}" dt="2022-10-11T14:32:37.758" v="14145" actId="478"/>
          <ac:spMkLst>
            <pc:docMk/>
            <pc:sldMk cId="0" sldId="411"/>
            <ac:spMk id="4" creationId="{00000000-0000-0000-0000-000000000000}"/>
          </ac:spMkLst>
        </pc:spChg>
        <pc:spChg chg="add mod">
          <ac:chgData name="Ge Qianru" userId="a3ef0abcd2d105c3" providerId="LiveId" clId="{4521371D-3BDC-41D2-9AE0-ABCB5AA39C49}" dt="2022-11-16T07:41:59.606" v="14269"/>
          <ac:spMkLst>
            <pc:docMk/>
            <pc:sldMk cId="0" sldId="411"/>
            <ac:spMk id="4" creationId="{C8322714-FE9F-A31A-1838-9CD56B691673}"/>
          </ac:spMkLst>
        </pc:spChg>
        <pc:spChg chg="del">
          <ac:chgData name="Ge Qianru" userId="a3ef0abcd2d105c3" providerId="LiveId" clId="{4521371D-3BDC-41D2-9AE0-ABCB5AA39C49}" dt="2022-11-16T07:41:50.102" v="14267" actId="478"/>
          <ac:spMkLst>
            <pc:docMk/>
            <pc:sldMk cId="0" sldId="411"/>
            <ac:spMk id="23560" creationId="{00000000-0000-0000-0000-000000000000}"/>
          </ac:spMkLst>
        </pc:spChg>
        <pc:spChg chg="mod">
          <ac:chgData name="Ge Qianru" userId="a3ef0abcd2d105c3" providerId="LiveId" clId="{4521371D-3BDC-41D2-9AE0-ABCB5AA39C49}" dt="2022-10-11T14:29:47.935" v="14115" actId="27636"/>
          <ac:spMkLst>
            <pc:docMk/>
            <pc:sldMk cId="0" sldId="411"/>
            <ac:spMk id="26631" creationId="{00000000-0000-0000-0000-000000000000}"/>
          </ac:spMkLst>
        </pc:spChg>
      </pc:sldChg>
      <pc:sldChg chg="delSp modSp add mod">
        <pc:chgData name="Ge Qianru" userId="a3ef0abcd2d105c3" providerId="LiveId" clId="{4521371D-3BDC-41D2-9AE0-ABCB5AA39C49}" dt="2022-11-01T14:37:30.489" v="14254" actId="1076"/>
        <pc:sldMkLst>
          <pc:docMk/>
          <pc:sldMk cId="0" sldId="412"/>
        </pc:sldMkLst>
        <pc:spChg chg="del">
          <ac:chgData name="Ge Qianru" userId="a3ef0abcd2d105c3" providerId="LiveId" clId="{4521371D-3BDC-41D2-9AE0-ABCB5AA39C49}" dt="2022-10-11T14:33:00.571" v="14149" actId="478"/>
          <ac:spMkLst>
            <pc:docMk/>
            <pc:sldMk cId="0" sldId="412"/>
            <ac:spMk id="4" creationId="{00000000-0000-0000-0000-000000000000}"/>
          </ac:spMkLst>
        </pc:spChg>
        <pc:spChg chg="mod">
          <ac:chgData name="Ge Qianru" userId="a3ef0abcd2d105c3" providerId="LiveId" clId="{4521371D-3BDC-41D2-9AE0-ABCB5AA39C49}" dt="2022-11-01T14:32:13.363" v="14229" actId="14100"/>
          <ac:spMkLst>
            <pc:docMk/>
            <pc:sldMk cId="0" sldId="412"/>
            <ac:spMk id="27654" creationId="{00000000-0000-0000-0000-000000000000}"/>
          </ac:spMkLst>
        </pc:spChg>
        <pc:graphicFrameChg chg="mod">
          <ac:chgData name="Ge Qianru" userId="a3ef0abcd2d105c3" providerId="LiveId" clId="{4521371D-3BDC-41D2-9AE0-ABCB5AA39C49}" dt="2022-11-01T14:37:27.878" v="14253" actId="1076"/>
          <ac:graphicFrameMkLst>
            <pc:docMk/>
            <pc:sldMk cId="0" sldId="412"/>
            <ac:graphicFrameMk id="24578" creationId="{00000000-0000-0000-0000-000000000000}"/>
          </ac:graphicFrameMkLst>
        </pc:graphicFrameChg>
        <pc:graphicFrameChg chg="mod">
          <ac:chgData name="Ge Qianru" userId="a3ef0abcd2d105c3" providerId="LiveId" clId="{4521371D-3BDC-41D2-9AE0-ABCB5AA39C49}" dt="2022-11-01T14:37:30.489" v="14254" actId="1076"/>
          <ac:graphicFrameMkLst>
            <pc:docMk/>
            <pc:sldMk cId="0" sldId="412"/>
            <ac:graphicFrameMk id="24579" creationId="{00000000-0000-0000-0000-000000000000}"/>
          </ac:graphicFrameMkLst>
        </pc:graphicFrameChg>
        <pc:graphicFrameChg chg="mod">
          <ac:chgData name="Ge Qianru" userId="a3ef0abcd2d105c3" providerId="LiveId" clId="{4521371D-3BDC-41D2-9AE0-ABCB5AA39C49}" dt="2022-11-01T14:37:23.045" v="14252" actId="1076"/>
          <ac:graphicFrameMkLst>
            <pc:docMk/>
            <pc:sldMk cId="0" sldId="412"/>
            <ac:graphicFrameMk id="27652" creationId="{00000000-0000-0000-0000-000000000000}"/>
          </ac:graphicFrameMkLst>
        </pc:graphicFrameChg>
      </pc:sldChg>
      <pc:sldChg chg="addSp delSp modSp add mod">
        <pc:chgData name="Ge Qianru" userId="a3ef0abcd2d105c3" providerId="LiveId" clId="{4521371D-3BDC-41D2-9AE0-ABCB5AA39C49}" dt="2022-11-16T07:41:32.437" v="14266"/>
        <pc:sldMkLst>
          <pc:docMk/>
          <pc:sldMk cId="0" sldId="413"/>
        </pc:sldMkLst>
        <pc:spChg chg="add del mod">
          <ac:chgData name="Ge Qianru" userId="a3ef0abcd2d105c3" providerId="LiveId" clId="{4521371D-3BDC-41D2-9AE0-ABCB5AA39C49}" dt="2022-11-16T07:41:32.031" v="14265" actId="478"/>
          <ac:spMkLst>
            <pc:docMk/>
            <pc:sldMk cId="0" sldId="413"/>
            <ac:spMk id="3" creationId="{381DE875-BE26-DDE4-27A3-C97F5A8985E5}"/>
          </ac:spMkLst>
        </pc:spChg>
        <pc:spChg chg="del">
          <ac:chgData name="Ge Qianru" userId="a3ef0abcd2d105c3" providerId="LiveId" clId="{4521371D-3BDC-41D2-9AE0-ABCB5AA39C49}" dt="2022-10-11T14:33:06.631" v="14150" actId="478"/>
          <ac:spMkLst>
            <pc:docMk/>
            <pc:sldMk cId="0" sldId="413"/>
            <ac:spMk id="4" creationId="{00000000-0000-0000-0000-000000000000}"/>
          </ac:spMkLst>
        </pc:spChg>
        <pc:spChg chg="add mod">
          <ac:chgData name="Ge Qianru" userId="a3ef0abcd2d105c3" providerId="LiveId" clId="{4521371D-3BDC-41D2-9AE0-ABCB5AA39C49}" dt="2022-11-16T07:41:32.437" v="14266"/>
          <ac:spMkLst>
            <pc:docMk/>
            <pc:sldMk cId="0" sldId="413"/>
            <ac:spMk id="4" creationId="{49555958-2031-EE16-8DE1-7B52E99DDE06}"/>
          </ac:spMkLst>
        </pc:spChg>
        <pc:spChg chg="del">
          <ac:chgData name="Ge Qianru" userId="a3ef0abcd2d105c3" providerId="LiveId" clId="{4521371D-3BDC-41D2-9AE0-ABCB5AA39C49}" dt="2022-11-16T07:41:29.326" v="14264" actId="478"/>
          <ac:spMkLst>
            <pc:docMk/>
            <pc:sldMk cId="0" sldId="413"/>
            <ac:spMk id="25604" creationId="{00000000-0000-0000-0000-000000000000}"/>
          </ac:spMkLst>
        </pc:spChg>
        <pc:spChg chg="mod">
          <ac:chgData name="Ge Qianru" userId="a3ef0abcd2d105c3" providerId="LiveId" clId="{4521371D-3BDC-41D2-9AE0-ABCB5AA39C49}" dt="2022-11-01T14:37:46.486" v="14255" actId="14100"/>
          <ac:spMkLst>
            <pc:docMk/>
            <pc:sldMk cId="0" sldId="413"/>
            <ac:spMk id="28677" creationId="{00000000-0000-0000-0000-000000000000}"/>
          </ac:spMkLst>
        </pc:spChg>
        <pc:graphicFrameChg chg="mod">
          <ac:chgData name="Ge Qianru" userId="a3ef0abcd2d105c3" providerId="LiveId" clId="{4521371D-3BDC-41D2-9AE0-ABCB5AA39C49}" dt="2022-11-01T14:37:52.259" v="14257" actId="1076"/>
          <ac:graphicFrameMkLst>
            <pc:docMk/>
            <pc:sldMk cId="0" sldId="413"/>
            <ac:graphicFrameMk id="28674" creationId="{00000000-0000-0000-0000-000000000000}"/>
          </ac:graphicFrameMkLst>
        </pc:graphicFrameChg>
        <pc:graphicFrameChg chg="mod">
          <ac:chgData name="Ge Qianru" userId="a3ef0abcd2d105c3" providerId="LiveId" clId="{4521371D-3BDC-41D2-9AE0-ABCB5AA39C49}" dt="2022-11-01T14:37:48.911" v="14256" actId="1076"/>
          <ac:graphicFrameMkLst>
            <pc:docMk/>
            <pc:sldMk cId="0" sldId="413"/>
            <ac:graphicFrameMk id="28675" creationId="{00000000-0000-0000-0000-000000000000}"/>
          </ac:graphicFrameMkLst>
        </pc:graphicFrameChg>
      </pc:sldChg>
      <pc:sldChg chg="delSp add mod">
        <pc:chgData name="Ge Qianru" userId="a3ef0abcd2d105c3" providerId="LiveId" clId="{4521371D-3BDC-41D2-9AE0-ABCB5AA39C49}" dt="2022-10-11T14:33:13.305" v="14151" actId="478"/>
        <pc:sldMkLst>
          <pc:docMk/>
          <pc:sldMk cId="0" sldId="414"/>
        </pc:sldMkLst>
        <pc:spChg chg="del">
          <ac:chgData name="Ge Qianru" userId="a3ef0abcd2d105c3" providerId="LiveId" clId="{4521371D-3BDC-41D2-9AE0-ABCB5AA39C49}" dt="2022-10-11T14:33:13.305" v="14151" actId="478"/>
          <ac:spMkLst>
            <pc:docMk/>
            <pc:sldMk cId="0" sldId="414"/>
            <ac:spMk id="4" creationId="{00000000-0000-0000-0000-000000000000}"/>
          </ac:spMkLst>
        </pc:spChg>
      </pc:sldChg>
      <pc:sldChg chg="addSp delSp modSp add mod">
        <pc:chgData name="Ge Qianru" userId="a3ef0abcd2d105c3" providerId="LiveId" clId="{4521371D-3BDC-41D2-9AE0-ABCB5AA39C49}" dt="2022-10-11T14:30:41.702" v="14127"/>
        <pc:sldMkLst>
          <pc:docMk/>
          <pc:sldMk cId="0" sldId="421"/>
        </pc:sldMkLst>
        <pc:spChg chg="add del mod">
          <ac:chgData name="Ge Qianru" userId="a3ef0abcd2d105c3" providerId="LiveId" clId="{4521371D-3BDC-41D2-9AE0-ABCB5AA39C49}" dt="2022-10-11T14:30:06.615" v="14121" actId="478"/>
          <ac:spMkLst>
            <pc:docMk/>
            <pc:sldMk cId="0" sldId="421"/>
            <ac:spMk id="3" creationId="{FE13C2C0-42C8-A334-3950-66900261EE32}"/>
          </ac:spMkLst>
        </pc:spChg>
        <pc:spChg chg="del">
          <ac:chgData name="Ge Qianru" userId="a3ef0abcd2d105c3" providerId="LiveId" clId="{4521371D-3BDC-41D2-9AE0-ABCB5AA39C49}" dt="2022-10-11T14:29:54.592" v="14119" actId="478"/>
          <ac:spMkLst>
            <pc:docMk/>
            <pc:sldMk cId="0" sldId="421"/>
            <ac:spMk id="4" creationId="{00000000-0000-0000-0000-000000000000}"/>
          </ac:spMkLst>
        </pc:spChg>
        <pc:spChg chg="add del mod">
          <ac:chgData name="Ge Qianru" userId="a3ef0abcd2d105c3" providerId="LiveId" clId="{4521371D-3BDC-41D2-9AE0-ABCB5AA39C49}" dt="2022-10-11T14:30:06.615" v="14121" actId="478"/>
          <ac:spMkLst>
            <pc:docMk/>
            <pc:sldMk cId="0" sldId="421"/>
            <ac:spMk id="6" creationId="{070E8B7F-4074-F147-6EDA-EA932D21EA46}"/>
          </ac:spMkLst>
        </pc:spChg>
        <pc:spChg chg="add mod">
          <ac:chgData name="Ge Qianru" userId="a3ef0abcd2d105c3" providerId="LiveId" clId="{4521371D-3BDC-41D2-9AE0-ABCB5AA39C49}" dt="2022-10-11T14:30:41.702" v="14127"/>
          <ac:spMkLst>
            <pc:docMk/>
            <pc:sldMk cId="0" sldId="421"/>
            <ac:spMk id="7" creationId="{E601AE70-A5C4-2E5C-7ADD-FABC80C0FE43}"/>
          </ac:spMkLst>
        </pc:spChg>
        <pc:spChg chg="add mod">
          <ac:chgData name="Ge Qianru" userId="a3ef0abcd2d105c3" providerId="LiveId" clId="{4521371D-3BDC-41D2-9AE0-ABCB5AA39C49}" dt="2022-10-11T14:30:25.123" v="14122"/>
          <ac:spMkLst>
            <pc:docMk/>
            <pc:sldMk cId="0" sldId="421"/>
            <ac:spMk id="8" creationId="{6D980AAA-F5C9-0170-BC4E-79F9D7536501}"/>
          </ac:spMkLst>
        </pc:spChg>
        <pc:spChg chg="del mod">
          <ac:chgData name="Ge Qianru" userId="a3ef0abcd2d105c3" providerId="LiveId" clId="{4521371D-3BDC-41D2-9AE0-ABCB5AA39C49}" dt="2022-10-11T14:30:00.525" v="14120" actId="478"/>
          <ac:spMkLst>
            <pc:docMk/>
            <pc:sldMk cId="0" sldId="421"/>
            <ac:spMk id="48130" creationId="{00000000-0000-0000-0000-000000000000}"/>
          </ac:spMkLst>
        </pc:spChg>
        <pc:spChg chg="del">
          <ac:chgData name="Ge Qianru" userId="a3ef0abcd2d105c3" providerId="LiveId" clId="{4521371D-3BDC-41D2-9AE0-ABCB5AA39C49}" dt="2022-10-11T14:30:00.525" v="14120" actId="478"/>
          <ac:spMkLst>
            <pc:docMk/>
            <pc:sldMk cId="0" sldId="421"/>
            <ac:spMk id="48131" creationId="{00000000-0000-0000-0000-000000000000}"/>
          </ac:spMkLst>
        </pc:spChg>
      </pc:sldChg>
      <pc:sldChg chg="delSp modSp add mod">
        <pc:chgData name="Ge Qianru" userId="a3ef0abcd2d105c3" providerId="LiveId" clId="{4521371D-3BDC-41D2-9AE0-ABCB5AA39C49}" dt="2022-11-01T14:35:34.153" v="14244" actId="1037"/>
        <pc:sldMkLst>
          <pc:docMk/>
          <pc:sldMk cId="0" sldId="422"/>
        </pc:sldMkLst>
        <pc:spChg chg="del">
          <ac:chgData name="Ge Qianru" userId="a3ef0abcd2d105c3" providerId="LiveId" clId="{4521371D-3BDC-41D2-9AE0-ABCB5AA39C49}" dt="2022-10-11T14:31:12.453" v="14129" actId="478"/>
          <ac:spMkLst>
            <pc:docMk/>
            <pc:sldMk cId="0" sldId="422"/>
            <ac:spMk id="4" creationId="{00000000-0000-0000-0000-000000000000}"/>
          </ac:spMkLst>
        </pc:spChg>
        <pc:spChg chg="mod">
          <ac:chgData name="Ge Qianru" userId="a3ef0abcd2d105c3" providerId="LiveId" clId="{4521371D-3BDC-41D2-9AE0-ABCB5AA39C49}" dt="2022-10-11T14:31:05.426" v="14128" actId="14100"/>
          <ac:spMkLst>
            <pc:docMk/>
            <pc:sldMk cId="0" sldId="422"/>
            <ac:spMk id="19461" creationId="{00000000-0000-0000-0000-000000000000}"/>
          </ac:spMkLst>
        </pc:spChg>
        <pc:spChg chg="mod">
          <ac:chgData name="Ge Qianru" userId="a3ef0abcd2d105c3" providerId="LiveId" clId="{4521371D-3BDC-41D2-9AE0-ABCB5AA39C49}" dt="2022-11-01T14:35:34.153" v="14244" actId="1037"/>
          <ac:spMkLst>
            <pc:docMk/>
            <pc:sldMk cId="0" sldId="422"/>
            <ac:spMk id="22537" creationId="{00000000-0000-0000-0000-000000000000}"/>
          </ac:spMkLst>
        </pc:spChg>
        <pc:graphicFrameChg chg="mod">
          <ac:chgData name="Ge Qianru" userId="a3ef0abcd2d105c3" providerId="LiveId" clId="{4521371D-3BDC-41D2-9AE0-ABCB5AA39C49}" dt="2022-11-01T14:29:29.341" v="14153" actId="1076"/>
          <ac:graphicFrameMkLst>
            <pc:docMk/>
            <pc:sldMk cId="0" sldId="422"/>
            <ac:graphicFrameMk id="340998" creationId="{00000000-0000-0000-0000-000000000000}"/>
          </ac:graphicFrameMkLst>
        </pc:graphicFrameChg>
        <pc:graphicFrameChg chg="mod">
          <ac:chgData name="Ge Qianru" userId="a3ef0abcd2d105c3" providerId="LiveId" clId="{4521371D-3BDC-41D2-9AE0-ABCB5AA39C49}" dt="2022-11-01T14:35:34.153" v="14244" actId="1037"/>
          <ac:graphicFrameMkLst>
            <pc:docMk/>
            <pc:sldMk cId="0" sldId="422"/>
            <ac:graphicFrameMk id="340999" creationId="{00000000-0000-0000-0000-000000000000}"/>
          </ac:graphicFrameMkLst>
        </pc:graphicFrameChg>
        <pc:graphicFrameChg chg="mod">
          <ac:chgData name="Ge Qianru" userId="a3ef0abcd2d105c3" providerId="LiveId" clId="{4521371D-3BDC-41D2-9AE0-ABCB5AA39C49}" dt="2022-11-01T14:35:34.153" v="14244" actId="1037"/>
          <ac:graphicFrameMkLst>
            <pc:docMk/>
            <pc:sldMk cId="0" sldId="422"/>
            <ac:graphicFrameMk id="341000" creationId="{00000000-0000-0000-0000-000000000000}"/>
          </ac:graphicFrameMkLst>
        </pc:graphicFrameChg>
      </pc:sldChg>
      <pc:sldChg chg="modSp add del mod">
        <pc:chgData name="Ge Qianru" userId="a3ef0abcd2d105c3" providerId="LiveId" clId="{4521371D-3BDC-41D2-9AE0-ABCB5AA39C49}" dt="2022-10-11T14:32:27.727" v="14143" actId="47"/>
        <pc:sldMkLst>
          <pc:docMk/>
          <pc:sldMk cId="0" sldId="423"/>
        </pc:sldMkLst>
        <pc:spChg chg="mod">
          <ac:chgData name="Ge Qianru" userId="a3ef0abcd2d105c3" providerId="LiveId" clId="{4521371D-3BDC-41D2-9AE0-ABCB5AA39C49}" dt="2022-10-11T14:29:47.927" v="14114" actId="27636"/>
          <ac:spMkLst>
            <pc:docMk/>
            <pc:sldMk cId="0" sldId="423"/>
            <ac:spMk id="49154" creationId="{00000000-0000-0000-0000-000000000000}"/>
          </ac:spMkLst>
        </pc:spChg>
      </pc:sldChg>
      <pc:sldChg chg="delSp modSp add del mod">
        <pc:chgData name="Ge Qianru" userId="a3ef0abcd2d105c3" providerId="LiveId" clId="{4521371D-3BDC-41D2-9AE0-ABCB5AA39C49}" dt="2022-10-11T14:32:53.769" v="14148" actId="47"/>
        <pc:sldMkLst>
          <pc:docMk/>
          <pc:sldMk cId="0" sldId="424"/>
        </pc:sldMkLst>
        <pc:spChg chg="del">
          <ac:chgData name="Ge Qianru" userId="a3ef0abcd2d105c3" providerId="LiveId" clId="{4521371D-3BDC-41D2-9AE0-ABCB5AA39C49}" dt="2022-10-11T14:32:48.262" v="14147" actId="478"/>
          <ac:spMkLst>
            <pc:docMk/>
            <pc:sldMk cId="0" sldId="424"/>
            <ac:spMk id="4" creationId="{00000000-0000-0000-0000-000000000000}"/>
          </ac:spMkLst>
        </pc:spChg>
        <pc:spChg chg="mod">
          <ac:chgData name="Ge Qianru" userId="a3ef0abcd2d105c3" providerId="LiveId" clId="{4521371D-3BDC-41D2-9AE0-ABCB5AA39C49}" dt="2022-10-11T14:29:47.951" v="14117" actId="27636"/>
          <ac:spMkLst>
            <pc:docMk/>
            <pc:sldMk cId="0" sldId="424"/>
            <ac:spMk id="52226" creationId="{00000000-0000-0000-0000-000000000000}"/>
          </ac:spMkLst>
        </pc:spChg>
      </pc:sldChg>
      <pc:sldChg chg="delSp add mod">
        <pc:chgData name="Ge Qianru" userId="a3ef0abcd2d105c3" providerId="LiveId" clId="{4521371D-3BDC-41D2-9AE0-ABCB5AA39C49}" dt="2022-10-11T14:33:21.520" v="14152" actId="478"/>
        <pc:sldMkLst>
          <pc:docMk/>
          <pc:sldMk cId="0" sldId="425"/>
        </pc:sldMkLst>
        <pc:spChg chg="del">
          <ac:chgData name="Ge Qianru" userId="a3ef0abcd2d105c3" providerId="LiveId" clId="{4521371D-3BDC-41D2-9AE0-ABCB5AA39C49}" dt="2022-10-11T14:33:21.520" v="14152" actId="478"/>
          <ac:spMkLst>
            <pc:docMk/>
            <pc:sldMk cId="0" sldId="425"/>
            <ac:spMk id="4" creationId="{00000000-0000-0000-0000-000000000000}"/>
          </ac:spMkLst>
        </pc:spChg>
      </pc:sldChg>
      <pc:sldChg chg="addSp delSp modSp mod">
        <pc:chgData name="Ge Qianru" userId="a3ef0abcd2d105c3" providerId="LiveId" clId="{4521371D-3BDC-41D2-9AE0-ABCB5AA39C49}" dt="2022-11-21T03:03:49.308" v="14417"/>
        <pc:sldMkLst>
          <pc:docMk/>
          <pc:sldMk cId="3803338613" sldId="426"/>
        </pc:sldMkLst>
        <pc:spChg chg="del mod">
          <ac:chgData name="Ge Qianru" userId="a3ef0abcd2d105c3" providerId="LiveId" clId="{4521371D-3BDC-41D2-9AE0-ABCB5AA39C49}" dt="2022-11-21T02:52:09.144" v="14285" actId="478"/>
          <ac:spMkLst>
            <pc:docMk/>
            <pc:sldMk cId="3803338613" sldId="426"/>
            <ac:spMk id="2" creationId="{93E6B3C9-4F73-4A36-52AB-DB294D091926}"/>
          </ac:spMkLst>
        </pc:spChg>
        <pc:spChg chg="del mod">
          <ac:chgData name="Ge Qianru" userId="a3ef0abcd2d105c3" providerId="LiveId" clId="{4521371D-3BDC-41D2-9AE0-ABCB5AA39C49}" dt="2022-11-21T02:59:51.402" v="14371" actId="478"/>
          <ac:spMkLst>
            <pc:docMk/>
            <pc:sldMk cId="3803338613" sldId="426"/>
            <ac:spMk id="3" creationId="{21A2341C-3F1E-F66C-F53A-E10BEC6E5C39}"/>
          </ac:spMkLst>
        </pc:spChg>
        <pc:spChg chg="add del mod">
          <ac:chgData name="Ge Qianru" userId="a3ef0abcd2d105c3" providerId="LiveId" clId="{4521371D-3BDC-41D2-9AE0-ABCB5AA39C49}" dt="2022-11-21T02:52:11.734" v="14286" actId="478"/>
          <ac:spMkLst>
            <pc:docMk/>
            <pc:sldMk cId="3803338613" sldId="426"/>
            <ac:spMk id="5" creationId="{740CC8FD-4BFA-5230-63C2-B9F5EBE69CAB}"/>
          </ac:spMkLst>
        </pc:spChg>
        <pc:spChg chg="add mod">
          <ac:chgData name="Ge Qianru" userId="a3ef0abcd2d105c3" providerId="LiveId" clId="{4521371D-3BDC-41D2-9AE0-ABCB5AA39C49}" dt="2022-11-21T02:54:55.673" v="14306"/>
          <ac:spMkLst>
            <pc:docMk/>
            <pc:sldMk cId="3803338613" sldId="426"/>
            <ac:spMk id="6" creationId="{EB6B72B9-EAC8-F866-F0F9-503CFB2E36AE}"/>
          </ac:spMkLst>
        </pc:spChg>
        <pc:spChg chg="add del mod">
          <ac:chgData name="Ge Qianru" userId="a3ef0abcd2d105c3" providerId="LiveId" clId="{4521371D-3BDC-41D2-9AE0-ABCB5AA39C49}" dt="2022-11-21T02:59:55.327" v="14372" actId="478"/>
          <ac:spMkLst>
            <pc:docMk/>
            <pc:sldMk cId="3803338613" sldId="426"/>
            <ac:spMk id="8" creationId="{12B2E230-8628-A945-CF87-94A633B3591F}"/>
          </ac:spMkLst>
        </pc:spChg>
        <pc:spChg chg="add mod">
          <ac:chgData name="Ge Qianru" userId="a3ef0abcd2d105c3" providerId="LiveId" clId="{4521371D-3BDC-41D2-9AE0-ABCB5AA39C49}" dt="2022-11-21T03:03:49.308" v="14417"/>
          <ac:spMkLst>
            <pc:docMk/>
            <pc:sldMk cId="3803338613" sldId="426"/>
            <ac:spMk id="9" creationId="{FE7D08CE-1A30-752D-31A6-AE11D3459EA6}"/>
          </ac:spMkLst>
        </pc:spChg>
      </pc:sldChg>
      <pc:sldChg chg="addSp delSp modSp add mod">
        <pc:chgData name="Ge Qianru" userId="a3ef0abcd2d105c3" providerId="LiveId" clId="{4521371D-3BDC-41D2-9AE0-ABCB5AA39C49}" dt="2022-11-21T02:57:06.642" v="14363" actId="478"/>
        <pc:sldMkLst>
          <pc:docMk/>
          <pc:sldMk cId="2100220021" sldId="427"/>
        </pc:sldMkLst>
        <pc:spChg chg="add del mod">
          <ac:chgData name="Ge Qianru" userId="a3ef0abcd2d105c3" providerId="LiveId" clId="{4521371D-3BDC-41D2-9AE0-ABCB5AA39C49}" dt="2022-11-21T02:56:04.833" v="14310" actId="478"/>
          <ac:spMkLst>
            <pc:docMk/>
            <pc:sldMk cId="2100220021" sldId="427"/>
            <ac:spMk id="3" creationId="{94EA1F61-7994-7D88-53FE-2E9F11C36F28}"/>
          </ac:spMkLst>
        </pc:spChg>
        <pc:spChg chg="add mod">
          <ac:chgData name="Ge Qianru" userId="a3ef0abcd2d105c3" providerId="LiveId" clId="{4521371D-3BDC-41D2-9AE0-ABCB5AA39C49}" dt="2022-11-21T02:56:56.552" v="14361" actId="120"/>
          <ac:spMkLst>
            <pc:docMk/>
            <pc:sldMk cId="2100220021" sldId="427"/>
            <ac:spMk id="4" creationId="{F944A2C8-3F3F-9288-284C-36C610DEEC2A}"/>
          </ac:spMkLst>
        </pc:spChg>
        <pc:spChg chg="add del mod">
          <ac:chgData name="Ge Qianru" userId="a3ef0abcd2d105c3" providerId="LiveId" clId="{4521371D-3BDC-41D2-9AE0-ABCB5AA39C49}" dt="2022-11-21T02:57:06.642" v="14363" actId="478"/>
          <ac:spMkLst>
            <pc:docMk/>
            <pc:sldMk cId="2100220021" sldId="427"/>
            <ac:spMk id="6" creationId="{AFFED81B-4F42-EDD2-28A9-9B0E59C1C37A}"/>
          </ac:spMkLst>
        </pc:spChg>
        <pc:spChg chg="del">
          <ac:chgData name="Ge Qianru" userId="a3ef0abcd2d105c3" providerId="LiveId" clId="{4521371D-3BDC-41D2-9AE0-ABCB5AA39C49}" dt="2022-11-21T02:56:02.208" v="14309" actId="478"/>
          <ac:spMkLst>
            <pc:docMk/>
            <pc:sldMk cId="2100220021" sldId="427"/>
            <ac:spMk id="54274" creationId="{00000000-0000-0000-0000-000000000000}"/>
          </ac:spMkLst>
        </pc:spChg>
        <pc:spChg chg="del">
          <ac:chgData name="Ge Qianru" userId="a3ef0abcd2d105c3" providerId="LiveId" clId="{4521371D-3BDC-41D2-9AE0-ABCB5AA39C49}" dt="2022-11-21T02:57:03.833" v="14362" actId="478"/>
          <ac:spMkLst>
            <pc:docMk/>
            <pc:sldMk cId="2100220021" sldId="427"/>
            <ac:spMk id="54275" creationId="{00000000-0000-0000-0000-000000000000}"/>
          </ac:spMkLst>
        </pc:spChg>
      </pc:sldChg>
      <pc:sldChg chg="addSp delSp modSp new mod modAnim">
        <pc:chgData name="Ge Qianru" userId="a3ef0abcd2d105c3" providerId="LiveId" clId="{4521371D-3BDC-41D2-9AE0-ABCB5AA39C49}" dt="2022-11-23T00:58:23.603" v="19073" actId="20577"/>
        <pc:sldMkLst>
          <pc:docMk/>
          <pc:sldMk cId="2100146144" sldId="428"/>
        </pc:sldMkLst>
        <pc:spChg chg="del mod">
          <ac:chgData name="Ge Qianru" userId="a3ef0abcd2d105c3" providerId="LiveId" clId="{4521371D-3BDC-41D2-9AE0-ABCB5AA39C49}" dt="2022-11-21T03:04:26.601" v="14420" actId="478"/>
          <ac:spMkLst>
            <pc:docMk/>
            <pc:sldMk cId="2100146144" sldId="428"/>
            <ac:spMk id="2" creationId="{D71B7E79-B4F9-DEF6-3053-A89F52488973}"/>
          </ac:spMkLst>
        </pc:spChg>
        <pc:spChg chg="del">
          <ac:chgData name="Ge Qianru" userId="a3ef0abcd2d105c3" providerId="LiveId" clId="{4521371D-3BDC-41D2-9AE0-ABCB5AA39C49}" dt="2022-11-21T03:04:51.923" v="14435" actId="478"/>
          <ac:spMkLst>
            <pc:docMk/>
            <pc:sldMk cId="2100146144" sldId="428"/>
            <ac:spMk id="3" creationId="{B758097D-2FA4-1534-EACA-212A9F9571F4}"/>
          </ac:spMkLst>
        </pc:spChg>
        <pc:spChg chg="add del mod">
          <ac:chgData name="Ge Qianru" userId="a3ef0abcd2d105c3" providerId="LiveId" clId="{4521371D-3BDC-41D2-9AE0-ABCB5AA39C49}" dt="2022-11-21T03:04:30.741" v="14421" actId="478"/>
          <ac:spMkLst>
            <pc:docMk/>
            <pc:sldMk cId="2100146144" sldId="428"/>
            <ac:spMk id="5" creationId="{B962AAA4-08CB-F784-D867-C24F47ACF152}"/>
          </ac:spMkLst>
        </pc:spChg>
        <pc:spChg chg="add mod">
          <ac:chgData name="Ge Qianru" userId="a3ef0abcd2d105c3" providerId="LiveId" clId="{4521371D-3BDC-41D2-9AE0-ABCB5AA39C49}" dt="2022-11-22T03:57:34.431" v="18379" actId="20577"/>
          <ac:spMkLst>
            <pc:docMk/>
            <pc:sldMk cId="2100146144" sldId="428"/>
            <ac:spMk id="6" creationId="{36F77240-3648-AFB8-B618-511AA80310EC}"/>
          </ac:spMkLst>
        </pc:spChg>
        <pc:spChg chg="add mod">
          <ac:chgData name="Ge Qianru" userId="a3ef0abcd2d105c3" providerId="LiveId" clId="{4521371D-3BDC-41D2-9AE0-ABCB5AA39C49}" dt="2022-11-23T00:58:19.522" v="19068" actId="20577"/>
          <ac:spMkLst>
            <pc:docMk/>
            <pc:sldMk cId="2100146144" sldId="428"/>
            <ac:spMk id="7" creationId="{FF3E97FA-B383-4C25-8D9F-D1C727874491}"/>
          </ac:spMkLst>
        </pc:spChg>
      </pc:sldChg>
      <pc:sldChg chg="addSp delSp modSp add mod modAnim">
        <pc:chgData name="Ge Qianru" userId="a3ef0abcd2d105c3" providerId="LiveId" clId="{4521371D-3BDC-41D2-9AE0-ABCB5AA39C49}" dt="2022-11-23T06:07:25.873" v="19517" actId="114"/>
        <pc:sldMkLst>
          <pc:docMk/>
          <pc:sldMk cId="2620616765" sldId="429"/>
        </pc:sldMkLst>
        <pc:spChg chg="add del mod">
          <ac:chgData name="Ge Qianru" userId="a3ef0abcd2d105c3" providerId="LiveId" clId="{4521371D-3BDC-41D2-9AE0-ABCB5AA39C49}" dt="2022-11-22T03:57:55.050" v="18381" actId="478"/>
          <ac:spMkLst>
            <pc:docMk/>
            <pc:sldMk cId="2620616765" sldId="429"/>
            <ac:spMk id="3" creationId="{19DB6909-857C-8BBA-A449-67713F51F1B8}"/>
          </ac:spMkLst>
        </pc:spChg>
        <pc:spChg chg="add mod">
          <ac:chgData name="Ge Qianru" userId="a3ef0abcd2d105c3" providerId="LiveId" clId="{4521371D-3BDC-41D2-9AE0-ABCB5AA39C49}" dt="2022-11-22T03:57:55.458" v="18382"/>
          <ac:spMkLst>
            <pc:docMk/>
            <pc:sldMk cId="2620616765" sldId="429"/>
            <ac:spMk id="4" creationId="{659E0776-6909-C1B0-9367-786402CC5278}"/>
          </ac:spMkLst>
        </pc:spChg>
        <pc:spChg chg="del">
          <ac:chgData name="Ge Qianru" userId="a3ef0abcd2d105c3" providerId="LiveId" clId="{4521371D-3BDC-41D2-9AE0-ABCB5AA39C49}" dt="2022-11-22T03:57:50.340" v="18380" actId="478"/>
          <ac:spMkLst>
            <pc:docMk/>
            <pc:sldMk cId="2620616765" sldId="429"/>
            <ac:spMk id="6" creationId="{36F77240-3648-AFB8-B618-511AA80310EC}"/>
          </ac:spMkLst>
        </pc:spChg>
        <pc:spChg chg="mod">
          <ac:chgData name="Ge Qianru" userId="a3ef0abcd2d105c3" providerId="LiveId" clId="{4521371D-3BDC-41D2-9AE0-ABCB5AA39C49}" dt="2022-11-23T06:07:25.873" v="19517" actId="114"/>
          <ac:spMkLst>
            <pc:docMk/>
            <pc:sldMk cId="2620616765" sldId="429"/>
            <ac:spMk id="7" creationId="{FF3E97FA-B383-4C25-8D9F-D1C727874491}"/>
          </ac:spMkLst>
        </pc:spChg>
      </pc:sldChg>
      <pc:sldChg chg="addSp delSp modSp new mod">
        <pc:chgData name="Ge Qianru" userId="a3ef0abcd2d105c3" providerId="LiveId" clId="{4521371D-3BDC-41D2-9AE0-ABCB5AA39C49}" dt="2022-11-22T06:37:30.360" v="18593" actId="108"/>
        <pc:sldMkLst>
          <pc:docMk/>
          <pc:sldMk cId="715882446" sldId="430"/>
        </pc:sldMkLst>
        <pc:spChg chg="del">
          <ac:chgData name="Ge Qianru" userId="a3ef0abcd2d105c3" providerId="LiveId" clId="{4521371D-3BDC-41D2-9AE0-ABCB5AA39C49}" dt="2022-11-22T03:59:14.239" v="18385" actId="478"/>
          <ac:spMkLst>
            <pc:docMk/>
            <pc:sldMk cId="715882446" sldId="430"/>
            <ac:spMk id="2" creationId="{6D8D8558-C48F-CB16-F44D-508766FEDABB}"/>
          </ac:spMkLst>
        </pc:spChg>
        <pc:spChg chg="del">
          <ac:chgData name="Ge Qianru" userId="a3ef0abcd2d105c3" providerId="LiveId" clId="{4521371D-3BDC-41D2-9AE0-ABCB5AA39C49}" dt="2022-11-22T03:59:36.902" v="18398" actId="478"/>
          <ac:spMkLst>
            <pc:docMk/>
            <pc:sldMk cId="715882446" sldId="430"/>
            <ac:spMk id="3" creationId="{FCDE2AB7-AB84-AC9A-C52F-B9A6B014FF2C}"/>
          </ac:spMkLst>
        </pc:spChg>
        <pc:spChg chg="add mod">
          <ac:chgData name="Ge Qianru" userId="a3ef0abcd2d105c3" providerId="LiveId" clId="{4521371D-3BDC-41D2-9AE0-ABCB5AA39C49}" dt="2022-11-22T06:37:30.360" v="18593" actId="108"/>
          <ac:spMkLst>
            <pc:docMk/>
            <pc:sldMk cId="715882446" sldId="430"/>
            <ac:spMk id="4" creationId="{B8BC7B84-2A68-66BB-AA1C-5D9BBAFBED12}"/>
          </ac:spMkLst>
        </pc:spChg>
        <pc:spChg chg="add mod">
          <ac:chgData name="Ge Qianru" userId="a3ef0abcd2d105c3" providerId="LiveId" clId="{4521371D-3BDC-41D2-9AE0-ABCB5AA39C49}" dt="2022-11-22T03:59:21.172" v="18397"/>
          <ac:spMkLst>
            <pc:docMk/>
            <pc:sldMk cId="715882446" sldId="430"/>
            <ac:spMk id="5" creationId="{185D2AEF-F0FA-C454-B821-43EB6569A27A}"/>
          </ac:spMkLst>
        </pc:spChg>
      </pc:sldChg>
      <pc:sldChg chg="addSp delSp modSp add mod modAnim">
        <pc:chgData name="Ge Qianru" userId="a3ef0abcd2d105c3" providerId="LiveId" clId="{4521371D-3BDC-41D2-9AE0-ABCB5AA39C49}" dt="2022-11-22T07:25:31.854" v="19011" actId="20577"/>
        <pc:sldMkLst>
          <pc:docMk/>
          <pc:sldMk cId="4036952482" sldId="431"/>
        </pc:sldMkLst>
        <pc:spChg chg="add mod">
          <ac:chgData name="Ge Qianru" userId="a3ef0abcd2d105c3" providerId="LiveId" clId="{4521371D-3BDC-41D2-9AE0-ABCB5AA39C49}" dt="2022-11-22T07:25:31.854" v="19011" actId="20577"/>
          <ac:spMkLst>
            <pc:docMk/>
            <pc:sldMk cId="4036952482" sldId="431"/>
            <ac:spMk id="2" creationId="{7386A75E-4A24-851A-8B9A-BB7F63C9567C}"/>
          </ac:spMkLst>
        </pc:spChg>
        <pc:spChg chg="del mod">
          <ac:chgData name="Ge Qianru" userId="a3ef0abcd2d105c3" providerId="LiveId" clId="{4521371D-3BDC-41D2-9AE0-ABCB5AA39C49}" dt="2022-11-22T06:44:01.366" v="18793" actId="478"/>
          <ac:spMkLst>
            <pc:docMk/>
            <pc:sldMk cId="4036952482" sldId="431"/>
            <ac:spMk id="4" creationId="{B8BC7B84-2A68-66BB-AA1C-5D9BBAFBED12}"/>
          </ac:spMkLst>
        </pc:spChg>
      </pc:sldChg>
      <pc:sldChg chg="addSp modSp mod">
        <pc:chgData name="Ge Qianru" userId="a3ef0abcd2d105c3" providerId="LiveId" clId="{4521371D-3BDC-41D2-9AE0-ABCB5AA39C49}" dt="2022-11-23T06:46:07.167" v="19662" actId="1076"/>
        <pc:sldMkLst>
          <pc:docMk/>
          <pc:sldMk cId="1402211729" sldId="432"/>
        </pc:sldMkLst>
        <pc:spChg chg="add mod">
          <ac:chgData name="Ge Qianru" userId="a3ef0abcd2d105c3" providerId="LiveId" clId="{4521371D-3BDC-41D2-9AE0-ABCB5AA39C49}" dt="2022-11-23T06:46:07.167" v="19662" actId="1076"/>
          <ac:spMkLst>
            <pc:docMk/>
            <pc:sldMk cId="1402211729" sldId="432"/>
            <ac:spMk id="2" creationId="{28449444-B96E-87E3-8B94-1EFFE2036FF8}"/>
          </ac:spMkLst>
        </pc:spChg>
        <pc:spChg chg="mod">
          <ac:chgData name="Ge Qianru" userId="a3ef0abcd2d105c3" providerId="LiveId" clId="{4521371D-3BDC-41D2-9AE0-ABCB5AA39C49}" dt="2022-11-23T06:05:53.194" v="19512"/>
          <ac:spMkLst>
            <pc:docMk/>
            <pc:sldMk cId="1402211729" sldId="432"/>
            <ac:spMk id="5" creationId="{B5F6672C-D16A-7363-3F71-09846CB2B7C4}"/>
          </ac:spMkLst>
        </pc:spChg>
      </pc:sldChg>
      <pc:sldChg chg="modSp modAnim">
        <pc:chgData name="Ge Qianru" userId="a3ef0abcd2d105c3" providerId="LiveId" clId="{4521371D-3BDC-41D2-9AE0-ABCB5AA39C49}" dt="2022-11-23T06:05:17.431" v="19510"/>
        <pc:sldMkLst>
          <pc:docMk/>
          <pc:sldMk cId="1840230292" sldId="434"/>
        </pc:sldMkLst>
        <pc:spChg chg="mod">
          <ac:chgData name="Ge Qianru" userId="a3ef0abcd2d105c3" providerId="LiveId" clId="{4521371D-3BDC-41D2-9AE0-ABCB5AA39C49}" dt="2022-11-23T06:05:17.431" v="19510"/>
          <ac:spMkLst>
            <pc:docMk/>
            <pc:sldMk cId="1840230292" sldId="434"/>
            <ac:spMk id="6" creationId="{3755B89E-820A-F735-0D76-104897AFBBBC}"/>
          </ac:spMkLst>
        </pc:spChg>
      </pc:sldChg>
      <pc:sldChg chg="modSp modAnim">
        <pc:chgData name="Ge Qianru" userId="a3ef0abcd2d105c3" providerId="LiveId" clId="{4521371D-3BDC-41D2-9AE0-ABCB5AA39C49}" dt="2022-11-23T06:49:35.112" v="19704"/>
        <pc:sldMkLst>
          <pc:docMk/>
          <pc:sldMk cId="945102496" sldId="436"/>
        </pc:sldMkLst>
        <pc:spChg chg="mod">
          <ac:chgData name="Ge Qianru" userId="a3ef0abcd2d105c3" providerId="LiveId" clId="{4521371D-3BDC-41D2-9AE0-ABCB5AA39C49}" dt="2022-11-23T06:49:35.112" v="19704"/>
          <ac:spMkLst>
            <pc:docMk/>
            <pc:sldMk cId="945102496" sldId="436"/>
            <ac:spMk id="6" creationId="{3755B89E-820A-F735-0D76-104897AFBBBC}"/>
          </ac:spMkLst>
        </pc:spChg>
      </pc:sldChg>
      <pc:sldChg chg="modSp mod">
        <pc:chgData name="Ge Qianru" userId="a3ef0abcd2d105c3" providerId="LiveId" clId="{4521371D-3BDC-41D2-9AE0-ABCB5AA39C49}" dt="2022-11-23T06:46:57.813" v="19681" actId="20577"/>
        <pc:sldMkLst>
          <pc:docMk/>
          <pc:sldMk cId="1349916659" sldId="437"/>
        </pc:sldMkLst>
        <pc:spChg chg="mod">
          <ac:chgData name="Ge Qianru" userId="a3ef0abcd2d105c3" providerId="LiveId" clId="{4521371D-3BDC-41D2-9AE0-ABCB5AA39C49}" dt="2022-11-23T06:46:50.510" v="19675" actId="20577"/>
          <ac:spMkLst>
            <pc:docMk/>
            <pc:sldMk cId="1349916659" sldId="437"/>
            <ac:spMk id="8" creationId="{8000A1C0-19A5-C29E-DD31-F4EC8A99B063}"/>
          </ac:spMkLst>
        </pc:spChg>
        <pc:spChg chg="mod">
          <ac:chgData name="Ge Qianru" userId="a3ef0abcd2d105c3" providerId="LiveId" clId="{4521371D-3BDC-41D2-9AE0-ABCB5AA39C49}" dt="2022-11-23T06:46:57.813" v="19681" actId="20577"/>
          <ac:spMkLst>
            <pc:docMk/>
            <pc:sldMk cId="1349916659" sldId="437"/>
            <ac:spMk id="10" creationId="{969B4487-A130-8EB8-8931-C63F5EE6C750}"/>
          </ac:spMkLst>
        </pc:spChg>
      </pc:sldChg>
      <pc:sldChg chg="modSp">
        <pc:chgData name="Ge Qianru" userId="a3ef0abcd2d105c3" providerId="LiveId" clId="{4521371D-3BDC-41D2-9AE0-ABCB5AA39C49}" dt="2022-11-23T06:47:12.744" v="19685" actId="20577"/>
        <pc:sldMkLst>
          <pc:docMk/>
          <pc:sldMk cId="2757694280" sldId="438"/>
        </pc:sldMkLst>
        <pc:spChg chg="mod">
          <ac:chgData name="Ge Qianru" userId="a3ef0abcd2d105c3" providerId="LiveId" clId="{4521371D-3BDC-41D2-9AE0-ABCB5AA39C49}" dt="2022-11-23T06:47:12.744" v="19685" actId="20577"/>
          <ac:spMkLst>
            <pc:docMk/>
            <pc:sldMk cId="2757694280" sldId="438"/>
            <ac:spMk id="6" creationId="{3755B89E-820A-F735-0D76-104897AFBBBC}"/>
          </ac:spMkLst>
        </pc:spChg>
      </pc:sldChg>
      <pc:sldChg chg="addSp modSp add mod modAnim">
        <pc:chgData name="Ge Qianru" userId="a3ef0abcd2d105c3" providerId="LiveId" clId="{4521371D-3BDC-41D2-9AE0-ABCB5AA39C49}" dt="2022-11-23T01:24:28.754" v="19501" actId="1076"/>
        <pc:sldMkLst>
          <pc:docMk/>
          <pc:sldMk cId="2598164164" sldId="441"/>
        </pc:sldMkLst>
        <pc:spChg chg="mod">
          <ac:chgData name="Ge Qianru" userId="a3ef0abcd2d105c3" providerId="LiveId" clId="{4521371D-3BDC-41D2-9AE0-ABCB5AA39C49}" dt="2022-11-23T01:07:32.277" v="19301"/>
          <ac:spMkLst>
            <pc:docMk/>
            <pc:sldMk cId="2598164164" sldId="441"/>
            <ac:spMk id="7" creationId="{FF3E97FA-B383-4C25-8D9F-D1C727874491}"/>
          </ac:spMkLst>
        </pc:spChg>
        <pc:graphicFrameChg chg="add mod modGraphic">
          <ac:chgData name="Ge Qianru" userId="a3ef0abcd2d105c3" providerId="LiveId" clId="{4521371D-3BDC-41D2-9AE0-ABCB5AA39C49}" dt="2022-11-23T01:24:28.754" v="19501" actId="1076"/>
          <ac:graphicFrameMkLst>
            <pc:docMk/>
            <pc:sldMk cId="2598164164" sldId="441"/>
            <ac:graphicFrameMk id="2" creationId="{74653424-2A23-3EA4-E041-0E53019AC80B}"/>
          </ac:graphicFrameMkLst>
        </pc:graphicFrameChg>
      </pc:sldChg>
      <pc:sldChg chg="addSp delSp modSp add mod modAnim">
        <pc:chgData name="Ge Qianru" userId="a3ef0abcd2d105c3" providerId="LiveId" clId="{4521371D-3BDC-41D2-9AE0-ABCB5AA39C49}" dt="2022-11-23T06:58:48.059" v="19836" actId="20577"/>
        <pc:sldMkLst>
          <pc:docMk/>
          <pc:sldMk cId="3328100453" sldId="442"/>
        </pc:sldMkLst>
        <pc:spChg chg="mod">
          <ac:chgData name="Ge Qianru" userId="a3ef0abcd2d105c3" providerId="LiveId" clId="{4521371D-3BDC-41D2-9AE0-ABCB5AA39C49}" dt="2022-11-23T06:58:48.059" v="19836" actId="20577"/>
          <ac:spMkLst>
            <pc:docMk/>
            <pc:sldMk cId="3328100453" sldId="442"/>
            <ac:spMk id="6" creationId="{3755B89E-820A-F735-0D76-104897AFBBBC}"/>
          </ac:spMkLst>
        </pc:spChg>
        <pc:picChg chg="del">
          <ac:chgData name="Ge Qianru" userId="a3ef0abcd2d105c3" providerId="LiveId" clId="{4521371D-3BDC-41D2-9AE0-ABCB5AA39C49}" dt="2022-11-23T06:27:33.414" v="19520" actId="478"/>
          <ac:picMkLst>
            <pc:docMk/>
            <pc:sldMk cId="3328100453" sldId="442"/>
            <ac:picMk id="2" creationId="{67508768-0119-A6CE-02D6-383003C91B96}"/>
          </ac:picMkLst>
        </pc:picChg>
        <pc:picChg chg="add del mod modCrop">
          <ac:chgData name="Ge Qianru" userId="a3ef0abcd2d105c3" providerId="LiveId" clId="{4521371D-3BDC-41D2-9AE0-ABCB5AA39C49}" dt="2022-11-23T06:52:06.712" v="19743" actId="478"/>
          <ac:picMkLst>
            <pc:docMk/>
            <pc:sldMk cId="3328100453" sldId="442"/>
            <ac:picMk id="7" creationId="{CBC44282-0F6B-B5E7-9820-62A314731676}"/>
          </ac:picMkLst>
        </pc:picChg>
        <pc:picChg chg="add del mod">
          <ac:chgData name="Ge Qianru" userId="a3ef0abcd2d105c3" providerId="LiveId" clId="{4521371D-3BDC-41D2-9AE0-ABCB5AA39C49}" dt="2022-11-23T06:52:03.652" v="19742" actId="478"/>
          <ac:picMkLst>
            <pc:docMk/>
            <pc:sldMk cId="3328100453" sldId="442"/>
            <ac:picMk id="8" creationId="{50EC0CA7-E21E-FAFD-0830-4D6D97C4F715}"/>
          </ac:picMkLst>
        </pc:picChg>
        <pc:picChg chg="add mod modCrop">
          <ac:chgData name="Ge Qianru" userId="a3ef0abcd2d105c3" providerId="LiveId" clId="{4521371D-3BDC-41D2-9AE0-ABCB5AA39C49}" dt="2022-11-23T06:56:31.045" v="19752" actId="1076"/>
          <ac:picMkLst>
            <pc:docMk/>
            <pc:sldMk cId="3328100453" sldId="442"/>
            <ac:picMk id="10" creationId="{23A4D52F-00D5-A3C4-7FF3-13B1C38E50AD}"/>
          </ac:picMkLst>
        </pc:picChg>
        <pc:picChg chg="add mod">
          <ac:chgData name="Ge Qianru" userId="a3ef0abcd2d105c3" providerId="LiveId" clId="{4521371D-3BDC-41D2-9AE0-ABCB5AA39C49}" dt="2022-11-23T06:56:47.727" v="19756" actId="1036"/>
          <ac:picMkLst>
            <pc:docMk/>
            <pc:sldMk cId="3328100453" sldId="442"/>
            <ac:picMk id="11" creationId="{176E2C59-ABF9-2F1E-C31F-AED31BBF8417}"/>
          </ac:picMkLst>
        </pc:picChg>
      </pc:sldChg>
      <pc:sldChg chg="addSp delSp modSp add mod delAnim modAnim">
        <pc:chgData name="Ge Qianru" userId="a3ef0abcd2d105c3" providerId="LiveId" clId="{4521371D-3BDC-41D2-9AE0-ABCB5AA39C49}" dt="2022-11-23T08:55:44.155" v="19956" actId="478"/>
        <pc:sldMkLst>
          <pc:docMk/>
          <pc:sldMk cId="1839498106" sldId="443"/>
        </pc:sldMkLst>
        <pc:spChg chg="add del mod">
          <ac:chgData name="Ge Qianru" userId="a3ef0abcd2d105c3" providerId="LiveId" clId="{4521371D-3BDC-41D2-9AE0-ABCB5AA39C49}" dt="2022-11-23T07:00:24.986" v="19848" actId="478"/>
          <ac:spMkLst>
            <pc:docMk/>
            <pc:sldMk cId="1839498106" sldId="443"/>
            <ac:spMk id="3" creationId="{9DB92E99-BA1D-AB40-F18D-455F683C79CA}"/>
          </ac:spMkLst>
        </pc:spChg>
        <pc:spChg chg="del mod">
          <ac:chgData name="Ge Qianru" userId="a3ef0abcd2d105c3" providerId="LiveId" clId="{4521371D-3BDC-41D2-9AE0-ABCB5AA39C49}" dt="2022-11-23T07:00:21.466" v="19847" actId="478"/>
          <ac:spMkLst>
            <pc:docMk/>
            <pc:sldMk cId="1839498106" sldId="443"/>
            <ac:spMk id="5" creationId="{B5F6672C-D16A-7363-3F71-09846CB2B7C4}"/>
          </ac:spMkLst>
        </pc:spChg>
        <pc:spChg chg="del mod">
          <ac:chgData name="Ge Qianru" userId="a3ef0abcd2d105c3" providerId="LiveId" clId="{4521371D-3BDC-41D2-9AE0-ABCB5AA39C49}" dt="2022-11-23T07:00:49.505" v="19851" actId="478"/>
          <ac:spMkLst>
            <pc:docMk/>
            <pc:sldMk cId="1839498106" sldId="443"/>
            <ac:spMk id="6" creationId="{3755B89E-820A-F735-0D76-104897AFBBBC}"/>
          </ac:spMkLst>
        </pc:spChg>
        <pc:spChg chg="add mod">
          <ac:chgData name="Ge Qianru" userId="a3ef0abcd2d105c3" providerId="LiveId" clId="{4521371D-3BDC-41D2-9AE0-ABCB5AA39C49}" dt="2022-11-23T08:07:16.325" v="19954" actId="20577"/>
          <ac:spMkLst>
            <pc:docMk/>
            <pc:sldMk cId="1839498106" sldId="443"/>
            <ac:spMk id="7" creationId="{9AD2ABEB-2300-1DAA-7C7E-441DE3BA038D}"/>
          </ac:spMkLst>
        </pc:spChg>
        <pc:spChg chg="add del">
          <ac:chgData name="Ge Qianru" userId="a3ef0abcd2d105c3" providerId="LiveId" clId="{4521371D-3BDC-41D2-9AE0-ABCB5AA39C49}" dt="2022-11-23T08:55:44.155" v="19956" actId="478"/>
          <ac:spMkLst>
            <pc:docMk/>
            <pc:sldMk cId="1839498106" sldId="443"/>
            <ac:spMk id="9" creationId="{694C98A6-8BD5-1D0F-A9A0-2F21A1748DA8}"/>
          </ac:spMkLst>
        </pc:spChg>
        <pc:picChg chg="del">
          <ac:chgData name="Ge Qianru" userId="a3ef0abcd2d105c3" providerId="LiveId" clId="{4521371D-3BDC-41D2-9AE0-ABCB5AA39C49}" dt="2022-11-23T06:58:35.856" v="19833" actId="478"/>
          <ac:picMkLst>
            <pc:docMk/>
            <pc:sldMk cId="1839498106" sldId="443"/>
            <ac:picMk id="10" creationId="{23A4D52F-00D5-A3C4-7FF3-13B1C38E50AD}"/>
          </ac:picMkLst>
        </pc:picChg>
        <pc:picChg chg="del">
          <ac:chgData name="Ge Qianru" userId="a3ef0abcd2d105c3" providerId="LiveId" clId="{4521371D-3BDC-41D2-9AE0-ABCB5AA39C49}" dt="2022-11-23T06:58:38.294" v="19834" actId="478"/>
          <ac:picMkLst>
            <pc:docMk/>
            <pc:sldMk cId="1839498106" sldId="443"/>
            <ac:picMk id="11" creationId="{176E2C59-ABF9-2F1E-C31F-AED31BBF8417}"/>
          </ac:picMkLst>
        </pc:picChg>
      </pc:sldChg>
      <pc:sldChg chg="addSp delSp modSp new mod">
        <pc:chgData name="Ge Qianru" userId="a3ef0abcd2d105c3" providerId="LiveId" clId="{4521371D-3BDC-41D2-9AE0-ABCB5AA39C49}" dt="2022-11-23T09:10:44.934" v="19983" actId="5793"/>
        <pc:sldMkLst>
          <pc:docMk/>
          <pc:sldMk cId="4246247567" sldId="444"/>
        </pc:sldMkLst>
        <pc:spChg chg="del">
          <ac:chgData name="Ge Qianru" userId="a3ef0abcd2d105c3" providerId="LiveId" clId="{4521371D-3BDC-41D2-9AE0-ABCB5AA39C49}" dt="2022-11-23T09:09:49.594" v="19962" actId="478"/>
          <ac:spMkLst>
            <pc:docMk/>
            <pc:sldMk cId="4246247567" sldId="444"/>
            <ac:spMk id="2" creationId="{B2B0842A-64D5-02DD-9872-8E9F56451986}"/>
          </ac:spMkLst>
        </pc:spChg>
        <pc:spChg chg="mod">
          <ac:chgData name="Ge Qianru" userId="a3ef0abcd2d105c3" providerId="LiveId" clId="{4521371D-3BDC-41D2-9AE0-ABCB5AA39C49}" dt="2022-11-23T09:10:44.934" v="19983" actId="5793"/>
          <ac:spMkLst>
            <pc:docMk/>
            <pc:sldMk cId="4246247567" sldId="444"/>
            <ac:spMk id="3" creationId="{869A416C-0F40-A9AC-2A02-03D2BD14AA2F}"/>
          </ac:spMkLst>
        </pc:spChg>
        <pc:spChg chg="add mod">
          <ac:chgData name="Ge Qianru" userId="a3ef0abcd2d105c3" providerId="LiveId" clId="{4521371D-3BDC-41D2-9AE0-ABCB5AA39C49}" dt="2022-11-23T09:10:28.563" v="19977"/>
          <ac:spMkLst>
            <pc:docMk/>
            <pc:sldMk cId="4246247567" sldId="444"/>
            <ac:spMk id="4" creationId="{10147EA8-EF34-7474-8263-08B69B6C3B9D}"/>
          </ac:spMkLst>
        </pc:spChg>
      </pc:sldChg>
    </pc:docChg>
  </pc:docChgLst>
  <pc:docChgLst>
    <pc:chgData name="Ge Qianru" userId="a3ef0abcd2d105c3" providerId="LiveId" clId="{47AEB271-4E3C-4846-8E7A-8D9FA7ED4506}"/>
    <pc:docChg chg="undo redo custSel addSld delSld modSld sldOrd">
      <pc:chgData name="Ge Qianru" userId="a3ef0abcd2d105c3" providerId="LiveId" clId="{47AEB271-4E3C-4846-8E7A-8D9FA7ED4506}" dt="2022-12-13T12:34:20.267" v="4120" actId="1076"/>
      <pc:docMkLst>
        <pc:docMk/>
      </pc:docMkLst>
      <pc:sldChg chg="modSp mod">
        <pc:chgData name="Ge Qianru" userId="a3ef0abcd2d105c3" providerId="LiveId" clId="{47AEB271-4E3C-4846-8E7A-8D9FA7ED4506}" dt="2022-11-13T08:46:08.709" v="184" actId="1038"/>
        <pc:sldMkLst>
          <pc:docMk/>
          <pc:sldMk cId="2871282490" sldId="258"/>
        </pc:sldMkLst>
        <pc:spChg chg="mod">
          <ac:chgData name="Ge Qianru" userId="a3ef0abcd2d105c3" providerId="LiveId" clId="{47AEB271-4E3C-4846-8E7A-8D9FA7ED4506}" dt="2022-11-13T08:46:08.709" v="184" actId="1038"/>
          <ac:spMkLst>
            <pc:docMk/>
            <pc:sldMk cId="2871282490" sldId="258"/>
            <ac:spMk id="11" creationId="{00000000-0000-0000-0000-000000000000}"/>
          </ac:spMkLst>
        </pc:spChg>
      </pc:sldChg>
      <pc:sldChg chg="addSp modSp mod">
        <pc:chgData name="Ge Qianru" userId="a3ef0abcd2d105c3" providerId="LiveId" clId="{47AEB271-4E3C-4846-8E7A-8D9FA7ED4506}" dt="2022-10-05T01:17:49.596" v="15" actId="20577"/>
        <pc:sldMkLst>
          <pc:docMk/>
          <pc:sldMk cId="3217298940" sldId="265"/>
        </pc:sldMkLst>
        <pc:graphicFrameChg chg="add mod modGraphic">
          <ac:chgData name="Ge Qianru" userId="a3ef0abcd2d105c3" providerId="LiveId" clId="{47AEB271-4E3C-4846-8E7A-8D9FA7ED4506}" dt="2022-10-05T01:17:49.596" v="15" actId="20577"/>
          <ac:graphicFrameMkLst>
            <pc:docMk/>
            <pc:sldMk cId="3217298940" sldId="265"/>
            <ac:graphicFrameMk id="4" creationId="{A29B9A5A-853C-6136-F64E-FC1F64A6CCA2}"/>
          </ac:graphicFrameMkLst>
        </pc:graphicFrameChg>
      </pc:sldChg>
      <pc:sldChg chg="delSp mod">
        <pc:chgData name="Ge Qianru" userId="a3ef0abcd2d105c3" providerId="LiveId" clId="{47AEB271-4E3C-4846-8E7A-8D9FA7ED4506}" dt="2022-10-05T01:28:06.787" v="34" actId="478"/>
        <pc:sldMkLst>
          <pc:docMk/>
          <pc:sldMk cId="4166784285" sldId="297"/>
        </pc:sldMkLst>
        <pc:inkChg chg="del">
          <ac:chgData name="Ge Qianru" userId="a3ef0abcd2d105c3" providerId="LiveId" clId="{47AEB271-4E3C-4846-8E7A-8D9FA7ED4506}" dt="2022-10-05T01:28:06.787" v="34" actId="478"/>
          <ac:inkMkLst>
            <pc:docMk/>
            <pc:sldMk cId="4166784285" sldId="297"/>
            <ac:inkMk id="13" creationId="{FA4993F7-7D0C-2010-F2C6-66DACBD5FAC7}"/>
          </ac:inkMkLst>
        </pc:inkChg>
      </pc:sldChg>
      <pc:sldChg chg="modSp mod">
        <pc:chgData name="Ge Qianru" userId="a3ef0abcd2d105c3" providerId="LiveId" clId="{47AEB271-4E3C-4846-8E7A-8D9FA7ED4506}" dt="2022-10-12T01:34:47.991" v="65" actId="20577"/>
        <pc:sldMkLst>
          <pc:docMk/>
          <pc:sldMk cId="0" sldId="337"/>
        </pc:sldMkLst>
        <pc:spChg chg="mod">
          <ac:chgData name="Ge Qianru" userId="a3ef0abcd2d105c3" providerId="LiveId" clId="{47AEB271-4E3C-4846-8E7A-8D9FA7ED4506}" dt="2022-10-12T01:34:47.991" v="65" actId="20577"/>
          <ac:spMkLst>
            <pc:docMk/>
            <pc:sldMk cId="0" sldId="337"/>
            <ac:spMk id="97316" creationId="{701143C7-285C-A1D2-014D-382B3262E046}"/>
          </ac:spMkLst>
        </pc:spChg>
      </pc:sldChg>
      <pc:sldChg chg="modSp">
        <pc:chgData name="Ge Qianru" userId="a3ef0abcd2d105c3" providerId="LiveId" clId="{47AEB271-4E3C-4846-8E7A-8D9FA7ED4506}" dt="2022-10-12T01:35:43.934" v="67" actId="14100"/>
        <pc:sldMkLst>
          <pc:docMk/>
          <pc:sldMk cId="0" sldId="339"/>
        </pc:sldMkLst>
        <pc:spChg chg="mod">
          <ac:chgData name="Ge Qianru" userId="a3ef0abcd2d105c3" providerId="LiveId" clId="{47AEB271-4E3C-4846-8E7A-8D9FA7ED4506}" dt="2022-10-12T01:35:39.945" v="66" actId="14100"/>
          <ac:spMkLst>
            <pc:docMk/>
            <pc:sldMk cId="0" sldId="339"/>
            <ac:spMk id="96264" creationId="{C9FBB4D9-0A38-B728-E1DE-46DF8BEC6004}"/>
          </ac:spMkLst>
        </pc:spChg>
        <pc:spChg chg="mod">
          <ac:chgData name="Ge Qianru" userId="a3ef0abcd2d105c3" providerId="LiveId" clId="{47AEB271-4E3C-4846-8E7A-8D9FA7ED4506}" dt="2022-10-12T01:35:43.934" v="67" actId="14100"/>
          <ac:spMkLst>
            <pc:docMk/>
            <pc:sldMk cId="0" sldId="339"/>
            <ac:spMk id="96268" creationId="{1C493279-9F95-DA70-3704-3B1CB18008EE}"/>
          </ac:spMkLst>
        </pc:spChg>
      </pc:sldChg>
      <pc:sldChg chg="modSp">
        <pc:chgData name="Ge Qianru" userId="a3ef0abcd2d105c3" providerId="LiveId" clId="{47AEB271-4E3C-4846-8E7A-8D9FA7ED4506}" dt="2022-10-12T01:38:37.429" v="160" actId="1035"/>
        <pc:sldMkLst>
          <pc:docMk/>
          <pc:sldMk cId="0" sldId="340"/>
        </pc:sldMkLst>
        <pc:spChg chg="mod">
          <ac:chgData name="Ge Qianru" userId="a3ef0abcd2d105c3" providerId="LiveId" clId="{47AEB271-4E3C-4846-8E7A-8D9FA7ED4506}" dt="2022-10-12T01:38:37.429" v="160" actId="1035"/>
          <ac:spMkLst>
            <pc:docMk/>
            <pc:sldMk cId="0" sldId="340"/>
            <ac:spMk id="81923" creationId="{2CC1176E-58AA-20F2-D266-FB4BD40B089B}"/>
          </ac:spMkLst>
        </pc:spChg>
      </pc:sldChg>
      <pc:sldChg chg="addSp delSp modSp add mod delAnim">
        <pc:chgData name="Ge Qianru" userId="a3ef0abcd2d105c3" providerId="LiveId" clId="{47AEB271-4E3C-4846-8E7A-8D9FA7ED4506}" dt="2022-10-05T01:27:46.611" v="33" actId="113"/>
        <pc:sldMkLst>
          <pc:docMk/>
          <pc:sldMk cId="3695012311" sldId="342"/>
        </pc:sldMkLst>
        <pc:spChg chg="del">
          <ac:chgData name="Ge Qianru" userId="a3ef0abcd2d105c3" providerId="LiveId" clId="{47AEB271-4E3C-4846-8E7A-8D9FA7ED4506}" dt="2022-10-05T01:21:47.888" v="18" actId="478"/>
          <ac:spMkLst>
            <pc:docMk/>
            <pc:sldMk cId="3695012311" sldId="342"/>
            <ac:spMk id="3" creationId="{00000000-0000-0000-0000-000000000000}"/>
          </ac:spMkLst>
        </pc:spChg>
        <pc:spChg chg="add del mod">
          <ac:chgData name="Ge Qianru" userId="a3ef0abcd2d105c3" providerId="LiveId" clId="{47AEB271-4E3C-4846-8E7A-8D9FA7ED4506}" dt="2022-10-05T01:21:50.199" v="19" actId="478"/>
          <ac:spMkLst>
            <pc:docMk/>
            <pc:sldMk cId="3695012311" sldId="342"/>
            <ac:spMk id="7" creationId="{33CA14AD-B51B-C9F7-1A8B-43E603DC9506}"/>
          </ac:spMkLst>
        </pc:spChg>
        <pc:spChg chg="del">
          <ac:chgData name="Ge Qianru" userId="a3ef0abcd2d105c3" providerId="LiveId" clId="{47AEB271-4E3C-4846-8E7A-8D9FA7ED4506}" dt="2022-10-05T01:21:40.092" v="17" actId="478"/>
          <ac:spMkLst>
            <pc:docMk/>
            <pc:sldMk cId="3695012311" sldId="342"/>
            <ac:spMk id="15" creationId="{2C66E1DC-F888-C3E0-DDD6-03BA46BD9AC7}"/>
          </ac:spMkLst>
        </pc:spChg>
        <pc:spChg chg="del">
          <ac:chgData name="Ge Qianru" userId="a3ef0abcd2d105c3" providerId="LiveId" clId="{47AEB271-4E3C-4846-8E7A-8D9FA7ED4506}" dt="2022-10-05T01:21:40.092" v="17" actId="478"/>
          <ac:spMkLst>
            <pc:docMk/>
            <pc:sldMk cId="3695012311" sldId="342"/>
            <ac:spMk id="17" creationId="{6E4C9491-B0DF-F18D-A6BE-6BEF5E134524}"/>
          </ac:spMkLst>
        </pc:spChg>
        <pc:spChg chg="del">
          <ac:chgData name="Ge Qianru" userId="a3ef0abcd2d105c3" providerId="LiveId" clId="{47AEB271-4E3C-4846-8E7A-8D9FA7ED4506}" dt="2022-10-05T01:21:40.092" v="17" actId="478"/>
          <ac:spMkLst>
            <pc:docMk/>
            <pc:sldMk cId="3695012311" sldId="342"/>
            <ac:spMk id="21" creationId="{D27CD6BF-90DD-2F0A-1CE9-2AF1D3D00CA7}"/>
          </ac:spMkLst>
        </pc:spChg>
        <pc:spChg chg="del">
          <ac:chgData name="Ge Qianru" userId="a3ef0abcd2d105c3" providerId="LiveId" clId="{47AEB271-4E3C-4846-8E7A-8D9FA7ED4506}" dt="2022-10-05T01:21:40.092" v="17" actId="478"/>
          <ac:spMkLst>
            <pc:docMk/>
            <pc:sldMk cId="3695012311" sldId="342"/>
            <ac:spMk id="25" creationId="{54601805-A725-2A73-2CB5-13EDEBE628BA}"/>
          </ac:spMkLst>
        </pc:spChg>
        <pc:spChg chg="del">
          <ac:chgData name="Ge Qianru" userId="a3ef0abcd2d105c3" providerId="LiveId" clId="{47AEB271-4E3C-4846-8E7A-8D9FA7ED4506}" dt="2022-10-05T01:21:40.092" v="17" actId="478"/>
          <ac:spMkLst>
            <pc:docMk/>
            <pc:sldMk cId="3695012311" sldId="342"/>
            <ac:spMk id="28" creationId="{6323F707-7A85-0C17-F3AA-21954F585F03}"/>
          </ac:spMkLst>
        </pc:spChg>
        <pc:spChg chg="del">
          <ac:chgData name="Ge Qianru" userId="a3ef0abcd2d105c3" providerId="LiveId" clId="{47AEB271-4E3C-4846-8E7A-8D9FA7ED4506}" dt="2022-10-05T01:21:40.092" v="17" actId="478"/>
          <ac:spMkLst>
            <pc:docMk/>
            <pc:sldMk cId="3695012311" sldId="342"/>
            <ac:spMk id="29" creationId="{8FD2BF6D-E059-5D20-285E-E8707F2F422F}"/>
          </ac:spMkLst>
        </pc:spChg>
        <pc:spChg chg="del">
          <ac:chgData name="Ge Qianru" userId="a3ef0abcd2d105c3" providerId="LiveId" clId="{47AEB271-4E3C-4846-8E7A-8D9FA7ED4506}" dt="2022-10-05T01:21:40.092" v="17" actId="478"/>
          <ac:spMkLst>
            <pc:docMk/>
            <pc:sldMk cId="3695012311" sldId="342"/>
            <ac:spMk id="30" creationId="{9CF2BB3D-678B-CAD5-F56C-EE5B44151980}"/>
          </ac:spMkLst>
        </pc:spChg>
        <pc:spChg chg="del">
          <ac:chgData name="Ge Qianru" userId="a3ef0abcd2d105c3" providerId="LiveId" clId="{47AEB271-4E3C-4846-8E7A-8D9FA7ED4506}" dt="2022-10-05T01:21:40.092" v="17" actId="478"/>
          <ac:spMkLst>
            <pc:docMk/>
            <pc:sldMk cId="3695012311" sldId="342"/>
            <ac:spMk id="32" creationId="{568F589F-A0E4-4D58-FCDF-3B469ABDCCA1}"/>
          </ac:spMkLst>
        </pc:spChg>
        <pc:spChg chg="del">
          <ac:chgData name="Ge Qianru" userId="a3ef0abcd2d105c3" providerId="LiveId" clId="{47AEB271-4E3C-4846-8E7A-8D9FA7ED4506}" dt="2022-10-05T01:21:40.092" v="17" actId="478"/>
          <ac:spMkLst>
            <pc:docMk/>
            <pc:sldMk cId="3695012311" sldId="342"/>
            <ac:spMk id="35" creationId="{83BF135C-9532-4D5A-A13F-9C133EC767AE}"/>
          </ac:spMkLst>
        </pc:spChg>
        <pc:spChg chg="del">
          <ac:chgData name="Ge Qianru" userId="a3ef0abcd2d105c3" providerId="LiveId" clId="{47AEB271-4E3C-4846-8E7A-8D9FA7ED4506}" dt="2022-10-05T01:21:40.092" v="17" actId="478"/>
          <ac:spMkLst>
            <pc:docMk/>
            <pc:sldMk cId="3695012311" sldId="342"/>
            <ac:spMk id="39" creationId="{57B57938-7CE9-8FEF-43EF-782D011A60E8}"/>
          </ac:spMkLst>
        </pc:spChg>
        <pc:spChg chg="del">
          <ac:chgData name="Ge Qianru" userId="a3ef0abcd2d105c3" providerId="LiveId" clId="{47AEB271-4E3C-4846-8E7A-8D9FA7ED4506}" dt="2022-10-05T01:21:40.092" v="17" actId="478"/>
          <ac:spMkLst>
            <pc:docMk/>
            <pc:sldMk cId="3695012311" sldId="342"/>
            <ac:spMk id="41" creationId="{4B3EA414-7474-A336-3126-E58F59D5F4CD}"/>
          </ac:spMkLst>
        </pc:spChg>
        <pc:spChg chg="del">
          <ac:chgData name="Ge Qianru" userId="a3ef0abcd2d105c3" providerId="LiveId" clId="{47AEB271-4E3C-4846-8E7A-8D9FA7ED4506}" dt="2022-10-05T01:21:40.092" v="17" actId="478"/>
          <ac:spMkLst>
            <pc:docMk/>
            <pc:sldMk cId="3695012311" sldId="342"/>
            <ac:spMk id="43" creationId="{356888FF-8EFB-169B-D9C9-7EEB02BC925C}"/>
          </ac:spMkLst>
        </pc:spChg>
        <pc:spChg chg="del">
          <ac:chgData name="Ge Qianru" userId="a3ef0abcd2d105c3" providerId="LiveId" clId="{47AEB271-4E3C-4846-8E7A-8D9FA7ED4506}" dt="2022-10-05T01:21:40.092" v="17" actId="478"/>
          <ac:spMkLst>
            <pc:docMk/>
            <pc:sldMk cId="3695012311" sldId="342"/>
            <ac:spMk id="45" creationId="{9B1B498D-B466-4E2D-1BC6-3C3BD333A94D}"/>
          </ac:spMkLst>
        </pc:spChg>
        <pc:spChg chg="del">
          <ac:chgData name="Ge Qianru" userId="a3ef0abcd2d105c3" providerId="LiveId" clId="{47AEB271-4E3C-4846-8E7A-8D9FA7ED4506}" dt="2022-10-05T01:21:40.092" v="17" actId="478"/>
          <ac:spMkLst>
            <pc:docMk/>
            <pc:sldMk cId="3695012311" sldId="342"/>
            <ac:spMk id="49" creationId="{694FE584-3787-A296-DB99-0DDADBAE4F2E}"/>
          </ac:spMkLst>
        </pc:spChg>
        <pc:spChg chg="del">
          <ac:chgData name="Ge Qianru" userId="a3ef0abcd2d105c3" providerId="LiveId" clId="{47AEB271-4E3C-4846-8E7A-8D9FA7ED4506}" dt="2022-10-05T01:21:40.092" v="17" actId="478"/>
          <ac:spMkLst>
            <pc:docMk/>
            <pc:sldMk cId="3695012311" sldId="342"/>
            <ac:spMk id="51" creationId="{D612BB37-74BD-48A9-4009-48664D33FD12}"/>
          </ac:spMkLst>
        </pc:spChg>
        <pc:spChg chg="del">
          <ac:chgData name="Ge Qianru" userId="a3ef0abcd2d105c3" providerId="LiveId" clId="{47AEB271-4E3C-4846-8E7A-8D9FA7ED4506}" dt="2022-10-05T01:21:40.092" v="17" actId="478"/>
          <ac:spMkLst>
            <pc:docMk/>
            <pc:sldMk cId="3695012311" sldId="342"/>
            <ac:spMk id="53" creationId="{081E39E8-379D-976A-9645-69DBE2D054A1}"/>
          </ac:spMkLst>
        </pc:spChg>
        <pc:spChg chg="del">
          <ac:chgData name="Ge Qianru" userId="a3ef0abcd2d105c3" providerId="LiveId" clId="{47AEB271-4E3C-4846-8E7A-8D9FA7ED4506}" dt="2022-10-05T01:21:40.092" v="17" actId="478"/>
          <ac:spMkLst>
            <pc:docMk/>
            <pc:sldMk cId="3695012311" sldId="342"/>
            <ac:spMk id="55" creationId="{549F6BD9-22C2-4946-64B6-9C20E25BA116}"/>
          </ac:spMkLst>
        </pc:spChg>
        <pc:spChg chg="del">
          <ac:chgData name="Ge Qianru" userId="a3ef0abcd2d105c3" providerId="LiveId" clId="{47AEB271-4E3C-4846-8E7A-8D9FA7ED4506}" dt="2022-10-05T01:21:40.092" v="17" actId="478"/>
          <ac:spMkLst>
            <pc:docMk/>
            <pc:sldMk cId="3695012311" sldId="342"/>
            <ac:spMk id="59" creationId="{7376C781-BDB1-FD6C-22BE-E5244AF7314E}"/>
          </ac:spMkLst>
        </pc:spChg>
        <pc:spChg chg="del">
          <ac:chgData name="Ge Qianru" userId="a3ef0abcd2d105c3" providerId="LiveId" clId="{47AEB271-4E3C-4846-8E7A-8D9FA7ED4506}" dt="2022-10-05T01:21:40.092" v="17" actId="478"/>
          <ac:spMkLst>
            <pc:docMk/>
            <pc:sldMk cId="3695012311" sldId="342"/>
            <ac:spMk id="61" creationId="{29AFEE8B-F34E-DB2D-F8B5-0D9345BAD3FC}"/>
          </ac:spMkLst>
        </pc:spChg>
        <pc:spChg chg="del">
          <ac:chgData name="Ge Qianru" userId="a3ef0abcd2d105c3" providerId="LiveId" clId="{47AEB271-4E3C-4846-8E7A-8D9FA7ED4506}" dt="2022-10-05T01:21:40.092" v="17" actId="478"/>
          <ac:spMkLst>
            <pc:docMk/>
            <pc:sldMk cId="3695012311" sldId="342"/>
            <ac:spMk id="64" creationId="{3382E984-BCEC-69FC-93AE-C5D6367BD12D}"/>
          </ac:spMkLst>
        </pc:spChg>
        <pc:spChg chg="del">
          <ac:chgData name="Ge Qianru" userId="a3ef0abcd2d105c3" providerId="LiveId" clId="{47AEB271-4E3C-4846-8E7A-8D9FA7ED4506}" dt="2022-10-05T01:21:40.092" v="17" actId="478"/>
          <ac:spMkLst>
            <pc:docMk/>
            <pc:sldMk cId="3695012311" sldId="342"/>
            <ac:spMk id="66" creationId="{3404E80B-2067-C974-B467-9855A5397FEC}"/>
          </ac:spMkLst>
        </pc:spChg>
        <pc:spChg chg="del">
          <ac:chgData name="Ge Qianru" userId="a3ef0abcd2d105c3" providerId="LiveId" clId="{47AEB271-4E3C-4846-8E7A-8D9FA7ED4506}" dt="2022-10-05T01:21:40.092" v="17" actId="478"/>
          <ac:spMkLst>
            <pc:docMk/>
            <pc:sldMk cId="3695012311" sldId="342"/>
            <ac:spMk id="69" creationId="{F65ACBDD-B1F1-DE54-6AFE-197663EBDD0A}"/>
          </ac:spMkLst>
        </pc:spChg>
        <pc:spChg chg="del">
          <ac:chgData name="Ge Qianru" userId="a3ef0abcd2d105c3" providerId="LiveId" clId="{47AEB271-4E3C-4846-8E7A-8D9FA7ED4506}" dt="2022-10-05T01:21:40.092" v="17" actId="478"/>
          <ac:spMkLst>
            <pc:docMk/>
            <pc:sldMk cId="3695012311" sldId="342"/>
            <ac:spMk id="71" creationId="{3D2CFCF8-B627-4ABA-D79D-79CFAC984D64}"/>
          </ac:spMkLst>
        </pc:spChg>
        <pc:spChg chg="del">
          <ac:chgData name="Ge Qianru" userId="a3ef0abcd2d105c3" providerId="LiveId" clId="{47AEB271-4E3C-4846-8E7A-8D9FA7ED4506}" dt="2022-10-05T01:21:40.092" v="17" actId="478"/>
          <ac:spMkLst>
            <pc:docMk/>
            <pc:sldMk cId="3695012311" sldId="342"/>
            <ac:spMk id="73" creationId="{E71F6602-D09C-BC03-C045-070C68348506}"/>
          </ac:spMkLst>
        </pc:spChg>
        <pc:spChg chg="del">
          <ac:chgData name="Ge Qianru" userId="a3ef0abcd2d105c3" providerId="LiveId" clId="{47AEB271-4E3C-4846-8E7A-8D9FA7ED4506}" dt="2022-10-05T01:21:40.092" v="17" actId="478"/>
          <ac:spMkLst>
            <pc:docMk/>
            <pc:sldMk cId="3695012311" sldId="342"/>
            <ac:spMk id="75" creationId="{A9810A23-13A3-EC1B-F8D8-96797F035560}"/>
          </ac:spMkLst>
        </pc:spChg>
        <pc:spChg chg="del">
          <ac:chgData name="Ge Qianru" userId="a3ef0abcd2d105c3" providerId="LiveId" clId="{47AEB271-4E3C-4846-8E7A-8D9FA7ED4506}" dt="2022-10-05T01:21:40.092" v="17" actId="478"/>
          <ac:spMkLst>
            <pc:docMk/>
            <pc:sldMk cId="3695012311" sldId="342"/>
            <ac:spMk id="77" creationId="{B358C7B1-DE37-B672-DA8E-584E2B3D44FC}"/>
          </ac:spMkLst>
        </pc:spChg>
        <pc:spChg chg="del">
          <ac:chgData name="Ge Qianru" userId="a3ef0abcd2d105c3" providerId="LiveId" clId="{47AEB271-4E3C-4846-8E7A-8D9FA7ED4506}" dt="2022-10-05T01:21:40.092" v="17" actId="478"/>
          <ac:spMkLst>
            <pc:docMk/>
            <pc:sldMk cId="3695012311" sldId="342"/>
            <ac:spMk id="80" creationId="{3ECBD69E-9BBC-B449-5C6C-5D79558F6C0F}"/>
          </ac:spMkLst>
        </pc:spChg>
        <pc:spChg chg="del">
          <ac:chgData name="Ge Qianru" userId="a3ef0abcd2d105c3" providerId="LiveId" clId="{47AEB271-4E3C-4846-8E7A-8D9FA7ED4506}" dt="2022-10-05T01:21:40.092" v="17" actId="478"/>
          <ac:spMkLst>
            <pc:docMk/>
            <pc:sldMk cId="3695012311" sldId="342"/>
            <ac:spMk id="82" creationId="{83AADB6D-EB25-747B-FDED-167A299B3B14}"/>
          </ac:spMkLst>
        </pc:spChg>
        <pc:graphicFrameChg chg="add mod modGraphic">
          <ac:chgData name="Ge Qianru" userId="a3ef0abcd2d105c3" providerId="LiveId" clId="{47AEB271-4E3C-4846-8E7A-8D9FA7ED4506}" dt="2022-10-05T01:27:46.611" v="33" actId="113"/>
          <ac:graphicFrameMkLst>
            <pc:docMk/>
            <pc:sldMk cId="3695012311" sldId="342"/>
            <ac:graphicFrameMk id="9" creationId="{F3C62863-06B9-0DAD-A00C-76BDE62A19A9}"/>
          </ac:graphicFrameMkLst>
        </pc:graphicFrameChg>
        <pc:cxnChg chg="del">
          <ac:chgData name="Ge Qianru" userId="a3ef0abcd2d105c3" providerId="LiveId" clId="{47AEB271-4E3C-4846-8E7A-8D9FA7ED4506}" dt="2022-10-05T01:21:40.092" v="17" actId="478"/>
          <ac:cxnSpMkLst>
            <pc:docMk/>
            <pc:sldMk cId="3695012311" sldId="342"/>
            <ac:cxnSpMk id="6" creationId="{3EAB1A05-D62D-8EB4-E21B-A3F72473F52D}"/>
          </ac:cxnSpMkLst>
        </pc:cxnChg>
        <pc:cxnChg chg="del">
          <ac:chgData name="Ge Qianru" userId="a3ef0abcd2d105c3" providerId="LiveId" clId="{47AEB271-4E3C-4846-8E7A-8D9FA7ED4506}" dt="2022-10-05T01:21:40.092" v="17" actId="478"/>
          <ac:cxnSpMkLst>
            <pc:docMk/>
            <pc:sldMk cId="3695012311" sldId="342"/>
            <ac:cxnSpMk id="12" creationId="{ECF836B8-7ACF-ACA2-EC67-7EF4899372D5}"/>
          </ac:cxnSpMkLst>
        </pc:cxnChg>
        <pc:cxnChg chg="del">
          <ac:chgData name="Ge Qianru" userId="a3ef0abcd2d105c3" providerId="LiveId" clId="{47AEB271-4E3C-4846-8E7A-8D9FA7ED4506}" dt="2022-10-05T01:21:40.092" v="17" actId="478"/>
          <ac:cxnSpMkLst>
            <pc:docMk/>
            <pc:sldMk cId="3695012311" sldId="342"/>
            <ac:cxnSpMk id="14" creationId="{3CE4AF35-7DF8-7AED-95DB-9FBAF95362D9}"/>
          </ac:cxnSpMkLst>
        </pc:cxnChg>
        <pc:cxnChg chg="del">
          <ac:chgData name="Ge Qianru" userId="a3ef0abcd2d105c3" providerId="LiveId" clId="{47AEB271-4E3C-4846-8E7A-8D9FA7ED4506}" dt="2022-10-05T01:21:40.092" v="17" actId="478"/>
          <ac:cxnSpMkLst>
            <pc:docMk/>
            <pc:sldMk cId="3695012311" sldId="342"/>
            <ac:cxnSpMk id="19" creationId="{D6008C1E-8670-6207-C0B2-E60631071E17}"/>
          </ac:cxnSpMkLst>
        </pc:cxnChg>
        <pc:cxnChg chg="del">
          <ac:chgData name="Ge Qianru" userId="a3ef0abcd2d105c3" providerId="LiveId" clId="{47AEB271-4E3C-4846-8E7A-8D9FA7ED4506}" dt="2022-10-05T01:21:40.092" v="17" actId="478"/>
          <ac:cxnSpMkLst>
            <pc:docMk/>
            <pc:sldMk cId="3695012311" sldId="342"/>
            <ac:cxnSpMk id="23" creationId="{A5CBDDDD-E676-DC62-C5F6-A769A6C91FFA}"/>
          </ac:cxnSpMkLst>
        </pc:cxnChg>
        <pc:cxnChg chg="del">
          <ac:chgData name="Ge Qianru" userId="a3ef0abcd2d105c3" providerId="LiveId" clId="{47AEB271-4E3C-4846-8E7A-8D9FA7ED4506}" dt="2022-10-05T01:21:40.092" v="17" actId="478"/>
          <ac:cxnSpMkLst>
            <pc:docMk/>
            <pc:sldMk cId="3695012311" sldId="342"/>
            <ac:cxnSpMk id="26" creationId="{B7E7BBD1-F1AC-E76D-D9F3-683377AE4B71}"/>
          </ac:cxnSpMkLst>
        </pc:cxnChg>
        <pc:cxnChg chg="del">
          <ac:chgData name="Ge Qianru" userId="a3ef0abcd2d105c3" providerId="LiveId" clId="{47AEB271-4E3C-4846-8E7A-8D9FA7ED4506}" dt="2022-10-05T01:21:40.092" v="17" actId="478"/>
          <ac:cxnSpMkLst>
            <pc:docMk/>
            <pc:sldMk cId="3695012311" sldId="342"/>
            <ac:cxnSpMk id="36" creationId="{6C2FFE0B-F708-C731-F334-77FC1054F3EB}"/>
          </ac:cxnSpMkLst>
        </pc:cxnChg>
        <pc:cxnChg chg="del">
          <ac:chgData name="Ge Qianru" userId="a3ef0abcd2d105c3" providerId="LiveId" clId="{47AEB271-4E3C-4846-8E7A-8D9FA7ED4506}" dt="2022-10-05T01:21:40.092" v="17" actId="478"/>
          <ac:cxnSpMkLst>
            <pc:docMk/>
            <pc:sldMk cId="3695012311" sldId="342"/>
            <ac:cxnSpMk id="37" creationId="{F9226B61-F1C2-EE39-B460-F7C43BA89182}"/>
          </ac:cxnSpMkLst>
        </pc:cxnChg>
        <pc:cxnChg chg="del">
          <ac:chgData name="Ge Qianru" userId="a3ef0abcd2d105c3" providerId="LiveId" clId="{47AEB271-4E3C-4846-8E7A-8D9FA7ED4506}" dt="2022-10-05T01:21:40.092" v="17" actId="478"/>
          <ac:cxnSpMkLst>
            <pc:docMk/>
            <pc:sldMk cId="3695012311" sldId="342"/>
            <ac:cxnSpMk id="46" creationId="{77EC927A-E9E1-D133-30C2-73A2B7EC89C5}"/>
          </ac:cxnSpMkLst>
        </pc:cxnChg>
        <pc:cxnChg chg="del">
          <ac:chgData name="Ge Qianru" userId="a3ef0abcd2d105c3" providerId="LiveId" clId="{47AEB271-4E3C-4846-8E7A-8D9FA7ED4506}" dt="2022-10-05T01:21:40.092" v="17" actId="478"/>
          <ac:cxnSpMkLst>
            <pc:docMk/>
            <pc:sldMk cId="3695012311" sldId="342"/>
            <ac:cxnSpMk id="47" creationId="{DDA93D82-9D88-BA83-D094-CEDCE235206B}"/>
          </ac:cxnSpMkLst>
        </pc:cxnChg>
        <pc:cxnChg chg="del">
          <ac:chgData name="Ge Qianru" userId="a3ef0abcd2d105c3" providerId="LiveId" clId="{47AEB271-4E3C-4846-8E7A-8D9FA7ED4506}" dt="2022-10-05T01:21:40.092" v="17" actId="478"/>
          <ac:cxnSpMkLst>
            <pc:docMk/>
            <pc:sldMk cId="3695012311" sldId="342"/>
            <ac:cxnSpMk id="56" creationId="{BFC17309-3B6E-0490-88FB-7995768EA64F}"/>
          </ac:cxnSpMkLst>
        </pc:cxnChg>
        <pc:cxnChg chg="del">
          <ac:chgData name="Ge Qianru" userId="a3ef0abcd2d105c3" providerId="LiveId" clId="{47AEB271-4E3C-4846-8E7A-8D9FA7ED4506}" dt="2022-10-05T01:21:40.092" v="17" actId="478"/>
          <ac:cxnSpMkLst>
            <pc:docMk/>
            <pc:sldMk cId="3695012311" sldId="342"/>
            <ac:cxnSpMk id="57" creationId="{48AB8B35-0863-6CA0-8B94-469676D05739}"/>
          </ac:cxnSpMkLst>
        </pc:cxnChg>
        <pc:cxnChg chg="del">
          <ac:chgData name="Ge Qianru" userId="a3ef0abcd2d105c3" providerId="LiveId" clId="{47AEB271-4E3C-4846-8E7A-8D9FA7ED4506}" dt="2022-10-05T01:21:40.092" v="17" actId="478"/>
          <ac:cxnSpMkLst>
            <pc:docMk/>
            <pc:sldMk cId="3695012311" sldId="342"/>
            <ac:cxnSpMk id="62" creationId="{B3371D96-889E-0B70-8A39-67590059B873}"/>
          </ac:cxnSpMkLst>
        </pc:cxnChg>
        <pc:cxnChg chg="del">
          <ac:chgData name="Ge Qianru" userId="a3ef0abcd2d105c3" providerId="LiveId" clId="{47AEB271-4E3C-4846-8E7A-8D9FA7ED4506}" dt="2022-10-05T01:21:40.092" v="17" actId="478"/>
          <ac:cxnSpMkLst>
            <pc:docMk/>
            <pc:sldMk cId="3695012311" sldId="342"/>
            <ac:cxnSpMk id="67" creationId="{B8656CBB-BE9E-F23A-E862-93412AE7FD08}"/>
          </ac:cxnSpMkLst>
        </pc:cxnChg>
        <pc:cxnChg chg="del">
          <ac:chgData name="Ge Qianru" userId="a3ef0abcd2d105c3" providerId="LiveId" clId="{47AEB271-4E3C-4846-8E7A-8D9FA7ED4506}" dt="2022-10-05T01:21:40.092" v="17" actId="478"/>
          <ac:cxnSpMkLst>
            <pc:docMk/>
            <pc:sldMk cId="3695012311" sldId="342"/>
            <ac:cxnSpMk id="78" creationId="{31E45140-B690-A7AF-1CAA-3F47A345A46B}"/>
          </ac:cxnSpMkLst>
        </pc:cxnChg>
      </pc:sldChg>
      <pc:sldChg chg="modSp mod">
        <pc:chgData name="Ge Qianru" userId="a3ef0abcd2d105c3" providerId="LiveId" clId="{47AEB271-4E3C-4846-8E7A-8D9FA7ED4506}" dt="2022-10-12T01:37:23.561" v="74" actId="1076"/>
        <pc:sldMkLst>
          <pc:docMk/>
          <pc:sldMk cId="0" sldId="386"/>
        </pc:sldMkLst>
        <pc:spChg chg="mod">
          <ac:chgData name="Ge Qianru" userId="a3ef0abcd2d105c3" providerId="LiveId" clId="{47AEB271-4E3C-4846-8E7A-8D9FA7ED4506}" dt="2022-10-12T01:37:15.937" v="72" actId="108"/>
          <ac:spMkLst>
            <pc:docMk/>
            <pc:sldMk cId="0" sldId="386"/>
            <ac:spMk id="7172" creationId="{00000000-0000-0000-0000-000000000000}"/>
          </ac:spMkLst>
        </pc:spChg>
        <pc:graphicFrameChg chg="mod">
          <ac:chgData name="Ge Qianru" userId="a3ef0abcd2d105c3" providerId="LiveId" clId="{47AEB271-4E3C-4846-8E7A-8D9FA7ED4506}" dt="2022-10-12T01:37:23.561" v="74" actId="1076"/>
          <ac:graphicFrameMkLst>
            <pc:docMk/>
            <pc:sldMk cId="0" sldId="386"/>
            <ac:graphicFrameMk id="7170" creationId="{00000000-0000-0000-0000-000000000000}"/>
          </ac:graphicFrameMkLst>
        </pc:graphicFrameChg>
      </pc:sldChg>
      <pc:sldChg chg="modSp mod modAnim">
        <pc:chgData name="Ge Qianru" userId="a3ef0abcd2d105c3" providerId="LiveId" clId="{47AEB271-4E3C-4846-8E7A-8D9FA7ED4506}" dt="2022-10-12T01:39:04.494" v="166" actId="20577"/>
        <pc:sldMkLst>
          <pc:docMk/>
          <pc:sldMk cId="0" sldId="388"/>
        </pc:sldMkLst>
        <pc:spChg chg="mod">
          <ac:chgData name="Ge Qianru" userId="a3ef0abcd2d105c3" providerId="LiveId" clId="{47AEB271-4E3C-4846-8E7A-8D9FA7ED4506}" dt="2022-10-12T01:39:04.494" v="166" actId="20577"/>
          <ac:spMkLst>
            <pc:docMk/>
            <pc:sldMk cId="0" sldId="388"/>
            <ac:spMk id="8196" creationId="{00000000-0000-0000-0000-000000000000}"/>
          </ac:spMkLst>
        </pc:spChg>
      </pc:sldChg>
      <pc:sldChg chg="new">
        <pc:chgData name="Ge Qianru" userId="a3ef0abcd2d105c3" providerId="LiveId" clId="{47AEB271-4E3C-4846-8E7A-8D9FA7ED4506}" dt="2022-11-20T03:01:46.124" v="185" actId="680"/>
        <pc:sldMkLst>
          <pc:docMk/>
          <pc:sldMk cId="3803338613" sldId="426"/>
        </pc:sldMkLst>
      </pc:sldChg>
      <pc:sldChg chg="modSp modAnim">
        <pc:chgData name="Ge Qianru" userId="a3ef0abcd2d105c3" providerId="LiveId" clId="{47AEB271-4E3C-4846-8E7A-8D9FA7ED4506}" dt="2022-12-05T07:31:34.931" v="2948" actId="20577"/>
        <pc:sldMkLst>
          <pc:docMk/>
          <pc:sldMk cId="2100146144" sldId="428"/>
        </pc:sldMkLst>
        <pc:spChg chg="mod">
          <ac:chgData name="Ge Qianru" userId="a3ef0abcd2d105c3" providerId="LiveId" clId="{47AEB271-4E3C-4846-8E7A-8D9FA7ED4506}" dt="2022-12-05T07:31:23.991" v="2947" actId="20577"/>
          <ac:spMkLst>
            <pc:docMk/>
            <pc:sldMk cId="2100146144" sldId="428"/>
            <ac:spMk id="7" creationId="{FF3E97FA-B383-4C25-8D9F-D1C727874491}"/>
          </ac:spMkLst>
        </pc:spChg>
      </pc:sldChg>
      <pc:sldChg chg="modSp modAnim">
        <pc:chgData name="Ge Qianru" userId="a3ef0abcd2d105c3" providerId="LiveId" clId="{47AEB271-4E3C-4846-8E7A-8D9FA7ED4506}" dt="2022-11-27T12:30:38.672" v="2163" actId="255"/>
        <pc:sldMkLst>
          <pc:docMk/>
          <pc:sldMk cId="4036952482" sldId="431"/>
        </pc:sldMkLst>
        <pc:spChg chg="mod">
          <ac:chgData name="Ge Qianru" userId="a3ef0abcd2d105c3" providerId="LiveId" clId="{47AEB271-4E3C-4846-8E7A-8D9FA7ED4506}" dt="2022-11-27T12:30:38.672" v="2163" actId="255"/>
          <ac:spMkLst>
            <pc:docMk/>
            <pc:sldMk cId="4036952482" sldId="431"/>
            <ac:spMk id="2" creationId="{7386A75E-4A24-851A-8B9A-BB7F63C9567C}"/>
          </ac:spMkLst>
        </pc:spChg>
      </pc:sldChg>
      <pc:sldChg chg="addSp delSp modSp new mod modAnim">
        <pc:chgData name="Ge Qianru" userId="a3ef0abcd2d105c3" providerId="LiveId" clId="{47AEB271-4E3C-4846-8E7A-8D9FA7ED4506}" dt="2022-11-22T13:17:53.488" v="1401" actId="255"/>
        <pc:sldMkLst>
          <pc:docMk/>
          <pc:sldMk cId="1402211729" sldId="432"/>
        </pc:sldMkLst>
        <pc:spChg chg="del">
          <ac:chgData name="Ge Qianru" userId="a3ef0abcd2d105c3" providerId="LiveId" clId="{47AEB271-4E3C-4846-8E7A-8D9FA7ED4506}" dt="2022-11-22T10:53:31.265" v="202" actId="478"/>
          <ac:spMkLst>
            <pc:docMk/>
            <pc:sldMk cId="1402211729" sldId="432"/>
            <ac:spMk id="2" creationId="{D2915D88-4118-2037-612F-8962F5C6E96E}"/>
          </ac:spMkLst>
        </pc:spChg>
        <pc:spChg chg="del">
          <ac:chgData name="Ge Qianru" userId="a3ef0abcd2d105c3" providerId="LiveId" clId="{47AEB271-4E3C-4846-8E7A-8D9FA7ED4506}" dt="2022-11-22T10:53:34.836" v="204" actId="478"/>
          <ac:spMkLst>
            <pc:docMk/>
            <pc:sldMk cId="1402211729" sldId="432"/>
            <ac:spMk id="3" creationId="{3B672949-917A-B23E-D0A2-CFFD10608873}"/>
          </ac:spMkLst>
        </pc:spChg>
        <pc:spChg chg="add mod">
          <ac:chgData name="Ge Qianru" userId="a3ef0abcd2d105c3" providerId="LiveId" clId="{47AEB271-4E3C-4846-8E7A-8D9FA7ED4506}" dt="2022-11-22T10:53:31.745" v="203"/>
          <ac:spMkLst>
            <pc:docMk/>
            <pc:sldMk cId="1402211729" sldId="432"/>
            <ac:spMk id="4" creationId="{06B7CC4D-841C-E602-92A8-A9FF85019006}"/>
          </ac:spMkLst>
        </pc:spChg>
        <pc:spChg chg="add mod">
          <ac:chgData name="Ge Qianru" userId="a3ef0abcd2d105c3" providerId="LiveId" clId="{47AEB271-4E3C-4846-8E7A-8D9FA7ED4506}" dt="2022-11-22T13:17:53.488" v="1401" actId="255"/>
          <ac:spMkLst>
            <pc:docMk/>
            <pc:sldMk cId="1402211729" sldId="432"/>
            <ac:spMk id="5" creationId="{B5F6672C-D16A-7363-3F71-09846CB2B7C4}"/>
          </ac:spMkLst>
        </pc:spChg>
        <pc:picChg chg="add mod">
          <ac:chgData name="Ge Qianru" userId="a3ef0abcd2d105c3" providerId="LiveId" clId="{47AEB271-4E3C-4846-8E7A-8D9FA7ED4506}" dt="2022-11-22T10:54:52.562" v="214" actId="1076"/>
          <ac:picMkLst>
            <pc:docMk/>
            <pc:sldMk cId="1402211729" sldId="432"/>
            <ac:picMk id="6" creationId="{FF135670-DABF-5085-9A80-3E698249EF1C}"/>
          </ac:picMkLst>
        </pc:picChg>
      </pc:sldChg>
      <pc:sldChg chg="addSp delSp modSp add mod">
        <pc:chgData name="Ge Qianru" userId="a3ef0abcd2d105c3" providerId="LiveId" clId="{47AEB271-4E3C-4846-8E7A-8D9FA7ED4506}" dt="2022-11-22T13:17:36.328" v="1400" actId="255"/>
        <pc:sldMkLst>
          <pc:docMk/>
          <pc:sldMk cId="1089984389" sldId="433"/>
        </pc:sldMkLst>
        <pc:spChg chg="mod">
          <ac:chgData name="Ge Qianru" userId="a3ef0abcd2d105c3" providerId="LiveId" clId="{47AEB271-4E3C-4846-8E7A-8D9FA7ED4506}" dt="2022-11-22T13:17:36.328" v="1400" actId="255"/>
          <ac:spMkLst>
            <pc:docMk/>
            <pc:sldMk cId="1089984389" sldId="433"/>
            <ac:spMk id="5" creationId="{B5F6672C-D16A-7363-3F71-09846CB2B7C4}"/>
          </ac:spMkLst>
        </pc:spChg>
        <pc:picChg chg="add del mod">
          <ac:chgData name="Ge Qianru" userId="a3ef0abcd2d105c3" providerId="LiveId" clId="{47AEB271-4E3C-4846-8E7A-8D9FA7ED4506}" dt="2022-11-22T11:43:58.417" v="532" actId="21"/>
          <ac:picMkLst>
            <pc:docMk/>
            <pc:sldMk cId="1089984389" sldId="433"/>
            <ac:picMk id="2" creationId="{B30A1360-E793-19F1-8AD7-E8CB046418E5}"/>
          </ac:picMkLst>
        </pc:picChg>
        <pc:picChg chg="del">
          <ac:chgData name="Ge Qianru" userId="a3ef0abcd2d105c3" providerId="LiveId" clId="{47AEB271-4E3C-4846-8E7A-8D9FA7ED4506}" dt="2022-11-22T11:05:34.570" v="292" actId="478"/>
          <ac:picMkLst>
            <pc:docMk/>
            <pc:sldMk cId="1089984389" sldId="433"/>
            <ac:picMk id="6" creationId="{FF135670-DABF-5085-9A80-3E698249EF1C}"/>
          </ac:picMkLst>
        </pc:picChg>
      </pc:sldChg>
      <pc:sldChg chg="addSp delSp modSp add mod modAnim">
        <pc:chgData name="Ge Qianru" userId="a3ef0abcd2d105c3" providerId="LiveId" clId="{47AEB271-4E3C-4846-8E7A-8D9FA7ED4506}" dt="2022-11-22T13:17:20.108" v="1399" actId="255"/>
        <pc:sldMkLst>
          <pc:docMk/>
          <pc:sldMk cId="1840230292" sldId="434"/>
        </pc:sldMkLst>
        <pc:spChg chg="mod">
          <ac:chgData name="Ge Qianru" userId="a3ef0abcd2d105c3" providerId="LiveId" clId="{47AEB271-4E3C-4846-8E7A-8D9FA7ED4506}" dt="2022-11-22T11:41:44.852" v="456" actId="21"/>
          <ac:spMkLst>
            <pc:docMk/>
            <pc:sldMk cId="1840230292" sldId="434"/>
            <ac:spMk id="5" creationId="{B5F6672C-D16A-7363-3F71-09846CB2B7C4}"/>
          </ac:spMkLst>
        </pc:spChg>
        <pc:spChg chg="add mod">
          <ac:chgData name="Ge Qianru" userId="a3ef0abcd2d105c3" providerId="LiveId" clId="{47AEB271-4E3C-4846-8E7A-8D9FA7ED4506}" dt="2022-11-22T13:17:20.108" v="1399" actId="255"/>
          <ac:spMkLst>
            <pc:docMk/>
            <pc:sldMk cId="1840230292" sldId="434"/>
            <ac:spMk id="6" creationId="{3755B89E-820A-F735-0D76-104897AFBBBC}"/>
          </ac:spMkLst>
        </pc:spChg>
        <pc:picChg chg="add del mod">
          <ac:chgData name="Ge Qianru" userId="a3ef0abcd2d105c3" providerId="LiveId" clId="{47AEB271-4E3C-4846-8E7A-8D9FA7ED4506}" dt="2022-11-22T11:41:58.910" v="461" actId="21"/>
          <ac:picMkLst>
            <pc:docMk/>
            <pc:sldMk cId="1840230292" sldId="434"/>
            <ac:picMk id="3" creationId="{C180B074-D60E-D761-06FF-FC4B80262E24}"/>
          </ac:picMkLst>
        </pc:picChg>
        <pc:picChg chg="add mod">
          <ac:chgData name="Ge Qianru" userId="a3ef0abcd2d105c3" providerId="LiveId" clId="{47AEB271-4E3C-4846-8E7A-8D9FA7ED4506}" dt="2022-11-22T13:17:14.119" v="1398" actId="1076"/>
          <ac:picMkLst>
            <pc:docMk/>
            <pc:sldMk cId="1840230292" sldId="434"/>
            <ac:picMk id="7" creationId="{334F9780-1B69-341A-ACD1-1FDD6812BF28}"/>
          </ac:picMkLst>
        </pc:picChg>
      </pc:sldChg>
      <pc:sldChg chg="addSp delSp modSp add mod modAnim">
        <pc:chgData name="Ge Qianru" userId="a3ef0abcd2d105c3" providerId="LiveId" clId="{47AEB271-4E3C-4846-8E7A-8D9FA7ED4506}" dt="2022-11-30T02:19:26.530" v="2434" actId="1036"/>
        <pc:sldMkLst>
          <pc:docMk/>
          <pc:sldMk cId="2019238544" sldId="435"/>
        </pc:sldMkLst>
        <pc:spChg chg="mod">
          <ac:chgData name="Ge Qianru" userId="a3ef0abcd2d105c3" providerId="LiveId" clId="{47AEB271-4E3C-4846-8E7A-8D9FA7ED4506}" dt="2022-11-27T12:30:07.470" v="2162" actId="255"/>
          <ac:spMkLst>
            <pc:docMk/>
            <pc:sldMk cId="2019238544" sldId="435"/>
            <ac:spMk id="6" creationId="{3755B89E-820A-F735-0D76-104897AFBBBC}"/>
          </ac:spMkLst>
        </pc:spChg>
        <pc:picChg chg="add mod">
          <ac:chgData name="Ge Qianru" userId="a3ef0abcd2d105c3" providerId="LiveId" clId="{47AEB271-4E3C-4846-8E7A-8D9FA7ED4506}" dt="2022-11-30T02:19:26.530" v="2434" actId="1036"/>
          <ac:picMkLst>
            <pc:docMk/>
            <pc:sldMk cId="2019238544" sldId="435"/>
            <ac:picMk id="2" creationId="{67508768-0119-A6CE-02D6-383003C91B96}"/>
          </ac:picMkLst>
        </pc:picChg>
        <pc:picChg chg="del">
          <ac:chgData name="Ge Qianru" userId="a3ef0abcd2d105c3" providerId="LiveId" clId="{47AEB271-4E3C-4846-8E7A-8D9FA7ED4506}" dt="2022-11-22T11:45:53.052" v="556" actId="478"/>
          <ac:picMkLst>
            <pc:docMk/>
            <pc:sldMk cId="2019238544" sldId="435"/>
            <ac:picMk id="7" creationId="{334F9780-1B69-341A-ACD1-1FDD6812BF28}"/>
          </ac:picMkLst>
        </pc:picChg>
      </pc:sldChg>
      <pc:sldChg chg="addSp delSp modSp add mod modAnim">
        <pc:chgData name="Ge Qianru" userId="a3ef0abcd2d105c3" providerId="LiveId" clId="{47AEB271-4E3C-4846-8E7A-8D9FA7ED4506}" dt="2022-11-30T02:24:04.762" v="2436" actId="1036"/>
        <pc:sldMkLst>
          <pc:docMk/>
          <pc:sldMk cId="945102496" sldId="436"/>
        </pc:sldMkLst>
        <pc:spChg chg="mod">
          <ac:chgData name="Ge Qianru" userId="a3ef0abcd2d105c3" providerId="LiveId" clId="{47AEB271-4E3C-4846-8E7A-8D9FA7ED4506}" dt="2022-11-22T13:16:18.628" v="1382" actId="20577"/>
          <ac:spMkLst>
            <pc:docMk/>
            <pc:sldMk cId="945102496" sldId="436"/>
            <ac:spMk id="6" creationId="{3755B89E-820A-F735-0D76-104897AFBBBC}"/>
          </ac:spMkLst>
        </pc:spChg>
        <pc:picChg chg="del">
          <ac:chgData name="Ge Qianru" userId="a3ef0abcd2d105c3" providerId="LiveId" clId="{47AEB271-4E3C-4846-8E7A-8D9FA7ED4506}" dt="2022-11-22T12:11:39.371" v="764" actId="478"/>
          <ac:picMkLst>
            <pc:docMk/>
            <pc:sldMk cId="945102496" sldId="436"/>
            <ac:picMk id="2" creationId="{67508768-0119-A6CE-02D6-383003C91B96}"/>
          </ac:picMkLst>
        </pc:picChg>
        <pc:picChg chg="add mod">
          <ac:chgData name="Ge Qianru" userId="a3ef0abcd2d105c3" providerId="LiveId" clId="{47AEB271-4E3C-4846-8E7A-8D9FA7ED4506}" dt="2022-11-22T13:16:05.479" v="1379" actId="1076"/>
          <ac:picMkLst>
            <pc:docMk/>
            <pc:sldMk cId="945102496" sldId="436"/>
            <ac:picMk id="7" creationId="{194DBF6F-029D-E898-5D3E-5AAE28A6566C}"/>
          </ac:picMkLst>
        </pc:picChg>
        <pc:picChg chg="add mod">
          <ac:chgData name="Ge Qianru" userId="a3ef0abcd2d105c3" providerId="LiveId" clId="{47AEB271-4E3C-4846-8E7A-8D9FA7ED4506}" dt="2022-11-30T02:24:04.762" v="2436" actId="1036"/>
          <ac:picMkLst>
            <pc:docMk/>
            <pc:sldMk cId="945102496" sldId="436"/>
            <ac:picMk id="9" creationId="{C6C5C022-C0DE-EE71-9300-C219F4238CCE}"/>
          </ac:picMkLst>
        </pc:picChg>
      </pc:sldChg>
      <pc:sldChg chg="addSp delSp modSp add mod modAnim">
        <pc:chgData name="Ge Qianru" userId="a3ef0abcd2d105c3" providerId="LiveId" clId="{47AEB271-4E3C-4846-8E7A-8D9FA7ED4506}" dt="2022-11-22T13:25:41.415" v="1533" actId="14100"/>
        <pc:sldMkLst>
          <pc:docMk/>
          <pc:sldMk cId="1349916659" sldId="437"/>
        </pc:sldMkLst>
        <pc:spChg chg="mod">
          <ac:chgData name="Ge Qianru" userId="a3ef0abcd2d105c3" providerId="LiveId" clId="{47AEB271-4E3C-4846-8E7A-8D9FA7ED4506}" dt="2022-11-22T12:28:36.686" v="868" actId="108"/>
          <ac:spMkLst>
            <pc:docMk/>
            <pc:sldMk cId="1349916659" sldId="437"/>
            <ac:spMk id="5" creationId="{B5F6672C-D16A-7363-3F71-09846CB2B7C4}"/>
          </ac:spMkLst>
        </pc:spChg>
        <pc:spChg chg="mod">
          <ac:chgData name="Ge Qianru" userId="a3ef0abcd2d105c3" providerId="LiveId" clId="{47AEB271-4E3C-4846-8E7A-8D9FA7ED4506}" dt="2022-11-22T12:51:37.679" v="1243" actId="108"/>
          <ac:spMkLst>
            <pc:docMk/>
            <pc:sldMk cId="1349916659" sldId="437"/>
            <ac:spMk id="6" creationId="{3755B89E-820A-F735-0D76-104897AFBBBC}"/>
          </ac:spMkLst>
        </pc:spChg>
        <pc:spChg chg="add mod">
          <ac:chgData name="Ge Qianru" userId="a3ef0abcd2d105c3" providerId="LiveId" clId="{47AEB271-4E3C-4846-8E7A-8D9FA7ED4506}" dt="2022-11-22T12:48:46.086" v="1216" actId="1076"/>
          <ac:spMkLst>
            <pc:docMk/>
            <pc:sldMk cId="1349916659" sldId="437"/>
            <ac:spMk id="8" creationId="{8000A1C0-19A5-C29E-DD31-F4EC8A99B063}"/>
          </ac:spMkLst>
        </pc:spChg>
        <pc:spChg chg="add mod">
          <ac:chgData name="Ge Qianru" userId="a3ef0abcd2d105c3" providerId="LiveId" clId="{47AEB271-4E3C-4846-8E7A-8D9FA7ED4506}" dt="2022-11-22T12:48:57.628" v="1220" actId="20577"/>
          <ac:spMkLst>
            <pc:docMk/>
            <pc:sldMk cId="1349916659" sldId="437"/>
            <ac:spMk id="10" creationId="{969B4487-A130-8EB8-8931-C63F5EE6C750}"/>
          </ac:spMkLst>
        </pc:spChg>
        <pc:picChg chg="add mod">
          <ac:chgData name="Ge Qianru" userId="a3ef0abcd2d105c3" providerId="LiveId" clId="{47AEB271-4E3C-4846-8E7A-8D9FA7ED4506}" dt="2022-11-22T13:25:41.415" v="1533" actId="14100"/>
          <ac:picMkLst>
            <pc:docMk/>
            <pc:sldMk cId="1349916659" sldId="437"/>
            <ac:picMk id="3" creationId="{7B16556F-B9E6-2D6D-160D-518A8AF28058}"/>
          </ac:picMkLst>
        </pc:picChg>
        <pc:picChg chg="del">
          <ac:chgData name="Ge Qianru" userId="a3ef0abcd2d105c3" providerId="LiveId" clId="{47AEB271-4E3C-4846-8E7A-8D9FA7ED4506}" dt="2022-11-22T12:27:37.348" v="846" actId="478"/>
          <ac:picMkLst>
            <pc:docMk/>
            <pc:sldMk cId="1349916659" sldId="437"/>
            <ac:picMk id="7" creationId="{194DBF6F-029D-E898-5D3E-5AAE28A6566C}"/>
          </ac:picMkLst>
        </pc:picChg>
        <pc:picChg chg="del">
          <ac:chgData name="Ge Qianru" userId="a3ef0abcd2d105c3" providerId="LiveId" clId="{47AEB271-4E3C-4846-8E7A-8D9FA7ED4506}" dt="2022-11-22T12:27:33.637" v="845" actId="478"/>
          <ac:picMkLst>
            <pc:docMk/>
            <pc:sldMk cId="1349916659" sldId="437"/>
            <ac:picMk id="9" creationId="{C6C5C022-C0DE-EE71-9300-C219F4238CCE}"/>
          </ac:picMkLst>
        </pc:picChg>
      </pc:sldChg>
      <pc:sldChg chg="delSp modSp add mod modAnim">
        <pc:chgData name="Ge Qianru" userId="a3ef0abcd2d105c3" providerId="LiveId" clId="{47AEB271-4E3C-4846-8E7A-8D9FA7ED4506}" dt="2022-11-28T02:46:20.273" v="2296" actId="255"/>
        <pc:sldMkLst>
          <pc:docMk/>
          <pc:sldMk cId="2757694280" sldId="438"/>
        </pc:sldMkLst>
        <pc:spChg chg="mod">
          <ac:chgData name="Ge Qianru" userId="a3ef0abcd2d105c3" providerId="LiveId" clId="{47AEB271-4E3C-4846-8E7A-8D9FA7ED4506}" dt="2022-11-28T02:46:20.273" v="2296" actId="255"/>
          <ac:spMkLst>
            <pc:docMk/>
            <pc:sldMk cId="2757694280" sldId="438"/>
            <ac:spMk id="6" creationId="{3755B89E-820A-F735-0D76-104897AFBBBC}"/>
          </ac:spMkLst>
        </pc:spChg>
        <pc:picChg chg="del">
          <ac:chgData name="Ge Qianru" userId="a3ef0abcd2d105c3" providerId="LiveId" clId="{47AEB271-4E3C-4846-8E7A-8D9FA7ED4506}" dt="2022-11-22T12:42:09.809" v="958" actId="478"/>
          <ac:picMkLst>
            <pc:docMk/>
            <pc:sldMk cId="2757694280" sldId="438"/>
            <ac:picMk id="3" creationId="{7B16556F-B9E6-2D6D-160D-518A8AF28058}"/>
          </ac:picMkLst>
        </pc:picChg>
      </pc:sldChg>
      <pc:sldChg chg="addSp delSp modSp add mod modAnim">
        <pc:chgData name="Ge Qianru" userId="a3ef0abcd2d105c3" providerId="LiveId" clId="{47AEB271-4E3C-4846-8E7A-8D9FA7ED4506}" dt="2022-12-05T07:32:31.408" v="2952" actId="313"/>
        <pc:sldMkLst>
          <pc:docMk/>
          <pc:sldMk cId="813939340" sldId="439"/>
        </pc:sldMkLst>
        <pc:spChg chg="mod">
          <ac:chgData name="Ge Qianru" userId="a3ef0abcd2d105c3" providerId="LiveId" clId="{47AEB271-4E3C-4846-8E7A-8D9FA7ED4506}" dt="2022-12-05T07:32:31.408" v="2952" actId="313"/>
          <ac:spMkLst>
            <pc:docMk/>
            <pc:sldMk cId="813939340" sldId="439"/>
            <ac:spMk id="6" creationId="{3755B89E-820A-F735-0D76-104897AFBBBC}"/>
          </ac:spMkLst>
        </pc:spChg>
        <pc:grpChg chg="add del mod">
          <ac:chgData name="Ge Qianru" userId="a3ef0abcd2d105c3" providerId="LiveId" clId="{47AEB271-4E3C-4846-8E7A-8D9FA7ED4506}" dt="2022-11-30T03:32:15.082" v="2492"/>
          <ac:grpSpMkLst>
            <pc:docMk/>
            <pc:sldMk cId="813939340" sldId="439"/>
            <ac:grpSpMk id="15" creationId="{828D25FE-4FF0-6B41-9399-30C51CB64AB4}"/>
          </ac:grpSpMkLst>
        </pc:grpChg>
        <pc:grpChg chg="add del mod">
          <ac:chgData name="Ge Qianru" userId="a3ef0abcd2d105c3" providerId="LiveId" clId="{47AEB271-4E3C-4846-8E7A-8D9FA7ED4506}" dt="2022-11-30T03:32:15.082" v="2492"/>
          <ac:grpSpMkLst>
            <pc:docMk/>
            <pc:sldMk cId="813939340" sldId="439"/>
            <ac:grpSpMk id="16" creationId="{58E7307D-8B92-581E-A59A-0927A941CFF8}"/>
          </ac:grpSpMkLst>
        </pc:grpChg>
        <pc:grpChg chg="add del mod">
          <ac:chgData name="Ge Qianru" userId="a3ef0abcd2d105c3" providerId="LiveId" clId="{47AEB271-4E3C-4846-8E7A-8D9FA7ED4506}" dt="2022-11-30T03:32:13.914" v="2489"/>
          <ac:grpSpMkLst>
            <pc:docMk/>
            <pc:sldMk cId="813939340" sldId="439"/>
            <ac:grpSpMk id="19" creationId="{21F6A8AF-F7A4-5D9B-F303-9C0CEDF3AA14}"/>
          </ac:grpSpMkLst>
        </pc:grpChg>
        <pc:grpChg chg="add del mod">
          <ac:chgData name="Ge Qianru" userId="a3ef0abcd2d105c3" providerId="LiveId" clId="{47AEB271-4E3C-4846-8E7A-8D9FA7ED4506}" dt="2022-11-30T03:32:11.626" v="2486"/>
          <ac:grpSpMkLst>
            <pc:docMk/>
            <pc:sldMk cId="813939340" sldId="439"/>
            <ac:grpSpMk id="22" creationId="{C24BFD9F-8515-46CB-1ED1-8EBFBAC7BD46}"/>
          </ac:grpSpMkLst>
        </pc:grpChg>
        <pc:grpChg chg="add del mod">
          <ac:chgData name="Ge Qianru" userId="a3ef0abcd2d105c3" providerId="LiveId" clId="{47AEB271-4E3C-4846-8E7A-8D9FA7ED4506}" dt="2022-11-30T03:32:10.882" v="2483"/>
          <ac:grpSpMkLst>
            <pc:docMk/>
            <pc:sldMk cId="813939340" sldId="439"/>
            <ac:grpSpMk id="25" creationId="{0B0BB7B9-60CB-29DB-ECDC-B3931DABF4BB}"/>
          </ac:grpSpMkLst>
        </pc:grpChg>
        <pc:grpChg chg="add del mod">
          <ac:chgData name="Ge Qianru" userId="a3ef0abcd2d105c3" providerId="LiveId" clId="{47AEB271-4E3C-4846-8E7A-8D9FA7ED4506}" dt="2022-11-30T03:32:10.423" v="2481"/>
          <ac:grpSpMkLst>
            <pc:docMk/>
            <pc:sldMk cId="813939340" sldId="439"/>
            <ac:grpSpMk id="27" creationId="{4B577397-664E-F5B4-1028-4ABE6D4E94A2}"/>
          </ac:grpSpMkLst>
        </pc:grpChg>
        <pc:grpChg chg="add del mod">
          <ac:chgData name="Ge Qianru" userId="a3ef0abcd2d105c3" providerId="LiveId" clId="{47AEB271-4E3C-4846-8E7A-8D9FA7ED4506}" dt="2022-11-30T03:32:09.594" v="2478"/>
          <ac:grpSpMkLst>
            <pc:docMk/>
            <pc:sldMk cId="813939340" sldId="439"/>
            <ac:grpSpMk id="30" creationId="{9736FCD3-D5C6-64B1-4543-35BAF1721D22}"/>
          </ac:grpSpMkLst>
        </pc:grpChg>
        <pc:grpChg chg="add del mod">
          <ac:chgData name="Ge Qianru" userId="a3ef0abcd2d105c3" providerId="LiveId" clId="{47AEB271-4E3C-4846-8E7A-8D9FA7ED4506}" dt="2022-11-30T03:32:08.931" v="2475"/>
          <ac:grpSpMkLst>
            <pc:docMk/>
            <pc:sldMk cId="813939340" sldId="439"/>
            <ac:grpSpMk id="33" creationId="{8720DE8F-52CA-8F18-93FA-5A996D8DA838}"/>
          </ac:grpSpMkLst>
        </pc:grpChg>
        <pc:grpChg chg="mod">
          <ac:chgData name="Ge Qianru" userId="a3ef0abcd2d105c3" providerId="LiveId" clId="{47AEB271-4E3C-4846-8E7A-8D9FA7ED4506}" dt="2022-11-30T03:32:08.540" v="2473"/>
          <ac:grpSpMkLst>
            <pc:docMk/>
            <pc:sldMk cId="813939340" sldId="439"/>
            <ac:grpSpMk id="35" creationId="{2BE8BC7C-41D5-53F1-C0AF-5012121F987D}"/>
          </ac:grpSpMkLst>
        </pc:grpChg>
        <pc:picChg chg="add mod">
          <ac:chgData name="Ge Qianru" userId="a3ef0abcd2d105c3" providerId="LiveId" clId="{47AEB271-4E3C-4846-8E7A-8D9FA7ED4506}" dt="2022-11-22T13:26:33.759" v="1545" actId="14100"/>
          <ac:picMkLst>
            <pc:docMk/>
            <pc:sldMk cId="813939340" sldId="439"/>
            <ac:picMk id="3" creationId="{35B84701-6068-D830-F59D-0BD202728020}"/>
          </ac:picMkLst>
        </pc:picChg>
        <pc:inkChg chg="add del mod">
          <ac:chgData name="Ge Qianru" userId="a3ef0abcd2d105c3" providerId="LiveId" clId="{47AEB271-4E3C-4846-8E7A-8D9FA7ED4506}" dt="2022-12-05T07:32:14.081" v="2950" actId="478"/>
          <ac:inkMkLst>
            <pc:docMk/>
            <pc:sldMk cId="813939340" sldId="439"/>
            <ac:inkMk id="2" creationId="{9C42D785-09D4-76EC-6BB9-DDDDA60101B8}"/>
          </ac:inkMkLst>
        </pc:inkChg>
        <pc:inkChg chg="add del mod">
          <ac:chgData name="Ge Qianru" userId="a3ef0abcd2d105c3" providerId="LiveId" clId="{47AEB271-4E3C-4846-8E7A-8D9FA7ED4506}" dt="2022-12-05T07:32:20.296" v="2951" actId="478"/>
          <ac:inkMkLst>
            <pc:docMk/>
            <pc:sldMk cId="813939340" sldId="439"/>
            <ac:inkMk id="7" creationId="{9EF34D79-8403-C96A-8189-81A669E7128E}"/>
          </ac:inkMkLst>
        </pc:inkChg>
        <pc:inkChg chg="add del mod">
          <ac:chgData name="Ge Qianru" userId="a3ef0abcd2d105c3" providerId="LiveId" clId="{47AEB271-4E3C-4846-8E7A-8D9FA7ED4506}" dt="2022-12-05T07:32:20.296" v="2951" actId="478"/>
          <ac:inkMkLst>
            <pc:docMk/>
            <pc:sldMk cId="813939340" sldId="439"/>
            <ac:inkMk id="8" creationId="{8921EB83-057E-B739-4321-977DA6327D05}"/>
          </ac:inkMkLst>
        </pc:inkChg>
        <pc:inkChg chg="add del mod">
          <ac:chgData name="Ge Qianru" userId="a3ef0abcd2d105c3" providerId="LiveId" clId="{47AEB271-4E3C-4846-8E7A-8D9FA7ED4506}" dt="2022-12-05T07:32:20.296" v="2951" actId="478"/>
          <ac:inkMkLst>
            <pc:docMk/>
            <pc:sldMk cId="813939340" sldId="439"/>
            <ac:inkMk id="9" creationId="{F632A6C7-06D3-94D3-AD39-FBAD9643DC0C}"/>
          </ac:inkMkLst>
        </pc:inkChg>
        <pc:inkChg chg="add del mod">
          <ac:chgData name="Ge Qianru" userId="a3ef0abcd2d105c3" providerId="LiveId" clId="{47AEB271-4E3C-4846-8E7A-8D9FA7ED4506}" dt="2022-12-05T07:32:20.296" v="2951" actId="478"/>
          <ac:inkMkLst>
            <pc:docMk/>
            <pc:sldMk cId="813939340" sldId="439"/>
            <ac:inkMk id="10" creationId="{B9CC7527-EFA3-CAB3-1858-01E384D870BE}"/>
          </ac:inkMkLst>
        </pc:inkChg>
        <pc:inkChg chg="add del mod">
          <ac:chgData name="Ge Qianru" userId="a3ef0abcd2d105c3" providerId="LiveId" clId="{47AEB271-4E3C-4846-8E7A-8D9FA7ED4506}" dt="2022-12-05T07:32:20.296" v="2951" actId="478"/>
          <ac:inkMkLst>
            <pc:docMk/>
            <pc:sldMk cId="813939340" sldId="439"/>
            <ac:inkMk id="11" creationId="{1A990708-2AE2-68A0-D9CB-FE98010BE0A9}"/>
          </ac:inkMkLst>
        </pc:inkChg>
        <pc:inkChg chg="add del mod">
          <ac:chgData name="Ge Qianru" userId="a3ef0abcd2d105c3" providerId="LiveId" clId="{47AEB271-4E3C-4846-8E7A-8D9FA7ED4506}" dt="2022-12-05T07:32:20.296" v="2951" actId="478"/>
          <ac:inkMkLst>
            <pc:docMk/>
            <pc:sldMk cId="813939340" sldId="439"/>
            <ac:inkMk id="12" creationId="{3076F857-2D57-2C77-AC32-2077D29FC0AA}"/>
          </ac:inkMkLst>
        </pc:inkChg>
        <pc:inkChg chg="add del mod">
          <ac:chgData name="Ge Qianru" userId="a3ef0abcd2d105c3" providerId="LiveId" clId="{47AEB271-4E3C-4846-8E7A-8D9FA7ED4506}" dt="2022-12-05T07:32:20.296" v="2951" actId="478"/>
          <ac:inkMkLst>
            <pc:docMk/>
            <pc:sldMk cId="813939340" sldId="439"/>
            <ac:inkMk id="13" creationId="{EBC5E27A-62D4-EDA3-8C36-7BB2B3808694}"/>
          </ac:inkMkLst>
        </pc:inkChg>
        <pc:inkChg chg="add del mod">
          <ac:chgData name="Ge Qianru" userId="a3ef0abcd2d105c3" providerId="LiveId" clId="{47AEB271-4E3C-4846-8E7A-8D9FA7ED4506}" dt="2022-11-30T03:32:15.082" v="2492"/>
          <ac:inkMkLst>
            <pc:docMk/>
            <pc:sldMk cId="813939340" sldId="439"/>
            <ac:inkMk id="14" creationId="{84169073-BA84-55C3-86CC-76A09398647A}"/>
          </ac:inkMkLst>
        </pc:inkChg>
        <pc:inkChg chg="add del mod">
          <ac:chgData name="Ge Qianru" userId="a3ef0abcd2d105c3" providerId="LiveId" clId="{47AEB271-4E3C-4846-8E7A-8D9FA7ED4506}" dt="2022-11-30T03:32:14.554" v="2490" actId="9405"/>
          <ac:inkMkLst>
            <pc:docMk/>
            <pc:sldMk cId="813939340" sldId="439"/>
            <ac:inkMk id="17" creationId="{124D7DFF-2E65-AC0E-E534-7DA8285300D0}"/>
          </ac:inkMkLst>
        </pc:inkChg>
        <pc:inkChg chg="add del mod">
          <ac:chgData name="Ge Qianru" userId="a3ef0abcd2d105c3" providerId="LiveId" clId="{47AEB271-4E3C-4846-8E7A-8D9FA7ED4506}" dt="2022-11-30T03:32:13.914" v="2489"/>
          <ac:inkMkLst>
            <pc:docMk/>
            <pc:sldMk cId="813939340" sldId="439"/>
            <ac:inkMk id="18" creationId="{9920D259-439F-77BF-19F6-8E097A8C3372}"/>
          </ac:inkMkLst>
        </pc:inkChg>
        <pc:inkChg chg="add del mod">
          <ac:chgData name="Ge Qianru" userId="a3ef0abcd2d105c3" providerId="LiveId" clId="{47AEB271-4E3C-4846-8E7A-8D9FA7ED4506}" dt="2022-11-30T03:32:12.031" v="2487" actId="9405"/>
          <ac:inkMkLst>
            <pc:docMk/>
            <pc:sldMk cId="813939340" sldId="439"/>
            <ac:inkMk id="20" creationId="{885FEE4A-4738-3695-7E81-AE4F218D70DF}"/>
          </ac:inkMkLst>
        </pc:inkChg>
        <pc:inkChg chg="add del mod">
          <ac:chgData name="Ge Qianru" userId="a3ef0abcd2d105c3" providerId="LiveId" clId="{47AEB271-4E3C-4846-8E7A-8D9FA7ED4506}" dt="2022-11-30T03:32:11.626" v="2486"/>
          <ac:inkMkLst>
            <pc:docMk/>
            <pc:sldMk cId="813939340" sldId="439"/>
            <ac:inkMk id="21" creationId="{B5FC4020-7B54-5274-2497-BC4FB58C77ED}"/>
          </ac:inkMkLst>
        </pc:inkChg>
        <pc:inkChg chg="add del mod">
          <ac:chgData name="Ge Qianru" userId="a3ef0abcd2d105c3" providerId="LiveId" clId="{47AEB271-4E3C-4846-8E7A-8D9FA7ED4506}" dt="2022-11-30T03:32:11.267" v="2484" actId="9405"/>
          <ac:inkMkLst>
            <pc:docMk/>
            <pc:sldMk cId="813939340" sldId="439"/>
            <ac:inkMk id="23" creationId="{37A1766E-AB67-820D-E15F-F14426A894A9}"/>
          </ac:inkMkLst>
        </pc:inkChg>
        <pc:inkChg chg="add del mod">
          <ac:chgData name="Ge Qianru" userId="a3ef0abcd2d105c3" providerId="LiveId" clId="{47AEB271-4E3C-4846-8E7A-8D9FA7ED4506}" dt="2022-11-30T03:32:10.882" v="2483"/>
          <ac:inkMkLst>
            <pc:docMk/>
            <pc:sldMk cId="813939340" sldId="439"/>
            <ac:inkMk id="24" creationId="{A703F663-042C-BCC2-BAE0-6C3A08006DF3}"/>
          </ac:inkMkLst>
        </pc:inkChg>
        <pc:inkChg chg="add del mod">
          <ac:chgData name="Ge Qianru" userId="a3ef0abcd2d105c3" providerId="LiveId" clId="{47AEB271-4E3C-4846-8E7A-8D9FA7ED4506}" dt="2022-11-30T03:32:10.423" v="2481"/>
          <ac:inkMkLst>
            <pc:docMk/>
            <pc:sldMk cId="813939340" sldId="439"/>
            <ac:inkMk id="26" creationId="{1A9FB5D3-87A1-8359-535B-BF4209BAB8E8}"/>
          </ac:inkMkLst>
        </pc:inkChg>
        <pc:inkChg chg="add del mod">
          <ac:chgData name="Ge Qianru" userId="a3ef0abcd2d105c3" providerId="LiveId" clId="{47AEB271-4E3C-4846-8E7A-8D9FA7ED4506}" dt="2022-11-30T03:32:09.936" v="2479" actId="9405"/>
          <ac:inkMkLst>
            <pc:docMk/>
            <pc:sldMk cId="813939340" sldId="439"/>
            <ac:inkMk id="28" creationId="{077069B8-5E3A-A174-1B02-B59A3FC31B1C}"/>
          </ac:inkMkLst>
        </pc:inkChg>
        <pc:inkChg chg="add del mod">
          <ac:chgData name="Ge Qianru" userId="a3ef0abcd2d105c3" providerId="LiveId" clId="{47AEB271-4E3C-4846-8E7A-8D9FA7ED4506}" dt="2022-11-30T03:32:09.594" v="2478"/>
          <ac:inkMkLst>
            <pc:docMk/>
            <pc:sldMk cId="813939340" sldId="439"/>
            <ac:inkMk id="29" creationId="{A3E38AC3-5430-A422-1056-0270ED988655}"/>
          </ac:inkMkLst>
        </pc:inkChg>
        <pc:inkChg chg="add del mod">
          <ac:chgData name="Ge Qianru" userId="a3ef0abcd2d105c3" providerId="LiveId" clId="{47AEB271-4E3C-4846-8E7A-8D9FA7ED4506}" dt="2022-11-30T03:32:09.273" v="2476" actId="9405"/>
          <ac:inkMkLst>
            <pc:docMk/>
            <pc:sldMk cId="813939340" sldId="439"/>
            <ac:inkMk id="31" creationId="{B87E4771-9C69-0B48-9958-7698DEB3A0AB}"/>
          </ac:inkMkLst>
        </pc:inkChg>
        <pc:inkChg chg="add del mod">
          <ac:chgData name="Ge Qianru" userId="a3ef0abcd2d105c3" providerId="LiveId" clId="{47AEB271-4E3C-4846-8E7A-8D9FA7ED4506}" dt="2022-11-30T03:32:08.931" v="2475"/>
          <ac:inkMkLst>
            <pc:docMk/>
            <pc:sldMk cId="813939340" sldId="439"/>
            <ac:inkMk id="32" creationId="{58570733-93D9-325F-6941-30120874D45F}"/>
          </ac:inkMkLst>
        </pc:inkChg>
        <pc:inkChg chg="add del mod">
          <ac:chgData name="Ge Qianru" userId="a3ef0abcd2d105c3" providerId="LiveId" clId="{47AEB271-4E3C-4846-8E7A-8D9FA7ED4506}" dt="2022-11-30T03:32:08.540" v="2473"/>
          <ac:inkMkLst>
            <pc:docMk/>
            <pc:sldMk cId="813939340" sldId="439"/>
            <ac:inkMk id="34" creationId="{CB4E2EDC-95A2-BA20-C854-1238F1988DE2}"/>
          </ac:inkMkLst>
        </pc:inkChg>
        <pc:inkChg chg="add del">
          <ac:chgData name="Ge Qianru" userId="a3ef0abcd2d105c3" providerId="LiveId" clId="{47AEB271-4E3C-4846-8E7A-8D9FA7ED4506}" dt="2022-12-05T07:32:14.081" v="2950" actId="478"/>
          <ac:inkMkLst>
            <pc:docMk/>
            <pc:sldMk cId="813939340" sldId="439"/>
            <ac:inkMk id="36" creationId="{029D7F33-8EE7-1B02-F5B5-F004608C3FBC}"/>
          </ac:inkMkLst>
        </pc:inkChg>
        <pc:inkChg chg="add del">
          <ac:chgData name="Ge Qianru" userId="a3ef0abcd2d105c3" providerId="LiveId" clId="{47AEB271-4E3C-4846-8E7A-8D9FA7ED4506}" dt="2022-12-05T07:32:08.611" v="2949" actId="478"/>
          <ac:inkMkLst>
            <pc:docMk/>
            <pc:sldMk cId="813939340" sldId="439"/>
            <ac:inkMk id="37" creationId="{DDA4468B-277B-E8FD-BD3F-023B371F48E2}"/>
          </ac:inkMkLst>
        </pc:inkChg>
        <pc:inkChg chg="add del">
          <ac:chgData name="Ge Qianru" userId="a3ef0abcd2d105c3" providerId="LiveId" clId="{47AEB271-4E3C-4846-8E7A-8D9FA7ED4506}" dt="2022-12-05T07:32:14.081" v="2950" actId="478"/>
          <ac:inkMkLst>
            <pc:docMk/>
            <pc:sldMk cId="813939340" sldId="439"/>
            <ac:inkMk id="38" creationId="{8DCCC904-DAEF-3984-B0E8-4AA83D4698DD}"/>
          </ac:inkMkLst>
        </pc:inkChg>
        <pc:inkChg chg="add del">
          <ac:chgData name="Ge Qianru" userId="a3ef0abcd2d105c3" providerId="LiveId" clId="{47AEB271-4E3C-4846-8E7A-8D9FA7ED4506}" dt="2022-12-05T07:32:20.296" v="2951" actId="478"/>
          <ac:inkMkLst>
            <pc:docMk/>
            <pc:sldMk cId="813939340" sldId="439"/>
            <ac:inkMk id="39" creationId="{C80BB868-DBE7-E5FC-D6CE-74070A0851C4}"/>
          </ac:inkMkLst>
        </pc:inkChg>
        <pc:inkChg chg="add del">
          <ac:chgData name="Ge Qianru" userId="a3ef0abcd2d105c3" providerId="LiveId" clId="{47AEB271-4E3C-4846-8E7A-8D9FA7ED4506}" dt="2022-12-05T07:32:08.611" v="2949" actId="478"/>
          <ac:inkMkLst>
            <pc:docMk/>
            <pc:sldMk cId="813939340" sldId="439"/>
            <ac:inkMk id="40" creationId="{18D87AFF-D745-58DB-F846-F181862907C9}"/>
          </ac:inkMkLst>
        </pc:inkChg>
      </pc:sldChg>
      <pc:sldChg chg="add del">
        <pc:chgData name="Ge Qianru" userId="a3ef0abcd2d105c3" providerId="LiveId" clId="{47AEB271-4E3C-4846-8E7A-8D9FA7ED4506}" dt="2022-11-22T13:08:13.594" v="1286" actId="47"/>
        <pc:sldMkLst>
          <pc:docMk/>
          <pc:sldMk cId="1782630143" sldId="439"/>
        </pc:sldMkLst>
      </pc:sldChg>
      <pc:sldChg chg="addSp delSp modSp add mod modAnim">
        <pc:chgData name="Ge Qianru" userId="a3ef0abcd2d105c3" providerId="LiveId" clId="{47AEB271-4E3C-4846-8E7A-8D9FA7ED4506}" dt="2022-11-30T01:15:55.768" v="2353"/>
        <pc:sldMkLst>
          <pc:docMk/>
          <pc:sldMk cId="1535748315" sldId="440"/>
        </pc:sldMkLst>
        <pc:spChg chg="mod">
          <ac:chgData name="Ge Qianru" userId="a3ef0abcd2d105c3" providerId="LiveId" clId="{47AEB271-4E3C-4846-8E7A-8D9FA7ED4506}" dt="2022-11-22T13:26:01.913" v="1536" actId="20577"/>
          <ac:spMkLst>
            <pc:docMk/>
            <pc:sldMk cId="1535748315" sldId="440"/>
            <ac:spMk id="5" creationId="{B5F6672C-D16A-7363-3F71-09846CB2B7C4}"/>
          </ac:spMkLst>
        </pc:spChg>
        <pc:spChg chg="mod">
          <ac:chgData name="Ge Qianru" userId="a3ef0abcd2d105c3" providerId="LiveId" clId="{47AEB271-4E3C-4846-8E7A-8D9FA7ED4506}" dt="2022-11-22T13:21:15.817" v="1457" actId="1076"/>
          <ac:spMkLst>
            <pc:docMk/>
            <pc:sldMk cId="1535748315" sldId="440"/>
            <ac:spMk id="6" creationId="{3755B89E-820A-F735-0D76-104897AFBBBC}"/>
          </ac:spMkLst>
        </pc:spChg>
        <pc:picChg chg="del">
          <ac:chgData name="Ge Qianru" userId="a3ef0abcd2d105c3" providerId="LiveId" clId="{47AEB271-4E3C-4846-8E7A-8D9FA7ED4506}" dt="2022-11-22T13:20:29.627" v="1444" actId="478"/>
          <ac:picMkLst>
            <pc:docMk/>
            <pc:sldMk cId="1535748315" sldId="440"/>
            <ac:picMk id="3" creationId="{35B84701-6068-D830-F59D-0BD202728020}"/>
          </ac:picMkLst>
        </pc:picChg>
        <pc:picChg chg="add mod modCrop">
          <ac:chgData name="Ge Qianru" userId="a3ef0abcd2d105c3" providerId="LiveId" clId="{47AEB271-4E3C-4846-8E7A-8D9FA7ED4506}" dt="2022-11-22T13:25:58.359" v="1535" actId="14100"/>
          <ac:picMkLst>
            <pc:docMk/>
            <pc:sldMk cId="1535748315" sldId="440"/>
            <ac:picMk id="7" creationId="{57A862FB-B116-38F5-D0E2-27BD031C0D01}"/>
          </ac:picMkLst>
        </pc:picChg>
        <pc:picChg chg="add mod">
          <ac:chgData name="Ge Qianru" userId="a3ef0abcd2d105c3" providerId="LiveId" clId="{47AEB271-4E3C-4846-8E7A-8D9FA7ED4506}" dt="2022-11-22T13:26:13.375" v="1541" actId="14100"/>
          <ac:picMkLst>
            <pc:docMk/>
            <pc:sldMk cId="1535748315" sldId="440"/>
            <ac:picMk id="9" creationId="{A0908079-F86F-E237-F85A-ED68CF199AD0}"/>
          </ac:picMkLst>
        </pc:picChg>
        <pc:picChg chg="add mod">
          <ac:chgData name="Ge Qianru" userId="a3ef0abcd2d105c3" providerId="LiveId" clId="{47AEB271-4E3C-4846-8E7A-8D9FA7ED4506}" dt="2022-11-22T13:26:21.806" v="1544" actId="1076"/>
          <ac:picMkLst>
            <pc:docMk/>
            <pc:sldMk cId="1535748315" sldId="440"/>
            <ac:picMk id="11" creationId="{139FDE2F-FCE7-896E-24A4-B9B3A6E63E08}"/>
          </ac:picMkLst>
        </pc:picChg>
      </pc:sldChg>
      <pc:sldChg chg="modSp mod">
        <pc:chgData name="Ge Qianru" userId="a3ef0abcd2d105c3" providerId="LiveId" clId="{47AEB271-4E3C-4846-8E7A-8D9FA7ED4506}" dt="2022-11-30T01:32:17.804" v="2355" actId="1036"/>
        <pc:sldMkLst>
          <pc:docMk/>
          <pc:sldMk cId="2598164164" sldId="441"/>
        </pc:sldMkLst>
        <pc:spChg chg="mod">
          <ac:chgData name="Ge Qianru" userId="a3ef0abcd2d105c3" providerId="LiveId" clId="{47AEB271-4E3C-4846-8E7A-8D9FA7ED4506}" dt="2022-11-30T01:32:17.804" v="2355" actId="1036"/>
          <ac:spMkLst>
            <pc:docMk/>
            <pc:sldMk cId="2598164164" sldId="441"/>
            <ac:spMk id="7" creationId="{FF3E97FA-B383-4C25-8D9F-D1C727874491}"/>
          </ac:spMkLst>
        </pc:spChg>
      </pc:sldChg>
      <pc:sldChg chg="addSp delSp modSp mod modAnim">
        <pc:chgData name="Ge Qianru" userId="a3ef0abcd2d105c3" providerId="LiveId" clId="{47AEB271-4E3C-4846-8E7A-8D9FA7ED4506}" dt="2022-12-07T00:42:47.248" v="4094" actId="1076"/>
        <pc:sldMkLst>
          <pc:docMk/>
          <pc:sldMk cId="3328100453" sldId="442"/>
        </pc:sldMkLst>
        <pc:spChg chg="add del mod">
          <ac:chgData name="Ge Qianru" userId="a3ef0abcd2d105c3" providerId="LiveId" clId="{47AEB271-4E3C-4846-8E7A-8D9FA7ED4506}" dt="2022-11-30T01:10:16.974" v="2336" actId="478"/>
          <ac:spMkLst>
            <pc:docMk/>
            <pc:sldMk cId="3328100453" sldId="442"/>
            <ac:spMk id="3" creationId="{494EB24A-C2C5-1297-B9BC-A0D651C1FDB1}"/>
          </ac:spMkLst>
        </pc:spChg>
        <pc:spChg chg="del mod ord">
          <ac:chgData name="Ge Qianru" userId="a3ef0abcd2d105c3" providerId="LiveId" clId="{47AEB271-4E3C-4846-8E7A-8D9FA7ED4506}" dt="2022-11-30T01:10:11.994" v="2335" actId="478"/>
          <ac:spMkLst>
            <pc:docMk/>
            <pc:sldMk cId="3328100453" sldId="442"/>
            <ac:spMk id="5" creationId="{B5F6672C-D16A-7363-3F71-09846CB2B7C4}"/>
          </ac:spMkLst>
        </pc:spChg>
        <pc:spChg chg="mod">
          <ac:chgData name="Ge Qianru" userId="a3ef0abcd2d105c3" providerId="LiveId" clId="{47AEB271-4E3C-4846-8E7A-8D9FA7ED4506}" dt="2022-11-30T03:19:01.576" v="2442" actId="20577"/>
          <ac:spMkLst>
            <pc:docMk/>
            <pc:sldMk cId="3328100453" sldId="442"/>
            <ac:spMk id="6" creationId="{3755B89E-820A-F735-0D76-104897AFBBBC}"/>
          </ac:spMkLst>
        </pc:spChg>
        <pc:picChg chg="mod">
          <ac:chgData name="Ge Qianru" userId="a3ef0abcd2d105c3" providerId="LiveId" clId="{47AEB271-4E3C-4846-8E7A-8D9FA7ED4506}" dt="2022-12-07T00:42:42.889" v="4093" actId="1076"/>
          <ac:picMkLst>
            <pc:docMk/>
            <pc:sldMk cId="3328100453" sldId="442"/>
            <ac:picMk id="10" creationId="{23A4D52F-00D5-A3C4-7FF3-13B1C38E50AD}"/>
          </ac:picMkLst>
        </pc:picChg>
        <pc:picChg chg="mod">
          <ac:chgData name="Ge Qianru" userId="a3ef0abcd2d105c3" providerId="LiveId" clId="{47AEB271-4E3C-4846-8E7A-8D9FA7ED4506}" dt="2022-12-07T00:42:47.248" v="4094" actId="1076"/>
          <ac:picMkLst>
            <pc:docMk/>
            <pc:sldMk cId="3328100453" sldId="442"/>
            <ac:picMk id="11" creationId="{176E2C59-ABF9-2F1E-C31F-AED31BBF8417}"/>
          </ac:picMkLst>
        </pc:picChg>
      </pc:sldChg>
      <pc:sldChg chg="addSp delSp modSp mod modAnim">
        <pc:chgData name="Ge Qianru" userId="a3ef0abcd2d105c3" providerId="LiveId" clId="{47AEB271-4E3C-4846-8E7A-8D9FA7ED4506}" dt="2022-12-13T07:56:37.382" v="4095" actId="14734"/>
        <pc:sldMkLst>
          <pc:docMk/>
          <pc:sldMk cId="1839498106" sldId="443"/>
        </pc:sldMkLst>
        <pc:spChg chg="mod">
          <ac:chgData name="Ge Qianru" userId="a3ef0abcd2d105c3" providerId="LiveId" clId="{47AEB271-4E3C-4846-8E7A-8D9FA7ED4506}" dt="2022-11-27T12:29:02.168" v="2159" actId="255"/>
          <ac:spMkLst>
            <pc:docMk/>
            <pc:sldMk cId="1839498106" sldId="443"/>
            <ac:spMk id="7" creationId="{9AD2ABEB-2300-1DAA-7C7E-441DE3BA038D}"/>
          </ac:spMkLst>
        </pc:spChg>
        <pc:graphicFrameChg chg="add del">
          <ac:chgData name="Ge Qianru" userId="a3ef0abcd2d105c3" providerId="LiveId" clId="{47AEB271-4E3C-4846-8E7A-8D9FA7ED4506}" dt="2022-11-27T03:54:33.869" v="1605" actId="3680"/>
          <ac:graphicFrameMkLst>
            <pc:docMk/>
            <pc:sldMk cId="1839498106" sldId="443"/>
            <ac:graphicFrameMk id="2" creationId="{51FD2869-F6BC-FE7D-6BEE-6D29E9653752}"/>
          </ac:graphicFrameMkLst>
        </pc:graphicFrameChg>
        <pc:graphicFrameChg chg="add mod modGraphic">
          <ac:chgData name="Ge Qianru" userId="a3ef0abcd2d105c3" providerId="LiveId" clId="{47AEB271-4E3C-4846-8E7A-8D9FA7ED4506}" dt="2022-12-13T07:56:37.382" v="4095" actId="14734"/>
          <ac:graphicFrameMkLst>
            <pc:docMk/>
            <pc:sldMk cId="1839498106" sldId="443"/>
            <ac:graphicFrameMk id="3" creationId="{2B863F7D-BA19-8134-D136-DC6A1E707834}"/>
          </ac:graphicFrameMkLst>
        </pc:graphicFrameChg>
        <pc:picChg chg="add mod">
          <ac:chgData name="Ge Qianru" userId="a3ef0abcd2d105c3" providerId="LiveId" clId="{47AEB271-4E3C-4846-8E7A-8D9FA7ED4506}" dt="2022-11-27T12:29:06.036" v="2160" actId="1076"/>
          <ac:picMkLst>
            <pc:docMk/>
            <pc:sldMk cId="1839498106" sldId="443"/>
            <ac:picMk id="5" creationId="{EF16C08B-81DD-A049-C1C2-BED1C36F50BE}"/>
          </ac:picMkLst>
        </pc:picChg>
      </pc:sldChg>
      <pc:sldChg chg="modSp mod">
        <pc:chgData name="Ge Qianru" userId="a3ef0abcd2d105c3" providerId="LiveId" clId="{47AEB271-4E3C-4846-8E7A-8D9FA7ED4506}" dt="2022-11-28T02:49:20.825" v="2316" actId="20577"/>
        <pc:sldMkLst>
          <pc:docMk/>
          <pc:sldMk cId="4246247567" sldId="444"/>
        </pc:sldMkLst>
        <pc:spChg chg="mod">
          <ac:chgData name="Ge Qianru" userId="a3ef0abcd2d105c3" providerId="LiveId" clId="{47AEB271-4E3C-4846-8E7A-8D9FA7ED4506}" dt="2022-11-28T02:49:20.825" v="2316" actId="20577"/>
          <ac:spMkLst>
            <pc:docMk/>
            <pc:sldMk cId="4246247567" sldId="444"/>
            <ac:spMk id="3" creationId="{869A416C-0F40-A9AC-2A02-03D2BD14AA2F}"/>
          </ac:spMkLst>
        </pc:spChg>
        <pc:spChg chg="mod">
          <ac:chgData name="Ge Qianru" userId="a3ef0abcd2d105c3" providerId="LiveId" clId="{47AEB271-4E3C-4846-8E7A-8D9FA7ED4506}" dt="2022-11-26T05:55:47.457" v="1557" actId="14100"/>
          <ac:spMkLst>
            <pc:docMk/>
            <pc:sldMk cId="4246247567" sldId="444"/>
            <ac:spMk id="4" creationId="{10147EA8-EF34-7474-8263-08B69B6C3B9D}"/>
          </ac:spMkLst>
        </pc:spChg>
      </pc:sldChg>
      <pc:sldChg chg="addSp delSp modSp add mod modAnim">
        <pc:chgData name="Ge Qianru" userId="a3ef0abcd2d105c3" providerId="LiveId" clId="{47AEB271-4E3C-4846-8E7A-8D9FA7ED4506}" dt="2022-11-30T01:12:17.749" v="2344" actId="20577"/>
        <pc:sldMkLst>
          <pc:docMk/>
          <pc:sldMk cId="3612549509" sldId="445"/>
        </pc:sldMkLst>
        <pc:spChg chg="mod">
          <ac:chgData name="Ge Qianru" userId="a3ef0abcd2d105c3" providerId="LiveId" clId="{47AEB271-4E3C-4846-8E7A-8D9FA7ED4506}" dt="2022-11-28T01:43:30.694" v="2186" actId="14100"/>
          <ac:spMkLst>
            <pc:docMk/>
            <pc:sldMk cId="3612549509" sldId="445"/>
            <ac:spMk id="4" creationId="{06B7CC4D-841C-E602-92A8-A9FF85019006}"/>
          </ac:spMkLst>
        </pc:spChg>
        <pc:spChg chg="add del">
          <ac:chgData name="Ge Qianru" userId="a3ef0abcd2d105c3" providerId="LiveId" clId="{47AEB271-4E3C-4846-8E7A-8D9FA7ED4506}" dt="2022-11-27T04:21:07.772" v="1729" actId="22"/>
          <ac:spMkLst>
            <pc:docMk/>
            <pc:sldMk cId="3612549509" sldId="445"/>
            <ac:spMk id="6" creationId="{DBC569A2-870B-2AE4-11A7-A18CDD5ADE39}"/>
          </ac:spMkLst>
        </pc:spChg>
        <pc:spChg chg="mod">
          <ac:chgData name="Ge Qianru" userId="a3ef0abcd2d105c3" providerId="LiveId" clId="{47AEB271-4E3C-4846-8E7A-8D9FA7ED4506}" dt="2022-11-27T04:20:40.850" v="1727" actId="20577"/>
          <ac:spMkLst>
            <pc:docMk/>
            <pc:sldMk cId="3612549509" sldId="445"/>
            <ac:spMk id="7" creationId="{9AD2ABEB-2300-1DAA-7C7E-441DE3BA038D}"/>
          </ac:spMkLst>
        </pc:spChg>
        <pc:spChg chg="add mod ord">
          <ac:chgData name="Ge Qianru" userId="a3ef0abcd2d105c3" providerId="LiveId" clId="{47AEB271-4E3C-4846-8E7A-8D9FA7ED4506}" dt="2022-11-30T01:12:17.749" v="2344" actId="20577"/>
          <ac:spMkLst>
            <pc:docMk/>
            <pc:sldMk cId="3612549509" sldId="445"/>
            <ac:spMk id="8" creationId="{3ED5083F-15C3-6159-9259-A2DDB020E818}"/>
          </ac:spMkLst>
        </pc:spChg>
        <pc:graphicFrameChg chg="mod modGraphic">
          <ac:chgData name="Ge Qianru" userId="a3ef0abcd2d105c3" providerId="LiveId" clId="{47AEB271-4E3C-4846-8E7A-8D9FA7ED4506}" dt="2022-11-28T01:45:11.506" v="2205" actId="1076"/>
          <ac:graphicFrameMkLst>
            <pc:docMk/>
            <pc:sldMk cId="3612549509" sldId="445"/>
            <ac:graphicFrameMk id="3" creationId="{2B863F7D-BA19-8134-D136-DC6A1E707834}"/>
          </ac:graphicFrameMkLst>
        </pc:graphicFrameChg>
        <pc:picChg chg="del">
          <ac:chgData name="Ge Qianru" userId="a3ef0abcd2d105c3" providerId="LiveId" clId="{47AEB271-4E3C-4846-8E7A-8D9FA7ED4506}" dt="2022-11-27T04:20:36.300" v="1726" actId="478"/>
          <ac:picMkLst>
            <pc:docMk/>
            <pc:sldMk cId="3612549509" sldId="445"/>
            <ac:picMk id="5" creationId="{EF16C08B-81DD-A049-C1C2-BED1C36F50BE}"/>
          </ac:picMkLst>
        </pc:picChg>
        <pc:picChg chg="add mod">
          <ac:chgData name="Ge Qianru" userId="a3ef0abcd2d105c3" providerId="LiveId" clId="{47AEB271-4E3C-4846-8E7A-8D9FA7ED4506}" dt="2022-11-27T04:25:18.668" v="1852" actId="1076"/>
          <ac:picMkLst>
            <pc:docMk/>
            <pc:sldMk cId="3612549509" sldId="445"/>
            <ac:picMk id="9" creationId="{491F0B4A-9698-A786-AEEE-979D6D77D29C}"/>
          </ac:picMkLst>
        </pc:picChg>
      </pc:sldChg>
      <pc:sldChg chg="addSp delSp modSp add mod modAnim">
        <pc:chgData name="Ge Qianru" userId="a3ef0abcd2d105c3" providerId="LiveId" clId="{47AEB271-4E3C-4846-8E7A-8D9FA7ED4506}" dt="2022-12-13T12:34:20.267" v="4120" actId="1076"/>
        <pc:sldMkLst>
          <pc:docMk/>
          <pc:sldMk cId="2049255034" sldId="446"/>
        </pc:sldMkLst>
        <pc:spChg chg="mod">
          <ac:chgData name="Ge Qianru" userId="a3ef0abcd2d105c3" providerId="LiveId" clId="{47AEB271-4E3C-4846-8E7A-8D9FA7ED4506}" dt="2022-11-27T12:09:49.239" v="2062" actId="14100"/>
          <ac:spMkLst>
            <pc:docMk/>
            <pc:sldMk cId="2049255034" sldId="446"/>
            <ac:spMk id="4" creationId="{06B7CC4D-841C-E602-92A8-A9FF85019006}"/>
          </ac:spMkLst>
        </pc:spChg>
        <pc:spChg chg="add del mod">
          <ac:chgData name="Ge Qianru" userId="a3ef0abcd2d105c3" providerId="LiveId" clId="{47AEB271-4E3C-4846-8E7A-8D9FA7ED4506}" dt="2022-12-13T12:32:08.352" v="4102" actId="22"/>
          <ac:spMkLst>
            <pc:docMk/>
            <pc:sldMk cId="2049255034" sldId="446"/>
            <ac:spMk id="6" creationId="{3EF32A6B-9C43-5559-050B-C5145052CDE4}"/>
          </ac:spMkLst>
        </pc:spChg>
        <pc:spChg chg="mod">
          <ac:chgData name="Ge Qianru" userId="a3ef0abcd2d105c3" providerId="LiveId" clId="{47AEB271-4E3C-4846-8E7A-8D9FA7ED4506}" dt="2022-12-13T12:32:41.953" v="4115" actId="20577"/>
          <ac:spMkLst>
            <pc:docMk/>
            <pc:sldMk cId="2049255034" sldId="446"/>
            <ac:spMk id="7" creationId="{9AD2ABEB-2300-1DAA-7C7E-441DE3BA038D}"/>
          </ac:spMkLst>
        </pc:spChg>
        <pc:spChg chg="add del mod">
          <ac:chgData name="Ge Qianru" userId="a3ef0abcd2d105c3" providerId="LiveId" clId="{47AEB271-4E3C-4846-8E7A-8D9FA7ED4506}" dt="2022-11-27T12:09:24.202" v="2058" actId="478"/>
          <ac:spMkLst>
            <pc:docMk/>
            <pc:sldMk cId="2049255034" sldId="446"/>
            <ac:spMk id="10" creationId="{E75ED5D7-BC06-1DC4-C291-546B72D8837E}"/>
          </ac:spMkLst>
        </pc:spChg>
        <pc:spChg chg="add del mod">
          <ac:chgData name="Ge Qianru" userId="a3ef0abcd2d105c3" providerId="LiveId" clId="{47AEB271-4E3C-4846-8E7A-8D9FA7ED4506}" dt="2022-11-27T12:10:04.851" v="2066" actId="478"/>
          <ac:spMkLst>
            <pc:docMk/>
            <pc:sldMk cId="2049255034" sldId="446"/>
            <ac:spMk id="12" creationId="{AF2104F1-DD17-905E-0C49-E9466F974799}"/>
          </ac:spMkLst>
        </pc:spChg>
        <pc:graphicFrameChg chg="del mod">
          <ac:chgData name="Ge Qianru" userId="a3ef0abcd2d105c3" providerId="LiveId" clId="{47AEB271-4E3C-4846-8E7A-8D9FA7ED4506}" dt="2022-11-27T11:50:26.870" v="1989" actId="478"/>
          <ac:graphicFrameMkLst>
            <pc:docMk/>
            <pc:sldMk cId="2049255034" sldId="446"/>
            <ac:graphicFrameMk id="3" creationId="{2B863F7D-BA19-8134-D136-DC6A1E707834}"/>
          </ac:graphicFrameMkLst>
        </pc:graphicFrameChg>
        <pc:picChg chg="add mod">
          <ac:chgData name="Ge Qianru" userId="a3ef0abcd2d105c3" providerId="LiveId" clId="{47AEB271-4E3C-4846-8E7A-8D9FA7ED4506}" dt="2022-12-13T12:16:51.378" v="4098" actId="1076"/>
          <ac:picMkLst>
            <pc:docMk/>
            <pc:sldMk cId="2049255034" sldId="446"/>
            <ac:picMk id="3" creationId="{FED3D107-4806-8AD8-D83E-B3C20961B4B5}"/>
          </ac:picMkLst>
        </pc:picChg>
        <pc:picChg chg="del">
          <ac:chgData name="Ge Qianru" userId="a3ef0abcd2d105c3" providerId="LiveId" clId="{47AEB271-4E3C-4846-8E7A-8D9FA7ED4506}" dt="2022-11-27T11:24:06.499" v="1953" actId="478"/>
          <ac:picMkLst>
            <pc:docMk/>
            <pc:sldMk cId="2049255034" sldId="446"/>
            <ac:picMk id="5" creationId="{EF16C08B-81DD-A049-C1C2-BED1C36F50BE}"/>
          </ac:picMkLst>
        </pc:picChg>
        <pc:picChg chg="add del mod">
          <ac:chgData name="Ge Qianru" userId="a3ef0abcd2d105c3" providerId="LiveId" clId="{47AEB271-4E3C-4846-8E7A-8D9FA7ED4506}" dt="2022-11-27T12:09:26.577" v="2059" actId="478"/>
          <ac:picMkLst>
            <pc:docMk/>
            <pc:sldMk cId="2049255034" sldId="446"/>
            <ac:picMk id="6" creationId="{DA8C539F-2205-8BE1-3435-1A624DE2D29A}"/>
          </ac:picMkLst>
        </pc:picChg>
        <pc:picChg chg="add mod">
          <ac:chgData name="Ge Qianru" userId="a3ef0abcd2d105c3" providerId="LiveId" clId="{47AEB271-4E3C-4846-8E7A-8D9FA7ED4506}" dt="2022-12-13T12:34:20.267" v="4120" actId="1076"/>
          <ac:picMkLst>
            <pc:docMk/>
            <pc:sldMk cId="2049255034" sldId="446"/>
            <ac:picMk id="9" creationId="{41ACFE54-0904-C453-B4DD-BF01EC2DB0A3}"/>
          </ac:picMkLst>
        </pc:picChg>
        <pc:picChg chg="add del mod">
          <ac:chgData name="Ge Qianru" userId="a3ef0abcd2d105c3" providerId="LiveId" clId="{47AEB271-4E3C-4846-8E7A-8D9FA7ED4506}" dt="2022-11-27T12:12:23.442" v="2096" actId="478"/>
          <ac:picMkLst>
            <pc:docMk/>
            <pc:sldMk cId="2049255034" sldId="446"/>
            <ac:picMk id="9" creationId="{597BC0E7-33D3-CCE7-6CEF-411187B5A295}"/>
          </ac:picMkLst>
        </pc:picChg>
      </pc:sldChg>
      <pc:sldChg chg="addSp delSp modSp new mod modAnim">
        <pc:chgData name="Ge Qianru" userId="a3ef0abcd2d105c3" providerId="LiveId" clId="{47AEB271-4E3C-4846-8E7A-8D9FA7ED4506}" dt="2022-11-30T01:11:07.407" v="2341"/>
        <pc:sldMkLst>
          <pc:docMk/>
          <pc:sldMk cId="1470385745" sldId="447"/>
        </pc:sldMkLst>
        <pc:spChg chg="del">
          <ac:chgData name="Ge Qianru" userId="a3ef0abcd2d105c3" providerId="LiveId" clId="{47AEB271-4E3C-4846-8E7A-8D9FA7ED4506}" dt="2022-11-27T12:59:25.976" v="2165" actId="478"/>
          <ac:spMkLst>
            <pc:docMk/>
            <pc:sldMk cId="1470385745" sldId="447"/>
            <ac:spMk id="2" creationId="{A4F8CC7C-928A-D34D-90C3-05AECA2DB906}"/>
          </ac:spMkLst>
        </pc:spChg>
        <pc:spChg chg="del">
          <ac:chgData name="Ge Qianru" userId="a3ef0abcd2d105c3" providerId="LiveId" clId="{47AEB271-4E3C-4846-8E7A-8D9FA7ED4506}" dt="2022-11-27T12:59:28.718" v="2166" actId="478"/>
          <ac:spMkLst>
            <pc:docMk/>
            <pc:sldMk cId="1470385745" sldId="447"/>
            <ac:spMk id="3" creationId="{B5FDC13A-8A21-197E-F3C6-4E8E3A1FF4D9}"/>
          </ac:spMkLst>
        </pc:spChg>
        <pc:spChg chg="add mod">
          <ac:chgData name="Ge Qianru" userId="a3ef0abcd2d105c3" providerId="LiveId" clId="{47AEB271-4E3C-4846-8E7A-8D9FA7ED4506}" dt="2022-11-27T12:59:41.407" v="2167"/>
          <ac:spMkLst>
            <pc:docMk/>
            <pc:sldMk cId="1470385745" sldId="447"/>
            <ac:spMk id="4" creationId="{D6184F5E-7D17-E4A6-52B3-6A449F82BF81}"/>
          </ac:spMkLst>
        </pc:spChg>
        <pc:graphicFrameChg chg="add mod">
          <ac:chgData name="Ge Qianru" userId="a3ef0abcd2d105c3" providerId="LiveId" clId="{47AEB271-4E3C-4846-8E7A-8D9FA7ED4506}" dt="2022-11-28T01:43:13.438" v="2185" actId="1076"/>
          <ac:graphicFrameMkLst>
            <pc:docMk/>
            <pc:sldMk cId="1470385745" sldId="447"/>
            <ac:graphicFrameMk id="2" creationId="{96778853-C3CA-CDD8-E06D-EF7790FD73DB}"/>
          </ac:graphicFrameMkLst>
        </pc:graphicFrameChg>
        <pc:picChg chg="add mod">
          <ac:chgData name="Ge Qianru" userId="a3ef0abcd2d105c3" providerId="LiveId" clId="{47AEB271-4E3C-4846-8E7A-8D9FA7ED4506}" dt="2022-11-28T01:43:09.862" v="2184" actId="1076"/>
          <ac:picMkLst>
            <pc:docMk/>
            <pc:sldMk cId="1470385745" sldId="447"/>
            <ac:picMk id="3" creationId="{D12EFA19-CF56-8F69-1F60-B9D4E68115A3}"/>
          </ac:picMkLst>
        </pc:picChg>
      </pc:sldChg>
      <pc:sldChg chg="addSp delSp modSp add mod ord delAnim modAnim">
        <pc:chgData name="Ge Qianru" userId="a3ef0abcd2d105c3" providerId="LiveId" clId="{47AEB271-4E3C-4846-8E7A-8D9FA7ED4506}" dt="2022-11-28T02:41:42.478" v="2290" actId="1076"/>
        <pc:sldMkLst>
          <pc:docMk/>
          <pc:sldMk cId="464682508" sldId="448"/>
        </pc:sldMkLst>
        <pc:spChg chg="del mod">
          <ac:chgData name="Ge Qianru" userId="a3ef0abcd2d105c3" providerId="LiveId" clId="{47AEB271-4E3C-4846-8E7A-8D9FA7ED4506}" dt="2022-11-28T02:40:39.251" v="2283" actId="478"/>
          <ac:spMkLst>
            <pc:docMk/>
            <pc:sldMk cId="464682508" sldId="448"/>
            <ac:spMk id="8" creationId="{3ED5083F-15C3-6159-9259-A2DDB020E818}"/>
          </ac:spMkLst>
        </pc:spChg>
        <pc:graphicFrameChg chg="del mod">
          <ac:chgData name="Ge Qianru" userId="a3ef0abcd2d105c3" providerId="LiveId" clId="{47AEB271-4E3C-4846-8E7A-8D9FA7ED4506}" dt="2022-11-28T02:30:37.980" v="2210" actId="478"/>
          <ac:graphicFrameMkLst>
            <pc:docMk/>
            <pc:sldMk cId="464682508" sldId="448"/>
            <ac:graphicFrameMk id="3" creationId="{2B863F7D-BA19-8134-D136-DC6A1E707834}"/>
          </ac:graphicFrameMkLst>
        </pc:graphicFrameChg>
        <pc:picChg chg="add mod">
          <ac:chgData name="Ge Qianru" userId="a3ef0abcd2d105c3" providerId="LiveId" clId="{47AEB271-4E3C-4846-8E7A-8D9FA7ED4506}" dt="2022-11-28T02:41:42.478" v="2290" actId="1076"/>
          <ac:picMkLst>
            <pc:docMk/>
            <pc:sldMk cId="464682508" sldId="448"/>
            <ac:picMk id="5" creationId="{42E94F81-555C-E514-7491-F15825ED2D60}"/>
          </ac:picMkLst>
        </pc:picChg>
        <pc:picChg chg="del">
          <ac:chgData name="Ge Qianru" userId="a3ef0abcd2d105c3" providerId="LiveId" clId="{47AEB271-4E3C-4846-8E7A-8D9FA7ED4506}" dt="2022-11-28T01:44:30.666" v="2190" actId="478"/>
          <ac:picMkLst>
            <pc:docMk/>
            <pc:sldMk cId="464682508" sldId="448"/>
            <ac:picMk id="9" creationId="{491F0B4A-9698-A786-AEEE-979D6D77D29C}"/>
          </ac:picMkLst>
        </pc:picChg>
      </pc:sldChg>
      <pc:sldChg chg="add modAnim">
        <pc:chgData name="Ge Qianru" userId="a3ef0abcd2d105c3" providerId="LiveId" clId="{47AEB271-4E3C-4846-8E7A-8D9FA7ED4506}" dt="2022-11-30T01:12:44.215" v="2347"/>
        <pc:sldMkLst>
          <pc:docMk/>
          <pc:sldMk cId="2033412851" sldId="449"/>
        </pc:sldMkLst>
      </pc:sldChg>
      <pc:sldChg chg="modSp add mod">
        <pc:chgData name="Ge Qianru" userId="a3ef0abcd2d105c3" providerId="LiveId" clId="{47AEB271-4E3C-4846-8E7A-8D9FA7ED4506}" dt="2022-12-05T08:26:29.706" v="3362" actId="20577"/>
        <pc:sldMkLst>
          <pc:docMk/>
          <pc:sldMk cId="3307672933" sldId="450"/>
        </pc:sldMkLst>
        <pc:spChg chg="mod">
          <ac:chgData name="Ge Qianru" userId="a3ef0abcd2d105c3" providerId="LiveId" clId="{47AEB271-4E3C-4846-8E7A-8D9FA7ED4506}" dt="2022-12-05T08:26:29.706" v="3362" actId="20577"/>
          <ac:spMkLst>
            <pc:docMk/>
            <pc:sldMk cId="3307672933" sldId="450"/>
            <ac:spMk id="3" creationId="{869A416C-0F40-A9AC-2A02-03D2BD14AA2F}"/>
          </ac:spMkLst>
        </pc:spChg>
        <pc:spChg chg="mod">
          <ac:chgData name="Ge Qianru" userId="a3ef0abcd2d105c3" providerId="LiveId" clId="{47AEB271-4E3C-4846-8E7A-8D9FA7ED4506}" dt="2022-11-30T01:47:14.532" v="2361" actId="20577"/>
          <ac:spMkLst>
            <pc:docMk/>
            <pc:sldMk cId="3307672933" sldId="450"/>
            <ac:spMk id="4" creationId="{10147EA8-EF34-7474-8263-08B69B6C3B9D}"/>
          </ac:spMkLst>
        </pc:spChg>
      </pc:sldChg>
      <pc:sldChg chg="modSp add mod">
        <pc:chgData name="Ge Qianru" userId="a3ef0abcd2d105c3" providerId="LiveId" clId="{47AEB271-4E3C-4846-8E7A-8D9FA7ED4506}" dt="2022-12-05T08:43:17.818" v="3401" actId="14100"/>
        <pc:sldMkLst>
          <pc:docMk/>
          <pc:sldMk cId="3878420541" sldId="451"/>
        </pc:sldMkLst>
        <pc:spChg chg="mod">
          <ac:chgData name="Ge Qianru" userId="a3ef0abcd2d105c3" providerId="LiveId" clId="{47AEB271-4E3C-4846-8E7A-8D9FA7ED4506}" dt="2022-12-05T08:43:17.818" v="3401" actId="14100"/>
          <ac:spMkLst>
            <pc:docMk/>
            <pc:sldMk cId="3878420541" sldId="451"/>
            <ac:spMk id="6" creationId="{EB6B72B9-EAC8-F866-F0F9-503CFB2E36AE}"/>
          </ac:spMkLst>
        </pc:spChg>
        <pc:spChg chg="mod">
          <ac:chgData name="Ge Qianru" userId="a3ef0abcd2d105c3" providerId="LiveId" clId="{47AEB271-4E3C-4846-8E7A-8D9FA7ED4506}" dt="2022-12-05T08:30:26.972" v="3381" actId="20577"/>
          <ac:spMkLst>
            <pc:docMk/>
            <pc:sldMk cId="3878420541" sldId="451"/>
            <ac:spMk id="9" creationId="{FE7D08CE-1A30-752D-31A6-AE11D3459EA6}"/>
          </ac:spMkLst>
        </pc:spChg>
      </pc:sldChg>
      <pc:sldChg chg="modSp add mod modAnim">
        <pc:chgData name="Ge Qianru" userId="a3ef0abcd2d105c3" providerId="LiveId" clId="{47AEB271-4E3C-4846-8E7A-8D9FA7ED4506}" dt="2022-12-05T07:40:55.706" v="3006" actId="20577"/>
        <pc:sldMkLst>
          <pc:docMk/>
          <pc:sldMk cId="3319581198" sldId="452"/>
        </pc:sldMkLst>
        <pc:spChg chg="mod">
          <ac:chgData name="Ge Qianru" userId="a3ef0abcd2d105c3" providerId="LiveId" clId="{47AEB271-4E3C-4846-8E7A-8D9FA7ED4506}" dt="2022-12-05T07:25:53.470" v="2908" actId="20577"/>
          <ac:spMkLst>
            <pc:docMk/>
            <pc:sldMk cId="3319581198" sldId="452"/>
            <ac:spMk id="6" creationId="{36F77240-3648-AFB8-B618-511AA80310EC}"/>
          </ac:spMkLst>
        </pc:spChg>
        <pc:spChg chg="mod">
          <ac:chgData name="Ge Qianru" userId="a3ef0abcd2d105c3" providerId="LiveId" clId="{47AEB271-4E3C-4846-8E7A-8D9FA7ED4506}" dt="2022-12-05T07:40:55.706" v="3006" actId="20577"/>
          <ac:spMkLst>
            <pc:docMk/>
            <pc:sldMk cId="3319581198" sldId="452"/>
            <ac:spMk id="7" creationId="{FF3E97FA-B383-4C25-8D9F-D1C727874491}"/>
          </ac:spMkLst>
        </pc:spChg>
      </pc:sldChg>
      <pc:sldChg chg="modSp add mod modAnim">
        <pc:chgData name="Ge Qianru" userId="a3ef0abcd2d105c3" providerId="LiveId" clId="{47AEB271-4E3C-4846-8E7A-8D9FA7ED4506}" dt="2022-12-05T09:02:20.356" v="3563"/>
        <pc:sldMkLst>
          <pc:docMk/>
          <pc:sldMk cId="1039741639" sldId="453"/>
        </pc:sldMkLst>
        <pc:spChg chg="mod">
          <ac:chgData name="Ge Qianru" userId="a3ef0abcd2d105c3" providerId="LiveId" clId="{47AEB271-4E3C-4846-8E7A-8D9FA7ED4506}" dt="2022-12-05T07:41:22.531" v="3034" actId="20577"/>
          <ac:spMkLst>
            <pc:docMk/>
            <pc:sldMk cId="1039741639" sldId="453"/>
            <ac:spMk id="6" creationId="{36F77240-3648-AFB8-B618-511AA80310EC}"/>
          </ac:spMkLst>
        </pc:spChg>
        <pc:spChg chg="mod">
          <ac:chgData name="Ge Qianru" userId="a3ef0abcd2d105c3" providerId="LiveId" clId="{47AEB271-4E3C-4846-8E7A-8D9FA7ED4506}" dt="2022-12-05T09:02:20.356" v="3563"/>
          <ac:spMkLst>
            <pc:docMk/>
            <pc:sldMk cId="1039741639" sldId="453"/>
            <ac:spMk id="7" creationId="{FF3E97FA-B383-4C25-8D9F-D1C727874491}"/>
          </ac:spMkLst>
        </pc:spChg>
      </pc:sldChg>
      <pc:sldChg chg="modSp add mod modAnim">
        <pc:chgData name="Ge Qianru" userId="a3ef0abcd2d105c3" providerId="LiveId" clId="{47AEB271-4E3C-4846-8E7A-8D9FA7ED4506}" dt="2022-12-05T09:34:22.492" v="3853" actId="5793"/>
        <pc:sldMkLst>
          <pc:docMk/>
          <pc:sldMk cId="819359787" sldId="454"/>
        </pc:sldMkLst>
        <pc:spChg chg="mod">
          <ac:chgData name="Ge Qianru" userId="a3ef0abcd2d105c3" providerId="LiveId" clId="{47AEB271-4E3C-4846-8E7A-8D9FA7ED4506}" dt="2022-12-05T08:30:33.377" v="3390" actId="20577"/>
          <ac:spMkLst>
            <pc:docMk/>
            <pc:sldMk cId="819359787" sldId="454"/>
            <ac:spMk id="6" creationId="{36F77240-3648-AFB8-B618-511AA80310EC}"/>
          </ac:spMkLst>
        </pc:spChg>
        <pc:spChg chg="mod">
          <ac:chgData name="Ge Qianru" userId="a3ef0abcd2d105c3" providerId="LiveId" clId="{47AEB271-4E3C-4846-8E7A-8D9FA7ED4506}" dt="2022-12-05T09:34:22.492" v="3853" actId="5793"/>
          <ac:spMkLst>
            <pc:docMk/>
            <pc:sldMk cId="819359787" sldId="454"/>
            <ac:spMk id="7" creationId="{FF3E97FA-B383-4C25-8D9F-D1C727874491}"/>
          </ac:spMkLst>
        </pc:spChg>
      </pc:sldChg>
      <pc:sldChg chg="modSp add mod modAnim">
        <pc:chgData name="Ge Qianru" userId="a3ef0abcd2d105c3" providerId="LiveId" clId="{47AEB271-4E3C-4846-8E7A-8D9FA7ED4506}" dt="2022-12-05T09:16:51.781" v="3796" actId="20577"/>
        <pc:sldMkLst>
          <pc:docMk/>
          <pc:sldMk cId="1608592711" sldId="455"/>
        </pc:sldMkLst>
        <pc:spChg chg="mod">
          <ac:chgData name="Ge Qianru" userId="a3ef0abcd2d105c3" providerId="LiveId" clId="{47AEB271-4E3C-4846-8E7A-8D9FA7ED4506}" dt="2022-12-05T09:16:51.781" v="3796" actId="20577"/>
          <ac:spMkLst>
            <pc:docMk/>
            <pc:sldMk cId="1608592711" sldId="455"/>
            <ac:spMk id="7" creationId="{FF3E97FA-B383-4C25-8D9F-D1C727874491}"/>
          </ac:spMkLst>
        </pc:spChg>
      </pc:sldChg>
      <pc:sldChg chg="modSp add modAnim">
        <pc:chgData name="Ge Qianru" userId="a3ef0abcd2d105c3" providerId="LiveId" clId="{47AEB271-4E3C-4846-8E7A-8D9FA7ED4506}" dt="2022-12-05T11:22:29.549" v="3951"/>
        <pc:sldMkLst>
          <pc:docMk/>
          <pc:sldMk cId="4052689129" sldId="456"/>
        </pc:sldMkLst>
        <pc:spChg chg="mod">
          <ac:chgData name="Ge Qianru" userId="a3ef0abcd2d105c3" providerId="LiveId" clId="{47AEB271-4E3C-4846-8E7A-8D9FA7ED4506}" dt="2022-12-05T11:22:29.549" v="3951"/>
          <ac:spMkLst>
            <pc:docMk/>
            <pc:sldMk cId="4052689129" sldId="456"/>
            <ac:spMk id="7" creationId="{FF3E97FA-B383-4C25-8D9F-D1C727874491}"/>
          </ac:spMkLst>
        </pc:spChg>
      </pc:sldChg>
      <pc:sldChg chg="addSp delSp modSp add mod modAnim">
        <pc:chgData name="Ge Qianru" userId="a3ef0abcd2d105c3" providerId="LiveId" clId="{47AEB271-4E3C-4846-8E7A-8D9FA7ED4506}" dt="2022-12-06T03:22:51.092" v="4068" actId="20577"/>
        <pc:sldMkLst>
          <pc:docMk/>
          <pc:sldMk cId="3670345312" sldId="457"/>
        </pc:sldMkLst>
        <pc:spChg chg="mod">
          <ac:chgData name="Ge Qianru" userId="a3ef0abcd2d105c3" providerId="LiveId" clId="{47AEB271-4E3C-4846-8E7A-8D9FA7ED4506}" dt="2022-12-05T11:23:25.412" v="3953" actId="20577"/>
          <ac:spMkLst>
            <pc:docMk/>
            <pc:sldMk cId="3670345312" sldId="457"/>
            <ac:spMk id="6" creationId="{36F77240-3648-AFB8-B618-511AA80310EC}"/>
          </ac:spMkLst>
        </pc:spChg>
        <pc:spChg chg="mod">
          <ac:chgData name="Ge Qianru" userId="a3ef0abcd2d105c3" providerId="LiveId" clId="{47AEB271-4E3C-4846-8E7A-8D9FA7ED4506}" dt="2022-12-06T03:22:51.092" v="4068" actId="20577"/>
          <ac:spMkLst>
            <pc:docMk/>
            <pc:sldMk cId="3670345312" sldId="457"/>
            <ac:spMk id="7" creationId="{FF3E97FA-B383-4C25-8D9F-D1C727874491}"/>
          </ac:spMkLst>
        </pc:spChg>
        <pc:picChg chg="add del">
          <ac:chgData name="Ge Qianru" userId="a3ef0abcd2d105c3" providerId="LiveId" clId="{47AEB271-4E3C-4846-8E7A-8D9FA7ED4506}" dt="2022-12-05T11:26:32.824" v="3963" actId="478"/>
          <ac:picMkLst>
            <pc:docMk/>
            <pc:sldMk cId="3670345312" sldId="457"/>
            <ac:picMk id="3" creationId="{028CC068-4056-6052-BC1E-D530D3E44245}"/>
          </ac:picMkLst>
        </pc:picChg>
      </pc:sldChg>
      <pc:sldChg chg="addSp delSp modSp add mod delAnim">
        <pc:chgData name="Ge Qianru" userId="a3ef0abcd2d105c3" providerId="LiveId" clId="{47AEB271-4E3C-4846-8E7A-8D9FA7ED4506}" dt="2022-12-05T11:26:10.737" v="3962" actId="1076"/>
        <pc:sldMkLst>
          <pc:docMk/>
          <pc:sldMk cId="470583056" sldId="458"/>
        </pc:sldMkLst>
        <pc:spChg chg="add del mod">
          <ac:chgData name="Ge Qianru" userId="a3ef0abcd2d105c3" providerId="LiveId" clId="{47AEB271-4E3C-4846-8E7A-8D9FA7ED4506}" dt="2022-12-05T11:26:02.628" v="3959" actId="478"/>
          <ac:spMkLst>
            <pc:docMk/>
            <pc:sldMk cId="470583056" sldId="458"/>
            <ac:spMk id="4" creationId="{FA050DBD-E129-041A-B35B-C0C88FB89B79}"/>
          </ac:spMkLst>
        </pc:spChg>
        <pc:spChg chg="del">
          <ac:chgData name="Ge Qianru" userId="a3ef0abcd2d105c3" providerId="LiveId" clId="{47AEB271-4E3C-4846-8E7A-8D9FA7ED4506}" dt="2022-12-05T11:25:59.784" v="3958" actId="478"/>
          <ac:spMkLst>
            <pc:docMk/>
            <pc:sldMk cId="470583056" sldId="458"/>
            <ac:spMk id="7" creationId="{FF3E97FA-B383-4C25-8D9F-D1C727874491}"/>
          </ac:spMkLst>
        </pc:spChg>
        <pc:picChg chg="mod">
          <ac:chgData name="Ge Qianru" userId="a3ef0abcd2d105c3" providerId="LiveId" clId="{47AEB271-4E3C-4846-8E7A-8D9FA7ED4506}" dt="2022-12-05T11:26:10.737" v="3962" actId="1076"/>
          <ac:picMkLst>
            <pc:docMk/>
            <pc:sldMk cId="470583056" sldId="458"/>
            <ac:picMk id="3" creationId="{028CC068-4056-6052-BC1E-D530D3E44245}"/>
          </ac:picMkLst>
        </pc:picChg>
      </pc:sldChg>
      <pc:sldChg chg="modSp add mod">
        <pc:chgData name="Ge Qianru" userId="a3ef0abcd2d105c3" providerId="LiveId" clId="{47AEB271-4E3C-4846-8E7A-8D9FA7ED4506}" dt="2022-12-06T03:37:43.726" v="4082" actId="20577"/>
        <pc:sldMkLst>
          <pc:docMk/>
          <pc:sldMk cId="140676716" sldId="459"/>
        </pc:sldMkLst>
        <pc:spChg chg="mod">
          <ac:chgData name="Ge Qianru" userId="a3ef0abcd2d105c3" providerId="LiveId" clId="{47AEB271-4E3C-4846-8E7A-8D9FA7ED4506}" dt="2022-12-06T03:37:43.726" v="4082" actId="20577"/>
          <ac:spMkLst>
            <pc:docMk/>
            <pc:sldMk cId="140676716" sldId="459"/>
            <ac:spMk id="3" creationId="{869A416C-0F40-A9AC-2A02-03D2BD14AA2F}"/>
          </ac:spMkLst>
        </pc:spChg>
      </pc:sldChg>
    </pc:docChg>
  </pc:docChgLst>
  <pc:docChgLst>
    <pc:chgData name="Ge Qianru" userId="a3ef0abcd2d105c3" providerId="LiveId" clId="{0C6CDE40-66FA-4A26-9E5C-7AF99518372B}"/>
    <pc:docChg chg="modSld">
      <pc:chgData name="Ge Qianru" userId="a3ef0abcd2d105c3" providerId="LiveId" clId="{0C6CDE40-66FA-4A26-9E5C-7AF99518372B}" dt="2023-01-07T11:04:01.066" v="1" actId="1076"/>
      <pc:docMkLst>
        <pc:docMk/>
      </pc:docMkLst>
      <pc:sldChg chg="modSp mod">
        <pc:chgData name="Ge Qianru" userId="a3ef0abcd2d105c3" providerId="LiveId" clId="{0C6CDE40-66FA-4A26-9E5C-7AF99518372B}" dt="2023-01-07T11:04:01.066" v="1" actId="1076"/>
        <pc:sldMkLst>
          <pc:docMk/>
          <pc:sldMk cId="3510654719" sldId="273"/>
        </pc:sldMkLst>
        <pc:spChg chg="mod">
          <ac:chgData name="Ge Qianru" userId="a3ef0abcd2d105c3" providerId="LiveId" clId="{0C6CDE40-66FA-4A26-9E5C-7AF99518372B}" dt="2023-01-07T11:04:01.066" v="1" actId="1076"/>
          <ac:spMkLst>
            <pc:docMk/>
            <pc:sldMk cId="3510654719" sldId="273"/>
            <ac:spMk id="17" creationId="{772830D5-19FE-4E69-A9FE-7D6468BDB7A4}"/>
          </ac:spMkLst>
        </pc:spChg>
        <pc:cxnChg chg="mod">
          <ac:chgData name="Ge Qianru" userId="a3ef0abcd2d105c3" providerId="LiveId" clId="{0C6CDE40-66FA-4A26-9E5C-7AF99518372B}" dt="2023-01-07T11:04:01.066" v="1" actId="1076"/>
          <ac:cxnSpMkLst>
            <pc:docMk/>
            <pc:sldMk cId="3510654719" sldId="273"/>
            <ac:cxnSpMk id="34" creationId="{52624D0D-4C2A-4031-8F49-E46DB825E064}"/>
          </ac:cxnSpMkLst>
        </pc:cxnChg>
      </pc:sldChg>
      <pc:sldChg chg="modSp">
        <pc:chgData name="Ge Qianru" userId="a3ef0abcd2d105c3" providerId="LiveId" clId="{0C6CDE40-66FA-4A26-9E5C-7AF99518372B}" dt="2023-01-07T08:30:48.598" v="0" actId="20577"/>
        <pc:sldMkLst>
          <pc:docMk/>
          <pc:sldMk cId="937249589" sldId="283"/>
        </pc:sldMkLst>
        <pc:spChg chg="mod">
          <ac:chgData name="Ge Qianru" userId="a3ef0abcd2d105c3" providerId="LiveId" clId="{0C6CDE40-66FA-4A26-9E5C-7AF99518372B}" dt="2023-01-07T08:30:48.598" v="0" actId="20577"/>
          <ac:spMkLst>
            <pc:docMk/>
            <pc:sldMk cId="937249589" sldId="283"/>
            <ac:spMk id="3" creationId="{00000000-0000-0000-0000-000000000000}"/>
          </ac:spMkLst>
        </pc:spChg>
      </pc:sldChg>
    </pc:docChg>
  </pc:docChgLst>
  <pc:docChgLst>
    <pc:chgData name="Ge Qianru" userId="a3ef0abcd2d105c3" providerId="LiveId" clId="{A99B5821-4FC6-496A-8015-A8B9ED3DE002}"/>
    <pc:docChg chg="custSel modSld sldOrd">
      <pc:chgData name="Ge Qianru" userId="a3ef0abcd2d105c3" providerId="LiveId" clId="{A99B5821-4FC6-496A-8015-A8B9ED3DE002}" dt="2022-03-03T08:43:42.130" v="4"/>
      <pc:docMkLst>
        <pc:docMk/>
      </pc:docMkLst>
      <pc:sldChg chg="ord">
        <pc:chgData name="Ge Qianru" userId="a3ef0abcd2d105c3" providerId="LiveId" clId="{A99B5821-4FC6-496A-8015-A8B9ED3DE002}" dt="2022-03-03T08:43:42.130" v="4"/>
        <pc:sldMkLst>
          <pc:docMk/>
          <pc:sldMk cId="1795837612" sldId="259"/>
        </pc:sldMkLst>
      </pc:sldChg>
      <pc:sldChg chg="modSp mod">
        <pc:chgData name="Ge Qianru" userId="a3ef0abcd2d105c3" providerId="LiveId" clId="{A99B5821-4FC6-496A-8015-A8B9ED3DE002}" dt="2022-03-02T08:58:29.748" v="0" actId="313"/>
        <pc:sldMkLst>
          <pc:docMk/>
          <pc:sldMk cId="2781624751" sldId="262"/>
        </pc:sldMkLst>
        <pc:spChg chg="mod">
          <ac:chgData name="Ge Qianru" userId="a3ef0abcd2d105c3" providerId="LiveId" clId="{A99B5821-4FC6-496A-8015-A8B9ED3DE002}" dt="2022-03-02T08:58:29.748" v="0" actId="313"/>
          <ac:spMkLst>
            <pc:docMk/>
            <pc:sldMk cId="2781624751" sldId="262"/>
            <ac:spMk id="9" creationId="{F2C20E59-4C57-4FD3-87C0-A29FF3B1883E}"/>
          </ac:spMkLst>
        </pc:spChg>
      </pc:sldChg>
      <pc:sldChg chg="ord">
        <pc:chgData name="Ge Qianru" userId="a3ef0abcd2d105c3" providerId="LiveId" clId="{A99B5821-4FC6-496A-8015-A8B9ED3DE002}" dt="2022-03-03T08:43:36.012" v="2"/>
        <pc:sldMkLst>
          <pc:docMk/>
          <pc:sldMk cId="3510654719" sldId="273"/>
        </pc:sldMkLst>
      </pc:sldChg>
    </pc:docChg>
  </pc:docChgLst>
  <pc:docChgLst>
    <pc:chgData name="Ge Qianru" userId="a3ef0abcd2d105c3" providerId="LiveId" clId="{C7597E36-9C1A-4D6F-9DE0-1B1050DE32FC}"/>
    <pc:docChg chg="custSel addSld delSld modSld sldOrd">
      <pc:chgData name="Ge Qianru" userId="a3ef0abcd2d105c3" providerId="LiveId" clId="{C7597E36-9C1A-4D6F-9DE0-1B1050DE32FC}" dt="2022-08-29T09:01:37.738" v="11" actId="164"/>
      <pc:docMkLst>
        <pc:docMk/>
      </pc:docMkLst>
      <pc:sldChg chg="addSp modSp ord">
        <pc:chgData name="Ge Qianru" userId="a3ef0abcd2d105c3" providerId="LiveId" clId="{C7597E36-9C1A-4D6F-9DE0-1B1050DE32FC}" dt="2022-08-29T09:01:37.738" v="11" actId="164"/>
        <pc:sldMkLst>
          <pc:docMk/>
          <pc:sldMk cId="3510654719" sldId="273"/>
        </pc:sldMkLst>
        <pc:spChg chg="mod">
          <ac:chgData name="Ge Qianru" userId="a3ef0abcd2d105c3" providerId="LiveId" clId="{C7597E36-9C1A-4D6F-9DE0-1B1050DE32FC}" dt="2022-08-29T09:01:37.738" v="11" actId="164"/>
          <ac:spMkLst>
            <pc:docMk/>
            <pc:sldMk cId="3510654719" sldId="273"/>
            <ac:spMk id="2" creationId="{903C2A4F-BBC2-405C-BABF-2D838DE2F074}"/>
          </ac:spMkLst>
        </pc:spChg>
        <pc:spChg chg="mod">
          <ac:chgData name="Ge Qianru" userId="a3ef0abcd2d105c3" providerId="LiveId" clId="{C7597E36-9C1A-4D6F-9DE0-1B1050DE32FC}" dt="2022-08-29T09:01:37.738" v="11" actId="164"/>
          <ac:spMkLst>
            <pc:docMk/>
            <pc:sldMk cId="3510654719" sldId="273"/>
            <ac:spMk id="10" creationId="{3A315681-49A9-47CA-B9C3-7AF37048F6F3}"/>
          </ac:spMkLst>
        </pc:spChg>
        <pc:spChg chg="mod">
          <ac:chgData name="Ge Qianru" userId="a3ef0abcd2d105c3" providerId="LiveId" clId="{C7597E36-9C1A-4D6F-9DE0-1B1050DE32FC}" dt="2022-08-29T09:01:37.738" v="11" actId="164"/>
          <ac:spMkLst>
            <pc:docMk/>
            <pc:sldMk cId="3510654719" sldId="273"/>
            <ac:spMk id="14" creationId="{66084A6A-04A6-451B-8424-38451FB0FFE8}"/>
          </ac:spMkLst>
        </pc:spChg>
        <pc:spChg chg="mod">
          <ac:chgData name="Ge Qianru" userId="a3ef0abcd2d105c3" providerId="LiveId" clId="{C7597E36-9C1A-4D6F-9DE0-1B1050DE32FC}" dt="2022-08-29T09:01:37.738" v="11" actId="164"/>
          <ac:spMkLst>
            <pc:docMk/>
            <pc:sldMk cId="3510654719" sldId="273"/>
            <ac:spMk id="17" creationId="{772830D5-19FE-4E69-A9FE-7D6468BDB7A4}"/>
          </ac:spMkLst>
        </pc:spChg>
        <pc:spChg chg="mod">
          <ac:chgData name="Ge Qianru" userId="a3ef0abcd2d105c3" providerId="LiveId" clId="{C7597E36-9C1A-4D6F-9DE0-1B1050DE32FC}" dt="2022-08-29T09:01:37.738" v="11" actId="164"/>
          <ac:spMkLst>
            <pc:docMk/>
            <pc:sldMk cId="3510654719" sldId="273"/>
            <ac:spMk id="24" creationId="{51EE9828-3BED-4BB6-8DAB-343A7683C28E}"/>
          </ac:spMkLst>
        </pc:spChg>
        <pc:spChg chg="mod">
          <ac:chgData name="Ge Qianru" userId="a3ef0abcd2d105c3" providerId="LiveId" clId="{C7597E36-9C1A-4D6F-9DE0-1B1050DE32FC}" dt="2022-08-29T09:01:37.738" v="11" actId="164"/>
          <ac:spMkLst>
            <pc:docMk/>
            <pc:sldMk cId="3510654719" sldId="273"/>
            <ac:spMk id="45" creationId="{7C33D34E-8E6A-4548-903B-A0F1A88E9C60}"/>
          </ac:spMkLst>
        </pc:spChg>
        <pc:grpChg chg="add mod">
          <ac:chgData name="Ge Qianru" userId="a3ef0abcd2d105c3" providerId="LiveId" clId="{C7597E36-9C1A-4D6F-9DE0-1B1050DE32FC}" dt="2022-08-29T09:01:37.738" v="11" actId="164"/>
          <ac:grpSpMkLst>
            <pc:docMk/>
            <pc:sldMk cId="3510654719" sldId="273"/>
            <ac:grpSpMk id="3" creationId="{9517F86E-BDE6-1178-3781-51E975CBE9F9}"/>
          </ac:grpSpMkLst>
        </pc:grpChg>
        <pc:cxnChg chg="mod">
          <ac:chgData name="Ge Qianru" userId="a3ef0abcd2d105c3" providerId="LiveId" clId="{C7597E36-9C1A-4D6F-9DE0-1B1050DE32FC}" dt="2022-08-29T09:01:37.738" v="11" actId="164"/>
          <ac:cxnSpMkLst>
            <pc:docMk/>
            <pc:sldMk cId="3510654719" sldId="273"/>
            <ac:cxnSpMk id="9" creationId="{B549B758-3377-44CD-8609-C43B0AC3542B}"/>
          </ac:cxnSpMkLst>
        </pc:cxnChg>
        <pc:cxnChg chg="mod">
          <ac:chgData name="Ge Qianru" userId="a3ef0abcd2d105c3" providerId="LiveId" clId="{C7597E36-9C1A-4D6F-9DE0-1B1050DE32FC}" dt="2022-08-29T09:01:37.738" v="11" actId="164"/>
          <ac:cxnSpMkLst>
            <pc:docMk/>
            <pc:sldMk cId="3510654719" sldId="273"/>
            <ac:cxnSpMk id="12" creationId="{9550FC30-36CE-408E-9F1A-EE7A6F2F3A59}"/>
          </ac:cxnSpMkLst>
        </pc:cxnChg>
        <pc:cxnChg chg="mod">
          <ac:chgData name="Ge Qianru" userId="a3ef0abcd2d105c3" providerId="LiveId" clId="{C7597E36-9C1A-4D6F-9DE0-1B1050DE32FC}" dt="2022-08-29T09:01:37.738" v="11" actId="164"/>
          <ac:cxnSpMkLst>
            <pc:docMk/>
            <pc:sldMk cId="3510654719" sldId="273"/>
            <ac:cxnSpMk id="16" creationId="{000A6834-7879-43FE-B64E-29EA33AF53BA}"/>
          </ac:cxnSpMkLst>
        </pc:cxnChg>
        <pc:cxnChg chg="mod">
          <ac:chgData name="Ge Qianru" userId="a3ef0abcd2d105c3" providerId="LiveId" clId="{C7597E36-9C1A-4D6F-9DE0-1B1050DE32FC}" dt="2022-08-29T09:01:37.738" v="11" actId="164"/>
          <ac:cxnSpMkLst>
            <pc:docMk/>
            <pc:sldMk cId="3510654719" sldId="273"/>
            <ac:cxnSpMk id="23" creationId="{4F493581-EA80-429C-A882-6F1125DA81E0}"/>
          </ac:cxnSpMkLst>
        </pc:cxnChg>
        <pc:cxnChg chg="mod">
          <ac:chgData name="Ge Qianru" userId="a3ef0abcd2d105c3" providerId="LiveId" clId="{C7597E36-9C1A-4D6F-9DE0-1B1050DE32FC}" dt="2022-08-29T09:01:37.738" v="11" actId="164"/>
          <ac:cxnSpMkLst>
            <pc:docMk/>
            <pc:sldMk cId="3510654719" sldId="273"/>
            <ac:cxnSpMk id="28" creationId="{FBEF214A-8C1A-429F-8853-510011DCE863}"/>
          </ac:cxnSpMkLst>
        </pc:cxnChg>
        <pc:cxnChg chg="mod">
          <ac:chgData name="Ge Qianru" userId="a3ef0abcd2d105c3" providerId="LiveId" clId="{C7597E36-9C1A-4D6F-9DE0-1B1050DE32FC}" dt="2022-08-29T09:01:37.738" v="11" actId="164"/>
          <ac:cxnSpMkLst>
            <pc:docMk/>
            <pc:sldMk cId="3510654719" sldId="273"/>
            <ac:cxnSpMk id="31" creationId="{D699756A-FA4F-48CE-8E6E-E1F084309C87}"/>
          </ac:cxnSpMkLst>
        </pc:cxnChg>
        <pc:cxnChg chg="mod">
          <ac:chgData name="Ge Qianru" userId="a3ef0abcd2d105c3" providerId="LiveId" clId="{C7597E36-9C1A-4D6F-9DE0-1B1050DE32FC}" dt="2022-08-29T09:01:37.738" v="11" actId="164"/>
          <ac:cxnSpMkLst>
            <pc:docMk/>
            <pc:sldMk cId="3510654719" sldId="273"/>
            <ac:cxnSpMk id="34" creationId="{52624D0D-4C2A-4031-8F49-E46DB825E064}"/>
          </ac:cxnSpMkLst>
        </pc:cxnChg>
        <pc:cxnChg chg="mod">
          <ac:chgData name="Ge Qianru" userId="a3ef0abcd2d105c3" providerId="LiveId" clId="{C7597E36-9C1A-4D6F-9DE0-1B1050DE32FC}" dt="2022-08-29T09:01:37.738" v="11" actId="164"/>
          <ac:cxnSpMkLst>
            <pc:docMk/>
            <pc:sldMk cId="3510654719" sldId="273"/>
            <ac:cxnSpMk id="38" creationId="{F94B6CD5-58B6-491F-B5E2-CDA43F1F4A75}"/>
          </ac:cxnSpMkLst>
        </pc:cxnChg>
        <pc:cxnChg chg="mod">
          <ac:chgData name="Ge Qianru" userId="a3ef0abcd2d105c3" providerId="LiveId" clId="{C7597E36-9C1A-4D6F-9DE0-1B1050DE32FC}" dt="2022-08-29T09:01:37.738" v="11" actId="164"/>
          <ac:cxnSpMkLst>
            <pc:docMk/>
            <pc:sldMk cId="3510654719" sldId="273"/>
            <ac:cxnSpMk id="44" creationId="{41DC6369-9801-4DC6-91BE-DEA53721EC56}"/>
          </ac:cxnSpMkLst>
        </pc:cxnChg>
      </pc:sldChg>
      <pc:sldChg chg="addSp delSp modSp add del mod">
        <pc:chgData name="Ge Qianru" userId="a3ef0abcd2d105c3" providerId="LiveId" clId="{C7597E36-9C1A-4D6F-9DE0-1B1050DE32FC}" dt="2022-08-29T08:16:11.217" v="8" actId="47"/>
        <pc:sldMkLst>
          <pc:docMk/>
          <pc:sldMk cId="3373737569" sldId="291"/>
        </pc:sldMkLst>
        <pc:spChg chg="mod">
          <ac:chgData name="Ge Qianru" userId="a3ef0abcd2d105c3" providerId="LiveId" clId="{C7597E36-9C1A-4D6F-9DE0-1B1050DE32FC}" dt="2022-08-29T08:09:57.598" v="7" actId="20577"/>
          <ac:spMkLst>
            <pc:docMk/>
            <pc:sldMk cId="3373737569" sldId="291"/>
            <ac:spMk id="5" creationId="{0A0FA932-B86A-4A48-8623-598EB5AA27A8}"/>
          </ac:spMkLst>
        </pc:spChg>
        <pc:spChg chg="mod">
          <ac:chgData name="Ge Qianru" userId="a3ef0abcd2d105c3" providerId="LiveId" clId="{C7597E36-9C1A-4D6F-9DE0-1B1050DE32FC}" dt="2022-08-29T08:09:40.827" v="3" actId="20577"/>
          <ac:spMkLst>
            <pc:docMk/>
            <pc:sldMk cId="3373737569" sldId="291"/>
            <ac:spMk id="7" creationId="{9DB20898-D36F-4D4E-9057-40B8B8CD6A9D}"/>
          </ac:spMkLst>
        </pc:spChg>
        <pc:graphicFrameChg chg="add mod">
          <ac:chgData name="Ge Qianru" userId="a3ef0abcd2d105c3" providerId="LiveId" clId="{C7597E36-9C1A-4D6F-9DE0-1B1050DE32FC}" dt="2022-08-29T08:09:53.041" v="5" actId="1076"/>
          <ac:graphicFrameMkLst>
            <pc:docMk/>
            <pc:sldMk cId="3373737569" sldId="291"/>
            <ac:graphicFrameMk id="3" creationId="{30F82F53-BDB1-3987-EE4A-F1D2D9ACE83F}"/>
          </ac:graphicFrameMkLst>
        </pc:graphicFrameChg>
        <pc:graphicFrameChg chg="del">
          <ac:chgData name="Ge Qianru" userId="a3ef0abcd2d105c3" providerId="LiveId" clId="{C7597E36-9C1A-4D6F-9DE0-1B1050DE32FC}" dt="2022-08-29T08:09:36.913" v="1" actId="478"/>
          <ac:graphicFrameMkLst>
            <pc:docMk/>
            <pc:sldMk cId="3373737569" sldId="291"/>
            <ac:graphicFrameMk id="6" creationId="{EE3CBCE3-2220-4D9B-A73D-11C18A2E3C0D}"/>
          </ac:graphicFrameMkLst>
        </pc:graphicFrameChg>
      </pc:sldChg>
    </pc:docChg>
  </pc:docChgLst>
  <pc:docChgLst>
    <pc:chgData name="Ge Qianru" userId="a3ef0abcd2d105c3" providerId="LiveId" clId="{A1145D0F-E8D3-4541-A078-4A25F1767440}"/>
    <pc:docChg chg="undo custSel delSld modSld">
      <pc:chgData name="Ge Qianru" userId="a3ef0abcd2d105c3" providerId="LiveId" clId="{A1145D0F-E8D3-4541-A078-4A25F1767440}" dt="2023-09-11T10:13:31.449" v="51" actId="47"/>
      <pc:docMkLst>
        <pc:docMk/>
      </pc:docMkLst>
      <pc:sldChg chg="modSp mod">
        <pc:chgData name="Ge Qianru" userId="a3ef0abcd2d105c3" providerId="LiveId" clId="{A1145D0F-E8D3-4541-A078-4A25F1767440}" dt="2023-09-11T10:12:43.717" v="46" actId="20577"/>
        <pc:sldMkLst>
          <pc:docMk/>
          <pc:sldMk cId="3194337666" sldId="256"/>
        </pc:sldMkLst>
        <pc:spChg chg="mod">
          <ac:chgData name="Ge Qianru" userId="a3ef0abcd2d105c3" providerId="LiveId" clId="{A1145D0F-E8D3-4541-A078-4A25F1767440}" dt="2023-09-11T10:12:43.717" v="46" actId="20577"/>
          <ac:spMkLst>
            <pc:docMk/>
            <pc:sldMk cId="3194337666" sldId="256"/>
            <ac:spMk id="3" creationId="{00000000-0000-0000-0000-000000000000}"/>
          </ac:spMkLst>
        </pc:spChg>
      </pc:sldChg>
      <pc:sldChg chg="del">
        <pc:chgData name="Ge Qianru" userId="a3ef0abcd2d105c3" providerId="LiveId" clId="{A1145D0F-E8D3-4541-A078-4A25F1767440}" dt="2023-09-11T10:13:31.449" v="51" actId="47"/>
        <pc:sldMkLst>
          <pc:docMk/>
          <pc:sldMk cId="0" sldId="270"/>
        </pc:sldMkLst>
      </pc:sldChg>
      <pc:sldChg chg="del">
        <pc:chgData name="Ge Qianru" userId="a3ef0abcd2d105c3" providerId="LiveId" clId="{A1145D0F-E8D3-4541-A078-4A25F1767440}" dt="2023-09-11T10:13:31.449" v="51" actId="47"/>
        <pc:sldMkLst>
          <pc:docMk/>
          <pc:sldMk cId="4194749528" sldId="276"/>
        </pc:sldMkLst>
      </pc:sldChg>
      <pc:sldChg chg="del">
        <pc:chgData name="Ge Qianru" userId="a3ef0abcd2d105c3" providerId="LiveId" clId="{A1145D0F-E8D3-4541-A078-4A25F1767440}" dt="2023-09-11T10:13:31.449" v="51" actId="47"/>
        <pc:sldMkLst>
          <pc:docMk/>
          <pc:sldMk cId="4072064009" sldId="277"/>
        </pc:sldMkLst>
      </pc:sldChg>
      <pc:sldChg chg="del">
        <pc:chgData name="Ge Qianru" userId="a3ef0abcd2d105c3" providerId="LiveId" clId="{A1145D0F-E8D3-4541-A078-4A25F1767440}" dt="2023-09-11T10:13:31.449" v="51" actId="47"/>
        <pc:sldMkLst>
          <pc:docMk/>
          <pc:sldMk cId="2636088699" sldId="278"/>
        </pc:sldMkLst>
      </pc:sldChg>
      <pc:sldChg chg="del">
        <pc:chgData name="Ge Qianru" userId="a3ef0abcd2d105c3" providerId="LiveId" clId="{A1145D0F-E8D3-4541-A078-4A25F1767440}" dt="2023-09-11T10:13:31.449" v="51" actId="47"/>
        <pc:sldMkLst>
          <pc:docMk/>
          <pc:sldMk cId="3307139157" sldId="279"/>
        </pc:sldMkLst>
      </pc:sldChg>
      <pc:sldChg chg="del">
        <pc:chgData name="Ge Qianru" userId="a3ef0abcd2d105c3" providerId="LiveId" clId="{A1145D0F-E8D3-4541-A078-4A25F1767440}" dt="2023-09-11T10:13:31.449" v="51" actId="47"/>
        <pc:sldMkLst>
          <pc:docMk/>
          <pc:sldMk cId="1355999509" sldId="280"/>
        </pc:sldMkLst>
      </pc:sldChg>
      <pc:sldChg chg="del">
        <pc:chgData name="Ge Qianru" userId="a3ef0abcd2d105c3" providerId="LiveId" clId="{A1145D0F-E8D3-4541-A078-4A25F1767440}" dt="2023-09-11T10:13:31.449" v="51" actId="47"/>
        <pc:sldMkLst>
          <pc:docMk/>
          <pc:sldMk cId="1290476776" sldId="281"/>
        </pc:sldMkLst>
      </pc:sldChg>
      <pc:sldChg chg="del">
        <pc:chgData name="Ge Qianru" userId="a3ef0abcd2d105c3" providerId="LiveId" clId="{A1145D0F-E8D3-4541-A078-4A25F1767440}" dt="2023-09-11T10:13:31.449" v="51" actId="47"/>
        <pc:sldMkLst>
          <pc:docMk/>
          <pc:sldMk cId="3194476885" sldId="282"/>
        </pc:sldMkLst>
      </pc:sldChg>
      <pc:sldChg chg="del">
        <pc:chgData name="Ge Qianru" userId="a3ef0abcd2d105c3" providerId="LiveId" clId="{A1145D0F-E8D3-4541-A078-4A25F1767440}" dt="2023-09-11T10:13:31.449" v="51" actId="47"/>
        <pc:sldMkLst>
          <pc:docMk/>
          <pc:sldMk cId="937249589" sldId="283"/>
        </pc:sldMkLst>
      </pc:sldChg>
      <pc:sldChg chg="del">
        <pc:chgData name="Ge Qianru" userId="a3ef0abcd2d105c3" providerId="LiveId" clId="{A1145D0F-E8D3-4541-A078-4A25F1767440}" dt="2023-09-11T10:13:31.449" v="51" actId="47"/>
        <pc:sldMkLst>
          <pc:docMk/>
          <pc:sldMk cId="109828016" sldId="284"/>
        </pc:sldMkLst>
      </pc:sldChg>
      <pc:sldChg chg="del">
        <pc:chgData name="Ge Qianru" userId="a3ef0abcd2d105c3" providerId="LiveId" clId="{A1145D0F-E8D3-4541-A078-4A25F1767440}" dt="2023-09-11T10:13:31.449" v="51" actId="47"/>
        <pc:sldMkLst>
          <pc:docMk/>
          <pc:sldMk cId="2199898956" sldId="285"/>
        </pc:sldMkLst>
      </pc:sldChg>
      <pc:sldChg chg="del">
        <pc:chgData name="Ge Qianru" userId="a3ef0abcd2d105c3" providerId="LiveId" clId="{A1145D0F-E8D3-4541-A078-4A25F1767440}" dt="2023-09-11T10:13:31.449" v="51" actId="47"/>
        <pc:sldMkLst>
          <pc:docMk/>
          <pc:sldMk cId="1534159175" sldId="286"/>
        </pc:sldMkLst>
      </pc:sldChg>
      <pc:sldChg chg="del">
        <pc:chgData name="Ge Qianru" userId="a3ef0abcd2d105c3" providerId="LiveId" clId="{A1145D0F-E8D3-4541-A078-4A25F1767440}" dt="2023-09-11T10:13:31.449" v="51" actId="47"/>
        <pc:sldMkLst>
          <pc:docMk/>
          <pc:sldMk cId="296554607" sldId="288"/>
        </pc:sldMkLst>
      </pc:sldChg>
      <pc:sldChg chg="del">
        <pc:chgData name="Ge Qianru" userId="a3ef0abcd2d105c3" providerId="LiveId" clId="{A1145D0F-E8D3-4541-A078-4A25F1767440}" dt="2023-09-11T10:13:31.449" v="51" actId="47"/>
        <pc:sldMkLst>
          <pc:docMk/>
          <pc:sldMk cId="2792944288" sldId="290"/>
        </pc:sldMkLst>
      </pc:sldChg>
      <pc:sldChg chg="addSp delSp modSp mod">
        <pc:chgData name="Ge Qianru" userId="a3ef0abcd2d105c3" providerId="LiveId" clId="{A1145D0F-E8D3-4541-A078-4A25F1767440}" dt="2023-09-11T10:13:16.446" v="50" actId="478"/>
        <pc:sldMkLst>
          <pc:docMk/>
          <pc:sldMk cId="3852093540" sldId="300"/>
        </pc:sldMkLst>
        <pc:spChg chg="add del mod">
          <ac:chgData name="Ge Qianru" userId="a3ef0abcd2d105c3" providerId="LiveId" clId="{A1145D0F-E8D3-4541-A078-4A25F1767440}" dt="2023-09-11T10:13:12.366" v="49" actId="1076"/>
          <ac:spMkLst>
            <pc:docMk/>
            <pc:sldMk cId="3852093540" sldId="300"/>
            <ac:spMk id="3" creationId="{4B7397AF-91A0-F166-B261-2047B2DBB044}"/>
          </ac:spMkLst>
        </pc:spChg>
        <pc:inkChg chg="add del mod">
          <ac:chgData name="Ge Qianru" userId="a3ef0abcd2d105c3" providerId="LiveId" clId="{A1145D0F-E8D3-4541-A078-4A25F1767440}" dt="2023-09-11T10:13:16.446" v="50" actId="478"/>
          <ac:inkMkLst>
            <pc:docMk/>
            <pc:sldMk cId="3852093540" sldId="300"/>
            <ac:inkMk id="2" creationId="{CAEC9865-FE01-9993-6783-3147446B7B90}"/>
          </ac:inkMkLst>
        </pc:inkChg>
      </pc:sldChg>
      <pc:sldChg chg="del">
        <pc:chgData name="Ge Qianru" userId="a3ef0abcd2d105c3" providerId="LiveId" clId="{A1145D0F-E8D3-4541-A078-4A25F1767440}" dt="2023-09-11T10:13:31.449" v="51" actId="47"/>
        <pc:sldMkLst>
          <pc:docMk/>
          <pc:sldMk cId="674138376" sldId="301"/>
        </pc:sldMkLst>
      </pc:sldChg>
      <pc:sldChg chg="del">
        <pc:chgData name="Ge Qianru" userId="a3ef0abcd2d105c3" providerId="LiveId" clId="{A1145D0F-E8D3-4541-A078-4A25F1767440}" dt="2023-09-11T10:13:31.449" v="51" actId="47"/>
        <pc:sldMkLst>
          <pc:docMk/>
          <pc:sldMk cId="1380358323" sldId="302"/>
        </pc:sldMkLst>
      </pc:sldChg>
      <pc:sldChg chg="del">
        <pc:chgData name="Ge Qianru" userId="a3ef0abcd2d105c3" providerId="LiveId" clId="{A1145D0F-E8D3-4541-A078-4A25F1767440}" dt="2023-09-11T10:13:31.449" v="51" actId="47"/>
        <pc:sldMkLst>
          <pc:docMk/>
          <pc:sldMk cId="2891766048" sldId="303"/>
        </pc:sldMkLst>
      </pc:sldChg>
      <pc:sldChg chg="del">
        <pc:chgData name="Ge Qianru" userId="a3ef0abcd2d105c3" providerId="LiveId" clId="{A1145D0F-E8D3-4541-A078-4A25F1767440}" dt="2023-09-11T10:13:31.449" v="51" actId="47"/>
        <pc:sldMkLst>
          <pc:docMk/>
          <pc:sldMk cId="254076497" sldId="304"/>
        </pc:sldMkLst>
      </pc:sldChg>
      <pc:sldChg chg="del">
        <pc:chgData name="Ge Qianru" userId="a3ef0abcd2d105c3" providerId="LiveId" clId="{A1145D0F-E8D3-4541-A078-4A25F1767440}" dt="2023-09-11T10:13:31.449" v="51" actId="47"/>
        <pc:sldMkLst>
          <pc:docMk/>
          <pc:sldMk cId="611348611" sldId="305"/>
        </pc:sldMkLst>
      </pc:sldChg>
      <pc:sldChg chg="del">
        <pc:chgData name="Ge Qianru" userId="a3ef0abcd2d105c3" providerId="LiveId" clId="{A1145D0F-E8D3-4541-A078-4A25F1767440}" dt="2023-09-11T10:13:31.449" v="51" actId="47"/>
        <pc:sldMkLst>
          <pc:docMk/>
          <pc:sldMk cId="379670368" sldId="306"/>
        </pc:sldMkLst>
      </pc:sldChg>
      <pc:sldChg chg="del">
        <pc:chgData name="Ge Qianru" userId="a3ef0abcd2d105c3" providerId="LiveId" clId="{A1145D0F-E8D3-4541-A078-4A25F1767440}" dt="2023-09-11T10:13:31.449" v="51" actId="47"/>
        <pc:sldMkLst>
          <pc:docMk/>
          <pc:sldMk cId="1648882748" sldId="307"/>
        </pc:sldMkLst>
      </pc:sldChg>
      <pc:sldChg chg="del">
        <pc:chgData name="Ge Qianru" userId="a3ef0abcd2d105c3" providerId="LiveId" clId="{A1145D0F-E8D3-4541-A078-4A25F1767440}" dt="2023-09-11T10:13:31.449" v="51" actId="47"/>
        <pc:sldMkLst>
          <pc:docMk/>
          <pc:sldMk cId="1793212672" sldId="308"/>
        </pc:sldMkLst>
      </pc:sldChg>
      <pc:sldChg chg="del">
        <pc:chgData name="Ge Qianru" userId="a3ef0abcd2d105c3" providerId="LiveId" clId="{A1145D0F-E8D3-4541-A078-4A25F1767440}" dt="2023-09-11T10:13:31.449" v="51" actId="47"/>
        <pc:sldMkLst>
          <pc:docMk/>
          <pc:sldMk cId="2442088950" sldId="309"/>
        </pc:sldMkLst>
      </pc:sldChg>
      <pc:sldChg chg="del">
        <pc:chgData name="Ge Qianru" userId="a3ef0abcd2d105c3" providerId="LiveId" clId="{A1145D0F-E8D3-4541-A078-4A25F1767440}" dt="2023-09-11T10:13:31.449" v="51" actId="47"/>
        <pc:sldMkLst>
          <pc:docMk/>
          <pc:sldMk cId="7311025" sldId="310"/>
        </pc:sldMkLst>
      </pc:sldChg>
      <pc:sldChg chg="del">
        <pc:chgData name="Ge Qianru" userId="a3ef0abcd2d105c3" providerId="LiveId" clId="{A1145D0F-E8D3-4541-A078-4A25F1767440}" dt="2023-09-11T10:13:31.449" v="51" actId="47"/>
        <pc:sldMkLst>
          <pc:docMk/>
          <pc:sldMk cId="3835373584" sldId="311"/>
        </pc:sldMkLst>
      </pc:sldChg>
      <pc:sldChg chg="del">
        <pc:chgData name="Ge Qianru" userId="a3ef0abcd2d105c3" providerId="LiveId" clId="{A1145D0F-E8D3-4541-A078-4A25F1767440}" dt="2023-09-11T10:13:31.449" v="51" actId="47"/>
        <pc:sldMkLst>
          <pc:docMk/>
          <pc:sldMk cId="1287857403" sldId="312"/>
        </pc:sldMkLst>
      </pc:sldChg>
      <pc:sldChg chg="del">
        <pc:chgData name="Ge Qianru" userId="a3ef0abcd2d105c3" providerId="LiveId" clId="{A1145D0F-E8D3-4541-A078-4A25F1767440}" dt="2023-09-11T10:13:31.449" v="51" actId="47"/>
        <pc:sldMkLst>
          <pc:docMk/>
          <pc:sldMk cId="2546422617" sldId="313"/>
        </pc:sldMkLst>
      </pc:sldChg>
      <pc:sldChg chg="del">
        <pc:chgData name="Ge Qianru" userId="a3ef0abcd2d105c3" providerId="LiveId" clId="{A1145D0F-E8D3-4541-A078-4A25F1767440}" dt="2023-09-11T10:13:31.449" v="51" actId="47"/>
        <pc:sldMkLst>
          <pc:docMk/>
          <pc:sldMk cId="2412097800" sldId="314"/>
        </pc:sldMkLst>
      </pc:sldChg>
      <pc:sldChg chg="del">
        <pc:chgData name="Ge Qianru" userId="a3ef0abcd2d105c3" providerId="LiveId" clId="{A1145D0F-E8D3-4541-A078-4A25F1767440}" dt="2023-09-11T10:13:31.449" v="51" actId="47"/>
        <pc:sldMkLst>
          <pc:docMk/>
          <pc:sldMk cId="1672908092" sldId="315"/>
        </pc:sldMkLst>
      </pc:sldChg>
      <pc:sldChg chg="del">
        <pc:chgData name="Ge Qianru" userId="a3ef0abcd2d105c3" providerId="LiveId" clId="{A1145D0F-E8D3-4541-A078-4A25F1767440}" dt="2023-09-11T10:13:31.449" v="51" actId="47"/>
        <pc:sldMkLst>
          <pc:docMk/>
          <pc:sldMk cId="0" sldId="316"/>
        </pc:sldMkLst>
      </pc:sldChg>
      <pc:sldChg chg="del">
        <pc:chgData name="Ge Qianru" userId="a3ef0abcd2d105c3" providerId="LiveId" clId="{A1145D0F-E8D3-4541-A078-4A25F1767440}" dt="2023-09-11T10:13:31.449" v="51" actId="47"/>
        <pc:sldMkLst>
          <pc:docMk/>
          <pc:sldMk cId="0" sldId="317"/>
        </pc:sldMkLst>
      </pc:sldChg>
      <pc:sldChg chg="del">
        <pc:chgData name="Ge Qianru" userId="a3ef0abcd2d105c3" providerId="LiveId" clId="{A1145D0F-E8D3-4541-A078-4A25F1767440}" dt="2023-09-11T10:13:31.449" v="51" actId="47"/>
        <pc:sldMkLst>
          <pc:docMk/>
          <pc:sldMk cId="0" sldId="318"/>
        </pc:sldMkLst>
      </pc:sldChg>
      <pc:sldChg chg="del">
        <pc:chgData name="Ge Qianru" userId="a3ef0abcd2d105c3" providerId="LiveId" clId="{A1145D0F-E8D3-4541-A078-4A25F1767440}" dt="2023-09-11T10:13:31.449" v="51" actId="47"/>
        <pc:sldMkLst>
          <pc:docMk/>
          <pc:sldMk cId="1810475444" sldId="319"/>
        </pc:sldMkLst>
      </pc:sldChg>
      <pc:sldChg chg="del">
        <pc:chgData name="Ge Qianru" userId="a3ef0abcd2d105c3" providerId="LiveId" clId="{A1145D0F-E8D3-4541-A078-4A25F1767440}" dt="2023-09-11T10:13:31.449" v="51" actId="47"/>
        <pc:sldMkLst>
          <pc:docMk/>
          <pc:sldMk cId="0" sldId="320"/>
        </pc:sldMkLst>
      </pc:sldChg>
      <pc:sldChg chg="del">
        <pc:chgData name="Ge Qianru" userId="a3ef0abcd2d105c3" providerId="LiveId" clId="{A1145D0F-E8D3-4541-A078-4A25F1767440}" dt="2023-09-11T10:13:31.449" v="51" actId="47"/>
        <pc:sldMkLst>
          <pc:docMk/>
          <pc:sldMk cId="0" sldId="321"/>
        </pc:sldMkLst>
      </pc:sldChg>
      <pc:sldChg chg="del">
        <pc:chgData name="Ge Qianru" userId="a3ef0abcd2d105c3" providerId="LiveId" clId="{A1145D0F-E8D3-4541-A078-4A25F1767440}" dt="2023-09-11T10:13:31.449" v="51" actId="47"/>
        <pc:sldMkLst>
          <pc:docMk/>
          <pc:sldMk cId="0" sldId="322"/>
        </pc:sldMkLst>
      </pc:sldChg>
      <pc:sldChg chg="del">
        <pc:chgData name="Ge Qianru" userId="a3ef0abcd2d105c3" providerId="LiveId" clId="{A1145D0F-E8D3-4541-A078-4A25F1767440}" dt="2023-09-11T10:13:31.449" v="51" actId="47"/>
        <pc:sldMkLst>
          <pc:docMk/>
          <pc:sldMk cId="0" sldId="323"/>
        </pc:sldMkLst>
      </pc:sldChg>
      <pc:sldChg chg="del">
        <pc:chgData name="Ge Qianru" userId="a3ef0abcd2d105c3" providerId="LiveId" clId="{A1145D0F-E8D3-4541-A078-4A25F1767440}" dt="2023-09-11T10:13:31.449" v="51" actId="47"/>
        <pc:sldMkLst>
          <pc:docMk/>
          <pc:sldMk cId="0" sldId="324"/>
        </pc:sldMkLst>
      </pc:sldChg>
      <pc:sldChg chg="del">
        <pc:chgData name="Ge Qianru" userId="a3ef0abcd2d105c3" providerId="LiveId" clId="{A1145D0F-E8D3-4541-A078-4A25F1767440}" dt="2023-09-11T10:13:31.449" v="51" actId="47"/>
        <pc:sldMkLst>
          <pc:docMk/>
          <pc:sldMk cId="0" sldId="325"/>
        </pc:sldMkLst>
      </pc:sldChg>
      <pc:sldChg chg="del">
        <pc:chgData name="Ge Qianru" userId="a3ef0abcd2d105c3" providerId="LiveId" clId="{A1145D0F-E8D3-4541-A078-4A25F1767440}" dt="2023-09-11T10:13:31.449" v="51" actId="47"/>
        <pc:sldMkLst>
          <pc:docMk/>
          <pc:sldMk cId="0" sldId="326"/>
        </pc:sldMkLst>
      </pc:sldChg>
      <pc:sldChg chg="del">
        <pc:chgData name="Ge Qianru" userId="a3ef0abcd2d105c3" providerId="LiveId" clId="{A1145D0F-E8D3-4541-A078-4A25F1767440}" dt="2023-09-11T10:13:31.449" v="51" actId="47"/>
        <pc:sldMkLst>
          <pc:docMk/>
          <pc:sldMk cId="0" sldId="327"/>
        </pc:sldMkLst>
      </pc:sldChg>
      <pc:sldChg chg="del">
        <pc:chgData name="Ge Qianru" userId="a3ef0abcd2d105c3" providerId="LiveId" clId="{A1145D0F-E8D3-4541-A078-4A25F1767440}" dt="2023-09-11T10:13:31.449" v="51" actId="47"/>
        <pc:sldMkLst>
          <pc:docMk/>
          <pc:sldMk cId="0" sldId="328"/>
        </pc:sldMkLst>
      </pc:sldChg>
      <pc:sldChg chg="del">
        <pc:chgData name="Ge Qianru" userId="a3ef0abcd2d105c3" providerId="LiveId" clId="{A1145D0F-E8D3-4541-A078-4A25F1767440}" dt="2023-09-11T10:13:31.449" v="51" actId="47"/>
        <pc:sldMkLst>
          <pc:docMk/>
          <pc:sldMk cId="0" sldId="329"/>
        </pc:sldMkLst>
      </pc:sldChg>
      <pc:sldChg chg="del">
        <pc:chgData name="Ge Qianru" userId="a3ef0abcd2d105c3" providerId="LiveId" clId="{A1145D0F-E8D3-4541-A078-4A25F1767440}" dt="2023-09-11T10:13:31.449" v="51" actId="47"/>
        <pc:sldMkLst>
          <pc:docMk/>
          <pc:sldMk cId="0" sldId="330"/>
        </pc:sldMkLst>
      </pc:sldChg>
      <pc:sldChg chg="del">
        <pc:chgData name="Ge Qianru" userId="a3ef0abcd2d105c3" providerId="LiveId" clId="{A1145D0F-E8D3-4541-A078-4A25F1767440}" dt="2023-09-11T10:13:31.449" v="51" actId="47"/>
        <pc:sldMkLst>
          <pc:docMk/>
          <pc:sldMk cId="0" sldId="331"/>
        </pc:sldMkLst>
      </pc:sldChg>
      <pc:sldChg chg="del">
        <pc:chgData name="Ge Qianru" userId="a3ef0abcd2d105c3" providerId="LiveId" clId="{A1145D0F-E8D3-4541-A078-4A25F1767440}" dt="2023-09-11T10:13:31.449" v="51" actId="47"/>
        <pc:sldMkLst>
          <pc:docMk/>
          <pc:sldMk cId="0" sldId="332"/>
        </pc:sldMkLst>
      </pc:sldChg>
      <pc:sldChg chg="del">
        <pc:chgData name="Ge Qianru" userId="a3ef0abcd2d105c3" providerId="LiveId" clId="{A1145D0F-E8D3-4541-A078-4A25F1767440}" dt="2023-09-11T10:13:31.449" v="51" actId="47"/>
        <pc:sldMkLst>
          <pc:docMk/>
          <pc:sldMk cId="0" sldId="333"/>
        </pc:sldMkLst>
      </pc:sldChg>
      <pc:sldChg chg="del">
        <pc:chgData name="Ge Qianru" userId="a3ef0abcd2d105c3" providerId="LiveId" clId="{A1145D0F-E8D3-4541-A078-4A25F1767440}" dt="2023-09-11T10:13:31.449" v="51" actId="47"/>
        <pc:sldMkLst>
          <pc:docMk/>
          <pc:sldMk cId="0" sldId="334"/>
        </pc:sldMkLst>
      </pc:sldChg>
      <pc:sldChg chg="del">
        <pc:chgData name="Ge Qianru" userId="a3ef0abcd2d105c3" providerId="LiveId" clId="{A1145D0F-E8D3-4541-A078-4A25F1767440}" dt="2023-09-11T10:13:31.449" v="51" actId="47"/>
        <pc:sldMkLst>
          <pc:docMk/>
          <pc:sldMk cId="0" sldId="335"/>
        </pc:sldMkLst>
      </pc:sldChg>
      <pc:sldChg chg="del">
        <pc:chgData name="Ge Qianru" userId="a3ef0abcd2d105c3" providerId="LiveId" clId="{A1145D0F-E8D3-4541-A078-4A25F1767440}" dt="2023-09-11T10:13:31.449" v="51" actId="47"/>
        <pc:sldMkLst>
          <pc:docMk/>
          <pc:sldMk cId="0" sldId="336"/>
        </pc:sldMkLst>
      </pc:sldChg>
      <pc:sldChg chg="del">
        <pc:chgData name="Ge Qianru" userId="a3ef0abcd2d105c3" providerId="LiveId" clId="{A1145D0F-E8D3-4541-A078-4A25F1767440}" dt="2023-09-11T10:13:31.449" v="51" actId="47"/>
        <pc:sldMkLst>
          <pc:docMk/>
          <pc:sldMk cId="0" sldId="337"/>
        </pc:sldMkLst>
      </pc:sldChg>
      <pc:sldChg chg="del">
        <pc:chgData name="Ge Qianru" userId="a3ef0abcd2d105c3" providerId="LiveId" clId="{A1145D0F-E8D3-4541-A078-4A25F1767440}" dt="2023-09-11T10:13:31.449" v="51" actId="47"/>
        <pc:sldMkLst>
          <pc:docMk/>
          <pc:sldMk cId="0" sldId="338"/>
        </pc:sldMkLst>
      </pc:sldChg>
      <pc:sldChg chg="del">
        <pc:chgData name="Ge Qianru" userId="a3ef0abcd2d105c3" providerId="LiveId" clId="{A1145D0F-E8D3-4541-A078-4A25F1767440}" dt="2023-09-11T10:13:31.449" v="51" actId="47"/>
        <pc:sldMkLst>
          <pc:docMk/>
          <pc:sldMk cId="0" sldId="339"/>
        </pc:sldMkLst>
      </pc:sldChg>
      <pc:sldChg chg="del">
        <pc:chgData name="Ge Qianru" userId="a3ef0abcd2d105c3" providerId="LiveId" clId="{A1145D0F-E8D3-4541-A078-4A25F1767440}" dt="2023-09-11T10:13:31.449" v="51" actId="47"/>
        <pc:sldMkLst>
          <pc:docMk/>
          <pc:sldMk cId="0" sldId="340"/>
        </pc:sldMkLst>
      </pc:sldChg>
      <pc:sldChg chg="del">
        <pc:chgData name="Ge Qianru" userId="a3ef0abcd2d105c3" providerId="LiveId" clId="{A1145D0F-E8D3-4541-A078-4A25F1767440}" dt="2023-09-11T10:13:31.449" v="51" actId="47"/>
        <pc:sldMkLst>
          <pc:docMk/>
          <pc:sldMk cId="3731456358" sldId="341"/>
        </pc:sldMkLst>
      </pc:sldChg>
      <pc:sldChg chg="del">
        <pc:chgData name="Ge Qianru" userId="a3ef0abcd2d105c3" providerId="LiveId" clId="{A1145D0F-E8D3-4541-A078-4A25F1767440}" dt="2023-09-11T10:13:31.449" v="51" actId="47"/>
        <pc:sldMkLst>
          <pc:docMk/>
          <pc:sldMk cId="0" sldId="386"/>
        </pc:sldMkLst>
      </pc:sldChg>
      <pc:sldChg chg="del">
        <pc:chgData name="Ge Qianru" userId="a3ef0abcd2d105c3" providerId="LiveId" clId="{A1145D0F-E8D3-4541-A078-4A25F1767440}" dt="2023-09-11T10:13:31.449" v="51" actId="47"/>
        <pc:sldMkLst>
          <pc:docMk/>
          <pc:sldMk cId="0" sldId="388"/>
        </pc:sldMkLst>
      </pc:sldChg>
      <pc:sldChg chg="del">
        <pc:chgData name="Ge Qianru" userId="a3ef0abcd2d105c3" providerId="LiveId" clId="{A1145D0F-E8D3-4541-A078-4A25F1767440}" dt="2023-09-11T10:13:31.449" v="51" actId="47"/>
        <pc:sldMkLst>
          <pc:docMk/>
          <pc:sldMk cId="0" sldId="389"/>
        </pc:sldMkLst>
      </pc:sldChg>
      <pc:sldChg chg="del">
        <pc:chgData name="Ge Qianru" userId="a3ef0abcd2d105c3" providerId="LiveId" clId="{A1145D0F-E8D3-4541-A078-4A25F1767440}" dt="2023-09-11T10:13:31.449" v="51" actId="47"/>
        <pc:sldMkLst>
          <pc:docMk/>
          <pc:sldMk cId="0" sldId="390"/>
        </pc:sldMkLst>
      </pc:sldChg>
      <pc:sldChg chg="del">
        <pc:chgData name="Ge Qianru" userId="a3ef0abcd2d105c3" providerId="LiveId" clId="{A1145D0F-E8D3-4541-A078-4A25F1767440}" dt="2023-09-11T10:13:31.449" v="51" actId="47"/>
        <pc:sldMkLst>
          <pc:docMk/>
          <pc:sldMk cId="0" sldId="391"/>
        </pc:sldMkLst>
      </pc:sldChg>
      <pc:sldChg chg="del">
        <pc:chgData name="Ge Qianru" userId="a3ef0abcd2d105c3" providerId="LiveId" clId="{A1145D0F-E8D3-4541-A078-4A25F1767440}" dt="2023-09-11T10:13:31.449" v="51" actId="47"/>
        <pc:sldMkLst>
          <pc:docMk/>
          <pc:sldMk cId="0" sldId="392"/>
        </pc:sldMkLst>
      </pc:sldChg>
      <pc:sldChg chg="del">
        <pc:chgData name="Ge Qianru" userId="a3ef0abcd2d105c3" providerId="LiveId" clId="{A1145D0F-E8D3-4541-A078-4A25F1767440}" dt="2023-09-11T10:13:31.449" v="51" actId="47"/>
        <pc:sldMkLst>
          <pc:docMk/>
          <pc:sldMk cId="0" sldId="393"/>
        </pc:sldMkLst>
      </pc:sldChg>
      <pc:sldChg chg="del">
        <pc:chgData name="Ge Qianru" userId="a3ef0abcd2d105c3" providerId="LiveId" clId="{A1145D0F-E8D3-4541-A078-4A25F1767440}" dt="2023-09-11T10:13:31.449" v="51" actId="47"/>
        <pc:sldMkLst>
          <pc:docMk/>
          <pc:sldMk cId="3841833947" sldId="395"/>
        </pc:sldMkLst>
      </pc:sldChg>
      <pc:sldChg chg="del">
        <pc:chgData name="Ge Qianru" userId="a3ef0abcd2d105c3" providerId="LiveId" clId="{A1145D0F-E8D3-4541-A078-4A25F1767440}" dt="2023-09-11T10:13:31.449" v="51" actId="47"/>
        <pc:sldMkLst>
          <pc:docMk/>
          <pc:sldMk cId="565318621" sldId="396"/>
        </pc:sldMkLst>
      </pc:sldChg>
      <pc:sldChg chg="del">
        <pc:chgData name="Ge Qianru" userId="a3ef0abcd2d105c3" providerId="LiveId" clId="{A1145D0F-E8D3-4541-A078-4A25F1767440}" dt="2023-09-11T10:13:31.449" v="51" actId="47"/>
        <pc:sldMkLst>
          <pc:docMk/>
          <pc:sldMk cId="1380415347" sldId="397"/>
        </pc:sldMkLst>
      </pc:sldChg>
      <pc:sldChg chg="del">
        <pc:chgData name="Ge Qianru" userId="a3ef0abcd2d105c3" providerId="LiveId" clId="{A1145D0F-E8D3-4541-A078-4A25F1767440}" dt="2023-09-11T10:13:31.449" v="51" actId="47"/>
        <pc:sldMkLst>
          <pc:docMk/>
          <pc:sldMk cId="3817203627" sldId="398"/>
        </pc:sldMkLst>
      </pc:sldChg>
      <pc:sldChg chg="del">
        <pc:chgData name="Ge Qianru" userId="a3ef0abcd2d105c3" providerId="LiveId" clId="{A1145D0F-E8D3-4541-A078-4A25F1767440}" dt="2023-09-11T10:13:31.449" v="51" actId="47"/>
        <pc:sldMkLst>
          <pc:docMk/>
          <pc:sldMk cId="230324376" sldId="399"/>
        </pc:sldMkLst>
      </pc:sldChg>
      <pc:sldChg chg="del">
        <pc:chgData name="Ge Qianru" userId="a3ef0abcd2d105c3" providerId="LiveId" clId="{A1145D0F-E8D3-4541-A078-4A25F1767440}" dt="2023-09-11T10:13:31.449" v="51" actId="47"/>
        <pc:sldMkLst>
          <pc:docMk/>
          <pc:sldMk cId="542841094" sldId="400"/>
        </pc:sldMkLst>
      </pc:sldChg>
      <pc:sldChg chg="del">
        <pc:chgData name="Ge Qianru" userId="a3ef0abcd2d105c3" providerId="LiveId" clId="{A1145D0F-E8D3-4541-A078-4A25F1767440}" dt="2023-09-11T10:13:31.449" v="51" actId="47"/>
        <pc:sldMkLst>
          <pc:docMk/>
          <pc:sldMk cId="0" sldId="401"/>
        </pc:sldMkLst>
      </pc:sldChg>
      <pc:sldChg chg="del">
        <pc:chgData name="Ge Qianru" userId="a3ef0abcd2d105c3" providerId="LiveId" clId="{A1145D0F-E8D3-4541-A078-4A25F1767440}" dt="2023-09-11T10:13:31.449" v="51" actId="47"/>
        <pc:sldMkLst>
          <pc:docMk/>
          <pc:sldMk cId="0" sldId="402"/>
        </pc:sldMkLst>
      </pc:sldChg>
      <pc:sldChg chg="del">
        <pc:chgData name="Ge Qianru" userId="a3ef0abcd2d105c3" providerId="LiveId" clId="{A1145D0F-E8D3-4541-A078-4A25F1767440}" dt="2023-09-11T10:13:31.449" v="51" actId="47"/>
        <pc:sldMkLst>
          <pc:docMk/>
          <pc:sldMk cId="0" sldId="403"/>
        </pc:sldMkLst>
      </pc:sldChg>
      <pc:sldChg chg="del">
        <pc:chgData name="Ge Qianru" userId="a3ef0abcd2d105c3" providerId="LiveId" clId="{A1145D0F-E8D3-4541-A078-4A25F1767440}" dt="2023-09-11T10:13:31.449" v="51" actId="47"/>
        <pc:sldMkLst>
          <pc:docMk/>
          <pc:sldMk cId="0" sldId="404"/>
        </pc:sldMkLst>
      </pc:sldChg>
      <pc:sldChg chg="del">
        <pc:chgData name="Ge Qianru" userId="a3ef0abcd2d105c3" providerId="LiveId" clId="{A1145D0F-E8D3-4541-A078-4A25F1767440}" dt="2023-09-11T10:13:31.449" v="51" actId="47"/>
        <pc:sldMkLst>
          <pc:docMk/>
          <pc:sldMk cId="0" sldId="405"/>
        </pc:sldMkLst>
      </pc:sldChg>
      <pc:sldChg chg="del">
        <pc:chgData name="Ge Qianru" userId="a3ef0abcd2d105c3" providerId="LiveId" clId="{A1145D0F-E8D3-4541-A078-4A25F1767440}" dt="2023-09-11T10:13:31.449" v="51" actId="47"/>
        <pc:sldMkLst>
          <pc:docMk/>
          <pc:sldMk cId="0" sldId="406"/>
        </pc:sldMkLst>
      </pc:sldChg>
      <pc:sldChg chg="del">
        <pc:chgData name="Ge Qianru" userId="a3ef0abcd2d105c3" providerId="LiveId" clId="{A1145D0F-E8D3-4541-A078-4A25F1767440}" dt="2023-09-11T10:13:31.449" v="51" actId="47"/>
        <pc:sldMkLst>
          <pc:docMk/>
          <pc:sldMk cId="0" sldId="407"/>
        </pc:sldMkLst>
      </pc:sldChg>
      <pc:sldChg chg="del">
        <pc:chgData name="Ge Qianru" userId="a3ef0abcd2d105c3" providerId="LiveId" clId="{A1145D0F-E8D3-4541-A078-4A25F1767440}" dt="2023-09-11T10:13:31.449" v="51" actId="47"/>
        <pc:sldMkLst>
          <pc:docMk/>
          <pc:sldMk cId="0" sldId="408"/>
        </pc:sldMkLst>
      </pc:sldChg>
      <pc:sldChg chg="del">
        <pc:chgData name="Ge Qianru" userId="a3ef0abcd2d105c3" providerId="LiveId" clId="{A1145D0F-E8D3-4541-A078-4A25F1767440}" dt="2023-09-11T10:13:31.449" v="51" actId="47"/>
        <pc:sldMkLst>
          <pc:docMk/>
          <pc:sldMk cId="0" sldId="410"/>
        </pc:sldMkLst>
      </pc:sldChg>
      <pc:sldChg chg="del">
        <pc:chgData name="Ge Qianru" userId="a3ef0abcd2d105c3" providerId="LiveId" clId="{A1145D0F-E8D3-4541-A078-4A25F1767440}" dt="2023-09-11T10:13:31.449" v="51" actId="47"/>
        <pc:sldMkLst>
          <pc:docMk/>
          <pc:sldMk cId="0" sldId="411"/>
        </pc:sldMkLst>
      </pc:sldChg>
      <pc:sldChg chg="del">
        <pc:chgData name="Ge Qianru" userId="a3ef0abcd2d105c3" providerId="LiveId" clId="{A1145D0F-E8D3-4541-A078-4A25F1767440}" dt="2023-09-11T10:13:31.449" v="51" actId="47"/>
        <pc:sldMkLst>
          <pc:docMk/>
          <pc:sldMk cId="0" sldId="412"/>
        </pc:sldMkLst>
      </pc:sldChg>
      <pc:sldChg chg="del">
        <pc:chgData name="Ge Qianru" userId="a3ef0abcd2d105c3" providerId="LiveId" clId="{A1145D0F-E8D3-4541-A078-4A25F1767440}" dt="2023-09-11T10:13:31.449" v="51" actId="47"/>
        <pc:sldMkLst>
          <pc:docMk/>
          <pc:sldMk cId="0" sldId="413"/>
        </pc:sldMkLst>
      </pc:sldChg>
      <pc:sldChg chg="del">
        <pc:chgData name="Ge Qianru" userId="a3ef0abcd2d105c3" providerId="LiveId" clId="{A1145D0F-E8D3-4541-A078-4A25F1767440}" dt="2023-09-11T10:13:31.449" v="51" actId="47"/>
        <pc:sldMkLst>
          <pc:docMk/>
          <pc:sldMk cId="0" sldId="414"/>
        </pc:sldMkLst>
      </pc:sldChg>
      <pc:sldChg chg="del">
        <pc:chgData name="Ge Qianru" userId="a3ef0abcd2d105c3" providerId="LiveId" clId="{A1145D0F-E8D3-4541-A078-4A25F1767440}" dt="2023-09-11T10:13:31.449" v="51" actId="47"/>
        <pc:sldMkLst>
          <pc:docMk/>
          <pc:sldMk cId="0" sldId="421"/>
        </pc:sldMkLst>
      </pc:sldChg>
      <pc:sldChg chg="del">
        <pc:chgData name="Ge Qianru" userId="a3ef0abcd2d105c3" providerId="LiveId" clId="{A1145D0F-E8D3-4541-A078-4A25F1767440}" dt="2023-09-11T10:13:31.449" v="51" actId="47"/>
        <pc:sldMkLst>
          <pc:docMk/>
          <pc:sldMk cId="0" sldId="422"/>
        </pc:sldMkLst>
      </pc:sldChg>
      <pc:sldChg chg="del">
        <pc:chgData name="Ge Qianru" userId="a3ef0abcd2d105c3" providerId="LiveId" clId="{A1145D0F-E8D3-4541-A078-4A25F1767440}" dt="2023-09-11T10:13:31.449" v="51" actId="47"/>
        <pc:sldMkLst>
          <pc:docMk/>
          <pc:sldMk cId="0" sldId="425"/>
        </pc:sldMkLst>
      </pc:sldChg>
      <pc:sldChg chg="del">
        <pc:chgData name="Ge Qianru" userId="a3ef0abcd2d105c3" providerId="LiveId" clId="{A1145D0F-E8D3-4541-A078-4A25F1767440}" dt="2023-09-11T10:13:31.449" v="51" actId="47"/>
        <pc:sldMkLst>
          <pc:docMk/>
          <pc:sldMk cId="3803338613" sldId="426"/>
        </pc:sldMkLst>
      </pc:sldChg>
      <pc:sldChg chg="del">
        <pc:chgData name="Ge Qianru" userId="a3ef0abcd2d105c3" providerId="LiveId" clId="{A1145D0F-E8D3-4541-A078-4A25F1767440}" dt="2023-09-11T10:13:31.449" v="51" actId="47"/>
        <pc:sldMkLst>
          <pc:docMk/>
          <pc:sldMk cId="2100220021" sldId="427"/>
        </pc:sldMkLst>
      </pc:sldChg>
      <pc:sldChg chg="del">
        <pc:chgData name="Ge Qianru" userId="a3ef0abcd2d105c3" providerId="LiveId" clId="{A1145D0F-E8D3-4541-A078-4A25F1767440}" dt="2023-09-11T10:13:31.449" v="51" actId="47"/>
        <pc:sldMkLst>
          <pc:docMk/>
          <pc:sldMk cId="2100146144" sldId="428"/>
        </pc:sldMkLst>
      </pc:sldChg>
      <pc:sldChg chg="del">
        <pc:chgData name="Ge Qianru" userId="a3ef0abcd2d105c3" providerId="LiveId" clId="{A1145D0F-E8D3-4541-A078-4A25F1767440}" dt="2023-09-11T10:13:31.449" v="51" actId="47"/>
        <pc:sldMkLst>
          <pc:docMk/>
          <pc:sldMk cId="2620616765" sldId="429"/>
        </pc:sldMkLst>
      </pc:sldChg>
      <pc:sldChg chg="del">
        <pc:chgData name="Ge Qianru" userId="a3ef0abcd2d105c3" providerId="LiveId" clId="{A1145D0F-E8D3-4541-A078-4A25F1767440}" dt="2023-09-11T10:13:31.449" v="51" actId="47"/>
        <pc:sldMkLst>
          <pc:docMk/>
          <pc:sldMk cId="715882446" sldId="430"/>
        </pc:sldMkLst>
      </pc:sldChg>
      <pc:sldChg chg="del">
        <pc:chgData name="Ge Qianru" userId="a3ef0abcd2d105c3" providerId="LiveId" clId="{A1145D0F-E8D3-4541-A078-4A25F1767440}" dt="2023-09-11T10:13:31.449" v="51" actId="47"/>
        <pc:sldMkLst>
          <pc:docMk/>
          <pc:sldMk cId="4036952482" sldId="431"/>
        </pc:sldMkLst>
      </pc:sldChg>
      <pc:sldChg chg="del">
        <pc:chgData name="Ge Qianru" userId="a3ef0abcd2d105c3" providerId="LiveId" clId="{A1145D0F-E8D3-4541-A078-4A25F1767440}" dt="2023-09-11T10:13:31.449" v="51" actId="47"/>
        <pc:sldMkLst>
          <pc:docMk/>
          <pc:sldMk cId="1402211729" sldId="432"/>
        </pc:sldMkLst>
      </pc:sldChg>
      <pc:sldChg chg="del">
        <pc:chgData name="Ge Qianru" userId="a3ef0abcd2d105c3" providerId="LiveId" clId="{A1145D0F-E8D3-4541-A078-4A25F1767440}" dt="2023-09-11T10:13:31.449" v="51" actId="47"/>
        <pc:sldMkLst>
          <pc:docMk/>
          <pc:sldMk cId="1089984389" sldId="433"/>
        </pc:sldMkLst>
      </pc:sldChg>
      <pc:sldChg chg="del">
        <pc:chgData name="Ge Qianru" userId="a3ef0abcd2d105c3" providerId="LiveId" clId="{A1145D0F-E8D3-4541-A078-4A25F1767440}" dt="2023-09-11T10:13:31.449" v="51" actId="47"/>
        <pc:sldMkLst>
          <pc:docMk/>
          <pc:sldMk cId="1840230292" sldId="434"/>
        </pc:sldMkLst>
      </pc:sldChg>
      <pc:sldChg chg="del">
        <pc:chgData name="Ge Qianru" userId="a3ef0abcd2d105c3" providerId="LiveId" clId="{A1145D0F-E8D3-4541-A078-4A25F1767440}" dt="2023-09-11T10:13:31.449" v="51" actId="47"/>
        <pc:sldMkLst>
          <pc:docMk/>
          <pc:sldMk cId="2019238544" sldId="435"/>
        </pc:sldMkLst>
      </pc:sldChg>
      <pc:sldChg chg="del">
        <pc:chgData name="Ge Qianru" userId="a3ef0abcd2d105c3" providerId="LiveId" clId="{A1145D0F-E8D3-4541-A078-4A25F1767440}" dt="2023-09-11T10:13:31.449" v="51" actId="47"/>
        <pc:sldMkLst>
          <pc:docMk/>
          <pc:sldMk cId="945102496" sldId="436"/>
        </pc:sldMkLst>
      </pc:sldChg>
      <pc:sldChg chg="del">
        <pc:chgData name="Ge Qianru" userId="a3ef0abcd2d105c3" providerId="LiveId" clId="{A1145D0F-E8D3-4541-A078-4A25F1767440}" dt="2023-09-11T10:13:31.449" v="51" actId="47"/>
        <pc:sldMkLst>
          <pc:docMk/>
          <pc:sldMk cId="1349916659" sldId="437"/>
        </pc:sldMkLst>
      </pc:sldChg>
      <pc:sldChg chg="del">
        <pc:chgData name="Ge Qianru" userId="a3ef0abcd2d105c3" providerId="LiveId" clId="{A1145D0F-E8D3-4541-A078-4A25F1767440}" dt="2023-09-11T10:13:31.449" v="51" actId="47"/>
        <pc:sldMkLst>
          <pc:docMk/>
          <pc:sldMk cId="2757694280" sldId="438"/>
        </pc:sldMkLst>
      </pc:sldChg>
      <pc:sldChg chg="del">
        <pc:chgData name="Ge Qianru" userId="a3ef0abcd2d105c3" providerId="LiveId" clId="{A1145D0F-E8D3-4541-A078-4A25F1767440}" dt="2023-09-11T10:13:31.449" v="51" actId="47"/>
        <pc:sldMkLst>
          <pc:docMk/>
          <pc:sldMk cId="813939340" sldId="439"/>
        </pc:sldMkLst>
      </pc:sldChg>
      <pc:sldChg chg="del">
        <pc:chgData name="Ge Qianru" userId="a3ef0abcd2d105c3" providerId="LiveId" clId="{A1145D0F-E8D3-4541-A078-4A25F1767440}" dt="2023-09-11T10:13:31.449" v="51" actId="47"/>
        <pc:sldMkLst>
          <pc:docMk/>
          <pc:sldMk cId="1535748315" sldId="440"/>
        </pc:sldMkLst>
      </pc:sldChg>
      <pc:sldChg chg="del">
        <pc:chgData name="Ge Qianru" userId="a3ef0abcd2d105c3" providerId="LiveId" clId="{A1145D0F-E8D3-4541-A078-4A25F1767440}" dt="2023-09-11T10:13:31.449" v="51" actId="47"/>
        <pc:sldMkLst>
          <pc:docMk/>
          <pc:sldMk cId="2598164164" sldId="441"/>
        </pc:sldMkLst>
      </pc:sldChg>
      <pc:sldChg chg="del">
        <pc:chgData name="Ge Qianru" userId="a3ef0abcd2d105c3" providerId="LiveId" clId="{A1145D0F-E8D3-4541-A078-4A25F1767440}" dt="2023-09-11T10:13:31.449" v="51" actId="47"/>
        <pc:sldMkLst>
          <pc:docMk/>
          <pc:sldMk cId="3328100453" sldId="442"/>
        </pc:sldMkLst>
      </pc:sldChg>
      <pc:sldChg chg="del">
        <pc:chgData name="Ge Qianru" userId="a3ef0abcd2d105c3" providerId="LiveId" clId="{A1145D0F-E8D3-4541-A078-4A25F1767440}" dt="2023-09-11T10:13:31.449" v="51" actId="47"/>
        <pc:sldMkLst>
          <pc:docMk/>
          <pc:sldMk cId="1839498106" sldId="443"/>
        </pc:sldMkLst>
      </pc:sldChg>
      <pc:sldChg chg="del">
        <pc:chgData name="Ge Qianru" userId="a3ef0abcd2d105c3" providerId="LiveId" clId="{A1145D0F-E8D3-4541-A078-4A25F1767440}" dt="2023-09-11T10:13:31.449" v="51" actId="47"/>
        <pc:sldMkLst>
          <pc:docMk/>
          <pc:sldMk cId="4246247567" sldId="444"/>
        </pc:sldMkLst>
      </pc:sldChg>
      <pc:sldChg chg="del">
        <pc:chgData name="Ge Qianru" userId="a3ef0abcd2d105c3" providerId="LiveId" clId="{A1145D0F-E8D3-4541-A078-4A25F1767440}" dt="2023-09-11T10:13:31.449" v="51" actId="47"/>
        <pc:sldMkLst>
          <pc:docMk/>
          <pc:sldMk cId="3612549509" sldId="445"/>
        </pc:sldMkLst>
      </pc:sldChg>
      <pc:sldChg chg="del">
        <pc:chgData name="Ge Qianru" userId="a3ef0abcd2d105c3" providerId="LiveId" clId="{A1145D0F-E8D3-4541-A078-4A25F1767440}" dt="2023-09-11T10:13:31.449" v="51" actId="47"/>
        <pc:sldMkLst>
          <pc:docMk/>
          <pc:sldMk cId="2049255034" sldId="446"/>
        </pc:sldMkLst>
      </pc:sldChg>
      <pc:sldChg chg="del">
        <pc:chgData name="Ge Qianru" userId="a3ef0abcd2d105c3" providerId="LiveId" clId="{A1145D0F-E8D3-4541-A078-4A25F1767440}" dt="2023-09-11T10:13:31.449" v="51" actId="47"/>
        <pc:sldMkLst>
          <pc:docMk/>
          <pc:sldMk cId="1470385745" sldId="447"/>
        </pc:sldMkLst>
      </pc:sldChg>
      <pc:sldChg chg="del">
        <pc:chgData name="Ge Qianru" userId="a3ef0abcd2d105c3" providerId="LiveId" clId="{A1145D0F-E8D3-4541-A078-4A25F1767440}" dt="2023-09-11T10:13:31.449" v="51" actId="47"/>
        <pc:sldMkLst>
          <pc:docMk/>
          <pc:sldMk cId="464682508" sldId="448"/>
        </pc:sldMkLst>
      </pc:sldChg>
      <pc:sldChg chg="del">
        <pc:chgData name="Ge Qianru" userId="a3ef0abcd2d105c3" providerId="LiveId" clId="{A1145D0F-E8D3-4541-A078-4A25F1767440}" dt="2023-09-11T10:13:31.449" v="51" actId="47"/>
        <pc:sldMkLst>
          <pc:docMk/>
          <pc:sldMk cId="2033412851" sldId="449"/>
        </pc:sldMkLst>
      </pc:sldChg>
      <pc:sldChg chg="del">
        <pc:chgData name="Ge Qianru" userId="a3ef0abcd2d105c3" providerId="LiveId" clId="{A1145D0F-E8D3-4541-A078-4A25F1767440}" dt="2023-09-11T10:13:31.449" v="51" actId="47"/>
        <pc:sldMkLst>
          <pc:docMk/>
          <pc:sldMk cId="3307672933" sldId="450"/>
        </pc:sldMkLst>
      </pc:sldChg>
      <pc:sldChg chg="del">
        <pc:chgData name="Ge Qianru" userId="a3ef0abcd2d105c3" providerId="LiveId" clId="{A1145D0F-E8D3-4541-A078-4A25F1767440}" dt="2023-09-11T10:13:31.449" v="51" actId="47"/>
        <pc:sldMkLst>
          <pc:docMk/>
          <pc:sldMk cId="3878420541" sldId="451"/>
        </pc:sldMkLst>
      </pc:sldChg>
      <pc:sldChg chg="del">
        <pc:chgData name="Ge Qianru" userId="a3ef0abcd2d105c3" providerId="LiveId" clId="{A1145D0F-E8D3-4541-A078-4A25F1767440}" dt="2023-09-11T10:13:31.449" v="51" actId="47"/>
        <pc:sldMkLst>
          <pc:docMk/>
          <pc:sldMk cId="3319581198" sldId="452"/>
        </pc:sldMkLst>
      </pc:sldChg>
      <pc:sldChg chg="del">
        <pc:chgData name="Ge Qianru" userId="a3ef0abcd2d105c3" providerId="LiveId" clId="{A1145D0F-E8D3-4541-A078-4A25F1767440}" dt="2023-09-11T10:13:31.449" v="51" actId="47"/>
        <pc:sldMkLst>
          <pc:docMk/>
          <pc:sldMk cId="1039741639" sldId="453"/>
        </pc:sldMkLst>
      </pc:sldChg>
      <pc:sldChg chg="del">
        <pc:chgData name="Ge Qianru" userId="a3ef0abcd2d105c3" providerId="LiveId" clId="{A1145D0F-E8D3-4541-A078-4A25F1767440}" dt="2023-09-11T10:13:31.449" v="51" actId="47"/>
        <pc:sldMkLst>
          <pc:docMk/>
          <pc:sldMk cId="819359787" sldId="454"/>
        </pc:sldMkLst>
      </pc:sldChg>
      <pc:sldChg chg="del">
        <pc:chgData name="Ge Qianru" userId="a3ef0abcd2d105c3" providerId="LiveId" clId="{A1145D0F-E8D3-4541-A078-4A25F1767440}" dt="2023-09-11T10:13:31.449" v="51" actId="47"/>
        <pc:sldMkLst>
          <pc:docMk/>
          <pc:sldMk cId="1608592711" sldId="455"/>
        </pc:sldMkLst>
      </pc:sldChg>
      <pc:sldChg chg="del">
        <pc:chgData name="Ge Qianru" userId="a3ef0abcd2d105c3" providerId="LiveId" clId="{A1145D0F-E8D3-4541-A078-4A25F1767440}" dt="2023-09-11T10:13:31.449" v="51" actId="47"/>
        <pc:sldMkLst>
          <pc:docMk/>
          <pc:sldMk cId="4052689129" sldId="456"/>
        </pc:sldMkLst>
      </pc:sldChg>
      <pc:sldChg chg="del">
        <pc:chgData name="Ge Qianru" userId="a3ef0abcd2d105c3" providerId="LiveId" clId="{A1145D0F-E8D3-4541-A078-4A25F1767440}" dt="2023-09-11T10:13:31.449" v="51" actId="47"/>
        <pc:sldMkLst>
          <pc:docMk/>
          <pc:sldMk cId="3670345312" sldId="457"/>
        </pc:sldMkLst>
      </pc:sldChg>
      <pc:sldChg chg="del">
        <pc:chgData name="Ge Qianru" userId="a3ef0abcd2d105c3" providerId="LiveId" clId="{A1145D0F-E8D3-4541-A078-4A25F1767440}" dt="2023-09-11T10:13:31.449" v="51" actId="47"/>
        <pc:sldMkLst>
          <pc:docMk/>
          <pc:sldMk cId="470583056" sldId="458"/>
        </pc:sldMkLst>
      </pc:sldChg>
      <pc:sldChg chg="del">
        <pc:chgData name="Ge Qianru" userId="a3ef0abcd2d105c3" providerId="LiveId" clId="{A1145D0F-E8D3-4541-A078-4A25F1767440}" dt="2023-09-11T10:13:31.449" v="51" actId="47"/>
        <pc:sldMkLst>
          <pc:docMk/>
          <pc:sldMk cId="140676716" sldId="459"/>
        </pc:sldMkLst>
      </pc:sldChg>
    </pc:docChg>
  </pc:docChgLst>
  <pc:docChgLst>
    <pc:chgData name="Qianru Ge" userId="a3ef0abcd2d105c3" providerId="LiveId" clId="{3B905A8A-4DB9-415B-964E-824CFD3ED3FF}"/>
    <pc:docChg chg="undo custSel addSld modSld">
      <pc:chgData name="Qianru Ge" userId="a3ef0abcd2d105c3" providerId="LiveId" clId="{3B905A8A-4DB9-415B-964E-824CFD3ED3FF}" dt="2023-09-06T08:41:08.687" v="480"/>
      <pc:docMkLst>
        <pc:docMk/>
      </pc:docMkLst>
      <pc:sldChg chg="modSp mod">
        <pc:chgData name="Qianru Ge" userId="a3ef0abcd2d105c3" providerId="LiveId" clId="{3B905A8A-4DB9-415B-964E-824CFD3ED3FF}" dt="2023-08-30T07:57:50.321" v="288" actId="20577"/>
        <pc:sldMkLst>
          <pc:docMk/>
          <pc:sldMk cId="1795837612" sldId="259"/>
        </pc:sldMkLst>
        <pc:spChg chg="mod">
          <ac:chgData name="Qianru Ge" userId="a3ef0abcd2d105c3" providerId="LiveId" clId="{3B905A8A-4DB9-415B-964E-824CFD3ED3FF}" dt="2023-08-30T07:57:50.321" v="288" actId="20577"/>
          <ac:spMkLst>
            <pc:docMk/>
            <pc:sldMk cId="1795837612" sldId="259"/>
            <ac:spMk id="3" creationId="{00000000-0000-0000-0000-000000000000}"/>
          </ac:spMkLst>
        </pc:spChg>
      </pc:sldChg>
      <pc:sldChg chg="addSp modSp mod">
        <pc:chgData name="Qianru Ge" userId="a3ef0abcd2d105c3" providerId="LiveId" clId="{3B905A8A-4DB9-415B-964E-824CFD3ED3FF}" dt="2023-09-06T07:52:03.377" v="368" actId="1076"/>
        <pc:sldMkLst>
          <pc:docMk/>
          <pc:sldMk cId="4043937617" sldId="260"/>
        </pc:sldMkLst>
        <pc:spChg chg="add mod">
          <ac:chgData name="Qianru Ge" userId="a3ef0abcd2d105c3" providerId="LiveId" clId="{3B905A8A-4DB9-415B-964E-824CFD3ED3FF}" dt="2023-09-06T07:52:03.377" v="368" actId="1076"/>
          <ac:spMkLst>
            <pc:docMk/>
            <pc:sldMk cId="4043937617" sldId="260"/>
            <ac:spMk id="6" creationId="{A364359E-3CBA-2C9B-DFDB-7AC7E1131961}"/>
          </ac:spMkLst>
        </pc:spChg>
        <pc:graphicFrameChg chg="add mod">
          <ac:chgData name="Qianru Ge" userId="a3ef0abcd2d105c3" providerId="LiveId" clId="{3B905A8A-4DB9-415B-964E-824CFD3ED3FF}" dt="2023-09-06T07:50:55.440" v="357" actId="1076"/>
          <ac:graphicFrameMkLst>
            <pc:docMk/>
            <pc:sldMk cId="4043937617" sldId="260"/>
            <ac:graphicFrameMk id="4" creationId="{664F59E1-6067-9A88-0AFF-8222722EDFE1}"/>
          </ac:graphicFrameMkLst>
        </pc:graphicFrameChg>
        <pc:graphicFrameChg chg="mod">
          <ac:chgData name="Qianru Ge" userId="a3ef0abcd2d105c3" providerId="LiveId" clId="{3B905A8A-4DB9-415B-964E-824CFD3ED3FF}" dt="2023-09-06T07:50:38.184" v="354" actId="1076"/>
          <ac:graphicFrameMkLst>
            <pc:docMk/>
            <pc:sldMk cId="4043937617" sldId="260"/>
            <ac:graphicFrameMk id="5" creationId="{FF0E074D-D71C-9C7F-25E3-1D896893FFB2}"/>
          </ac:graphicFrameMkLst>
        </pc:graphicFrameChg>
      </pc:sldChg>
      <pc:sldChg chg="modSp mod">
        <pc:chgData name="Qianru Ge" userId="a3ef0abcd2d105c3" providerId="LiveId" clId="{3B905A8A-4DB9-415B-964E-824CFD3ED3FF}" dt="2023-08-30T06:56:33.023" v="3" actId="20577"/>
        <pc:sldMkLst>
          <pc:docMk/>
          <pc:sldMk cId="2781624751" sldId="262"/>
        </pc:sldMkLst>
        <pc:spChg chg="mod">
          <ac:chgData name="Qianru Ge" userId="a3ef0abcd2d105c3" providerId="LiveId" clId="{3B905A8A-4DB9-415B-964E-824CFD3ED3FF}" dt="2023-08-30T06:56:33.023" v="3" actId="20577"/>
          <ac:spMkLst>
            <pc:docMk/>
            <pc:sldMk cId="2781624751" sldId="262"/>
            <ac:spMk id="9" creationId="{F2C20E59-4C57-4FD3-87C0-A29FF3B1883E}"/>
          </ac:spMkLst>
        </pc:spChg>
      </pc:sldChg>
      <pc:sldChg chg="delSp mod">
        <pc:chgData name="Qianru Ge" userId="a3ef0abcd2d105c3" providerId="LiveId" clId="{3B905A8A-4DB9-415B-964E-824CFD3ED3FF}" dt="2023-09-06T07:50:29.192" v="353" actId="21"/>
        <pc:sldMkLst>
          <pc:docMk/>
          <pc:sldMk cId="3217298940" sldId="265"/>
        </pc:sldMkLst>
        <pc:graphicFrameChg chg="del">
          <ac:chgData name="Qianru Ge" userId="a3ef0abcd2d105c3" providerId="LiveId" clId="{3B905A8A-4DB9-415B-964E-824CFD3ED3FF}" dt="2023-09-06T07:50:29.192" v="353" actId="21"/>
          <ac:graphicFrameMkLst>
            <pc:docMk/>
            <pc:sldMk cId="3217298940" sldId="265"/>
            <ac:graphicFrameMk id="4" creationId="{A29B9A5A-853C-6136-F64E-FC1F64A6CCA2}"/>
          </ac:graphicFrameMkLst>
        </pc:graphicFrameChg>
      </pc:sldChg>
      <pc:sldChg chg="addSp delSp modSp mod">
        <pc:chgData name="Qianru Ge" userId="a3ef0abcd2d105c3" providerId="LiveId" clId="{3B905A8A-4DB9-415B-964E-824CFD3ED3FF}" dt="2023-09-06T08:18:20.895" v="467" actId="1076"/>
        <pc:sldMkLst>
          <pc:docMk/>
          <pc:sldMk cId="3072020935" sldId="291"/>
        </pc:sldMkLst>
        <pc:spChg chg="add mod">
          <ac:chgData name="Qianru Ge" userId="a3ef0abcd2d105c3" providerId="LiveId" clId="{3B905A8A-4DB9-415B-964E-824CFD3ED3FF}" dt="2023-09-06T08:18:20.895" v="467" actId="1076"/>
          <ac:spMkLst>
            <pc:docMk/>
            <pc:sldMk cId="3072020935" sldId="291"/>
            <ac:spMk id="6" creationId="{D31FBEF2-8DAE-9FF7-4129-A7A89CDC7C76}"/>
          </ac:spMkLst>
        </pc:spChg>
        <pc:spChg chg="add mod">
          <ac:chgData name="Qianru Ge" userId="a3ef0abcd2d105c3" providerId="LiveId" clId="{3B905A8A-4DB9-415B-964E-824CFD3ED3FF}" dt="2023-09-06T08:17:27.737" v="460" actId="27636"/>
          <ac:spMkLst>
            <pc:docMk/>
            <pc:sldMk cId="3072020935" sldId="291"/>
            <ac:spMk id="23" creationId="{0A06080A-0ADA-75A5-FE6B-31D86346431B}"/>
          </ac:spMkLst>
        </pc:spChg>
        <pc:spChg chg="add mod">
          <ac:chgData name="Qianru Ge" userId="a3ef0abcd2d105c3" providerId="LiveId" clId="{3B905A8A-4DB9-415B-964E-824CFD3ED3FF}" dt="2023-09-06T08:14:53.375" v="401" actId="114"/>
          <ac:spMkLst>
            <pc:docMk/>
            <pc:sldMk cId="3072020935" sldId="291"/>
            <ac:spMk id="42" creationId="{D67390EF-52B0-43D4-95F9-E2FDED726643}"/>
          </ac:spMkLst>
        </pc:spChg>
        <pc:graphicFrameChg chg="del mod replId">
          <ac:chgData name="Qianru Ge" userId="a3ef0abcd2d105c3" providerId="LiveId" clId="{3B905A8A-4DB9-415B-964E-824CFD3ED3FF}" dt="2023-09-06T08:12:06.123" v="378"/>
          <ac:graphicFrameMkLst>
            <pc:docMk/>
            <pc:sldMk cId="3072020935" sldId="291"/>
            <ac:graphicFrameMk id="4" creationId="{D67390EF-52B0-43D4-95F9-E2FDED726643}"/>
          </ac:graphicFrameMkLst>
        </pc:graphicFrameChg>
        <pc:graphicFrameChg chg="del mod replId">
          <ac:chgData name="Qianru Ge" userId="a3ef0abcd2d105c3" providerId="LiveId" clId="{3B905A8A-4DB9-415B-964E-824CFD3ED3FF}" dt="2023-09-06T08:17:27.432" v="459"/>
          <ac:graphicFrameMkLst>
            <pc:docMk/>
            <pc:sldMk cId="3072020935" sldId="291"/>
            <ac:graphicFrameMk id="7" creationId="{0A06080A-0ADA-75A5-FE6B-31D86346431B}"/>
          </ac:graphicFrameMkLst>
        </pc:graphicFrameChg>
        <pc:graphicFrameChg chg="mod">
          <ac:chgData name="Qianru Ge" userId="a3ef0abcd2d105c3" providerId="LiveId" clId="{3B905A8A-4DB9-415B-964E-824CFD3ED3FF}" dt="2023-09-06T08:18:16.540" v="466" actId="1076"/>
          <ac:graphicFrameMkLst>
            <pc:docMk/>
            <pc:sldMk cId="3072020935" sldId="291"/>
            <ac:graphicFrameMk id="9" creationId="{387BB8C1-7BBF-396B-5D67-E6B94E735D14}"/>
          </ac:graphicFrameMkLst>
        </pc:graphicFrameChg>
      </pc:sldChg>
      <pc:sldChg chg="addSp delSp modSp mod">
        <pc:chgData name="Qianru Ge" userId="a3ef0abcd2d105c3" providerId="LiveId" clId="{3B905A8A-4DB9-415B-964E-824CFD3ED3FF}" dt="2023-09-06T07:56:57.805" v="376" actId="1076"/>
        <pc:sldMkLst>
          <pc:docMk/>
          <pc:sldMk cId="510126788" sldId="295"/>
        </pc:sldMkLst>
        <pc:inkChg chg="del">
          <ac:chgData name="Qianru Ge" userId="a3ef0abcd2d105c3" providerId="LiveId" clId="{3B905A8A-4DB9-415B-964E-824CFD3ED3FF}" dt="2023-09-06T07:56:27.943" v="370" actId="478"/>
          <ac:inkMkLst>
            <pc:docMk/>
            <pc:sldMk cId="510126788" sldId="295"/>
            <ac:inkMk id="5" creationId="{C59F8BCB-79B8-DA6C-6C62-8A61F510B467}"/>
          </ac:inkMkLst>
        </pc:inkChg>
        <pc:inkChg chg="add del">
          <ac:chgData name="Qianru Ge" userId="a3ef0abcd2d105c3" providerId="LiveId" clId="{3B905A8A-4DB9-415B-964E-824CFD3ED3FF}" dt="2023-09-06T07:56:52.113" v="375" actId="478"/>
          <ac:inkMkLst>
            <pc:docMk/>
            <pc:sldMk cId="510126788" sldId="295"/>
            <ac:inkMk id="7" creationId="{56414719-945F-650C-E9FC-19919B812FD7}"/>
          </ac:inkMkLst>
        </pc:inkChg>
        <pc:inkChg chg="del">
          <ac:chgData name="Qianru Ge" userId="a3ef0abcd2d105c3" providerId="LiveId" clId="{3B905A8A-4DB9-415B-964E-824CFD3ED3FF}" dt="2023-09-06T07:56:21.097" v="369" actId="478"/>
          <ac:inkMkLst>
            <pc:docMk/>
            <pc:sldMk cId="510126788" sldId="295"/>
            <ac:inkMk id="9" creationId="{76C7483D-F13E-6F83-D7D6-4D0922A736A6}"/>
          </ac:inkMkLst>
        </pc:inkChg>
        <pc:inkChg chg="del">
          <ac:chgData name="Qianru Ge" userId="a3ef0abcd2d105c3" providerId="LiveId" clId="{3B905A8A-4DB9-415B-964E-824CFD3ED3FF}" dt="2023-09-06T07:56:32.335" v="371" actId="478"/>
          <ac:inkMkLst>
            <pc:docMk/>
            <pc:sldMk cId="510126788" sldId="295"/>
            <ac:inkMk id="10" creationId="{805C64B7-A4C6-E6F5-A524-33E78C013849}"/>
          </ac:inkMkLst>
        </pc:inkChg>
        <pc:cxnChg chg="add del">
          <ac:chgData name="Qianru Ge" userId="a3ef0abcd2d105c3" providerId="LiveId" clId="{3B905A8A-4DB9-415B-964E-824CFD3ED3FF}" dt="2023-09-06T07:56:39.576" v="373" actId="478"/>
          <ac:cxnSpMkLst>
            <pc:docMk/>
            <pc:sldMk cId="510126788" sldId="295"/>
            <ac:cxnSpMk id="26" creationId="{B7E7BBD1-F1AC-E76D-D9F3-683377AE4B71}"/>
          </ac:cxnSpMkLst>
        </pc:cxnChg>
        <pc:cxnChg chg="add del mod">
          <ac:chgData name="Qianru Ge" userId="a3ef0abcd2d105c3" providerId="LiveId" clId="{3B905A8A-4DB9-415B-964E-824CFD3ED3FF}" dt="2023-09-06T07:56:57.805" v="376" actId="1076"/>
          <ac:cxnSpMkLst>
            <pc:docMk/>
            <pc:sldMk cId="510126788" sldId="295"/>
            <ac:cxnSpMk id="36" creationId="{6C2FFE0B-F708-C731-F334-77FC1054F3EB}"/>
          </ac:cxnSpMkLst>
        </pc:cxnChg>
      </pc:sldChg>
      <pc:sldChg chg="modSp">
        <pc:chgData name="Qianru Ge" userId="a3ef0abcd2d105c3" providerId="LiveId" clId="{3B905A8A-4DB9-415B-964E-824CFD3ED3FF}" dt="2023-09-06T08:41:08.687" v="480"/>
        <pc:sldMkLst>
          <pc:docMk/>
          <pc:sldMk cId="850359257" sldId="298"/>
        </pc:sldMkLst>
        <pc:spChg chg="mod">
          <ac:chgData name="Qianru Ge" userId="a3ef0abcd2d105c3" providerId="LiveId" clId="{3B905A8A-4DB9-415B-964E-824CFD3ED3FF}" dt="2023-09-06T08:41:08.687" v="480"/>
          <ac:spMkLst>
            <pc:docMk/>
            <pc:sldMk cId="850359257" sldId="298"/>
            <ac:spMk id="6" creationId="{CE000D30-D139-F105-9F32-417EAC4CD5F4}"/>
          </ac:spMkLst>
        </pc:spChg>
      </pc:sldChg>
      <pc:sldChg chg="delSp modSp add mod">
        <pc:chgData name="Qianru Ge" userId="a3ef0abcd2d105c3" providerId="LiveId" clId="{3B905A8A-4DB9-415B-964E-824CFD3ED3FF}" dt="2023-08-30T08:12:24.655" v="352" actId="1038"/>
        <pc:sldMkLst>
          <pc:docMk/>
          <pc:sldMk cId="86328999" sldId="460"/>
        </pc:sldMkLst>
        <pc:spChg chg="mod">
          <ac:chgData name="Qianru Ge" userId="a3ef0abcd2d105c3" providerId="LiveId" clId="{3B905A8A-4DB9-415B-964E-824CFD3ED3FF}" dt="2023-08-30T08:12:24.655" v="352" actId="1038"/>
          <ac:spMkLst>
            <pc:docMk/>
            <pc:sldMk cId="86328999" sldId="460"/>
            <ac:spMk id="5" creationId="{0A0FA932-B86A-4A48-8623-598EB5AA27A8}"/>
          </ac:spMkLst>
        </pc:spChg>
        <pc:spChg chg="del mod">
          <ac:chgData name="Qianru Ge" userId="a3ef0abcd2d105c3" providerId="LiveId" clId="{3B905A8A-4DB9-415B-964E-824CFD3ED3FF}" dt="2023-08-30T08:12:12.902" v="297" actId="478"/>
          <ac:spMkLst>
            <pc:docMk/>
            <pc:sldMk cId="86328999" sldId="460"/>
            <ac:spMk id="7" creationId="{9DB20898-D36F-4D4E-9057-40B8B8CD6A9D}"/>
          </ac:spMkLst>
        </pc:spChg>
        <pc:graphicFrameChg chg="mod modGraphic">
          <ac:chgData name="Qianru Ge" userId="a3ef0abcd2d105c3" providerId="LiveId" clId="{3B905A8A-4DB9-415B-964E-824CFD3ED3FF}" dt="2023-08-30T08:12:24.655" v="352" actId="1038"/>
          <ac:graphicFrameMkLst>
            <pc:docMk/>
            <pc:sldMk cId="86328999" sldId="460"/>
            <ac:graphicFrameMk id="4" creationId="{18EFB978-D884-4DF3-940F-6F669DA00A44}"/>
          </ac:graphicFrameMkLst>
        </pc:graphicFrameChg>
        <pc:graphicFrameChg chg="del mod modGraphic">
          <ac:chgData name="Qianru Ge" userId="a3ef0abcd2d105c3" providerId="LiveId" clId="{3B905A8A-4DB9-415B-964E-824CFD3ED3FF}" dt="2023-08-30T08:12:18.078" v="298" actId="478"/>
          <ac:graphicFrameMkLst>
            <pc:docMk/>
            <pc:sldMk cId="86328999" sldId="460"/>
            <ac:graphicFrameMk id="6" creationId="{EE3CBCE3-2220-4D9B-A73D-11C18A2E3C0D}"/>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a3ef0abcd2d105c3/&#35838;&#31243;/&#36816;&#31609;&#26696;&#20363;&#19982;&#25968;&#25454;&#20998;&#26512;/&#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zh-CN" altLang="en-US" b="1" dirty="0">
                <a:solidFill>
                  <a:schemeClr val="tx1"/>
                </a:solidFill>
              </a:rPr>
              <a:t>件量和人力班次图</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zh-CN"/>
        </a:p>
      </c:txPr>
    </c:title>
    <c:autoTitleDeleted val="0"/>
    <c:plotArea>
      <c:layout/>
      <c:lineChart>
        <c:grouping val="standard"/>
        <c:varyColors val="0"/>
        <c:ser>
          <c:idx val="2"/>
          <c:order val="2"/>
          <c:tx>
            <c:strRef>
              <c:f>'[新建 Microsoft Excel 工作表.xlsx]Sheet1'!$D$1</c:f>
              <c:strCache>
                <c:ptCount val="1"/>
                <c:pt idx="0">
                  <c:v>件量</c:v>
                </c:pt>
              </c:strCache>
            </c:strRef>
          </c:tx>
          <c:spPr>
            <a:ln w="28575" cap="rnd">
              <a:solidFill>
                <a:srgbClr val="C00000"/>
              </a:solidFill>
              <a:round/>
            </a:ln>
            <a:effectLst/>
          </c:spPr>
          <c:marker>
            <c:symbol val="circle"/>
            <c:size val="5"/>
            <c:spPr>
              <a:solidFill>
                <a:srgbClr val="C00000"/>
              </a:solidFill>
              <a:ln w="9525">
                <a:solidFill>
                  <a:srgbClr val="C00000"/>
                </a:solidFill>
              </a:ln>
              <a:effectLst/>
            </c:spPr>
          </c:marker>
          <c:cat>
            <c:numRef>
              <c:f>'[新建 Microsoft Excel 工作表.xlsx]Sheet1'!$A$2:$A$20</c:f>
              <c:numCache>
                <c:formatCode>General</c:formatCode>
                <c:ptCount val="19"/>
                <c:pt idx="0">
                  <c:v>6</c:v>
                </c:pt>
                <c:pt idx="1">
                  <c:v>7</c:v>
                </c:pt>
                <c:pt idx="2">
                  <c:v>8</c:v>
                </c:pt>
                <c:pt idx="3">
                  <c:v>9</c:v>
                </c:pt>
                <c:pt idx="4">
                  <c:v>10</c:v>
                </c:pt>
                <c:pt idx="5">
                  <c:v>11</c:v>
                </c:pt>
                <c:pt idx="6">
                  <c:v>12</c:v>
                </c:pt>
                <c:pt idx="7">
                  <c:v>13</c:v>
                </c:pt>
                <c:pt idx="8">
                  <c:v>14</c:v>
                </c:pt>
                <c:pt idx="9">
                  <c:v>15</c:v>
                </c:pt>
                <c:pt idx="10">
                  <c:v>16</c:v>
                </c:pt>
                <c:pt idx="11">
                  <c:v>17</c:v>
                </c:pt>
                <c:pt idx="12">
                  <c:v>18</c:v>
                </c:pt>
                <c:pt idx="13">
                  <c:v>19</c:v>
                </c:pt>
                <c:pt idx="14">
                  <c:v>20</c:v>
                </c:pt>
                <c:pt idx="15">
                  <c:v>21</c:v>
                </c:pt>
                <c:pt idx="16">
                  <c:v>22</c:v>
                </c:pt>
                <c:pt idx="17">
                  <c:v>23</c:v>
                </c:pt>
                <c:pt idx="18">
                  <c:v>24</c:v>
                </c:pt>
              </c:numCache>
            </c:numRef>
          </c:cat>
          <c:val>
            <c:numRef>
              <c:f>'[新建 Microsoft Excel 工作表.xlsx]Sheet1'!$D$2:$D$20</c:f>
              <c:numCache>
                <c:formatCode>General</c:formatCode>
                <c:ptCount val="19"/>
                <c:pt idx="0">
                  <c:v>1000</c:v>
                </c:pt>
                <c:pt idx="3">
                  <c:v>500</c:v>
                </c:pt>
                <c:pt idx="7">
                  <c:v>400</c:v>
                </c:pt>
                <c:pt idx="11">
                  <c:v>600</c:v>
                </c:pt>
                <c:pt idx="15">
                  <c:v>900</c:v>
                </c:pt>
              </c:numCache>
            </c:numRef>
          </c:val>
          <c:smooth val="0"/>
          <c:extLst>
            <c:ext xmlns:c16="http://schemas.microsoft.com/office/drawing/2014/chart" uri="{C3380CC4-5D6E-409C-BE32-E72D297353CC}">
              <c16:uniqueId val="{00000000-9E8B-4E2E-8E3B-B055755AAADA}"/>
            </c:ext>
          </c:extLst>
        </c:ser>
        <c:dLbls>
          <c:showLegendKey val="0"/>
          <c:showVal val="0"/>
          <c:showCatName val="0"/>
          <c:showSerName val="0"/>
          <c:showPercent val="0"/>
          <c:showBubbleSize val="0"/>
        </c:dLbls>
        <c:marker val="1"/>
        <c:smooth val="0"/>
        <c:axId val="1375395119"/>
        <c:axId val="1375393871"/>
      </c:lineChart>
      <c:lineChart>
        <c:grouping val="standard"/>
        <c:varyColors val="0"/>
        <c:ser>
          <c:idx val="0"/>
          <c:order val="0"/>
          <c:tx>
            <c:strRef>
              <c:f>'[新建 Microsoft Excel 工作表.xlsx]Sheet1'!$B$1</c:f>
              <c:strCache>
                <c:ptCount val="1"/>
                <c:pt idx="0">
                  <c:v>早班人数</c:v>
                </c:pt>
              </c:strCache>
            </c:strRef>
          </c:tx>
          <c:spPr>
            <a:ln w="28575" cap="rnd">
              <a:solidFill>
                <a:schemeClr val="accent1"/>
              </a:solidFill>
              <a:round/>
            </a:ln>
            <a:effectLst/>
          </c:spPr>
          <c:marker>
            <c:symbol val="none"/>
          </c:marker>
          <c:cat>
            <c:numRef>
              <c:f>'[新建 Microsoft Excel 工作表.xlsx]Sheet1'!$A$2:$A$20</c:f>
              <c:numCache>
                <c:formatCode>General</c:formatCode>
                <c:ptCount val="19"/>
                <c:pt idx="0">
                  <c:v>6</c:v>
                </c:pt>
                <c:pt idx="1">
                  <c:v>7</c:v>
                </c:pt>
                <c:pt idx="2">
                  <c:v>8</c:v>
                </c:pt>
                <c:pt idx="3">
                  <c:v>9</c:v>
                </c:pt>
                <c:pt idx="4">
                  <c:v>10</c:v>
                </c:pt>
                <c:pt idx="5">
                  <c:v>11</c:v>
                </c:pt>
                <c:pt idx="6">
                  <c:v>12</c:v>
                </c:pt>
                <c:pt idx="7">
                  <c:v>13</c:v>
                </c:pt>
                <c:pt idx="8">
                  <c:v>14</c:v>
                </c:pt>
                <c:pt idx="9">
                  <c:v>15</c:v>
                </c:pt>
                <c:pt idx="10">
                  <c:v>16</c:v>
                </c:pt>
                <c:pt idx="11">
                  <c:v>17</c:v>
                </c:pt>
                <c:pt idx="12">
                  <c:v>18</c:v>
                </c:pt>
                <c:pt idx="13">
                  <c:v>19</c:v>
                </c:pt>
                <c:pt idx="14">
                  <c:v>20</c:v>
                </c:pt>
                <c:pt idx="15">
                  <c:v>21</c:v>
                </c:pt>
                <c:pt idx="16">
                  <c:v>22</c:v>
                </c:pt>
                <c:pt idx="17">
                  <c:v>23</c:v>
                </c:pt>
                <c:pt idx="18">
                  <c:v>24</c:v>
                </c:pt>
              </c:numCache>
            </c:numRef>
          </c:cat>
          <c:val>
            <c:numRef>
              <c:f>'[新建 Microsoft Excel 工作表.xlsx]Sheet1'!$B$2:$B$20</c:f>
              <c:numCache>
                <c:formatCode>General</c:formatCode>
                <c:ptCount val="19"/>
                <c:pt idx="0">
                  <c:v>6</c:v>
                </c:pt>
                <c:pt idx="1">
                  <c:v>6</c:v>
                </c:pt>
                <c:pt idx="2">
                  <c:v>6</c:v>
                </c:pt>
                <c:pt idx="3">
                  <c:v>6</c:v>
                </c:pt>
                <c:pt idx="4">
                  <c:v>6</c:v>
                </c:pt>
                <c:pt idx="5">
                  <c:v>6</c:v>
                </c:pt>
                <c:pt idx="6">
                  <c:v>6</c:v>
                </c:pt>
                <c:pt idx="7">
                  <c:v>6</c:v>
                </c:pt>
                <c:pt idx="8">
                  <c:v>6</c:v>
                </c:pt>
              </c:numCache>
            </c:numRef>
          </c:val>
          <c:smooth val="0"/>
          <c:extLst>
            <c:ext xmlns:c16="http://schemas.microsoft.com/office/drawing/2014/chart" uri="{C3380CC4-5D6E-409C-BE32-E72D297353CC}">
              <c16:uniqueId val="{00000001-9E8B-4E2E-8E3B-B055755AAADA}"/>
            </c:ext>
          </c:extLst>
        </c:ser>
        <c:ser>
          <c:idx val="1"/>
          <c:order val="1"/>
          <c:tx>
            <c:strRef>
              <c:f>'[新建 Microsoft Excel 工作表.xlsx]Sheet1'!$C$1</c:f>
              <c:strCache>
                <c:ptCount val="1"/>
                <c:pt idx="0">
                  <c:v>晚班人数</c:v>
                </c:pt>
              </c:strCache>
            </c:strRef>
          </c:tx>
          <c:spPr>
            <a:ln w="28575" cap="rnd">
              <a:solidFill>
                <a:schemeClr val="accent2"/>
              </a:solidFill>
              <a:round/>
            </a:ln>
            <a:effectLst/>
          </c:spPr>
          <c:marker>
            <c:symbol val="none"/>
          </c:marker>
          <c:cat>
            <c:numRef>
              <c:f>'[新建 Microsoft Excel 工作表.xlsx]Sheet1'!$A$2:$A$20</c:f>
              <c:numCache>
                <c:formatCode>General</c:formatCode>
                <c:ptCount val="19"/>
                <c:pt idx="0">
                  <c:v>6</c:v>
                </c:pt>
                <c:pt idx="1">
                  <c:v>7</c:v>
                </c:pt>
                <c:pt idx="2">
                  <c:v>8</c:v>
                </c:pt>
                <c:pt idx="3">
                  <c:v>9</c:v>
                </c:pt>
                <c:pt idx="4">
                  <c:v>10</c:v>
                </c:pt>
                <c:pt idx="5">
                  <c:v>11</c:v>
                </c:pt>
                <c:pt idx="6">
                  <c:v>12</c:v>
                </c:pt>
                <c:pt idx="7">
                  <c:v>13</c:v>
                </c:pt>
                <c:pt idx="8">
                  <c:v>14</c:v>
                </c:pt>
                <c:pt idx="9">
                  <c:v>15</c:v>
                </c:pt>
                <c:pt idx="10">
                  <c:v>16</c:v>
                </c:pt>
                <c:pt idx="11">
                  <c:v>17</c:v>
                </c:pt>
                <c:pt idx="12">
                  <c:v>18</c:v>
                </c:pt>
                <c:pt idx="13">
                  <c:v>19</c:v>
                </c:pt>
                <c:pt idx="14">
                  <c:v>20</c:v>
                </c:pt>
                <c:pt idx="15">
                  <c:v>21</c:v>
                </c:pt>
                <c:pt idx="16">
                  <c:v>22</c:v>
                </c:pt>
                <c:pt idx="17">
                  <c:v>23</c:v>
                </c:pt>
                <c:pt idx="18">
                  <c:v>24</c:v>
                </c:pt>
              </c:numCache>
            </c:numRef>
          </c:cat>
          <c:val>
            <c:numRef>
              <c:f>'[新建 Microsoft Excel 工作表.xlsx]Sheet1'!$C$2:$C$20</c:f>
              <c:numCache>
                <c:formatCode>General</c:formatCode>
                <c:ptCount val="19"/>
                <c:pt idx="9">
                  <c:v>4</c:v>
                </c:pt>
                <c:pt idx="10">
                  <c:v>4</c:v>
                </c:pt>
                <c:pt idx="11">
                  <c:v>4</c:v>
                </c:pt>
                <c:pt idx="12">
                  <c:v>4</c:v>
                </c:pt>
                <c:pt idx="13">
                  <c:v>4</c:v>
                </c:pt>
                <c:pt idx="14">
                  <c:v>4</c:v>
                </c:pt>
                <c:pt idx="15">
                  <c:v>4</c:v>
                </c:pt>
                <c:pt idx="16">
                  <c:v>4</c:v>
                </c:pt>
                <c:pt idx="17">
                  <c:v>4</c:v>
                </c:pt>
                <c:pt idx="18">
                  <c:v>4</c:v>
                </c:pt>
              </c:numCache>
            </c:numRef>
          </c:val>
          <c:smooth val="0"/>
          <c:extLst>
            <c:ext xmlns:c16="http://schemas.microsoft.com/office/drawing/2014/chart" uri="{C3380CC4-5D6E-409C-BE32-E72D297353CC}">
              <c16:uniqueId val="{00000002-9E8B-4E2E-8E3B-B055755AAADA}"/>
            </c:ext>
          </c:extLst>
        </c:ser>
        <c:dLbls>
          <c:showLegendKey val="0"/>
          <c:showVal val="0"/>
          <c:showCatName val="0"/>
          <c:showSerName val="0"/>
          <c:showPercent val="0"/>
          <c:showBubbleSize val="0"/>
        </c:dLbls>
        <c:marker val="1"/>
        <c:smooth val="0"/>
        <c:axId val="393116223"/>
        <c:axId val="479049551"/>
      </c:lineChart>
      <c:catAx>
        <c:axId val="1375395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zh-CN"/>
          </a:p>
        </c:txPr>
        <c:crossAx val="1375393871"/>
        <c:crosses val="autoZero"/>
        <c:auto val="1"/>
        <c:lblAlgn val="ctr"/>
        <c:lblOffset val="100"/>
        <c:noMultiLvlLbl val="0"/>
      </c:catAx>
      <c:valAx>
        <c:axId val="13753938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zh-CN"/>
          </a:p>
        </c:txPr>
        <c:crossAx val="1375395119"/>
        <c:crosses val="autoZero"/>
        <c:crossBetween val="between"/>
      </c:valAx>
      <c:valAx>
        <c:axId val="479049551"/>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zh-CN"/>
          </a:p>
        </c:txPr>
        <c:crossAx val="393116223"/>
        <c:crosses val="max"/>
        <c:crossBetween val="between"/>
      </c:valAx>
      <c:catAx>
        <c:axId val="393116223"/>
        <c:scaling>
          <c:orientation val="minMax"/>
        </c:scaling>
        <c:delete val="1"/>
        <c:axPos val="b"/>
        <c:numFmt formatCode="General" sourceLinked="1"/>
        <c:majorTickMark val="out"/>
        <c:minorTickMark val="none"/>
        <c:tickLblPos val="nextTo"/>
        <c:crossAx val="479049551"/>
        <c:crosses val="autoZero"/>
        <c:auto val="1"/>
        <c:lblAlgn val="ctr"/>
        <c:lblOffset val="100"/>
        <c:noMultiLvlLbl val="0"/>
      </c:catAx>
      <c:spPr>
        <a:solidFill>
          <a:schemeClr val="bg1"/>
        </a:solidFill>
        <a:ln>
          <a:solidFill>
            <a:schemeClr val="bg1"/>
          </a:solid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8F94A2-5D43-4B54-9B34-BAE15DDCCC26}" type="datetimeFigureOut">
              <a:rPr lang="en-US" smtClean="0"/>
              <a:t>9/11/2023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CA086A-26C7-4BF5-A19E-D740E30610D9}" type="slidenum">
              <a:rPr lang="en-US" smtClean="0"/>
              <a:t>‹#›</a:t>
            </a:fld>
            <a:endParaRPr lang="en-US"/>
          </a:p>
        </p:txBody>
      </p:sp>
    </p:spTree>
    <p:extLst>
      <p:ext uri="{BB962C8B-B14F-4D97-AF65-F5344CB8AC3E}">
        <p14:creationId xmlns:p14="http://schemas.microsoft.com/office/powerpoint/2010/main" val="1358847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CA086A-26C7-4BF5-A19E-D740E30610D9}" type="slidenum">
              <a:rPr lang="en-US" smtClean="0"/>
              <a:t>15</a:t>
            </a:fld>
            <a:endParaRPr lang="en-US"/>
          </a:p>
        </p:txBody>
      </p:sp>
    </p:spTree>
    <p:extLst>
      <p:ext uri="{BB962C8B-B14F-4D97-AF65-F5344CB8AC3E}">
        <p14:creationId xmlns:p14="http://schemas.microsoft.com/office/powerpoint/2010/main" val="1136986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6F9AED-6593-412F-8523-9A4AE5CC2DB5}" type="datetimeFigureOut">
              <a:rPr lang="zh-CN" altLang="en-US" smtClean="0"/>
              <a:t>2023/9/11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B2237A9-5651-43E4-9CE7-3159975E4045}" type="slidenum">
              <a:rPr lang="zh-CN" altLang="en-US" smtClean="0"/>
              <a:t>‹#›</a:t>
            </a:fld>
            <a:endParaRPr lang="zh-CN" altLang="en-US"/>
          </a:p>
        </p:txBody>
      </p:sp>
    </p:spTree>
    <p:extLst>
      <p:ext uri="{BB962C8B-B14F-4D97-AF65-F5344CB8AC3E}">
        <p14:creationId xmlns:p14="http://schemas.microsoft.com/office/powerpoint/2010/main" val="1756001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6F9AED-6593-412F-8523-9A4AE5CC2DB5}" type="datetimeFigureOut">
              <a:rPr lang="zh-CN" altLang="en-US" smtClean="0"/>
              <a:t>2023/9/11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B2237A9-5651-43E4-9CE7-3159975E4045}" type="slidenum">
              <a:rPr lang="zh-CN" altLang="en-US" smtClean="0"/>
              <a:t>‹#›</a:t>
            </a:fld>
            <a:endParaRPr lang="zh-CN" altLang="en-US"/>
          </a:p>
        </p:txBody>
      </p:sp>
    </p:spTree>
    <p:extLst>
      <p:ext uri="{BB962C8B-B14F-4D97-AF65-F5344CB8AC3E}">
        <p14:creationId xmlns:p14="http://schemas.microsoft.com/office/powerpoint/2010/main" val="3475550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6F9AED-6593-412F-8523-9A4AE5CC2DB5}" type="datetimeFigureOut">
              <a:rPr lang="zh-CN" altLang="en-US" smtClean="0"/>
              <a:t>2023/9/11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B2237A9-5651-43E4-9CE7-3159975E4045}"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7842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76F9AED-6593-412F-8523-9A4AE5CC2DB5}" type="datetimeFigureOut">
              <a:rPr lang="zh-CN" altLang="en-US" smtClean="0"/>
              <a:t>2023/9/11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2237A9-5651-43E4-9CE7-3159975E4045}" type="slidenum">
              <a:rPr lang="zh-CN" altLang="en-US" smtClean="0"/>
              <a:t>‹#›</a:t>
            </a:fld>
            <a:endParaRPr lang="zh-CN" altLang="en-US"/>
          </a:p>
        </p:txBody>
      </p:sp>
    </p:spTree>
    <p:extLst>
      <p:ext uri="{BB962C8B-B14F-4D97-AF65-F5344CB8AC3E}">
        <p14:creationId xmlns:p14="http://schemas.microsoft.com/office/powerpoint/2010/main" val="3914985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76F9AED-6593-412F-8523-9A4AE5CC2DB5}" type="datetimeFigureOut">
              <a:rPr lang="zh-CN" altLang="en-US" smtClean="0"/>
              <a:t>2023/9/11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2237A9-5651-43E4-9CE7-3159975E4045}"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65944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76F9AED-6593-412F-8523-9A4AE5CC2DB5}" type="datetimeFigureOut">
              <a:rPr lang="zh-CN" altLang="en-US" smtClean="0"/>
              <a:t>2023/9/11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2237A9-5651-43E4-9CE7-3159975E4045}" type="slidenum">
              <a:rPr lang="zh-CN" altLang="en-US" smtClean="0"/>
              <a:t>‹#›</a:t>
            </a:fld>
            <a:endParaRPr lang="zh-CN" altLang="en-US"/>
          </a:p>
        </p:txBody>
      </p:sp>
    </p:spTree>
    <p:extLst>
      <p:ext uri="{BB962C8B-B14F-4D97-AF65-F5344CB8AC3E}">
        <p14:creationId xmlns:p14="http://schemas.microsoft.com/office/powerpoint/2010/main" val="3503175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F9AED-6593-412F-8523-9A4AE5CC2DB5}" type="datetimeFigureOut">
              <a:rPr lang="zh-CN" altLang="en-US" smtClean="0"/>
              <a:t>2023/9/11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B2237A9-5651-43E4-9CE7-3159975E4045}" type="slidenum">
              <a:rPr lang="zh-CN" altLang="en-US" smtClean="0"/>
              <a:t>‹#›</a:t>
            </a:fld>
            <a:endParaRPr lang="zh-CN" altLang="en-US"/>
          </a:p>
        </p:txBody>
      </p:sp>
    </p:spTree>
    <p:extLst>
      <p:ext uri="{BB962C8B-B14F-4D97-AF65-F5344CB8AC3E}">
        <p14:creationId xmlns:p14="http://schemas.microsoft.com/office/powerpoint/2010/main" val="618430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F9AED-6593-412F-8523-9A4AE5CC2DB5}" type="datetimeFigureOut">
              <a:rPr lang="zh-CN" altLang="en-US" smtClean="0"/>
              <a:t>2023/9/11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B2237A9-5651-43E4-9CE7-3159975E4045}" type="slidenum">
              <a:rPr lang="zh-CN" altLang="en-US" smtClean="0"/>
              <a:t>‹#›</a:t>
            </a:fld>
            <a:endParaRPr lang="zh-CN" altLang="en-US"/>
          </a:p>
        </p:txBody>
      </p:sp>
    </p:spTree>
    <p:extLst>
      <p:ext uri="{BB962C8B-B14F-4D97-AF65-F5344CB8AC3E}">
        <p14:creationId xmlns:p14="http://schemas.microsoft.com/office/powerpoint/2010/main" val="3508094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F9AED-6593-412F-8523-9A4AE5CC2DB5}" type="datetimeFigureOut">
              <a:rPr lang="zh-CN" altLang="en-US" smtClean="0"/>
              <a:t>2023/9/11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B2237A9-5651-43E4-9CE7-3159975E4045}" type="slidenum">
              <a:rPr lang="zh-CN" altLang="en-US" smtClean="0"/>
              <a:t>‹#›</a:t>
            </a:fld>
            <a:endParaRPr lang="zh-CN" altLang="en-US"/>
          </a:p>
        </p:txBody>
      </p:sp>
    </p:spTree>
    <p:extLst>
      <p:ext uri="{BB962C8B-B14F-4D97-AF65-F5344CB8AC3E}">
        <p14:creationId xmlns:p14="http://schemas.microsoft.com/office/powerpoint/2010/main" val="309055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6F9AED-6593-412F-8523-9A4AE5CC2DB5}" type="datetimeFigureOut">
              <a:rPr lang="zh-CN" altLang="en-US" smtClean="0"/>
              <a:t>2023/9/11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B2237A9-5651-43E4-9CE7-3159975E4045}" type="slidenum">
              <a:rPr lang="zh-CN" altLang="en-US" smtClean="0"/>
              <a:t>‹#›</a:t>
            </a:fld>
            <a:endParaRPr lang="zh-CN" altLang="en-US"/>
          </a:p>
        </p:txBody>
      </p:sp>
    </p:spTree>
    <p:extLst>
      <p:ext uri="{BB962C8B-B14F-4D97-AF65-F5344CB8AC3E}">
        <p14:creationId xmlns:p14="http://schemas.microsoft.com/office/powerpoint/2010/main" val="173055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F9AED-6593-412F-8523-9A4AE5CC2DB5}" type="datetimeFigureOut">
              <a:rPr lang="zh-CN" altLang="en-US" smtClean="0"/>
              <a:t>2023/9/11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B2237A9-5651-43E4-9CE7-3159975E4045}" type="slidenum">
              <a:rPr lang="zh-CN" altLang="en-US" smtClean="0"/>
              <a:t>‹#›</a:t>
            </a:fld>
            <a:endParaRPr lang="zh-CN" altLang="en-US"/>
          </a:p>
        </p:txBody>
      </p:sp>
    </p:spTree>
    <p:extLst>
      <p:ext uri="{BB962C8B-B14F-4D97-AF65-F5344CB8AC3E}">
        <p14:creationId xmlns:p14="http://schemas.microsoft.com/office/powerpoint/2010/main" val="1770234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F9AED-6593-412F-8523-9A4AE5CC2DB5}" type="datetimeFigureOut">
              <a:rPr lang="zh-CN" altLang="en-US" smtClean="0"/>
              <a:t>2023/9/11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B2237A9-5651-43E4-9CE7-3159975E4045}" type="slidenum">
              <a:rPr lang="zh-CN" altLang="en-US" smtClean="0"/>
              <a:t>‹#›</a:t>
            </a:fld>
            <a:endParaRPr lang="zh-CN" altLang="en-US"/>
          </a:p>
        </p:txBody>
      </p:sp>
    </p:spTree>
    <p:extLst>
      <p:ext uri="{BB962C8B-B14F-4D97-AF65-F5344CB8AC3E}">
        <p14:creationId xmlns:p14="http://schemas.microsoft.com/office/powerpoint/2010/main" val="3220281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F9AED-6593-412F-8523-9A4AE5CC2DB5}" type="datetimeFigureOut">
              <a:rPr lang="zh-CN" altLang="en-US" smtClean="0"/>
              <a:t>2023/9/11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B2237A9-5651-43E4-9CE7-3159975E4045}" type="slidenum">
              <a:rPr lang="zh-CN" altLang="en-US" smtClean="0"/>
              <a:t>‹#›</a:t>
            </a:fld>
            <a:endParaRPr lang="zh-CN" altLang="en-US"/>
          </a:p>
        </p:txBody>
      </p:sp>
    </p:spTree>
    <p:extLst>
      <p:ext uri="{BB962C8B-B14F-4D97-AF65-F5344CB8AC3E}">
        <p14:creationId xmlns:p14="http://schemas.microsoft.com/office/powerpoint/2010/main" val="3890017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F9AED-6593-412F-8523-9A4AE5CC2DB5}" type="datetimeFigureOut">
              <a:rPr lang="zh-CN" altLang="en-US" smtClean="0"/>
              <a:t>2023/9/11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B2237A9-5651-43E4-9CE7-3159975E4045}" type="slidenum">
              <a:rPr lang="zh-CN" altLang="en-US" smtClean="0"/>
              <a:t>‹#›</a:t>
            </a:fld>
            <a:endParaRPr lang="zh-CN" altLang="en-US"/>
          </a:p>
        </p:txBody>
      </p:sp>
    </p:spTree>
    <p:extLst>
      <p:ext uri="{BB962C8B-B14F-4D97-AF65-F5344CB8AC3E}">
        <p14:creationId xmlns:p14="http://schemas.microsoft.com/office/powerpoint/2010/main" val="257035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6F9AED-6593-412F-8523-9A4AE5CC2DB5}" type="datetimeFigureOut">
              <a:rPr lang="zh-CN" altLang="en-US" smtClean="0"/>
              <a:t>2023/9/11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B2237A9-5651-43E4-9CE7-3159975E4045}" type="slidenum">
              <a:rPr lang="zh-CN" altLang="en-US" smtClean="0"/>
              <a:t>‹#›</a:t>
            </a:fld>
            <a:endParaRPr lang="zh-CN" altLang="en-US"/>
          </a:p>
        </p:txBody>
      </p:sp>
    </p:spTree>
    <p:extLst>
      <p:ext uri="{BB962C8B-B14F-4D97-AF65-F5344CB8AC3E}">
        <p14:creationId xmlns:p14="http://schemas.microsoft.com/office/powerpoint/2010/main" val="3783671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6F9AED-6593-412F-8523-9A4AE5CC2DB5}" type="datetimeFigureOut">
              <a:rPr lang="zh-CN" altLang="en-US" smtClean="0"/>
              <a:t>2023/9/11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2237A9-5651-43E4-9CE7-3159975E4045}" type="slidenum">
              <a:rPr lang="zh-CN" altLang="en-US" smtClean="0"/>
              <a:t>‹#›</a:t>
            </a:fld>
            <a:endParaRPr lang="zh-CN" altLang="en-US"/>
          </a:p>
        </p:txBody>
      </p:sp>
    </p:spTree>
    <p:extLst>
      <p:ext uri="{BB962C8B-B14F-4D97-AF65-F5344CB8AC3E}">
        <p14:creationId xmlns:p14="http://schemas.microsoft.com/office/powerpoint/2010/main" val="1656327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76F9AED-6593-412F-8523-9A4AE5CC2DB5}" type="datetimeFigureOut">
              <a:rPr lang="zh-CN" altLang="en-US" smtClean="0"/>
              <a:t>2023/9/11</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B2237A9-5651-43E4-9CE7-3159975E4045}" type="slidenum">
              <a:rPr lang="zh-CN" altLang="en-US" smtClean="0"/>
              <a:t>‹#›</a:t>
            </a:fld>
            <a:endParaRPr lang="zh-CN" altLang="en-US"/>
          </a:p>
        </p:txBody>
      </p:sp>
    </p:spTree>
    <p:extLst>
      <p:ext uri="{BB962C8B-B14F-4D97-AF65-F5344CB8AC3E}">
        <p14:creationId xmlns:p14="http://schemas.microsoft.com/office/powerpoint/2010/main" val="1764993737"/>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informs.org/News-Room/INFORMS-Releases/Awards-Releases/Finalists-Selected-for-the-World-s-Leading-Operations-Research-and-Analytics-Award-2023-INFORMS-Franz-Edelman-Award-Competition-Elevates-Research-that-is-Saving-Lives-Saving-Money-and-Solving-Problem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informs.org/About-INFORMS/News-Room/Press-Releases/2020-INFORMS-Franz-Edelman-Award-World-s-Leading-Operations-Research-and-Analytics-Competition-Selects-Finalists" TargetMode="External"/><Relationship Id="rId2" Type="http://schemas.openxmlformats.org/officeDocument/2006/relationships/hyperlink" Target="https://meetings2.informs.org/wordpress/analytics2021/edelman-competition/?utm_referrer=https%3A%2F%2Fwww.informs.org%2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25.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26.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260.png"/><Relationship Id="rId3" Type="http://schemas.openxmlformats.org/officeDocument/2006/relationships/image" Target="../media/image5.wmf"/><Relationship Id="rId7" Type="http://schemas.openxmlformats.org/officeDocument/2006/relationships/image" Target="../media/image7.wmf"/><Relationship Id="rId12" Type="http://schemas.openxmlformats.org/officeDocument/2006/relationships/image" Target="../media/image35.png"/><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6.wmf"/><Relationship Id="rId15" Type="http://schemas.openxmlformats.org/officeDocument/2006/relationships/image" Target="../media/image37.png"/><Relationship Id="rId10" Type="http://schemas.openxmlformats.org/officeDocument/2006/relationships/image" Target="../media/image20.png"/><Relationship Id="rId4" Type="http://schemas.openxmlformats.org/officeDocument/2006/relationships/oleObject" Target="../embeddings/oleObject2.bin"/><Relationship Id="rId9" Type="http://schemas.openxmlformats.org/officeDocument/2006/relationships/image" Target="../media/image8.wmf"/><Relationship Id="rId14"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oin-or.github.io/pulp/" TargetMode="External"/><Relationship Id="rId2" Type="http://schemas.openxmlformats.org/officeDocument/2006/relationships/hyperlink" Target="https://pypi.org/project/PuLP/"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zh.wikipedia.org/wiki/%E8%8B%B1%E5%9B%BD" TargetMode="Externa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09096" y="2514598"/>
            <a:ext cx="8915399" cy="2262781"/>
          </a:xfrm>
        </p:spPr>
        <p:txBody>
          <a:bodyPr/>
          <a:lstStyle/>
          <a:p>
            <a:r>
              <a:rPr lang="zh-CN" altLang="en-US" b="1" dirty="0"/>
              <a:t>运筹案例与数据分析</a:t>
            </a:r>
          </a:p>
        </p:txBody>
      </p:sp>
      <p:sp>
        <p:nvSpPr>
          <p:cNvPr id="3" name="副标题 2"/>
          <p:cNvSpPr>
            <a:spLocks noGrp="1"/>
          </p:cNvSpPr>
          <p:nvPr>
            <p:ph type="subTitle" idx="1"/>
          </p:nvPr>
        </p:nvSpPr>
        <p:spPr>
          <a:xfrm>
            <a:off x="1988139" y="4777379"/>
            <a:ext cx="8915399" cy="1126283"/>
          </a:xfrm>
        </p:spPr>
        <p:txBody>
          <a:bodyPr>
            <a:normAutofit lnSpcReduction="10000"/>
          </a:bodyPr>
          <a:lstStyle/>
          <a:p>
            <a:r>
              <a:rPr lang="zh-CN" altLang="en-US" b="1" dirty="0"/>
              <a:t>葛倩茹 东北财经大学</a:t>
            </a:r>
            <a:endParaRPr lang="en-US" altLang="zh-CN" b="1" dirty="0"/>
          </a:p>
          <a:p>
            <a:r>
              <a:rPr lang="en-US" altLang="zh-CN" b="1" dirty="0"/>
              <a:t>2023-2024</a:t>
            </a:r>
            <a:r>
              <a:rPr lang="zh-CN" altLang="en-US" b="1" dirty="0"/>
              <a:t>学年第一学期</a:t>
            </a:r>
            <a:endParaRPr lang="en-US" altLang="zh-CN" b="1" dirty="0"/>
          </a:p>
          <a:p>
            <a:r>
              <a:rPr lang="en-US" altLang="zh-CN" b="1" dirty="0"/>
              <a:t>geqianru@dufe.edu.cn</a:t>
            </a:r>
            <a:endParaRPr lang="zh-CN" altLang="en-US" b="1" dirty="0"/>
          </a:p>
        </p:txBody>
      </p:sp>
    </p:spTree>
    <p:extLst>
      <p:ext uri="{BB962C8B-B14F-4D97-AF65-F5344CB8AC3E}">
        <p14:creationId xmlns:p14="http://schemas.microsoft.com/office/powerpoint/2010/main" val="3194337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F06575A-484E-41D8-90ED-274D8BED6AE7}"/>
              </a:ext>
            </a:extLst>
          </p:cNvPr>
          <p:cNvSpPr>
            <a:spLocks noGrp="1"/>
          </p:cNvSpPr>
          <p:nvPr>
            <p:ph type="title"/>
          </p:nvPr>
        </p:nvSpPr>
        <p:spPr>
          <a:xfrm>
            <a:off x="1569820" y="636899"/>
            <a:ext cx="8911687" cy="1280890"/>
          </a:xfrm>
        </p:spPr>
        <p:txBody>
          <a:bodyPr/>
          <a:lstStyle/>
          <a:p>
            <a:r>
              <a:rPr lang="zh-CN" altLang="en-US" b="1" dirty="0"/>
              <a:t>运筹学的应用</a:t>
            </a:r>
          </a:p>
        </p:txBody>
      </p:sp>
      <p:sp>
        <p:nvSpPr>
          <p:cNvPr id="5" name="内容占位符 2">
            <a:extLst>
              <a:ext uri="{FF2B5EF4-FFF2-40B4-BE49-F238E27FC236}">
                <a16:creationId xmlns:a16="http://schemas.microsoft.com/office/drawing/2014/main" id="{C6E380C8-B407-4E6E-8633-81333368BB78}"/>
              </a:ext>
            </a:extLst>
          </p:cNvPr>
          <p:cNvSpPr txBox="1">
            <a:spLocks/>
          </p:cNvSpPr>
          <p:nvPr/>
        </p:nvSpPr>
        <p:spPr>
          <a:xfrm>
            <a:off x="747080" y="1389704"/>
            <a:ext cx="11390641" cy="51071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ltLang="zh-CN" b="1" dirty="0">
                <a:solidFill>
                  <a:srgbClr val="0000FF"/>
                </a:solidFill>
              </a:rPr>
              <a:t>6. Finance:</a:t>
            </a:r>
          </a:p>
          <a:p>
            <a:pPr marL="0" indent="0">
              <a:buNone/>
            </a:pPr>
            <a:r>
              <a:rPr lang="en-US" altLang="zh-CN" b="1" dirty="0"/>
              <a:t>(</a:t>
            </a:r>
            <a:r>
              <a:rPr lang="en-US" altLang="zh-CN" b="1" dirty="0" err="1"/>
              <a:t>i</a:t>
            </a:r>
            <a:r>
              <a:rPr lang="en-US" altLang="zh-CN" b="1" dirty="0"/>
              <a:t>) Capital requirements, cash flow analysis.</a:t>
            </a:r>
          </a:p>
          <a:p>
            <a:pPr marL="0" indent="0">
              <a:buNone/>
            </a:pPr>
            <a:r>
              <a:rPr lang="en-US" altLang="zh-CN" b="1" dirty="0"/>
              <a:t>(ii) Credit policies, credit risks etc.</a:t>
            </a:r>
          </a:p>
          <a:p>
            <a:pPr marL="0" indent="0">
              <a:buNone/>
            </a:pPr>
            <a:r>
              <a:rPr lang="en-US" altLang="zh-CN" b="1" dirty="0"/>
              <a:t>(iii) Investment decision.</a:t>
            </a:r>
          </a:p>
          <a:p>
            <a:pPr marL="0" indent="0">
              <a:buNone/>
            </a:pPr>
            <a:r>
              <a:rPr lang="en-US" altLang="zh-CN" b="1" dirty="0"/>
              <a:t>(iv) Profit plan for the company.</a:t>
            </a:r>
          </a:p>
          <a:p>
            <a:pPr marL="0" indent="0">
              <a:buNone/>
            </a:pPr>
            <a:r>
              <a:rPr lang="en-US" altLang="zh-CN" b="1" dirty="0">
                <a:solidFill>
                  <a:srgbClr val="0000FF"/>
                </a:solidFill>
              </a:rPr>
              <a:t>7. Research and Development:</a:t>
            </a:r>
          </a:p>
          <a:p>
            <a:pPr marL="0" indent="0">
              <a:buNone/>
            </a:pPr>
            <a:r>
              <a:rPr lang="en-US" altLang="zh-CN" b="1" dirty="0"/>
              <a:t>(</a:t>
            </a:r>
            <a:r>
              <a:rPr lang="en-US" altLang="zh-CN" b="1" dirty="0" err="1"/>
              <a:t>i</a:t>
            </a:r>
            <a:r>
              <a:rPr lang="en-US" altLang="zh-CN" b="1" dirty="0"/>
              <a:t>) Product introduction planning.</a:t>
            </a:r>
          </a:p>
          <a:p>
            <a:pPr marL="0" indent="0">
              <a:buNone/>
            </a:pPr>
            <a:r>
              <a:rPr lang="en-US" altLang="zh-CN" b="1" dirty="0"/>
              <a:t>(ii) Control of R&amp;D projects.</a:t>
            </a:r>
          </a:p>
          <a:p>
            <a:pPr marL="0" indent="0">
              <a:buNone/>
            </a:pPr>
            <a:r>
              <a:rPr lang="en-US" altLang="zh-CN" b="1" dirty="0"/>
              <a:t>(iii) Determination of areas for research and development.</a:t>
            </a:r>
          </a:p>
          <a:p>
            <a:pPr marL="0" indent="0">
              <a:buNone/>
            </a:pPr>
            <a:r>
              <a:rPr lang="en-US" altLang="zh-CN" b="1" dirty="0"/>
              <a:t>(iv) Selection of projects and preparation of their budgets.</a:t>
            </a:r>
          </a:p>
          <a:p>
            <a:pPr marL="0" indent="0">
              <a:buNone/>
            </a:pPr>
            <a:r>
              <a:rPr lang="en-US" altLang="zh-CN" b="1" dirty="0"/>
              <a:t>(v) Reliability and control of development projects thus it may be concluded that operation research can be widely utilized in management decisions and can also be used as corrective measure. </a:t>
            </a:r>
            <a:endParaRPr lang="zh-CN" altLang="en-US" b="1" dirty="0"/>
          </a:p>
        </p:txBody>
      </p:sp>
    </p:spTree>
    <p:extLst>
      <p:ext uri="{BB962C8B-B14F-4D97-AF65-F5344CB8AC3E}">
        <p14:creationId xmlns:p14="http://schemas.microsoft.com/office/powerpoint/2010/main" val="3015272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9820" y="636899"/>
            <a:ext cx="8911687" cy="1280890"/>
          </a:xfrm>
        </p:spPr>
        <p:txBody>
          <a:bodyPr/>
          <a:lstStyle/>
          <a:p>
            <a:r>
              <a:rPr lang="zh-CN" altLang="en-US" b="1" dirty="0"/>
              <a:t>运筹学的应用</a:t>
            </a:r>
            <a:r>
              <a:rPr lang="en-US" altLang="zh-CN" b="1" dirty="0"/>
              <a:t>--Franz Edelman Award</a:t>
            </a:r>
            <a:endParaRPr lang="zh-CN" altLang="en-US" b="1" dirty="0"/>
          </a:p>
        </p:txBody>
      </p:sp>
      <p:sp>
        <p:nvSpPr>
          <p:cNvPr id="3" name="内容占位符 2"/>
          <p:cNvSpPr>
            <a:spLocks noGrp="1"/>
          </p:cNvSpPr>
          <p:nvPr>
            <p:ph idx="1"/>
          </p:nvPr>
        </p:nvSpPr>
        <p:spPr>
          <a:xfrm>
            <a:off x="901089" y="1692385"/>
            <a:ext cx="10904692" cy="3777622"/>
          </a:xfrm>
        </p:spPr>
        <p:txBody>
          <a:bodyPr>
            <a:normAutofit fontScale="92500" lnSpcReduction="10000"/>
          </a:bodyPr>
          <a:lstStyle/>
          <a:p>
            <a:r>
              <a:rPr lang="en-US" altLang="zh-CN" b="1" dirty="0"/>
              <a:t>Franz Edelman </a:t>
            </a:r>
          </a:p>
          <a:p>
            <a:pPr marL="0" indent="0">
              <a:buNone/>
            </a:pPr>
            <a:endParaRPr lang="en-US" altLang="zh-CN" b="1" dirty="0"/>
          </a:p>
          <a:p>
            <a:pPr marL="0" indent="0">
              <a:buNone/>
            </a:pPr>
            <a:endParaRPr lang="en-US" altLang="zh-CN" b="1" dirty="0"/>
          </a:p>
          <a:p>
            <a:r>
              <a:rPr lang="en-US" altLang="zh-CN" b="1" dirty="0"/>
              <a:t>The purpose of the Franz Edelman competition is to bring forward, recognize and reward outstanding examples of operations research, management science, and advanced analytics in practice in the world, with $15,000 in awards. First prize is accompanied by a $10,000 honorarium.</a:t>
            </a:r>
          </a:p>
          <a:p>
            <a:endParaRPr lang="en-US" altLang="zh-CN" b="1" dirty="0"/>
          </a:p>
          <a:p>
            <a:r>
              <a:rPr lang="en-US" altLang="zh-CN" b="1" dirty="0"/>
              <a:t>The Franz Edelman competition attests to the contributions of operations research and analytics in both the profit and non-profit sectors. Since its inception, cumulative benefits from Edelman finalist projects has topped the $292 billion mark. Edelman finalist teams have improved organizational efficiency, increased profits, brought better products to consumers, helped foster peace negotiations, and saved lives.</a:t>
            </a:r>
            <a:endParaRPr lang="zh-CN" altLang="en-US" b="1" dirty="0"/>
          </a:p>
        </p:txBody>
      </p:sp>
      <p:pic>
        <p:nvPicPr>
          <p:cNvPr id="8" name="Picture 7" descr="A picture containing text, person, primate, staring&#10;&#10;Description automatically generated">
            <a:extLst>
              <a:ext uri="{FF2B5EF4-FFF2-40B4-BE49-F238E27FC236}">
                <a16:creationId xmlns:a16="http://schemas.microsoft.com/office/drawing/2014/main" id="{83D4800A-2FE8-44FB-A832-3B2C58E18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525" y="355113"/>
            <a:ext cx="2008256" cy="2378198"/>
          </a:xfrm>
          <a:prstGeom prst="rect">
            <a:avLst/>
          </a:prstGeom>
        </p:spPr>
      </p:pic>
    </p:spTree>
    <p:extLst>
      <p:ext uri="{BB962C8B-B14F-4D97-AF65-F5344CB8AC3E}">
        <p14:creationId xmlns:p14="http://schemas.microsoft.com/office/powerpoint/2010/main" val="1829644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9820" y="636899"/>
            <a:ext cx="8911687" cy="1280890"/>
          </a:xfrm>
        </p:spPr>
        <p:txBody>
          <a:bodyPr/>
          <a:lstStyle/>
          <a:p>
            <a:r>
              <a:rPr lang="zh-CN" altLang="en-US" b="1" dirty="0"/>
              <a:t>运筹学的应用</a:t>
            </a:r>
            <a:r>
              <a:rPr lang="en-US" altLang="zh-CN" b="1" dirty="0"/>
              <a:t>--Franz Edelman Award</a:t>
            </a:r>
            <a:endParaRPr lang="zh-CN" altLang="en-US" b="1" dirty="0"/>
          </a:p>
        </p:txBody>
      </p:sp>
      <p:graphicFrame>
        <p:nvGraphicFramePr>
          <p:cNvPr id="4" name="Table 4">
            <a:extLst>
              <a:ext uri="{FF2B5EF4-FFF2-40B4-BE49-F238E27FC236}">
                <a16:creationId xmlns:a16="http://schemas.microsoft.com/office/drawing/2014/main" id="{18EFB978-D884-4DF3-940F-6F669DA00A44}"/>
              </a:ext>
            </a:extLst>
          </p:cNvPr>
          <p:cNvGraphicFramePr>
            <a:graphicFrameLocks noGrp="1"/>
          </p:cNvGraphicFramePr>
          <p:nvPr>
            <p:extLst>
              <p:ext uri="{D42A27DB-BD31-4B8C-83A1-F6EECF244321}">
                <p14:modId xmlns:p14="http://schemas.microsoft.com/office/powerpoint/2010/main" val="1995352985"/>
              </p:ext>
            </p:extLst>
          </p:nvPr>
        </p:nvGraphicFramePr>
        <p:xfrm>
          <a:off x="3256806" y="1594622"/>
          <a:ext cx="5793287" cy="4331118"/>
        </p:xfrm>
        <a:graphic>
          <a:graphicData uri="http://schemas.openxmlformats.org/drawingml/2006/table">
            <a:tbl>
              <a:tblPr firstRow="1" bandRow="1">
                <a:tableStyleId>{F5AB1C69-6EDB-4FF4-983F-18BD219EF322}</a:tableStyleId>
              </a:tblPr>
              <a:tblGrid>
                <a:gridCol w="2345841">
                  <a:extLst>
                    <a:ext uri="{9D8B030D-6E8A-4147-A177-3AD203B41FA5}">
                      <a16:colId xmlns:a16="http://schemas.microsoft.com/office/drawing/2014/main" val="2357533526"/>
                    </a:ext>
                  </a:extLst>
                </a:gridCol>
                <a:gridCol w="3447446">
                  <a:extLst>
                    <a:ext uri="{9D8B030D-6E8A-4147-A177-3AD203B41FA5}">
                      <a16:colId xmlns:a16="http://schemas.microsoft.com/office/drawing/2014/main" val="2661756380"/>
                    </a:ext>
                  </a:extLst>
                </a:gridCol>
              </a:tblGrid>
              <a:tr h="305594">
                <a:tc>
                  <a:txBody>
                    <a:bodyPr/>
                    <a:lstStyle/>
                    <a:p>
                      <a:r>
                        <a:rPr lang="zh-CN" altLang="en-US" sz="1400" b="1" dirty="0"/>
                        <a:t>机构</a:t>
                      </a:r>
                      <a:endParaRPr lang="en-US" sz="1400" b="1" dirty="0"/>
                    </a:p>
                  </a:txBody>
                  <a:tcPr/>
                </a:tc>
                <a:tc>
                  <a:txBody>
                    <a:bodyPr/>
                    <a:lstStyle/>
                    <a:p>
                      <a:r>
                        <a:rPr lang="zh-CN" altLang="en-US" sz="1400" b="1" dirty="0"/>
                        <a:t>名称</a:t>
                      </a:r>
                      <a:endParaRPr lang="en-US" sz="1400" b="1" dirty="0"/>
                    </a:p>
                  </a:txBody>
                  <a:tcPr/>
                </a:tc>
                <a:extLst>
                  <a:ext uri="{0D108BD9-81ED-4DB2-BD59-A6C34878D82A}">
                    <a16:rowId xmlns:a16="http://schemas.microsoft.com/office/drawing/2014/main" val="3649231805"/>
                  </a:ext>
                </a:extLst>
              </a:tr>
              <a:tr h="51951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solidFill>
                            <a:srgbClr val="0000FF"/>
                          </a:solidFill>
                        </a:rPr>
                        <a:t>Walmart</a:t>
                      </a:r>
                    </a:p>
                  </a:txBody>
                  <a:tcPr/>
                </a:tc>
                <a:tc>
                  <a:txBody>
                    <a:bodyPr/>
                    <a:lstStyle/>
                    <a:p>
                      <a:r>
                        <a:rPr lang="en-US" altLang="zh-CN" sz="1400" b="1" kern="1200" dirty="0">
                          <a:solidFill>
                            <a:srgbClr val="0000FF"/>
                          </a:solidFill>
                          <a:latin typeface="+mn-lt"/>
                          <a:ea typeface="+mn-ea"/>
                          <a:cs typeface="+mn-cs"/>
                        </a:rPr>
                        <a:t>A</a:t>
                      </a:r>
                      <a:r>
                        <a:rPr lang="en-US" sz="1400" b="1" kern="1200" dirty="0">
                          <a:solidFill>
                            <a:srgbClr val="0000FF"/>
                          </a:solidFill>
                          <a:latin typeface="+mn-lt"/>
                          <a:ea typeface="+mn-ea"/>
                          <a:cs typeface="+mn-cs"/>
                        </a:rPr>
                        <a:t> transformation roadmap for long-term supply chain capital investments and</a:t>
                      </a:r>
                      <a:r>
                        <a:rPr lang="zh-CN" altLang="en-US" sz="1400" b="1" kern="1200" dirty="0">
                          <a:solidFill>
                            <a:srgbClr val="0000FF"/>
                          </a:solidFill>
                          <a:latin typeface="+mn-lt"/>
                          <a:ea typeface="+mn-ea"/>
                          <a:cs typeface="+mn-cs"/>
                        </a:rPr>
                        <a:t> </a:t>
                      </a:r>
                      <a:r>
                        <a:rPr lang="en-US" sz="1400" b="1" kern="1200" dirty="0">
                          <a:solidFill>
                            <a:srgbClr val="0000FF"/>
                          </a:solidFill>
                          <a:latin typeface="+mn-lt"/>
                          <a:ea typeface="+mn-ea"/>
                          <a:cs typeface="+mn-cs"/>
                        </a:rPr>
                        <a:t>an application supporting daily decisions of truck routing and loading. </a:t>
                      </a:r>
                    </a:p>
                  </a:txBody>
                  <a:tcPr/>
                </a:tc>
                <a:extLst>
                  <a:ext uri="{0D108BD9-81ED-4DB2-BD59-A6C34878D82A}">
                    <a16:rowId xmlns:a16="http://schemas.microsoft.com/office/drawing/2014/main" val="3864951270"/>
                  </a:ext>
                </a:extLst>
              </a:tr>
              <a:tr h="335673">
                <a:tc>
                  <a:txBody>
                    <a:bodyPr/>
                    <a:lstStyle/>
                    <a:p>
                      <a:r>
                        <a:rPr lang="en-US" altLang="zh-CN" sz="1400" b="1" dirty="0"/>
                        <a:t>DHL Supply Chain</a:t>
                      </a:r>
                      <a:endParaRPr lang="en-US" sz="14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t>The Transport Network Optimizer</a:t>
                      </a:r>
                    </a:p>
                  </a:txBody>
                  <a:tcPr/>
                </a:tc>
                <a:extLst>
                  <a:ext uri="{0D108BD9-81ED-4DB2-BD59-A6C34878D82A}">
                    <a16:rowId xmlns:a16="http://schemas.microsoft.com/office/drawing/2014/main" val="2964222860"/>
                  </a:ext>
                </a:extLst>
              </a:tr>
              <a:tr h="733049">
                <a:tc>
                  <a:txBody>
                    <a:bodyPr/>
                    <a:lstStyle/>
                    <a:p>
                      <a:r>
                        <a:rPr lang="en-US" altLang="zh-CN" sz="1400" b="1" dirty="0"/>
                        <a:t>Huawei Cloud</a:t>
                      </a:r>
                      <a:endParaRPr lang="en-US" sz="14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t>GSCO system, integrating forecasting, network planning and sequential offline-online traffic allocation.</a:t>
                      </a:r>
                    </a:p>
                  </a:txBody>
                  <a:tcPr/>
                </a:tc>
                <a:extLst>
                  <a:ext uri="{0D108BD9-81ED-4DB2-BD59-A6C34878D82A}">
                    <a16:rowId xmlns:a16="http://schemas.microsoft.com/office/drawing/2014/main" val="2190661278"/>
                  </a:ext>
                </a:extLst>
              </a:tr>
              <a:tr h="759542">
                <a:tc>
                  <a:txBody>
                    <a:bodyPr/>
                    <a:lstStyle/>
                    <a:p>
                      <a:r>
                        <a:rPr lang="en-US" sz="1400" b="1" dirty="0"/>
                        <a:t>JD.com, Inc</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t>End-to-end optimization, intelligent risk management and C2M (consumer-to-manufacturer)</a:t>
                      </a:r>
                    </a:p>
                  </a:txBody>
                  <a:tcPr/>
                </a:tc>
                <a:extLst>
                  <a:ext uri="{0D108BD9-81ED-4DB2-BD59-A6C34878D82A}">
                    <a16:rowId xmlns:a16="http://schemas.microsoft.com/office/drawing/2014/main" val="211642926"/>
                  </a:ext>
                </a:extLst>
              </a:tr>
              <a:tr h="519510">
                <a:tc>
                  <a:txBody>
                    <a:bodyPr/>
                    <a:lstStyle/>
                    <a:p>
                      <a:r>
                        <a:rPr lang="en-US" sz="1400" b="1" dirty="0"/>
                        <a:t>Lyft, Inc</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t>Passenger and driver matching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t>algorithm</a:t>
                      </a:r>
                    </a:p>
                  </a:txBody>
                  <a:tcPr/>
                </a:tc>
                <a:extLst>
                  <a:ext uri="{0D108BD9-81ED-4DB2-BD59-A6C34878D82A}">
                    <a16:rowId xmlns:a16="http://schemas.microsoft.com/office/drawing/2014/main" val="2024478368"/>
                  </a:ext>
                </a:extLst>
              </a:tr>
              <a:tr h="519510">
                <a:tc>
                  <a:txBody>
                    <a:bodyPr/>
                    <a:lstStyle/>
                    <a:p>
                      <a:r>
                        <a:rPr lang="zh-CN" altLang="en-US" sz="1400" b="1" dirty="0"/>
                        <a:t>美团</a:t>
                      </a:r>
                      <a:endParaRPr lang="en-US" sz="14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t>Assigning massive orders to appropriate couriers in seconds.</a:t>
                      </a:r>
                    </a:p>
                  </a:txBody>
                  <a:tcPr/>
                </a:tc>
                <a:extLst>
                  <a:ext uri="{0D108BD9-81ED-4DB2-BD59-A6C34878D82A}">
                    <a16:rowId xmlns:a16="http://schemas.microsoft.com/office/drawing/2014/main" val="2416939800"/>
                  </a:ext>
                </a:extLst>
              </a:tr>
            </a:tbl>
          </a:graphicData>
        </a:graphic>
      </p:graphicFrame>
      <p:sp>
        <p:nvSpPr>
          <p:cNvPr id="5" name="TextBox 4">
            <a:extLst>
              <a:ext uri="{FF2B5EF4-FFF2-40B4-BE49-F238E27FC236}">
                <a16:creationId xmlns:a16="http://schemas.microsoft.com/office/drawing/2014/main" id="{0A0FA932-B86A-4A48-8623-598EB5AA27A8}"/>
              </a:ext>
            </a:extLst>
          </p:cNvPr>
          <p:cNvSpPr txBox="1"/>
          <p:nvPr/>
        </p:nvSpPr>
        <p:spPr>
          <a:xfrm>
            <a:off x="5486896" y="1271457"/>
            <a:ext cx="2100896" cy="646331"/>
          </a:xfrm>
          <a:prstGeom prst="rect">
            <a:avLst/>
          </a:prstGeom>
          <a:noFill/>
        </p:spPr>
        <p:txBody>
          <a:bodyPr wrap="square" rtlCol="0">
            <a:spAutoFit/>
          </a:bodyPr>
          <a:lstStyle/>
          <a:p>
            <a:r>
              <a:rPr lang="en-US" b="1" dirty="0">
                <a:hlinkClick r:id="rId2"/>
              </a:rPr>
              <a:t>2023’s </a:t>
            </a:r>
            <a:r>
              <a:rPr lang="en-US" altLang="zh-CN" b="1" dirty="0">
                <a:hlinkClick r:id="rId2"/>
              </a:rPr>
              <a:t>F</a:t>
            </a:r>
            <a:r>
              <a:rPr lang="en-US" b="1" dirty="0">
                <a:hlinkClick r:id="rId2"/>
              </a:rPr>
              <a:t>inalist </a:t>
            </a:r>
            <a:endParaRPr lang="en-US" b="1" dirty="0"/>
          </a:p>
          <a:p>
            <a:endParaRPr lang="en-US" b="1" dirty="0"/>
          </a:p>
        </p:txBody>
      </p:sp>
    </p:spTree>
    <p:extLst>
      <p:ext uri="{BB962C8B-B14F-4D97-AF65-F5344CB8AC3E}">
        <p14:creationId xmlns:p14="http://schemas.microsoft.com/office/powerpoint/2010/main" val="86328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9820" y="636899"/>
            <a:ext cx="8911687" cy="1280890"/>
          </a:xfrm>
        </p:spPr>
        <p:txBody>
          <a:bodyPr/>
          <a:lstStyle/>
          <a:p>
            <a:r>
              <a:rPr lang="zh-CN" altLang="en-US" b="1" dirty="0"/>
              <a:t>运筹学的应用</a:t>
            </a:r>
            <a:r>
              <a:rPr lang="en-US" altLang="zh-CN" b="1" dirty="0"/>
              <a:t>--Franz Edelman Award</a:t>
            </a:r>
            <a:endParaRPr lang="zh-CN" altLang="en-US" b="1" dirty="0"/>
          </a:p>
        </p:txBody>
      </p:sp>
      <p:graphicFrame>
        <p:nvGraphicFramePr>
          <p:cNvPr id="4" name="Table 4">
            <a:extLst>
              <a:ext uri="{FF2B5EF4-FFF2-40B4-BE49-F238E27FC236}">
                <a16:creationId xmlns:a16="http://schemas.microsoft.com/office/drawing/2014/main" id="{18EFB978-D884-4DF3-940F-6F669DA00A44}"/>
              </a:ext>
            </a:extLst>
          </p:cNvPr>
          <p:cNvGraphicFramePr>
            <a:graphicFrameLocks noGrp="1"/>
          </p:cNvGraphicFramePr>
          <p:nvPr/>
        </p:nvGraphicFramePr>
        <p:xfrm>
          <a:off x="188132" y="1594622"/>
          <a:ext cx="5793287" cy="3930543"/>
        </p:xfrm>
        <a:graphic>
          <a:graphicData uri="http://schemas.openxmlformats.org/drawingml/2006/table">
            <a:tbl>
              <a:tblPr firstRow="1" bandRow="1">
                <a:tableStyleId>{F5AB1C69-6EDB-4FF4-983F-18BD219EF322}</a:tableStyleId>
              </a:tblPr>
              <a:tblGrid>
                <a:gridCol w="2340346">
                  <a:extLst>
                    <a:ext uri="{9D8B030D-6E8A-4147-A177-3AD203B41FA5}">
                      <a16:colId xmlns:a16="http://schemas.microsoft.com/office/drawing/2014/main" val="2357533526"/>
                    </a:ext>
                  </a:extLst>
                </a:gridCol>
                <a:gridCol w="3452941">
                  <a:extLst>
                    <a:ext uri="{9D8B030D-6E8A-4147-A177-3AD203B41FA5}">
                      <a16:colId xmlns:a16="http://schemas.microsoft.com/office/drawing/2014/main" val="2661756380"/>
                    </a:ext>
                  </a:extLst>
                </a:gridCol>
              </a:tblGrid>
              <a:tr h="305594">
                <a:tc>
                  <a:txBody>
                    <a:bodyPr/>
                    <a:lstStyle/>
                    <a:p>
                      <a:r>
                        <a:rPr lang="zh-CN" altLang="en-US" sz="1400" b="1" dirty="0"/>
                        <a:t>机构</a:t>
                      </a:r>
                      <a:endParaRPr lang="en-US" sz="1400" b="1" dirty="0"/>
                    </a:p>
                  </a:txBody>
                  <a:tcPr/>
                </a:tc>
                <a:tc>
                  <a:txBody>
                    <a:bodyPr/>
                    <a:lstStyle/>
                    <a:p>
                      <a:r>
                        <a:rPr lang="zh-CN" altLang="en-US" sz="1400" b="1" dirty="0"/>
                        <a:t>名称</a:t>
                      </a:r>
                      <a:endParaRPr lang="en-US" sz="1400" b="1" dirty="0"/>
                    </a:p>
                  </a:txBody>
                  <a:tcPr/>
                </a:tc>
                <a:extLst>
                  <a:ext uri="{0D108BD9-81ED-4DB2-BD59-A6C34878D82A}">
                    <a16:rowId xmlns:a16="http://schemas.microsoft.com/office/drawing/2014/main" val="3649231805"/>
                  </a:ext>
                </a:extLst>
              </a:tr>
              <a:tr h="51951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solidFill>
                            <a:srgbClr val="0000FF"/>
                          </a:solidFill>
                        </a:rPr>
                        <a:t>World Food </a:t>
                      </a:r>
                      <a:r>
                        <a:rPr lang="en-US" sz="1400" b="1" dirty="0" err="1">
                          <a:solidFill>
                            <a:srgbClr val="0000FF"/>
                          </a:solidFill>
                        </a:rPr>
                        <a:t>Programme</a:t>
                      </a:r>
                      <a:endParaRPr lang="en-US" sz="1400" b="1" dirty="0">
                        <a:solidFill>
                          <a:srgbClr val="0000FF"/>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400" b="1" dirty="0">
                          <a:solidFill>
                            <a:srgbClr val="0000FF"/>
                          </a:solidFill>
                        </a:rPr>
                        <a:t>（世界粮食计划署）</a:t>
                      </a:r>
                      <a:endParaRPr lang="en-US" sz="1400" b="1" dirty="0">
                        <a:solidFill>
                          <a:srgbClr val="0000FF"/>
                        </a:solidFill>
                      </a:endParaRPr>
                    </a:p>
                  </a:txBody>
                  <a:tcPr/>
                </a:tc>
                <a:tc>
                  <a:txBody>
                    <a:bodyPr/>
                    <a:lstStyle/>
                    <a:p>
                      <a:r>
                        <a:rPr lang="en-US" sz="1400" b="1" dirty="0">
                          <a:solidFill>
                            <a:srgbClr val="0000FF"/>
                          </a:solidFill>
                        </a:rPr>
                        <a:t>Towards Zero Hunger with Analytics</a:t>
                      </a:r>
                    </a:p>
                  </a:txBody>
                  <a:tcPr/>
                </a:tc>
                <a:extLst>
                  <a:ext uri="{0D108BD9-81ED-4DB2-BD59-A6C34878D82A}">
                    <a16:rowId xmlns:a16="http://schemas.microsoft.com/office/drawing/2014/main" val="3864951270"/>
                  </a:ext>
                </a:extLst>
              </a:tr>
              <a:tr h="733425">
                <a:tc>
                  <a:txBody>
                    <a:bodyPr/>
                    <a:lstStyle/>
                    <a:p>
                      <a:r>
                        <a:rPr lang="zh-CN" altLang="en-US" sz="1400" b="1" dirty="0"/>
                        <a:t>阿里巴巴</a:t>
                      </a:r>
                      <a:endParaRPr lang="en-US" sz="14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t>Alibaba VRP Algorithms Have Enabled Its On-Time Hour Level Delivery</a:t>
                      </a:r>
                    </a:p>
                  </a:txBody>
                  <a:tcPr/>
                </a:tc>
                <a:extLst>
                  <a:ext uri="{0D108BD9-81ED-4DB2-BD59-A6C34878D82A}">
                    <a16:rowId xmlns:a16="http://schemas.microsoft.com/office/drawing/2014/main" val="2964222860"/>
                  </a:ext>
                </a:extLst>
              </a:tr>
              <a:tr h="733049">
                <a:tc>
                  <a:txBody>
                    <a:bodyPr/>
                    <a:lstStyle/>
                    <a:p>
                      <a:r>
                        <a:rPr lang="zh-CN" altLang="en-US" sz="1400" b="1" dirty="0"/>
                        <a:t>京东</a:t>
                      </a:r>
                      <a:endParaRPr lang="en-US" sz="14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t>Operations Research Optimization Algorithms Drive Unmanned Warehouse Robots to Work</a:t>
                      </a:r>
                    </a:p>
                  </a:txBody>
                  <a:tcPr/>
                </a:tc>
                <a:extLst>
                  <a:ext uri="{0D108BD9-81ED-4DB2-BD59-A6C34878D82A}">
                    <a16:rowId xmlns:a16="http://schemas.microsoft.com/office/drawing/2014/main" val="2190661278"/>
                  </a:ext>
                </a:extLst>
              </a:tr>
              <a:tr h="759542">
                <a:tc>
                  <a:txBody>
                    <a:bodyPr/>
                    <a:lstStyle/>
                    <a:p>
                      <a:r>
                        <a:rPr lang="zh-CN" altLang="en-US" sz="1400" b="1" dirty="0"/>
                        <a:t>联想</a:t>
                      </a:r>
                      <a:endParaRPr lang="en-US" sz="14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t>Advanced Planning and Scheduling in Large Manufacturing Plants Using Reinforcement Learning</a:t>
                      </a:r>
                    </a:p>
                  </a:txBody>
                  <a:tcPr/>
                </a:tc>
                <a:extLst>
                  <a:ext uri="{0D108BD9-81ED-4DB2-BD59-A6C34878D82A}">
                    <a16:rowId xmlns:a16="http://schemas.microsoft.com/office/drawing/2014/main" val="211642926"/>
                  </a:ext>
                </a:extLst>
              </a:tr>
              <a:tr h="519510">
                <a:tc>
                  <a:txBody>
                    <a:bodyPr/>
                    <a:lstStyle/>
                    <a:p>
                      <a:r>
                        <a:rPr lang="en-US" sz="1400" b="1" dirty="0"/>
                        <a:t>Memorial Sloan Kettering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t>Automated Radiotherapy Cancer Treatment Planning</a:t>
                      </a:r>
                    </a:p>
                  </a:txBody>
                  <a:tcPr/>
                </a:tc>
                <a:extLst>
                  <a:ext uri="{0D108BD9-81ED-4DB2-BD59-A6C34878D82A}">
                    <a16:rowId xmlns:a16="http://schemas.microsoft.com/office/drawing/2014/main" val="2024478368"/>
                  </a:ext>
                </a:extLst>
              </a:tr>
              <a:tr h="359913">
                <a:tc>
                  <a:txBody>
                    <a:bodyPr/>
                    <a:lstStyle/>
                    <a:p>
                      <a:r>
                        <a:rPr lang="en-US" sz="1400" b="1" dirty="0"/>
                        <a:t>OCP</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t>The Impact of Analytics on OCP</a:t>
                      </a:r>
                    </a:p>
                  </a:txBody>
                  <a:tcPr/>
                </a:tc>
                <a:extLst>
                  <a:ext uri="{0D108BD9-81ED-4DB2-BD59-A6C34878D82A}">
                    <a16:rowId xmlns:a16="http://schemas.microsoft.com/office/drawing/2014/main" val="3609843362"/>
                  </a:ext>
                </a:extLst>
              </a:tr>
            </a:tbl>
          </a:graphicData>
        </a:graphic>
      </p:graphicFrame>
      <p:sp>
        <p:nvSpPr>
          <p:cNvPr id="5" name="TextBox 4">
            <a:extLst>
              <a:ext uri="{FF2B5EF4-FFF2-40B4-BE49-F238E27FC236}">
                <a16:creationId xmlns:a16="http://schemas.microsoft.com/office/drawing/2014/main" id="{0A0FA932-B86A-4A48-8623-598EB5AA27A8}"/>
              </a:ext>
            </a:extLst>
          </p:cNvPr>
          <p:cNvSpPr txBox="1"/>
          <p:nvPr/>
        </p:nvSpPr>
        <p:spPr>
          <a:xfrm>
            <a:off x="2418222" y="1271457"/>
            <a:ext cx="2100896" cy="646331"/>
          </a:xfrm>
          <a:prstGeom prst="rect">
            <a:avLst/>
          </a:prstGeom>
          <a:noFill/>
        </p:spPr>
        <p:txBody>
          <a:bodyPr wrap="square" rtlCol="0">
            <a:spAutoFit/>
          </a:bodyPr>
          <a:lstStyle/>
          <a:p>
            <a:r>
              <a:rPr lang="en-US" b="1" dirty="0">
                <a:hlinkClick r:id="rId2"/>
              </a:rPr>
              <a:t>2021’s </a:t>
            </a:r>
            <a:r>
              <a:rPr lang="en-US" altLang="zh-CN" b="1" dirty="0">
                <a:hlinkClick r:id="rId2"/>
              </a:rPr>
              <a:t>F</a:t>
            </a:r>
            <a:r>
              <a:rPr lang="en-US" b="1" dirty="0">
                <a:hlinkClick r:id="rId2"/>
              </a:rPr>
              <a:t>inalist </a:t>
            </a:r>
            <a:endParaRPr lang="en-US" b="1" dirty="0"/>
          </a:p>
          <a:p>
            <a:endParaRPr lang="en-US" b="1" dirty="0"/>
          </a:p>
        </p:txBody>
      </p:sp>
      <p:graphicFrame>
        <p:nvGraphicFramePr>
          <p:cNvPr id="6" name="Table 4">
            <a:extLst>
              <a:ext uri="{FF2B5EF4-FFF2-40B4-BE49-F238E27FC236}">
                <a16:creationId xmlns:a16="http://schemas.microsoft.com/office/drawing/2014/main" id="{EE3CBCE3-2220-4D9B-A73D-11C18A2E3C0D}"/>
              </a:ext>
            </a:extLst>
          </p:cNvPr>
          <p:cNvGraphicFramePr>
            <a:graphicFrameLocks noGrp="1"/>
          </p:cNvGraphicFramePr>
          <p:nvPr>
            <p:extLst>
              <p:ext uri="{D42A27DB-BD31-4B8C-83A1-F6EECF244321}">
                <p14:modId xmlns:p14="http://schemas.microsoft.com/office/powerpoint/2010/main" val="4289548987"/>
              </p:ext>
            </p:extLst>
          </p:nvPr>
        </p:nvGraphicFramePr>
        <p:xfrm>
          <a:off x="6113193" y="1594622"/>
          <a:ext cx="6009021" cy="3322320"/>
        </p:xfrm>
        <a:graphic>
          <a:graphicData uri="http://schemas.openxmlformats.org/drawingml/2006/table">
            <a:tbl>
              <a:tblPr firstRow="1" bandRow="1">
                <a:tableStyleId>{F5AB1C69-6EDB-4FF4-983F-18BD219EF322}</a:tableStyleId>
              </a:tblPr>
              <a:tblGrid>
                <a:gridCol w="1530108">
                  <a:extLst>
                    <a:ext uri="{9D8B030D-6E8A-4147-A177-3AD203B41FA5}">
                      <a16:colId xmlns:a16="http://schemas.microsoft.com/office/drawing/2014/main" val="2357533526"/>
                    </a:ext>
                  </a:extLst>
                </a:gridCol>
                <a:gridCol w="4478913">
                  <a:extLst>
                    <a:ext uri="{9D8B030D-6E8A-4147-A177-3AD203B41FA5}">
                      <a16:colId xmlns:a16="http://schemas.microsoft.com/office/drawing/2014/main" val="2661756380"/>
                    </a:ext>
                  </a:extLst>
                </a:gridCol>
              </a:tblGrid>
              <a:tr h="171344">
                <a:tc>
                  <a:txBody>
                    <a:bodyPr/>
                    <a:lstStyle/>
                    <a:p>
                      <a:r>
                        <a:rPr lang="zh-CN" altLang="en-US" sz="1400" b="1" dirty="0"/>
                        <a:t>机构</a:t>
                      </a:r>
                      <a:endParaRPr lang="en-US" sz="1400" b="1" dirty="0"/>
                    </a:p>
                  </a:txBody>
                  <a:tcPr/>
                </a:tc>
                <a:tc>
                  <a:txBody>
                    <a:bodyPr/>
                    <a:lstStyle/>
                    <a:p>
                      <a:r>
                        <a:rPr lang="zh-CN" altLang="en-US" sz="1400" b="1" dirty="0"/>
                        <a:t>名称</a:t>
                      </a:r>
                      <a:endParaRPr lang="en-US" sz="1400" b="1" dirty="0"/>
                    </a:p>
                  </a:txBody>
                  <a:tcPr/>
                </a:tc>
                <a:extLst>
                  <a:ext uri="{0D108BD9-81ED-4DB2-BD59-A6C34878D82A}">
                    <a16:rowId xmlns:a16="http://schemas.microsoft.com/office/drawing/2014/main" val="364923180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b="1" kern="1200" dirty="0">
                          <a:solidFill>
                            <a:srgbClr val="0000FF"/>
                          </a:solidFill>
                          <a:latin typeface="+mn-lt"/>
                          <a:ea typeface="+mn-ea"/>
                          <a:cs typeface="+mn-cs"/>
                        </a:rPr>
                        <a:t>Intel</a:t>
                      </a:r>
                      <a:endParaRPr lang="en-US" sz="1400" b="1" kern="1200" dirty="0">
                        <a:solidFill>
                          <a:srgbClr val="0000FF"/>
                        </a:solidFill>
                        <a:latin typeface="+mn-lt"/>
                        <a:ea typeface="+mn-ea"/>
                        <a:cs typeface="+mn-cs"/>
                      </a:endParaRPr>
                    </a:p>
                  </a:txBody>
                  <a:tcPr/>
                </a:tc>
                <a:tc>
                  <a:txBody>
                    <a:bodyPr/>
                    <a:lstStyle/>
                    <a:p>
                      <a:r>
                        <a:rPr lang="en-US" sz="1400" b="1" dirty="0">
                          <a:solidFill>
                            <a:srgbClr val="0000FF"/>
                          </a:solidFill>
                        </a:rPr>
                        <a:t>Intel Realizes $25 Billion by Applying Advanced Analytics from Product Architecture Design through Supply Chain Planning</a:t>
                      </a:r>
                    </a:p>
                  </a:txBody>
                  <a:tcPr/>
                </a:tc>
                <a:extLst>
                  <a:ext uri="{0D108BD9-81ED-4DB2-BD59-A6C34878D82A}">
                    <a16:rowId xmlns:a16="http://schemas.microsoft.com/office/drawing/2014/main" val="3864951270"/>
                  </a:ext>
                </a:extLst>
              </a:tr>
              <a:tr h="370840">
                <a:tc>
                  <a:txBody>
                    <a:bodyPr/>
                    <a:lstStyle/>
                    <a:p>
                      <a:r>
                        <a:rPr lang="en-US" sz="1400" b="1" dirty="0"/>
                        <a:t>IBM</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t>Predictive Analytics for Server</a:t>
                      </a:r>
                      <a:br>
                        <a:rPr lang="en-US" sz="1400" b="1" dirty="0"/>
                      </a:br>
                      <a:r>
                        <a:rPr lang="en-US" sz="1400" b="1" dirty="0"/>
                        <a:t>Incident Reduction in the Wild</a:t>
                      </a:r>
                    </a:p>
                  </a:txBody>
                  <a:tcPr/>
                </a:tc>
                <a:extLst>
                  <a:ext uri="{0D108BD9-81ED-4DB2-BD59-A6C34878D82A}">
                    <a16:rowId xmlns:a16="http://schemas.microsoft.com/office/drawing/2014/main" val="2964222860"/>
                  </a:ext>
                </a:extLst>
              </a:tr>
              <a:tr h="370840">
                <a:tc>
                  <a:txBody>
                    <a:bodyPr/>
                    <a:lstStyle/>
                    <a:p>
                      <a:r>
                        <a:rPr lang="en-US" sz="1400" b="1" dirty="0"/>
                        <a:t>Walmart</a:t>
                      </a:r>
                    </a:p>
                  </a:txBody>
                  <a:tcPr/>
                </a:tc>
                <a:tc>
                  <a:txBody>
                    <a:bodyPr/>
                    <a:lstStyle/>
                    <a:p>
                      <a:r>
                        <a:rPr lang="en-US" sz="1400" b="1" dirty="0"/>
                        <a:t>A Multi-Objective Price Optimization Framework in Stores Using Reinforcement Learning</a:t>
                      </a:r>
                    </a:p>
                  </a:txBody>
                  <a:tcPr/>
                </a:tc>
                <a:extLst>
                  <a:ext uri="{0D108BD9-81ED-4DB2-BD59-A6C34878D82A}">
                    <a16:rowId xmlns:a16="http://schemas.microsoft.com/office/drawing/2014/main" val="2190661278"/>
                  </a:ext>
                </a:extLst>
              </a:tr>
              <a:tr h="370840">
                <a:tc>
                  <a:txBody>
                    <a:bodyPr/>
                    <a:lstStyle/>
                    <a:p>
                      <a:r>
                        <a:rPr lang="en-US" sz="1400" b="1" dirty="0"/>
                        <a:t>Deutsche Bahn</a:t>
                      </a:r>
                    </a:p>
                    <a:p>
                      <a:r>
                        <a:rPr lang="zh-CN" altLang="en-US" sz="1400" b="1" dirty="0"/>
                        <a:t>德国联邦铁路</a:t>
                      </a:r>
                      <a:endParaRPr lang="en-US" sz="14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t>On the Right Track: Deutsche Bahn Schedules Train Rotations Using Hypergraph Optimization</a:t>
                      </a:r>
                    </a:p>
                  </a:txBody>
                  <a:tcPr/>
                </a:tc>
                <a:extLst>
                  <a:ext uri="{0D108BD9-81ED-4DB2-BD59-A6C34878D82A}">
                    <a16:rowId xmlns:a16="http://schemas.microsoft.com/office/drawing/2014/main" val="211642926"/>
                  </a:ext>
                </a:extLst>
              </a:tr>
              <a:tr h="370840">
                <a:tc>
                  <a:txBody>
                    <a:bodyPr/>
                    <a:lstStyle/>
                    <a:p>
                      <a:r>
                        <a:rPr lang="en-US" sz="1400" b="1" dirty="0"/>
                        <a:t>Carnival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t>Joint revenue and inventory optimization for multiple heterogeneous brands in the world’s largest cruise company</a:t>
                      </a:r>
                    </a:p>
                  </a:txBody>
                  <a:tcPr/>
                </a:tc>
                <a:extLst>
                  <a:ext uri="{0D108BD9-81ED-4DB2-BD59-A6C34878D82A}">
                    <a16:rowId xmlns:a16="http://schemas.microsoft.com/office/drawing/2014/main" val="3609843362"/>
                  </a:ext>
                </a:extLst>
              </a:tr>
            </a:tbl>
          </a:graphicData>
        </a:graphic>
      </p:graphicFrame>
      <p:sp>
        <p:nvSpPr>
          <p:cNvPr id="7" name="TextBox 6">
            <a:extLst>
              <a:ext uri="{FF2B5EF4-FFF2-40B4-BE49-F238E27FC236}">
                <a16:creationId xmlns:a16="http://schemas.microsoft.com/office/drawing/2014/main" id="{9DB20898-D36F-4D4E-9057-40B8B8CD6A9D}"/>
              </a:ext>
            </a:extLst>
          </p:cNvPr>
          <p:cNvSpPr txBox="1"/>
          <p:nvPr/>
        </p:nvSpPr>
        <p:spPr>
          <a:xfrm>
            <a:off x="8210061" y="1271457"/>
            <a:ext cx="2100896" cy="646331"/>
          </a:xfrm>
          <a:prstGeom prst="rect">
            <a:avLst/>
          </a:prstGeom>
          <a:noFill/>
        </p:spPr>
        <p:txBody>
          <a:bodyPr wrap="square" rtlCol="0">
            <a:spAutoFit/>
          </a:bodyPr>
          <a:lstStyle/>
          <a:p>
            <a:r>
              <a:rPr lang="en-US" b="1" dirty="0">
                <a:hlinkClick r:id="rId3"/>
              </a:rPr>
              <a:t>2020’s </a:t>
            </a:r>
            <a:r>
              <a:rPr lang="en-US" altLang="zh-CN" b="1" dirty="0">
                <a:hlinkClick r:id="rId3"/>
              </a:rPr>
              <a:t>F</a:t>
            </a:r>
            <a:r>
              <a:rPr lang="en-US" b="1" dirty="0">
                <a:hlinkClick r:id="rId3"/>
              </a:rPr>
              <a:t>inalist </a:t>
            </a:r>
            <a:endParaRPr lang="en-US" b="1" dirty="0"/>
          </a:p>
          <a:p>
            <a:endParaRPr lang="en-US" b="1" dirty="0"/>
          </a:p>
        </p:txBody>
      </p:sp>
    </p:spTree>
    <p:extLst>
      <p:ext uri="{BB962C8B-B14F-4D97-AF65-F5344CB8AC3E}">
        <p14:creationId xmlns:p14="http://schemas.microsoft.com/office/powerpoint/2010/main" val="1466113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9820" y="636899"/>
            <a:ext cx="8911687" cy="1280890"/>
          </a:xfrm>
        </p:spPr>
        <p:txBody>
          <a:bodyPr/>
          <a:lstStyle/>
          <a:p>
            <a:r>
              <a:rPr lang="zh-CN" altLang="en-US" b="1" dirty="0"/>
              <a:t>运筹学的应用</a:t>
            </a:r>
            <a:r>
              <a:rPr lang="en-US" altLang="zh-CN" b="1" dirty="0"/>
              <a:t>--Franz Edelman Award</a:t>
            </a:r>
            <a:endParaRPr lang="zh-CN" altLang="en-US" b="1" dirty="0"/>
          </a:p>
        </p:txBody>
      </p:sp>
      <p:sp>
        <p:nvSpPr>
          <p:cNvPr id="3" name="内容占位符 2"/>
          <p:cNvSpPr>
            <a:spLocks noGrp="1"/>
          </p:cNvSpPr>
          <p:nvPr>
            <p:ph idx="1"/>
          </p:nvPr>
        </p:nvSpPr>
        <p:spPr>
          <a:xfrm>
            <a:off x="682668" y="1339973"/>
            <a:ext cx="11542733" cy="5449133"/>
          </a:xfrm>
        </p:spPr>
        <p:txBody>
          <a:bodyPr>
            <a:noAutofit/>
          </a:bodyPr>
          <a:lstStyle/>
          <a:p>
            <a:pPr marL="0" indent="0">
              <a:buNone/>
            </a:pPr>
            <a:r>
              <a:rPr lang="en-US" altLang="zh-CN" b="1" dirty="0"/>
              <a:t>2019: Louisville Metropolitan Sewer District (MSD) : Analytics and Optimization Reduce Sewage Overflows to Protect Community Waterways in Kentucky</a:t>
            </a:r>
          </a:p>
          <a:p>
            <a:pPr marL="0" indent="0">
              <a:buNone/>
            </a:pPr>
            <a:r>
              <a:rPr lang="en-US" altLang="zh-CN" b="1" dirty="0"/>
              <a:t>2018: FCC : Unlocking the Beachfront: Using O.R. to Repurpose Wireless Spectrum</a:t>
            </a:r>
          </a:p>
          <a:p>
            <a:pPr marL="0" indent="0">
              <a:buNone/>
            </a:pPr>
            <a:r>
              <a:rPr lang="en-US" altLang="zh-CN" b="1" dirty="0"/>
              <a:t>2017: Holiday Retirement and </a:t>
            </a:r>
            <a:r>
              <a:rPr lang="en-US" altLang="zh-CN" b="1" dirty="0" err="1"/>
              <a:t>Prorize</a:t>
            </a:r>
            <a:r>
              <a:rPr lang="en-US" altLang="zh-CN" b="1" dirty="0"/>
              <a:t> : Revenue Management Provides Double-digit Revenue Lift for Holiday Retirement</a:t>
            </a:r>
          </a:p>
          <a:p>
            <a:pPr marL="0" indent="0">
              <a:buNone/>
            </a:pPr>
            <a:r>
              <a:rPr lang="en-US" altLang="zh-CN" b="1" dirty="0"/>
              <a:t>2016: United Parcel Service (UPS): UPS On Road Integrated Optimization and Navigation (Orion) Project</a:t>
            </a:r>
          </a:p>
          <a:p>
            <a:pPr marL="0" indent="0">
              <a:buNone/>
            </a:pPr>
            <a:r>
              <a:rPr lang="en-US" altLang="zh-CN" b="1" dirty="0"/>
              <a:t>2015: Syngenta: Advanced Analytics for Agricultural Product Development</a:t>
            </a:r>
          </a:p>
          <a:p>
            <a:pPr marL="0" indent="0">
              <a:buNone/>
            </a:pPr>
            <a:r>
              <a:rPr lang="en-US" altLang="zh-CN" b="1" dirty="0"/>
              <a:t>2014: U.S. Centers for Disease Control and Prevention (CDC): Polio Eradicators Use Integrated Analytical Models to Make Better Decisions</a:t>
            </a:r>
          </a:p>
          <a:p>
            <a:pPr marL="0" indent="0">
              <a:buNone/>
            </a:pPr>
            <a:r>
              <a:rPr lang="en-US" altLang="zh-CN" b="1" dirty="0"/>
              <a:t>2013: Delta Commissioner of the Netherlands: Economically Efficient Flood Standards to Protect the Netherlands against Flooding</a:t>
            </a:r>
          </a:p>
          <a:p>
            <a:pPr marL="0" indent="0">
              <a:buNone/>
            </a:pPr>
            <a:r>
              <a:rPr lang="en-US" altLang="zh-CN" b="1" dirty="0"/>
              <a:t>2012: TNT Express: Supply Chain-Wide Optimization at TNT Express</a:t>
            </a:r>
          </a:p>
          <a:p>
            <a:pPr marL="0" indent="0">
              <a:buNone/>
            </a:pPr>
            <a:r>
              <a:rPr lang="en-US" altLang="zh-CN" b="1" dirty="0"/>
              <a:t>2011: MISO: Operations Research Ramps Up the Power Market in the Midwest</a:t>
            </a:r>
          </a:p>
        </p:txBody>
      </p:sp>
    </p:spTree>
    <p:extLst>
      <p:ext uri="{BB962C8B-B14F-4D97-AF65-F5344CB8AC3E}">
        <p14:creationId xmlns:p14="http://schemas.microsoft.com/office/powerpoint/2010/main" val="3350748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F10AEA8-7BB4-49CF-BBF8-4805737A375F}"/>
              </a:ext>
            </a:extLst>
          </p:cNvPr>
          <p:cNvSpPr>
            <a:spLocks noGrp="1"/>
          </p:cNvSpPr>
          <p:nvPr>
            <p:ph type="title"/>
          </p:nvPr>
        </p:nvSpPr>
        <p:spPr>
          <a:xfrm>
            <a:off x="1562778" y="635685"/>
            <a:ext cx="8911687" cy="668774"/>
          </a:xfrm>
        </p:spPr>
        <p:txBody>
          <a:bodyPr>
            <a:normAutofit/>
          </a:bodyPr>
          <a:lstStyle/>
          <a:p>
            <a:r>
              <a:rPr lang="zh-CN" altLang="en-US" b="1" dirty="0"/>
              <a:t>运筹问题的解决流程</a:t>
            </a:r>
          </a:p>
        </p:txBody>
      </p:sp>
      <p:grpSp>
        <p:nvGrpSpPr>
          <p:cNvPr id="3" name="组合 2">
            <a:extLst>
              <a:ext uri="{FF2B5EF4-FFF2-40B4-BE49-F238E27FC236}">
                <a16:creationId xmlns:a16="http://schemas.microsoft.com/office/drawing/2014/main" id="{9A59EFA3-CA93-38B8-4945-2DDB237BF564}"/>
              </a:ext>
            </a:extLst>
          </p:cNvPr>
          <p:cNvGrpSpPr/>
          <p:nvPr/>
        </p:nvGrpSpPr>
        <p:grpSpPr>
          <a:xfrm>
            <a:off x="2852817" y="1605679"/>
            <a:ext cx="4258785" cy="4960207"/>
            <a:chOff x="2852817" y="1605679"/>
            <a:chExt cx="4258785" cy="4960207"/>
          </a:xfrm>
        </p:grpSpPr>
        <p:sp>
          <p:nvSpPr>
            <p:cNvPr id="2" name="Rectangle 1">
              <a:extLst>
                <a:ext uri="{FF2B5EF4-FFF2-40B4-BE49-F238E27FC236}">
                  <a16:creationId xmlns:a16="http://schemas.microsoft.com/office/drawing/2014/main" id="{903C2A4F-BBC2-405C-BABF-2D838DE2F074}"/>
                </a:ext>
              </a:extLst>
            </p:cNvPr>
            <p:cNvSpPr/>
            <p:nvPr/>
          </p:nvSpPr>
          <p:spPr>
            <a:xfrm>
              <a:off x="4557589" y="1605679"/>
              <a:ext cx="2554013" cy="45404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观察问题（需求提出）</a:t>
              </a:r>
              <a:endParaRPr lang="en-US" b="1" dirty="0"/>
            </a:p>
          </p:txBody>
        </p:sp>
        <p:cxnSp>
          <p:nvCxnSpPr>
            <p:cNvPr id="9" name="Straight Arrow Connector 8">
              <a:extLst>
                <a:ext uri="{FF2B5EF4-FFF2-40B4-BE49-F238E27FC236}">
                  <a16:creationId xmlns:a16="http://schemas.microsoft.com/office/drawing/2014/main" id="{B549B758-3377-44CD-8609-C43B0AC3542B}"/>
                </a:ext>
              </a:extLst>
            </p:cNvPr>
            <p:cNvCxnSpPr>
              <a:cxnSpLocks/>
              <a:stCxn id="2" idx="2"/>
              <a:endCxn id="10" idx="0"/>
            </p:cNvCxnSpPr>
            <p:nvPr/>
          </p:nvCxnSpPr>
          <p:spPr>
            <a:xfrm flipH="1">
              <a:off x="5831443" y="2059726"/>
              <a:ext cx="3153" cy="417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Rectangle 9">
              <a:extLst>
                <a:ext uri="{FF2B5EF4-FFF2-40B4-BE49-F238E27FC236}">
                  <a16:creationId xmlns:a16="http://schemas.microsoft.com/office/drawing/2014/main" id="{3A315681-49A9-47CA-B9C3-7AF37048F6F3}"/>
                </a:ext>
              </a:extLst>
            </p:cNvPr>
            <p:cNvSpPr/>
            <p:nvPr/>
          </p:nvSpPr>
          <p:spPr>
            <a:xfrm>
              <a:off x="4554436" y="2477067"/>
              <a:ext cx="2554013" cy="45404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问题定义（明确需求）</a:t>
              </a:r>
              <a:endParaRPr lang="en-US" b="1" dirty="0"/>
            </a:p>
          </p:txBody>
        </p:sp>
        <p:cxnSp>
          <p:nvCxnSpPr>
            <p:cNvPr id="12" name="Straight Arrow Connector 11">
              <a:extLst>
                <a:ext uri="{FF2B5EF4-FFF2-40B4-BE49-F238E27FC236}">
                  <a16:creationId xmlns:a16="http://schemas.microsoft.com/office/drawing/2014/main" id="{9550FC30-36CE-408E-9F1A-EE7A6F2F3A59}"/>
                </a:ext>
              </a:extLst>
            </p:cNvPr>
            <p:cNvCxnSpPr>
              <a:cxnSpLocks/>
              <a:stCxn id="10" idx="2"/>
              <a:endCxn id="14" idx="0"/>
            </p:cNvCxnSpPr>
            <p:nvPr/>
          </p:nvCxnSpPr>
          <p:spPr>
            <a:xfrm flipH="1">
              <a:off x="5828291" y="2931114"/>
              <a:ext cx="3152" cy="4540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id="{66084A6A-04A6-451B-8424-38451FB0FFE8}"/>
                </a:ext>
              </a:extLst>
            </p:cNvPr>
            <p:cNvSpPr/>
            <p:nvPr/>
          </p:nvSpPr>
          <p:spPr>
            <a:xfrm>
              <a:off x="4551284" y="3385161"/>
              <a:ext cx="2554013" cy="45404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模型构建（数学表达）</a:t>
              </a:r>
              <a:endParaRPr lang="en-US" b="1" dirty="0"/>
            </a:p>
          </p:txBody>
        </p:sp>
        <p:cxnSp>
          <p:nvCxnSpPr>
            <p:cNvPr id="16" name="Straight Arrow Connector 15">
              <a:extLst>
                <a:ext uri="{FF2B5EF4-FFF2-40B4-BE49-F238E27FC236}">
                  <a16:creationId xmlns:a16="http://schemas.microsoft.com/office/drawing/2014/main" id="{000A6834-7879-43FE-B64E-29EA33AF53BA}"/>
                </a:ext>
              </a:extLst>
            </p:cNvPr>
            <p:cNvCxnSpPr>
              <a:cxnSpLocks/>
            </p:cNvCxnSpPr>
            <p:nvPr/>
          </p:nvCxnSpPr>
          <p:spPr>
            <a:xfrm>
              <a:off x="5831443" y="3839208"/>
              <a:ext cx="0" cy="4540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Rectangle 16">
              <a:extLst>
                <a:ext uri="{FF2B5EF4-FFF2-40B4-BE49-F238E27FC236}">
                  <a16:creationId xmlns:a16="http://schemas.microsoft.com/office/drawing/2014/main" id="{772830D5-19FE-4E69-A9FE-7D6468BDB7A4}"/>
                </a:ext>
              </a:extLst>
            </p:cNvPr>
            <p:cNvSpPr/>
            <p:nvPr/>
          </p:nvSpPr>
          <p:spPr>
            <a:xfrm>
              <a:off x="4542575" y="4272195"/>
              <a:ext cx="2554013" cy="45404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模型求解</a:t>
              </a:r>
              <a:r>
                <a:rPr lang="en-US" altLang="zh-CN" b="1" dirty="0"/>
                <a:t>/</a:t>
              </a:r>
              <a:r>
                <a:rPr lang="zh-CN" altLang="en-US" b="1" dirty="0"/>
                <a:t>实现</a:t>
              </a:r>
              <a:endParaRPr lang="en-US" b="1" dirty="0"/>
            </a:p>
          </p:txBody>
        </p:sp>
        <p:cxnSp>
          <p:nvCxnSpPr>
            <p:cNvPr id="23" name="Straight Arrow Connector 22">
              <a:extLst>
                <a:ext uri="{FF2B5EF4-FFF2-40B4-BE49-F238E27FC236}">
                  <a16:creationId xmlns:a16="http://schemas.microsoft.com/office/drawing/2014/main" id="{4F493581-EA80-429C-A882-6F1125DA81E0}"/>
                </a:ext>
              </a:extLst>
            </p:cNvPr>
            <p:cNvCxnSpPr>
              <a:cxnSpLocks/>
            </p:cNvCxnSpPr>
            <p:nvPr/>
          </p:nvCxnSpPr>
          <p:spPr>
            <a:xfrm>
              <a:off x="5828291" y="4749700"/>
              <a:ext cx="0" cy="4540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Rectangle 23">
              <a:extLst>
                <a:ext uri="{FF2B5EF4-FFF2-40B4-BE49-F238E27FC236}">
                  <a16:creationId xmlns:a16="http://schemas.microsoft.com/office/drawing/2014/main" id="{51EE9828-3BED-4BB6-8DAB-343A7683C28E}"/>
                </a:ext>
              </a:extLst>
            </p:cNvPr>
            <p:cNvSpPr/>
            <p:nvPr/>
          </p:nvSpPr>
          <p:spPr>
            <a:xfrm>
              <a:off x="4542575" y="6111839"/>
              <a:ext cx="2554013" cy="45404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模型应用</a:t>
              </a:r>
              <a:r>
                <a:rPr lang="en-US" altLang="zh-CN" b="1" dirty="0"/>
                <a:t>(</a:t>
              </a:r>
              <a:r>
                <a:rPr lang="zh-CN" altLang="en-US" b="1" dirty="0"/>
                <a:t>项目落地</a:t>
              </a:r>
              <a:r>
                <a:rPr lang="en-US" altLang="zh-CN" b="1" dirty="0"/>
                <a:t>)</a:t>
              </a:r>
              <a:endParaRPr lang="en-US" b="1" dirty="0"/>
            </a:p>
          </p:txBody>
        </p:sp>
        <p:cxnSp>
          <p:nvCxnSpPr>
            <p:cNvPr id="28" name="Straight Arrow Connector 27">
              <a:extLst>
                <a:ext uri="{FF2B5EF4-FFF2-40B4-BE49-F238E27FC236}">
                  <a16:creationId xmlns:a16="http://schemas.microsoft.com/office/drawing/2014/main" id="{FBEF214A-8C1A-429F-8853-510011DCE863}"/>
                </a:ext>
              </a:extLst>
            </p:cNvPr>
            <p:cNvCxnSpPr>
              <a:cxnSpLocks/>
              <a:endCxn id="10" idx="1"/>
            </p:cNvCxnSpPr>
            <p:nvPr/>
          </p:nvCxnSpPr>
          <p:spPr>
            <a:xfrm>
              <a:off x="3901440" y="2704091"/>
              <a:ext cx="65299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D699756A-FA4F-48CE-8E6E-E1F084309C87}"/>
                </a:ext>
              </a:extLst>
            </p:cNvPr>
            <p:cNvCxnSpPr>
              <a:cxnSpLocks/>
              <a:endCxn id="14" idx="1"/>
            </p:cNvCxnSpPr>
            <p:nvPr/>
          </p:nvCxnSpPr>
          <p:spPr>
            <a:xfrm>
              <a:off x="3898288" y="3612185"/>
              <a:ext cx="65299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2624D0D-4C2A-4031-8F49-E46DB825E064}"/>
                </a:ext>
              </a:extLst>
            </p:cNvPr>
            <p:cNvCxnSpPr>
              <a:cxnSpLocks/>
              <a:endCxn id="17" idx="1"/>
            </p:cNvCxnSpPr>
            <p:nvPr/>
          </p:nvCxnSpPr>
          <p:spPr>
            <a:xfrm flipV="1">
              <a:off x="3889579" y="4499219"/>
              <a:ext cx="652996" cy="19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F94B6CD5-58B6-491F-B5E2-CDA43F1F4A75}"/>
                </a:ext>
              </a:extLst>
            </p:cNvPr>
            <p:cNvCxnSpPr>
              <a:cxnSpLocks/>
              <a:endCxn id="24" idx="1"/>
            </p:cNvCxnSpPr>
            <p:nvPr/>
          </p:nvCxnSpPr>
          <p:spPr>
            <a:xfrm>
              <a:off x="3889579" y="6338862"/>
              <a:ext cx="652996" cy="1"/>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41DC6369-9801-4DC6-91BE-DEA53721EC56}"/>
                </a:ext>
              </a:extLst>
            </p:cNvPr>
            <p:cNvCxnSpPr>
              <a:cxnSpLocks/>
            </p:cNvCxnSpPr>
            <p:nvPr/>
          </p:nvCxnSpPr>
          <p:spPr>
            <a:xfrm>
              <a:off x="3889579" y="2704091"/>
              <a:ext cx="0" cy="3634771"/>
            </a:xfrm>
            <a:prstGeom prst="line">
              <a:avLst/>
            </a:prstGeom>
          </p:spPr>
          <p:style>
            <a:lnRef idx="3">
              <a:schemeClr val="dk1"/>
            </a:lnRef>
            <a:fillRef idx="0">
              <a:schemeClr val="dk1"/>
            </a:fillRef>
            <a:effectRef idx="2">
              <a:schemeClr val="dk1"/>
            </a:effectRef>
            <a:fontRef idx="minor">
              <a:schemeClr val="tx1"/>
            </a:fontRef>
          </p:style>
        </p:cxnSp>
        <p:sp>
          <p:nvSpPr>
            <p:cNvPr id="45" name="TextBox 44">
              <a:extLst>
                <a:ext uri="{FF2B5EF4-FFF2-40B4-BE49-F238E27FC236}">
                  <a16:creationId xmlns:a16="http://schemas.microsoft.com/office/drawing/2014/main" id="{7C33D34E-8E6A-4548-903B-A0F1A88E9C60}"/>
                </a:ext>
              </a:extLst>
            </p:cNvPr>
            <p:cNvSpPr txBox="1"/>
            <p:nvPr/>
          </p:nvSpPr>
          <p:spPr>
            <a:xfrm>
              <a:off x="2852817" y="4127357"/>
              <a:ext cx="767534" cy="400110"/>
            </a:xfrm>
            <a:prstGeom prst="rect">
              <a:avLst/>
            </a:prstGeom>
            <a:noFill/>
          </p:spPr>
          <p:txBody>
            <a:bodyPr wrap="square" rtlCol="0">
              <a:spAutoFit/>
            </a:bodyPr>
            <a:lstStyle/>
            <a:p>
              <a:r>
                <a:rPr lang="zh-CN" altLang="en-US" sz="2000" b="1" dirty="0"/>
                <a:t>反馈</a:t>
              </a:r>
              <a:endParaRPr lang="en-US" sz="2000" b="1" dirty="0"/>
            </a:p>
          </p:txBody>
        </p:sp>
        <p:sp>
          <p:nvSpPr>
            <p:cNvPr id="4" name="Rectangle 23">
              <a:extLst>
                <a:ext uri="{FF2B5EF4-FFF2-40B4-BE49-F238E27FC236}">
                  <a16:creationId xmlns:a16="http://schemas.microsoft.com/office/drawing/2014/main" id="{A4925B87-2D96-F98A-E13C-4F3833E7A7A7}"/>
                </a:ext>
              </a:extLst>
            </p:cNvPr>
            <p:cNvSpPr/>
            <p:nvPr/>
          </p:nvSpPr>
          <p:spPr>
            <a:xfrm>
              <a:off x="4551284" y="5201349"/>
              <a:ext cx="2554013" cy="45404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模型评价</a:t>
              </a:r>
              <a:r>
                <a:rPr lang="en-US" altLang="zh-CN" b="1" dirty="0"/>
                <a:t>(</a:t>
              </a:r>
              <a:r>
                <a:rPr lang="zh-CN" altLang="en-US" b="1" dirty="0"/>
                <a:t>数据表现</a:t>
              </a:r>
              <a:r>
                <a:rPr lang="en-US" altLang="zh-CN" b="1" dirty="0"/>
                <a:t>)</a:t>
              </a:r>
              <a:endParaRPr lang="en-US" b="1" dirty="0"/>
            </a:p>
          </p:txBody>
        </p:sp>
        <p:cxnSp>
          <p:nvCxnSpPr>
            <p:cNvPr id="5" name="Straight Arrow Connector 22">
              <a:extLst>
                <a:ext uri="{FF2B5EF4-FFF2-40B4-BE49-F238E27FC236}">
                  <a16:creationId xmlns:a16="http://schemas.microsoft.com/office/drawing/2014/main" id="{863C7548-A4A3-5858-230B-78143A213D39}"/>
                </a:ext>
              </a:extLst>
            </p:cNvPr>
            <p:cNvCxnSpPr>
              <a:cxnSpLocks/>
            </p:cNvCxnSpPr>
            <p:nvPr/>
          </p:nvCxnSpPr>
          <p:spPr>
            <a:xfrm>
              <a:off x="5822250" y="5655396"/>
              <a:ext cx="0" cy="4540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33">
              <a:extLst>
                <a:ext uri="{FF2B5EF4-FFF2-40B4-BE49-F238E27FC236}">
                  <a16:creationId xmlns:a16="http://schemas.microsoft.com/office/drawing/2014/main" id="{317A779F-B766-85B9-B278-20EA47E89A5B}"/>
                </a:ext>
              </a:extLst>
            </p:cNvPr>
            <p:cNvCxnSpPr>
              <a:cxnSpLocks/>
            </p:cNvCxnSpPr>
            <p:nvPr/>
          </p:nvCxnSpPr>
          <p:spPr>
            <a:xfrm flipV="1">
              <a:off x="3901162" y="5426058"/>
              <a:ext cx="652996" cy="19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510654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40156" y="652426"/>
            <a:ext cx="8911687" cy="1280890"/>
          </a:xfrm>
        </p:spPr>
        <p:txBody>
          <a:bodyPr/>
          <a:lstStyle/>
          <a:p>
            <a:r>
              <a:rPr lang="zh-CN" altLang="en-US" b="1" dirty="0"/>
              <a:t>课程范围</a:t>
            </a:r>
          </a:p>
        </p:txBody>
      </p:sp>
      <p:sp>
        <p:nvSpPr>
          <p:cNvPr id="4" name="左大括号 3"/>
          <p:cNvSpPr/>
          <p:nvPr/>
        </p:nvSpPr>
        <p:spPr>
          <a:xfrm>
            <a:off x="2672861" y="2370622"/>
            <a:ext cx="656493" cy="3244728"/>
          </a:xfrm>
          <a:prstGeom prst="leftBrace">
            <a:avLst>
              <a:gd name="adj1" fmla="val 58895"/>
              <a:gd name="adj2" fmla="val 47602"/>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b="1"/>
          </a:p>
        </p:txBody>
      </p:sp>
      <p:sp>
        <p:nvSpPr>
          <p:cNvPr id="5" name="文本框 4"/>
          <p:cNvSpPr txBox="1"/>
          <p:nvPr/>
        </p:nvSpPr>
        <p:spPr>
          <a:xfrm>
            <a:off x="3362398" y="2156987"/>
            <a:ext cx="2414953" cy="646331"/>
          </a:xfrm>
          <a:prstGeom prst="rect">
            <a:avLst/>
          </a:prstGeom>
          <a:noFill/>
        </p:spPr>
        <p:txBody>
          <a:bodyPr wrap="square" rtlCol="0">
            <a:spAutoFit/>
          </a:bodyPr>
          <a:lstStyle/>
          <a:p>
            <a:r>
              <a:rPr lang="zh-CN" altLang="en-US" b="1" dirty="0">
                <a:solidFill>
                  <a:srgbClr val="0000FF"/>
                </a:solidFill>
              </a:rPr>
              <a:t>确定性模型</a:t>
            </a:r>
            <a:endParaRPr lang="en-US" altLang="zh-CN" b="1" dirty="0">
              <a:solidFill>
                <a:srgbClr val="0000FF"/>
              </a:solidFill>
            </a:endParaRPr>
          </a:p>
          <a:p>
            <a:r>
              <a:rPr lang="en-US" altLang="zh-CN" b="1" dirty="0">
                <a:solidFill>
                  <a:srgbClr val="0000FF"/>
                </a:solidFill>
              </a:rPr>
              <a:t>Deterministic model</a:t>
            </a:r>
            <a:endParaRPr lang="zh-CN" altLang="en-US" b="1" dirty="0">
              <a:solidFill>
                <a:srgbClr val="0000FF"/>
              </a:solidFill>
            </a:endParaRPr>
          </a:p>
        </p:txBody>
      </p:sp>
      <p:sp>
        <p:nvSpPr>
          <p:cNvPr id="6" name="文本框 5"/>
          <p:cNvSpPr txBox="1"/>
          <p:nvPr/>
        </p:nvSpPr>
        <p:spPr>
          <a:xfrm>
            <a:off x="1242645" y="3730810"/>
            <a:ext cx="1312985" cy="369332"/>
          </a:xfrm>
          <a:prstGeom prst="rect">
            <a:avLst/>
          </a:prstGeom>
          <a:noFill/>
        </p:spPr>
        <p:txBody>
          <a:bodyPr wrap="square" rtlCol="0">
            <a:spAutoFit/>
          </a:bodyPr>
          <a:lstStyle/>
          <a:p>
            <a:r>
              <a:rPr lang="zh-CN" altLang="en-US" b="1" dirty="0"/>
              <a:t>课程案例</a:t>
            </a:r>
          </a:p>
        </p:txBody>
      </p:sp>
      <p:sp>
        <p:nvSpPr>
          <p:cNvPr id="7" name="文本框 6"/>
          <p:cNvSpPr txBox="1"/>
          <p:nvPr/>
        </p:nvSpPr>
        <p:spPr>
          <a:xfrm>
            <a:off x="3446585" y="5292184"/>
            <a:ext cx="2414953" cy="646331"/>
          </a:xfrm>
          <a:prstGeom prst="rect">
            <a:avLst/>
          </a:prstGeom>
          <a:noFill/>
        </p:spPr>
        <p:txBody>
          <a:bodyPr wrap="square" rtlCol="0">
            <a:spAutoFit/>
          </a:bodyPr>
          <a:lstStyle/>
          <a:p>
            <a:r>
              <a:rPr lang="zh-CN" altLang="en-US" b="1" dirty="0">
                <a:solidFill>
                  <a:srgbClr val="0000FF"/>
                </a:solidFill>
              </a:rPr>
              <a:t>随机模型</a:t>
            </a:r>
            <a:endParaRPr lang="en-US" altLang="zh-CN" b="1" dirty="0">
              <a:solidFill>
                <a:srgbClr val="0000FF"/>
              </a:solidFill>
            </a:endParaRPr>
          </a:p>
          <a:p>
            <a:r>
              <a:rPr lang="en-US" altLang="zh-CN" b="1" dirty="0">
                <a:solidFill>
                  <a:srgbClr val="0000FF"/>
                </a:solidFill>
              </a:rPr>
              <a:t>Stochastic model</a:t>
            </a:r>
            <a:endParaRPr lang="zh-CN" altLang="en-US" b="1" dirty="0">
              <a:solidFill>
                <a:srgbClr val="0000FF"/>
              </a:solidFill>
            </a:endParaRPr>
          </a:p>
        </p:txBody>
      </p:sp>
      <p:sp>
        <p:nvSpPr>
          <p:cNvPr id="8" name="左大括号 7"/>
          <p:cNvSpPr/>
          <p:nvPr/>
        </p:nvSpPr>
        <p:spPr>
          <a:xfrm>
            <a:off x="5707941" y="1174773"/>
            <a:ext cx="593469" cy="2748530"/>
          </a:xfrm>
          <a:prstGeom prst="leftBrace">
            <a:avLst>
              <a:gd name="adj1" fmla="val 48333"/>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p>
        </p:txBody>
      </p:sp>
      <p:sp>
        <p:nvSpPr>
          <p:cNvPr id="9" name="左大括号 8"/>
          <p:cNvSpPr/>
          <p:nvPr/>
        </p:nvSpPr>
        <p:spPr>
          <a:xfrm>
            <a:off x="5681362" y="4991725"/>
            <a:ext cx="468924" cy="1261196"/>
          </a:xfrm>
          <a:prstGeom prst="leftBrace">
            <a:avLst>
              <a:gd name="adj1" fmla="val 31284"/>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p>
        </p:txBody>
      </p:sp>
      <p:sp>
        <p:nvSpPr>
          <p:cNvPr id="10" name="文本框 9"/>
          <p:cNvSpPr txBox="1"/>
          <p:nvPr/>
        </p:nvSpPr>
        <p:spPr>
          <a:xfrm>
            <a:off x="6444370" y="792628"/>
            <a:ext cx="3326256" cy="3326167"/>
          </a:xfrm>
          <a:prstGeom prst="rect">
            <a:avLst/>
          </a:prstGeom>
          <a:noFill/>
        </p:spPr>
        <p:txBody>
          <a:bodyPr wrap="square" rtlCol="0">
            <a:spAutoFit/>
          </a:bodyPr>
          <a:lstStyle/>
          <a:p>
            <a:pPr>
              <a:lnSpc>
                <a:spcPct val="200000"/>
              </a:lnSpc>
            </a:pPr>
            <a:r>
              <a:rPr lang="zh-CN" altLang="en-US" b="1" dirty="0"/>
              <a:t>货位摆放</a:t>
            </a:r>
            <a:endParaRPr lang="en-US" altLang="zh-CN" b="1" dirty="0"/>
          </a:p>
          <a:p>
            <a:pPr>
              <a:lnSpc>
                <a:spcPct val="200000"/>
              </a:lnSpc>
            </a:pPr>
            <a:r>
              <a:rPr lang="zh-CN" altLang="en-US" b="1" dirty="0"/>
              <a:t>仓管排班</a:t>
            </a:r>
            <a:endParaRPr lang="en-US" altLang="zh-CN" b="1" dirty="0"/>
          </a:p>
          <a:p>
            <a:pPr>
              <a:lnSpc>
                <a:spcPct val="200000"/>
              </a:lnSpc>
            </a:pPr>
            <a:r>
              <a:rPr lang="zh-CN" altLang="en-US" b="1" dirty="0"/>
              <a:t>波次</a:t>
            </a:r>
            <a:endParaRPr lang="en-US" altLang="zh-CN" b="1" dirty="0"/>
          </a:p>
          <a:p>
            <a:pPr>
              <a:lnSpc>
                <a:spcPct val="200000"/>
              </a:lnSpc>
            </a:pPr>
            <a:r>
              <a:rPr lang="zh-CN" altLang="en-US" b="1" dirty="0"/>
              <a:t>拣货路径</a:t>
            </a:r>
            <a:endParaRPr lang="en-US" altLang="zh-CN" b="1" dirty="0"/>
          </a:p>
          <a:p>
            <a:pPr>
              <a:lnSpc>
                <a:spcPct val="200000"/>
              </a:lnSpc>
            </a:pPr>
            <a:r>
              <a:rPr lang="zh-CN" altLang="en-US" b="1" dirty="0"/>
              <a:t>中石油的管道优化 </a:t>
            </a:r>
            <a:endParaRPr lang="en-US" altLang="zh-CN" b="1" dirty="0"/>
          </a:p>
          <a:p>
            <a:pPr>
              <a:lnSpc>
                <a:spcPct val="200000"/>
              </a:lnSpc>
            </a:pPr>
            <a:r>
              <a:rPr lang="zh-CN" altLang="en-US" b="1" dirty="0"/>
              <a:t>荷兰火车站的路径规划问题</a:t>
            </a:r>
          </a:p>
        </p:txBody>
      </p:sp>
      <p:sp>
        <p:nvSpPr>
          <p:cNvPr id="11" name="文本框 10"/>
          <p:cNvSpPr txBox="1"/>
          <p:nvPr/>
        </p:nvSpPr>
        <p:spPr>
          <a:xfrm>
            <a:off x="6181175" y="4676403"/>
            <a:ext cx="3326256" cy="1664879"/>
          </a:xfrm>
          <a:prstGeom prst="rect">
            <a:avLst/>
          </a:prstGeom>
          <a:noFill/>
        </p:spPr>
        <p:txBody>
          <a:bodyPr wrap="square" rtlCol="0">
            <a:spAutoFit/>
          </a:bodyPr>
          <a:lstStyle/>
          <a:p>
            <a:pPr>
              <a:lnSpc>
                <a:spcPct val="200000"/>
              </a:lnSpc>
            </a:pPr>
            <a:r>
              <a:rPr lang="zh-CN" altLang="en-US" b="1" dirty="0"/>
              <a:t>补货模型</a:t>
            </a:r>
            <a:endParaRPr lang="en-US" altLang="zh-CN" b="1" dirty="0"/>
          </a:p>
          <a:p>
            <a:pPr>
              <a:lnSpc>
                <a:spcPct val="200000"/>
              </a:lnSpc>
            </a:pPr>
            <a:r>
              <a:rPr lang="en-US" altLang="zh-CN" b="1" dirty="0"/>
              <a:t>ASML</a:t>
            </a:r>
            <a:r>
              <a:rPr lang="zh-CN" altLang="en-US" b="1" dirty="0"/>
              <a:t>的备件管理模型</a:t>
            </a:r>
            <a:endParaRPr lang="en-US" altLang="zh-CN" b="1" dirty="0"/>
          </a:p>
          <a:p>
            <a:pPr>
              <a:lnSpc>
                <a:spcPct val="200000"/>
              </a:lnSpc>
            </a:pPr>
            <a:r>
              <a:rPr lang="zh-CN" altLang="en-US" b="1" dirty="0"/>
              <a:t>贝叶斯模型在备件需求预测</a:t>
            </a:r>
          </a:p>
        </p:txBody>
      </p:sp>
    </p:spTree>
    <p:extLst>
      <p:ext uri="{BB962C8B-B14F-4D97-AF65-F5344CB8AC3E}">
        <p14:creationId xmlns:p14="http://schemas.microsoft.com/office/powerpoint/2010/main" val="287128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40156" y="655425"/>
            <a:ext cx="8911687" cy="1280890"/>
          </a:xfrm>
        </p:spPr>
        <p:txBody>
          <a:bodyPr/>
          <a:lstStyle/>
          <a:p>
            <a:r>
              <a:rPr lang="zh-CN" altLang="en-US" b="1" dirty="0"/>
              <a:t>第二章 仓管排班模型</a:t>
            </a:r>
          </a:p>
        </p:txBody>
      </p:sp>
      <p:sp>
        <p:nvSpPr>
          <p:cNvPr id="3" name="内容占位符 2"/>
          <p:cNvSpPr>
            <a:spLocks noGrp="1"/>
          </p:cNvSpPr>
          <p:nvPr>
            <p:ph idx="1"/>
          </p:nvPr>
        </p:nvSpPr>
        <p:spPr>
          <a:xfrm>
            <a:off x="1026380" y="1540189"/>
            <a:ext cx="8915400" cy="3777622"/>
          </a:xfrm>
        </p:spPr>
        <p:txBody>
          <a:bodyPr/>
          <a:lstStyle/>
          <a:p>
            <a:r>
              <a:rPr lang="zh-CN" altLang="en-US" b="1" dirty="0"/>
              <a:t>应用场景</a:t>
            </a:r>
            <a:endParaRPr lang="en-US" altLang="zh-CN" b="1" dirty="0"/>
          </a:p>
          <a:p>
            <a:r>
              <a:rPr lang="zh-CN" altLang="en-US" b="1" dirty="0"/>
              <a:t>客户方需求</a:t>
            </a:r>
            <a:endParaRPr lang="en-US" altLang="zh-CN" b="1" dirty="0"/>
          </a:p>
          <a:p>
            <a:r>
              <a:rPr lang="zh-CN" altLang="en-US" b="1" dirty="0"/>
              <a:t>问题定义</a:t>
            </a:r>
            <a:endParaRPr lang="en-US" altLang="zh-CN" b="1" dirty="0"/>
          </a:p>
          <a:p>
            <a:r>
              <a:rPr lang="zh-CN" altLang="en-US" b="1" dirty="0"/>
              <a:t>问题求解</a:t>
            </a:r>
            <a:endParaRPr lang="en-US" altLang="zh-CN" b="1" dirty="0"/>
          </a:p>
          <a:p>
            <a:r>
              <a:rPr lang="zh-CN" altLang="en-US" b="1" dirty="0"/>
              <a:t>模型评价</a:t>
            </a:r>
            <a:endParaRPr lang="en-US" altLang="zh-CN" b="1" dirty="0"/>
          </a:p>
          <a:p>
            <a:r>
              <a:rPr lang="zh-CN" altLang="en-US" b="1" dirty="0"/>
              <a:t>落地</a:t>
            </a:r>
          </a:p>
        </p:txBody>
      </p:sp>
    </p:spTree>
    <p:extLst>
      <p:ext uri="{BB962C8B-B14F-4D97-AF65-F5344CB8AC3E}">
        <p14:creationId xmlns:p14="http://schemas.microsoft.com/office/powerpoint/2010/main" val="3692022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5313" y="676361"/>
            <a:ext cx="8911687" cy="1280890"/>
          </a:xfrm>
        </p:spPr>
        <p:txBody>
          <a:bodyPr/>
          <a:lstStyle/>
          <a:p>
            <a:r>
              <a:rPr lang="zh-CN" altLang="en-US" b="1" dirty="0"/>
              <a:t>仓管排班</a:t>
            </a:r>
            <a:r>
              <a:rPr lang="en-US" altLang="zh-CN" b="1" dirty="0"/>
              <a:t>---</a:t>
            </a:r>
            <a:r>
              <a:rPr lang="zh-CN" altLang="en-US" b="1" dirty="0"/>
              <a:t>应用场景</a:t>
            </a:r>
          </a:p>
        </p:txBody>
      </p:sp>
      <p:sp>
        <p:nvSpPr>
          <p:cNvPr id="3" name="内容占位符 2"/>
          <p:cNvSpPr>
            <a:spLocks noGrp="1"/>
          </p:cNvSpPr>
          <p:nvPr>
            <p:ph idx="1"/>
          </p:nvPr>
        </p:nvSpPr>
        <p:spPr>
          <a:xfrm>
            <a:off x="925875" y="1540189"/>
            <a:ext cx="11266125" cy="3777622"/>
          </a:xfrm>
        </p:spPr>
        <p:txBody>
          <a:bodyPr/>
          <a:lstStyle/>
          <a:p>
            <a:pPr lvl="0"/>
            <a:r>
              <a:rPr lang="zh-CN" altLang="zh-CN" b="1" dirty="0"/>
              <a:t>仓管员的人力班次安排，一直是固定时间的班次（早班、中班、晚班），因此人力班次时间和到</a:t>
            </a:r>
            <a:r>
              <a:rPr lang="en-US" altLang="zh-CN" b="1" dirty="0"/>
              <a:t>/</a:t>
            </a:r>
            <a:r>
              <a:rPr lang="zh-CN" altLang="zh-CN" b="1" dirty="0"/>
              <a:t>发车班次时间无法对应</a:t>
            </a:r>
          </a:p>
          <a:p>
            <a:pPr lvl="0"/>
            <a:r>
              <a:rPr lang="zh-CN" altLang="zh-CN" b="1" dirty="0"/>
              <a:t>每个人力班次的工作人数相对固定，人力没有办法灵活安排（人力过剩，人力浪费）</a:t>
            </a:r>
          </a:p>
          <a:p>
            <a:pPr marL="0" indent="0">
              <a:buNone/>
            </a:pPr>
            <a:endParaRPr lang="zh-CN" altLang="en-US" b="1" dirty="0"/>
          </a:p>
        </p:txBody>
      </p:sp>
      <p:graphicFrame>
        <p:nvGraphicFramePr>
          <p:cNvPr id="5" name="图表 4">
            <a:extLst>
              <a:ext uri="{FF2B5EF4-FFF2-40B4-BE49-F238E27FC236}">
                <a16:creationId xmlns:a16="http://schemas.microsoft.com/office/drawing/2014/main" id="{FF0E074D-D71C-9C7F-25E3-1D896893FFB2}"/>
              </a:ext>
            </a:extLst>
          </p:cNvPr>
          <p:cNvGraphicFramePr>
            <a:graphicFrameLocks/>
          </p:cNvGraphicFramePr>
          <p:nvPr>
            <p:extLst>
              <p:ext uri="{D42A27DB-BD31-4B8C-83A1-F6EECF244321}">
                <p14:modId xmlns:p14="http://schemas.microsoft.com/office/powerpoint/2010/main" val="3732435505"/>
              </p:ext>
            </p:extLst>
          </p:nvPr>
        </p:nvGraphicFramePr>
        <p:xfrm>
          <a:off x="710240" y="2821079"/>
          <a:ext cx="5587043" cy="36590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表格 3">
            <a:extLst>
              <a:ext uri="{FF2B5EF4-FFF2-40B4-BE49-F238E27FC236}">
                <a16:creationId xmlns:a16="http://schemas.microsoft.com/office/drawing/2014/main" id="{664F59E1-6067-9A88-0AFF-8222722EDFE1}"/>
              </a:ext>
            </a:extLst>
          </p:cNvPr>
          <p:cNvGraphicFramePr>
            <a:graphicFrameLocks noGrp="1"/>
          </p:cNvGraphicFramePr>
          <p:nvPr>
            <p:extLst>
              <p:ext uri="{D42A27DB-BD31-4B8C-83A1-F6EECF244321}">
                <p14:modId xmlns:p14="http://schemas.microsoft.com/office/powerpoint/2010/main" val="1373828035"/>
              </p:ext>
            </p:extLst>
          </p:nvPr>
        </p:nvGraphicFramePr>
        <p:xfrm>
          <a:off x="6844927" y="3305294"/>
          <a:ext cx="4534885" cy="3073191"/>
        </p:xfrm>
        <a:graphic>
          <a:graphicData uri="http://schemas.openxmlformats.org/drawingml/2006/table">
            <a:tbl>
              <a:tblPr>
                <a:tableStyleId>{8A107856-5554-42FB-B03E-39F5DBC370BA}</a:tableStyleId>
              </a:tblPr>
              <a:tblGrid>
                <a:gridCol w="1675601">
                  <a:extLst>
                    <a:ext uri="{9D8B030D-6E8A-4147-A177-3AD203B41FA5}">
                      <a16:colId xmlns:a16="http://schemas.microsoft.com/office/drawing/2014/main" val="1247530074"/>
                    </a:ext>
                  </a:extLst>
                </a:gridCol>
                <a:gridCol w="1429642">
                  <a:extLst>
                    <a:ext uri="{9D8B030D-6E8A-4147-A177-3AD203B41FA5}">
                      <a16:colId xmlns:a16="http://schemas.microsoft.com/office/drawing/2014/main" val="835675719"/>
                    </a:ext>
                  </a:extLst>
                </a:gridCol>
                <a:gridCol w="1429642">
                  <a:extLst>
                    <a:ext uri="{9D8B030D-6E8A-4147-A177-3AD203B41FA5}">
                      <a16:colId xmlns:a16="http://schemas.microsoft.com/office/drawing/2014/main" val="1463241587"/>
                    </a:ext>
                  </a:extLst>
                </a:gridCol>
              </a:tblGrid>
              <a:tr h="437883">
                <a:tc>
                  <a:txBody>
                    <a:bodyPr/>
                    <a:lstStyle/>
                    <a:p>
                      <a:pPr algn="l" fontAlgn="b"/>
                      <a:r>
                        <a:rPr lang="en-US" sz="1800" b="1" u="none" strike="noStrike">
                          <a:effectLst/>
                        </a:rPr>
                        <a:t>shifts_name</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l" fontAlgn="b"/>
                      <a:r>
                        <a:rPr lang="en-US" sz="1800" b="1" u="none" strike="noStrike">
                          <a:effectLst/>
                        </a:rPr>
                        <a:t>begin_time</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l" fontAlgn="b"/>
                      <a:r>
                        <a:rPr lang="en-US" sz="1800" b="1" u="none" strike="noStrike" dirty="0" err="1">
                          <a:effectLst/>
                        </a:rPr>
                        <a:t>end_time</a:t>
                      </a:r>
                      <a:endParaRPr lang="en-US"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2037190190"/>
                  </a:ext>
                </a:extLst>
              </a:tr>
              <a:tr h="292812">
                <a:tc>
                  <a:txBody>
                    <a:bodyPr/>
                    <a:lstStyle/>
                    <a:p>
                      <a:pPr algn="l" fontAlgn="b"/>
                      <a:r>
                        <a:rPr lang="en-US" sz="1800" b="1" u="none" strike="noStrike" dirty="0">
                          <a:effectLst/>
                        </a:rPr>
                        <a:t>D1</a:t>
                      </a:r>
                      <a:endParaRPr lang="en-US"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800" b="1" u="none" strike="noStrike" dirty="0">
                          <a:effectLst/>
                        </a:rPr>
                        <a:t>6:00</a:t>
                      </a:r>
                      <a:endParaRPr lang="en-US" altLang="zh-CN"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800" b="1" u="none" strike="noStrike">
                          <a:effectLst/>
                        </a:rPr>
                        <a:t>8:30</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3943858145"/>
                  </a:ext>
                </a:extLst>
              </a:tr>
              <a:tr h="292812">
                <a:tc>
                  <a:txBody>
                    <a:bodyPr/>
                    <a:lstStyle/>
                    <a:p>
                      <a:pPr algn="l" fontAlgn="b"/>
                      <a:r>
                        <a:rPr lang="en-US" sz="1800" b="1" u="none" strike="noStrike">
                          <a:effectLst/>
                        </a:rPr>
                        <a:t>D2</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800" b="1" u="none" strike="noStrike" dirty="0">
                          <a:effectLst/>
                        </a:rPr>
                        <a:t>10:30</a:t>
                      </a:r>
                      <a:endParaRPr lang="en-US" altLang="zh-CN"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800" b="1" u="none" strike="noStrike">
                          <a:effectLst/>
                        </a:rPr>
                        <a:t>12:45</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4099107791"/>
                  </a:ext>
                </a:extLst>
              </a:tr>
              <a:tr h="292812">
                <a:tc>
                  <a:txBody>
                    <a:bodyPr/>
                    <a:lstStyle/>
                    <a:p>
                      <a:pPr algn="l" fontAlgn="b"/>
                      <a:r>
                        <a:rPr lang="en-US" sz="1800" b="1" u="none" strike="noStrike">
                          <a:effectLst/>
                        </a:rPr>
                        <a:t>D3</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800" b="1" u="none" strike="noStrike" dirty="0">
                          <a:effectLst/>
                        </a:rPr>
                        <a:t>14:00</a:t>
                      </a:r>
                      <a:endParaRPr lang="en-US" altLang="zh-CN"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800" b="1" u="none" strike="noStrike">
                          <a:effectLst/>
                        </a:rPr>
                        <a:t>15:30</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3958897464"/>
                  </a:ext>
                </a:extLst>
              </a:tr>
              <a:tr h="292812">
                <a:tc>
                  <a:txBody>
                    <a:bodyPr/>
                    <a:lstStyle/>
                    <a:p>
                      <a:pPr algn="l" fontAlgn="b"/>
                      <a:r>
                        <a:rPr lang="en-US" sz="1800" b="1" u="none" strike="noStrike">
                          <a:effectLst/>
                        </a:rPr>
                        <a:t>D4</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800" b="1" u="none" strike="noStrike" dirty="0">
                          <a:effectLst/>
                        </a:rPr>
                        <a:t>17:30</a:t>
                      </a:r>
                      <a:endParaRPr lang="en-US" altLang="zh-CN"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800" b="1" u="none" strike="noStrike">
                          <a:effectLst/>
                        </a:rPr>
                        <a:t>19:00</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1371001178"/>
                  </a:ext>
                </a:extLst>
              </a:tr>
              <a:tr h="292812">
                <a:tc>
                  <a:txBody>
                    <a:bodyPr/>
                    <a:lstStyle/>
                    <a:p>
                      <a:pPr algn="l" fontAlgn="b"/>
                      <a:r>
                        <a:rPr lang="en-US" sz="1800" b="1" u="none" strike="noStrike">
                          <a:effectLst/>
                        </a:rPr>
                        <a:t>P1</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800" b="1" u="none" strike="noStrike">
                          <a:effectLst/>
                        </a:rPr>
                        <a:t>9:00</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800" b="1" u="none" strike="noStrike">
                          <a:effectLst/>
                        </a:rPr>
                        <a:t>11:00</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1358754949"/>
                  </a:ext>
                </a:extLst>
              </a:tr>
              <a:tr h="292812">
                <a:tc>
                  <a:txBody>
                    <a:bodyPr/>
                    <a:lstStyle/>
                    <a:p>
                      <a:pPr algn="l" fontAlgn="b"/>
                      <a:r>
                        <a:rPr lang="en-US" sz="1800" b="1" u="none" strike="noStrike">
                          <a:effectLst/>
                        </a:rPr>
                        <a:t>P2</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800" b="1" u="none" strike="noStrike">
                          <a:effectLst/>
                        </a:rPr>
                        <a:t>15:00</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800" b="1" u="none" strike="noStrike">
                          <a:effectLst/>
                        </a:rPr>
                        <a:t>16:00</a:t>
                      </a:r>
                      <a:endParaRPr lang="en-US" altLang="zh-CN"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3706100975"/>
                  </a:ext>
                </a:extLst>
              </a:tr>
              <a:tr h="292812">
                <a:tc>
                  <a:txBody>
                    <a:bodyPr/>
                    <a:lstStyle/>
                    <a:p>
                      <a:pPr algn="l" fontAlgn="b"/>
                      <a:r>
                        <a:rPr lang="en-US" sz="1800" b="1" u="none" strike="noStrike">
                          <a:effectLst/>
                        </a:rPr>
                        <a:t>P3</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800" b="1" u="none" strike="noStrike" dirty="0">
                          <a:effectLst/>
                        </a:rPr>
                        <a:t>21:00</a:t>
                      </a:r>
                      <a:endParaRPr lang="en-US" altLang="zh-CN"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r" fontAlgn="b"/>
                      <a:r>
                        <a:rPr lang="en-US" altLang="zh-CN" sz="1800" b="1" u="none" strike="noStrike" dirty="0">
                          <a:effectLst/>
                        </a:rPr>
                        <a:t>24:00</a:t>
                      </a:r>
                    </a:p>
                  </a:txBody>
                  <a:tcPr marL="6350" marR="6350" marT="6350" marB="0" anchor="b"/>
                </a:tc>
                <a:extLst>
                  <a:ext uri="{0D108BD9-81ED-4DB2-BD59-A6C34878D82A}">
                    <a16:rowId xmlns:a16="http://schemas.microsoft.com/office/drawing/2014/main" val="3303265619"/>
                  </a:ext>
                </a:extLst>
              </a:tr>
              <a:tr h="292812">
                <a:tc gridSpan="2">
                  <a:txBody>
                    <a:bodyPr/>
                    <a:lstStyle/>
                    <a:p>
                      <a:pPr algn="l" fontAlgn="b"/>
                      <a:r>
                        <a:rPr lang="en-US" sz="1800" b="1" u="none" strike="noStrike" dirty="0">
                          <a:effectLst/>
                        </a:rPr>
                        <a:t>D: Deliver </a:t>
                      </a:r>
                      <a:r>
                        <a:rPr lang="zh-CN" altLang="en-US" sz="1800" b="1" u="none" strike="noStrike" dirty="0">
                          <a:effectLst/>
                        </a:rPr>
                        <a:t>到车</a:t>
                      </a:r>
                      <a:endParaRPr lang="zh-CN" altLang="en-US"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tc hMerge="1">
                  <a:txBody>
                    <a:bodyPr/>
                    <a:lstStyle/>
                    <a:p>
                      <a:endParaRPr lang="zh-CN" altLang="en-US"/>
                    </a:p>
                  </a:txBody>
                  <a:tcPr/>
                </a:tc>
                <a:tc>
                  <a:txBody>
                    <a:bodyPr/>
                    <a:lstStyle/>
                    <a:p>
                      <a:pPr algn="l" fontAlgn="b"/>
                      <a:endParaRPr lang="zh-CN" altLang="en-US"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408205004"/>
                  </a:ext>
                </a:extLst>
              </a:tr>
              <a:tr h="292812">
                <a:tc gridSpan="2">
                  <a:txBody>
                    <a:bodyPr/>
                    <a:lstStyle/>
                    <a:p>
                      <a:pPr algn="l" fontAlgn="b"/>
                      <a:r>
                        <a:rPr lang="en-US" sz="1800" b="1" u="none" strike="noStrike" dirty="0">
                          <a:effectLst/>
                        </a:rPr>
                        <a:t>P: Pickup </a:t>
                      </a:r>
                      <a:r>
                        <a:rPr lang="zh-CN" altLang="en-US" sz="1800" b="1" u="none" strike="noStrike" dirty="0">
                          <a:effectLst/>
                        </a:rPr>
                        <a:t>发车</a:t>
                      </a:r>
                      <a:endParaRPr lang="zh-CN" altLang="en-US"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tc hMerge="1">
                  <a:txBody>
                    <a:bodyPr/>
                    <a:lstStyle/>
                    <a:p>
                      <a:endParaRPr lang="zh-CN" altLang="en-US"/>
                    </a:p>
                  </a:txBody>
                  <a:tcPr/>
                </a:tc>
                <a:tc>
                  <a:txBody>
                    <a:bodyPr/>
                    <a:lstStyle/>
                    <a:p>
                      <a:pPr algn="l" fontAlgn="b"/>
                      <a:endParaRPr lang="zh-CN" altLang="en-US" sz="18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3039918261"/>
                  </a:ext>
                </a:extLst>
              </a:tr>
            </a:tbl>
          </a:graphicData>
        </a:graphic>
      </p:graphicFrame>
      <p:sp>
        <p:nvSpPr>
          <p:cNvPr id="6" name="文本框 5">
            <a:extLst>
              <a:ext uri="{FF2B5EF4-FFF2-40B4-BE49-F238E27FC236}">
                <a16:creationId xmlns:a16="http://schemas.microsoft.com/office/drawing/2014/main" id="{A364359E-3CBA-2C9B-DFDB-7AC7E1131961}"/>
              </a:ext>
            </a:extLst>
          </p:cNvPr>
          <p:cNvSpPr txBox="1"/>
          <p:nvPr/>
        </p:nvSpPr>
        <p:spPr>
          <a:xfrm>
            <a:off x="8333117" y="2893894"/>
            <a:ext cx="1823049" cy="307777"/>
          </a:xfrm>
          <a:prstGeom prst="rect">
            <a:avLst/>
          </a:prstGeom>
          <a:noFill/>
        </p:spPr>
        <p:txBody>
          <a:bodyPr wrap="square" rtlCol="0">
            <a:spAutoFit/>
          </a:bodyPr>
          <a:lstStyle/>
          <a:p>
            <a:r>
              <a:rPr lang="zh-CN" altLang="en-US" sz="1400" b="1" dirty="0"/>
              <a:t>到发车班次表</a:t>
            </a:r>
            <a:endParaRPr lang="en-US" sz="1400" b="1" dirty="0"/>
          </a:p>
        </p:txBody>
      </p:sp>
    </p:spTree>
    <p:extLst>
      <p:ext uri="{BB962C8B-B14F-4D97-AF65-F5344CB8AC3E}">
        <p14:creationId xmlns:p14="http://schemas.microsoft.com/office/powerpoint/2010/main" val="4043937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1770" y="650236"/>
            <a:ext cx="8911687" cy="1280890"/>
          </a:xfrm>
        </p:spPr>
        <p:txBody>
          <a:bodyPr/>
          <a:lstStyle/>
          <a:p>
            <a:r>
              <a:rPr lang="zh-CN" altLang="en-US" b="1" dirty="0"/>
              <a:t>仓管排班</a:t>
            </a:r>
            <a:r>
              <a:rPr lang="en-US" altLang="zh-CN" b="1" dirty="0"/>
              <a:t>---</a:t>
            </a:r>
            <a:r>
              <a:rPr lang="zh-CN" altLang="en-US" b="1" dirty="0"/>
              <a:t>客户方需求</a:t>
            </a:r>
          </a:p>
        </p:txBody>
      </p:sp>
      <p:sp>
        <p:nvSpPr>
          <p:cNvPr id="3" name="内容占位符 2"/>
          <p:cNvSpPr>
            <a:spLocks noGrp="1"/>
          </p:cNvSpPr>
          <p:nvPr>
            <p:ph idx="1"/>
          </p:nvPr>
        </p:nvSpPr>
        <p:spPr>
          <a:xfrm>
            <a:off x="1091337" y="1645920"/>
            <a:ext cx="8915400" cy="3777622"/>
          </a:xfrm>
        </p:spPr>
        <p:txBody>
          <a:bodyPr/>
          <a:lstStyle/>
          <a:p>
            <a:pPr lvl="0"/>
            <a:r>
              <a:rPr lang="zh-CN" altLang="en-US" b="1" dirty="0"/>
              <a:t>优化</a:t>
            </a:r>
            <a:r>
              <a:rPr lang="zh-CN" altLang="zh-CN" b="1" dirty="0"/>
              <a:t>人力班次</a:t>
            </a:r>
            <a:r>
              <a:rPr lang="zh-CN" altLang="en-US" b="1" dirty="0"/>
              <a:t>时间做到人力班次时间</a:t>
            </a:r>
            <a:r>
              <a:rPr lang="zh-CN" altLang="zh-CN" b="1" dirty="0"/>
              <a:t>与到</a:t>
            </a:r>
            <a:r>
              <a:rPr lang="en-US" altLang="zh-CN" b="1" dirty="0"/>
              <a:t>/</a:t>
            </a:r>
            <a:r>
              <a:rPr lang="zh-CN" altLang="zh-CN" b="1" dirty="0"/>
              <a:t>发车班次时间相对</a:t>
            </a:r>
          </a:p>
          <a:p>
            <a:pPr lvl="0"/>
            <a:r>
              <a:rPr lang="zh-CN" altLang="en-US" b="1" dirty="0"/>
              <a:t>各个</a:t>
            </a:r>
            <a:r>
              <a:rPr lang="zh-CN" altLang="zh-CN" b="1" dirty="0"/>
              <a:t>人力班次</a:t>
            </a:r>
            <a:r>
              <a:rPr lang="zh-CN" altLang="en-US" b="1" dirty="0"/>
              <a:t>的工作</a:t>
            </a:r>
            <a:r>
              <a:rPr lang="zh-CN" altLang="zh-CN" b="1" dirty="0"/>
              <a:t>人数根据各个到发车班次</a:t>
            </a:r>
            <a:r>
              <a:rPr lang="zh-CN" altLang="en-US" b="1" dirty="0"/>
              <a:t>预测</a:t>
            </a:r>
            <a:r>
              <a:rPr lang="zh-CN" altLang="zh-CN" b="1" dirty="0"/>
              <a:t>件量数灵活安排</a:t>
            </a:r>
          </a:p>
          <a:p>
            <a:pPr lvl="0"/>
            <a:r>
              <a:rPr lang="zh-CN" altLang="zh-CN" b="1" dirty="0"/>
              <a:t>人力班次结构以月为单位变化</a:t>
            </a:r>
          </a:p>
          <a:p>
            <a:pPr lvl="0"/>
            <a:r>
              <a:rPr lang="zh-CN" altLang="zh-CN" b="1" dirty="0"/>
              <a:t>确定一个平均人效（到</a:t>
            </a:r>
            <a:r>
              <a:rPr lang="en-US" altLang="zh-CN" b="1" dirty="0"/>
              <a:t>/</a:t>
            </a:r>
            <a:r>
              <a:rPr lang="zh-CN" altLang="zh-CN" b="1" dirty="0"/>
              <a:t>发车）</a:t>
            </a:r>
          </a:p>
          <a:p>
            <a:pPr lvl="0"/>
            <a:r>
              <a:rPr lang="zh-CN" altLang="zh-CN" b="1" dirty="0"/>
              <a:t>人力班次长度要在</a:t>
            </a:r>
            <a:r>
              <a:rPr lang="en-US" altLang="zh-CN" b="1" dirty="0"/>
              <a:t>4</a:t>
            </a:r>
            <a:r>
              <a:rPr lang="zh-CN" altLang="zh-CN" b="1" dirty="0"/>
              <a:t>到</a:t>
            </a:r>
            <a:r>
              <a:rPr lang="en-US" altLang="zh-CN" b="1" dirty="0"/>
              <a:t>9</a:t>
            </a:r>
            <a:r>
              <a:rPr lang="zh-CN" altLang="zh-CN" b="1" dirty="0"/>
              <a:t>小时之内</a:t>
            </a:r>
          </a:p>
          <a:p>
            <a:pPr lvl="0"/>
            <a:r>
              <a:rPr lang="zh-CN" altLang="zh-CN" b="1" dirty="0"/>
              <a:t>在人力无法满足件量需求时加班</a:t>
            </a:r>
          </a:p>
        </p:txBody>
      </p:sp>
    </p:spTree>
    <p:extLst>
      <p:ext uri="{BB962C8B-B14F-4D97-AF65-F5344CB8AC3E}">
        <p14:creationId xmlns:p14="http://schemas.microsoft.com/office/powerpoint/2010/main" val="4081747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40156" y="655425"/>
            <a:ext cx="8911687" cy="1280890"/>
          </a:xfrm>
        </p:spPr>
        <p:txBody>
          <a:bodyPr/>
          <a:lstStyle/>
          <a:p>
            <a:r>
              <a:rPr lang="zh-CN" altLang="en-US" b="1" dirty="0"/>
              <a:t>考核形式</a:t>
            </a:r>
          </a:p>
        </p:txBody>
      </p:sp>
      <p:sp>
        <p:nvSpPr>
          <p:cNvPr id="3" name="内容占位符 2"/>
          <p:cNvSpPr>
            <a:spLocks noGrp="1"/>
          </p:cNvSpPr>
          <p:nvPr>
            <p:ph idx="1"/>
          </p:nvPr>
        </p:nvSpPr>
        <p:spPr>
          <a:xfrm>
            <a:off x="1026380" y="1540189"/>
            <a:ext cx="8915400" cy="3777622"/>
          </a:xfrm>
        </p:spPr>
        <p:txBody>
          <a:bodyPr>
            <a:normAutofit/>
          </a:bodyPr>
          <a:lstStyle/>
          <a:p>
            <a:r>
              <a:rPr lang="zh-CN" altLang="en-US" b="1" dirty="0"/>
              <a:t>平时成绩</a:t>
            </a:r>
            <a:r>
              <a:rPr lang="en-US" altLang="zh-CN" b="1" dirty="0"/>
              <a:t>10%</a:t>
            </a:r>
          </a:p>
          <a:p>
            <a:r>
              <a:rPr lang="zh-CN" altLang="en-US" b="1" dirty="0"/>
              <a:t>平时作业共</a:t>
            </a:r>
            <a:r>
              <a:rPr lang="en-US" altLang="zh-CN" b="1" dirty="0"/>
              <a:t>15%</a:t>
            </a:r>
          </a:p>
          <a:p>
            <a:r>
              <a:rPr lang="zh-CN" altLang="en-US" b="1" dirty="0"/>
              <a:t>期中成绩</a:t>
            </a:r>
            <a:r>
              <a:rPr lang="en-US" altLang="zh-CN" b="1" dirty="0"/>
              <a:t>15%</a:t>
            </a:r>
          </a:p>
          <a:p>
            <a:r>
              <a:rPr lang="zh-CN" altLang="en-US" b="1" dirty="0"/>
              <a:t>期末成绩</a:t>
            </a:r>
            <a:r>
              <a:rPr lang="en-US" altLang="zh-CN" b="1" dirty="0"/>
              <a:t>60%</a:t>
            </a:r>
          </a:p>
          <a:p>
            <a:r>
              <a:rPr lang="zh-CN" altLang="en-US" b="1" dirty="0"/>
              <a:t>模型评价标准：</a:t>
            </a:r>
            <a:endParaRPr lang="en-US" altLang="zh-CN" b="1" dirty="0"/>
          </a:p>
          <a:p>
            <a:pPr lvl="1"/>
            <a:r>
              <a:rPr lang="zh-CN" altLang="en-US" sz="1800" b="1" dirty="0"/>
              <a:t>模型的构建、推导</a:t>
            </a:r>
            <a:endParaRPr lang="en-US" altLang="zh-CN" sz="1800" b="1" dirty="0"/>
          </a:p>
          <a:p>
            <a:pPr lvl="1"/>
            <a:r>
              <a:rPr lang="zh-CN" altLang="en-US" sz="1800" b="1" dirty="0"/>
              <a:t>模型的程序实现</a:t>
            </a:r>
            <a:endParaRPr lang="en-US" altLang="zh-CN" sz="1800" b="1" dirty="0"/>
          </a:p>
          <a:p>
            <a:pPr lvl="1"/>
            <a:r>
              <a:rPr lang="zh-CN" altLang="en-US" sz="1800" b="1" dirty="0"/>
              <a:t>模型的数据表现</a:t>
            </a:r>
            <a:endParaRPr lang="en-US" altLang="zh-CN" sz="1800" b="1" dirty="0"/>
          </a:p>
          <a:p>
            <a:endParaRPr lang="zh-CN" altLang="en-US" b="1" dirty="0"/>
          </a:p>
        </p:txBody>
      </p:sp>
    </p:spTree>
    <p:extLst>
      <p:ext uri="{BB962C8B-B14F-4D97-AF65-F5344CB8AC3E}">
        <p14:creationId xmlns:p14="http://schemas.microsoft.com/office/powerpoint/2010/main" val="1795837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5313" y="606693"/>
            <a:ext cx="8911687" cy="1280890"/>
          </a:xfrm>
        </p:spPr>
        <p:txBody>
          <a:bodyPr/>
          <a:lstStyle/>
          <a:p>
            <a:r>
              <a:rPr lang="zh-CN" altLang="en-US" b="1" dirty="0"/>
              <a:t>仓管排班</a:t>
            </a:r>
            <a:r>
              <a:rPr lang="en-US" altLang="zh-CN" b="1" dirty="0"/>
              <a:t>---</a:t>
            </a:r>
            <a:r>
              <a:rPr lang="zh-CN" altLang="en-US" b="1" dirty="0"/>
              <a:t>问题定义</a:t>
            </a:r>
          </a:p>
        </p:txBody>
      </p:sp>
      <p:sp>
        <p:nvSpPr>
          <p:cNvPr id="3" name="内容占位符 2"/>
          <p:cNvSpPr>
            <a:spLocks noGrp="1"/>
          </p:cNvSpPr>
          <p:nvPr>
            <p:ph idx="1"/>
          </p:nvPr>
        </p:nvSpPr>
        <p:spPr>
          <a:xfrm>
            <a:off x="1205922" y="1397369"/>
            <a:ext cx="9271078" cy="5269043"/>
          </a:xfrm>
        </p:spPr>
        <p:txBody>
          <a:bodyPr>
            <a:normAutofit/>
          </a:bodyPr>
          <a:lstStyle/>
          <a:p>
            <a:pPr lvl="0"/>
            <a:r>
              <a:rPr lang="zh-CN" altLang="zh-CN" b="1" dirty="0">
                <a:solidFill>
                  <a:srgbClr val="0000FF"/>
                </a:solidFill>
              </a:rPr>
              <a:t>决策变量：</a:t>
            </a:r>
          </a:p>
          <a:p>
            <a:pPr lvl="1"/>
            <a:r>
              <a:rPr lang="zh-CN" altLang="zh-CN" sz="1800" b="1" dirty="0"/>
              <a:t>可能的人力班次和该班次对应的人力数</a:t>
            </a:r>
            <a:endParaRPr lang="en-US" altLang="zh-CN" sz="1800" b="1" dirty="0"/>
          </a:p>
          <a:p>
            <a:pPr marL="457200" lvl="1" indent="0">
              <a:buNone/>
            </a:pPr>
            <a:endParaRPr lang="en-US" altLang="zh-CN" sz="1800" b="1" dirty="0"/>
          </a:p>
          <a:p>
            <a:pPr lvl="0"/>
            <a:r>
              <a:rPr lang="zh-CN" altLang="zh-CN" b="1" dirty="0">
                <a:solidFill>
                  <a:srgbClr val="0000FF"/>
                </a:solidFill>
              </a:rPr>
              <a:t>目标函数：</a:t>
            </a:r>
          </a:p>
          <a:p>
            <a:pPr lvl="1"/>
            <a:r>
              <a:rPr lang="zh-CN" altLang="zh-CN" sz="1800" b="1" dirty="0"/>
              <a:t>最小化正常工作工时数</a:t>
            </a:r>
            <a:r>
              <a:rPr lang="en-US" altLang="zh-CN" sz="1800" b="1" dirty="0"/>
              <a:t>/</a:t>
            </a:r>
            <a:r>
              <a:rPr lang="zh-CN" altLang="zh-CN" sz="1800" b="1" dirty="0"/>
              <a:t>人力数，最小化加班工时数。</a:t>
            </a:r>
            <a:endParaRPr lang="en-US" altLang="zh-CN" sz="1800" b="1" dirty="0"/>
          </a:p>
          <a:p>
            <a:pPr marL="457200" lvl="1" indent="0">
              <a:buNone/>
            </a:pPr>
            <a:endParaRPr lang="zh-CN" altLang="zh-CN" sz="1800" b="1" dirty="0"/>
          </a:p>
          <a:p>
            <a:r>
              <a:rPr lang="zh-CN" altLang="zh-CN" b="1" dirty="0">
                <a:solidFill>
                  <a:srgbClr val="0000FF"/>
                </a:solidFill>
              </a:rPr>
              <a:t>约束</a:t>
            </a:r>
            <a:r>
              <a:rPr lang="zh-CN" altLang="en-US" b="1" dirty="0">
                <a:solidFill>
                  <a:srgbClr val="0000FF"/>
                </a:solidFill>
              </a:rPr>
              <a:t>条件</a:t>
            </a:r>
            <a:r>
              <a:rPr lang="en-US" altLang="zh-CN" b="1" dirty="0">
                <a:solidFill>
                  <a:srgbClr val="0000FF"/>
                </a:solidFill>
              </a:rPr>
              <a:t>/</a:t>
            </a:r>
            <a:r>
              <a:rPr lang="zh-CN" altLang="en-US" b="1" dirty="0">
                <a:solidFill>
                  <a:srgbClr val="0000FF"/>
                </a:solidFill>
              </a:rPr>
              <a:t>可行域</a:t>
            </a:r>
            <a:r>
              <a:rPr lang="zh-CN" altLang="zh-CN" b="1" dirty="0">
                <a:solidFill>
                  <a:srgbClr val="0000FF"/>
                </a:solidFill>
              </a:rPr>
              <a:t>：</a:t>
            </a:r>
          </a:p>
          <a:p>
            <a:pPr lvl="1"/>
            <a:r>
              <a:rPr lang="zh-CN" altLang="zh-CN" sz="1800" b="1" dirty="0"/>
              <a:t>每个到发车班次的件量尽量在班次结束之前做完，可以产生积压件量（松弛变量），每个班次，每个到发车时段要有至少一名工人，人力班次时间间隔不应太近（比如少于</a:t>
            </a:r>
            <a:r>
              <a:rPr lang="en-US" altLang="zh-CN" sz="1800" b="1" dirty="0"/>
              <a:t>20</a:t>
            </a:r>
            <a:r>
              <a:rPr lang="zh-CN" altLang="zh-CN" sz="1800" b="1" dirty="0"/>
              <a:t>分钟），分为月度约束和日度约束</a:t>
            </a:r>
            <a:r>
              <a:rPr lang="zh-CN" altLang="en-US" sz="1800" b="1" dirty="0"/>
              <a:t>。</a:t>
            </a:r>
            <a:endParaRPr lang="en-US" altLang="zh-CN" sz="1800" b="1" dirty="0"/>
          </a:p>
          <a:p>
            <a:pPr lvl="1"/>
            <a:r>
              <a:rPr lang="zh-CN" altLang="zh-CN" sz="1800" b="1" dirty="0"/>
              <a:t>所有起始时间至少一个和一个到</a:t>
            </a:r>
            <a:r>
              <a:rPr lang="en-US" altLang="zh-CN" sz="1800" b="1" dirty="0"/>
              <a:t>/</a:t>
            </a:r>
            <a:r>
              <a:rPr lang="zh-CN" altLang="zh-CN" sz="1800" b="1" dirty="0"/>
              <a:t>发车班次起始时间相吻合，长度在</a:t>
            </a:r>
            <a:r>
              <a:rPr lang="en-US" altLang="zh-CN" sz="1800" b="1" dirty="0"/>
              <a:t>4</a:t>
            </a:r>
            <a:r>
              <a:rPr lang="zh-CN" altLang="zh-CN" sz="1800" b="1" dirty="0"/>
              <a:t>到</a:t>
            </a:r>
            <a:r>
              <a:rPr lang="en-US" altLang="zh-CN" sz="1800" b="1" dirty="0"/>
              <a:t>9</a:t>
            </a:r>
            <a:r>
              <a:rPr lang="zh-CN" altLang="zh-CN" sz="1800" b="1" dirty="0"/>
              <a:t>小时内的所有班次和该班次对应的人力数</a:t>
            </a:r>
          </a:p>
        </p:txBody>
      </p:sp>
    </p:spTree>
    <p:extLst>
      <p:ext uri="{BB962C8B-B14F-4D97-AF65-F5344CB8AC3E}">
        <p14:creationId xmlns:p14="http://schemas.microsoft.com/office/powerpoint/2010/main" val="321729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5313" y="606693"/>
            <a:ext cx="8911687" cy="1280890"/>
          </a:xfrm>
        </p:spPr>
        <p:txBody>
          <a:bodyPr/>
          <a:lstStyle/>
          <a:p>
            <a:r>
              <a:rPr lang="zh-CN" altLang="en-US" b="1" dirty="0"/>
              <a:t>仓管排班</a:t>
            </a:r>
            <a:r>
              <a:rPr lang="en-US" altLang="zh-CN" b="1" dirty="0"/>
              <a:t>---</a:t>
            </a:r>
            <a:r>
              <a:rPr lang="zh-CN" altLang="en-US" b="1" dirty="0"/>
              <a:t>模型构建</a:t>
            </a:r>
          </a:p>
        </p:txBody>
      </p:sp>
      <p:sp>
        <p:nvSpPr>
          <p:cNvPr id="4" name="Rectangle 2">
            <a:extLst>
              <a:ext uri="{FF2B5EF4-FFF2-40B4-BE49-F238E27FC236}">
                <a16:creationId xmlns:a16="http://schemas.microsoft.com/office/drawing/2014/main" id="{7F634376-2468-82E9-E83A-69E7B0975DC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a:extLst>
              <a:ext uri="{FF2B5EF4-FFF2-40B4-BE49-F238E27FC236}">
                <a16:creationId xmlns:a16="http://schemas.microsoft.com/office/drawing/2014/main" id="{3A55DC9C-9E8E-08FF-8262-462322EA01E7}"/>
              </a:ext>
            </a:extLst>
          </p:cNvPr>
          <p:cNvSpPr>
            <a:spLocks noChangeArrowheads="1"/>
          </p:cNvSpPr>
          <p:nvPr/>
        </p:nvSpPr>
        <p:spPr bwMode="auto">
          <a:xfrm>
            <a:off x="7526983" y="19898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14">
            <a:extLst>
              <a:ext uri="{FF2B5EF4-FFF2-40B4-BE49-F238E27FC236}">
                <a16:creationId xmlns:a16="http://schemas.microsoft.com/office/drawing/2014/main" id="{B310D933-B5D7-A7A8-8E56-2F64E92CCCAD}"/>
              </a:ext>
            </a:extLst>
          </p:cNvPr>
          <p:cNvSpPr>
            <a:spLocks noChangeArrowheads="1"/>
          </p:cNvSpPr>
          <p:nvPr/>
        </p:nvSpPr>
        <p:spPr bwMode="auto">
          <a:xfrm>
            <a:off x="7019726" y="58983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表格 2">
            <a:extLst>
              <a:ext uri="{FF2B5EF4-FFF2-40B4-BE49-F238E27FC236}">
                <a16:creationId xmlns:a16="http://schemas.microsoft.com/office/drawing/2014/main" id="{F60C19CB-4F88-AB31-04DA-5827A266EEF9}"/>
              </a:ext>
            </a:extLst>
          </p:cNvPr>
          <p:cNvGraphicFramePr>
            <a:graphicFrameLocks noGrp="1"/>
          </p:cNvGraphicFramePr>
          <p:nvPr>
            <p:extLst>
              <p:ext uri="{D42A27DB-BD31-4B8C-83A1-F6EECF244321}">
                <p14:modId xmlns:p14="http://schemas.microsoft.com/office/powerpoint/2010/main" val="2542552188"/>
              </p:ext>
            </p:extLst>
          </p:nvPr>
        </p:nvGraphicFramePr>
        <p:xfrm>
          <a:off x="0" y="1325217"/>
          <a:ext cx="12191990" cy="4452032"/>
        </p:xfrm>
        <a:graphic>
          <a:graphicData uri="http://schemas.openxmlformats.org/drawingml/2006/table">
            <a:tbl>
              <a:tblPr>
                <a:tableStyleId>{284E427A-3D55-4303-BF80-6455036E1DE7}</a:tableStyleId>
              </a:tblPr>
              <a:tblGrid>
                <a:gridCol w="271775">
                  <a:extLst>
                    <a:ext uri="{9D8B030D-6E8A-4147-A177-3AD203B41FA5}">
                      <a16:colId xmlns:a16="http://schemas.microsoft.com/office/drawing/2014/main" val="190220374"/>
                    </a:ext>
                  </a:extLst>
                </a:gridCol>
                <a:gridCol w="514805">
                  <a:extLst>
                    <a:ext uri="{9D8B030D-6E8A-4147-A177-3AD203B41FA5}">
                      <a16:colId xmlns:a16="http://schemas.microsoft.com/office/drawing/2014/main" val="3682890254"/>
                    </a:ext>
                  </a:extLst>
                </a:gridCol>
                <a:gridCol w="393290">
                  <a:extLst>
                    <a:ext uri="{9D8B030D-6E8A-4147-A177-3AD203B41FA5}">
                      <a16:colId xmlns:a16="http://schemas.microsoft.com/office/drawing/2014/main" val="545636902"/>
                    </a:ext>
                  </a:extLst>
                </a:gridCol>
                <a:gridCol w="393290">
                  <a:extLst>
                    <a:ext uri="{9D8B030D-6E8A-4147-A177-3AD203B41FA5}">
                      <a16:colId xmlns:a16="http://schemas.microsoft.com/office/drawing/2014/main" val="2142065732"/>
                    </a:ext>
                  </a:extLst>
                </a:gridCol>
                <a:gridCol w="393290">
                  <a:extLst>
                    <a:ext uri="{9D8B030D-6E8A-4147-A177-3AD203B41FA5}">
                      <a16:colId xmlns:a16="http://schemas.microsoft.com/office/drawing/2014/main" val="2517611839"/>
                    </a:ext>
                  </a:extLst>
                </a:gridCol>
                <a:gridCol w="393290">
                  <a:extLst>
                    <a:ext uri="{9D8B030D-6E8A-4147-A177-3AD203B41FA5}">
                      <a16:colId xmlns:a16="http://schemas.microsoft.com/office/drawing/2014/main" val="11872540"/>
                    </a:ext>
                  </a:extLst>
                </a:gridCol>
                <a:gridCol w="393290">
                  <a:extLst>
                    <a:ext uri="{9D8B030D-6E8A-4147-A177-3AD203B41FA5}">
                      <a16:colId xmlns:a16="http://schemas.microsoft.com/office/drawing/2014/main" val="1040684983"/>
                    </a:ext>
                  </a:extLst>
                </a:gridCol>
                <a:gridCol w="393290">
                  <a:extLst>
                    <a:ext uri="{9D8B030D-6E8A-4147-A177-3AD203B41FA5}">
                      <a16:colId xmlns:a16="http://schemas.microsoft.com/office/drawing/2014/main" val="1017551257"/>
                    </a:ext>
                  </a:extLst>
                </a:gridCol>
                <a:gridCol w="393290">
                  <a:extLst>
                    <a:ext uri="{9D8B030D-6E8A-4147-A177-3AD203B41FA5}">
                      <a16:colId xmlns:a16="http://schemas.microsoft.com/office/drawing/2014/main" val="1691216570"/>
                    </a:ext>
                  </a:extLst>
                </a:gridCol>
                <a:gridCol w="393290">
                  <a:extLst>
                    <a:ext uri="{9D8B030D-6E8A-4147-A177-3AD203B41FA5}">
                      <a16:colId xmlns:a16="http://schemas.microsoft.com/office/drawing/2014/main" val="1071216736"/>
                    </a:ext>
                  </a:extLst>
                </a:gridCol>
                <a:gridCol w="393290">
                  <a:extLst>
                    <a:ext uri="{9D8B030D-6E8A-4147-A177-3AD203B41FA5}">
                      <a16:colId xmlns:a16="http://schemas.microsoft.com/office/drawing/2014/main" val="1424892685"/>
                    </a:ext>
                  </a:extLst>
                </a:gridCol>
                <a:gridCol w="393290">
                  <a:extLst>
                    <a:ext uri="{9D8B030D-6E8A-4147-A177-3AD203B41FA5}">
                      <a16:colId xmlns:a16="http://schemas.microsoft.com/office/drawing/2014/main" val="4026456017"/>
                    </a:ext>
                  </a:extLst>
                </a:gridCol>
                <a:gridCol w="393290">
                  <a:extLst>
                    <a:ext uri="{9D8B030D-6E8A-4147-A177-3AD203B41FA5}">
                      <a16:colId xmlns:a16="http://schemas.microsoft.com/office/drawing/2014/main" val="2888940"/>
                    </a:ext>
                  </a:extLst>
                </a:gridCol>
                <a:gridCol w="393290">
                  <a:extLst>
                    <a:ext uri="{9D8B030D-6E8A-4147-A177-3AD203B41FA5}">
                      <a16:colId xmlns:a16="http://schemas.microsoft.com/office/drawing/2014/main" val="2071694518"/>
                    </a:ext>
                  </a:extLst>
                </a:gridCol>
                <a:gridCol w="393290">
                  <a:extLst>
                    <a:ext uri="{9D8B030D-6E8A-4147-A177-3AD203B41FA5}">
                      <a16:colId xmlns:a16="http://schemas.microsoft.com/office/drawing/2014/main" val="3362112388"/>
                    </a:ext>
                  </a:extLst>
                </a:gridCol>
                <a:gridCol w="393290">
                  <a:extLst>
                    <a:ext uri="{9D8B030D-6E8A-4147-A177-3AD203B41FA5}">
                      <a16:colId xmlns:a16="http://schemas.microsoft.com/office/drawing/2014/main" val="836235255"/>
                    </a:ext>
                  </a:extLst>
                </a:gridCol>
                <a:gridCol w="393290">
                  <a:extLst>
                    <a:ext uri="{9D8B030D-6E8A-4147-A177-3AD203B41FA5}">
                      <a16:colId xmlns:a16="http://schemas.microsoft.com/office/drawing/2014/main" val="2409171329"/>
                    </a:ext>
                  </a:extLst>
                </a:gridCol>
                <a:gridCol w="393290">
                  <a:extLst>
                    <a:ext uri="{9D8B030D-6E8A-4147-A177-3AD203B41FA5}">
                      <a16:colId xmlns:a16="http://schemas.microsoft.com/office/drawing/2014/main" val="1123770169"/>
                    </a:ext>
                  </a:extLst>
                </a:gridCol>
                <a:gridCol w="393290">
                  <a:extLst>
                    <a:ext uri="{9D8B030D-6E8A-4147-A177-3AD203B41FA5}">
                      <a16:colId xmlns:a16="http://schemas.microsoft.com/office/drawing/2014/main" val="162921907"/>
                    </a:ext>
                  </a:extLst>
                </a:gridCol>
                <a:gridCol w="393290">
                  <a:extLst>
                    <a:ext uri="{9D8B030D-6E8A-4147-A177-3AD203B41FA5}">
                      <a16:colId xmlns:a16="http://schemas.microsoft.com/office/drawing/2014/main" val="291715759"/>
                    </a:ext>
                  </a:extLst>
                </a:gridCol>
                <a:gridCol w="393290">
                  <a:extLst>
                    <a:ext uri="{9D8B030D-6E8A-4147-A177-3AD203B41FA5}">
                      <a16:colId xmlns:a16="http://schemas.microsoft.com/office/drawing/2014/main" val="3368394810"/>
                    </a:ext>
                  </a:extLst>
                </a:gridCol>
                <a:gridCol w="393290">
                  <a:extLst>
                    <a:ext uri="{9D8B030D-6E8A-4147-A177-3AD203B41FA5}">
                      <a16:colId xmlns:a16="http://schemas.microsoft.com/office/drawing/2014/main" val="3480695324"/>
                    </a:ext>
                  </a:extLst>
                </a:gridCol>
                <a:gridCol w="393290">
                  <a:extLst>
                    <a:ext uri="{9D8B030D-6E8A-4147-A177-3AD203B41FA5}">
                      <a16:colId xmlns:a16="http://schemas.microsoft.com/office/drawing/2014/main" val="502911805"/>
                    </a:ext>
                  </a:extLst>
                </a:gridCol>
                <a:gridCol w="393290">
                  <a:extLst>
                    <a:ext uri="{9D8B030D-6E8A-4147-A177-3AD203B41FA5}">
                      <a16:colId xmlns:a16="http://schemas.microsoft.com/office/drawing/2014/main" val="44794167"/>
                    </a:ext>
                  </a:extLst>
                </a:gridCol>
                <a:gridCol w="393290">
                  <a:extLst>
                    <a:ext uri="{9D8B030D-6E8A-4147-A177-3AD203B41FA5}">
                      <a16:colId xmlns:a16="http://schemas.microsoft.com/office/drawing/2014/main" val="848058641"/>
                    </a:ext>
                  </a:extLst>
                </a:gridCol>
                <a:gridCol w="393290">
                  <a:extLst>
                    <a:ext uri="{9D8B030D-6E8A-4147-A177-3AD203B41FA5}">
                      <a16:colId xmlns:a16="http://schemas.microsoft.com/office/drawing/2014/main" val="2174223836"/>
                    </a:ext>
                  </a:extLst>
                </a:gridCol>
                <a:gridCol w="393290">
                  <a:extLst>
                    <a:ext uri="{9D8B030D-6E8A-4147-A177-3AD203B41FA5}">
                      <a16:colId xmlns:a16="http://schemas.microsoft.com/office/drawing/2014/main" val="1235324540"/>
                    </a:ext>
                  </a:extLst>
                </a:gridCol>
                <a:gridCol w="393290">
                  <a:extLst>
                    <a:ext uri="{9D8B030D-6E8A-4147-A177-3AD203B41FA5}">
                      <a16:colId xmlns:a16="http://schemas.microsoft.com/office/drawing/2014/main" val="402461327"/>
                    </a:ext>
                  </a:extLst>
                </a:gridCol>
                <a:gridCol w="393290">
                  <a:extLst>
                    <a:ext uri="{9D8B030D-6E8A-4147-A177-3AD203B41FA5}">
                      <a16:colId xmlns:a16="http://schemas.microsoft.com/office/drawing/2014/main" val="2308058981"/>
                    </a:ext>
                  </a:extLst>
                </a:gridCol>
                <a:gridCol w="393290">
                  <a:extLst>
                    <a:ext uri="{9D8B030D-6E8A-4147-A177-3AD203B41FA5}">
                      <a16:colId xmlns:a16="http://schemas.microsoft.com/office/drawing/2014/main" val="1596811263"/>
                    </a:ext>
                  </a:extLst>
                </a:gridCol>
                <a:gridCol w="393290">
                  <a:extLst>
                    <a:ext uri="{9D8B030D-6E8A-4147-A177-3AD203B41FA5}">
                      <a16:colId xmlns:a16="http://schemas.microsoft.com/office/drawing/2014/main" val="2612759169"/>
                    </a:ext>
                  </a:extLst>
                </a:gridCol>
              </a:tblGrid>
              <a:tr h="986990">
                <a:tc>
                  <a:txBody>
                    <a:bodyPr/>
                    <a:lstStyle/>
                    <a:p>
                      <a:pPr algn="l" fontAlgn="b"/>
                      <a:endParaRPr lang="en-US" sz="1400" b="1" i="0" u="none" strike="noStrike" dirty="0">
                        <a:solidFill>
                          <a:srgbClr val="000000"/>
                        </a:solidFill>
                        <a:effectLst/>
                        <a:latin typeface="Calibri" panose="020F0502020204030204" pitchFamily="34" charset="0"/>
                      </a:endParaRPr>
                    </a:p>
                  </a:txBody>
                  <a:tcPr marL="2996" marR="2996" marT="2996" marB="0" anchor="b"/>
                </a:tc>
                <a:tc>
                  <a:txBody>
                    <a:bodyPr/>
                    <a:lstStyle/>
                    <a:p>
                      <a:pPr algn="l" fontAlgn="b"/>
                      <a:r>
                        <a:rPr lang="en-US" altLang="zh-CN" sz="1400" b="1" u="none" strike="noStrike">
                          <a:effectLst/>
                        </a:rPr>
                        <a:t>11</a:t>
                      </a:r>
                      <a:r>
                        <a:rPr lang="zh-CN" altLang="en-US" sz="1400" b="1" u="none" strike="noStrike">
                          <a:effectLst/>
                        </a:rPr>
                        <a:t>月</a:t>
                      </a:r>
                      <a:r>
                        <a:rPr lang="en-US" altLang="zh-CN" sz="1400" b="1" u="none" strike="noStrike">
                          <a:effectLst/>
                        </a:rPr>
                        <a:t>1</a:t>
                      </a:r>
                      <a:r>
                        <a:rPr lang="zh-CN" altLang="en-US" sz="1400" b="1" u="none" strike="noStrike">
                          <a:effectLst/>
                        </a:rPr>
                        <a:t>日</a:t>
                      </a:r>
                      <a:endParaRPr lang="zh-CN" alt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l" fontAlgn="b"/>
                      <a:r>
                        <a:rPr lang="en-US" altLang="zh-CN" sz="1400" b="1" u="none" strike="noStrike">
                          <a:effectLst/>
                        </a:rPr>
                        <a:t>11</a:t>
                      </a:r>
                      <a:r>
                        <a:rPr lang="zh-CN" altLang="en-US" sz="1400" b="1" u="none" strike="noStrike">
                          <a:effectLst/>
                        </a:rPr>
                        <a:t>月</a:t>
                      </a:r>
                      <a:r>
                        <a:rPr lang="en-US" altLang="zh-CN" sz="1400" b="1" u="none" strike="noStrike">
                          <a:effectLst/>
                        </a:rPr>
                        <a:t>2</a:t>
                      </a:r>
                      <a:r>
                        <a:rPr lang="zh-CN" altLang="en-US" sz="1400" b="1" u="none" strike="noStrike">
                          <a:effectLst/>
                        </a:rPr>
                        <a:t>日</a:t>
                      </a:r>
                      <a:endParaRPr lang="zh-CN" alt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l" fontAlgn="b"/>
                      <a:r>
                        <a:rPr lang="en-US" altLang="zh-CN" sz="1400" b="1" u="none" strike="noStrike">
                          <a:effectLst/>
                        </a:rPr>
                        <a:t>11</a:t>
                      </a:r>
                      <a:r>
                        <a:rPr lang="zh-CN" altLang="en-US" sz="1400" b="1" u="none" strike="noStrike">
                          <a:effectLst/>
                        </a:rPr>
                        <a:t>月</a:t>
                      </a:r>
                      <a:r>
                        <a:rPr lang="en-US" altLang="zh-CN" sz="1400" b="1" u="none" strike="noStrike">
                          <a:effectLst/>
                        </a:rPr>
                        <a:t>3</a:t>
                      </a:r>
                      <a:r>
                        <a:rPr lang="zh-CN" altLang="en-US" sz="1400" b="1" u="none" strike="noStrike">
                          <a:effectLst/>
                        </a:rPr>
                        <a:t>日</a:t>
                      </a:r>
                      <a:endParaRPr lang="zh-CN" alt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l" fontAlgn="b"/>
                      <a:r>
                        <a:rPr lang="en-US" altLang="zh-CN" sz="1400" b="1" u="none" strike="noStrike">
                          <a:effectLst/>
                        </a:rPr>
                        <a:t>11</a:t>
                      </a:r>
                      <a:r>
                        <a:rPr lang="zh-CN" altLang="en-US" sz="1400" b="1" u="none" strike="noStrike">
                          <a:effectLst/>
                        </a:rPr>
                        <a:t>月</a:t>
                      </a:r>
                      <a:r>
                        <a:rPr lang="en-US" altLang="zh-CN" sz="1400" b="1" u="none" strike="noStrike">
                          <a:effectLst/>
                        </a:rPr>
                        <a:t>4</a:t>
                      </a:r>
                      <a:r>
                        <a:rPr lang="zh-CN" altLang="en-US" sz="1400" b="1" u="none" strike="noStrike">
                          <a:effectLst/>
                        </a:rPr>
                        <a:t>日</a:t>
                      </a:r>
                      <a:endParaRPr lang="zh-CN" alt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l" fontAlgn="b"/>
                      <a:r>
                        <a:rPr lang="en-US" altLang="zh-CN" sz="1400" b="1" u="none" strike="noStrike">
                          <a:effectLst/>
                        </a:rPr>
                        <a:t>11</a:t>
                      </a:r>
                      <a:r>
                        <a:rPr lang="zh-CN" altLang="en-US" sz="1400" b="1" u="none" strike="noStrike">
                          <a:effectLst/>
                        </a:rPr>
                        <a:t>月</a:t>
                      </a:r>
                      <a:r>
                        <a:rPr lang="en-US" altLang="zh-CN" sz="1400" b="1" u="none" strike="noStrike">
                          <a:effectLst/>
                        </a:rPr>
                        <a:t>5</a:t>
                      </a:r>
                      <a:r>
                        <a:rPr lang="zh-CN" altLang="en-US" sz="1400" b="1" u="none" strike="noStrike">
                          <a:effectLst/>
                        </a:rPr>
                        <a:t>日</a:t>
                      </a:r>
                      <a:endParaRPr lang="zh-CN" alt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l" fontAlgn="b"/>
                      <a:r>
                        <a:rPr lang="en-US" altLang="zh-CN" sz="1400" b="1" u="none" strike="noStrike">
                          <a:effectLst/>
                        </a:rPr>
                        <a:t>11</a:t>
                      </a:r>
                      <a:r>
                        <a:rPr lang="zh-CN" altLang="en-US" sz="1400" b="1" u="none" strike="noStrike">
                          <a:effectLst/>
                        </a:rPr>
                        <a:t>月</a:t>
                      </a:r>
                      <a:r>
                        <a:rPr lang="en-US" altLang="zh-CN" sz="1400" b="1" u="none" strike="noStrike">
                          <a:effectLst/>
                        </a:rPr>
                        <a:t>6</a:t>
                      </a:r>
                      <a:r>
                        <a:rPr lang="zh-CN" altLang="en-US" sz="1400" b="1" u="none" strike="noStrike">
                          <a:effectLst/>
                        </a:rPr>
                        <a:t>日</a:t>
                      </a:r>
                      <a:endParaRPr lang="zh-CN" alt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l" fontAlgn="b"/>
                      <a:r>
                        <a:rPr lang="en-US" altLang="zh-CN" sz="1400" b="1" u="none" strike="noStrike">
                          <a:effectLst/>
                        </a:rPr>
                        <a:t>11</a:t>
                      </a:r>
                      <a:r>
                        <a:rPr lang="zh-CN" altLang="en-US" sz="1400" b="1" u="none" strike="noStrike">
                          <a:effectLst/>
                        </a:rPr>
                        <a:t>月</a:t>
                      </a:r>
                      <a:r>
                        <a:rPr lang="en-US" altLang="zh-CN" sz="1400" b="1" u="none" strike="noStrike">
                          <a:effectLst/>
                        </a:rPr>
                        <a:t>7</a:t>
                      </a:r>
                      <a:r>
                        <a:rPr lang="zh-CN" altLang="en-US" sz="1400" b="1" u="none" strike="noStrike">
                          <a:effectLst/>
                        </a:rPr>
                        <a:t>日</a:t>
                      </a:r>
                      <a:endParaRPr lang="zh-CN" alt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l" fontAlgn="b"/>
                      <a:r>
                        <a:rPr lang="en-US" altLang="zh-CN" sz="1400" b="1" u="none" strike="noStrike">
                          <a:effectLst/>
                        </a:rPr>
                        <a:t>11</a:t>
                      </a:r>
                      <a:r>
                        <a:rPr lang="zh-CN" altLang="en-US" sz="1400" b="1" u="none" strike="noStrike">
                          <a:effectLst/>
                        </a:rPr>
                        <a:t>月</a:t>
                      </a:r>
                      <a:r>
                        <a:rPr lang="en-US" altLang="zh-CN" sz="1400" b="1" u="none" strike="noStrike">
                          <a:effectLst/>
                        </a:rPr>
                        <a:t>8</a:t>
                      </a:r>
                      <a:r>
                        <a:rPr lang="zh-CN" altLang="en-US" sz="1400" b="1" u="none" strike="noStrike">
                          <a:effectLst/>
                        </a:rPr>
                        <a:t>日</a:t>
                      </a:r>
                      <a:endParaRPr lang="zh-CN" alt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l" fontAlgn="b"/>
                      <a:r>
                        <a:rPr lang="en-US" altLang="zh-CN" sz="1400" b="1" u="none" strike="noStrike" dirty="0">
                          <a:effectLst/>
                        </a:rPr>
                        <a:t>11</a:t>
                      </a:r>
                      <a:r>
                        <a:rPr lang="zh-CN" altLang="en-US" sz="1400" b="1" u="none" strike="noStrike" dirty="0">
                          <a:effectLst/>
                        </a:rPr>
                        <a:t>月</a:t>
                      </a:r>
                      <a:r>
                        <a:rPr lang="en-US" altLang="zh-CN" sz="1400" b="1" u="none" strike="noStrike" dirty="0">
                          <a:effectLst/>
                        </a:rPr>
                        <a:t>9</a:t>
                      </a:r>
                      <a:r>
                        <a:rPr lang="zh-CN" altLang="en-US" sz="1400" b="1" u="none" strike="noStrike" dirty="0">
                          <a:effectLst/>
                        </a:rPr>
                        <a:t>日</a:t>
                      </a:r>
                      <a:endParaRPr lang="zh-CN" altLang="en-US" sz="1400" b="1" i="0" u="none" strike="noStrike" dirty="0">
                        <a:solidFill>
                          <a:srgbClr val="000000"/>
                        </a:solidFill>
                        <a:effectLst/>
                        <a:latin typeface="Calibri" panose="020F0502020204030204" pitchFamily="34" charset="0"/>
                      </a:endParaRPr>
                    </a:p>
                  </a:txBody>
                  <a:tcPr marL="2996" marR="2996" marT="2996" marB="0" anchor="b"/>
                </a:tc>
                <a:tc>
                  <a:txBody>
                    <a:bodyPr/>
                    <a:lstStyle/>
                    <a:p>
                      <a:pPr algn="l" fontAlgn="b"/>
                      <a:r>
                        <a:rPr lang="en-US" altLang="zh-CN" sz="1400" b="1" u="none" strike="noStrike">
                          <a:effectLst/>
                        </a:rPr>
                        <a:t>11</a:t>
                      </a:r>
                      <a:r>
                        <a:rPr lang="zh-CN" altLang="en-US" sz="1400" b="1" u="none" strike="noStrike">
                          <a:effectLst/>
                        </a:rPr>
                        <a:t>月</a:t>
                      </a:r>
                      <a:r>
                        <a:rPr lang="en-US" altLang="zh-CN" sz="1400" b="1" u="none" strike="noStrike">
                          <a:effectLst/>
                        </a:rPr>
                        <a:t>10</a:t>
                      </a:r>
                      <a:r>
                        <a:rPr lang="zh-CN" altLang="en-US" sz="1400" b="1" u="none" strike="noStrike">
                          <a:effectLst/>
                        </a:rPr>
                        <a:t>日</a:t>
                      </a:r>
                      <a:endParaRPr lang="zh-CN" alt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l" fontAlgn="b"/>
                      <a:r>
                        <a:rPr lang="en-US" altLang="zh-CN" sz="1400" b="1" u="none" strike="noStrike">
                          <a:effectLst/>
                        </a:rPr>
                        <a:t>11</a:t>
                      </a:r>
                      <a:r>
                        <a:rPr lang="zh-CN" altLang="en-US" sz="1400" b="1" u="none" strike="noStrike">
                          <a:effectLst/>
                        </a:rPr>
                        <a:t>月</a:t>
                      </a:r>
                      <a:r>
                        <a:rPr lang="en-US" altLang="zh-CN" sz="1400" b="1" u="none" strike="noStrike">
                          <a:effectLst/>
                        </a:rPr>
                        <a:t>11</a:t>
                      </a:r>
                      <a:r>
                        <a:rPr lang="zh-CN" altLang="en-US" sz="1400" b="1" u="none" strike="noStrike">
                          <a:effectLst/>
                        </a:rPr>
                        <a:t>日</a:t>
                      </a:r>
                      <a:endParaRPr lang="zh-CN" alt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l" fontAlgn="b"/>
                      <a:r>
                        <a:rPr lang="en-US" altLang="zh-CN" sz="1400" b="1" u="none" strike="noStrike">
                          <a:effectLst/>
                        </a:rPr>
                        <a:t>11</a:t>
                      </a:r>
                      <a:r>
                        <a:rPr lang="zh-CN" altLang="en-US" sz="1400" b="1" u="none" strike="noStrike">
                          <a:effectLst/>
                        </a:rPr>
                        <a:t>月</a:t>
                      </a:r>
                      <a:r>
                        <a:rPr lang="en-US" altLang="zh-CN" sz="1400" b="1" u="none" strike="noStrike">
                          <a:effectLst/>
                        </a:rPr>
                        <a:t>12</a:t>
                      </a:r>
                      <a:r>
                        <a:rPr lang="zh-CN" altLang="en-US" sz="1400" b="1" u="none" strike="noStrike">
                          <a:effectLst/>
                        </a:rPr>
                        <a:t>日</a:t>
                      </a:r>
                      <a:endParaRPr lang="zh-CN" alt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l" fontAlgn="b"/>
                      <a:r>
                        <a:rPr lang="en-US" altLang="zh-CN" sz="1400" b="1" u="none" strike="noStrike">
                          <a:effectLst/>
                        </a:rPr>
                        <a:t>11</a:t>
                      </a:r>
                      <a:r>
                        <a:rPr lang="zh-CN" altLang="en-US" sz="1400" b="1" u="none" strike="noStrike">
                          <a:effectLst/>
                        </a:rPr>
                        <a:t>月</a:t>
                      </a:r>
                      <a:r>
                        <a:rPr lang="en-US" altLang="zh-CN" sz="1400" b="1" u="none" strike="noStrike">
                          <a:effectLst/>
                        </a:rPr>
                        <a:t>13</a:t>
                      </a:r>
                      <a:r>
                        <a:rPr lang="zh-CN" altLang="en-US" sz="1400" b="1" u="none" strike="noStrike">
                          <a:effectLst/>
                        </a:rPr>
                        <a:t>日</a:t>
                      </a:r>
                      <a:endParaRPr lang="zh-CN" alt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l" fontAlgn="b"/>
                      <a:r>
                        <a:rPr lang="en-US" altLang="zh-CN" sz="1400" b="1" u="none" strike="noStrike">
                          <a:effectLst/>
                        </a:rPr>
                        <a:t>11</a:t>
                      </a:r>
                      <a:r>
                        <a:rPr lang="zh-CN" altLang="en-US" sz="1400" b="1" u="none" strike="noStrike">
                          <a:effectLst/>
                        </a:rPr>
                        <a:t>月</a:t>
                      </a:r>
                      <a:r>
                        <a:rPr lang="en-US" altLang="zh-CN" sz="1400" b="1" u="none" strike="noStrike">
                          <a:effectLst/>
                        </a:rPr>
                        <a:t>14</a:t>
                      </a:r>
                      <a:r>
                        <a:rPr lang="zh-CN" altLang="en-US" sz="1400" b="1" u="none" strike="noStrike">
                          <a:effectLst/>
                        </a:rPr>
                        <a:t>日</a:t>
                      </a:r>
                      <a:endParaRPr lang="zh-CN" alt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l" fontAlgn="b"/>
                      <a:r>
                        <a:rPr lang="en-US" altLang="zh-CN" sz="1400" b="1" u="none" strike="noStrike">
                          <a:effectLst/>
                        </a:rPr>
                        <a:t>11</a:t>
                      </a:r>
                      <a:r>
                        <a:rPr lang="zh-CN" altLang="en-US" sz="1400" b="1" u="none" strike="noStrike">
                          <a:effectLst/>
                        </a:rPr>
                        <a:t>月</a:t>
                      </a:r>
                      <a:r>
                        <a:rPr lang="en-US" altLang="zh-CN" sz="1400" b="1" u="none" strike="noStrike">
                          <a:effectLst/>
                        </a:rPr>
                        <a:t>15</a:t>
                      </a:r>
                      <a:r>
                        <a:rPr lang="zh-CN" altLang="en-US" sz="1400" b="1" u="none" strike="noStrike">
                          <a:effectLst/>
                        </a:rPr>
                        <a:t>日</a:t>
                      </a:r>
                      <a:endParaRPr lang="zh-CN" alt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l" fontAlgn="b"/>
                      <a:r>
                        <a:rPr lang="en-US" altLang="zh-CN" sz="1400" b="1" u="none" strike="noStrike">
                          <a:effectLst/>
                        </a:rPr>
                        <a:t>11</a:t>
                      </a:r>
                      <a:r>
                        <a:rPr lang="zh-CN" altLang="en-US" sz="1400" b="1" u="none" strike="noStrike">
                          <a:effectLst/>
                        </a:rPr>
                        <a:t>月</a:t>
                      </a:r>
                      <a:r>
                        <a:rPr lang="en-US" altLang="zh-CN" sz="1400" b="1" u="none" strike="noStrike">
                          <a:effectLst/>
                        </a:rPr>
                        <a:t>16</a:t>
                      </a:r>
                      <a:r>
                        <a:rPr lang="zh-CN" altLang="en-US" sz="1400" b="1" u="none" strike="noStrike">
                          <a:effectLst/>
                        </a:rPr>
                        <a:t>日</a:t>
                      </a:r>
                      <a:endParaRPr lang="zh-CN" alt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l" fontAlgn="b"/>
                      <a:r>
                        <a:rPr lang="en-US" altLang="zh-CN" sz="1400" b="1" u="none" strike="noStrike">
                          <a:effectLst/>
                        </a:rPr>
                        <a:t>11</a:t>
                      </a:r>
                      <a:r>
                        <a:rPr lang="zh-CN" altLang="en-US" sz="1400" b="1" u="none" strike="noStrike">
                          <a:effectLst/>
                        </a:rPr>
                        <a:t>月</a:t>
                      </a:r>
                      <a:r>
                        <a:rPr lang="en-US" altLang="zh-CN" sz="1400" b="1" u="none" strike="noStrike">
                          <a:effectLst/>
                        </a:rPr>
                        <a:t>17</a:t>
                      </a:r>
                      <a:r>
                        <a:rPr lang="zh-CN" altLang="en-US" sz="1400" b="1" u="none" strike="noStrike">
                          <a:effectLst/>
                        </a:rPr>
                        <a:t>日</a:t>
                      </a:r>
                      <a:endParaRPr lang="zh-CN" alt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l" fontAlgn="b"/>
                      <a:r>
                        <a:rPr lang="en-US" altLang="zh-CN" sz="1400" b="1" u="none" strike="noStrike">
                          <a:effectLst/>
                        </a:rPr>
                        <a:t>11</a:t>
                      </a:r>
                      <a:r>
                        <a:rPr lang="zh-CN" altLang="en-US" sz="1400" b="1" u="none" strike="noStrike">
                          <a:effectLst/>
                        </a:rPr>
                        <a:t>月</a:t>
                      </a:r>
                      <a:r>
                        <a:rPr lang="en-US" altLang="zh-CN" sz="1400" b="1" u="none" strike="noStrike">
                          <a:effectLst/>
                        </a:rPr>
                        <a:t>18</a:t>
                      </a:r>
                      <a:r>
                        <a:rPr lang="zh-CN" altLang="en-US" sz="1400" b="1" u="none" strike="noStrike">
                          <a:effectLst/>
                        </a:rPr>
                        <a:t>日</a:t>
                      </a:r>
                      <a:endParaRPr lang="zh-CN" alt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l" fontAlgn="b"/>
                      <a:r>
                        <a:rPr lang="en-US" altLang="zh-CN" sz="1400" b="1" u="none" strike="noStrike">
                          <a:effectLst/>
                        </a:rPr>
                        <a:t>11</a:t>
                      </a:r>
                      <a:r>
                        <a:rPr lang="zh-CN" altLang="en-US" sz="1400" b="1" u="none" strike="noStrike">
                          <a:effectLst/>
                        </a:rPr>
                        <a:t>月</a:t>
                      </a:r>
                      <a:r>
                        <a:rPr lang="en-US" altLang="zh-CN" sz="1400" b="1" u="none" strike="noStrike">
                          <a:effectLst/>
                        </a:rPr>
                        <a:t>19</a:t>
                      </a:r>
                      <a:r>
                        <a:rPr lang="zh-CN" altLang="en-US" sz="1400" b="1" u="none" strike="noStrike">
                          <a:effectLst/>
                        </a:rPr>
                        <a:t>日</a:t>
                      </a:r>
                      <a:endParaRPr lang="zh-CN" alt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l" fontAlgn="b"/>
                      <a:r>
                        <a:rPr lang="en-US" altLang="zh-CN" sz="1400" b="1" u="none" strike="noStrike">
                          <a:effectLst/>
                        </a:rPr>
                        <a:t>11</a:t>
                      </a:r>
                      <a:r>
                        <a:rPr lang="zh-CN" altLang="en-US" sz="1400" b="1" u="none" strike="noStrike">
                          <a:effectLst/>
                        </a:rPr>
                        <a:t>月</a:t>
                      </a:r>
                      <a:r>
                        <a:rPr lang="en-US" altLang="zh-CN" sz="1400" b="1" u="none" strike="noStrike">
                          <a:effectLst/>
                        </a:rPr>
                        <a:t>20</a:t>
                      </a:r>
                      <a:r>
                        <a:rPr lang="zh-CN" altLang="en-US" sz="1400" b="1" u="none" strike="noStrike">
                          <a:effectLst/>
                        </a:rPr>
                        <a:t>日</a:t>
                      </a:r>
                      <a:endParaRPr lang="zh-CN" alt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l" fontAlgn="b"/>
                      <a:r>
                        <a:rPr lang="en-US" altLang="zh-CN" sz="1400" b="1" u="none" strike="noStrike">
                          <a:effectLst/>
                        </a:rPr>
                        <a:t>11</a:t>
                      </a:r>
                      <a:r>
                        <a:rPr lang="zh-CN" altLang="en-US" sz="1400" b="1" u="none" strike="noStrike">
                          <a:effectLst/>
                        </a:rPr>
                        <a:t>月</a:t>
                      </a:r>
                      <a:r>
                        <a:rPr lang="en-US" altLang="zh-CN" sz="1400" b="1" u="none" strike="noStrike">
                          <a:effectLst/>
                        </a:rPr>
                        <a:t>21</a:t>
                      </a:r>
                      <a:r>
                        <a:rPr lang="zh-CN" altLang="en-US" sz="1400" b="1" u="none" strike="noStrike">
                          <a:effectLst/>
                        </a:rPr>
                        <a:t>日</a:t>
                      </a:r>
                      <a:endParaRPr lang="zh-CN" alt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l" fontAlgn="b"/>
                      <a:r>
                        <a:rPr lang="en-US" altLang="zh-CN" sz="1400" b="1" u="none" strike="noStrike">
                          <a:effectLst/>
                        </a:rPr>
                        <a:t>11</a:t>
                      </a:r>
                      <a:r>
                        <a:rPr lang="zh-CN" altLang="en-US" sz="1400" b="1" u="none" strike="noStrike">
                          <a:effectLst/>
                        </a:rPr>
                        <a:t>月</a:t>
                      </a:r>
                      <a:r>
                        <a:rPr lang="en-US" altLang="zh-CN" sz="1400" b="1" u="none" strike="noStrike">
                          <a:effectLst/>
                        </a:rPr>
                        <a:t>22</a:t>
                      </a:r>
                      <a:r>
                        <a:rPr lang="zh-CN" altLang="en-US" sz="1400" b="1" u="none" strike="noStrike">
                          <a:effectLst/>
                        </a:rPr>
                        <a:t>日</a:t>
                      </a:r>
                      <a:endParaRPr lang="zh-CN" alt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l" fontAlgn="b"/>
                      <a:r>
                        <a:rPr lang="en-US" altLang="zh-CN" sz="1400" b="1" u="none" strike="noStrike">
                          <a:effectLst/>
                        </a:rPr>
                        <a:t>11</a:t>
                      </a:r>
                      <a:r>
                        <a:rPr lang="zh-CN" altLang="en-US" sz="1400" b="1" u="none" strike="noStrike">
                          <a:effectLst/>
                        </a:rPr>
                        <a:t>月</a:t>
                      </a:r>
                      <a:r>
                        <a:rPr lang="en-US" altLang="zh-CN" sz="1400" b="1" u="none" strike="noStrike">
                          <a:effectLst/>
                        </a:rPr>
                        <a:t>23</a:t>
                      </a:r>
                      <a:r>
                        <a:rPr lang="zh-CN" altLang="en-US" sz="1400" b="1" u="none" strike="noStrike">
                          <a:effectLst/>
                        </a:rPr>
                        <a:t>日</a:t>
                      </a:r>
                      <a:endParaRPr lang="zh-CN" alt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l" fontAlgn="b"/>
                      <a:r>
                        <a:rPr lang="en-US" altLang="zh-CN" sz="1400" b="1" u="none" strike="noStrike">
                          <a:effectLst/>
                        </a:rPr>
                        <a:t>11</a:t>
                      </a:r>
                      <a:r>
                        <a:rPr lang="zh-CN" altLang="en-US" sz="1400" b="1" u="none" strike="noStrike">
                          <a:effectLst/>
                        </a:rPr>
                        <a:t>月</a:t>
                      </a:r>
                      <a:r>
                        <a:rPr lang="en-US" altLang="zh-CN" sz="1400" b="1" u="none" strike="noStrike">
                          <a:effectLst/>
                        </a:rPr>
                        <a:t>24</a:t>
                      </a:r>
                      <a:r>
                        <a:rPr lang="zh-CN" altLang="en-US" sz="1400" b="1" u="none" strike="noStrike">
                          <a:effectLst/>
                        </a:rPr>
                        <a:t>日</a:t>
                      </a:r>
                      <a:endParaRPr lang="zh-CN" alt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l" fontAlgn="b"/>
                      <a:r>
                        <a:rPr lang="en-US" altLang="zh-CN" sz="1400" b="1" u="none" strike="noStrike">
                          <a:effectLst/>
                        </a:rPr>
                        <a:t>11</a:t>
                      </a:r>
                      <a:r>
                        <a:rPr lang="zh-CN" altLang="en-US" sz="1400" b="1" u="none" strike="noStrike">
                          <a:effectLst/>
                        </a:rPr>
                        <a:t>月</a:t>
                      </a:r>
                      <a:r>
                        <a:rPr lang="en-US" altLang="zh-CN" sz="1400" b="1" u="none" strike="noStrike">
                          <a:effectLst/>
                        </a:rPr>
                        <a:t>25</a:t>
                      </a:r>
                      <a:r>
                        <a:rPr lang="zh-CN" altLang="en-US" sz="1400" b="1" u="none" strike="noStrike">
                          <a:effectLst/>
                        </a:rPr>
                        <a:t>日</a:t>
                      </a:r>
                      <a:endParaRPr lang="zh-CN" alt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l" fontAlgn="b"/>
                      <a:r>
                        <a:rPr lang="en-US" altLang="zh-CN" sz="1400" b="1" u="none" strike="noStrike">
                          <a:effectLst/>
                        </a:rPr>
                        <a:t>11</a:t>
                      </a:r>
                      <a:r>
                        <a:rPr lang="zh-CN" altLang="en-US" sz="1400" b="1" u="none" strike="noStrike">
                          <a:effectLst/>
                        </a:rPr>
                        <a:t>月</a:t>
                      </a:r>
                      <a:r>
                        <a:rPr lang="en-US" altLang="zh-CN" sz="1400" b="1" u="none" strike="noStrike">
                          <a:effectLst/>
                        </a:rPr>
                        <a:t>26</a:t>
                      </a:r>
                      <a:r>
                        <a:rPr lang="zh-CN" altLang="en-US" sz="1400" b="1" u="none" strike="noStrike">
                          <a:effectLst/>
                        </a:rPr>
                        <a:t>日</a:t>
                      </a:r>
                      <a:endParaRPr lang="zh-CN" alt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l" fontAlgn="b"/>
                      <a:r>
                        <a:rPr lang="en-US" altLang="zh-CN" sz="1400" b="1" u="none" strike="noStrike">
                          <a:effectLst/>
                        </a:rPr>
                        <a:t>11</a:t>
                      </a:r>
                      <a:r>
                        <a:rPr lang="zh-CN" altLang="en-US" sz="1400" b="1" u="none" strike="noStrike">
                          <a:effectLst/>
                        </a:rPr>
                        <a:t>月</a:t>
                      </a:r>
                      <a:r>
                        <a:rPr lang="en-US" altLang="zh-CN" sz="1400" b="1" u="none" strike="noStrike">
                          <a:effectLst/>
                        </a:rPr>
                        <a:t>27</a:t>
                      </a:r>
                      <a:r>
                        <a:rPr lang="zh-CN" altLang="en-US" sz="1400" b="1" u="none" strike="noStrike">
                          <a:effectLst/>
                        </a:rPr>
                        <a:t>日</a:t>
                      </a:r>
                      <a:endParaRPr lang="zh-CN" alt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l" fontAlgn="b"/>
                      <a:r>
                        <a:rPr lang="en-US" altLang="zh-CN" sz="1400" b="1" u="none" strike="noStrike">
                          <a:effectLst/>
                        </a:rPr>
                        <a:t>11</a:t>
                      </a:r>
                      <a:r>
                        <a:rPr lang="zh-CN" altLang="en-US" sz="1400" b="1" u="none" strike="noStrike">
                          <a:effectLst/>
                        </a:rPr>
                        <a:t>月</a:t>
                      </a:r>
                      <a:r>
                        <a:rPr lang="en-US" altLang="zh-CN" sz="1400" b="1" u="none" strike="noStrike">
                          <a:effectLst/>
                        </a:rPr>
                        <a:t>28</a:t>
                      </a:r>
                      <a:r>
                        <a:rPr lang="zh-CN" altLang="en-US" sz="1400" b="1" u="none" strike="noStrike">
                          <a:effectLst/>
                        </a:rPr>
                        <a:t>日</a:t>
                      </a:r>
                      <a:endParaRPr lang="zh-CN" alt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l" fontAlgn="b"/>
                      <a:r>
                        <a:rPr lang="en-US" altLang="zh-CN" sz="1400" b="1" u="none" strike="noStrike">
                          <a:effectLst/>
                        </a:rPr>
                        <a:t>11</a:t>
                      </a:r>
                      <a:r>
                        <a:rPr lang="zh-CN" altLang="en-US" sz="1400" b="1" u="none" strike="noStrike">
                          <a:effectLst/>
                        </a:rPr>
                        <a:t>月</a:t>
                      </a:r>
                      <a:r>
                        <a:rPr lang="en-US" altLang="zh-CN" sz="1400" b="1" u="none" strike="noStrike">
                          <a:effectLst/>
                        </a:rPr>
                        <a:t>29</a:t>
                      </a:r>
                      <a:r>
                        <a:rPr lang="zh-CN" altLang="en-US" sz="1400" b="1" u="none" strike="noStrike">
                          <a:effectLst/>
                        </a:rPr>
                        <a:t>日</a:t>
                      </a:r>
                      <a:endParaRPr lang="zh-CN" alt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l" fontAlgn="b"/>
                      <a:r>
                        <a:rPr lang="en-US" altLang="zh-CN" sz="1400" b="1" u="none" strike="noStrike" dirty="0">
                          <a:effectLst/>
                        </a:rPr>
                        <a:t>11</a:t>
                      </a:r>
                      <a:r>
                        <a:rPr lang="zh-CN" altLang="en-US" sz="1400" b="1" u="none" strike="noStrike" dirty="0">
                          <a:effectLst/>
                        </a:rPr>
                        <a:t>月</a:t>
                      </a:r>
                      <a:r>
                        <a:rPr lang="en-US" altLang="zh-CN" sz="1400" b="1" u="none" strike="noStrike" dirty="0">
                          <a:effectLst/>
                        </a:rPr>
                        <a:t>30</a:t>
                      </a:r>
                      <a:r>
                        <a:rPr lang="zh-CN" altLang="en-US" sz="1400" b="1" u="none" strike="noStrike" dirty="0">
                          <a:effectLst/>
                        </a:rPr>
                        <a:t>日</a:t>
                      </a:r>
                      <a:endParaRPr lang="zh-CN" altLang="en-US" sz="1400" b="1" i="0" u="none" strike="noStrike" dirty="0">
                        <a:solidFill>
                          <a:srgbClr val="000000"/>
                        </a:solidFill>
                        <a:effectLst/>
                        <a:latin typeface="Calibri" panose="020F0502020204030204" pitchFamily="34" charset="0"/>
                      </a:endParaRPr>
                    </a:p>
                  </a:txBody>
                  <a:tcPr marL="2996" marR="2996" marT="2996" marB="0" anchor="b"/>
                </a:tc>
                <a:extLst>
                  <a:ext uri="{0D108BD9-81ED-4DB2-BD59-A6C34878D82A}">
                    <a16:rowId xmlns:a16="http://schemas.microsoft.com/office/drawing/2014/main" val="242529513"/>
                  </a:ext>
                </a:extLst>
              </a:tr>
              <a:tr h="495006">
                <a:tc>
                  <a:txBody>
                    <a:bodyPr/>
                    <a:lstStyle/>
                    <a:p>
                      <a:pPr algn="l" fontAlgn="b"/>
                      <a:r>
                        <a:rPr lang="en-US" sz="1400" b="1" u="none" strike="noStrike">
                          <a:effectLst/>
                        </a:rPr>
                        <a:t>D1</a:t>
                      </a:r>
                      <a:endParaRPr 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r" fontAlgn="ctr"/>
                      <a:r>
                        <a:rPr lang="en-US" sz="1400" b="1" u="none" strike="noStrike">
                          <a:effectLst/>
                        </a:rPr>
                        <a:t>1820</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1637</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1928</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2386</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1548</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2254</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1715</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2205</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2320</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2460</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1747</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2253</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1876</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1828</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2358</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1764</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1565</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2059</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2352</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1833</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1850</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1858</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2494</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2316</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1728</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1728</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1923</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1829</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2481</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2027</a:t>
                      </a:r>
                      <a:endParaRPr lang="en-US" sz="1400" b="1" i="0" u="none" strike="noStrike">
                        <a:solidFill>
                          <a:srgbClr val="000000"/>
                        </a:solidFill>
                        <a:effectLst/>
                        <a:latin typeface="Calibri" panose="020F0502020204030204" pitchFamily="34" charset="0"/>
                      </a:endParaRPr>
                    </a:p>
                  </a:txBody>
                  <a:tcPr marL="2996" marR="2996" marT="2996" marB="0" anchor="ctr"/>
                </a:tc>
                <a:extLst>
                  <a:ext uri="{0D108BD9-81ED-4DB2-BD59-A6C34878D82A}">
                    <a16:rowId xmlns:a16="http://schemas.microsoft.com/office/drawing/2014/main" val="1339416236"/>
                  </a:ext>
                </a:extLst>
              </a:tr>
              <a:tr h="495006">
                <a:tc>
                  <a:txBody>
                    <a:bodyPr/>
                    <a:lstStyle/>
                    <a:p>
                      <a:pPr algn="l" fontAlgn="b"/>
                      <a:r>
                        <a:rPr lang="en-US" sz="1400" b="1" u="none" strike="noStrike">
                          <a:effectLst/>
                        </a:rPr>
                        <a:t>D2</a:t>
                      </a:r>
                      <a:endParaRPr 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r" fontAlgn="ctr"/>
                      <a:r>
                        <a:rPr lang="en-US" sz="1400" b="1" u="none" strike="noStrike">
                          <a:effectLst/>
                        </a:rPr>
                        <a:t>879</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1114</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1138</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741</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1062</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747</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517</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927</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1111</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1095</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606</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1108</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697</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757</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654</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1167</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535</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850</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983</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616</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1095</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1053</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576</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1195</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753</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557</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744</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790</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944</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1018</a:t>
                      </a:r>
                      <a:endParaRPr lang="en-US" sz="1400" b="1" i="0" u="none" strike="noStrike">
                        <a:solidFill>
                          <a:srgbClr val="000000"/>
                        </a:solidFill>
                        <a:effectLst/>
                        <a:latin typeface="Calibri" panose="020F0502020204030204" pitchFamily="34" charset="0"/>
                      </a:endParaRPr>
                    </a:p>
                  </a:txBody>
                  <a:tcPr marL="2996" marR="2996" marT="2996" marB="0" anchor="ctr"/>
                </a:tc>
                <a:extLst>
                  <a:ext uri="{0D108BD9-81ED-4DB2-BD59-A6C34878D82A}">
                    <a16:rowId xmlns:a16="http://schemas.microsoft.com/office/drawing/2014/main" val="1890162485"/>
                  </a:ext>
                </a:extLst>
              </a:tr>
              <a:tr h="495006">
                <a:tc>
                  <a:txBody>
                    <a:bodyPr/>
                    <a:lstStyle/>
                    <a:p>
                      <a:pPr algn="l" fontAlgn="b"/>
                      <a:r>
                        <a:rPr lang="en-US" sz="1400" b="1" u="none" strike="noStrike">
                          <a:effectLst/>
                        </a:rPr>
                        <a:t>D3</a:t>
                      </a:r>
                      <a:endParaRPr 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r" fontAlgn="ctr"/>
                      <a:r>
                        <a:rPr lang="en-US" sz="1400" b="1" u="none" strike="noStrike">
                          <a:effectLst/>
                        </a:rPr>
                        <a:t>1104</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561</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505</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743</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699</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1018</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821</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690</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864</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1150</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716</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922</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887</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913</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698</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1165</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677</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708</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660</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594</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798</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1197</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1008</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788</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1023</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1070</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769</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516</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720</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677</a:t>
                      </a:r>
                      <a:endParaRPr lang="en-US" sz="1400" b="1" i="0" u="none" strike="noStrike">
                        <a:solidFill>
                          <a:srgbClr val="000000"/>
                        </a:solidFill>
                        <a:effectLst/>
                        <a:latin typeface="Calibri" panose="020F0502020204030204" pitchFamily="34" charset="0"/>
                      </a:endParaRPr>
                    </a:p>
                  </a:txBody>
                  <a:tcPr marL="2996" marR="2996" marT="2996" marB="0" anchor="ctr"/>
                </a:tc>
                <a:extLst>
                  <a:ext uri="{0D108BD9-81ED-4DB2-BD59-A6C34878D82A}">
                    <a16:rowId xmlns:a16="http://schemas.microsoft.com/office/drawing/2014/main" val="1824058000"/>
                  </a:ext>
                </a:extLst>
              </a:tr>
              <a:tr h="495006">
                <a:tc>
                  <a:txBody>
                    <a:bodyPr/>
                    <a:lstStyle/>
                    <a:p>
                      <a:pPr algn="l" fontAlgn="b"/>
                      <a:r>
                        <a:rPr lang="en-US" sz="1400" b="1" u="none" strike="noStrike">
                          <a:effectLst/>
                        </a:rPr>
                        <a:t>D4</a:t>
                      </a:r>
                      <a:endParaRPr 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r" fontAlgn="ctr"/>
                      <a:r>
                        <a:rPr lang="en-US" sz="1400" b="1" u="none" strike="noStrike">
                          <a:effectLst/>
                        </a:rPr>
                        <a:t>947</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1172</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679</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847</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745</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526</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734</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1128</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754</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1099</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543</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1191</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631</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825</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1161</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521</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1041</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663</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1104</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975</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695</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1023</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633</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1010</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626</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506</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1127</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800</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654</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1125</a:t>
                      </a:r>
                      <a:endParaRPr lang="en-US" sz="1400" b="1" i="0" u="none" strike="noStrike">
                        <a:solidFill>
                          <a:srgbClr val="000000"/>
                        </a:solidFill>
                        <a:effectLst/>
                        <a:latin typeface="Calibri" panose="020F0502020204030204" pitchFamily="34" charset="0"/>
                      </a:endParaRPr>
                    </a:p>
                  </a:txBody>
                  <a:tcPr marL="2996" marR="2996" marT="2996" marB="0" anchor="ctr"/>
                </a:tc>
                <a:extLst>
                  <a:ext uri="{0D108BD9-81ED-4DB2-BD59-A6C34878D82A}">
                    <a16:rowId xmlns:a16="http://schemas.microsoft.com/office/drawing/2014/main" val="1529306732"/>
                  </a:ext>
                </a:extLst>
              </a:tr>
              <a:tr h="495006">
                <a:tc>
                  <a:txBody>
                    <a:bodyPr/>
                    <a:lstStyle/>
                    <a:p>
                      <a:pPr algn="l" fontAlgn="b"/>
                      <a:r>
                        <a:rPr lang="en-US" sz="1400" b="1" u="none" strike="noStrike">
                          <a:effectLst/>
                        </a:rPr>
                        <a:t>P1</a:t>
                      </a:r>
                      <a:endParaRPr 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r" fontAlgn="ctr"/>
                      <a:r>
                        <a:rPr lang="en-US" sz="1400" b="1" u="none" strike="noStrike">
                          <a:effectLst/>
                        </a:rPr>
                        <a:t>934</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990</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811</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828</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800</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1066</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805</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571</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589</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672</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1111</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1068</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1039</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1199</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661</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1076</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1063</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1078</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1188</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624</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1044</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1080</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1132</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609</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770</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520</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780</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816</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542</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520</a:t>
                      </a:r>
                      <a:endParaRPr lang="en-US" sz="1400" b="1" i="0" u="none" strike="noStrike">
                        <a:solidFill>
                          <a:srgbClr val="000000"/>
                        </a:solidFill>
                        <a:effectLst/>
                        <a:latin typeface="Calibri" panose="020F0502020204030204" pitchFamily="34" charset="0"/>
                      </a:endParaRPr>
                    </a:p>
                  </a:txBody>
                  <a:tcPr marL="2996" marR="2996" marT="2996" marB="0" anchor="ctr"/>
                </a:tc>
                <a:extLst>
                  <a:ext uri="{0D108BD9-81ED-4DB2-BD59-A6C34878D82A}">
                    <a16:rowId xmlns:a16="http://schemas.microsoft.com/office/drawing/2014/main" val="748027514"/>
                  </a:ext>
                </a:extLst>
              </a:tr>
              <a:tr h="495006">
                <a:tc>
                  <a:txBody>
                    <a:bodyPr/>
                    <a:lstStyle/>
                    <a:p>
                      <a:pPr algn="l" fontAlgn="b"/>
                      <a:r>
                        <a:rPr lang="en-US" sz="1400" b="1" u="none" strike="noStrike">
                          <a:effectLst/>
                        </a:rPr>
                        <a:t>P2</a:t>
                      </a:r>
                      <a:endParaRPr 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r" fontAlgn="ctr"/>
                      <a:r>
                        <a:rPr lang="en-US" sz="1400" b="1" u="none" strike="noStrike">
                          <a:effectLst/>
                        </a:rPr>
                        <a:t>1761</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1383</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1628</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1026</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1281</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1138</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1357</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1520</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1221</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1032</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1313</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1508</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1111</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1146</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1455</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1310</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1397</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1097</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1674</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1515</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1669</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1546</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1595</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1091</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1764</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1157</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1701</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1574</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1752</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1174</a:t>
                      </a:r>
                      <a:endParaRPr lang="en-US" sz="1400" b="1" i="0" u="none" strike="noStrike">
                        <a:solidFill>
                          <a:srgbClr val="000000"/>
                        </a:solidFill>
                        <a:effectLst/>
                        <a:latin typeface="Calibri" panose="020F0502020204030204" pitchFamily="34" charset="0"/>
                      </a:endParaRPr>
                    </a:p>
                  </a:txBody>
                  <a:tcPr marL="2996" marR="2996" marT="2996" marB="0" anchor="ctr"/>
                </a:tc>
                <a:extLst>
                  <a:ext uri="{0D108BD9-81ED-4DB2-BD59-A6C34878D82A}">
                    <a16:rowId xmlns:a16="http://schemas.microsoft.com/office/drawing/2014/main" val="315806572"/>
                  </a:ext>
                </a:extLst>
              </a:tr>
              <a:tr h="495006">
                <a:tc>
                  <a:txBody>
                    <a:bodyPr/>
                    <a:lstStyle/>
                    <a:p>
                      <a:pPr algn="l" fontAlgn="b"/>
                      <a:r>
                        <a:rPr lang="en-US" sz="1400" b="1" u="none" strike="noStrike">
                          <a:effectLst/>
                        </a:rPr>
                        <a:t>P3</a:t>
                      </a:r>
                      <a:endParaRPr lang="en-US" sz="1400" b="1" i="0" u="none" strike="noStrike">
                        <a:solidFill>
                          <a:srgbClr val="000000"/>
                        </a:solidFill>
                        <a:effectLst/>
                        <a:latin typeface="Calibri" panose="020F0502020204030204" pitchFamily="34" charset="0"/>
                      </a:endParaRPr>
                    </a:p>
                  </a:txBody>
                  <a:tcPr marL="2996" marR="2996" marT="2996" marB="0" anchor="b"/>
                </a:tc>
                <a:tc>
                  <a:txBody>
                    <a:bodyPr/>
                    <a:lstStyle/>
                    <a:p>
                      <a:pPr algn="r" fontAlgn="ctr"/>
                      <a:r>
                        <a:rPr lang="en-US" sz="1400" b="1" u="none" strike="noStrike">
                          <a:effectLst/>
                        </a:rPr>
                        <a:t>2352</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1950</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2413</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2107</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1578</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2442</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2289</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1532</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2082</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2144</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2139</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2178</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1894</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2336</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1617</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2104</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1773</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2234</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1504</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1946</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1718</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2358</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2371</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2058</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2146</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2334</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1652</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1677</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a:effectLst/>
                        </a:rPr>
                        <a:t>2273</a:t>
                      </a:r>
                      <a:endParaRPr lang="en-US" sz="1400" b="1" i="0" u="none" strike="noStrike">
                        <a:solidFill>
                          <a:srgbClr val="000000"/>
                        </a:solidFill>
                        <a:effectLst/>
                        <a:latin typeface="Calibri" panose="020F0502020204030204" pitchFamily="34" charset="0"/>
                      </a:endParaRPr>
                    </a:p>
                  </a:txBody>
                  <a:tcPr marL="2996" marR="2996" marT="2996" marB="0" anchor="ctr"/>
                </a:tc>
                <a:tc>
                  <a:txBody>
                    <a:bodyPr/>
                    <a:lstStyle/>
                    <a:p>
                      <a:pPr algn="r" fontAlgn="ctr"/>
                      <a:r>
                        <a:rPr lang="en-US" sz="1400" b="1" u="none" strike="noStrike" dirty="0">
                          <a:effectLst/>
                        </a:rPr>
                        <a:t>2475</a:t>
                      </a:r>
                      <a:endParaRPr lang="en-US" sz="1400" b="1" i="0" u="none" strike="noStrike" dirty="0">
                        <a:solidFill>
                          <a:srgbClr val="000000"/>
                        </a:solidFill>
                        <a:effectLst/>
                        <a:latin typeface="Calibri" panose="020F0502020204030204" pitchFamily="34" charset="0"/>
                      </a:endParaRPr>
                    </a:p>
                  </a:txBody>
                  <a:tcPr marL="2996" marR="2996" marT="2996" marB="0" anchor="ctr"/>
                </a:tc>
                <a:extLst>
                  <a:ext uri="{0D108BD9-81ED-4DB2-BD59-A6C34878D82A}">
                    <a16:rowId xmlns:a16="http://schemas.microsoft.com/office/drawing/2014/main" val="308231297"/>
                  </a:ext>
                </a:extLst>
              </a:tr>
            </a:tbl>
          </a:graphicData>
        </a:graphic>
      </p:graphicFrame>
    </p:spTree>
    <p:extLst>
      <p:ext uri="{BB962C8B-B14F-4D97-AF65-F5344CB8AC3E}">
        <p14:creationId xmlns:p14="http://schemas.microsoft.com/office/powerpoint/2010/main" val="3695012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5313" y="606693"/>
            <a:ext cx="8911687" cy="1280890"/>
          </a:xfrm>
        </p:spPr>
        <p:txBody>
          <a:bodyPr/>
          <a:lstStyle/>
          <a:p>
            <a:r>
              <a:rPr lang="zh-CN" altLang="en-US" b="1" dirty="0"/>
              <a:t>仓管排班</a:t>
            </a:r>
            <a:r>
              <a:rPr lang="en-US" altLang="zh-CN" b="1" dirty="0"/>
              <a:t>---</a:t>
            </a:r>
            <a:r>
              <a:rPr lang="zh-CN" altLang="en-US" b="1" dirty="0"/>
              <a:t>模型构建</a:t>
            </a:r>
          </a:p>
        </p:txBody>
      </p:sp>
      <p:sp>
        <p:nvSpPr>
          <p:cNvPr id="3" name="内容占位符 2"/>
          <p:cNvSpPr>
            <a:spLocks noGrp="1"/>
          </p:cNvSpPr>
          <p:nvPr>
            <p:ph idx="1"/>
          </p:nvPr>
        </p:nvSpPr>
        <p:spPr>
          <a:xfrm>
            <a:off x="978466" y="1257588"/>
            <a:ext cx="11124230" cy="5269043"/>
          </a:xfrm>
        </p:spPr>
        <p:txBody>
          <a:bodyPr>
            <a:normAutofit/>
          </a:bodyPr>
          <a:lstStyle/>
          <a:p>
            <a:pPr marL="0" lvl="0" indent="0">
              <a:buNone/>
            </a:pPr>
            <a:r>
              <a:rPr lang="zh-CN" altLang="zh-CN" sz="2400" b="1" dirty="0">
                <a:solidFill>
                  <a:schemeClr val="accent2">
                    <a:lumMod val="75000"/>
                  </a:schemeClr>
                </a:solidFill>
              </a:rPr>
              <a:t>整数规划问题</a:t>
            </a:r>
            <a:endParaRPr lang="en-US" altLang="zh-CN" sz="2400" b="1" dirty="0">
              <a:solidFill>
                <a:schemeClr val="accent2">
                  <a:lumMod val="75000"/>
                </a:schemeClr>
              </a:solidFill>
            </a:endParaRPr>
          </a:p>
          <a:p>
            <a:pPr marL="0" lvl="0" indent="0">
              <a:buNone/>
            </a:pPr>
            <a:r>
              <a:rPr lang="zh-CN" altLang="zh-CN" b="1" dirty="0">
                <a:solidFill>
                  <a:srgbClr val="0000FF"/>
                </a:solidFill>
              </a:rPr>
              <a:t>决策变量：</a:t>
            </a:r>
          </a:p>
          <a:p>
            <a:pPr marL="0" lvl="0" indent="0">
              <a:buNone/>
            </a:pPr>
            <a:endParaRPr lang="en-US" altLang="zh-CN" sz="2400" b="1" dirty="0">
              <a:solidFill>
                <a:schemeClr val="accent2">
                  <a:lumMod val="75000"/>
                </a:schemeClr>
              </a:solidFill>
            </a:endParaRPr>
          </a:p>
          <a:p>
            <a:pPr marL="0" lvl="0" indent="0">
              <a:buNone/>
            </a:pPr>
            <a:endParaRPr lang="zh-CN" altLang="zh-CN" sz="2400" b="1" dirty="0">
              <a:solidFill>
                <a:schemeClr val="accent2">
                  <a:lumMod val="75000"/>
                </a:schemeClr>
              </a:solidFill>
            </a:endParaRPr>
          </a:p>
          <a:p>
            <a:pPr marL="0" indent="0">
              <a:buNone/>
            </a:pPr>
            <a:endParaRPr lang="zh-CN" altLang="en-US" b="1" dirty="0"/>
          </a:p>
        </p:txBody>
      </p:sp>
      <p:sp>
        <p:nvSpPr>
          <p:cNvPr id="4" name="Rectangle 2">
            <a:extLst>
              <a:ext uri="{FF2B5EF4-FFF2-40B4-BE49-F238E27FC236}">
                <a16:creationId xmlns:a16="http://schemas.microsoft.com/office/drawing/2014/main" id="{7F634376-2468-82E9-E83A-69E7B0975DC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a:extLst>
              <a:ext uri="{FF2B5EF4-FFF2-40B4-BE49-F238E27FC236}">
                <a16:creationId xmlns:a16="http://schemas.microsoft.com/office/drawing/2014/main" id="{3A55DC9C-9E8E-08FF-8262-462322EA01E7}"/>
              </a:ext>
            </a:extLst>
          </p:cNvPr>
          <p:cNvSpPr>
            <a:spLocks noChangeArrowheads="1"/>
          </p:cNvSpPr>
          <p:nvPr/>
        </p:nvSpPr>
        <p:spPr bwMode="auto">
          <a:xfrm>
            <a:off x="7526983" y="19898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14">
            <a:extLst>
              <a:ext uri="{FF2B5EF4-FFF2-40B4-BE49-F238E27FC236}">
                <a16:creationId xmlns:a16="http://schemas.microsoft.com/office/drawing/2014/main" id="{B310D933-B5D7-A7A8-8E56-2F64E92CCCAD}"/>
              </a:ext>
            </a:extLst>
          </p:cNvPr>
          <p:cNvSpPr>
            <a:spLocks noChangeArrowheads="1"/>
          </p:cNvSpPr>
          <p:nvPr/>
        </p:nvSpPr>
        <p:spPr bwMode="auto">
          <a:xfrm>
            <a:off x="7019726" y="58983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6" name="直接连接符 5">
            <a:extLst>
              <a:ext uri="{FF2B5EF4-FFF2-40B4-BE49-F238E27FC236}">
                <a16:creationId xmlns:a16="http://schemas.microsoft.com/office/drawing/2014/main" id="{3EAB1A05-D62D-8EB4-E21B-A3F72473F52D}"/>
              </a:ext>
            </a:extLst>
          </p:cNvPr>
          <p:cNvCxnSpPr>
            <a:cxnSpLocks/>
          </p:cNvCxnSpPr>
          <p:nvPr/>
        </p:nvCxnSpPr>
        <p:spPr>
          <a:xfrm>
            <a:off x="978466" y="3602448"/>
            <a:ext cx="10915312"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 name="直接连接符 11">
            <a:extLst>
              <a:ext uri="{FF2B5EF4-FFF2-40B4-BE49-F238E27FC236}">
                <a16:creationId xmlns:a16="http://schemas.microsoft.com/office/drawing/2014/main" id="{ECF836B8-7ACF-ACA2-EC67-7EF4899372D5}"/>
              </a:ext>
            </a:extLst>
          </p:cNvPr>
          <p:cNvCxnSpPr>
            <a:cxnSpLocks/>
          </p:cNvCxnSpPr>
          <p:nvPr/>
        </p:nvCxnSpPr>
        <p:spPr>
          <a:xfrm>
            <a:off x="958732" y="3437990"/>
            <a:ext cx="0" cy="32892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CE4AF35-7DF8-7AED-95DB-9FBAF95362D9}"/>
              </a:ext>
            </a:extLst>
          </p:cNvPr>
          <p:cNvCxnSpPr>
            <a:cxnSpLocks/>
          </p:cNvCxnSpPr>
          <p:nvPr/>
        </p:nvCxnSpPr>
        <p:spPr>
          <a:xfrm>
            <a:off x="11893778" y="3437987"/>
            <a:ext cx="0" cy="32892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2C66E1DC-F888-C3E0-DDD6-03BA46BD9AC7}"/>
              </a:ext>
            </a:extLst>
          </p:cNvPr>
          <p:cNvSpPr txBox="1"/>
          <p:nvPr/>
        </p:nvSpPr>
        <p:spPr>
          <a:xfrm>
            <a:off x="694848" y="2638075"/>
            <a:ext cx="651263" cy="369332"/>
          </a:xfrm>
          <a:prstGeom prst="rect">
            <a:avLst/>
          </a:prstGeom>
          <a:noFill/>
        </p:spPr>
        <p:txBody>
          <a:bodyPr wrap="square" rtlCol="0">
            <a:spAutoFit/>
          </a:bodyPr>
          <a:lstStyle/>
          <a:p>
            <a:r>
              <a:rPr lang="en-US" b="1" dirty="0"/>
              <a:t>6:00</a:t>
            </a:r>
          </a:p>
        </p:txBody>
      </p:sp>
      <p:sp>
        <p:nvSpPr>
          <p:cNvPr id="17" name="文本框 16">
            <a:extLst>
              <a:ext uri="{FF2B5EF4-FFF2-40B4-BE49-F238E27FC236}">
                <a16:creationId xmlns:a16="http://schemas.microsoft.com/office/drawing/2014/main" id="{6E4C9491-B0DF-F18D-A6BE-6BEF5E134524}"/>
              </a:ext>
            </a:extLst>
          </p:cNvPr>
          <p:cNvSpPr txBox="1"/>
          <p:nvPr/>
        </p:nvSpPr>
        <p:spPr>
          <a:xfrm>
            <a:off x="11505245" y="2638075"/>
            <a:ext cx="770148" cy="369332"/>
          </a:xfrm>
          <a:prstGeom prst="rect">
            <a:avLst/>
          </a:prstGeom>
          <a:noFill/>
        </p:spPr>
        <p:txBody>
          <a:bodyPr wrap="square" rtlCol="0">
            <a:spAutoFit/>
          </a:bodyPr>
          <a:lstStyle/>
          <a:p>
            <a:r>
              <a:rPr lang="en-US" b="1" dirty="0"/>
              <a:t>24:00</a:t>
            </a:r>
          </a:p>
        </p:txBody>
      </p:sp>
      <p:cxnSp>
        <p:nvCxnSpPr>
          <p:cNvPr id="19" name="直接连接符 18">
            <a:extLst>
              <a:ext uri="{FF2B5EF4-FFF2-40B4-BE49-F238E27FC236}">
                <a16:creationId xmlns:a16="http://schemas.microsoft.com/office/drawing/2014/main" id="{D6008C1E-8670-6207-C0B2-E60631071E17}"/>
              </a:ext>
            </a:extLst>
          </p:cNvPr>
          <p:cNvCxnSpPr>
            <a:cxnSpLocks/>
          </p:cNvCxnSpPr>
          <p:nvPr/>
        </p:nvCxnSpPr>
        <p:spPr>
          <a:xfrm>
            <a:off x="2051845" y="3437987"/>
            <a:ext cx="0" cy="32892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D27CD6BF-90DD-2F0A-1CE9-2AF1D3D00CA7}"/>
              </a:ext>
            </a:extLst>
          </p:cNvPr>
          <p:cNvSpPr txBox="1"/>
          <p:nvPr/>
        </p:nvSpPr>
        <p:spPr>
          <a:xfrm>
            <a:off x="1778093" y="2638075"/>
            <a:ext cx="651263" cy="369332"/>
          </a:xfrm>
          <a:prstGeom prst="rect">
            <a:avLst/>
          </a:prstGeom>
          <a:noFill/>
        </p:spPr>
        <p:txBody>
          <a:bodyPr wrap="square" rtlCol="0">
            <a:spAutoFit/>
          </a:bodyPr>
          <a:lstStyle/>
          <a:p>
            <a:r>
              <a:rPr lang="en-US" b="1" dirty="0"/>
              <a:t>8:30</a:t>
            </a:r>
          </a:p>
        </p:txBody>
      </p:sp>
      <p:cxnSp>
        <p:nvCxnSpPr>
          <p:cNvPr id="23" name="直接连接符 22">
            <a:extLst>
              <a:ext uri="{FF2B5EF4-FFF2-40B4-BE49-F238E27FC236}">
                <a16:creationId xmlns:a16="http://schemas.microsoft.com/office/drawing/2014/main" id="{A5CBDDDD-E676-DC62-C5F6-A769A6C91FFA}"/>
              </a:ext>
            </a:extLst>
          </p:cNvPr>
          <p:cNvCxnSpPr>
            <a:cxnSpLocks/>
          </p:cNvCxnSpPr>
          <p:nvPr/>
        </p:nvCxnSpPr>
        <p:spPr>
          <a:xfrm>
            <a:off x="2612110" y="3439081"/>
            <a:ext cx="0" cy="32892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54601805-A725-2A73-2CB5-13EDEBE628BA}"/>
              </a:ext>
            </a:extLst>
          </p:cNvPr>
          <p:cNvSpPr txBox="1"/>
          <p:nvPr/>
        </p:nvSpPr>
        <p:spPr>
          <a:xfrm>
            <a:off x="2383857" y="2638075"/>
            <a:ext cx="651263" cy="369332"/>
          </a:xfrm>
          <a:prstGeom prst="rect">
            <a:avLst/>
          </a:prstGeom>
          <a:noFill/>
        </p:spPr>
        <p:txBody>
          <a:bodyPr wrap="square" rtlCol="0">
            <a:spAutoFit/>
          </a:bodyPr>
          <a:lstStyle/>
          <a:p>
            <a:r>
              <a:rPr lang="en-US" b="1" dirty="0"/>
              <a:t>9:00</a:t>
            </a:r>
          </a:p>
        </p:txBody>
      </p:sp>
      <p:cxnSp>
        <p:nvCxnSpPr>
          <p:cNvPr id="26" name="直接连接符 25">
            <a:extLst>
              <a:ext uri="{FF2B5EF4-FFF2-40B4-BE49-F238E27FC236}">
                <a16:creationId xmlns:a16="http://schemas.microsoft.com/office/drawing/2014/main" id="{B7E7BBD1-F1AC-E76D-D9F3-683377AE4B71}"/>
              </a:ext>
            </a:extLst>
          </p:cNvPr>
          <p:cNvCxnSpPr>
            <a:cxnSpLocks/>
          </p:cNvCxnSpPr>
          <p:nvPr/>
        </p:nvCxnSpPr>
        <p:spPr>
          <a:xfrm>
            <a:off x="4218525" y="3438186"/>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6323F707-7A85-0C17-F3AA-21954F585F03}"/>
              </a:ext>
            </a:extLst>
          </p:cNvPr>
          <p:cNvSpPr txBox="1"/>
          <p:nvPr/>
        </p:nvSpPr>
        <p:spPr>
          <a:xfrm>
            <a:off x="4133613" y="2635026"/>
            <a:ext cx="933657" cy="369332"/>
          </a:xfrm>
          <a:prstGeom prst="rect">
            <a:avLst/>
          </a:prstGeom>
          <a:noFill/>
        </p:spPr>
        <p:txBody>
          <a:bodyPr wrap="square" rtlCol="0">
            <a:spAutoFit/>
          </a:bodyPr>
          <a:lstStyle/>
          <a:p>
            <a:r>
              <a:rPr lang="en-US" b="1" dirty="0"/>
              <a:t>11:00</a:t>
            </a:r>
          </a:p>
        </p:txBody>
      </p:sp>
      <p:sp>
        <p:nvSpPr>
          <p:cNvPr id="29" name="左大括号 28">
            <a:extLst>
              <a:ext uri="{FF2B5EF4-FFF2-40B4-BE49-F238E27FC236}">
                <a16:creationId xmlns:a16="http://schemas.microsoft.com/office/drawing/2014/main" id="{8FD2BF6D-E059-5D20-285E-E8707F2F422F}"/>
              </a:ext>
            </a:extLst>
          </p:cNvPr>
          <p:cNvSpPr/>
          <p:nvPr/>
        </p:nvSpPr>
        <p:spPr>
          <a:xfrm rot="5400000">
            <a:off x="1367838" y="2934480"/>
            <a:ext cx="269914" cy="1046715"/>
          </a:xfrm>
          <a:prstGeom prst="leftBrace">
            <a:avLst>
              <a:gd name="adj1" fmla="val 79012"/>
              <a:gd name="adj2" fmla="val 50000"/>
            </a:avLst>
          </a:prstGeom>
          <a:ln w="317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文本框 29">
            <a:extLst>
              <a:ext uri="{FF2B5EF4-FFF2-40B4-BE49-F238E27FC236}">
                <a16:creationId xmlns:a16="http://schemas.microsoft.com/office/drawing/2014/main" id="{9CF2BB3D-678B-CAD5-F56C-EE5B44151980}"/>
              </a:ext>
            </a:extLst>
          </p:cNvPr>
          <p:cNvSpPr txBox="1"/>
          <p:nvPr/>
        </p:nvSpPr>
        <p:spPr>
          <a:xfrm>
            <a:off x="1259603" y="3007258"/>
            <a:ext cx="486383" cy="369332"/>
          </a:xfrm>
          <a:prstGeom prst="rect">
            <a:avLst/>
          </a:prstGeom>
          <a:noFill/>
        </p:spPr>
        <p:txBody>
          <a:bodyPr wrap="square" rtlCol="0">
            <a:spAutoFit/>
          </a:bodyPr>
          <a:lstStyle/>
          <a:p>
            <a:r>
              <a:rPr lang="en-US" altLang="zh-CN" b="1" dirty="0">
                <a:solidFill>
                  <a:srgbClr val="C00000"/>
                </a:solidFill>
              </a:rPr>
              <a:t>D1</a:t>
            </a:r>
          </a:p>
        </p:txBody>
      </p:sp>
      <p:sp>
        <p:nvSpPr>
          <p:cNvPr id="32" name="左大括号 31">
            <a:extLst>
              <a:ext uri="{FF2B5EF4-FFF2-40B4-BE49-F238E27FC236}">
                <a16:creationId xmlns:a16="http://schemas.microsoft.com/office/drawing/2014/main" id="{568F589F-A0E4-4D58-FCDF-3B469ABDCCA1}"/>
              </a:ext>
            </a:extLst>
          </p:cNvPr>
          <p:cNvSpPr/>
          <p:nvPr/>
        </p:nvSpPr>
        <p:spPr>
          <a:xfrm rot="16200000">
            <a:off x="3299254" y="2975548"/>
            <a:ext cx="251857" cy="1586676"/>
          </a:xfrm>
          <a:prstGeom prst="leftBrace">
            <a:avLst>
              <a:gd name="adj1" fmla="val 79012"/>
              <a:gd name="adj2" fmla="val 50000"/>
            </a:avLst>
          </a:prstGeom>
          <a:ln w="317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文本框 34">
            <a:extLst>
              <a:ext uri="{FF2B5EF4-FFF2-40B4-BE49-F238E27FC236}">
                <a16:creationId xmlns:a16="http://schemas.microsoft.com/office/drawing/2014/main" id="{83BF135C-9532-4D5A-A13F-9C133EC767AE}"/>
              </a:ext>
            </a:extLst>
          </p:cNvPr>
          <p:cNvSpPr txBox="1"/>
          <p:nvPr/>
        </p:nvSpPr>
        <p:spPr>
          <a:xfrm>
            <a:off x="3181990" y="3852678"/>
            <a:ext cx="486383" cy="369332"/>
          </a:xfrm>
          <a:prstGeom prst="rect">
            <a:avLst/>
          </a:prstGeom>
          <a:noFill/>
        </p:spPr>
        <p:txBody>
          <a:bodyPr wrap="square" rtlCol="0">
            <a:spAutoFit/>
          </a:bodyPr>
          <a:lstStyle/>
          <a:p>
            <a:r>
              <a:rPr lang="en-US" altLang="zh-CN" b="1" dirty="0">
                <a:solidFill>
                  <a:srgbClr val="0000FF"/>
                </a:solidFill>
              </a:rPr>
              <a:t>P1</a:t>
            </a:r>
          </a:p>
        </p:txBody>
      </p:sp>
      <p:cxnSp>
        <p:nvCxnSpPr>
          <p:cNvPr id="36" name="直接连接符 35">
            <a:extLst>
              <a:ext uri="{FF2B5EF4-FFF2-40B4-BE49-F238E27FC236}">
                <a16:creationId xmlns:a16="http://schemas.microsoft.com/office/drawing/2014/main" id="{6C2FFE0B-F708-C731-F334-77FC1054F3EB}"/>
              </a:ext>
            </a:extLst>
          </p:cNvPr>
          <p:cNvCxnSpPr>
            <a:cxnSpLocks/>
          </p:cNvCxnSpPr>
          <p:nvPr/>
        </p:nvCxnSpPr>
        <p:spPr>
          <a:xfrm>
            <a:off x="3776157" y="3447910"/>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F9226B61-F1C2-EE39-B460-F7C43BA89182}"/>
              </a:ext>
            </a:extLst>
          </p:cNvPr>
          <p:cNvCxnSpPr>
            <a:cxnSpLocks/>
          </p:cNvCxnSpPr>
          <p:nvPr/>
        </p:nvCxnSpPr>
        <p:spPr>
          <a:xfrm>
            <a:off x="5329340" y="3437986"/>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左大括号 38">
            <a:extLst>
              <a:ext uri="{FF2B5EF4-FFF2-40B4-BE49-F238E27FC236}">
                <a16:creationId xmlns:a16="http://schemas.microsoft.com/office/drawing/2014/main" id="{57B57938-7CE9-8FEF-43EF-782D011A60E8}"/>
              </a:ext>
            </a:extLst>
          </p:cNvPr>
          <p:cNvSpPr/>
          <p:nvPr/>
        </p:nvSpPr>
        <p:spPr>
          <a:xfrm rot="5400000">
            <a:off x="4392260" y="2665371"/>
            <a:ext cx="320976" cy="1553181"/>
          </a:xfrm>
          <a:prstGeom prst="leftBrace">
            <a:avLst>
              <a:gd name="adj1" fmla="val 79012"/>
              <a:gd name="adj2" fmla="val 50000"/>
            </a:avLst>
          </a:prstGeom>
          <a:ln w="317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文本框 40">
            <a:extLst>
              <a:ext uri="{FF2B5EF4-FFF2-40B4-BE49-F238E27FC236}">
                <a16:creationId xmlns:a16="http://schemas.microsoft.com/office/drawing/2014/main" id="{4B3EA414-7474-A336-3126-E58F59D5F4CD}"/>
              </a:ext>
            </a:extLst>
          </p:cNvPr>
          <p:cNvSpPr txBox="1"/>
          <p:nvPr/>
        </p:nvSpPr>
        <p:spPr>
          <a:xfrm>
            <a:off x="4309556" y="2985672"/>
            <a:ext cx="486383" cy="369332"/>
          </a:xfrm>
          <a:prstGeom prst="rect">
            <a:avLst/>
          </a:prstGeom>
          <a:noFill/>
        </p:spPr>
        <p:txBody>
          <a:bodyPr wrap="square" rtlCol="0">
            <a:spAutoFit/>
          </a:bodyPr>
          <a:lstStyle/>
          <a:p>
            <a:r>
              <a:rPr lang="en-US" altLang="zh-CN" b="1" dirty="0">
                <a:solidFill>
                  <a:srgbClr val="C00000"/>
                </a:solidFill>
              </a:rPr>
              <a:t>D2</a:t>
            </a:r>
          </a:p>
        </p:txBody>
      </p:sp>
      <p:sp>
        <p:nvSpPr>
          <p:cNvPr id="43" name="文本框 42">
            <a:extLst>
              <a:ext uri="{FF2B5EF4-FFF2-40B4-BE49-F238E27FC236}">
                <a16:creationId xmlns:a16="http://schemas.microsoft.com/office/drawing/2014/main" id="{356888FF-8EFB-169B-D9C9-7EEB02BC925C}"/>
              </a:ext>
            </a:extLst>
          </p:cNvPr>
          <p:cNvSpPr txBox="1"/>
          <p:nvPr/>
        </p:nvSpPr>
        <p:spPr>
          <a:xfrm>
            <a:off x="3348301" y="2635026"/>
            <a:ext cx="933657" cy="369332"/>
          </a:xfrm>
          <a:prstGeom prst="rect">
            <a:avLst/>
          </a:prstGeom>
          <a:noFill/>
        </p:spPr>
        <p:txBody>
          <a:bodyPr wrap="square" rtlCol="0">
            <a:spAutoFit/>
          </a:bodyPr>
          <a:lstStyle/>
          <a:p>
            <a:r>
              <a:rPr lang="en-US" b="1" dirty="0"/>
              <a:t>10:30</a:t>
            </a:r>
          </a:p>
        </p:txBody>
      </p:sp>
      <p:sp>
        <p:nvSpPr>
          <p:cNvPr id="45" name="文本框 44">
            <a:extLst>
              <a:ext uri="{FF2B5EF4-FFF2-40B4-BE49-F238E27FC236}">
                <a16:creationId xmlns:a16="http://schemas.microsoft.com/office/drawing/2014/main" id="{9B1B498D-B466-4E2D-1BC6-3C3BD333A94D}"/>
              </a:ext>
            </a:extLst>
          </p:cNvPr>
          <p:cNvSpPr txBox="1"/>
          <p:nvPr/>
        </p:nvSpPr>
        <p:spPr>
          <a:xfrm>
            <a:off x="4935939" y="2635026"/>
            <a:ext cx="933657" cy="369332"/>
          </a:xfrm>
          <a:prstGeom prst="rect">
            <a:avLst/>
          </a:prstGeom>
          <a:noFill/>
        </p:spPr>
        <p:txBody>
          <a:bodyPr wrap="square" rtlCol="0">
            <a:spAutoFit/>
          </a:bodyPr>
          <a:lstStyle/>
          <a:p>
            <a:r>
              <a:rPr lang="en-US" b="1" dirty="0"/>
              <a:t>12:45</a:t>
            </a:r>
          </a:p>
        </p:txBody>
      </p:sp>
      <p:cxnSp>
        <p:nvCxnSpPr>
          <p:cNvPr id="46" name="直接连接符 45">
            <a:extLst>
              <a:ext uri="{FF2B5EF4-FFF2-40B4-BE49-F238E27FC236}">
                <a16:creationId xmlns:a16="http://schemas.microsoft.com/office/drawing/2014/main" id="{77EC927A-E9E1-D133-30C2-73A2B7EC89C5}"/>
              </a:ext>
            </a:extLst>
          </p:cNvPr>
          <p:cNvCxnSpPr>
            <a:cxnSpLocks/>
          </p:cNvCxnSpPr>
          <p:nvPr/>
        </p:nvCxnSpPr>
        <p:spPr>
          <a:xfrm>
            <a:off x="6259983" y="3437986"/>
            <a:ext cx="0" cy="32892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DDA93D82-9D88-BA83-D094-CEDCE235206B}"/>
              </a:ext>
            </a:extLst>
          </p:cNvPr>
          <p:cNvCxnSpPr>
            <a:cxnSpLocks/>
          </p:cNvCxnSpPr>
          <p:nvPr/>
        </p:nvCxnSpPr>
        <p:spPr>
          <a:xfrm>
            <a:off x="7526946" y="3450955"/>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左大括号 48">
            <a:extLst>
              <a:ext uri="{FF2B5EF4-FFF2-40B4-BE49-F238E27FC236}">
                <a16:creationId xmlns:a16="http://schemas.microsoft.com/office/drawing/2014/main" id="{694FE584-3787-A296-DB99-0DDADBAE4F2E}"/>
              </a:ext>
            </a:extLst>
          </p:cNvPr>
          <p:cNvSpPr/>
          <p:nvPr/>
        </p:nvSpPr>
        <p:spPr>
          <a:xfrm rot="16200000">
            <a:off x="7691765" y="2952126"/>
            <a:ext cx="236302" cy="1550876"/>
          </a:xfrm>
          <a:prstGeom prst="leftBrace">
            <a:avLst>
              <a:gd name="adj1" fmla="val 79012"/>
              <a:gd name="adj2" fmla="val 50000"/>
            </a:avLst>
          </a:prstGeom>
          <a:ln w="317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文本框 50">
            <a:extLst>
              <a:ext uri="{FF2B5EF4-FFF2-40B4-BE49-F238E27FC236}">
                <a16:creationId xmlns:a16="http://schemas.microsoft.com/office/drawing/2014/main" id="{D612BB37-74BD-48A9-4009-48664D33FD12}"/>
              </a:ext>
            </a:extLst>
          </p:cNvPr>
          <p:cNvSpPr txBox="1"/>
          <p:nvPr/>
        </p:nvSpPr>
        <p:spPr>
          <a:xfrm>
            <a:off x="7612663" y="3852678"/>
            <a:ext cx="486383" cy="369332"/>
          </a:xfrm>
          <a:prstGeom prst="rect">
            <a:avLst/>
          </a:prstGeom>
          <a:noFill/>
        </p:spPr>
        <p:txBody>
          <a:bodyPr wrap="square" rtlCol="0">
            <a:spAutoFit/>
          </a:bodyPr>
          <a:lstStyle/>
          <a:p>
            <a:r>
              <a:rPr lang="en-US" altLang="zh-CN" b="1" dirty="0">
                <a:solidFill>
                  <a:srgbClr val="0000FF"/>
                </a:solidFill>
              </a:rPr>
              <a:t>P2</a:t>
            </a:r>
          </a:p>
        </p:txBody>
      </p:sp>
      <p:sp>
        <p:nvSpPr>
          <p:cNvPr id="53" name="文本框 52">
            <a:extLst>
              <a:ext uri="{FF2B5EF4-FFF2-40B4-BE49-F238E27FC236}">
                <a16:creationId xmlns:a16="http://schemas.microsoft.com/office/drawing/2014/main" id="{081E39E8-379D-976A-9645-69DBE2D054A1}"/>
              </a:ext>
            </a:extLst>
          </p:cNvPr>
          <p:cNvSpPr txBox="1"/>
          <p:nvPr/>
        </p:nvSpPr>
        <p:spPr>
          <a:xfrm>
            <a:off x="5925828" y="2628312"/>
            <a:ext cx="933657" cy="369332"/>
          </a:xfrm>
          <a:prstGeom prst="rect">
            <a:avLst/>
          </a:prstGeom>
          <a:noFill/>
        </p:spPr>
        <p:txBody>
          <a:bodyPr wrap="square" rtlCol="0">
            <a:spAutoFit/>
          </a:bodyPr>
          <a:lstStyle/>
          <a:p>
            <a:r>
              <a:rPr lang="en-US" b="1" dirty="0"/>
              <a:t>14:00</a:t>
            </a:r>
          </a:p>
        </p:txBody>
      </p:sp>
      <p:sp>
        <p:nvSpPr>
          <p:cNvPr id="55" name="文本框 54">
            <a:extLst>
              <a:ext uri="{FF2B5EF4-FFF2-40B4-BE49-F238E27FC236}">
                <a16:creationId xmlns:a16="http://schemas.microsoft.com/office/drawing/2014/main" id="{549F6BD9-22C2-4946-64B6-9C20E25BA116}"/>
              </a:ext>
            </a:extLst>
          </p:cNvPr>
          <p:cNvSpPr txBox="1"/>
          <p:nvPr/>
        </p:nvSpPr>
        <p:spPr>
          <a:xfrm>
            <a:off x="7201189" y="2628312"/>
            <a:ext cx="933657" cy="369332"/>
          </a:xfrm>
          <a:prstGeom prst="rect">
            <a:avLst/>
          </a:prstGeom>
          <a:noFill/>
        </p:spPr>
        <p:txBody>
          <a:bodyPr wrap="square" rtlCol="0">
            <a:spAutoFit/>
          </a:bodyPr>
          <a:lstStyle/>
          <a:p>
            <a:r>
              <a:rPr lang="en-US" b="1" dirty="0"/>
              <a:t>15:30</a:t>
            </a:r>
          </a:p>
        </p:txBody>
      </p:sp>
      <p:cxnSp>
        <p:nvCxnSpPr>
          <p:cNvPr id="56" name="直接连接符 55">
            <a:extLst>
              <a:ext uri="{FF2B5EF4-FFF2-40B4-BE49-F238E27FC236}">
                <a16:creationId xmlns:a16="http://schemas.microsoft.com/office/drawing/2014/main" id="{BFC17309-3B6E-0490-88FB-7995768EA64F}"/>
              </a:ext>
            </a:extLst>
          </p:cNvPr>
          <p:cNvCxnSpPr>
            <a:cxnSpLocks/>
          </p:cNvCxnSpPr>
          <p:nvPr/>
        </p:nvCxnSpPr>
        <p:spPr>
          <a:xfrm>
            <a:off x="7026174" y="3437985"/>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48AB8B35-0863-6CA0-8B94-469676D05739}"/>
              </a:ext>
            </a:extLst>
          </p:cNvPr>
          <p:cNvCxnSpPr>
            <a:cxnSpLocks/>
          </p:cNvCxnSpPr>
          <p:nvPr/>
        </p:nvCxnSpPr>
        <p:spPr>
          <a:xfrm>
            <a:off x="8605699" y="3447910"/>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左大括号 58">
            <a:extLst>
              <a:ext uri="{FF2B5EF4-FFF2-40B4-BE49-F238E27FC236}">
                <a16:creationId xmlns:a16="http://schemas.microsoft.com/office/drawing/2014/main" id="{7376C781-BDB1-FD6C-22BE-E5244AF7314E}"/>
              </a:ext>
            </a:extLst>
          </p:cNvPr>
          <p:cNvSpPr/>
          <p:nvPr/>
        </p:nvSpPr>
        <p:spPr>
          <a:xfrm rot="5400000">
            <a:off x="6767947" y="2859527"/>
            <a:ext cx="248531" cy="1209139"/>
          </a:xfrm>
          <a:prstGeom prst="leftBrace">
            <a:avLst>
              <a:gd name="adj1" fmla="val 79012"/>
              <a:gd name="adj2" fmla="val 50000"/>
            </a:avLst>
          </a:prstGeom>
          <a:ln w="317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文本框 60">
            <a:extLst>
              <a:ext uri="{FF2B5EF4-FFF2-40B4-BE49-F238E27FC236}">
                <a16:creationId xmlns:a16="http://schemas.microsoft.com/office/drawing/2014/main" id="{29AFEE8B-F34E-DB2D-F8B5-0D9345BAD3FC}"/>
              </a:ext>
            </a:extLst>
          </p:cNvPr>
          <p:cNvSpPr txBox="1"/>
          <p:nvPr/>
        </p:nvSpPr>
        <p:spPr>
          <a:xfrm>
            <a:off x="6649020" y="2987954"/>
            <a:ext cx="486383" cy="369332"/>
          </a:xfrm>
          <a:prstGeom prst="rect">
            <a:avLst/>
          </a:prstGeom>
          <a:noFill/>
        </p:spPr>
        <p:txBody>
          <a:bodyPr wrap="square" rtlCol="0">
            <a:spAutoFit/>
          </a:bodyPr>
          <a:lstStyle/>
          <a:p>
            <a:r>
              <a:rPr lang="en-US" altLang="zh-CN" b="1" dirty="0">
                <a:solidFill>
                  <a:srgbClr val="C00000"/>
                </a:solidFill>
              </a:rPr>
              <a:t>D3</a:t>
            </a:r>
          </a:p>
        </p:txBody>
      </p:sp>
      <p:cxnSp>
        <p:nvCxnSpPr>
          <p:cNvPr id="62" name="直接连接符 61">
            <a:extLst>
              <a:ext uri="{FF2B5EF4-FFF2-40B4-BE49-F238E27FC236}">
                <a16:creationId xmlns:a16="http://schemas.microsoft.com/office/drawing/2014/main" id="{B3371D96-889E-0B70-8A39-67590059B873}"/>
              </a:ext>
            </a:extLst>
          </p:cNvPr>
          <p:cNvCxnSpPr>
            <a:cxnSpLocks/>
          </p:cNvCxnSpPr>
          <p:nvPr/>
        </p:nvCxnSpPr>
        <p:spPr>
          <a:xfrm>
            <a:off x="9144980" y="3467591"/>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3382E984-BCEC-69FC-93AE-C5D6367BD12D}"/>
              </a:ext>
            </a:extLst>
          </p:cNvPr>
          <p:cNvSpPr txBox="1"/>
          <p:nvPr/>
        </p:nvSpPr>
        <p:spPr>
          <a:xfrm>
            <a:off x="6593108" y="2624280"/>
            <a:ext cx="933657" cy="369332"/>
          </a:xfrm>
          <a:prstGeom prst="rect">
            <a:avLst/>
          </a:prstGeom>
          <a:noFill/>
        </p:spPr>
        <p:txBody>
          <a:bodyPr wrap="square" rtlCol="0">
            <a:spAutoFit/>
          </a:bodyPr>
          <a:lstStyle/>
          <a:p>
            <a:r>
              <a:rPr lang="en-US" b="1" dirty="0"/>
              <a:t>15:00</a:t>
            </a:r>
          </a:p>
        </p:txBody>
      </p:sp>
      <p:sp>
        <p:nvSpPr>
          <p:cNvPr id="66" name="文本框 65">
            <a:extLst>
              <a:ext uri="{FF2B5EF4-FFF2-40B4-BE49-F238E27FC236}">
                <a16:creationId xmlns:a16="http://schemas.microsoft.com/office/drawing/2014/main" id="{3404E80B-2067-C974-B467-9855A5397FEC}"/>
              </a:ext>
            </a:extLst>
          </p:cNvPr>
          <p:cNvSpPr txBox="1"/>
          <p:nvPr/>
        </p:nvSpPr>
        <p:spPr>
          <a:xfrm>
            <a:off x="8186788" y="2624280"/>
            <a:ext cx="933657" cy="369332"/>
          </a:xfrm>
          <a:prstGeom prst="rect">
            <a:avLst/>
          </a:prstGeom>
          <a:noFill/>
        </p:spPr>
        <p:txBody>
          <a:bodyPr wrap="square" rtlCol="0">
            <a:spAutoFit/>
          </a:bodyPr>
          <a:lstStyle/>
          <a:p>
            <a:r>
              <a:rPr lang="en-US" b="1" dirty="0"/>
              <a:t>16:00</a:t>
            </a:r>
          </a:p>
        </p:txBody>
      </p:sp>
      <p:cxnSp>
        <p:nvCxnSpPr>
          <p:cNvPr id="67" name="直接连接符 66">
            <a:extLst>
              <a:ext uri="{FF2B5EF4-FFF2-40B4-BE49-F238E27FC236}">
                <a16:creationId xmlns:a16="http://schemas.microsoft.com/office/drawing/2014/main" id="{B8656CBB-BE9E-F23A-E862-93412AE7FD08}"/>
              </a:ext>
            </a:extLst>
          </p:cNvPr>
          <p:cNvCxnSpPr>
            <a:cxnSpLocks/>
          </p:cNvCxnSpPr>
          <p:nvPr/>
        </p:nvCxnSpPr>
        <p:spPr>
          <a:xfrm>
            <a:off x="10717619" y="3454876"/>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左大括号 68">
            <a:extLst>
              <a:ext uri="{FF2B5EF4-FFF2-40B4-BE49-F238E27FC236}">
                <a16:creationId xmlns:a16="http://schemas.microsoft.com/office/drawing/2014/main" id="{F65ACBDD-B1F1-DE54-6AFE-197663EBDD0A}"/>
              </a:ext>
            </a:extLst>
          </p:cNvPr>
          <p:cNvSpPr/>
          <p:nvPr/>
        </p:nvSpPr>
        <p:spPr>
          <a:xfrm rot="16200000">
            <a:off x="11213620" y="3140271"/>
            <a:ext cx="192688" cy="1145216"/>
          </a:xfrm>
          <a:prstGeom prst="leftBrace">
            <a:avLst>
              <a:gd name="adj1" fmla="val 79012"/>
              <a:gd name="adj2" fmla="val 52372"/>
            </a:avLst>
          </a:prstGeom>
          <a:ln w="317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文本框 70">
            <a:extLst>
              <a:ext uri="{FF2B5EF4-FFF2-40B4-BE49-F238E27FC236}">
                <a16:creationId xmlns:a16="http://schemas.microsoft.com/office/drawing/2014/main" id="{3D2CFCF8-B627-4ABA-D79D-79CFAC984D64}"/>
              </a:ext>
            </a:extLst>
          </p:cNvPr>
          <p:cNvSpPr txBox="1"/>
          <p:nvPr/>
        </p:nvSpPr>
        <p:spPr>
          <a:xfrm>
            <a:off x="11105699" y="3794988"/>
            <a:ext cx="486383" cy="369332"/>
          </a:xfrm>
          <a:prstGeom prst="rect">
            <a:avLst/>
          </a:prstGeom>
          <a:noFill/>
        </p:spPr>
        <p:txBody>
          <a:bodyPr wrap="square" rtlCol="0">
            <a:spAutoFit/>
          </a:bodyPr>
          <a:lstStyle/>
          <a:p>
            <a:r>
              <a:rPr lang="en-US" altLang="zh-CN" b="1" dirty="0">
                <a:solidFill>
                  <a:srgbClr val="0000FF"/>
                </a:solidFill>
              </a:rPr>
              <a:t>P3</a:t>
            </a:r>
          </a:p>
        </p:txBody>
      </p:sp>
      <p:sp>
        <p:nvSpPr>
          <p:cNvPr id="73" name="文本框 72">
            <a:extLst>
              <a:ext uri="{FF2B5EF4-FFF2-40B4-BE49-F238E27FC236}">
                <a16:creationId xmlns:a16="http://schemas.microsoft.com/office/drawing/2014/main" id="{E71F6602-D09C-BC03-C045-070C68348506}"/>
              </a:ext>
            </a:extLst>
          </p:cNvPr>
          <p:cNvSpPr txBox="1"/>
          <p:nvPr/>
        </p:nvSpPr>
        <p:spPr>
          <a:xfrm>
            <a:off x="10602532" y="2641745"/>
            <a:ext cx="770148" cy="369332"/>
          </a:xfrm>
          <a:prstGeom prst="rect">
            <a:avLst/>
          </a:prstGeom>
          <a:noFill/>
        </p:spPr>
        <p:txBody>
          <a:bodyPr wrap="square" rtlCol="0">
            <a:spAutoFit/>
          </a:bodyPr>
          <a:lstStyle/>
          <a:p>
            <a:r>
              <a:rPr lang="en-US" b="1" dirty="0"/>
              <a:t>21:00</a:t>
            </a:r>
          </a:p>
        </p:txBody>
      </p:sp>
      <p:sp>
        <p:nvSpPr>
          <p:cNvPr id="75" name="左大括号 74">
            <a:extLst>
              <a:ext uri="{FF2B5EF4-FFF2-40B4-BE49-F238E27FC236}">
                <a16:creationId xmlns:a16="http://schemas.microsoft.com/office/drawing/2014/main" id="{A9810A23-13A3-EC1B-F8D8-96797F035560}"/>
              </a:ext>
            </a:extLst>
          </p:cNvPr>
          <p:cNvSpPr/>
          <p:nvPr/>
        </p:nvSpPr>
        <p:spPr>
          <a:xfrm rot="5400000">
            <a:off x="9636491" y="2837391"/>
            <a:ext cx="248531" cy="1209139"/>
          </a:xfrm>
          <a:prstGeom prst="leftBrace">
            <a:avLst>
              <a:gd name="adj1" fmla="val 79012"/>
              <a:gd name="adj2" fmla="val 50000"/>
            </a:avLst>
          </a:prstGeom>
          <a:ln w="317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文本框 76">
            <a:extLst>
              <a:ext uri="{FF2B5EF4-FFF2-40B4-BE49-F238E27FC236}">
                <a16:creationId xmlns:a16="http://schemas.microsoft.com/office/drawing/2014/main" id="{B358C7B1-DE37-B672-DA8E-584E2B3D44FC}"/>
              </a:ext>
            </a:extLst>
          </p:cNvPr>
          <p:cNvSpPr txBox="1"/>
          <p:nvPr/>
        </p:nvSpPr>
        <p:spPr>
          <a:xfrm>
            <a:off x="9517564" y="2977831"/>
            <a:ext cx="486383" cy="369332"/>
          </a:xfrm>
          <a:prstGeom prst="rect">
            <a:avLst/>
          </a:prstGeom>
          <a:noFill/>
        </p:spPr>
        <p:txBody>
          <a:bodyPr wrap="square" rtlCol="0">
            <a:spAutoFit/>
          </a:bodyPr>
          <a:lstStyle/>
          <a:p>
            <a:r>
              <a:rPr lang="en-US" altLang="zh-CN" b="1" dirty="0">
                <a:solidFill>
                  <a:srgbClr val="C00000"/>
                </a:solidFill>
              </a:rPr>
              <a:t>D4</a:t>
            </a:r>
          </a:p>
        </p:txBody>
      </p:sp>
      <p:cxnSp>
        <p:nvCxnSpPr>
          <p:cNvPr id="78" name="直接连接符 77">
            <a:extLst>
              <a:ext uri="{FF2B5EF4-FFF2-40B4-BE49-F238E27FC236}">
                <a16:creationId xmlns:a16="http://schemas.microsoft.com/office/drawing/2014/main" id="{31E45140-B690-A7AF-1CAA-3F47A345A46B}"/>
              </a:ext>
            </a:extLst>
          </p:cNvPr>
          <p:cNvCxnSpPr>
            <a:cxnSpLocks/>
          </p:cNvCxnSpPr>
          <p:nvPr/>
        </p:nvCxnSpPr>
        <p:spPr>
          <a:xfrm>
            <a:off x="10368531" y="3467591"/>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3ECBD69E-9BBC-B449-5C6C-5D79558F6C0F}"/>
              </a:ext>
            </a:extLst>
          </p:cNvPr>
          <p:cNvSpPr txBox="1"/>
          <p:nvPr/>
        </p:nvSpPr>
        <p:spPr>
          <a:xfrm>
            <a:off x="9938552" y="2640091"/>
            <a:ext cx="933657" cy="369332"/>
          </a:xfrm>
          <a:prstGeom prst="rect">
            <a:avLst/>
          </a:prstGeom>
          <a:noFill/>
        </p:spPr>
        <p:txBody>
          <a:bodyPr wrap="square" rtlCol="0">
            <a:spAutoFit/>
          </a:bodyPr>
          <a:lstStyle/>
          <a:p>
            <a:r>
              <a:rPr lang="en-US" b="1" dirty="0"/>
              <a:t>19:00</a:t>
            </a:r>
          </a:p>
        </p:txBody>
      </p:sp>
      <p:sp>
        <p:nvSpPr>
          <p:cNvPr id="82" name="文本框 81">
            <a:extLst>
              <a:ext uri="{FF2B5EF4-FFF2-40B4-BE49-F238E27FC236}">
                <a16:creationId xmlns:a16="http://schemas.microsoft.com/office/drawing/2014/main" id="{83AADB6D-EB25-747B-FDED-167A299B3B14}"/>
              </a:ext>
            </a:extLst>
          </p:cNvPr>
          <p:cNvSpPr txBox="1"/>
          <p:nvPr/>
        </p:nvSpPr>
        <p:spPr>
          <a:xfrm>
            <a:off x="8840568" y="2624280"/>
            <a:ext cx="933657" cy="369332"/>
          </a:xfrm>
          <a:prstGeom prst="rect">
            <a:avLst/>
          </a:prstGeom>
          <a:noFill/>
        </p:spPr>
        <p:txBody>
          <a:bodyPr wrap="square" rtlCol="0">
            <a:spAutoFit/>
          </a:bodyPr>
          <a:lstStyle/>
          <a:p>
            <a:r>
              <a:rPr lang="en-US" b="1" dirty="0"/>
              <a:t>17:30</a:t>
            </a:r>
          </a:p>
        </p:txBody>
      </p:sp>
    </p:spTree>
    <p:extLst>
      <p:ext uri="{BB962C8B-B14F-4D97-AF65-F5344CB8AC3E}">
        <p14:creationId xmlns:p14="http://schemas.microsoft.com/office/powerpoint/2010/main" val="51012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5313" y="606693"/>
            <a:ext cx="8911687" cy="1280890"/>
          </a:xfrm>
        </p:spPr>
        <p:txBody>
          <a:bodyPr/>
          <a:lstStyle/>
          <a:p>
            <a:r>
              <a:rPr lang="zh-CN" altLang="en-US" b="1" dirty="0"/>
              <a:t>仓管排班</a:t>
            </a:r>
            <a:r>
              <a:rPr lang="en-US" altLang="zh-CN" b="1" dirty="0"/>
              <a:t>---</a:t>
            </a:r>
            <a:r>
              <a:rPr lang="zh-CN" altLang="en-US" b="1" dirty="0"/>
              <a:t>模型构建</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78466" y="1257588"/>
                <a:ext cx="11124230" cy="5269043"/>
              </a:xfrm>
            </p:spPr>
            <p:txBody>
              <a:bodyPr>
                <a:normAutofit/>
              </a:bodyPr>
              <a:lstStyle/>
              <a:p>
                <a:pPr marL="0" lvl="0" indent="0">
                  <a:buNone/>
                </a:pPr>
                <a:r>
                  <a:rPr lang="zh-CN" altLang="zh-CN" sz="2400" b="1" dirty="0">
                    <a:solidFill>
                      <a:schemeClr val="accent2">
                        <a:lumMod val="75000"/>
                      </a:schemeClr>
                    </a:solidFill>
                  </a:rPr>
                  <a:t>整数规划问题</a:t>
                </a:r>
                <a:endParaRPr lang="en-US" altLang="zh-CN" sz="2400" b="1" dirty="0">
                  <a:solidFill>
                    <a:schemeClr val="accent2">
                      <a:lumMod val="75000"/>
                    </a:schemeClr>
                  </a:solidFill>
                </a:endParaRPr>
              </a:p>
              <a:p>
                <a:pPr marL="0" lvl="0" indent="0">
                  <a:buNone/>
                </a:pPr>
                <a:r>
                  <a:rPr lang="zh-CN" altLang="zh-CN" b="1" dirty="0">
                    <a:solidFill>
                      <a:srgbClr val="0000FF"/>
                    </a:solidFill>
                  </a:rPr>
                  <a:t>决策变量：</a:t>
                </a:r>
              </a:p>
              <a:p>
                <a:r>
                  <a:rPr lang="zh-CN" altLang="en-US" b="1" dirty="0"/>
                  <a:t>根据到发车班次模块输入的各个到发车班次开始时间和结束时间，生成相应所有可能的仓管班次的集合。一个可能的仓管班次需要满足一定的条件集合，用集合</a:t>
                </a:r>
                <a:r>
                  <a:rPr lang="en-US" altLang="zh-CN" b="1" dirty="0"/>
                  <a:t>{1,2,...,M}</a:t>
                </a:r>
                <a:r>
                  <a:rPr lang="zh-CN" altLang="en-US" b="1" dirty="0"/>
                  <a:t>表示所有仓管班次的集合，其中</a:t>
                </a:r>
                <a:r>
                  <a:rPr lang="en-US" altLang="zh-CN" b="1" dirty="0"/>
                  <a:t>M</a:t>
                </a:r>
                <a:r>
                  <a:rPr lang="zh-CN" altLang="en-US" b="1" dirty="0"/>
                  <a:t>为该集合中含有的班次总数。满足：</a:t>
                </a:r>
                <a:endParaRPr lang="en-US" altLang="zh-CN" b="1" dirty="0"/>
              </a:p>
              <a:p>
                <a:pPr lvl="1"/>
                <a:r>
                  <a:rPr lang="zh-CN" altLang="en-US" sz="1800" b="1" dirty="0"/>
                  <a:t>一个仓管班次的开始时间为至少一个到发车班次的开始时间（当一个以上的到发车班次的开始时间相同时，一个仓管班次的开始时间可以等于多个到发车班次的开始时间）</a:t>
                </a:r>
                <a:endParaRPr lang="en-US" altLang="zh-CN" sz="1800" b="1" dirty="0"/>
              </a:p>
              <a:p>
                <a:pPr lvl="1"/>
                <a:r>
                  <a:rPr lang="zh-CN" altLang="en-US" sz="1800" b="1" dirty="0"/>
                  <a:t>一个仓管班次的结束时间为至少一个到发车班次的结束时间（当一个以上的到发车班次的结束时间相同时，一个仓管班次的结束时间可以等于多个到发车班次的结束时间）</a:t>
                </a:r>
                <a:endParaRPr lang="en-US" altLang="zh-CN" sz="1800" b="1" dirty="0"/>
              </a:p>
              <a:p>
                <a:pPr lvl="1"/>
                <a:r>
                  <a:rPr lang="zh-CN" altLang="en-US" sz="1800" b="1" dirty="0"/>
                  <a:t>一个仓管班次的时长（即为其结束时间减去其开始时间）需在某个区间范围内，即大于某个最小值</a:t>
                </a:r>
                <a:r>
                  <a:rPr lang="en-US" altLang="zh-CN" sz="1800" b="1" dirty="0"/>
                  <a:t>(4</a:t>
                </a:r>
                <a:r>
                  <a:rPr lang="zh-CN" altLang="en-US" sz="1800" b="1" dirty="0"/>
                  <a:t>小时</a:t>
                </a:r>
                <a:r>
                  <a:rPr lang="en-US" altLang="zh-CN" sz="1800" b="1" dirty="0"/>
                  <a:t>)</a:t>
                </a:r>
                <a:r>
                  <a:rPr lang="zh-CN" altLang="en-US" sz="1800" b="1" dirty="0"/>
                  <a:t>小于某个最大值</a:t>
                </a:r>
                <a:r>
                  <a:rPr lang="en-US" altLang="zh-CN" sz="1800" b="1" dirty="0"/>
                  <a:t>(9</a:t>
                </a:r>
                <a:r>
                  <a:rPr lang="zh-CN" altLang="en-US" sz="1800" b="1" dirty="0"/>
                  <a:t>小时</a:t>
                </a:r>
                <a:r>
                  <a:rPr lang="en-US" altLang="zh-CN" sz="1800" b="1" dirty="0"/>
                  <a:t>)</a:t>
                </a:r>
                <a:r>
                  <a:rPr lang="zh-CN" altLang="en-US" sz="1800" b="1" dirty="0"/>
                  <a:t>。</a:t>
                </a:r>
                <a:endParaRPr lang="en-US" altLang="zh-CN" sz="1800" b="1" dirty="0"/>
              </a:p>
              <a:p>
                <a:pPr marL="342900" lvl="1" indent="-342900"/>
                <a:r>
                  <a:rPr lang="zh-CN" altLang="en-US" sz="1800" b="1" dirty="0"/>
                  <a:t>在生成所有仓管班次集合之后，将所有到发车班次的开始时间和结束时间按照时间顺序由早到晚排列，生成一个时间序列</a:t>
                </a:r>
                <a14:m>
                  <m:oMath xmlns:m="http://schemas.openxmlformats.org/officeDocument/2006/math">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𝟎</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𝑻</m:t>
                        </m:r>
                      </m:sub>
                    </m:sSub>
                    <m:r>
                      <a:rPr lang="en-US" b="1" i="1">
                        <a:latin typeface="Cambria Math" panose="02040503050406030204" pitchFamily="18" charset="0"/>
                      </a:rPr>
                      <m:t>)</m:t>
                    </m:r>
                  </m:oMath>
                </a14:m>
                <a:r>
                  <a:rPr lang="zh-CN" altLang="en-US" b="1" dirty="0"/>
                  <a:t>，</a:t>
                </a:r>
                <a:r>
                  <a:rPr lang="zh-CN" altLang="en-US" sz="1800" b="1" dirty="0"/>
                  <a:t>其中</a:t>
                </a:r>
                <a:r>
                  <a:rPr lang="en-US" altLang="zh-CN" sz="1800" b="1" dirty="0"/>
                  <a:t>T</a:t>
                </a:r>
                <a:r>
                  <a:rPr lang="zh-CN" altLang="en-US" sz="1800" b="1" dirty="0"/>
                  <a:t>为此集合中所有时间点的总数，</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𝒊</m:t>
                        </m:r>
                      </m:sub>
                    </m:sSub>
                  </m:oMath>
                </a14:m>
                <a:r>
                  <a:rPr lang="en-US" b="1" dirty="0"/>
                  <a:t>, </a:t>
                </a:r>
                <a14:m>
                  <m:oMath xmlns:m="http://schemas.openxmlformats.org/officeDocument/2006/math">
                    <m:r>
                      <a:rPr lang="en-US" b="1" i="1">
                        <a:latin typeface="Cambria Math" panose="02040503050406030204" pitchFamily="18" charset="0"/>
                      </a:rPr>
                      <m:t>𝒊</m:t>
                    </m:r>
                    <m:r>
                      <a:rPr lang="en-US">
                        <a:latin typeface="Cambria Math" panose="02040503050406030204" pitchFamily="18" charset="0"/>
                      </a:rPr>
                      <m:t>∈</m:t>
                    </m:r>
                    <m:r>
                      <a:rPr lang="en-US" b="1" i="1">
                        <a:latin typeface="Cambria Math" panose="02040503050406030204" pitchFamily="18" charset="0"/>
                      </a:rPr>
                      <m:t>{</m:t>
                    </m:r>
                    <m:r>
                      <a:rPr lang="en-US" b="1" i="1">
                        <a:latin typeface="Cambria Math" panose="02040503050406030204" pitchFamily="18" charset="0"/>
                      </a:rPr>
                      <m:t>𝟎</m:t>
                    </m:r>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r>
                      <a:rPr lang="en-US" b="1" i="1">
                        <a:latin typeface="Cambria Math" panose="02040503050406030204" pitchFamily="18" charset="0"/>
                      </a:rPr>
                      <m:t>𝑻</m:t>
                    </m:r>
                    <m:r>
                      <a:rPr lang="en-US" b="1" i="1">
                        <a:latin typeface="Cambria Math" panose="02040503050406030204" pitchFamily="18" charset="0"/>
                      </a:rPr>
                      <m:t>}</m:t>
                    </m:r>
                  </m:oMath>
                </a14:m>
                <a:r>
                  <a:rPr lang="zh-CN" altLang="en-US" b="1" dirty="0"/>
                  <a:t> 为此时间序列中排第</a:t>
                </a:r>
                <a14:m>
                  <m:oMath xmlns:m="http://schemas.openxmlformats.org/officeDocument/2006/math">
                    <m:r>
                      <a:rPr lang="en-US" i="1">
                        <a:latin typeface="Cambria Math" panose="02040503050406030204" pitchFamily="18" charset="0"/>
                      </a:rPr>
                      <m:t>𝑖</m:t>
                    </m:r>
                  </m:oMath>
                </a14:m>
                <a:r>
                  <a:rPr lang="zh-CN" altLang="en-US" sz="1800" b="1" dirty="0"/>
                  <a:t>位的时间点，此时间序列中相临的两个点即为一个时间粒度。</a:t>
                </a:r>
                <a:endParaRPr lang="en-US" altLang="zh-CN" sz="1800" b="1" dirty="0"/>
              </a:p>
              <a:p>
                <a:pPr marL="0" lvl="0" indent="0">
                  <a:buNone/>
                </a:pPr>
                <a:endParaRPr lang="en-US" altLang="zh-CN" sz="2400" b="1" dirty="0">
                  <a:solidFill>
                    <a:schemeClr val="accent2">
                      <a:lumMod val="75000"/>
                    </a:schemeClr>
                  </a:solidFill>
                </a:endParaRPr>
              </a:p>
              <a:p>
                <a:pPr marL="0" lvl="0" indent="0">
                  <a:buNone/>
                </a:pPr>
                <a:endParaRPr lang="zh-CN" altLang="zh-CN" sz="2400" b="1" dirty="0">
                  <a:solidFill>
                    <a:schemeClr val="accent2">
                      <a:lumMod val="75000"/>
                    </a:schemeClr>
                  </a:solidFill>
                </a:endParaRPr>
              </a:p>
              <a:p>
                <a:pPr marL="0" indent="0">
                  <a:buNone/>
                </a:pPr>
                <a:endParaRPr lang="zh-CN" altLang="en-US" b="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78466" y="1257588"/>
                <a:ext cx="11124230" cy="5269043"/>
              </a:xfrm>
              <a:blipFill>
                <a:blip r:embed="rId2"/>
                <a:stretch>
                  <a:fillRect l="-877" t="-1156" r="-384"/>
                </a:stretch>
              </a:blipFill>
            </p:spPr>
            <p:txBody>
              <a:bodyPr/>
              <a:lstStyle/>
              <a:p>
                <a:r>
                  <a:rPr lang="en-US">
                    <a:noFill/>
                  </a:rPr>
                  <a:t> </a:t>
                </a:r>
              </a:p>
            </p:txBody>
          </p:sp>
        </mc:Fallback>
      </mc:AlternateContent>
      <p:sp>
        <p:nvSpPr>
          <p:cNvPr id="22" name="Rectangle 14">
            <a:extLst>
              <a:ext uri="{FF2B5EF4-FFF2-40B4-BE49-F238E27FC236}">
                <a16:creationId xmlns:a16="http://schemas.microsoft.com/office/drawing/2014/main" id="{B310D933-B5D7-A7A8-8E56-2F64E92CCCAD}"/>
              </a:ext>
            </a:extLst>
          </p:cNvPr>
          <p:cNvSpPr>
            <a:spLocks noChangeArrowheads="1"/>
          </p:cNvSpPr>
          <p:nvPr/>
        </p:nvSpPr>
        <p:spPr bwMode="auto">
          <a:xfrm>
            <a:off x="7019726" y="58983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20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5313" y="606693"/>
            <a:ext cx="8911687" cy="1280890"/>
          </a:xfrm>
        </p:spPr>
        <p:txBody>
          <a:bodyPr/>
          <a:lstStyle/>
          <a:p>
            <a:r>
              <a:rPr lang="zh-CN" altLang="en-US" b="1" dirty="0"/>
              <a:t>仓管排班</a:t>
            </a:r>
            <a:r>
              <a:rPr lang="en-US" altLang="zh-CN" b="1" dirty="0"/>
              <a:t>---</a:t>
            </a:r>
            <a:r>
              <a:rPr lang="zh-CN" altLang="en-US" b="1" dirty="0"/>
              <a:t>模型构建</a:t>
            </a:r>
          </a:p>
        </p:txBody>
      </p:sp>
      <p:sp>
        <p:nvSpPr>
          <p:cNvPr id="3" name="内容占位符 2"/>
          <p:cNvSpPr>
            <a:spLocks noGrp="1"/>
          </p:cNvSpPr>
          <p:nvPr>
            <p:ph idx="1"/>
          </p:nvPr>
        </p:nvSpPr>
        <p:spPr>
          <a:xfrm>
            <a:off x="978466" y="1257588"/>
            <a:ext cx="11124230" cy="5269043"/>
          </a:xfrm>
        </p:spPr>
        <p:txBody>
          <a:bodyPr>
            <a:normAutofit/>
          </a:bodyPr>
          <a:lstStyle/>
          <a:p>
            <a:pPr marL="0" lvl="0" indent="0">
              <a:buNone/>
            </a:pPr>
            <a:r>
              <a:rPr lang="zh-CN" altLang="zh-CN" sz="2400" b="1" dirty="0">
                <a:solidFill>
                  <a:schemeClr val="accent2">
                    <a:lumMod val="75000"/>
                  </a:schemeClr>
                </a:solidFill>
              </a:rPr>
              <a:t>整数规划问题</a:t>
            </a:r>
            <a:endParaRPr lang="en-US" altLang="zh-CN" sz="2400" b="1" dirty="0">
              <a:solidFill>
                <a:schemeClr val="accent2">
                  <a:lumMod val="75000"/>
                </a:schemeClr>
              </a:solidFill>
            </a:endParaRPr>
          </a:p>
          <a:p>
            <a:pPr marL="0" lvl="0" indent="0">
              <a:buNone/>
            </a:pPr>
            <a:r>
              <a:rPr lang="zh-CN" altLang="zh-CN" b="1" dirty="0">
                <a:solidFill>
                  <a:srgbClr val="0000FF"/>
                </a:solidFill>
              </a:rPr>
              <a:t>决策变量：</a:t>
            </a:r>
          </a:p>
          <a:p>
            <a:pPr marL="0" lvl="0" indent="0">
              <a:buNone/>
            </a:pPr>
            <a:endParaRPr lang="en-US" altLang="zh-CN" sz="2400" b="1" dirty="0">
              <a:solidFill>
                <a:schemeClr val="accent2">
                  <a:lumMod val="75000"/>
                </a:schemeClr>
              </a:solidFill>
            </a:endParaRPr>
          </a:p>
          <a:p>
            <a:pPr marL="0" lvl="0" indent="0">
              <a:buNone/>
            </a:pPr>
            <a:endParaRPr lang="zh-CN" altLang="zh-CN" sz="2400" b="1" dirty="0">
              <a:solidFill>
                <a:schemeClr val="accent2">
                  <a:lumMod val="75000"/>
                </a:schemeClr>
              </a:solidFill>
            </a:endParaRPr>
          </a:p>
          <a:p>
            <a:pPr marL="0" indent="0">
              <a:buNone/>
            </a:pPr>
            <a:endParaRPr lang="zh-CN" altLang="en-US" b="1" dirty="0"/>
          </a:p>
        </p:txBody>
      </p:sp>
      <p:sp>
        <p:nvSpPr>
          <p:cNvPr id="4" name="Rectangle 2">
            <a:extLst>
              <a:ext uri="{FF2B5EF4-FFF2-40B4-BE49-F238E27FC236}">
                <a16:creationId xmlns:a16="http://schemas.microsoft.com/office/drawing/2014/main" id="{7F634376-2468-82E9-E83A-69E7B0975DC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a:extLst>
              <a:ext uri="{FF2B5EF4-FFF2-40B4-BE49-F238E27FC236}">
                <a16:creationId xmlns:a16="http://schemas.microsoft.com/office/drawing/2014/main" id="{3A55DC9C-9E8E-08FF-8262-462322EA01E7}"/>
              </a:ext>
            </a:extLst>
          </p:cNvPr>
          <p:cNvSpPr>
            <a:spLocks noChangeArrowheads="1"/>
          </p:cNvSpPr>
          <p:nvPr/>
        </p:nvSpPr>
        <p:spPr bwMode="auto">
          <a:xfrm>
            <a:off x="7526983" y="19898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14">
            <a:extLst>
              <a:ext uri="{FF2B5EF4-FFF2-40B4-BE49-F238E27FC236}">
                <a16:creationId xmlns:a16="http://schemas.microsoft.com/office/drawing/2014/main" id="{B310D933-B5D7-A7A8-8E56-2F64E92CCCAD}"/>
              </a:ext>
            </a:extLst>
          </p:cNvPr>
          <p:cNvSpPr>
            <a:spLocks noChangeArrowheads="1"/>
          </p:cNvSpPr>
          <p:nvPr/>
        </p:nvSpPr>
        <p:spPr bwMode="auto">
          <a:xfrm>
            <a:off x="7019726" y="58983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6" name="直接连接符 5">
            <a:extLst>
              <a:ext uri="{FF2B5EF4-FFF2-40B4-BE49-F238E27FC236}">
                <a16:creationId xmlns:a16="http://schemas.microsoft.com/office/drawing/2014/main" id="{3EAB1A05-D62D-8EB4-E21B-A3F72473F52D}"/>
              </a:ext>
            </a:extLst>
          </p:cNvPr>
          <p:cNvCxnSpPr>
            <a:cxnSpLocks/>
          </p:cNvCxnSpPr>
          <p:nvPr/>
        </p:nvCxnSpPr>
        <p:spPr>
          <a:xfrm>
            <a:off x="978466" y="3602448"/>
            <a:ext cx="10915312"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 name="直接连接符 11">
            <a:extLst>
              <a:ext uri="{FF2B5EF4-FFF2-40B4-BE49-F238E27FC236}">
                <a16:creationId xmlns:a16="http://schemas.microsoft.com/office/drawing/2014/main" id="{ECF836B8-7ACF-ACA2-EC67-7EF4899372D5}"/>
              </a:ext>
            </a:extLst>
          </p:cNvPr>
          <p:cNvCxnSpPr>
            <a:cxnSpLocks/>
          </p:cNvCxnSpPr>
          <p:nvPr/>
        </p:nvCxnSpPr>
        <p:spPr>
          <a:xfrm>
            <a:off x="958732" y="3437990"/>
            <a:ext cx="0" cy="32892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CE4AF35-7DF8-7AED-95DB-9FBAF95362D9}"/>
              </a:ext>
            </a:extLst>
          </p:cNvPr>
          <p:cNvCxnSpPr>
            <a:cxnSpLocks/>
          </p:cNvCxnSpPr>
          <p:nvPr/>
        </p:nvCxnSpPr>
        <p:spPr>
          <a:xfrm>
            <a:off x="11893778" y="3437987"/>
            <a:ext cx="0" cy="32892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2C66E1DC-F888-C3E0-DDD6-03BA46BD9AC7}"/>
              </a:ext>
            </a:extLst>
          </p:cNvPr>
          <p:cNvSpPr txBox="1"/>
          <p:nvPr/>
        </p:nvSpPr>
        <p:spPr>
          <a:xfrm>
            <a:off x="694848" y="2638075"/>
            <a:ext cx="651263" cy="369332"/>
          </a:xfrm>
          <a:prstGeom prst="rect">
            <a:avLst/>
          </a:prstGeom>
          <a:noFill/>
        </p:spPr>
        <p:txBody>
          <a:bodyPr wrap="square" rtlCol="0">
            <a:spAutoFit/>
          </a:bodyPr>
          <a:lstStyle/>
          <a:p>
            <a:r>
              <a:rPr lang="en-US" b="1" dirty="0"/>
              <a:t>6:00</a:t>
            </a:r>
          </a:p>
        </p:txBody>
      </p:sp>
      <p:sp>
        <p:nvSpPr>
          <p:cNvPr id="17" name="文本框 16">
            <a:extLst>
              <a:ext uri="{FF2B5EF4-FFF2-40B4-BE49-F238E27FC236}">
                <a16:creationId xmlns:a16="http://schemas.microsoft.com/office/drawing/2014/main" id="{6E4C9491-B0DF-F18D-A6BE-6BEF5E134524}"/>
              </a:ext>
            </a:extLst>
          </p:cNvPr>
          <p:cNvSpPr txBox="1"/>
          <p:nvPr/>
        </p:nvSpPr>
        <p:spPr>
          <a:xfrm>
            <a:off x="11505245" y="2638075"/>
            <a:ext cx="770148" cy="369332"/>
          </a:xfrm>
          <a:prstGeom prst="rect">
            <a:avLst/>
          </a:prstGeom>
          <a:noFill/>
        </p:spPr>
        <p:txBody>
          <a:bodyPr wrap="square" rtlCol="0">
            <a:spAutoFit/>
          </a:bodyPr>
          <a:lstStyle/>
          <a:p>
            <a:r>
              <a:rPr lang="en-US" b="1" dirty="0"/>
              <a:t>24:00</a:t>
            </a:r>
          </a:p>
        </p:txBody>
      </p:sp>
      <p:cxnSp>
        <p:nvCxnSpPr>
          <p:cNvPr id="19" name="直接连接符 18">
            <a:extLst>
              <a:ext uri="{FF2B5EF4-FFF2-40B4-BE49-F238E27FC236}">
                <a16:creationId xmlns:a16="http://schemas.microsoft.com/office/drawing/2014/main" id="{D6008C1E-8670-6207-C0B2-E60631071E17}"/>
              </a:ext>
            </a:extLst>
          </p:cNvPr>
          <p:cNvCxnSpPr>
            <a:cxnSpLocks/>
          </p:cNvCxnSpPr>
          <p:nvPr/>
        </p:nvCxnSpPr>
        <p:spPr>
          <a:xfrm>
            <a:off x="2051845" y="3437987"/>
            <a:ext cx="0" cy="32892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D27CD6BF-90DD-2F0A-1CE9-2AF1D3D00CA7}"/>
              </a:ext>
            </a:extLst>
          </p:cNvPr>
          <p:cNvSpPr txBox="1"/>
          <p:nvPr/>
        </p:nvSpPr>
        <p:spPr>
          <a:xfrm>
            <a:off x="1778093" y="2638075"/>
            <a:ext cx="651263" cy="369332"/>
          </a:xfrm>
          <a:prstGeom prst="rect">
            <a:avLst/>
          </a:prstGeom>
          <a:noFill/>
        </p:spPr>
        <p:txBody>
          <a:bodyPr wrap="square" rtlCol="0">
            <a:spAutoFit/>
          </a:bodyPr>
          <a:lstStyle/>
          <a:p>
            <a:r>
              <a:rPr lang="en-US" b="1" dirty="0"/>
              <a:t>8:30</a:t>
            </a:r>
          </a:p>
        </p:txBody>
      </p:sp>
      <p:cxnSp>
        <p:nvCxnSpPr>
          <p:cNvPr id="23" name="直接连接符 22">
            <a:extLst>
              <a:ext uri="{FF2B5EF4-FFF2-40B4-BE49-F238E27FC236}">
                <a16:creationId xmlns:a16="http://schemas.microsoft.com/office/drawing/2014/main" id="{A5CBDDDD-E676-DC62-C5F6-A769A6C91FFA}"/>
              </a:ext>
            </a:extLst>
          </p:cNvPr>
          <p:cNvCxnSpPr>
            <a:cxnSpLocks/>
          </p:cNvCxnSpPr>
          <p:nvPr/>
        </p:nvCxnSpPr>
        <p:spPr>
          <a:xfrm>
            <a:off x="2612110" y="3439081"/>
            <a:ext cx="0" cy="32892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54601805-A725-2A73-2CB5-13EDEBE628BA}"/>
              </a:ext>
            </a:extLst>
          </p:cNvPr>
          <p:cNvSpPr txBox="1"/>
          <p:nvPr/>
        </p:nvSpPr>
        <p:spPr>
          <a:xfrm>
            <a:off x="2383857" y="2638075"/>
            <a:ext cx="651263" cy="369332"/>
          </a:xfrm>
          <a:prstGeom prst="rect">
            <a:avLst/>
          </a:prstGeom>
          <a:noFill/>
        </p:spPr>
        <p:txBody>
          <a:bodyPr wrap="square" rtlCol="0">
            <a:spAutoFit/>
          </a:bodyPr>
          <a:lstStyle/>
          <a:p>
            <a:r>
              <a:rPr lang="en-US" b="1" dirty="0"/>
              <a:t>9:00</a:t>
            </a:r>
          </a:p>
        </p:txBody>
      </p:sp>
      <p:cxnSp>
        <p:nvCxnSpPr>
          <p:cNvPr id="26" name="直接连接符 25">
            <a:extLst>
              <a:ext uri="{FF2B5EF4-FFF2-40B4-BE49-F238E27FC236}">
                <a16:creationId xmlns:a16="http://schemas.microsoft.com/office/drawing/2014/main" id="{B7E7BBD1-F1AC-E76D-D9F3-683377AE4B71}"/>
              </a:ext>
            </a:extLst>
          </p:cNvPr>
          <p:cNvCxnSpPr>
            <a:cxnSpLocks/>
          </p:cNvCxnSpPr>
          <p:nvPr/>
        </p:nvCxnSpPr>
        <p:spPr>
          <a:xfrm>
            <a:off x="4218525" y="3438186"/>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6323F707-7A85-0C17-F3AA-21954F585F03}"/>
              </a:ext>
            </a:extLst>
          </p:cNvPr>
          <p:cNvSpPr txBox="1"/>
          <p:nvPr/>
        </p:nvSpPr>
        <p:spPr>
          <a:xfrm>
            <a:off x="4133613" y="2635026"/>
            <a:ext cx="933657" cy="369332"/>
          </a:xfrm>
          <a:prstGeom prst="rect">
            <a:avLst/>
          </a:prstGeom>
          <a:noFill/>
        </p:spPr>
        <p:txBody>
          <a:bodyPr wrap="square" rtlCol="0">
            <a:spAutoFit/>
          </a:bodyPr>
          <a:lstStyle/>
          <a:p>
            <a:r>
              <a:rPr lang="en-US" b="1" dirty="0"/>
              <a:t>11:00</a:t>
            </a:r>
          </a:p>
        </p:txBody>
      </p:sp>
      <p:sp>
        <p:nvSpPr>
          <p:cNvPr id="29" name="左大括号 28">
            <a:extLst>
              <a:ext uri="{FF2B5EF4-FFF2-40B4-BE49-F238E27FC236}">
                <a16:creationId xmlns:a16="http://schemas.microsoft.com/office/drawing/2014/main" id="{8FD2BF6D-E059-5D20-285E-E8707F2F422F}"/>
              </a:ext>
            </a:extLst>
          </p:cNvPr>
          <p:cNvSpPr/>
          <p:nvPr/>
        </p:nvSpPr>
        <p:spPr>
          <a:xfrm rot="5400000">
            <a:off x="1367838" y="2934480"/>
            <a:ext cx="269914" cy="1046715"/>
          </a:xfrm>
          <a:prstGeom prst="leftBrace">
            <a:avLst>
              <a:gd name="adj1" fmla="val 79012"/>
              <a:gd name="adj2" fmla="val 50000"/>
            </a:avLst>
          </a:prstGeom>
          <a:ln w="317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文本框 29">
            <a:extLst>
              <a:ext uri="{FF2B5EF4-FFF2-40B4-BE49-F238E27FC236}">
                <a16:creationId xmlns:a16="http://schemas.microsoft.com/office/drawing/2014/main" id="{9CF2BB3D-678B-CAD5-F56C-EE5B44151980}"/>
              </a:ext>
            </a:extLst>
          </p:cNvPr>
          <p:cNvSpPr txBox="1"/>
          <p:nvPr/>
        </p:nvSpPr>
        <p:spPr>
          <a:xfrm>
            <a:off x="1259603" y="3007258"/>
            <a:ext cx="486383" cy="369332"/>
          </a:xfrm>
          <a:prstGeom prst="rect">
            <a:avLst/>
          </a:prstGeom>
          <a:noFill/>
        </p:spPr>
        <p:txBody>
          <a:bodyPr wrap="square" rtlCol="0">
            <a:spAutoFit/>
          </a:bodyPr>
          <a:lstStyle/>
          <a:p>
            <a:r>
              <a:rPr lang="en-US" altLang="zh-CN" b="1" dirty="0">
                <a:solidFill>
                  <a:srgbClr val="C00000"/>
                </a:solidFill>
              </a:rPr>
              <a:t>D1</a:t>
            </a:r>
          </a:p>
        </p:txBody>
      </p:sp>
      <p:sp>
        <p:nvSpPr>
          <p:cNvPr id="32" name="左大括号 31">
            <a:extLst>
              <a:ext uri="{FF2B5EF4-FFF2-40B4-BE49-F238E27FC236}">
                <a16:creationId xmlns:a16="http://schemas.microsoft.com/office/drawing/2014/main" id="{568F589F-A0E4-4D58-FCDF-3B469ABDCCA1}"/>
              </a:ext>
            </a:extLst>
          </p:cNvPr>
          <p:cNvSpPr/>
          <p:nvPr/>
        </p:nvSpPr>
        <p:spPr>
          <a:xfrm rot="16200000">
            <a:off x="3299254" y="2975548"/>
            <a:ext cx="251857" cy="1586676"/>
          </a:xfrm>
          <a:prstGeom prst="leftBrace">
            <a:avLst>
              <a:gd name="adj1" fmla="val 79012"/>
              <a:gd name="adj2" fmla="val 50000"/>
            </a:avLst>
          </a:prstGeom>
          <a:ln w="317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文本框 34">
            <a:extLst>
              <a:ext uri="{FF2B5EF4-FFF2-40B4-BE49-F238E27FC236}">
                <a16:creationId xmlns:a16="http://schemas.microsoft.com/office/drawing/2014/main" id="{83BF135C-9532-4D5A-A13F-9C133EC767AE}"/>
              </a:ext>
            </a:extLst>
          </p:cNvPr>
          <p:cNvSpPr txBox="1"/>
          <p:nvPr/>
        </p:nvSpPr>
        <p:spPr>
          <a:xfrm>
            <a:off x="3181990" y="3852678"/>
            <a:ext cx="486383" cy="369332"/>
          </a:xfrm>
          <a:prstGeom prst="rect">
            <a:avLst/>
          </a:prstGeom>
          <a:noFill/>
        </p:spPr>
        <p:txBody>
          <a:bodyPr wrap="square" rtlCol="0">
            <a:spAutoFit/>
          </a:bodyPr>
          <a:lstStyle/>
          <a:p>
            <a:r>
              <a:rPr lang="en-US" altLang="zh-CN" b="1" dirty="0">
                <a:solidFill>
                  <a:srgbClr val="0000FF"/>
                </a:solidFill>
              </a:rPr>
              <a:t>P1</a:t>
            </a:r>
          </a:p>
        </p:txBody>
      </p:sp>
      <p:cxnSp>
        <p:nvCxnSpPr>
          <p:cNvPr id="36" name="直接连接符 35">
            <a:extLst>
              <a:ext uri="{FF2B5EF4-FFF2-40B4-BE49-F238E27FC236}">
                <a16:creationId xmlns:a16="http://schemas.microsoft.com/office/drawing/2014/main" id="{6C2FFE0B-F708-C731-F334-77FC1054F3EB}"/>
              </a:ext>
            </a:extLst>
          </p:cNvPr>
          <p:cNvCxnSpPr>
            <a:cxnSpLocks/>
          </p:cNvCxnSpPr>
          <p:nvPr/>
        </p:nvCxnSpPr>
        <p:spPr>
          <a:xfrm>
            <a:off x="3776157" y="3437987"/>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F9226B61-F1C2-EE39-B460-F7C43BA89182}"/>
              </a:ext>
            </a:extLst>
          </p:cNvPr>
          <p:cNvCxnSpPr>
            <a:cxnSpLocks/>
          </p:cNvCxnSpPr>
          <p:nvPr/>
        </p:nvCxnSpPr>
        <p:spPr>
          <a:xfrm>
            <a:off x="5329340" y="3437986"/>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左大括号 38">
            <a:extLst>
              <a:ext uri="{FF2B5EF4-FFF2-40B4-BE49-F238E27FC236}">
                <a16:creationId xmlns:a16="http://schemas.microsoft.com/office/drawing/2014/main" id="{57B57938-7CE9-8FEF-43EF-782D011A60E8}"/>
              </a:ext>
            </a:extLst>
          </p:cNvPr>
          <p:cNvSpPr/>
          <p:nvPr/>
        </p:nvSpPr>
        <p:spPr>
          <a:xfrm rot="5400000">
            <a:off x="4392260" y="2665371"/>
            <a:ext cx="320976" cy="1553181"/>
          </a:xfrm>
          <a:prstGeom prst="leftBrace">
            <a:avLst>
              <a:gd name="adj1" fmla="val 79012"/>
              <a:gd name="adj2" fmla="val 50000"/>
            </a:avLst>
          </a:prstGeom>
          <a:ln w="317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文本框 40">
            <a:extLst>
              <a:ext uri="{FF2B5EF4-FFF2-40B4-BE49-F238E27FC236}">
                <a16:creationId xmlns:a16="http://schemas.microsoft.com/office/drawing/2014/main" id="{4B3EA414-7474-A336-3126-E58F59D5F4CD}"/>
              </a:ext>
            </a:extLst>
          </p:cNvPr>
          <p:cNvSpPr txBox="1"/>
          <p:nvPr/>
        </p:nvSpPr>
        <p:spPr>
          <a:xfrm>
            <a:off x="4309556" y="2985672"/>
            <a:ext cx="486383" cy="369332"/>
          </a:xfrm>
          <a:prstGeom prst="rect">
            <a:avLst/>
          </a:prstGeom>
          <a:noFill/>
        </p:spPr>
        <p:txBody>
          <a:bodyPr wrap="square" rtlCol="0">
            <a:spAutoFit/>
          </a:bodyPr>
          <a:lstStyle/>
          <a:p>
            <a:r>
              <a:rPr lang="en-US" altLang="zh-CN" b="1" dirty="0">
                <a:solidFill>
                  <a:srgbClr val="C00000"/>
                </a:solidFill>
              </a:rPr>
              <a:t>D2</a:t>
            </a:r>
          </a:p>
        </p:txBody>
      </p:sp>
      <p:sp>
        <p:nvSpPr>
          <p:cNvPr id="43" name="文本框 42">
            <a:extLst>
              <a:ext uri="{FF2B5EF4-FFF2-40B4-BE49-F238E27FC236}">
                <a16:creationId xmlns:a16="http://schemas.microsoft.com/office/drawing/2014/main" id="{356888FF-8EFB-169B-D9C9-7EEB02BC925C}"/>
              </a:ext>
            </a:extLst>
          </p:cNvPr>
          <p:cNvSpPr txBox="1"/>
          <p:nvPr/>
        </p:nvSpPr>
        <p:spPr>
          <a:xfrm>
            <a:off x="3348301" y="2635026"/>
            <a:ext cx="933657" cy="369332"/>
          </a:xfrm>
          <a:prstGeom prst="rect">
            <a:avLst/>
          </a:prstGeom>
          <a:noFill/>
        </p:spPr>
        <p:txBody>
          <a:bodyPr wrap="square" rtlCol="0">
            <a:spAutoFit/>
          </a:bodyPr>
          <a:lstStyle/>
          <a:p>
            <a:r>
              <a:rPr lang="en-US" b="1" dirty="0"/>
              <a:t>10:30</a:t>
            </a:r>
          </a:p>
        </p:txBody>
      </p:sp>
      <p:sp>
        <p:nvSpPr>
          <p:cNvPr id="45" name="文本框 44">
            <a:extLst>
              <a:ext uri="{FF2B5EF4-FFF2-40B4-BE49-F238E27FC236}">
                <a16:creationId xmlns:a16="http://schemas.microsoft.com/office/drawing/2014/main" id="{9B1B498D-B466-4E2D-1BC6-3C3BD333A94D}"/>
              </a:ext>
            </a:extLst>
          </p:cNvPr>
          <p:cNvSpPr txBox="1"/>
          <p:nvPr/>
        </p:nvSpPr>
        <p:spPr>
          <a:xfrm>
            <a:off x="4935939" y="2635026"/>
            <a:ext cx="933657" cy="369332"/>
          </a:xfrm>
          <a:prstGeom prst="rect">
            <a:avLst/>
          </a:prstGeom>
          <a:noFill/>
        </p:spPr>
        <p:txBody>
          <a:bodyPr wrap="square" rtlCol="0">
            <a:spAutoFit/>
          </a:bodyPr>
          <a:lstStyle/>
          <a:p>
            <a:r>
              <a:rPr lang="en-US" b="1" dirty="0"/>
              <a:t>12:45</a:t>
            </a:r>
          </a:p>
        </p:txBody>
      </p:sp>
      <p:cxnSp>
        <p:nvCxnSpPr>
          <p:cNvPr id="46" name="直接连接符 45">
            <a:extLst>
              <a:ext uri="{FF2B5EF4-FFF2-40B4-BE49-F238E27FC236}">
                <a16:creationId xmlns:a16="http://schemas.microsoft.com/office/drawing/2014/main" id="{77EC927A-E9E1-D133-30C2-73A2B7EC89C5}"/>
              </a:ext>
            </a:extLst>
          </p:cNvPr>
          <p:cNvCxnSpPr>
            <a:cxnSpLocks/>
          </p:cNvCxnSpPr>
          <p:nvPr/>
        </p:nvCxnSpPr>
        <p:spPr>
          <a:xfrm>
            <a:off x="6259983" y="3437986"/>
            <a:ext cx="0" cy="32892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DDA93D82-9D88-BA83-D094-CEDCE235206B}"/>
              </a:ext>
            </a:extLst>
          </p:cNvPr>
          <p:cNvCxnSpPr>
            <a:cxnSpLocks/>
          </p:cNvCxnSpPr>
          <p:nvPr/>
        </p:nvCxnSpPr>
        <p:spPr>
          <a:xfrm>
            <a:off x="7526946" y="3450955"/>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左大括号 48">
            <a:extLst>
              <a:ext uri="{FF2B5EF4-FFF2-40B4-BE49-F238E27FC236}">
                <a16:creationId xmlns:a16="http://schemas.microsoft.com/office/drawing/2014/main" id="{694FE584-3787-A296-DB99-0DDADBAE4F2E}"/>
              </a:ext>
            </a:extLst>
          </p:cNvPr>
          <p:cNvSpPr/>
          <p:nvPr/>
        </p:nvSpPr>
        <p:spPr>
          <a:xfrm rot="16200000">
            <a:off x="7691765" y="2952126"/>
            <a:ext cx="236302" cy="1550876"/>
          </a:xfrm>
          <a:prstGeom prst="leftBrace">
            <a:avLst>
              <a:gd name="adj1" fmla="val 79012"/>
              <a:gd name="adj2" fmla="val 50000"/>
            </a:avLst>
          </a:prstGeom>
          <a:ln w="317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文本框 50">
            <a:extLst>
              <a:ext uri="{FF2B5EF4-FFF2-40B4-BE49-F238E27FC236}">
                <a16:creationId xmlns:a16="http://schemas.microsoft.com/office/drawing/2014/main" id="{D612BB37-74BD-48A9-4009-48664D33FD12}"/>
              </a:ext>
            </a:extLst>
          </p:cNvPr>
          <p:cNvSpPr txBox="1"/>
          <p:nvPr/>
        </p:nvSpPr>
        <p:spPr>
          <a:xfrm>
            <a:off x="7612663" y="3852678"/>
            <a:ext cx="486383" cy="369332"/>
          </a:xfrm>
          <a:prstGeom prst="rect">
            <a:avLst/>
          </a:prstGeom>
          <a:noFill/>
        </p:spPr>
        <p:txBody>
          <a:bodyPr wrap="square" rtlCol="0">
            <a:spAutoFit/>
          </a:bodyPr>
          <a:lstStyle/>
          <a:p>
            <a:r>
              <a:rPr lang="en-US" altLang="zh-CN" b="1" dirty="0">
                <a:solidFill>
                  <a:srgbClr val="0000FF"/>
                </a:solidFill>
              </a:rPr>
              <a:t>P2</a:t>
            </a:r>
          </a:p>
        </p:txBody>
      </p:sp>
      <p:sp>
        <p:nvSpPr>
          <p:cNvPr id="53" name="文本框 52">
            <a:extLst>
              <a:ext uri="{FF2B5EF4-FFF2-40B4-BE49-F238E27FC236}">
                <a16:creationId xmlns:a16="http://schemas.microsoft.com/office/drawing/2014/main" id="{081E39E8-379D-976A-9645-69DBE2D054A1}"/>
              </a:ext>
            </a:extLst>
          </p:cNvPr>
          <p:cNvSpPr txBox="1"/>
          <p:nvPr/>
        </p:nvSpPr>
        <p:spPr>
          <a:xfrm>
            <a:off x="5925828" y="2628312"/>
            <a:ext cx="933657" cy="369332"/>
          </a:xfrm>
          <a:prstGeom prst="rect">
            <a:avLst/>
          </a:prstGeom>
          <a:noFill/>
        </p:spPr>
        <p:txBody>
          <a:bodyPr wrap="square" rtlCol="0">
            <a:spAutoFit/>
          </a:bodyPr>
          <a:lstStyle/>
          <a:p>
            <a:r>
              <a:rPr lang="en-US" b="1" dirty="0"/>
              <a:t>14:00</a:t>
            </a:r>
          </a:p>
        </p:txBody>
      </p:sp>
      <p:sp>
        <p:nvSpPr>
          <p:cNvPr id="55" name="文本框 54">
            <a:extLst>
              <a:ext uri="{FF2B5EF4-FFF2-40B4-BE49-F238E27FC236}">
                <a16:creationId xmlns:a16="http://schemas.microsoft.com/office/drawing/2014/main" id="{549F6BD9-22C2-4946-64B6-9C20E25BA116}"/>
              </a:ext>
            </a:extLst>
          </p:cNvPr>
          <p:cNvSpPr txBox="1"/>
          <p:nvPr/>
        </p:nvSpPr>
        <p:spPr>
          <a:xfrm>
            <a:off x="7201189" y="2628312"/>
            <a:ext cx="933657" cy="369332"/>
          </a:xfrm>
          <a:prstGeom prst="rect">
            <a:avLst/>
          </a:prstGeom>
          <a:noFill/>
        </p:spPr>
        <p:txBody>
          <a:bodyPr wrap="square" rtlCol="0">
            <a:spAutoFit/>
          </a:bodyPr>
          <a:lstStyle/>
          <a:p>
            <a:r>
              <a:rPr lang="en-US" b="1" dirty="0"/>
              <a:t>15:30</a:t>
            </a:r>
          </a:p>
        </p:txBody>
      </p:sp>
      <p:cxnSp>
        <p:nvCxnSpPr>
          <p:cNvPr id="56" name="直接连接符 55">
            <a:extLst>
              <a:ext uri="{FF2B5EF4-FFF2-40B4-BE49-F238E27FC236}">
                <a16:creationId xmlns:a16="http://schemas.microsoft.com/office/drawing/2014/main" id="{BFC17309-3B6E-0490-88FB-7995768EA64F}"/>
              </a:ext>
            </a:extLst>
          </p:cNvPr>
          <p:cNvCxnSpPr>
            <a:cxnSpLocks/>
          </p:cNvCxnSpPr>
          <p:nvPr/>
        </p:nvCxnSpPr>
        <p:spPr>
          <a:xfrm>
            <a:off x="7026174" y="3437985"/>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48AB8B35-0863-6CA0-8B94-469676D05739}"/>
              </a:ext>
            </a:extLst>
          </p:cNvPr>
          <p:cNvCxnSpPr>
            <a:cxnSpLocks/>
          </p:cNvCxnSpPr>
          <p:nvPr/>
        </p:nvCxnSpPr>
        <p:spPr>
          <a:xfrm>
            <a:off x="8605699" y="3447910"/>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左大括号 58">
            <a:extLst>
              <a:ext uri="{FF2B5EF4-FFF2-40B4-BE49-F238E27FC236}">
                <a16:creationId xmlns:a16="http://schemas.microsoft.com/office/drawing/2014/main" id="{7376C781-BDB1-FD6C-22BE-E5244AF7314E}"/>
              </a:ext>
            </a:extLst>
          </p:cNvPr>
          <p:cNvSpPr/>
          <p:nvPr/>
        </p:nvSpPr>
        <p:spPr>
          <a:xfrm rot="5400000">
            <a:off x="6767947" y="2859527"/>
            <a:ext cx="248531" cy="1209139"/>
          </a:xfrm>
          <a:prstGeom prst="leftBrace">
            <a:avLst>
              <a:gd name="adj1" fmla="val 79012"/>
              <a:gd name="adj2" fmla="val 50000"/>
            </a:avLst>
          </a:prstGeom>
          <a:ln w="317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文本框 60">
            <a:extLst>
              <a:ext uri="{FF2B5EF4-FFF2-40B4-BE49-F238E27FC236}">
                <a16:creationId xmlns:a16="http://schemas.microsoft.com/office/drawing/2014/main" id="{29AFEE8B-F34E-DB2D-F8B5-0D9345BAD3FC}"/>
              </a:ext>
            </a:extLst>
          </p:cNvPr>
          <p:cNvSpPr txBox="1"/>
          <p:nvPr/>
        </p:nvSpPr>
        <p:spPr>
          <a:xfrm>
            <a:off x="6649020" y="2987954"/>
            <a:ext cx="486383" cy="369332"/>
          </a:xfrm>
          <a:prstGeom prst="rect">
            <a:avLst/>
          </a:prstGeom>
          <a:noFill/>
        </p:spPr>
        <p:txBody>
          <a:bodyPr wrap="square" rtlCol="0">
            <a:spAutoFit/>
          </a:bodyPr>
          <a:lstStyle/>
          <a:p>
            <a:r>
              <a:rPr lang="en-US" altLang="zh-CN" b="1" dirty="0">
                <a:solidFill>
                  <a:srgbClr val="C00000"/>
                </a:solidFill>
              </a:rPr>
              <a:t>D3</a:t>
            </a:r>
          </a:p>
        </p:txBody>
      </p:sp>
      <p:cxnSp>
        <p:nvCxnSpPr>
          <p:cNvPr id="62" name="直接连接符 61">
            <a:extLst>
              <a:ext uri="{FF2B5EF4-FFF2-40B4-BE49-F238E27FC236}">
                <a16:creationId xmlns:a16="http://schemas.microsoft.com/office/drawing/2014/main" id="{B3371D96-889E-0B70-8A39-67590059B873}"/>
              </a:ext>
            </a:extLst>
          </p:cNvPr>
          <p:cNvCxnSpPr>
            <a:cxnSpLocks/>
          </p:cNvCxnSpPr>
          <p:nvPr/>
        </p:nvCxnSpPr>
        <p:spPr>
          <a:xfrm>
            <a:off x="9144980" y="3467591"/>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3382E984-BCEC-69FC-93AE-C5D6367BD12D}"/>
              </a:ext>
            </a:extLst>
          </p:cNvPr>
          <p:cNvSpPr txBox="1"/>
          <p:nvPr/>
        </p:nvSpPr>
        <p:spPr>
          <a:xfrm>
            <a:off x="6593108" y="2624280"/>
            <a:ext cx="933657" cy="369332"/>
          </a:xfrm>
          <a:prstGeom prst="rect">
            <a:avLst/>
          </a:prstGeom>
          <a:noFill/>
        </p:spPr>
        <p:txBody>
          <a:bodyPr wrap="square" rtlCol="0">
            <a:spAutoFit/>
          </a:bodyPr>
          <a:lstStyle/>
          <a:p>
            <a:r>
              <a:rPr lang="en-US" b="1" dirty="0"/>
              <a:t>15:00</a:t>
            </a:r>
          </a:p>
        </p:txBody>
      </p:sp>
      <p:sp>
        <p:nvSpPr>
          <p:cNvPr id="66" name="文本框 65">
            <a:extLst>
              <a:ext uri="{FF2B5EF4-FFF2-40B4-BE49-F238E27FC236}">
                <a16:creationId xmlns:a16="http://schemas.microsoft.com/office/drawing/2014/main" id="{3404E80B-2067-C974-B467-9855A5397FEC}"/>
              </a:ext>
            </a:extLst>
          </p:cNvPr>
          <p:cNvSpPr txBox="1"/>
          <p:nvPr/>
        </p:nvSpPr>
        <p:spPr>
          <a:xfrm>
            <a:off x="8186788" y="2624280"/>
            <a:ext cx="933657" cy="369332"/>
          </a:xfrm>
          <a:prstGeom prst="rect">
            <a:avLst/>
          </a:prstGeom>
          <a:noFill/>
        </p:spPr>
        <p:txBody>
          <a:bodyPr wrap="square" rtlCol="0">
            <a:spAutoFit/>
          </a:bodyPr>
          <a:lstStyle/>
          <a:p>
            <a:r>
              <a:rPr lang="en-US" b="1" dirty="0"/>
              <a:t>16:00</a:t>
            </a:r>
          </a:p>
        </p:txBody>
      </p:sp>
      <p:cxnSp>
        <p:nvCxnSpPr>
          <p:cNvPr id="67" name="直接连接符 66">
            <a:extLst>
              <a:ext uri="{FF2B5EF4-FFF2-40B4-BE49-F238E27FC236}">
                <a16:creationId xmlns:a16="http://schemas.microsoft.com/office/drawing/2014/main" id="{B8656CBB-BE9E-F23A-E862-93412AE7FD08}"/>
              </a:ext>
            </a:extLst>
          </p:cNvPr>
          <p:cNvCxnSpPr>
            <a:cxnSpLocks/>
          </p:cNvCxnSpPr>
          <p:nvPr/>
        </p:nvCxnSpPr>
        <p:spPr>
          <a:xfrm>
            <a:off x="10717619" y="3454876"/>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左大括号 68">
            <a:extLst>
              <a:ext uri="{FF2B5EF4-FFF2-40B4-BE49-F238E27FC236}">
                <a16:creationId xmlns:a16="http://schemas.microsoft.com/office/drawing/2014/main" id="{F65ACBDD-B1F1-DE54-6AFE-197663EBDD0A}"/>
              </a:ext>
            </a:extLst>
          </p:cNvPr>
          <p:cNvSpPr/>
          <p:nvPr/>
        </p:nvSpPr>
        <p:spPr>
          <a:xfrm rot="16200000">
            <a:off x="11213620" y="3140271"/>
            <a:ext cx="192688" cy="1145216"/>
          </a:xfrm>
          <a:prstGeom prst="leftBrace">
            <a:avLst>
              <a:gd name="adj1" fmla="val 79012"/>
              <a:gd name="adj2" fmla="val 52372"/>
            </a:avLst>
          </a:prstGeom>
          <a:ln w="317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文本框 70">
            <a:extLst>
              <a:ext uri="{FF2B5EF4-FFF2-40B4-BE49-F238E27FC236}">
                <a16:creationId xmlns:a16="http://schemas.microsoft.com/office/drawing/2014/main" id="{3D2CFCF8-B627-4ABA-D79D-79CFAC984D64}"/>
              </a:ext>
            </a:extLst>
          </p:cNvPr>
          <p:cNvSpPr txBox="1"/>
          <p:nvPr/>
        </p:nvSpPr>
        <p:spPr>
          <a:xfrm>
            <a:off x="11105699" y="3794988"/>
            <a:ext cx="486383" cy="369332"/>
          </a:xfrm>
          <a:prstGeom prst="rect">
            <a:avLst/>
          </a:prstGeom>
          <a:noFill/>
        </p:spPr>
        <p:txBody>
          <a:bodyPr wrap="square" rtlCol="0">
            <a:spAutoFit/>
          </a:bodyPr>
          <a:lstStyle/>
          <a:p>
            <a:r>
              <a:rPr lang="en-US" altLang="zh-CN" b="1" dirty="0">
                <a:solidFill>
                  <a:srgbClr val="0000FF"/>
                </a:solidFill>
              </a:rPr>
              <a:t>P3</a:t>
            </a:r>
          </a:p>
        </p:txBody>
      </p:sp>
      <p:sp>
        <p:nvSpPr>
          <p:cNvPr id="73" name="文本框 72">
            <a:extLst>
              <a:ext uri="{FF2B5EF4-FFF2-40B4-BE49-F238E27FC236}">
                <a16:creationId xmlns:a16="http://schemas.microsoft.com/office/drawing/2014/main" id="{E71F6602-D09C-BC03-C045-070C68348506}"/>
              </a:ext>
            </a:extLst>
          </p:cNvPr>
          <p:cNvSpPr txBox="1"/>
          <p:nvPr/>
        </p:nvSpPr>
        <p:spPr>
          <a:xfrm>
            <a:off x="10602532" y="2641745"/>
            <a:ext cx="770148" cy="369332"/>
          </a:xfrm>
          <a:prstGeom prst="rect">
            <a:avLst/>
          </a:prstGeom>
          <a:noFill/>
        </p:spPr>
        <p:txBody>
          <a:bodyPr wrap="square" rtlCol="0">
            <a:spAutoFit/>
          </a:bodyPr>
          <a:lstStyle/>
          <a:p>
            <a:r>
              <a:rPr lang="en-US" b="1" dirty="0"/>
              <a:t>21:00</a:t>
            </a:r>
          </a:p>
        </p:txBody>
      </p:sp>
      <p:sp>
        <p:nvSpPr>
          <p:cNvPr id="75" name="左大括号 74">
            <a:extLst>
              <a:ext uri="{FF2B5EF4-FFF2-40B4-BE49-F238E27FC236}">
                <a16:creationId xmlns:a16="http://schemas.microsoft.com/office/drawing/2014/main" id="{A9810A23-13A3-EC1B-F8D8-96797F035560}"/>
              </a:ext>
            </a:extLst>
          </p:cNvPr>
          <p:cNvSpPr/>
          <p:nvPr/>
        </p:nvSpPr>
        <p:spPr>
          <a:xfrm rot="5400000">
            <a:off x="9636491" y="2837391"/>
            <a:ext cx="248531" cy="1209139"/>
          </a:xfrm>
          <a:prstGeom prst="leftBrace">
            <a:avLst>
              <a:gd name="adj1" fmla="val 79012"/>
              <a:gd name="adj2" fmla="val 50000"/>
            </a:avLst>
          </a:prstGeom>
          <a:ln w="317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文本框 76">
            <a:extLst>
              <a:ext uri="{FF2B5EF4-FFF2-40B4-BE49-F238E27FC236}">
                <a16:creationId xmlns:a16="http://schemas.microsoft.com/office/drawing/2014/main" id="{B358C7B1-DE37-B672-DA8E-584E2B3D44FC}"/>
              </a:ext>
            </a:extLst>
          </p:cNvPr>
          <p:cNvSpPr txBox="1"/>
          <p:nvPr/>
        </p:nvSpPr>
        <p:spPr>
          <a:xfrm>
            <a:off x="9517564" y="2977831"/>
            <a:ext cx="486383" cy="369332"/>
          </a:xfrm>
          <a:prstGeom prst="rect">
            <a:avLst/>
          </a:prstGeom>
          <a:noFill/>
        </p:spPr>
        <p:txBody>
          <a:bodyPr wrap="square" rtlCol="0">
            <a:spAutoFit/>
          </a:bodyPr>
          <a:lstStyle/>
          <a:p>
            <a:r>
              <a:rPr lang="en-US" altLang="zh-CN" b="1" dirty="0">
                <a:solidFill>
                  <a:srgbClr val="C00000"/>
                </a:solidFill>
              </a:rPr>
              <a:t>D4</a:t>
            </a:r>
          </a:p>
        </p:txBody>
      </p:sp>
      <p:cxnSp>
        <p:nvCxnSpPr>
          <p:cNvPr id="78" name="直接连接符 77">
            <a:extLst>
              <a:ext uri="{FF2B5EF4-FFF2-40B4-BE49-F238E27FC236}">
                <a16:creationId xmlns:a16="http://schemas.microsoft.com/office/drawing/2014/main" id="{31E45140-B690-A7AF-1CAA-3F47A345A46B}"/>
              </a:ext>
            </a:extLst>
          </p:cNvPr>
          <p:cNvCxnSpPr>
            <a:cxnSpLocks/>
          </p:cNvCxnSpPr>
          <p:nvPr/>
        </p:nvCxnSpPr>
        <p:spPr>
          <a:xfrm>
            <a:off x="10368531" y="3467591"/>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3ECBD69E-9BBC-B449-5C6C-5D79558F6C0F}"/>
              </a:ext>
            </a:extLst>
          </p:cNvPr>
          <p:cNvSpPr txBox="1"/>
          <p:nvPr/>
        </p:nvSpPr>
        <p:spPr>
          <a:xfrm>
            <a:off x="9938552" y="2640091"/>
            <a:ext cx="933657" cy="369332"/>
          </a:xfrm>
          <a:prstGeom prst="rect">
            <a:avLst/>
          </a:prstGeom>
          <a:noFill/>
        </p:spPr>
        <p:txBody>
          <a:bodyPr wrap="square" rtlCol="0">
            <a:spAutoFit/>
          </a:bodyPr>
          <a:lstStyle/>
          <a:p>
            <a:r>
              <a:rPr lang="en-US" b="1" dirty="0"/>
              <a:t>19:00</a:t>
            </a:r>
          </a:p>
        </p:txBody>
      </p:sp>
      <p:sp>
        <p:nvSpPr>
          <p:cNvPr id="82" name="文本框 81">
            <a:extLst>
              <a:ext uri="{FF2B5EF4-FFF2-40B4-BE49-F238E27FC236}">
                <a16:creationId xmlns:a16="http://schemas.microsoft.com/office/drawing/2014/main" id="{83AADB6D-EB25-747B-FDED-167A299B3B14}"/>
              </a:ext>
            </a:extLst>
          </p:cNvPr>
          <p:cNvSpPr txBox="1"/>
          <p:nvPr/>
        </p:nvSpPr>
        <p:spPr>
          <a:xfrm>
            <a:off x="8840568" y="2624280"/>
            <a:ext cx="933657" cy="369332"/>
          </a:xfrm>
          <a:prstGeom prst="rect">
            <a:avLst/>
          </a:prstGeom>
          <a:noFill/>
        </p:spPr>
        <p:txBody>
          <a:bodyPr wrap="square" rtlCol="0">
            <a:spAutoFit/>
          </a:bodyPr>
          <a:lstStyle/>
          <a:p>
            <a:r>
              <a:rPr lang="en-US" b="1" dirty="0"/>
              <a:t>17:30</a:t>
            </a:r>
          </a:p>
        </p:txBody>
      </p:sp>
      <p:cxnSp>
        <p:nvCxnSpPr>
          <p:cNvPr id="5" name="直接连接符 4">
            <a:extLst>
              <a:ext uri="{FF2B5EF4-FFF2-40B4-BE49-F238E27FC236}">
                <a16:creationId xmlns:a16="http://schemas.microsoft.com/office/drawing/2014/main" id="{888C34AA-576C-2BD0-C12D-47C8E1135E9B}"/>
              </a:ext>
            </a:extLst>
          </p:cNvPr>
          <p:cNvCxnSpPr>
            <a:cxnSpLocks/>
          </p:cNvCxnSpPr>
          <p:nvPr/>
        </p:nvCxnSpPr>
        <p:spPr>
          <a:xfrm>
            <a:off x="958732" y="3790699"/>
            <a:ext cx="0" cy="503127"/>
          </a:xfrm>
          <a:prstGeom prst="line">
            <a:avLst/>
          </a:prstGeom>
          <a:ln w="28575">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193E9A12-9B35-1A63-2890-F5E444586186}"/>
              </a:ext>
            </a:extLst>
          </p:cNvPr>
          <p:cNvCxnSpPr>
            <a:cxnSpLocks/>
          </p:cNvCxnSpPr>
          <p:nvPr/>
        </p:nvCxnSpPr>
        <p:spPr>
          <a:xfrm>
            <a:off x="4226831" y="3763947"/>
            <a:ext cx="0" cy="529879"/>
          </a:xfrm>
          <a:prstGeom prst="line">
            <a:avLst/>
          </a:prstGeom>
          <a:ln w="28575">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856366F1-8D47-F591-5A37-C82697AA4D79}"/>
              </a:ext>
            </a:extLst>
          </p:cNvPr>
          <p:cNvCxnSpPr/>
          <p:nvPr/>
        </p:nvCxnSpPr>
        <p:spPr>
          <a:xfrm>
            <a:off x="958732" y="4286860"/>
            <a:ext cx="1144992"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34BD13BB-4CFA-3A26-CE10-3EBC14272F2B}"/>
              </a:ext>
            </a:extLst>
          </p:cNvPr>
          <p:cNvCxnSpPr>
            <a:cxnSpLocks/>
          </p:cNvCxnSpPr>
          <p:nvPr/>
        </p:nvCxnSpPr>
        <p:spPr>
          <a:xfrm>
            <a:off x="2503251" y="4286860"/>
            <a:ext cx="1715270" cy="696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CBEF4F14-1F6E-DA8E-F86E-7ACED8FC5539}"/>
              </a:ext>
            </a:extLst>
          </p:cNvPr>
          <p:cNvSpPr txBox="1"/>
          <p:nvPr/>
        </p:nvSpPr>
        <p:spPr>
          <a:xfrm>
            <a:off x="2061540" y="4080328"/>
            <a:ext cx="486383" cy="369332"/>
          </a:xfrm>
          <a:prstGeom prst="rect">
            <a:avLst/>
          </a:prstGeom>
          <a:noFill/>
        </p:spPr>
        <p:txBody>
          <a:bodyPr wrap="square" rtlCol="0">
            <a:spAutoFit/>
          </a:bodyPr>
          <a:lstStyle/>
          <a:p>
            <a:r>
              <a:rPr lang="en-US" altLang="zh-CN" b="1" dirty="0">
                <a:solidFill>
                  <a:schemeClr val="accent5">
                    <a:lumMod val="75000"/>
                  </a:schemeClr>
                </a:solidFill>
              </a:rPr>
              <a:t>x1</a:t>
            </a: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324BBD3F-7EA8-E0C6-2EA3-BB87A92931E8}"/>
                  </a:ext>
                </a:extLst>
              </p:cNvPr>
              <p:cNvSpPr txBox="1"/>
              <p:nvPr/>
            </p:nvSpPr>
            <p:spPr>
              <a:xfrm>
                <a:off x="564513" y="2333508"/>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0">
                              <a:latin typeface="Cambria Math" panose="02040503050406030204" pitchFamily="18" charset="0"/>
                            </a:rPr>
                            <m:t>𝟎</m:t>
                          </m:r>
                        </m:sub>
                      </m:sSub>
                    </m:oMath>
                  </m:oMathPara>
                </a14:m>
                <a:endParaRPr lang="en-US" b="1" dirty="0"/>
              </a:p>
            </p:txBody>
          </p:sp>
        </mc:Choice>
        <mc:Fallback xmlns="">
          <p:sp>
            <p:nvSpPr>
              <p:cNvPr id="20" name="文本框 19">
                <a:extLst>
                  <a:ext uri="{FF2B5EF4-FFF2-40B4-BE49-F238E27FC236}">
                    <a16:creationId xmlns:a16="http://schemas.microsoft.com/office/drawing/2014/main" id="{324BBD3F-7EA8-E0C6-2EA3-BB87A92931E8}"/>
                  </a:ext>
                </a:extLst>
              </p:cNvPr>
              <p:cNvSpPr txBox="1">
                <a:spLocks noRot="1" noChangeAspect="1" noMove="1" noResize="1" noEditPoints="1" noAdjustHandles="1" noChangeArrowheads="1" noChangeShapeType="1" noTextEdit="1"/>
              </p:cNvSpPr>
              <p:nvPr/>
            </p:nvSpPr>
            <p:spPr>
              <a:xfrm>
                <a:off x="564513" y="2333508"/>
                <a:ext cx="793452" cy="369332"/>
              </a:xfrm>
              <a:prstGeom prst="rect">
                <a:avLst/>
              </a:prstGeom>
              <a:blipFill>
                <a:blip r:embed="rId2"/>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FD9E305A-E878-4323-99ED-9F766DC2765A}"/>
                  </a:ext>
                </a:extLst>
              </p:cNvPr>
              <p:cNvSpPr txBox="1"/>
              <p:nvPr/>
            </p:nvSpPr>
            <p:spPr>
              <a:xfrm>
                <a:off x="1624323" y="2329687"/>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𝟏</m:t>
                          </m:r>
                        </m:sub>
                      </m:sSub>
                    </m:oMath>
                  </m:oMathPara>
                </a14:m>
                <a:endParaRPr lang="en-US" b="1" dirty="0"/>
              </a:p>
            </p:txBody>
          </p:sp>
        </mc:Choice>
        <mc:Fallback xmlns="">
          <p:sp>
            <p:nvSpPr>
              <p:cNvPr id="27" name="文本框 26">
                <a:extLst>
                  <a:ext uri="{FF2B5EF4-FFF2-40B4-BE49-F238E27FC236}">
                    <a16:creationId xmlns:a16="http://schemas.microsoft.com/office/drawing/2014/main" id="{FD9E305A-E878-4323-99ED-9F766DC2765A}"/>
                  </a:ext>
                </a:extLst>
              </p:cNvPr>
              <p:cNvSpPr txBox="1">
                <a:spLocks noRot="1" noChangeAspect="1" noMove="1" noResize="1" noEditPoints="1" noAdjustHandles="1" noChangeArrowheads="1" noChangeShapeType="1" noTextEdit="1"/>
              </p:cNvSpPr>
              <p:nvPr/>
            </p:nvSpPr>
            <p:spPr>
              <a:xfrm>
                <a:off x="1624323" y="2329687"/>
                <a:ext cx="793452" cy="369332"/>
              </a:xfrm>
              <a:prstGeom prst="rect">
                <a:avLst/>
              </a:prstGeom>
              <a:blipFill>
                <a:blip r:embed="rId3"/>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71BAD6CA-6017-324B-3ED6-F6E1526C4AE8}"/>
                  </a:ext>
                </a:extLst>
              </p:cNvPr>
              <p:cNvSpPr txBox="1"/>
              <p:nvPr/>
            </p:nvSpPr>
            <p:spPr>
              <a:xfrm>
                <a:off x="2255557" y="2331220"/>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𝟐</m:t>
                          </m:r>
                        </m:sub>
                      </m:sSub>
                    </m:oMath>
                  </m:oMathPara>
                </a14:m>
                <a:endParaRPr lang="en-US" b="1" dirty="0"/>
              </a:p>
            </p:txBody>
          </p:sp>
        </mc:Choice>
        <mc:Fallback xmlns="">
          <p:sp>
            <p:nvSpPr>
              <p:cNvPr id="33" name="文本框 32">
                <a:extLst>
                  <a:ext uri="{FF2B5EF4-FFF2-40B4-BE49-F238E27FC236}">
                    <a16:creationId xmlns:a16="http://schemas.microsoft.com/office/drawing/2014/main" id="{71BAD6CA-6017-324B-3ED6-F6E1526C4AE8}"/>
                  </a:ext>
                </a:extLst>
              </p:cNvPr>
              <p:cNvSpPr txBox="1">
                <a:spLocks noRot="1" noChangeAspect="1" noMove="1" noResize="1" noEditPoints="1" noAdjustHandles="1" noChangeArrowheads="1" noChangeShapeType="1" noTextEdit="1"/>
              </p:cNvSpPr>
              <p:nvPr/>
            </p:nvSpPr>
            <p:spPr>
              <a:xfrm>
                <a:off x="2255557" y="2331220"/>
                <a:ext cx="793452" cy="369332"/>
              </a:xfrm>
              <a:prstGeom prst="rect">
                <a:avLst/>
              </a:prstGeom>
              <a:blipFill>
                <a:blip r:embed="rId4"/>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DFE20FEF-00D9-31FC-3570-F87693F0813B}"/>
                  </a:ext>
                </a:extLst>
              </p:cNvPr>
              <p:cNvSpPr txBox="1"/>
              <p:nvPr/>
            </p:nvSpPr>
            <p:spPr>
              <a:xfrm>
                <a:off x="3296359" y="2326638"/>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𝟑</m:t>
                          </m:r>
                        </m:sub>
                      </m:sSub>
                    </m:oMath>
                  </m:oMathPara>
                </a14:m>
                <a:endParaRPr lang="en-US" b="1" dirty="0"/>
              </a:p>
            </p:txBody>
          </p:sp>
        </mc:Choice>
        <mc:Fallback xmlns="">
          <p:sp>
            <p:nvSpPr>
              <p:cNvPr id="38" name="文本框 37">
                <a:extLst>
                  <a:ext uri="{FF2B5EF4-FFF2-40B4-BE49-F238E27FC236}">
                    <a16:creationId xmlns:a16="http://schemas.microsoft.com/office/drawing/2014/main" id="{DFE20FEF-00D9-31FC-3570-F87693F0813B}"/>
                  </a:ext>
                </a:extLst>
              </p:cNvPr>
              <p:cNvSpPr txBox="1">
                <a:spLocks noRot="1" noChangeAspect="1" noMove="1" noResize="1" noEditPoints="1" noAdjustHandles="1" noChangeArrowheads="1" noChangeShapeType="1" noTextEdit="1"/>
              </p:cNvSpPr>
              <p:nvPr/>
            </p:nvSpPr>
            <p:spPr>
              <a:xfrm>
                <a:off x="3296359" y="2326638"/>
                <a:ext cx="793452" cy="369332"/>
              </a:xfrm>
              <a:prstGeom prst="rect">
                <a:avLst/>
              </a:prstGeom>
              <a:blipFill>
                <a:blip r:embed="rId5"/>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FBFEAAF1-DD7E-DBCF-ABF7-92609F47F490}"/>
                  </a:ext>
                </a:extLst>
              </p:cNvPr>
              <p:cNvSpPr txBox="1"/>
              <p:nvPr/>
            </p:nvSpPr>
            <p:spPr>
              <a:xfrm>
                <a:off x="4089811" y="2332671"/>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𝟒</m:t>
                          </m:r>
                        </m:sub>
                      </m:sSub>
                    </m:oMath>
                  </m:oMathPara>
                </a14:m>
                <a:endParaRPr lang="en-US" b="1" dirty="0"/>
              </a:p>
            </p:txBody>
          </p:sp>
        </mc:Choice>
        <mc:Fallback xmlns="">
          <p:sp>
            <p:nvSpPr>
              <p:cNvPr id="42" name="文本框 41">
                <a:extLst>
                  <a:ext uri="{FF2B5EF4-FFF2-40B4-BE49-F238E27FC236}">
                    <a16:creationId xmlns:a16="http://schemas.microsoft.com/office/drawing/2014/main" id="{FBFEAAF1-DD7E-DBCF-ABF7-92609F47F490}"/>
                  </a:ext>
                </a:extLst>
              </p:cNvPr>
              <p:cNvSpPr txBox="1">
                <a:spLocks noRot="1" noChangeAspect="1" noMove="1" noResize="1" noEditPoints="1" noAdjustHandles="1" noChangeArrowheads="1" noChangeShapeType="1" noTextEdit="1"/>
              </p:cNvSpPr>
              <p:nvPr/>
            </p:nvSpPr>
            <p:spPr>
              <a:xfrm>
                <a:off x="4089811" y="2332671"/>
                <a:ext cx="793452" cy="369332"/>
              </a:xfrm>
              <a:prstGeom prst="rect">
                <a:avLst/>
              </a:prstGeom>
              <a:blipFill>
                <a:blip r:embed="rId6"/>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B5ADEDD4-2C18-265D-36E4-44F7542842FB}"/>
                  </a:ext>
                </a:extLst>
              </p:cNvPr>
              <p:cNvSpPr txBox="1"/>
              <p:nvPr/>
            </p:nvSpPr>
            <p:spPr>
              <a:xfrm>
                <a:off x="4936449" y="2333508"/>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𝟓</m:t>
                          </m:r>
                        </m:sub>
                      </m:sSub>
                    </m:oMath>
                  </m:oMathPara>
                </a14:m>
                <a:endParaRPr lang="en-US" b="1" dirty="0"/>
              </a:p>
            </p:txBody>
          </p:sp>
        </mc:Choice>
        <mc:Fallback xmlns="">
          <p:sp>
            <p:nvSpPr>
              <p:cNvPr id="48" name="文本框 47">
                <a:extLst>
                  <a:ext uri="{FF2B5EF4-FFF2-40B4-BE49-F238E27FC236}">
                    <a16:creationId xmlns:a16="http://schemas.microsoft.com/office/drawing/2014/main" id="{B5ADEDD4-2C18-265D-36E4-44F7542842FB}"/>
                  </a:ext>
                </a:extLst>
              </p:cNvPr>
              <p:cNvSpPr txBox="1">
                <a:spLocks noRot="1" noChangeAspect="1" noMove="1" noResize="1" noEditPoints="1" noAdjustHandles="1" noChangeArrowheads="1" noChangeShapeType="1" noTextEdit="1"/>
              </p:cNvSpPr>
              <p:nvPr/>
            </p:nvSpPr>
            <p:spPr>
              <a:xfrm>
                <a:off x="4936449" y="2333508"/>
                <a:ext cx="793452" cy="369332"/>
              </a:xfrm>
              <a:prstGeom prst="rect">
                <a:avLst/>
              </a:prstGeom>
              <a:blipFill>
                <a:blip r:embed="rId7"/>
                <a:stretch>
                  <a:fillRect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1A6D9AED-0DD3-A715-7045-027994211E5E}"/>
                  </a:ext>
                </a:extLst>
              </p:cNvPr>
              <p:cNvSpPr txBox="1"/>
              <p:nvPr/>
            </p:nvSpPr>
            <p:spPr>
              <a:xfrm>
                <a:off x="5919543" y="2336466"/>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𝟔</m:t>
                          </m:r>
                        </m:sub>
                      </m:sSub>
                    </m:oMath>
                  </m:oMathPara>
                </a14:m>
                <a:endParaRPr lang="en-US" b="1" dirty="0"/>
              </a:p>
            </p:txBody>
          </p:sp>
        </mc:Choice>
        <mc:Fallback xmlns="">
          <p:sp>
            <p:nvSpPr>
              <p:cNvPr id="52" name="文本框 51">
                <a:extLst>
                  <a:ext uri="{FF2B5EF4-FFF2-40B4-BE49-F238E27FC236}">
                    <a16:creationId xmlns:a16="http://schemas.microsoft.com/office/drawing/2014/main" id="{1A6D9AED-0DD3-A715-7045-027994211E5E}"/>
                  </a:ext>
                </a:extLst>
              </p:cNvPr>
              <p:cNvSpPr txBox="1">
                <a:spLocks noRot="1" noChangeAspect="1" noMove="1" noResize="1" noEditPoints="1" noAdjustHandles="1" noChangeArrowheads="1" noChangeShapeType="1" noTextEdit="1"/>
              </p:cNvSpPr>
              <p:nvPr/>
            </p:nvSpPr>
            <p:spPr>
              <a:xfrm>
                <a:off x="5919543" y="2336466"/>
                <a:ext cx="793452" cy="369332"/>
              </a:xfrm>
              <a:prstGeom prst="rect">
                <a:avLst/>
              </a:prstGeom>
              <a:blipFill>
                <a:blip r:embed="rId8"/>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0982DA54-A456-FA59-444F-4E6FABC19D7C}"/>
                  </a:ext>
                </a:extLst>
              </p:cNvPr>
              <p:cNvSpPr txBox="1"/>
              <p:nvPr/>
            </p:nvSpPr>
            <p:spPr>
              <a:xfrm>
                <a:off x="6614283" y="2339420"/>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𝟕</m:t>
                          </m:r>
                        </m:sub>
                      </m:sSub>
                    </m:oMath>
                  </m:oMathPara>
                </a14:m>
                <a:endParaRPr lang="en-US" b="1" dirty="0"/>
              </a:p>
            </p:txBody>
          </p:sp>
        </mc:Choice>
        <mc:Fallback xmlns="">
          <p:sp>
            <p:nvSpPr>
              <p:cNvPr id="58" name="文本框 57">
                <a:extLst>
                  <a:ext uri="{FF2B5EF4-FFF2-40B4-BE49-F238E27FC236}">
                    <a16:creationId xmlns:a16="http://schemas.microsoft.com/office/drawing/2014/main" id="{0982DA54-A456-FA59-444F-4E6FABC19D7C}"/>
                  </a:ext>
                </a:extLst>
              </p:cNvPr>
              <p:cNvSpPr txBox="1">
                <a:spLocks noRot="1" noChangeAspect="1" noMove="1" noResize="1" noEditPoints="1" noAdjustHandles="1" noChangeArrowheads="1" noChangeShapeType="1" noTextEdit="1"/>
              </p:cNvSpPr>
              <p:nvPr/>
            </p:nvSpPr>
            <p:spPr>
              <a:xfrm>
                <a:off x="6614283" y="2339420"/>
                <a:ext cx="793452" cy="369332"/>
              </a:xfrm>
              <a:prstGeom prst="rect">
                <a:avLst/>
              </a:prstGeom>
              <a:blipFill>
                <a:blip r:embed="rId9"/>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B5106165-5DBB-056C-E82A-98DD1C4EB82F}"/>
                  </a:ext>
                </a:extLst>
              </p:cNvPr>
              <p:cNvSpPr txBox="1"/>
              <p:nvPr/>
            </p:nvSpPr>
            <p:spPr>
              <a:xfrm>
                <a:off x="7229009" y="2342717"/>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𝟖</m:t>
                          </m:r>
                        </m:sub>
                      </m:sSub>
                    </m:oMath>
                  </m:oMathPara>
                </a14:m>
                <a:endParaRPr lang="en-US" b="1" dirty="0"/>
              </a:p>
            </p:txBody>
          </p:sp>
        </mc:Choice>
        <mc:Fallback xmlns="">
          <p:sp>
            <p:nvSpPr>
              <p:cNvPr id="63" name="文本框 62">
                <a:extLst>
                  <a:ext uri="{FF2B5EF4-FFF2-40B4-BE49-F238E27FC236}">
                    <a16:creationId xmlns:a16="http://schemas.microsoft.com/office/drawing/2014/main" id="{B5106165-5DBB-056C-E82A-98DD1C4EB82F}"/>
                  </a:ext>
                </a:extLst>
              </p:cNvPr>
              <p:cNvSpPr txBox="1">
                <a:spLocks noRot="1" noChangeAspect="1" noMove="1" noResize="1" noEditPoints="1" noAdjustHandles="1" noChangeArrowheads="1" noChangeShapeType="1" noTextEdit="1"/>
              </p:cNvSpPr>
              <p:nvPr/>
            </p:nvSpPr>
            <p:spPr>
              <a:xfrm>
                <a:off x="7229009" y="2342717"/>
                <a:ext cx="793452" cy="369332"/>
              </a:xfrm>
              <a:prstGeom prst="rect">
                <a:avLst/>
              </a:prstGeom>
              <a:blipFill>
                <a:blip r:embed="rId10"/>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D7746861-D607-AF64-1F4A-B82D1FE865B4}"/>
                  </a:ext>
                </a:extLst>
              </p:cNvPr>
              <p:cNvSpPr txBox="1"/>
              <p:nvPr/>
            </p:nvSpPr>
            <p:spPr>
              <a:xfrm>
                <a:off x="8167720" y="2344711"/>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𝟗</m:t>
                          </m:r>
                        </m:sub>
                      </m:sSub>
                    </m:oMath>
                  </m:oMathPara>
                </a14:m>
                <a:endParaRPr lang="en-US" b="1" dirty="0"/>
              </a:p>
            </p:txBody>
          </p:sp>
        </mc:Choice>
        <mc:Fallback xmlns="">
          <p:sp>
            <p:nvSpPr>
              <p:cNvPr id="68" name="文本框 67">
                <a:extLst>
                  <a:ext uri="{FF2B5EF4-FFF2-40B4-BE49-F238E27FC236}">
                    <a16:creationId xmlns:a16="http://schemas.microsoft.com/office/drawing/2014/main" id="{D7746861-D607-AF64-1F4A-B82D1FE865B4}"/>
                  </a:ext>
                </a:extLst>
              </p:cNvPr>
              <p:cNvSpPr txBox="1">
                <a:spLocks noRot="1" noChangeAspect="1" noMove="1" noResize="1" noEditPoints="1" noAdjustHandles="1" noChangeArrowheads="1" noChangeShapeType="1" noTextEdit="1"/>
              </p:cNvSpPr>
              <p:nvPr/>
            </p:nvSpPr>
            <p:spPr>
              <a:xfrm>
                <a:off x="8167720" y="2344711"/>
                <a:ext cx="793452" cy="369332"/>
              </a:xfrm>
              <a:prstGeom prst="rect">
                <a:avLst/>
              </a:prstGeom>
              <a:blipFill>
                <a:blip r:embed="rId11"/>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文本框 71">
                <a:extLst>
                  <a:ext uri="{FF2B5EF4-FFF2-40B4-BE49-F238E27FC236}">
                    <a16:creationId xmlns:a16="http://schemas.microsoft.com/office/drawing/2014/main" id="{B46DA544-6133-181E-73B4-D8D2B4C8A86A}"/>
                  </a:ext>
                </a:extLst>
              </p:cNvPr>
              <p:cNvSpPr txBox="1"/>
              <p:nvPr/>
            </p:nvSpPr>
            <p:spPr>
              <a:xfrm>
                <a:off x="8872400" y="2341602"/>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𝟏𝟎</m:t>
                          </m:r>
                        </m:sub>
                      </m:sSub>
                    </m:oMath>
                  </m:oMathPara>
                </a14:m>
                <a:endParaRPr lang="en-US" b="1" dirty="0"/>
              </a:p>
            </p:txBody>
          </p:sp>
        </mc:Choice>
        <mc:Fallback xmlns="">
          <p:sp>
            <p:nvSpPr>
              <p:cNvPr id="72" name="文本框 71">
                <a:extLst>
                  <a:ext uri="{FF2B5EF4-FFF2-40B4-BE49-F238E27FC236}">
                    <a16:creationId xmlns:a16="http://schemas.microsoft.com/office/drawing/2014/main" id="{B46DA544-6133-181E-73B4-D8D2B4C8A86A}"/>
                  </a:ext>
                </a:extLst>
              </p:cNvPr>
              <p:cNvSpPr txBox="1">
                <a:spLocks noRot="1" noChangeAspect="1" noMove="1" noResize="1" noEditPoints="1" noAdjustHandles="1" noChangeArrowheads="1" noChangeShapeType="1" noTextEdit="1"/>
              </p:cNvSpPr>
              <p:nvPr/>
            </p:nvSpPr>
            <p:spPr>
              <a:xfrm>
                <a:off x="8872400" y="2341602"/>
                <a:ext cx="793452" cy="369332"/>
              </a:xfrm>
              <a:prstGeom prst="rect">
                <a:avLst/>
              </a:prstGeom>
              <a:blipFill>
                <a:blip r:embed="rId12"/>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文本框 75">
                <a:extLst>
                  <a:ext uri="{FF2B5EF4-FFF2-40B4-BE49-F238E27FC236}">
                    <a16:creationId xmlns:a16="http://schemas.microsoft.com/office/drawing/2014/main" id="{79D3E839-D3B2-2399-1287-4786AF5F8FB8}"/>
                  </a:ext>
                </a:extLst>
              </p:cNvPr>
              <p:cNvSpPr txBox="1"/>
              <p:nvPr/>
            </p:nvSpPr>
            <p:spPr>
              <a:xfrm>
                <a:off x="9874176" y="2349366"/>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𝟏𝟏</m:t>
                          </m:r>
                        </m:sub>
                      </m:sSub>
                    </m:oMath>
                  </m:oMathPara>
                </a14:m>
                <a:endParaRPr lang="en-US" b="1" dirty="0"/>
              </a:p>
            </p:txBody>
          </p:sp>
        </mc:Choice>
        <mc:Fallback xmlns="">
          <p:sp>
            <p:nvSpPr>
              <p:cNvPr id="76" name="文本框 75">
                <a:extLst>
                  <a:ext uri="{FF2B5EF4-FFF2-40B4-BE49-F238E27FC236}">
                    <a16:creationId xmlns:a16="http://schemas.microsoft.com/office/drawing/2014/main" id="{79D3E839-D3B2-2399-1287-4786AF5F8FB8}"/>
                  </a:ext>
                </a:extLst>
              </p:cNvPr>
              <p:cNvSpPr txBox="1">
                <a:spLocks noRot="1" noChangeAspect="1" noMove="1" noResize="1" noEditPoints="1" noAdjustHandles="1" noChangeArrowheads="1" noChangeShapeType="1" noTextEdit="1"/>
              </p:cNvSpPr>
              <p:nvPr/>
            </p:nvSpPr>
            <p:spPr>
              <a:xfrm>
                <a:off x="9874176" y="2349366"/>
                <a:ext cx="793452" cy="369332"/>
              </a:xfrm>
              <a:prstGeom prst="rect">
                <a:avLst/>
              </a:prstGeom>
              <a:blipFill>
                <a:blip r:embed="rId13"/>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文本框 80">
                <a:extLst>
                  <a:ext uri="{FF2B5EF4-FFF2-40B4-BE49-F238E27FC236}">
                    <a16:creationId xmlns:a16="http://schemas.microsoft.com/office/drawing/2014/main" id="{44592831-8C30-54CA-3E9F-194B17307E28}"/>
                  </a:ext>
                </a:extLst>
              </p:cNvPr>
              <p:cNvSpPr txBox="1"/>
              <p:nvPr/>
            </p:nvSpPr>
            <p:spPr>
              <a:xfrm>
                <a:off x="10703328" y="2349366"/>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𝟏𝟐</m:t>
                          </m:r>
                        </m:sub>
                      </m:sSub>
                    </m:oMath>
                  </m:oMathPara>
                </a14:m>
                <a:endParaRPr lang="en-US" b="1" dirty="0"/>
              </a:p>
            </p:txBody>
          </p:sp>
        </mc:Choice>
        <mc:Fallback xmlns="">
          <p:sp>
            <p:nvSpPr>
              <p:cNvPr id="81" name="文本框 80">
                <a:extLst>
                  <a:ext uri="{FF2B5EF4-FFF2-40B4-BE49-F238E27FC236}">
                    <a16:creationId xmlns:a16="http://schemas.microsoft.com/office/drawing/2014/main" id="{44592831-8C30-54CA-3E9F-194B17307E28}"/>
                  </a:ext>
                </a:extLst>
              </p:cNvPr>
              <p:cNvSpPr txBox="1">
                <a:spLocks noRot="1" noChangeAspect="1" noMove="1" noResize="1" noEditPoints="1" noAdjustHandles="1" noChangeArrowheads="1" noChangeShapeType="1" noTextEdit="1"/>
              </p:cNvSpPr>
              <p:nvPr/>
            </p:nvSpPr>
            <p:spPr>
              <a:xfrm>
                <a:off x="10703328" y="2349366"/>
                <a:ext cx="793452" cy="369332"/>
              </a:xfrm>
              <a:prstGeom prst="rect">
                <a:avLst/>
              </a:prstGeom>
              <a:blipFill>
                <a:blip r:embed="rId14"/>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文本框 83">
                <a:extLst>
                  <a:ext uri="{FF2B5EF4-FFF2-40B4-BE49-F238E27FC236}">
                    <a16:creationId xmlns:a16="http://schemas.microsoft.com/office/drawing/2014/main" id="{FE7BA25D-E281-85D1-A768-BAE47CD04CFA}"/>
                  </a:ext>
                </a:extLst>
              </p:cNvPr>
              <p:cNvSpPr txBox="1"/>
              <p:nvPr/>
            </p:nvSpPr>
            <p:spPr>
              <a:xfrm>
                <a:off x="11458890" y="2359149"/>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𝟏𝟑</m:t>
                          </m:r>
                        </m:sub>
                      </m:sSub>
                    </m:oMath>
                  </m:oMathPara>
                </a14:m>
                <a:endParaRPr lang="en-US" b="1" dirty="0"/>
              </a:p>
            </p:txBody>
          </p:sp>
        </mc:Choice>
        <mc:Fallback xmlns="">
          <p:sp>
            <p:nvSpPr>
              <p:cNvPr id="84" name="文本框 83">
                <a:extLst>
                  <a:ext uri="{FF2B5EF4-FFF2-40B4-BE49-F238E27FC236}">
                    <a16:creationId xmlns:a16="http://schemas.microsoft.com/office/drawing/2014/main" id="{FE7BA25D-E281-85D1-A768-BAE47CD04CFA}"/>
                  </a:ext>
                </a:extLst>
              </p:cNvPr>
              <p:cNvSpPr txBox="1">
                <a:spLocks noRot="1" noChangeAspect="1" noMove="1" noResize="1" noEditPoints="1" noAdjustHandles="1" noChangeArrowheads="1" noChangeShapeType="1" noTextEdit="1"/>
              </p:cNvSpPr>
              <p:nvPr/>
            </p:nvSpPr>
            <p:spPr>
              <a:xfrm>
                <a:off x="11458890" y="2359149"/>
                <a:ext cx="793452" cy="369332"/>
              </a:xfrm>
              <a:prstGeom prst="rect">
                <a:avLst/>
              </a:prstGeom>
              <a:blipFill>
                <a:blip r:embed="rId15"/>
                <a:stretch>
                  <a:fillRect b="-1639"/>
                </a:stretch>
              </a:blipFill>
            </p:spPr>
            <p:txBody>
              <a:bodyPr/>
              <a:lstStyle/>
              <a:p>
                <a:r>
                  <a:rPr lang="en-US">
                    <a:noFill/>
                  </a:rPr>
                  <a:t> </a:t>
                </a:r>
              </a:p>
            </p:txBody>
          </p:sp>
        </mc:Fallback>
      </mc:AlternateContent>
    </p:spTree>
    <p:extLst>
      <p:ext uri="{BB962C8B-B14F-4D97-AF65-F5344CB8AC3E}">
        <p14:creationId xmlns:p14="http://schemas.microsoft.com/office/powerpoint/2010/main" val="416678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5313" y="606693"/>
            <a:ext cx="8911687" cy="1280890"/>
          </a:xfrm>
        </p:spPr>
        <p:txBody>
          <a:bodyPr/>
          <a:lstStyle/>
          <a:p>
            <a:r>
              <a:rPr lang="zh-CN" altLang="en-US" b="1" dirty="0"/>
              <a:t>仓管排班</a:t>
            </a:r>
            <a:r>
              <a:rPr lang="en-US" altLang="zh-CN" b="1" dirty="0"/>
              <a:t>---</a:t>
            </a:r>
            <a:r>
              <a:rPr lang="zh-CN" altLang="en-US" b="1" dirty="0"/>
              <a:t>模型构建</a:t>
            </a:r>
          </a:p>
        </p:txBody>
      </p:sp>
      <p:sp>
        <p:nvSpPr>
          <p:cNvPr id="3" name="内容占位符 2"/>
          <p:cNvSpPr>
            <a:spLocks noGrp="1"/>
          </p:cNvSpPr>
          <p:nvPr>
            <p:ph idx="1"/>
          </p:nvPr>
        </p:nvSpPr>
        <p:spPr>
          <a:xfrm>
            <a:off x="978466" y="1257588"/>
            <a:ext cx="11124230" cy="5269043"/>
          </a:xfrm>
        </p:spPr>
        <p:txBody>
          <a:bodyPr>
            <a:normAutofit/>
          </a:bodyPr>
          <a:lstStyle/>
          <a:p>
            <a:pPr marL="0" lvl="0" indent="0">
              <a:buNone/>
            </a:pPr>
            <a:r>
              <a:rPr lang="zh-CN" altLang="zh-CN" sz="2400" b="1" dirty="0">
                <a:solidFill>
                  <a:schemeClr val="accent2">
                    <a:lumMod val="75000"/>
                  </a:schemeClr>
                </a:solidFill>
              </a:rPr>
              <a:t>整数规划问题</a:t>
            </a:r>
            <a:endParaRPr lang="en-US" altLang="zh-CN" sz="2400" b="1" dirty="0">
              <a:solidFill>
                <a:schemeClr val="accent2">
                  <a:lumMod val="75000"/>
                </a:schemeClr>
              </a:solidFill>
            </a:endParaRPr>
          </a:p>
          <a:p>
            <a:pPr marL="0" lvl="0" indent="0">
              <a:buNone/>
            </a:pPr>
            <a:r>
              <a:rPr lang="zh-CN" altLang="zh-CN" b="1" dirty="0">
                <a:solidFill>
                  <a:srgbClr val="0000FF"/>
                </a:solidFill>
              </a:rPr>
              <a:t>决策变量：</a:t>
            </a:r>
          </a:p>
          <a:p>
            <a:pPr marL="0" lvl="0" indent="0">
              <a:buNone/>
            </a:pPr>
            <a:endParaRPr lang="en-US" altLang="zh-CN" sz="2400" b="1" dirty="0">
              <a:solidFill>
                <a:schemeClr val="accent2">
                  <a:lumMod val="75000"/>
                </a:schemeClr>
              </a:solidFill>
            </a:endParaRPr>
          </a:p>
          <a:p>
            <a:pPr marL="0" lvl="0" indent="0">
              <a:buNone/>
            </a:pPr>
            <a:endParaRPr lang="zh-CN" altLang="zh-CN" sz="2400" b="1" dirty="0">
              <a:solidFill>
                <a:schemeClr val="accent2">
                  <a:lumMod val="75000"/>
                </a:schemeClr>
              </a:solidFill>
            </a:endParaRPr>
          </a:p>
          <a:p>
            <a:pPr marL="0" indent="0">
              <a:buNone/>
            </a:pPr>
            <a:endParaRPr lang="zh-CN" altLang="en-US" b="1" dirty="0"/>
          </a:p>
        </p:txBody>
      </p:sp>
      <p:sp>
        <p:nvSpPr>
          <p:cNvPr id="4" name="Rectangle 2">
            <a:extLst>
              <a:ext uri="{FF2B5EF4-FFF2-40B4-BE49-F238E27FC236}">
                <a16:creationId xmlns:a16="http://schemas.microsoft.com/office/drawing/2014/main" id="{7F634376-2468-82E9-E83A-69E7B0975DC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a:extLst>
              <a:ext uri="{FF2B5EF4-FFF2-40B4-BE49-F238E27FC236}">
                <a16:creationId xmlns:a16="http://schemas.microsoft.com/office/drawing/2014/main" id="{3A55DC9C-9E8E-08FF-8262-462322EA01E7}"/>
              </a:ext>
            </a:extLst>
          </p:cNvPr>
          <p:cNvSpPr>
            <a:spLocks noChangeArrowheads="1"/>
          </p:cNvSpPr>
          <p:nvPr/>
        </p:nvSpPr>
        <p:spPr bwMode="auto">
          <a:xfrm>
            <a:off x="7526983" y="19898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6" name="直接连接符 5">
            <a:extLst>
              <a:ext uri="{FF2B5EF4-FFF2-40B4-BE49-F238E27FC236}">
                <a16:creationId xmlns:a16="http://schemas.microsoft.com/office/drawing/2014/main" id="{3EAB1A05-D62D-8EB4-E21B-A3F72473F52D}"/>
              </a:ext>
            </a:extLst>
          </p:cNvPr>
          <p:cNvCxnSpPr>
            <a:cxnSpLocks/>
          </p:cNvCxnSpPr>
          <p:nvPr/>
        </p:nvCxnSpPr>
        <p:spPr>
          <a:xfrm>
            <a:off x="978466" y="3602448"/>
            <a:ext cx="10915312"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 name="直接连接符 11">
            <a:extLst>
              <a:ext uri="{FF2B5EF4-FFF2-40B4-BE49-F238E27FC236}">
                <a16:creationId xmlns:a16="http://schemas.microsoft.com/office/drawing/2014/main" id="{ECF836B8-7ACF-ACA2-EC67-7EF4899372D5}"/>
              </a:ext>
            </a:extLst>
          </p:cNvPr>
          <p:cNvCxnSpPr>
            <a:cxnSpLocks/>
          </p:cNvCxnSpPr>
          <p:nvPr/>
        </p:nvCxnSpPr>
        <p:spPr>
          <a:xfrm>
            <a:off x="958732" y="3437990"/>
            <a:ext cx="0" cy="32892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CE4AF35-7DF8-7AED-95DB-9FBAF95362D9}"/>
              </a:ext>
            </a:extLst>
          </p:cNvPr>
          <p:cNvCxnSpPr>
            <a:cxnSpLocks/>
          </p:cNvCxnSpPr>
          <p:nvPr/>
        </p:nvCxnSpPr>
        <p:spPr>
          <a:xfrm>
            <a:off x="11893778" y="3437987"/>
            <a:ext cx="0" cy="32892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2C66E1DC-F888-C3E0-DDD6-03BA46BD9AC7}"/>
              </a:ext>
            </a:extLst>
          </p:cNvPr>
          <p:cNvSpPr txBox="1"/>
          <p:nvPr/>
        </p:nvSpPr>
        <p:spPr>
          <a:xfrm>
            <a:off x="694848" y="2638075"/>
            <a:ext cx="651263" cy="369332"/>
          </a:xfrm>
          <a:prstGeom prst="rect">
            <a:avLst/>
          </a:prstGeom>
          <a:noFill/>
        </p:spPr>
        <p:txBody>
          <a:bodyPr wrap="square" rtlCol="0">
            <a:spAutoFit/>
          </a:bodyPr>
          <a:lstStyle/>
          <a:p>
            <a:r>
              <a:rPr lang="en-US" b="1" dirty="0"/>
              <a:t>6:00</a:t>
            </a:r>
          </a:p>
        </p:txBody>
      </p:sp>
      <p:sp>
        <p:nvSpPr>
          <p:cNvPr id="17" name="文本框 16">
            <a:extLst>
              <a:ext uri="{FF2B5EF4-FFF2-40B4-BE49-F238E27FC236}">
                <a16:creationId xmlns:a16="http://schemas.microsoft.com/office/drawing/2014/main" id="{6E4C9491-B0DF-F18D-A6BE-6BEF5E134524}"/>
              </a:ext>
            </a:extLst>
          </p:cNvPr>
          <p:cNvSpPr txBox="1"/>
          <p:nvPr/>
        </p:nvSpPr>
        <p:spPr>
          <a:xfrm>
            <a:off x="11505245" y="2638075"/>
            <a:ext cx="770148" cy="369332"/>
          </a:xfrm>
          <a:prstGeom prst="rect">
            <a:avLst/>
          </a:prstGeom>
          <a:noFill/>
        </p:spPr>
        <p:txBody>
          <a:bodyPr wrap="square" rtlCol="0">
            <a:spAutoFit/>
          </a:bodyPr>
          <a:lstStyle/>
          <a:p>
            <a:r>
              <a:rPr lang="en-US" b="1" dirty="0"/>
              <a:t>24:00</a:t>
            </a:r>
          </a:p>
        </p:txBody>
      </p:sp>
      <p:cxnSp>
        <p:nvCxnSpPr>
          <p:cNvPr id="19" name="直接连接符 18">
            <a:extLst>
              <a:ext uri="{FF2B5EF4-FFF2-40B4-BE49-F238E27FC236}">
                <a16:creationId xmlns:a16="http://schemas.microsoft.com/office/drawing/2014/main" id="{D6008C1E-8670-6207-C0B2-E60631071E17}"/>
              </a:ext>
            </a:extLst>
          </p:cNvPr>
          <p:cNvCxnSpPr>
            <a:cxnSpLocks/>
          </p:cNvCxnSpPr>
          <p:nvPr/>
        </p:nvCxnSpPr>
        <p:spPr>
          <a:xfrm>
            <a:off x="2051845" y="3437987"/>
            <a:ext cx="0" cy="32892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D27CD6BF-90DD-2F0A-1CE9-2AF1D3D00CA7}"/>
              </a:ext>
            </a:extLst>
          </p:cNvPr>
          <p:cNvSpPr txBox="1"/>
          <p:nvPr/>
        </p:nvSpPr>
        <p:spPr>
          <a:xfrm>
            <a:off x="1778093" y="2638075"/>
            <a:ext cx="651263" cy="369332"/>
          </a:xfrm>
          <a:prstGeom prst="rect">
            <a:avLst/>
          </a:prstGeom>
          <a:noFill/>
        </p:spPr>
        <p:txBody>
          <a:bodyPr wrap="square" rtlCol="0">
            <a:spAutoFit/>
          </a:bodyPr>
          <a:lstStyle/>
          <a:p>
            <a:r>
              <a:rPr lang="en-US" b="1" dirty="0"/>
              <a:t>8:30</a:t>
            </a:r>
          </a:p>
        </p:txBody>
      </p:sp>
      <p:cxnSp>
        <p:nvCxnSpPr>
          <p:cNvPr id="23" name="直接连接符 22">
            <a:extLst>
              <a:ext uri="{FF2B5EF4-FFF2-40B4-BE49-F238E27FC236}">
                <a16:creationId xmlns:a16="http://schemas.microsoft.com/office/drawing/2014/main" id="{A5CBDDDD-E676-DC62-C5F6-A769A6C91FFA}"/>
              </a:ext>
            </a:extLst>
          </p:cNvPr>
          <p:cNvCxnSpPr>
            <a:cxnSpLocks/>
          </p:cNvCxnSpPr>
          <p:nvPr/>
        </p:nvCxnSpPr>
        <p:spPr>
          <a:xfrm>
            <a:off x="2612110" y="3439081"/>
            <a:ext cx="0" cy="32892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54601805-A725-2A73-2CB5-13EDEBE628BA}"/>
              </a:ext>
            </a:extLst>
          </p:cNvPr>
          <p:cNvSpPr txBox="1"/>
          <p:nvPr/>
        </p:nvSpPr>
        <p:spPr>
          <a:xfrm>
            <a:off x="2383857" y="2638075"/>
            <a:ext cx="651263" cy="369332"/>
          </a:xfrm>
          <a:prstGeom prst="rect">
            <a:avLst/>
          </a:prstGeom>
          <a:noFill/>
        </p:spPr>
        <p:txBody>
          <a:bodyPr wrap="square" rtlCol="0">
            <a:spAutoFit/>
          </a:bodyPr>
          <a:lstStyle/>
          <a:p>
            <a:r>
              <a:rPr lang="en-US" b="1" dirty="0"/>
              <a:t>9:00</a:t>
            </a:r>
          </a:p>
        </p:txBody>
      </p:sp>
      <p:cxnSp>
        <p:nvCxnSpPr>
          <p:cNvPr id="26" name="直接连接符 25">
            <a:extLst>
              <a:ext uri="{FF2B5EF4-FFF2-40B4-BE49-F238E27FC236}">
                <a16:creationId xmlns:a16="http://schemas.microsoft.com/office/drawing/2014/main" id="{B7E7BBD1-F1AC-E76D-D9F3-683377AE4B71}"/>
              </a:ext>
            </a:extLst>
          </p:cNvPr>
          <p:cNvCxnSpPr>
            <a:cxnSpLocks/>
          </p:cNvCxnSpPr>
          <p:nvPr/>
        </p:nvCxnSpPr>
        <p:spPr>
          <a:xfrm>
            <a:off x="4218525" y="3438186"/>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6323F707-7A85-0C17-F3AA-21954F585F03}"/>
              </a:ext>
            </a:extLst>
          </p:cNvPr>
          <p:cNvSpPr txBox="1"/>
          <p:nvPr/>
        </p:nvSpPr>
        <p:spPr>
          <a:xfrm>
            <a:off x="4133613" y="2635026"/>
            <a:ext cx="933657" cy="369332"/>
          </a:xfrm>
          <a:prstGeom prst="rect">
            <a:avLst/>
          </a:prstGeom>
          <a:noFill/>
        </p:spPr>
        <p:txBody>
          <a:bodyPr wrap="square" rtlCol="0">
            <a:spAutoFit/>
          </a:bodyPr>
          <a:lstStyle/>
          <a:p>
            <a:r>
              <a:rPr lang="en-US" b="1" dirty="0"/>
              <a:t>11:00</a:t>
            </a:r>
          </a:p>
        </p:txBody>
      </p:sp>
      <p:sp>
        <p:nvSpPr>
          <p:cNvPr id="29" name="左大括号 28">
            <a:extLst>
              <a:ext uri="{FF2B5EF4-FFF2-40B4-BE49-F238E27FC236}">
                <a16:creationId xmlns:a16="http://schemas.microsoft.com/office/drawing/2014/main" id="{8FD2BF6D-E059-5D20-285E-E8707F2F422F}"/>
              </a:ext>
            </a:extLst>
          </p:cNvPr>
          <p:cNvSpPr/>
          <p:nvPr/>
        </p:nvSpPr>
        <p:spPr>
          <a:xfrm rot="5400000">
            <a:off x="1367838" y="2934480"/>
            <a:ext cx="269914" cy="1046715"/>
          </a:xfrm>
          <a:prstGeom prst="leftBrace">
            <a:avLst>
              <a:gd name="adj1" fmla="val 79012"/>
              <a:gd name="adj2" fmla="val 50000"/>
            </a:avLst>
          </a:prstGeom>
          <a:ln w="317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文本框 29">
            <a:extLst>
              <a:ext uri="{FF2B5EF4-FFF2-40B4-BE49-F238E27FC236}">
                <a16:creationId xmlns:a16="http://schemas.microsoft.com/office/drawing/2014/main" id="{9CF2BB3D-678B-CAD5-F56C-EE5B44151980}"/>
              </a:ext>
            </a:extLst>
          </p:cNvPr>
          <p:cNvSpPr txBox="1"/>
          <p:nvPr/>
        </p:nvSpPr>
        <p:spPr>
          <a:xfrm>
            <a:off x="1259603" y="3007258"/>
            <a:ext cx="486383" cy="369332"/>
          </a:xfrm>
          <a:prstGeom prst="rect">
            <a:avLst/>
          </a:prstGeom>
          <a:noFill/>
        </p:spPr>
        <p:txBody>
          <a:bodyPr wrap="square" rtlCol="0">
            <a:spAutoFit/>
          </a:bodyPr>
          <a:lstStyle/>
          <a:p>
            <a:r>
              <a:rPr lang="en-US" altLang="zh-CN" b="1" dirty="0">
                <a:solidFill>
                  <a:srgbClr val="C00000"/>
                </a:solidFill>
              </a:rPr>
              <a:t>D1</a:t>
            </a:r>
          </a:p>
        </p:txBody>
      </p:sp>
      <p:sp>
        <p:nvSpPr>
          <p:cNvPr id="32" name="左大括号 31">
            <a:extLst>
              <a:ext uri="{FF2B5EF4-FFF2-40B4-BE49-F238E27FC236}">
                <a16:creationId xmlns:a16="http://schemas.microsoft.com/office/drawing/2014/main" id="{568F589F-A0E4-4D58-FCDF-3B469ABDCCA1}"/>
              </a:ext>
            </a:extLst>
          </p:cNvPr>
          <p:cNvSpPr/>
          <p:nvPr/>
        </p:nvSpPr>
        <p:spPr>
          <a:xfrm rot="16200000">
            <a:off x="3299254" y="2975548"/>
            <a:ext cx="251857" cy="1586676"/>
          </a:xfrm>
          <a:prstGeom prst="leftBrace">
            <a:avLst>
              <a:gd name="adj1" fmla="val 79012"/>
              <a:gd name="adj2" fmla="val 50000"/>
            </a:avLst>
          </a:prstGeom>
          <a:ln w="317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文本框 34">
            <a:extLst>
              <a:ext uri="{FF2B5EF4-FFF2-40B4-BE49-F238E27FC236}">
                <a16:creationId xmlns:a16="http://schemas.microsoft.com/office/drawing/2014/main" id="{83BF135C-9532-4D5A-A13F-9C133EC767AE}"/>
              </a:ext>
            </a:extLst>
          </p:cNvPr>
          <p:cNvSpPr txBox="1"/>
          <p:nvPr/>
        </p:nvSpPr>
        <p:spPr>
          <a:xfrm>
            <a:off x="3181990" y="3852678"/>
            <a:ext cx="486383" cy="369332"/>
          </a:xfrm>
          <a:prstGeom prst="rect">
            <a:avLst/>
          </a:prstGeom>
          <a:noFill/>
        </p:spPr>
        <p:txBody>
          <a:bodyPr wrap="square" rtlCol="0">
            <a:spAutoFit/>
          </a:bodyPr>
          <a:lstStyle/>
          <a:p>
            <a:r>
              <a:rPr lang="en-US" altLang="zh-CN" b="1" dirty="0">
                <a:solidFill>
                  <a:srgbClr val="0000FF"/>
                </a:solidFill>
              </a:rPr>
              <a:t>P1</a:t>
            </a:r>
          </a:p>
        </p:txBody>
      </p:sp>
      <p:cxnSp>
        <p:nvCxnSpPr>
          <p:cNvPr id="36" name="直接连接符 35">
            <a:extLst>
              <a:ext uri="{FF2B5EF4-FFF2-40B4-BE49-F238E27FC236}">
                <a16:creationId xmlns:a16="http://schemas.microsoft.com/office/drawing/2014/main" id="{6C2FFE0B-F708-C731-F334-77FC1054F3EB}"/>
              </a:ext>
            </a:extLst>
          </p:cNvPr>
          <p:cNvCxnSpPr>
            <a:cxnSpLocks/>
          </p:cNvCxnSpPr>
          <p:nvPr/>
        </p:nvCxnSpPr>
        <p:spPr>
          <a:xfrm>
            <a:off x="3776157" y="3437987"/>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F9226B61-F1C2-EE39-B460-F7C43BA89182}"/>
              </a:ext>
            </a:extLst>
          </p:cNvPr>
          <p:cNvCxnSpPr>
            <a:cxnSpLocks/>
          </p:cNvCxnSpPr>
          <p:nvPr/>
        </p:nvCxnSpPr>
        <p:spPr>
          <a:xfrm>
            <a:off x="5329340" y="3437986"/>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左大括号 38">
            <a:extLst>
              <a:ext uri="{FF2B5EF4-FFF2-40B4-BE49-F238E27FC236}">
                <a16:creationId xmlns:a16="http://schemas.microsoft.com/office/drawing/2014/main" id="{57B57938-7CE9-8FEF-43EF-782D011A60E8}"/>
              </a:ext>
            </a:extLst>
          </p:cNvPr>
          <p:cNvSpPr/>
          <p:nvPr/>
        </p:nvSpPr>
        <p:spPr>
          <a:xfrm rot="5400000">
            <a:off x="4392260" y="2665371"/>
            <a:ext cx="320976" cy="1553181"/>
          </a:xfrm>
          <a:prstGeom prst="leftBrace">
            <a:avLst>
              <a:gd name="adj1" fmla="val 79012"/>
              <a:gd name="adj2" fmla="val 50000"/>
            </a:avLst>
          </a:prstGeom>
          <a:ln w="317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文本框 40">
            <a:extLst>
              <a:ext uri="{FF2B5EF4-FFF2-40B4-BE49-F238E27FC236}">
                <a16:creationId xmlns:a16="http://schemas.microsoft.com/office/drawing/2014/main" id="{4B3EA414-7474-A336-3126-E58F59D5F4CD}"/>
              </a:ext>
            </a:extLst>
          </p:cNvPr>
          <p:cNvSpPr txBox="1"/>
          <p:nvPr/>
        </p:nvSpPr>
        <p:spPr>
          <a:xfrm>
            <a:off x="4309556" y="2985672"/>
            <a:ext cx="486383" cy="369332"/>
          </a:xfrm>
          <a:prstGeom prst="rect">
            <a:avLst/>
          </a:prstGeom>
          <a:noFill/>
        </p:spPr>
        <p:txBody>
          <a:bodyPr wrap="square" rtlCol="0">
            <a:spAutoFit/>
          </a:bodyPr>
          <a:lstStyle/>
          <a:p>
            <a:r>
              <a:rPr lang="en-US" altLang="zh-CN" b="1" dirty="0">
                <a:solidFill>
                  <a:srgbClr val="C00000"/>
                </a:solidFill>
              </a:rPr>
              <a:t>D2</a:t>
            </a:r>
          </a:p>
        </p:txBody>
      </p:sp>
      <p:sp>
        <p:nvSpPr>
          <p:cNvPr id="43" name="文本框 42">
            <a:extLst>
              <a:ext uri="{FF2B5EF4-FFF2-40B4-BE49-F238E27FC236}">
                <a16:creationId xmlns:a16="http://schemas.microsoft.com/office/drawing/2014/main" id="{356888FF-8EFB-169B-D9C9-7EEB02BC925C}"/>
              </a:ext>
            </a:extLst>
          </p:cNvPr>
          <p:cNvSpPr txBox="1"/>
          <p:nvPr/>
        </p:nvSpPr>
        <p:spPr>
          <a:xfrm>
            <a:off x="3348301" y="2635026"/>
            <a:ext cx="933657" cy="369332"/>
          </a:xfrm>
          <a:prstGeom prst="rect">
            <a:avLst/>
          </a:prstGeom>
          <a:noFill/>
        </p:spPr>
        <p:txBody>
          <a:bodyPr wrap="square" rtlCol="0">
            <a:spAutoFit/>
          </a:bodyPr>
          <a:lstStyle/>
          <a:p>
            <a:r>
              <a:rPr lang="en-US" b="1" dirty="0"/>
              <a:t>10:30</a:t>
            </a:r>
          </a:p>
        </p:txBody>
      </p:sp>
      <p:sp>
        <p:nvSpPr>
          <p:cNvPr id="45" name="文本框 44">
            <a:extLst>
              <a:ext uri="{FF2B5EF4-FFF2-40B4-BE49-F238E27FC236}">
                <a16:creationId xmlns:a16="http://schemas.microsoft.com/office/drawing/2014/main" id="{9B1B498D-B466-4E2D-1BC6-3C3BD333A94D}"/>
              </a:ext>
            </a:extLst>
          </p:cNvPr>
          <p:cNvSpPr txBox="1"/>
          <p:nvPr/>
        </p:nvSpPr>
        <p:spPr>
          <a:xfrm>
            <a:off x="4935939" y="2635026"/>
            <a:ext cx="933657" cy="369332"/>
          </a:xfrm>
          <a:prstGeom prst="rect">
            <a:avLst/>
          </a:prstGeom>
          <a:noFill/>
        </p:spPr>
        <p:txBody>
          <a:bodyPr wrap="square" rtlCol="0">
            <a:spAutoFit/>
          </a:bodyPr>
          <a:lstStyle/>
          <a:p>
            <a:r>
              <a:rPr lang="en-US" b="1" dirty="0"/>
              <a:t>12:45</a:t>
            </a:r>
          </a:p>
        </p:txBody>
      </p:sp>
      <p:cxnSp>
        <p:nvCxnSpPr>
          <p:cNvPr id="46" name="直接连接符 45">
            <a:extLst>
              <a:ext uri="{FF2B5EF4-FFF2-40B4-BE49-F238E27FC236}">
                <a16:creationId xmlns:a16="http://schemas.microsoft.com/office/drawing/2014/main" id="{77EC927A-E9E1-D133-30C2-73A2B7EC89C5}"/>
              </a:ext>
            </a:extLst>
          </p:cNvPr>
          <p:cNvCxnSpPr>
            <a:cxnSpLocks/>
          </p:cNvCxnSpPr>
          <p:nvPr/>
        </p:nvCxnSpPr>
        <p:spPr>
          <a:xfrm>
            <a:off x="6259983" y="3437986"/>
            <a:ext cx="0" cy="32892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DDA93D82-9D88-BA83-D094-CEDCE235206B}"/>
              </a:ext>
            </a:extLst>
          </p:cNvPr>
          <p:cNvCxnSpPr>
            <a:cxnSpLocks/>
          </p:cNvCxnSpPr>
          <p:nvPr/>
        </p:nvCxnSpPr>
        <p:spPr>
          <a:xfrm>
            <a:off x="7526946" y="3450955"/>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左大括号 48">
            <a:extLst>
              <a:ext uri="{FF2B5EF4-FFF2-40B4-BE49-F238E27FC236}">
                <a16:creationId xmlns:a16="http://schemas.microsoft.com/office/drawing/2014/main" id="{694FE584-3787-A296-DB99-0DDADBAE4F2E}"/>
              </a:ext>
            </a:extLst>
          </p:cNvPr>
          <p:cNvSpPr/>
          <p:nvPr/>
        </p:nvSpPr>
        <p:spPr>
          <a:xfrm rot="16200000">
            <a:off x="7691765" y="2952126"/>
            <a:ext cx="236302" cy="1550876"/>
          </a:xfrm>
          <a:prstGeom prst="leftBrace">
            <a:avLst>
              <a:gd name="adj1" fmla="val 79012"/>
              <a:gd name="adj2" fmla="val 50000"/>
            </a:avLst>
          </a:prstGeom>
          <a:ln w="317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文本框 50">
            <a:extLst>
              <a:ext uri="{FF2B5EF4-FFF2-40B4-BE49-F238E27FC236}">
                <a16:creationId xmlns:a16="http://schemas.microsoft.com/office/drawing/2014/main" id="{D612BB37-74BD-48A9-4009-48664D33FD12}"/>
              </a:ext>
            </a:extLst>
          </p:cNvPr>
          <p:cNvSpPr txBox="1"/>
          <p:nvPr/>
        </p:nvSpPr>
        <p:spPr>
          <a:xfrm>
            <a:off x="7612663" y="3852678"/>
            <a:ext cx="486383" cy="369332"/>
          </a:xfrm>
          <a:prstGeom prst="rect">
            <a:avLst/>
          </a:prstGeom>
          <a:noFill/>
        </p:spPr>
        <p:txBody>
          <a:bodyPr wrap="square" rtlCol="0">
            <a:spAutoFit/>
          </a:bodyPr>
          <a:lstStyle/>
          <a:p>
            <a:r>
              <a:rPr lang="en-US" altLang="zh-CN" b="1" dirty="0">
                <a:solidFill>
                  <a:srgbClr val="0000FF"/>
                </a:solidFill>
              </a:rPr>
              <a:t>P2</a:t>
            </a:r>
          </a:p>
        </p:txBody>
      </p:sp>
      <p:sp>
        <p:nvSpPr>
          <p:cNvPr id="53" name="文本框 52">
            <a:extLst>
              <a:ext uri="{FF2B5EF4-FFF2-40B4-BE49-F238E27FC236}">
                <a16:creationId xmlns:a16="http://schemas.microsoft.com/office/drawing/2014/main" id="{081E39E8-379D-976A-9645-69DBE2D054A1}"/>
              </a:ext>
            </a:extLst>
          </p:cNvPr>
          <p:cNvSpPr txBox="1"/>
          <p:nvPr/>
        </p:nvSpPr>
        <p:spPr>
          <a:xfrm>
            <a:off x="5925828" y="2628312"/>
            <a:ext cx="933657" cy="369332"/>
          </a:xfrm>
          <a:prstGeom prst="rect">
            <a:avLst/>
          </a:prstGeom>
          <a:noFill/>
        </p:spPr>
        <p:txBody>
          <a:bodyPr wrap="square" rtlCol="0">
            <a:spAutoFit/>
          </a:bodyPr>
          <a:lstStyle/>
          <a:p>
            <a:r>
              <a:rPr lang="en-US" b="1" dirty="0"/>
              <a:t>14:00</a:t>
            </a:r>
          </a:p>
        </p:txBody>
      </p:sp>
      <p:sp>
        <p:nvSpPr>
          <p:cNvPr id="55" name="文本框 54">
            <a:extLst>
              <a:ext uri="{FF2B5EF4-FFF2-40B4-BE49-F238E27FC236}">
                <a16:creationId xmlns:a16="http://schemas.microsoft.com/office/drawing/2014/main" id="{549F6BD9-22C2-4946-64B6-9C20E25BA116}"/>
              </a:ext>
            </a:extLst>
          </p:cNvPr>
          <p:cNvSpPr txBox="1"/>
          <p:nvPr/>
        </p:nvSpPr>
        <p:spPr>
          <a:xfrm>
            <a:off x="7201189" y="2628312"/>
            <a:ext cx="933657" cy="369332"/>
          </a:xfrm>
          <a:prstGeom prst="rect">
            <a:avLst/>
          </a:prstGeom>
          <a:noFill/>
        </p:spPr>
        <p:txBody>
          <a:bodyPr wrap="square" rtlCol="0">
            <a:spAutoFit/>
          </a:bodyPr>
          <a:lstStyle/>
          <a:p>
            <a:r>
              <a:rPr lang="en-US" b="1" dirty="0"/>
              <a:t>15:30</a:t>
            </a:r>
          </a:p>
        </p:txBody>
      </p:sp>
      <p:cxnSp>
        <p:nvCxnSpPr>
          <p:cNvPr id="56" name="直接连接符 55">
            <a:extLst>
              <a:ext uri="{FF2B5EF4-FFF2-40B4-BE49-F238E27FC236}">
                <a16:creationId xmlns:a16="http://schemas.microsoft.com/office/drawing/2014/main" id="{BFC17309-3B6E-0490-88FB-7995768EA64F}"/>
              </a:ext>
            </a:extLst>
          </p:cNvPr>
          <p:cNvCxnSpPr>
            <a:cxnSpLocks/>
          </p:cNvCxnSpPr>
          <p:nvPr/>
        </p:nvCxnSpPr>
        <p:spPr>
          <a:xfrm>
            <a:off x="7026174" y="3437985"/>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48AB8B35-0863-6CA0-8B94-469676D05739}"/>
              </a:ext>
            </a:extLst>
          </p:cNvPr>
          <p:cNvCxnSpPr>
            <a:cxnSpLocks/>
          </p:cNvCxnSpPr>
          <p:nvPr/>
        </p:nvCxnSpPr>
        <p:spPr>
          <a:xfrm>
            <a:off x="8605699" y="3447910"/>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左大括号 58">
            <a:extLst>
              <a:ext uri="{FF2B5EF4-FFF2-40B4-BE49-F238E27FC236}">
                <a16:creationId xmlns:a16="http://schemas.microsoft.com/office/drawing/2014/main" id="{7376C781-BDB1-FD6C-22BE-E5244AF7314E}"/>
              </a:ext>
            </a:extLst>
          </p:cNvPr>
          <p:cNvSpPr/>
          <p:nvPr/>
        </p:nvSpPr>
        <p:spPr>
          <a:xfrm rot="5400000">
            <a:off x="6767947" y="2859527"/>
            <a:ext cx="248531" cy="1209139"/>
          </a:xfrm>
          <a:prstGeom prst="leftBrace">
            <a:avLst>
              <a:gd name="adj1" fmla="val 79012"/>
              <a:gd name="adj2" fmla="val 50000"/>
            </a:avLst>
          </a:prstGeom>
          <a:ln w="317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文本框 60">
            <a:extLst>
              <a:ext uri="{FF2B5EF4-FFF2-40B4-BE49-F238E27FC236}">
                <a16:creationId xmlns:a16="http://schemas.microsoft.com/office/drawing/2014/main" id="{29AFEE8B-F34E-DB2D-F8B5-0D9345BAD3FC}"/>
              </a:ext>
            </a:extLst>
          </p:cNvPr>
          <p:cNvSpPr txBox="1"/>
          <p:nvPr/>
        </p:nvSpPr>
        <p:spPr>
          <a:xfrm>
            <a:off x="6649020" y="2987954"/>
            <a:ext cx="486383" cy="369332"/>
          </a:xfrm>
          <a:prstGeom prst="rect">
            <a:avLst/>
          </a:prstGeom>
          <a:noFill/>
        </p:spPr>
        <p:txBody>
          <a:bodyPr wrap="square" rtlCol="0">
            <a:spAutoFit/>
          </a:bodyPr>
          <a:lstStyle/>
          <a:p>
            <a:r>
              <a:rPr lang="en-US" altLang="zh-CN" b="1" dirty="0">
                <a:solidFill>
                  <a:srgbClr val="C00000"/>
                </a:solidFill>
              </a:rPr>
              <a:t>D3</a:t>
            </a:r>
          </a:p>
        </p:txBody>
      </p:sp>
      <p:cxnSp>
        <p:nvCxnSpPr>
          <p:cNvPr id="62" name="直接连接符 61">
            <a:extLst>
              <a:ext uri="{FF2B5EF4-FFF2-40B4-BE49-F238E27FC236}">
                <a16:creationId xmlns:a16="http://schemas.microsoft.com/office/drawing/2014/main" id="{B3371D96-889E-0B70-8A39-67590059B873}"/>
              </a:ext>
            </a:extLst>
          </p:cNvPr>
          <p:cNvCxnSpPr>
            <a:cxnSpLocks/>
          </p:cNvCxnSpPr>
          <p:nvPr/>
        </p:nvCxnSpPr>
        <p:spPr>
          <a:xfrm>
            <a:off x="9144980" y="3467591"/>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3382E984-BCEC-69FC-93AE-C5D6367BD12D}"/>
              </a:ext>
            </a:extLst>
          </p:cNvPr>
          <p:cNvSpPr txBox="1"/>
          <p:nvPr/>
        </p:nvSpPr>
        <p:spPr>
          <a:xfrm>
            <a:off x="6593108" y="2624280"/>
            <a:ext cx="933657" cy="369332"/>
          </a:xfrm>
          <a:prstGeom prst="rect">
            <a:avLst/>
          </a:prstGeom>
          <a:noFill/>
        </p:spPr>
        <p:txBody>
          <a:bodyPr wrap="square" rtlCol="0">
            <a:spAutoFit/>
          </a:bodyPr>
          <a:lstStyle/>
          <a:p>
            <a:r>
              <a:rPr lang="en-US" b="1" dirty="0"/>
              <a:t>15:00</a:t>
            </a:r>
          </a:p>
        </p:txBody>
      </p:sp>
      <p:sp>
        <p:nvSpPr>
          <p:cNvPr id="66" name="文本框 65">
            <a:extLst>
              <a:ext uri="{FF2B5EF4-FFF2-40B4-BE49-F238E27FC236}">
                <a16:creationId xmlns:a16="http://schemas.microsoft.com/office/drawing/2014/main" id="{3404E80B-2067-C974-B467-9855A5397FEC}"/>
              </a:ext>
            </a:extLst>
          </p:cNvPr>
          <p:cNvSpPr txBox="1"/>
          <p:nvPr/>
        </p:nvSpPr>
        <p:spPr>
          <a:xfrm>
            <a:off x="8186788" y="2624280"/>
            <a:ext cx="933657" cy="369332"/>
          </a:xfrm>
          <a:prstGeom prst="rect">
            <a:avLst/>
          </a:prstGeom>
          <a:noFill/>
        </p:spPr>
        <p:txBody>
          <a:bodyPr wrap="square" rtlCol="0">
            <a:spAutoFit/>
          </a:bodyPr>
          <a:lstStyle/>
          <a:p>
            <a:r>
              <a:rPr lang="en-US" b="1" dirty="0"/>
              <a:t>16:00</a:t>
            </a:r>
          </a:p>
        </p:txBody>
      </p:sp>
      <p:cxnSp>
        <p:nvCxnSpPr>
          <p:cNvPr id="67" name="直接连接符 66">
            <a:extLst>
              <a:ext uri="{FF2B5EF4-FFF2-40B4-BE49-F238E27FC236}">
                <a16:creationId xmlns:a16="http://schemas.microsoft.com/office/drawing/2014/main" id="{B8656CBB-BE9E-F23A-E862-93412AE7FD08}"/>
              </a:ext>
            </a:extLst>
          </p:cNvPr>
          <p:cNvCxnSpPr>
            <a:cxnSpLocks/>
          </p:cNvCxnSpPr>
          <p:nvPr/>
        </p:nvCxnSpPr>
        <p:spPr>
          <a:xfrm>
            <a:off x="10717619" y="3454876"/>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左大括号 68">
            <a:extLst>
              <a:ext uri="{FF2B5EF4-FFF2-40B4-BE49-F238E27FC236}">
                <a16:creationId xmlns:a16="http://schemas.microsoft.com/office/drawing/2014/main" id="{F65ACBDD-B1F1-DE54-6AFE-197663EBDD0A}"/>
              </a:ext>
            </a:extLst>
          </p:cNvPr>
          <p:cNvSpPr/>
          <p:nvPr/>
        </p:nvSpPr>
        <p:spPr>
          <a:xfrm rot="16200000">
            <a:off x="11213620" y="3140271"/>
            <a:ext cx="192688" cy="1145216"/>
          </a:xfrm>
          <a:prstGeom prst="leftBrace">
            <a:avLst>
              <a:gd name="adj1" fmla="val 79012"/>
              <a:gd name="adj2" fmla="val 52372"/>
            </a:avLst>
          </a:prstGeom>
          <a:ln w="317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文本框 70">
            <a:extLst>
              <a:ext uri="{FF2B5EF4-FFF2-40B4-BE49-F238E27FC236}">
                <a16:creationId xmlns:a16="http://schemas.microsoft.com/office/drawing/2014/main" id="{3D2CFCF8-B627-4ABA-D79D-79CFAC984D64}"/>
              </a:ext>
            </a:extLst>
          </p:cNvPr>
          <p:cNvSpPr txBox="1"/>
          <p:nvPr/>
        </p:nvSpPr>
        <p:spPr>
          <a:xfrm>
            <a:off x="11105699" y="3794988"/>
            <a:ext cx="486383" cy="369332"/>
          </a:xfrm>
          <a:prstGeom prst="rect">
            <a:avLst/>
          </a:prstGeom>
          <a:noFill/>
        </p:spPr>
        <p:txBody>
          <a:bodyPr wrap="square" rtlCol="0">
            <a:spAutoFit/>
          </a:bodyPr>
          <a:lstStyle/>
          <a:p>
            <a:r>
              <a:rPr lang="en-US" altLang="zh-CN" b="1" dirty="0">
                <a:solidFill>
                  <a:srgbClr val="0000FF"/>
                </a:solidFill>
              </a:rPr>
              <a:t>P3</a:t>
            </a:r>
          </a:p>
        </p:txBody>
      </p:sp>
      <p:sp>
        <p:nvSpPr>
          <p:cNvPr id="73" name="文本框 72">
            <a:extLst>
              <a:ext uri="{FF2B5EF4-FFF2-40B4-BE49-F238E27FC236}">
                <a16:creationId xmlns:a16="http://schemas.microsoft.com/office/drawing/2014/main" id="{E71F6602-D09C-BC03-C045-070C68348506}"/>
              </a:ext>
            </a:extLst>
          </p:cNvPr>
          <p:cNvSpPr txBox="1"/>
          <p:nvPr/>
        </p:nvSpPr>
        <p:spPr>
          <a:xfrm>
            <a:off x="10602532" y="2641745"/>
            <a:ext cx="770148" cy="369332"/>
          </a:xfrm>
          <a:prstGeom prst="rect">
            <a:avLst/>
          </a:prstGeom>
          <a:noFill/>
        </p:spPr>
        <p:txBody>
          <a:bodyPr wrap="square" rtlCol="0">
            <a:spAutoFit/>
          </a:bodyPr>
          <a:lstStyle/>
          <a:p>
            <a:r>
              <a:rPr lang="en-US" b="1" dirty="0"/>
              <a:t>21:00</a:t>
            </a:r>
          </a:p>
        </p:txBody>
      </p:sp>
      <p:sp>
        <p:nvSpPr>
          <p:cNvPr id="75" name="左大括号 74">
            <a:extLst>
              <a:ext uri="{FF2B5EF4-FFF2-40B4-BE49-F238E27FC236}">
                <a16:creationId xmlns:a16="http://schemas.microsoft.com/office/drawing/2014/main" id="{A9810A23-13A3-EC1B-F8D8-96797F035560}"/>
              </a:ext>
            </a:extLst>
          </p:cNvPr>
          <p:cNvSpPr/>
          <p:nvPr/>
        </p:nvSpPr>
        <p:spPr>
          <a:xfrm rot="5400000">
            <a:off x="9636491" y="2837391"/>
            <a:ext cx="248531" cy="1209139"/>
          </a:xfrm>
          <a:prstGeom prst="leftBrace">
            <a:avLst>
              <a:gd name="adj1" fmla="val 79012"/>
              <a:gd name="adj2" fmla="val 50000"/>
            </a:avLst>
          </a:prstGeom>
          <a:ln w="317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文本框 76">
            <a:extLst>
              <a:ext uri="{FF2B5EF4-FFF2-40B4-BE49-F238E27FC236}">
                <a16:creationId xmlns:a16="http://schemas.microsoft.com/office/drawing/2014/main" id="{B358C7B1-DE37-B672-DA8E-584E2B3D44FC}"/>
              </a:ext>
            </a:extLst>
          </p:cNvPr>
          <p:cNvSpPr txBox="1"/>
          <p:nvPr/>
        </p:nvSpPr>
        <p:spPr>
          <a:xfrm>
            <a:off x="9517564" y="2977831"/>
            <a:ext cx="486383" cy="369332"/>
          </a:xfrm>
          <a:prstGeom prst="rect">
            <a:avLst/>
          </a:prstGeom>
          <a:noFill/>
        </p:spPr>
        <p:txBody>
          <a:bodyPr wrap="square" rtlCol="0">
            <a:spAutoFit/>
          </a:bodyPr>
          <a:lstStyle/>
          <a:p>
            <a:r>
              <a:rPr lang="en-US" altLang="zh-CN" b="1" dirty="0">
                <a:solidFill>
                  <a:srgbClr val="C00000"/>
                </a:solidFill>
              </a:rPr>
              <a:t>D4</a:t>
            </a:r>
          </a:p>
        </p:txBody>
      </p:sp>
      <p:cxnSp>
        <p:nvCxnSpPr>
          <p:cNvPr id="78" name="直接连接符 77">
            <a:extLst>
              <a:ext uri="{FF2B5EF4-FFF2-40B4-BE49-F238E27FC236}">
                <a16:creationId xmlns:a16="http://schemas.microsoft.com/office/drawing/2014/main" id="{31E45140-B690-A7AF-1CAA-3F47A345A46B}"/>
              </a:ext>
            </a:extLst>
          </p:cNvPr>
          <p:cNvCxnSpPr>
            <a:cxnSpLocks/>
          </p:cNvCxnSpPr>
          <p:nvPr/>
        </p:nvCxnSpPr>
        <p:spPr>
          <a:xfrm>
            <a:off x="10368531" y="3467591"/>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3ECBD69E-9BBC-B449-5C6C-5D79558F6C0F}"/>
              </a:ext>
            </a:extLst>
          </p:cNvPr>
          <p:cNvSpPr txBox="1"/>
          <p:nvPr/>
        </p:nvSpPr>
        <p:spPr>
          <a:xfrm>
            <a:off x="9938552" y="2640091"/>
            <a:ext cx="933657" cy="369332"/>
          </a:xfrm>
          <a:prstGeom prst="rect">
            <a:avLst/>
          </a:prstGeom>
          <a:noFill/>
        </p:spPr>
        <p:txBody>
          <a:bodyPr wrap="square" rtlCol="0">
            <a:spAutoFit/>
          </a:bodyPr>
          <a:lstStyle/>
          <a:p>
            <a:r>
              <a:rPr lang="en-US" b="1" dirty="0"/>
              <a:t>19:00</a:t>
            </a:r>
          </a:p>
        </p:txBody>
      </p:sp>
      <p:sp>
        <p:nvSpPr>
          <p:cNvPr id="82" name="文本框 81">
            <a:extLst>
              <a:ext uri="{FF2B5EF4-FFF2-40B4-BE49-F238E27FC236}">
                <a16:creationId xmlns:a16="http://schemas.microsoft.com/office/drawing/2014/main" id="{83AADB6D-EB25-747B-FDED-167A299B3B14}"/>
              </a:ext>
            </a:extLst>
          </p:cNvPr>
          <p:cNvSpPr txBox="1"/>
          <p:nvPr/>
        </p:nvSpPr>
        <p:spPr>
          <a:xfrm>
            <a:off x="8840568" y="2624280"/>
            <a:ext cx="933657" cy="369332"/>
          </a:xfrm>
          <a:prstGeom prst="rect">
            <a:avLst/>
          </a:prstGeom>
          <a:noFill/>
        </p:spPr>
        <p:txBody>
          <a:bodyPr wrap="square" rtlCol="0">
            <a:spAutoFit/>
          </a:bodyPr>
          <a:lstStyle/>
          <a:p>
            <a:r>
              <a:rPr lang="en-US" b="1" dirty="0"/>
              <a:t>17:30</a:t>
            </a:r>
          </a:p>
        </p:txBody>
      </p:sp>
      <p:cxnSp>
        <p:nvCxnSpPr>
          <p:cNvPr id="86" name="直接连接符 85">
            <a:extLst>
              <a:ext uri="{FF2B5EF4-FFF2-40B4-BE49-F238E27FC236}">
                <a16:creationId xmlns:a16="http://schemas.microsoft.com/office/drawing/2014/main" id="{D1E2EFCA-B6D2-AAA1-61B4-2B0C731E19C3}"/>
              </a:ext>
            </a:extLst>
          </p:cNvPr>
          <p:cNvCxnSpPr>
            <a:cxnSpLocks/>
          </p:cNvCxnSpPr>
          <p:nvPr/>
        </p:nvCxnSpPr>
        <p:spPr>
          <a:xfrm>
            <a:off x="958732" y="3790699"/>
            <a:ext cx="0" cy="2042742"/>
          </a:xfrm>
          <a:prstGeom prst="line">
            <a:avLst/>
          </a:prstGeom>
          <a:ln w="28575">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EF416E67-9BEE-1E2D-CCD5-F526BC1B2946}"/>
              </a:ext>
            </a:extLst>
          </p:cNvPr>
          <p:cNvCxnSpPr>
            <a:cxnSpLocks/>
          </p:cNvCxnSpPr>
          <p:nvPr/>
        </p:nvCxnSpPr>
        <p:spPr>
          <a:xfrm>
            <a:off x="4217104" y="3776662"/>
            <a:ext cx="0" cy="892774"/>
          </a:xfrm>
          <a:prstGeom prst="line">
            <a:avLst/>
          </a:prstGeom>
          <a:ln w="28575">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5C9409D7-C21E-E726-AAFB-0BE5642E033A}"/>
              </a:ext>
            </a:extLst>
          </p:cNvPr>
          <p:cNvCxnSpPr>
            <a:cxnSpLocks/>
          </p:cNvCxnSpPr>
          <p:nvPr/>
        </p:nvCxnSpPr>
        <p:spPr>
          <a:xfrm>
            <a:off x="958732" y="4669436"/>
            <a:ext cx="1144992"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749139FF-886E-D661-DEE8-7AB9328FD8C7}"/>
              </a:ext>
            </a:extLst>
          </p:cNvPr>
          <p:cNvCxnSpPr>
            <a:cxnSpLocks/>
          </p:cNvCxnSpPr>
          <p:nvPr/>
        </p:nvCxnSpPr>
        <p:spPr>
          <a:xfrm flipV="1">
            <a:off x="2509113" y="4653671"/>
            <a:ext cx="1712437" cy="5781"/>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9" name="文本框 98">
            <a:extLst>
              <a:ext uri="{FF2B5EF4-FFF2-40B4-BE49-F238E27FC236}">
                <a16:creationId xmlns:a16="http://schemas.microsoft.com/office/drawing/2014/main" id="{50DBAE7D-139D-E3DE-882B-815CC2DD80CB}"/>
              </a:ext>
            </a:extLst>
          </p:cNvPr>
          <p:cNvSpPr txBox="1"/>
          <p:nvPr/>
        </p:nvSpPr>
        <p:spPr>
          <a:xfrm>
            <a:off x="2061540" y="4466372"/>
            <a:ext cx="486383" cy="369332"/>
          </a:xfrm>
          <a:prstGeom prst="rect">
            <a:avLst/>
          </a:prstGeom>
          <a:noFill/>
        </p:spPr>
        <p:txBody>
          <a:bodyPr wrap="square" rtlCol="0">
            <a:spAutoFit/>
          </a:bodyPr>
          <a:lstStyle/>
          <a:p>
            <a:r>
              <a:rPr lang="en-US" altLang="zh-CN" b="1" dirty="0">
                <a:solidFill>
                  <a:schemeClr val="accent5">
                    <a:lumMod val="75000"/>
                  </a:schemeClr>
                </a:solidFill>
              </a:rPr>
              <a:t>x1</a:t>
            </a:r>
          </a:p>
        </p:txBody>
      </p:sp>
      <p:cxnSp>
        <p:nvCxnSpPr>
          <p:cNvPr id="103" name="直接连接符 102">
            <a:extLst>
              <a:ext uri="{FF2B5EF4-FFF2-40B4-BE49-F238E27FC236}">
                <a16:creationId xmlns:a16="http://schemas.microsoft.com/office/drawing/2014/main" id="{F27DA5BA-3AD6-728E-C939-438FE2EC3340}"/>
              </a:ext>
            </a:extLst>
          </p:cNvPr>
          <p:cNvCxnSpPr>
            <a:cxnSpLocks/>
          </p:cNvCxnSpPr>
          <p:nvPr/>
        </p:nvCxnSpPr>
        <p:spPr>
          <a:xfrm>
            <a:off x="5329339" y="3773623"/>
            <a:ext cx="0" cy="1246154"/>
          </a:xfrm>
          <a:prstGeom prst="line">
            <a:avLst/>
          </a:prstGeom>
          <a:ln w="28575">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B1866F38-3BA8-0E44-F5FA-8A986A194817}"/>
              </a:ext>
            </a:extLst>
          </p:cNvPr>
          <p:cNvCxnSpPr>
            <a:cxnSpLocks/>
          </p:cNvCxnSpPr>
          <p:nvPr/>
        </p:nvCxnSpPr>
        <p:spPr>
          <a:xfrm>
            <a:off x="958641" y="5045717"/>
            <a:ext cx="1144992"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31295E93-8FC2-E20A-097C-0B023A1C87D6}"/>
              </a:ext>
            </a:extLst>
          </p:cNvPr>
          <p:cNvCxnSpPr>
            <a:cxnSpLocks/>
            <a:stCxn id="107" idx="3"/>
          </p:cNvCxnSpPr>
          <p:nvPr/>
        </p:nvCxnSpPr>
        <p:spPr>
          <a:xfrm>
            <a:off x="2558416" y="5019777"/>
            <a:ext cx="2770923"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文本框 106">
            <a:extLst>
              <a:ext uri="{FF2B5EF4-FFF2-40B4-BE49-F238E27FC236}">
                <a16:creationId xmlns:a16="http://schemas.microsoft.com/office/drawing/2014/main" id="{7CDA692B-D8FA-D05A-81E2-FCCDBAE024A2}"/>
              </a:ext>
            </a:extLst>
          </p:cNvPr>
          <p:cNvSpPr txBox="1"/>
          <p:nvPr/>
        </p:nvSpPr>
        <p:spPr>
          <a:xfrm>
            <a:off x="2072033" y="4835111"/>
            <a:ext cx="486383" cy="369332"/>
          </a:xfrm>
          <a:prstGeom prst="rect">
            <a:avLst/>
          </a:prstGeom>
          <a:noFill/>
        </p:spPr>
        <p:txBody>
          <a:bodyPr wrap="square" rtlCol="0">
            <a:spAutoFit/>
          </a:bodyPr>
          <a:lstStyle/>
          <a:p>
            <a:r>
              <a:rPr lang="en-US" altLang="zh-CN" b="1" dirty="0">
                <a:solidFill>
                  <a:schemeClr val="accent5">
                    <a:lumMod val="75000"/>
                  </a:schemeClr>
                </a:solidFill>
              </a:rPr>
              <a:t>x2</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AB7873F-6116-3FE5-C2A0-9C205C33F03F}"/>
                  </a:ext>
                </a:extLst>
              </p:cNvPr>
              <p:cNvSpPr txBox="1"/>
              <p:nvPr/>
            </p:nvSpPr>
            <p:spPr>
              <a:xfrm>
                <a:off x="564513" y="2333508"/>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0">
                              <a:latin typeface="Cambria Math" panose="02040503050406030204" pitchFamily="18" charset="0"/>
                            </a:rPr>
                            <m:t>𝟎</m:t>
                          </m:r>
                        </m:sub>
                      </m:sSub>
                    </m:oMath>
                  </m:oMathPara>
                </a14:m>
                <a:endParaRPr lang="en-US" b="1" dirty="0"/>
              </a:p>
            </p:txBody>
          </p:sp>
        </mc:Choice>
        <mc:Fallback xmlns="">
          <p:sp>
            <p:nvSpPr>
              <p:cNvPr id="7" name="文本框 6">
                <a:extLst>
                  <a:ext uri="{FF2B5EF4-FFF2-40B4-BE49-F238E27FC236}">
                    <a16:creationId xmlns:a16="http://schemas.microsoft.com/office/drawing/2014/main" id="{DAB7873F-6116-3FE5-C2A0-9C205C33F03F}"/>
                  </a:ext>
                </a:extLst>
              </p:cNvPr>
              <p:cNvSpPr txBox="1">
                <a:spLocks noRot="1" noChangeAspect="1" noMove="1" noResize="1" noEditPoints="1" noAdjustHandles="1" noChangeArrowheads="1" noChangeShapeType="1" noTextEdit="1"/>
              </p:cNvSpPr>
              <p:nvPr/>
            </p:nvSpPr>
            <p:spPr>
              <a:xfrm>
                <a:off x="564513" y="2333508"/>
                <a:ext cx="793452" cy="369332"/>
              </a:xfrm>
              <a:prstGeom prst="rect">
                <a:avLst/>
              </a:prstGeom>
              <a:blipFill>
                <a:blip r:embed="rId2"/>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841D0B2-F072-ECE2-0395-B596E275C4D6}"/>
                  </a:ext>
                </a:extLst>
              </p:cNvPr>
              <p:cNvSpPr txBox="1"/>
              <p:nvPr/>
            </p:nvSpPr>
            <p:spPr>
              <a:xfrm>
                <a:off x="1624323" y="2329687"/>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𝟏</m:t>
                          </m:r>
                        </m:sub>
                      </m:sSub>
                    </m:oMath>
                  </m:oMathPara>
                </a14:m>
                <a:endParaRPr lang="en-US" b="1" dirty="0"/>
              </a:p>
            </p:txBody>
          </p:sp>
        </mc:Choice>
        <mc:Fallback xmlns="">
          <p:sp>
            <p:nvSpPr>
              <p:cNvPr id="10" name="文本框 9">
                <a:extLst>
                  <a:ext uri="{FF2B5EF4-FFF2-40B4-BE49-F238E27FC236}">
                    <a16:creationId xmlns:a16="http://schemas.microsoft.com/office/drawing/2014/main" id="{0841D0B2-F072-ECE2-0395-B596E275C4D6}"/>
                  </a:ext>
                </a:extLst>
              </p:cNvPr>
              <p:cNvSpPr txBox="1">
                <a:spLocks noRot="1" noChangeAspect="1" noMove="1" noResize="1" noEditPoints="1" noAdjustHandles="1" noChangeArrowheads="1" noChangeShapeType="1" noTextEdit="1"/>
              </p:cNvSpPr>
              <p:nvPr/>
            </p:nvSpPr>
            <p:spPr>
              <a:xfrm>
                <a:off x="1624323" y="2329687"/>
                <a:ext cx="793452" cy="369332"/>
              </a:xfrm>
              <a:prstGeom prst="rect">
                <a:avLst/>
              </a:prstGeom>
              <a:blipFill>
                <a:blip r:embed="rId3"/>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333EA86-B7A8-1682-842E-CEE33260CB56}"/>
                  </a:ext>
                </a:extLst>
              </p:cNvPr>
              <p:cNvSpPr txBox="1"/>
              <p:nvPr/>
            </p:nvSpPr>
            <p:spPr>
              <a:xfrm>
                <a:off x="2255557" y="2331220"/>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𝟐</m:t>
                          </m:r>
                        </m:sub>
                      </m:sSub>
                    </m:oMath>
                  </m:oMathPara>
                </a14:m>
                <a:endParaRPr lang="en-US" b="1" dirty="0"/>
              </a:p>
            </p:txBody>
          </p:sp>
        </mc:Choice>
        <mc:Fallback xmlns="">
          <p:sp>
            <p:nvSpPr>
              <p:cNvPr id="13" name="文本框 12">
                <a:extLst>
                  <a:ext uri="{FF2B5EF4-FFF2-40B4-BE49-F238E27FC236}">
                    <a16:creationId xmlns:a16="http://schemas.microsoft.com/office/drawing/2014/main" id="{0333EA86-B7A8-1682-842E-CEE33260CB56}"/>
                  </a:ext>
                </a:extLst>
              </p:cNvPr>
              <p:cNvSpPr txBox="1">
                <a:spLocks noRot="1" noChangeAspect="1" noMove="1" noResize="1" noEditPoints="1" noAdjustHandles="1" noChangeArrowheads="1" noChangeShapeType="1" noTextEdit="1"/>
              </p:cNvSpPr>
              <p:nvPr/>
            </p:nvSpPr>
            <p:spPr>
              <a:xfrm>
                <a:off x="2255557" y="2331220"/>
                <a:ext cx="793452" cy="369332"/>
              </a:xfrm>
              <a:prstGeom prst="rect">
                <a:avLst/>
              </a:prstGeom>
              <a:blipFill>
                <a:blip r:embed="rId4"/>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591CCFF0-F75B-7BF3-A52F-DCE912986C52}"/>
                  </a:ext>
                </a:extLst>
              </p:cNvPr>
              <p:cNvSpPr txBox="1"/>
              <p:nvPr/>
            </p:nvSpPr>
            <p:spPr>
              <a:xfrm>
                <a:off x="3296359" y="2326638"/>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𝟑</m:t>
                          </m:r>
                        </m:sub>
                      </m:sSub>
                    </m:oMath>
                  </m:oMathPara>
                </a14:m>
                <a:endParaRPr lang="en-US" b="1" dirty="0"/>
              </a:p>
            </p:txBody>
          </p:sp>
        </mc:Choice>
        <mc:Fallback xmlns="">
          <p:sp>
            <p:nvSpPr>
              <p:cNvPr id="18" name="文本框 17">
                <a:extLst>
                  <a:ext uri="{FF2B5EF4-FFF2-40B4-BE49-F238E27FC236}">
                    <a16:creationId xmlns:a16="http://schemas.microsoft.com/office/drawing/2014/main" id="{591CCFF0-F75B-7BF3-A52F-DCE912986C52}"/>
                  </a:ext>
                </a:extLst>
              </p:cNvPr>
              <p:cNvSpPr txBox="1">
                <a:spLocks noRot="1" noChangeAspect="1" noMove="1" noResize="1" noEditPoints="1" noAdjustHandles="1" noChangeArrowheads="1" noChangeShapeType="1" noTextEdit="1"/>
              </p:cNvSpPr>
              <p:nvPr/>
            </p:nvSpPr>
            <p:spPr>
              <a:xfrm>
                <a:off x="3296359" y="2326638"/>
                <a:ext cx="793452" cy="369332"/>
              </a:xfrm>
              <a:prstGeom prst="rect">
                <a:avLst/>
              </a:prstGeom>
              <a:blipFill>
                <a:blip r:embed="rId5"/>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496E3ED-A065-0337-B4F2-17658638EAFB}"/>
                  </a:ext>
                </a:extLst>
              </p:cNvPr>
              <p:cNvSpPr txBox="1"/>
              <p:nvPr/>
            </p:nvSpPr>
            <p:spPr>
              <a:xfrm>
                <a:off x="4089811" y="2332671"/>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𝟒</m:t>
                          </m:r>
                        </m:sub>
                      </m:sSub>
                    </m:oMath>
                  </m:oMathPara>
                </a14:m>
                <a:endParaRPr lang="en-US" b="1" dirty="0"/>
              </a:p>
            </p:txBody>
          </p:sp>
        </mc:Choice>
        <mc:Fallback xmlns="">
          <p:sp>
            <p:nvSpPr>
              <p:cNvPr id="22" name="文本框 21">
                <a:extLst>
                  <a:ext uri="{FF2B5EF4-FFF2-40B4-BE49-F238E27FC236}">
                    <a16:creationId xmlns:a16="http://schemas.microsoft.com/office/drawing/2014/main" id="{4496E3ED-A065-0337-B4F2-17658638EAFB}"/>
                  </a:ext>
                </a:extLst>
              </p:cNvPr>
              <p:cNvSpPr txBox="1">
                <a:spLocks noRot="1" noChangeAspect="1" noMove="1" noResize="1" noEditPoints="1" noAdjustHandles="1" noChangeArrowheads="1" noChangeShapeType="1" noTextEdit="1"/>
              </p:cNvSpPr>
              <p:nvPr/>
            </p:nvSpPr>
            <p:spPr>
              <a:xfrm>
                <a:off x="4089811" y="2332671"/>
                <a:ext cx="793452" cy="369332"/>
              </a:xfrm>
              <a:prstGeom prst="rect">
                <a:avLst/>
              </a:prstGeom>
              <a:blipFill>
                <a:blip r:embed="rId6"/>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D2185D90-77B8-E33F-5638-32AF4E4C7FE6}"/>
                  </a:ext>
                </a:extLst>
              </p:cNvPr>
              <p:cNvSpPr txBox="1"/>
              <p:nvPr/>
            </p:nvSpPr>
            <p:spPr>
              <a:xfrm>
                <a:off x="4936449" y="2333508"/>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𝟓</m:t>
                          </m:r>
                        </m:sub>
                      </m:sSub>
                    </m:oMath>
                  </m:oMathPara>
                </a14:m>
                <a:endParaRPr lang="en-US" b="1" dirty="0"/>
              </a:p>
            </p:txBody>
          </p:sp>
        </mc:Choice>
        <mc:Fallback xmlns="">
          <p:sp>
            <p:nvSpPr>
              <p:cNvPr id="27" name="文本框 26">
                <a:extLst>
                  <a:ext uri="{FF2B5EF4-FFF2-40B4-BE49-F238E27FC236}">
                    <a16:creationId xmlns:a16="http://schemas.microsoft.com/office/drawing/2014/main" id="{D2185D90-77B8-E33F-5638-32AF4E4C7FE6}"/>
                  </a:ext>
                </a:extLst>
              </p:cNvPr>
              <p:cNvSpPr txBox="1">
                <a:spLocks noRot="1" noChangeAspect="1" noMove="1" noResize="1" noEditPoints="1" noAdjustHandles="1" noChangeArrowheads="1" noChangeShapeType="1" noTextEdit="1"/>
              </p:cNvSpPr>
              <p:nvPr/>
            </p:nvSpPr>
            <p:spPr>
              <a:xfrm>
                <a:off x="4936449" y="2333508"/>
                <a:ext cx="793452" cy="369332"/>
              </a:xfrm>
              <a:prstGeom prst="rect">
                <a:avLst/>
              </a:prstGeom>
              <a:blipFill>
                <a:blip r:embed="rId7"/>
                <a:stretch>
                  <a:fillRect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37620347-F3B7-9B4F-C2B3-7E83B6FCFE9B}"/>
                  </a:ext>
                </a:extLst>
              </p:cNvPr>
              <p:cNvSpPr txBox="1"/>
              <p:nvPr/>
            </p:nvSpPr>
            <p:spPr>
              <a:xfrm>
                <a:off x="5919543" y="2336466"/>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𝟔</m:t>
                          </m:r>
                        </m:sub>
                      </m:sSub>
                    </m:oMath>
                  </m:oMathPara>
                </a14:m>
                <a:endParaRPr lang="en-US" b="1" dirty="0"/>
              </a:p>
            </p:txBody>
          </p:sp>
        </mc:Choice>
        <mc:Fallback xmlns="">
          <p:sp>
            <p:nvSpPr>
              <p:cNvPr id="33" name="文本框 32">
                <a:extLst>
                  <a:ext uri="{FF2B5EF4-FFF2-40B4-BE49-F238E27FC236}">
                    <a16:creationId xmlns:a16="http://schemas.microsoft.com/office/drawing/2014/main" id="{37620347-F3B7-9B4F-C2B3-7E83B6FCFE9B}"/>
                  </a:ext>
                </a:extLst>
              </p:cNvPr>
              <p:cNvSpPr txBox="1">
                <a:spLocks noRot="1" noChangeAspect="1" noMove="1" noResize="1" noEditPoints="1" noAdjustHandles="1" noChangeArrowheads="1" noChangeShapeType="1" noTextEdit="1"/>
              </p:cNvSpPr>
              <p:nvPr/>
            </p:nvSpPr>
            <p:spPr>
              <a:xfrm>
                <a:off x="5919543" y="2336466"/>
                <a:ext cx="793452" cy="369332"/>
              </a:xfrm>
              <a:prstGeom prst="rect">
                <a:avLst/>
              </a:prstGeom>
              <a:blipFill>
                <a:blip r:embed="rId8"/>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4ED3D195-1EEA-CB9C-2053-0B0613965B36}"/>
                  </a:ext>
                </a:extLst>
              </p:cNvPr>
              <p:cNvSpPr txBox="1"/>
              <p:nvPr/>
            </p:nvSpPr>
            <p:spPr>
              <a:xfrm>
                <a:off x="6614283" y="2339420"/>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𝟕</m:t>
                          </m:r>
                        </m:sub>
                      </m:sSub>
                    </m:oMath>
                  </m:oMathPara>
                </a14:m>
                <a:endParaRPr lang="en-US" b="1" dirty="0"/>
              </a:p>
            </p:txBody>
          </p:sp>
        </mc:Choice>
        <mc:Fallback xmlns="">
          <p:sp>
            <p:nvSpPr>
              <p:cNvPr id="38" name="文本框 37">
                <a:extLst>
                  <a:ext uri="{FF2B5EF4-FFF2-40B4-BE49-F238E27FC236}">
                    <a16:creationId xmlns:a16="http://schemas.microsoft.com/office/drawing/2014/main" id="{4ED3D195-1EEA-CB9C-2053-0B0613965B36}"/>
                  </a:ext>
                </a:extLst>
              </p:cNvPr>
              <p:cNvSpPr txBox="1">
                <a:spLocks noRot="1" noChangeAspect="1" noMove="1" noResize="1" noEditPoints="1" noAdjustHandles="1" noChangeArrowheads="1" noChangeShapeType="1" noTextEdit="1"/>
              </p:cNvSpPr>
              <p:nvPr/>
            </p:nvSpPr>
            <p:spPr>
              <a:xfrm>
                <a:off x="6614283" y="2339420"/>
                <a:ext cx="793452" cy="369332"/>
              </a:xfrm>
              <a:prstGeom prst="rect">
                <a:avLst/>
              </a:prstGeom>
              <a:blipFill>
                <a:blip r:embed="rId9"/>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6359476A-FE9D-09EA-51FF-96F6B169439E}"/>
                  </a:ext>
                </a:extLst>
              </p:cNvPr>
              <p:cNvSpPr txBox="1"/>
              <p:nvPr/>
            </p:nvSpPr>
            <p:spPr>
              <a:xfrm>
                <a:off x="7229009" y="2342717"/>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𝟖</m:t>
                          </m:r>
                        </m:sub>
                      </m:sSub>
                    </m:oMath>
                  </m:oMathPara>
                </a14:m>
                <a:endParaRPr lang="en-US" b="1" dirty="0"/>
              </a:p>
            </p:txBody>
          </p:sp>
        </mc:Choice>
        <mc:Fallback xmlns="">
          <p:sp>
            <p:nvSpPr>
              <p:cNvPr id="42" name="文本框 41">
                <a:extLst>
                  <a:ext uri="{FF2B5EF4-FFF2-40B4-BE49-F238E27FC236}">
                    <a16:creationId xmlns:a16="http://schemas.microsoft.com/office/drawing/2014/main" id="{6359476A-FE9D-09EA-51FF-96F6B169439E}"/>
                  </a:ext>
                </a:extLst>
              </p:cNvPr>
              <p:cNvSpPr txBox="1">
                <a:spLocks noRot="1" noChangeAspect="1" noMove="1" noResize="1" noEditPoints="1" noAdjustHandles="1" noChangeArrowheads="1" noChangeShapeType="1" noTextEdit="1"/>
              </p:cNvSpPr>
              <p:nvPr/>
            </p:nvSpPr>
            <p:spPr>
              <a:xfrm>
                <a:off x="7229009" y="2342717"/>
                <a:ext cx="793452" cy="369332"/>
              </a:xfrm>
              <a:prstGeom prst="rect">
                <a:avLst/>
              </a:prstGeom>
              <a:blipFill>
                <a:blip r:embed="rId10"/>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C0DFD448-9A63-D104-D02D-A938F5D1430E}"/>
                  </a:ext>
                </a:extLst>
              </p:cNvPr>
              <p:cNvSpPr txBox="1"/>
              <p:nvPr/>
            </p:nvSpPr>
            <p:spPr>
              <a:xfrm>
                <a:off x="8167720" y="2344711"/>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𝟗</m:t>
                          </m:r>
                        </m:sub>
                      </m:sSub>
                    </m:oMath>
                  </m:oMathPara>
                </a14:m>
                <a:endParaRPr lang="en-US" b="1" dirty="0"/>
              </a:p>
            </p:txBody>
          </p:sp>
        </mc:Choice>
        <mc:Fallback xmlns="">
          <p:sp>
            <p:nvSpPr>
              <p:cNvPr id="48" name="文本框 47">
                <a:extLst>
                  <a:ext uri="{FF2B5EF4-FFF2-40B4-BE49-F238E27FC236}">
                    <a16:creationId xmlns:a16="http://schemas.microsoft.com/office/drawing/2014/main" id="{C0DFD448-9A63-D104-D02D-A938F5D1430E}"/>
                  </a:ext>
                </a:extLst>
              </p:cNvPr>
              <p:cNvSpPr txBox="1">
                <a:spLocks noRot="1" noChangeAspect="1" noMove="1" noResize="1" noEditPoints="1" noAdjustHandles="1" noChangeArrowheads="1" noChangeShapeType="1" noTextEdit="1"/>
              </p:cNvSpPr>
              <p:nvPr/>
            </p:nvSpPr>
            <p:spPr>
              <a:xfrm>
                <a:off x="8167720" y="2344711"/>
                <a:ext cx="793452" cy="369332"/>
              </a:xfrm>
              <a:prstGeom prst="rect">
                <a:avLst/>
              </a:prstGeom>
              <a:blipFill>
                <a:blip r:embed="rId11"/>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33D3F144-50A6-DA17-755B-2E7A48EBCA4B}"/>
                  </a:ext>
                </a:extLst>
              </p:cNvPr>
              <p:cNvSpPr txBox="1"/>
              <p:nvPr/>
            </p:nvSpPr>
            <p:spPr>
              <a:xfrm>
                <a:off x="8872400" y="2341602"/>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𝟏𝟎</m:t>
                          </m:r>
                        </m:sub>
                      </m:sSub>
                    </m:oMath>
                  </m:oMathPara>
                </a14:m>
                <a:endParaRPr lang="en-US" b="1" dirty="0"/>
              </a:p>
            </p:txBody>
          </p:sp>
        </mc:Choice>
        <mc:Fallback xmlns="">
          <p:sp>
            <p:nvSpPr>
              <p:cNvPr id="52" name="文本框 51">
                <a:extLst>
                  <a:ext uri="{FF2B5EF4-FFF2-40B4-BE49-F238E27FC236}">
                    <a16:creationId xmlns:a16="http://schemas.microsoft.com/office/drawing/2014/main" id="{33D3F144-50A6-DA17-755B-2E7A48EBCA4B}"/>
                  </a:ext>
                </a:extLst>
              </p:cNvPr>
              <p:cNvSpPr txBox="1">
                <a:spLocks noRot="1" noChangeAspect="1" noMove="1" noResize="1" noEditPoints="1" noAdjustHandles="1" noChangeArrowheads="1" noChangeShapeType="1" noTextEdit="1"/>
              </p:cNvSpPr>
              <p:nvPr/>
            </p:nvSpPr>
            <p:spPr>
              <a:xfrm>
                <a:off x="8872400" y="2341602"/>
                <a:ext cx="793452" cy="369332"/>
              </a:xfrm>
              <a:prstGeom prst="rect">
                <a:avLst/>
              </a:prstGeom>
              <a:blipFill>
                <a:blip r:embed="rId12"/>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8A7CE963-CCA0-0512-05D0-712E90B38657}"/>
                  </a:ext>
                </a:extLst>
              </p:cNvPr>
              <p:cNvSpPr txBox="1"/>
              <p:nvPr/>
            </p:nvSpPr>
            <p:spPr>
              <a:xfrm>
                <a:off x="9874176" y="2349366"/>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𝟏𝟏</m:t>
                          </m:r>
                        </m:sub>
                      </m:sSub>
                    </m:oMath>
                  </m:oMathPara>
                </a14:m>
                <a:endParaRPr lang="en-US" b="1" dirty="0"/>
              </a:p>
            </p:txBody>
          </p:sp>
        </mc:Choice>
        <mc:Fallback xmlns="">
          <p:sp>
            <p:nvSpPr>
              <p:cNvPr id="58" name="文本框 57">
                <a:extLst>
                  <a:ext uri="{FF2B5EF4-FFF2-40B4-BE49-F238E27FC236}">
                    <a16:creationId xmlns:a16="http://schemas.microsoft.com/office/drawing/2014/main" id="{8A7CE963-CCA0-0512-05D0-712E90B38657}"/>
                  </a:ext>
                </a:extLst>
              </p:cNvPr>
              <p:cNvSpPr txBox="1">
                <a:spLocks noRot="1" noChangeAspect="1" noMove="1" noResize="1" noEditPoints="1" noAdjustHandles="1" noChangeArrowheads="1" noChangeShapeType="1" noTextEdit="1"/>
              </p:cNvSpPr>
              <p:nvPr/>
            </p:nvSpPr>
            <p:spPr>
              <a:xfrm>
                <a:off x="9874176" y="2349366"/>
                <a:ext cx="793452" cy="369332"/>
              </a:xfrm>
              <a:prstGeom prst="rect">
                <a:avLst/>
              </a:prstGeom>
              <a:blipFill>
                <a:blip r:embed="rId13"/>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9CA770F1-E1F4-43FB-FED7-0DC0EAB4B9F8}"/>
                  </a:ext>
                </a:extLst>
              </p:cNvPr>
              <p:cNvSpPr txBox="1"/>
              <p:nvPr/>
            </p:nvSpPr>
            <p:spPr>
              <a:xfrm>
                <a:off x="10703328" y="2349366"/>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𝟏𝟐</m:t>
                          </m:r>
                        </m:sub>
                      </m:sSub>
                    </m:oMath>
                  </m:oMathPara>
                </a14:m>
                <a:endParaRPr lang="en-US" b="1" dirty="0"/>
              </a:p>
            </p:txBody>
          </p:sp>
        </mc:Choice>
        <mc:Fallback xmlns="">
          <p:sp>
            <p:nvSpPr>
              <p:cNvPr id="63" name="文本框 62">
                <a:extLst>
                  <a:ext uri="{FF2B5EF4-FFF2-40B4-BE49-F238E27FC236}">
                    <a16:creationId xmlns:a16="http://schemas.microsoft.com/office/drawing/2014/main" id="{9CA770F1-E1F4-43FB-FED7-0DC0EAB4B9F8}"/>
                  </a:ext>
                </a:extLst>
              </p:cNvPr>
              <p:cNvSpPr txBox="1">
                <a:spLocks noRot="1" noChangeAspect="1" noMove="1" noResize="1" noEditPoints="1" noAdjustHandles="1" noChangeArrowheads="1" noChangeShapeType="1" noTextEdit="1"/>
              </p:cNvSpPr>
              <p:nvPr/>
            </p:nvSpPr>
            <p:spPr>
              <a:xfrm>
                <a:off x="10703328" y="2349366"/>
                <a:ext cx="793452" cy="369332"/>
              </a:xfrm>
              <a:prstGeom prst="rect">
                <a:avLst/>
              </a:prstGeom>
              <a:blipFill>
                <a:blip r:embed="rId14"/>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FEBED44C-FBA7-05CD-6E82-068BD96A3499}"/>
                  </a:ext>
                </a:extLst>
              </p:cNvPr>
              <p:cNvSpPr txBox="1"/>
              <p:nvPr/>
            </p:nvSpPr>
            <p:spPr>
              <a:xfrm>
                <a:off x="11458890" y="2359149"/>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𝟏𝟑</m:t>
                          </m:r>
                        </m:sub>
                      </m:sSub>
                    </m:oMath>
                  </m:oMathPara>
                </a14:m>
                <a:endParaRPr lang="en-US" b="1" dirty="0"/>
              </a:p>
            </p:txBody>
          </p:sp>
        </mc:Choice>
        <mc:Fallback xmlns="">
          <p:sp>
            <p:nvSpPr>
              <p:cNvPr id="68" name="文本框 67">
                <a:extLst>
                  <a:ext uri="{FF2B5EF4-FFF2-40B4-BE49-F238E27FC236}">
                    <a16:creationId xmlns:a16="http://schemas.microsoft.com/office/drawing/2014/main" id="{FEBED44C-FBA7-05CD-6E82-068BD96A3499}"/>
                  </a:ext>
                </a:extLst>
              </p:cNvPr>
              <p:cNvSpPr txBox="1">
                <a:spLocks noRot="1" noChangeAspect="1" noMove="1" noResize="1" noEditPoints="1" noAdjustHandles="1" noChangeArrowheads="1" noChangeShapeType="1" noTextEdit="1"/>
              </p:cNvSpPr>
              <p:nvPr/>
            </p:nvSpPr>
            <p:spPr>
              <a:xfrm>
                <a:off x="11458890" y="2359149"/>
                <a:ext cx="793452" cy="369332"/>
              </a:xfrm>
              <a:prstGeom prst="rect">
                <a:avLst/>
              </a:prstGeom>
              <a:blipFill>
                <a:blip r:embed="rId15"/>
                <a:stretch>
                  <a:fillRect b="-1639"/>
                </a:stretch>
              </a:blipFill>
            </p:spPr>
            <p:txBody>
              <a:bodyPr/>
              <a:lstStyle/>
              <a:p>
                <a:r>
                  <a:rPr lang="en-US">
                    <a:noFill/>
                  </a:rPr>
                  <a:t> </a:t>
                </a:r>
              </a:p>
            </p:txBody>
          </p:sp>
        </mc:Fallback>
      </mc:AlternateContent>
    </p:spTree>
    <p:extLst>
      <p:ext uri="{BB962C8B-B14F-4D97-AF65-F5344CB8AC3E}">
        <p14:creationId xmlns:p14="http://schemas.microsoft.com/office/powerpoint/2010/main" val="376114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5313" y="606693"/>
            <a:ext cx="8911687" cy="1280890"/>
          </a:xfrm>
        </p:spPr>
        <p:txBody>
          <a:bodyPr/>
          <a:lstStyle/>
          <a:p>
            <a:r>
              <a:rPr lang="zh-CN" altLang="en-US" b="1" dirty="0"/>
              <a:t>仓管排班</a:t>
            </a:r>
            <a:r>
              <a:rPr lang="en-US" altLang="zh-CN" b="1" dirty="0"/>
              <a:t>---</a:t>
            </a:r>
            <a:r>
              <a:rPr lang="zh-CN" altLang="en-US" b="1" dirty="0"/>
              <a:t>模型构建</a:t>
            </a:r>
          </a:p>
        </p:txBody>
      </p:sp>
      <p:sp>
        <p:nvSpPr>
          <p:cNvPr id="3" name="内容占位符 2"/>
          <p:cNvSpPr>
            <a:spLocks noGrp="1"/>
          </p:cNvSpPr>
          <p:nvPr>
            <p:ph idx="1"/>
          </p:nvPr>
        </p:nvSpPr>
        <p:spPr>
          <a:xfrm>
            <a:off x="978466" y="1257588"/>
            <a:ext cx="11124230" cy="5269043"/>
          </a:xfrm>
        </p:spPr>
        <p:txBody>
          <a:bodyPr>
            <a:normAutofit/>
          </a:bodyPr>
          <a:lstStyle/>
          <a:p>
            <a:pPr marL="0" lvl="0" indent="0">
              <a:buNone/>
            </a:pPr>
            <a:r>
              <a:rPr lang="zh-CN" altLang="zh-CN" sz="2400" b="1" dirty="0">
                <a:solidFill>
                  <a:schemeClr val="accent2">
                    <a:lumMod val="75000"/>
                  </a:schemeClr>
                </a:solidFill>
              </a:rPr>
              <a:t>整数规划问题</a:t>
            </a:r>
            <a:endParaRPr lang="en-US" altLang="zh-CN" sz="2400" b="1" dirty="0">
              <a:solidFill>
                <a:schemeClr val="accent2">
                  <a:lumMod val="75000"/>
                </a:schemeClr>
              </a:solidFill>
            </a:endParaRPr>
          </a:p>
          <a:p>
            <a:pPr marL="0" lvl="0" indent="0">
              <a:buNone/>
            </a:pPr>
            <a:r>
              <a:rPr lang="zh-CN" altLang="zh-CN" b="1" dirty="0">
                <a:solidFill>
                  <a:srgbClr val="0000FF"/>
                </a:solidFill>
              </a:rPr>
              <a:t>决策变量：</a:t>
            </a:r>
          </a:p>
          <a:p>
            <a:pPr marL="0" lvl="0" indent="0">
              <a:buNone/>
            </a:pPr>
            <a:endParaRPr lang="en-US" altLang="zh-CN" sz="2400" b="1" dirty="0">
              <a:solidFill>
                <a:schemeClr val="accent2">
                  <a:lumMod val="75000"/>
                </a:schemeClr>
              </a:solidFill>
            </a:endParaRPr>
          </a:p>
          <a:p>
            <a:pPr marL="0" lvl="0" indent="0">
              <a:buNone/>
            </a:pPr>
            <a:endParaRPr lang="zh-CN" altLang="zh-CN" sz="2400" b="1" dirty="0">
              <a:solidFill>
                <a:schemeClr val="accent2">
                  <a:lumMod val="75000"/>
                </a:schemeClr>
              </a:solidFill>
            </a:endParaRPr>
          </a:p>
          <a:p>
            <a:pPr marL="0" indent="0">
              <a:buNone/>
            </a:pPr>
            <a:endParaRPr lang="zh-CN" altLang="en-US" b="1" dirty="0"/>
          </a:p>
        </p:txBody>
      </p:sp>
      <p:sp>
        <p:nvSpPr>
          <p:cNvPr id="4" name="Rectangle 2">
            <a:extLst>
              <a:ext uri="{FF2B5EF4-FFF2-40B4-BE49-F238E27FC236}">
                <a16:creationId xmlns:a16="http://schemas.microsoft.com/office/drawing/2014/main" id="{7F634376-2468-82E9-E83A-69E7B0975DC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a:extLst>
              <a:ext uri="{FF2B5EF4-FFF2-40B4-BE49-F238E27FC236}">
                <a16:creationId xmlns:a16="http://schemas.microsoft.com/office/drawing/2014/main" id="{3A55DC9C-9E8E-08FF-8262-462322EA01E7}"/>
              </a:ext>
            </a:extLst>
          </p:cNvPr>
          <p:cNvSpPr>
            <a:spLocks noChangeArrowheads="1"/>
          </p:cNvSpPr>
          <p:nvPr/>
        </p:nvSpPr>
        <p:spPr bwMode="auto">
          <a:xfrm>
            <a:off x="7526983" y="19898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6" name="直接连接符 5">
            <a:extLst>
              <a:ext uri="{FF2B5EF4-FFF2-40B4-BE49-F238E27FC236}">
                <a16:creationId xmlns:a16="http://schemas.microsoft.com/office/drawing/2014/main" id="{3EAB1A05-D62D-8EB4-E21B-A3F72473F52D}"/>
              </a:ext>
            </a:extLst>
          </p:cNvPr>
          <p:cNvCxnSpPr>
            <a:cxnSpLocks/>
          </p:cNvCxnSpPr>
          <p:nvPr/>
        </p:nvCxnSpPr>
        <p:spPr>
          <a:xfrm>
            <a:off x="978466" y="3602448"/>
            <a:ext cx="10915312"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 name="直接连接符 11">
            <a:extLst>
              <a:ext uri="{FF2B5EF4-FFF2-40B4-BE49-F238E27FC236}">
                <a16:creationId xmlns:a16="http://schemas.microsoft.com/office/drawing/2014/main" id="{ECF836B8-7ACF-ACA2-EC67-7EF4899372D5}"/>
              </a:ext>
            </a:extLst>
          </p:cNvPr>
          <p:cNvCxnSpPr>
            <a:cxnSpLocks/>
          </p:cNvCxnSpPr>
          <p:nvPr/>
        </p:nvCxnSpPr>
        <p:spPr>
          <a:xfrm>
            <a:off x="958732" y="3437990"/>
            <a:ext cx="0" cy="32892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CE4AF35-7DF8-7AED-95DB-9FBAF95362D9}"/>
              </a:ext>
            </a:extLst>
          </p:cNvPr>
          <p:cNvCxnSpPr>
            <a:cxnSpLocks/>
          </p:cNvCxnSpPr>
          <p:nvPr/>
        </p:nvCxnSpPr>
        <p:spPr>
          <a:xfrm>
            <a:off x="11893778" y="3437987"/>
            <a:ext cx="0" cy="32892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2C66E1DC-F888-C3E0-DDD6-03BA46BD9AC7}"/>
              </a:ext>
            </a:extLst>
          </p:cNvPr>
          <p:cNvSpPr txBox="1"/>
          <p:nvPr/>
        </p:nvSpPr>
        <p:spPr>
          <a:xfrm>
            <a:off x="694848" y="2638075"/>
            <a:ext cx="651263" cy="369332"/>
          </a:xfrm>
          <a:prstGeom prst="rect">
            <a:avLst/>
          </a:prstGeom>
          <a:noFill/>
        </p:spPr>
        <p:txBody>
          <a:bodyPr wrap="square" rtlCol="0">
            <a:spAutoFit/>
          </a:bodyPr>
          <a:lstStyle/>
          <a:p>
            <a:r>
              <a:rPr lang="en-US" b="1" dirty="0"/>
              <a:t>6:00</a:t>
            </a:r>
          </a:p>
        </p:txBody>
      </p:sp>
      <p:sp>
        <p:nvSpPr>
          <p:cNvPr id="17" name="文本框 16">
            <a:extLst>
              <a:ext uri="{FF2B5EF4-FFF2-40B4-BE49-F238E27FC236}">
                <a16:creationId xmlns:a16="http://schemas.microsoft.com/office/drawing/2014/main" id="{6E4C9491-B0DF-F18D-A6BE-6BEF5E134524}"/>
              </a:ext>
            </a:extLst>
          </p:cNvPr>
          <p:cNvSpPr txBox="1"/>
          <p:nvPr/>
        </p:nvSpPr>
        <p:spPr>
          <a:xfrm>
            <a:off x="11505245" y="2638075"/>
            <a:ext cx="770148" cy="369332"/>
          </a:xfrm>
          <a:prstGeom prst="rect">
            <a:avLst/>
          </a:prstGeom>
          <a:noFill/>
        </p:spPr>
        <p:txBody>
          <a:bodyPr wrap="square" rtlCol="0">
            <a:spAutoFit/>
          </a:bodyPr>
          <a:lstStyle/>
          <a:p>
            <a:r>
              <a:rPr lang="en-US" b="1" dirty="0"/>
              <a:t>24:00</a:t>
            </a:r>
          </a:p>
        </p:txBody>
      </p:sp>
      <p:cxnSp>
        <p:nvCxnSpPr>
          <p:cNvPr id="19" name="直接连接符 18">
            <a:extLst>
              <a:ext uri="{FF2B5EF4-FFF2-40B4-BE49-F238E27FC236}">
                <a16:creationId xmlns:a16="http://schemas.microsoft.com/office/drawing/2014/main" id="{D6008C1E-8670-6207-C0B2-E60631071E17}"/>
              </a:ext>
            </a:extLst>
          </p:cNvPr>
          <p:cNvCxnSpPr>
            <a:cxnSpLocks/>
          </p:cNvCxnSpPr>
          <p:nvPr/>
        </p:nvCxnSpPr>
        <p:spPr>
          <a:xfrm>
            <a:off x="2051845" y="3437987"/>
            <a:ext cx="0" cy="32892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D27CD6BF-90DD-2F0A-1CE9-2AF1D3D00CA7}"/>
              </a:ext>
            </a:extLst>
          </p:cNvPr>
          <p:cNvSpPr txBox="1"/>
          <p:nvPr/>
        </p:nvSpPr>
        <p:spPr>
          <a:xfrm>
            <a:off x="1778093" y="2638075"/>
            <a:ext cx="651263" cy="369332"/>
          </a:xfrm>
          <a:prstGeom prst="rect">
            <a:avLst/>
          </a:prstGeom>
          <a:noFill/>
        </p:spPr>
        <p:txBody>
          <a:bodyPr wrap="square" rtlCol="0">
            <a:spAutoFit/>
          </a:bodyPr>
          <a:lstStyle/>
          <a:p>
            <a:r>
              <a:rPr lang="en-US" b="1" dirty="0"/>
              <a:t>8:30</a:t>
            </a:r>
          </a:p>
        </p:txBody>
      </p:sp>
      <p:cxnSp>
        <p:nvCxnSpPr>
          <p:cNvPr id="23" name="直接连接符 22">
            <a:extLst>
              <a:ext uri="{FF2B5EF4-FFF2-40B4-BE49-F238E27FC236}">
                <a16:creationId xmlns:a16="http://schemas.microsoft.com/office/drawing/2014/main" id="{A5CBDDDD-E676-DC62-C5F6-A769A6C91FFA}"/>
              </a:ext>
            </a:extLst>
          </p:cNvPr>
          <p:cNvCxnSpPr>
            <a:cxnSpLocks/>
          </p:cNvCxnSpPr>
          <p:nvPr/>
        </p:nvCxnSpPr>
        <p:spPr>
          <a:xfrm>
            <a:off x="2612110" y="3439081"/>
            <a:ext cx="0" cy="32892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54601805-A725-2A73-2CB5-13EDEBE628BA}"/>
              </a:ext>
            </a:extLst>
          </p:cNvPr>
          <p:cNvSpPr txBox="1"/>
          <p:nvPr/>
        </p:nvSpPr>
        <p:spPr>
          <a:xfrm>
            <a:off x="2383857" y="2638075"/>
            <a:ext cx="651263" cy="369332"/>
          </a:xfrm>
          <a:prstGeom prst="rect">
            <a:avLst/>
          </a:prstGeom>
          <a:noFill/>
        </p:spPr>
        <p:txBody>
          <a:bodyPr wrap="square" rtlCol="0">
            <a:spAutoFit/>
          </a:bodyPr>
          <a:lstStyle/>
          <a:p>
            <a:r>
              <a:rPr lang="en-US" b="1" dirty="0"/>
              <a:t>9:00</a:t>
            </a:r>
          </a:p>
        </p:txBody>
      </p:sp>
      <p:cxnSp>
        <p:nvCxnSpPr>
          <p:cNvPr id="26" name="直接连接符 25">
            <a:extLst>
              <a:ext uri="{FF2B5EF4-FFF2-40B4-BE49-F238E27FC236}">
                <a16:creationId xmlns:a16="http://schemas.microsoft.com/office/drawing/2014/main" id="{B7E7BBD1-F1AC-E76D-D9F3-683377AE4B71}"/>
              </a:ext>
            </a:extLst>
          </p:cNvPr>
          <p:cNvCxnSpPr>
            <a:cxnSpLocks/>
          </p:cNvCxnSpPr>
          <p:nvPr/>
        </p:nvCxnSpPr>
        <p:spPr>
          <a:xfrm>
            <a:off x="4218525" y="3438186"/>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6323F707-7A85-0C17-F3AA-21954F585F03}"/>
              </a:ext>
            </a:extLst>
          </p:cNvPr>
          <p:cNvSpPr txBox="1"/>
          <p:nvPr/>
        </p:nvSpPr>
        <p:spPr>
          <a:xfrm>
            <a:off x="4133613" y="2635026"/>
            <a:ext cx="933657" cy="369332"/>
          </a:xfrm>
          <a:prstGeom prst="rect">
            <a:avLst/>
          </a:prstGeom>
          <a:noFill/>
        </p:spPr>
        <p:txBody>
          <a:bodyPr wrap="square" rtlCol="0">
            <a:spAutoFit/>
          </a:bodyPr>
          <a:lstStyle/>
          <a:p>
            <a:r>
              <a:rPr lang="en-US" b="1" dirty="0"/>
              <a:t>11:00</a:t>
            </a:r>
          </a:p>
        </p:txBody>
      </p:sp>
      <p:sp>
        <p:nvSpPr>
          <p:cNvPr id="29" name="左大括号 28">
            <a:extLst>
              <a:ext uri="{FF2B5EF4-FFF2-40B4-BE49-F238E27FC236}">
                <a16:creationId xmlns:a16="http://schemas.microsoft.com/office/drawing/2014/main" id="{8FD2BF6D-E059-5D20-285E-E8707F2F422F}"/>
              </a:ext>
            </a:extLst>
          </p:cNvPr>
          <p:cNvSpPr/>
          <p:nvPr/>
        </p:nvSpPr>
        <p:spPr>
          <a:xfrm rot="5400000">
            <a:off x="1367838" y="2934480"/>
            <a:ext cx="269914" cy="1046715"/>
          </a:xfrm>
          <a:prstGeom prst="leftBrace">
            <a:avLst>
              <a:gd name="adj1" fmla="val 79012"/>
              <a:gd name="adj2" fmla="val 50000"/>
            </a:avLst>
          </a:prstGeom>
          <a:ln w="317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文本框 29">
            <a:extLst>
              <a:ext uri="{FF2B5EF4-FFF2-40B4-BE49-F238E27FC236}">
                <a16:creationId xmlns:a16="http://schemas.microsoft.com/office/drawing/2014/main" id="{9CF2BB3D-678B-CAD5-F56C-EE5B44151980}"/>
              </a:ext>
            </a:extLst>
          </p:cNvPr>
          <p:cNvSpPr txBox="1"/>
          <p:nvPr/>
        </p:nvSpPr>
        <p:spPr>
          <a:xfrm>
            <a:off x="1259603" y="3007258"/>
            <a:ext cx="486383" cy="369332"/>
          </a:xfrm>
          <a:prstGeom prst="rect">
            <a:avLst/>
          </a:prstGeom>
          <a:noFill/>
        </p:spPr>
        <p:txBody>
          <a:bodyPr wrap="square" rtlCol="0">
            <a:spAutoFit/>
          </a:bodyPr>
          <a:lstStyle/>
          <a:p>
            <a:r>
              <a:rPr lang="en-US" altLang="zh-CN" b="1" dirty="0">
                <a:solidFill>
                  <a:srgbClr val="C00000"/>
                </a:solidFill>
              </a:rPr>
              <a:t>D1</a:t>
            </a:r>
          </a:p>
        </p:txBody>
      </p:sp>
      <p:sp>
        <p:nvSpPr>
          <p:cNvPr id="32" name="左大括号 31">
            <a:extLst>
              <a:ext uri="{FF2B5EF4-FFF2-40B4-BE49-F238E27FC236}">
                <a16:creationId xmlns:a16="http://schemas.microsoft.com/office/drawing/2014/main" id="{568F589F-A0E4-4D58-FCDF-3B469ABDCCA1}"/>
              </a:ext>
            </a:extLst>
          </p:cNvPr>
          <p:cNvSpPr/>
          <p:nvPr/>
        </p:nvSpPr>
        <p:spPr>
          <a:xfrm rot="16200000">
            <a:off x="3299254" y="2975548"/>
            <a:ext cx="251857" cy="1586676"/>
          </a:xfrm>
          <a:prstGeom prst="leftBrace">
            <a:avLst>
              <a:gd name="adj1" fmla="val 79012"/>
              <a:gd name="adj2" fmla="val 50000"/>
            </a:avLst>
          </a:prstGeom>
          <a:ln w="317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文本框 34">
            <a:extLst>
              <a:ext uri="{FF2B5EF4-FFF2-40B4-BE49-F238E27FC236}">
                <a16:creationId xmlns:a16="http://schemas.microsoft.com/office/drawing/2014/main" id="{83BF135C-9532-4D5A-A13F-9C133EC767AE}"/>
              </a:ext>
            </a:extLst>
          </p:cNvPr>
          <p:cNvSpPr txBox="1"/>
          <p:nvPr/>
        </p:nvSpPr>
        <p:spPr>
          <a:xfrm>
            <a:off x="3181990" y="3852678"/>
            <a:ext cx="486383" cy="369332"/>
          </a:xfrm>
          <a:prstGeom prst="rect">
            <a:avLst/>
          </a:prstGeom>
          <a:noFill/>
        </p:spPr>
        <p:txBody>
          <a:bodyPr wrap="square" rtlCol="0">
            <a:spAutoFit/>
          </a:bodyPr>
          <a:lstStyle/>
          <a:p>
            <a:r>
              <a:rPr lang="en-US" altLang="zh-CN" b="1" dirty="0">
                <a:solidFill>
                  <a:srgbClr val="0000FF"/>
                </a:solidFill>
              </a:rPr>
              <a:t>P1</a:t>
            </a:r>
          </a:p>
        </p:txBody>
      </p:sp>
      <p:cxnSp>
        <p:nvCxnSpPr>
          <p:cNvPr id="36" name="直接连接符 35">
            <a:extLst>
              <a:ext uri="{FF2B5EF4-FFF2-40B4-BE49-F238E27FC236}">
                <a16:creationId xmlns:a16="http://schemas.microsoft.com/office/drawing/2014/main" id="{6C2FFE0B-F708-C731-F334-77FC1054F3EB}"/>
              </a:ext>
            </a:extLst>
          </p:cNvPr>
          <p:cNvCxnSpPr>
            <a:cxnSpLocks/>
          </p:cNvCxnSpPr>
          <p:nvPr/>
        </p:nvCxnSpPr>
        <p:spPr>
          <a:xfrm>
            <a:off x="3776157" y="3437987"/>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F9226B61-F1C2-EE39-B460-F7C43BA89182}"/>
              </a:ext>
            </a:extLst>
          </p:cNvPr>
          <p:cNvCxnSpPr>
            <a:cxnSpLocks/>
          </p:cNvCxnSpPr>
          <p:nvPr/>
        </p:nvCxnSpPr>
        <p:spPr>
          <a:xfrm>
            <a:off x="5329340" y="3437986"/>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左大括号 38">
            <a:extLst>
              <a:ext uri="{FF2B5EF4-FFF2-40B4-BE49-F238E27FC236}">
                <a16:creationId xmlns:a16="http://schemas.microsoft.com/office/drawing/2014/main" id="{57B57938-7CE9-8FEF-43EF-782D011A60E8}"/>
              </a:ext>
            </a:extLst>
          </p:cNvPr>
          <p:cNvSpPr/>
          <p:nvPr/>
        </p:nvSpPr>
        <p:spPr>
          <a:xfrm rot="5400000">
            <a:off x="4392260" y="2665371"/>
            <a:ext cx="320976" cy="1553181"/>
          </a:xfrm>
          <a:prstGeom prst="leftBrace">
            <a:avLst>
              <a:gd name="adj1" fmla="val 79012"/>
              <a:gd name="adj2" fmla="val 50000"/>
            </a:avLst>
          </a:prstGeom>
          <a:ln w="317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文本框 40">
            <a:extLst>
              <a:ext uri="{FF2B5EF4-FFF2-40B4-BE49-F238E27FC236}">
                <a16:creationId xmlns:a16="http://schemas.microsoft.com/office/drawing/2014/main" id="{4B3EA414-7474-A336-3126-E58F59D5F4CD}"/>
              </a:ext>
            </a:extLst>
          </p:cNvPr>
          <p:cNvSpPr txBox="1"/>
          <p:nvPr/>
        </p:nvSpPr>
        <p:spPr>
          <a:xfrm>
            <a:off x="4309556" y="2985672"/>
            <a:ext cx="486383" cy="369332"/>
          </a:xfrm>
          <a:prstGeom prst="rect">
            <a:avLst/>
          </a:prstGeom>
          <a:noFill/>
        </p:spPr>
        <p:txBody>
          <a:bodyPr wrap="square" rtlCol="0">
            <a:spAutoFit/>
          </a:bodyPr>
          <a:lstStyle/>
          <a:p>
            <a:r>
              <a:rPr lang="en-US" altLang="zh-CN" b="1" dirty="0">
                <a:solidFill>
                  <a:srgbClr val="C00000"/>
                </a:solidFill>
              </a:rPr>
              <a:t>D2</a:t>
            </a:r>
          </a:p>
        </p:txBody>
      </p:sp>
      <p:sp>
        <p:nvSpPr>
          <p:cNvPr id="43" name="文本框 42">
            <a:extLst>
              <a:ext uri="{FF2B5EF4-FFF2-40B4-BE49-F238E27FC236}">
                <a16:creationId xmlns:a16="http://schemas.microsoft.com/office/drawing/2014/main" id="{356888FF-8EFB-169B-D9C9-7EEB02BC925C}"/>
              </a:ext>
            </a:extLst>
          </p:cNvPr>
          <p:cNvSpPr txBox="1"/>
          <p:nvPr/>
        </p:nvSpPr>
        <p:spPr>
          <a:xfrm>
            <a:off x="3348301" y="2635026"/>
            <a:ext cx="933657" cy="369332"/>
          </a:xfrm>
          <a:prstGeom prst="rect">
            <a:avLst/>
          </a:prstGeom>
          <a:noFill/>
        </p:spPr>
        <p:txBody>
          <a:bodyPr wrap="square" rtlCol="0">
            <a:spAutoFit/>
          </a:bodyPr>
          <a:lstStyle/>
          <a:p>
            <a:r>
              <a:rPr lang="en-US" b="1" dirty="0"/>
              <a:t>10:30</a:t>
            </a:r>
          </a:p>
        </p:txBody>
      </p:sp>
      <p:sp>
        <p:nvSpPr>
          <p:cNvPr id="45" name="文本框 44">
            <a:extLst>
              <a:ext uri="{FF2B5EF4-FFF2-40B4-BE49-F238E27FC236}">
                <a16:creationId xmlns:a16="http://schemas.microsoft.com/office/drawing/2014/main" id="{9B1B498D-B466-4E2D-1BC6-3C3BD333A94D}"/>
              </a:ext>
            </a:extLst>
          </p:cNvPr>
          <p:cNvSpPr txBox="1"/>
          <p:nvPr/>
        </p:nvSpPr>
        <p:spPr>
          <a:xfrm>
            <a:off x="4935939" y="2635026"/>
            <a:ext cx="933657" cy="369332"/>
          </a:xfrm>
          <a:prstGeom prst="rect">
            <a:avLst/>
          </a:prstGeom>
          <a:noFill/>
        </p:spPr>
        <p:txBody>
          <a:bodyPr wrap="square" rtlCol="0">
            <a:spAutoFit/>
          </a:bodyPr>
          <a:lstStyle/>
          <a:p>
            <a:r>
              <a:rPr lang="en-US" b="1" dirty="0"/>
              <a:t>12:45</a:t>
            </a:r>
          </a:p>
        </p:txBody>
      </p:sp>
      <p:cxnSp>
        <p:nvCxnSpPr>
          <p:cNvPr id="46" name="直接连接符 45">
            <a:extLst>
              <a:ext uri="{FF2B5EF4-FFF2-40B4-BE49-F238E27FC236}">
                <a16:creationId xmlns:a16="http://schemas.microsoft.com/office/drawing/2014/main" id="{77EC927A-E9E1-D133-30C2-73A2B7EC89C5}"/>
              </a:ext>
            </a:extLst>
          </p:cNvPr>
          <p:cNvCxnSpPr>
            <a:cxnSpLocks/>
          </p:cNvCxnSpPr>
          <p:nvPr/>
        </p:nvCxnSpPr>
        <p:spPr>
          <a:xfrm>
            <a:off x="6259983" y="3437986"/>
            <a:ext cx="0" cy="32892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DDA93D82-9D88-BA83-D094-CEDCE235206B}"/>
              </a:ext>
            </a:extLst>
          </p:cNvPr>
          <p:cNvCxnSpPr>
            <a:cxnSpLocks/>
          </p:cNvCxnSpPr>
          <p:nvPr/>
        </p:nvCxnSpPr>
        <p:spPr>
          <a:xfrm>
            <a:off x="7526946" y="3450955"/>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左大括号 48">
            <a:extLst>
              <a:ext uri="{FF2B5EF4-FFF2-40B4-BE49-F238E27FC236}">
                <a16:creationId xmlns:a16="http://schemas.microsoft.com/office/drawing/2014/main" id="{694FE584-3787-A296-DB99-0DDADBAE4F2E}"/>
              </a:ext>
            </a:extLst>
          </p:cNvPr>
          <p:cNvSpPr/>
          <p:nvPr/>
        </p:nvSpPr>
        <p:spPr>
          <a:xfrm rot="16200000">
            <a:off x="7691765" y="2952126"/>
            <a:ext cx="236302" cy="1550876"/>
          </a:xfrm>
          <a:prstGeom prst="leftBrace">
            <a:avLst>
              <a:gd name="adj1" fmla="val 79012"/>
              <a:gd name="adj2" fmla="val 50000"/>
            </a:avLst>
          </a:prstGeom>
          <a:ln w="317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文本框 50">
            <a:extLst>
              <a:ext uri="{FF2B5EF4-FFF2-40B4-BE49-F238E27FC236}">
                <a16:creationId xmlns:a16="http://schemas.microsoft.com/office/drawing/2014/main" id="{D612BB37-74BD-48A9-4009-48664D33FD12}"/>
              </a:ext>
            </a:extLst>
          </p:cNvPr>
          <p:cNvSpPr txBox="1"/>
          <p:nvPr/>
        </p:nvSpPr>
        <p:spPr>
          <a:xfrm>
            <a:off x="7612663" y="3852678"/>
            <a:ext cx="486383" cy="369332"/>
          </a:xfrm>
          <a:prstGeom prst="rect">
            <a:avLst/>
          </a:prstGeom>
          <a:noFill/>
        </p:spPr>
        <p:txBody>
          <a:bodyPr wrap="square" rtlCol="0">
            <a:spAutoFit/>
          </a:bodyPr>
          <a:lstStyle/>
          <a:p>
            <a:r>
              <a:rPr lang="en-US" altLang="zh-CN" b="1" dirty="0">
                <a:solidFill>
                  <a:srgbClr val="0000FF"/>
                </a:solidFill>
              </a:rPr>
              <a:t>P2</a:t>
            </a:r>
          </a:p>
        </p:txBody>
      </p:sp>
      <p:sp>
        <p:nvSpPr>
          <p:cNvPr id="53" name="文本框 52">
            <a:extLst>
              <a:ext uri="{FF2B5EF4-FFF2-40B4-BE49-F238E27FC236}">
                <a16:creationId xmlns:a16="http://schemas.microsoft.com/office/drawing/2014/main" id="{081E39E8-379D-976A-9645-69DBE2D054A1}"/>
              </a:ext>
            </a:extLst>
          </p:cNvPr>
          <p:cNvSpPr txBox="1"/>
          <p:nvPr/>
        </p:nvSpPr>
        <p:spPr>
          <a:xfrm>
            <a:off x="5925828" y="2628312"/>
            <a:ext cx="933657" cy="369332"/>
          </a:xfrm>
          <a:prstGeom prst="rect">
            <a:avLst/>
          </a:prstGeom>
          <a:noFill/>
        </p:spPr>
        <p:txBody>
          <a:bodyPr wrap="square" rtlCol="0">
            <a:spAutoFit/>
          </a:bodyPr>
          <a:lstStyle/>
          <a:p>
            <a:r>
              <a:rPr lang="en-US" b="1" dirty="0"/>
              <a:t>14:00</a:t>
            </a:r>
          </a:p>
        </p:txBody>
      </p:sp>
      <p:sp>
        <p:nvSpPr>
          <p:cNvPr id="55" name="文本框 54">
            <a:extLst>
              <a:ext uri="{FF2B5EF4-FFF2-40B4-BE49-F238E27FC236}">
                <a16:creationId xmlns:a16="http://schemas.microsoft.com/office/drawing/2014/main" id="{549F6BD9-22C2-4946-64B6-9C20E25BA116}"/>
              </a:ext>
            </a:extLst>
          </p:cNvPr>
          <p:cNvSpPr txBox="1"/>
          <p:nvPr/>
        </p:nvSpPr>
        <p:spPr>
          <a:xfrm>
            <a:off x="7201189" y="2628312"/>
            <a:ext cx="933657" cy="369332"/>
          </a:xfrm>
          <a:prstGeom prst="rect">
            <a:avLst/>
          </a:prstGeom>
          <a:noFill/>
        </p:spPr>
        <p:txBody>
          <a:bodyPr wrap="square" rtlCol="0">
            <a:spAutoFit/>
          </a:bodyPr>
          <a:lstStyle/>
          <a:p>
            <a:r>
              <a:rPr lang="en-US" b="1" dirty="0"/>
              <a:t>15:30</a:t>
            </a:r>
          </a:p>
        </p:txBody>
      </p:sp>
      <p:cxnSp>
        <p:nvCxnSpPr>
          <p:cNvPr id="56" name="直接连接符 55">
            <a:extLst>
              <a:ext uri="{FF2B5EF4-FFF2-40B4-BE49-F238E27FC236}">
                <a16:creationId xmlns:a16="http://schemas.microsoft.com/office/drawing/2014/main" id="{BFC17309-3B6E-0490-88FB-7995768EA64F}"/>
              </a:ext>
            </a:extLst>
          </p:cNvPr>
          <p:cNvCxnSpPr>
            <a:cxnSpLocks/>
          </p:cNvCxnSpPr>
          <p:nvPr/>
        </p:nvCxnSpPr>
        <p:spPr>
          <a:xfrm>
            <a:off x="7026174" y="3437985"/>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48AB8B35-0863-6CA0-8B94-469676D05739}"/>
              </a:ext>
            </a:extLst>
          </p:cNvPr>
          <p:cNvCxnSpPr>
            <a:cxnSpLocks/>
          </p:cNvCxnSpPr>
          <p:nvPr/>
        </p:nvCxnSpPr>
        <p:spPr>
          <a:xfrm>
            <a:off x="8605699" y="3447910"/>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左大括号 58">
            <a:extLst>
              <a:ext uri="{FF2B5EF4-FFF2-40B4-BE49-F238E27FC236}">
                <a16:creationId xmlns:a16="http://schemas.microsoft.com/office/drawing/2014/main" id="{7376C781-BDB1-FD6C-22BE-E5244AF7314E}"/>
              </a:ext>
            </a:extLst>
          </p:cNvPr>
          <p:cNvSpPr/>
          <p:nvPr/>
        </p:nvSpPr>
        <p:spPr>
          <a:xfrm rot="5400000">
            <a:off x="6767947" y="2859527"/>
            <a:ext cx="248531" cy="1209139"/>
          </a:xfrm>
          <a:prstGeom prst="leftBrace">
            <a:avLst>
              <a:gd name="adj1" fmla="val 79012"/>
              <a:gd name="adj2" fmla="val 50000"/>
            </a:avLst>
          </a:prstGeom>
          <a:ln w="317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文本框 60">
            <a:extLst>
              <a:ext uri="{FF2B5EF4-FFF2-40B4-BE49-F238E27FC236}">
                <a16:creationId xmlns:a16="http://schemas.microsoft.com/office/drawing/2014/main" id="{29AFEE8B-F34E-DB2D-F8B5-0D9345BAD3FC}"/>
              </a:ext>
            </a:extLst>
          </p:cNvPr>
          <p:cNvSpPr txBox="1"/>
          <p:nvPr/>
        </p:nvSpPr>
        <p:spPr>
          <a:xfrm>
            <a:off x="6649020" y="2987954"/>
            <a:ext cx="486383" cy="369332"/>
          </a:xfrm>
          <a:prstGeom prst="rect">
            <a:avLst/>
          </a:prstGeom>
          <a:noFill/>
        </p:spPr>
        <p:txBody>
          <a:bodyPr wrap="square" rtlCol="0">
            <a:spAutoFit/>
          </a:bodyPr>
          <a:lstStyle/>
          <a:p>
            <a:r>
              <a:rPr lang="en-US" altLang="zh-CN" b="1" dirty="0">
                <a:solidFill>
                  <a:srgbClr val="C00000"/>
                </a:solidFill>
              </a:rPr>
              <a:t>D3</a:t>
            </a:r>
          </a:p>
        </p:txBody>
      </p:sp>
      <p:cxnSp>
        <p:nvCxnSpPr>
          <p:cNvPr id="62" name="直接连接符 61">
            <a:extLst>
              <a:ext uri="{FF2B5EF4-FFF2-40B4-BE49-F238E27FC236}">
                <a16:creationId xmlns:a16="http://schemas.microsoft.com/office/drawing/2014/main" id="{B3371D96-889E-0B70-8A39-67590059B873}"/>
              </a:ext>
            </a:extLst>
          </p:cNvPr>
          <p:cNvCxnSpPr>
            <a:cxnSpLocks/>
          </p:cNvCxnSpPr>
          <p:nvPr/>
        </p:nvCxnSpPr>
        <p:spPr>
          <a:xfrm>
            <a:off x="9144980" y="3467591"/>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3382E984-BCEC-69FC-93AE-C5D6367BD12D}"/>
              </a:ext>
            </a:extLst>
          </p:cNvPr>
          <p:cNvSpPr txBox="1"/>
          <p:nvPr/>
        </p:nvSpPr>
        <p:spPr>
          <a:xfrm>
            <a:off x="6593108" y="2624280"/>
            <a:ext cx="933657" cy="369332"/>
          </a:xfrm>
          <a:prstGeom prst="rect">
            <a:avLst/>
          </a:prstGeom>
          <a:noFill/>
        </p:spPr>
        <p:txBody>
          <a:bodyPr wrap="square" rtlCol="0">
            <a:spAutoFit/>
          </a:bodyPr>
          <a:lstStyle/>
          <a:p>
            <a:r>
              <a:rPr lang="en-US" b="1" dirty="0"/>
              <a:t>15:00</a:t>
            </a:r>
          </a:p>
        </p:txBody>
      </p:sp>
      <p:sp>
        <p:nvSpPr>
          <p:cNvPr id="66" name="文本框 65">
            <a:extLst>
              <a:ext uri="{FF2B5EF4-FFF2-40B4-BE49-F238E27FC236}">
                <a16:creationId xmlns:a16="http://schemas.microsoft.com/office/drawing/2014/main" id="{3404E80B-2067-C974-B467-9855A5397FEC}"/>
              </a:ext>
            </a:extLst>
          </p:cNvPr>
          <p:cNvSpPr txBox="1"/>
          <p:nvPr/>
        </p:nvSpPr>
        <p:spPr>
          <a:xfrm>
            <a:off x="8186788" y="2624280"/>
            <a:ext cx="933657" cy="369332"/>
          </a:xfrm>
          <a:prstGeom prst="rect">
            <a:avLst/>
          </a:prstGeom>
          <a:noFill/>
        </p:spPr>
        <p:txBody>
          <a:bodyPr wrap="square" rtlCol="0">
            <a:spAutoFit/>
          </a:bodyPr>
          <a:lstStyle/>
          <a:p>
            <a:r>
              <a:rPr lang="en-US" b="1" dirty="0"/>
              <a:t>16:00</a:t>
            </a:r>
          </a:p>
        </p:txBody>
      </p:sp>
      <p:cxnSp>
        <p:nvCxnSpPr>
          <p:cNvPr id="67" name="直接连接符 66">
            <a:extLst>
              <a:ext uri="{FF2B5EF4-FFF2-40B4-BE49-F238E27FC236}">
                <a16:creationId xmlns:a16="http://schemas.microsoft.com/office/drawing/2014/main" id="{B8656CBB-BE9E-F23A-E862-93412AE7FD08}"/>
              </a:ext>
            </a:extLst>
          </p:cNvPr>
          <p:cNvCxnSpPr>
            <a:cxnSpLocks/>
          </p:cNvCxnSpPr>
          <p:nvPr/>
        </p:nvCxnSpPr>
        <p:spPr>
          <a:xfrm>
            <a:off x="10717619" y="3454876"/>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左大括号 68">
            <a:extLst>
              <a:ext uri="{FF2B5EF4-FFF2-40B4-BE49-F238E27FC236}">
                <a16:creationId xmlns:a16="http://schemas.microsoft.com/office/drawing/2014/main" id="{F65ACBDD-B1F1-DE54-6AFE-197663EBDD0A}"/>
              </a:ext>
            </a:extLst>
          </p:cNvPr>
          <p:cNvSpPr/>
          <p:nvPr/>
        </p:nvSpPr>
        <p:spPr>
          <a:xfrm rot="16200000">
            <a:off x="11213620" y="3140271"/>
            <a:ext cx="192688" cy="1145216"/>
          </a:xfrm>
          <a:prstGeom prst="leftBrace">
            <a:avLst>
              <a:gd name="adj1" fmla="val 79012"/>
              <a:gd name="adj2" fmla="val 52372"/>
            </a:avLst>
          </a:prstGeom>
          <a:ln w="317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文本框 70">
            <a:extLst>
              <a:ext uri="{FF2B5EF4-FFF2-40B4-BE49-F238E27FC236}">
                <a16:creationId xmlns:a16="http://schemas.microsoft.com/office/drawing/2014/main" id="{3D2CFCF8-B627-4ABA-D79D-79CFAC984D64}"/>
              </a:ext>
            </a:extLst>
          </p:cNvPr>
          <p:cNvSpPr txBox="1"/>
          <p:nvPr/>
        </p:nvSpPr>
        <p:spPr>
          <a:xfrm>
            <a:off x="11105699" y="3794988"/>
            <a:ext cx="486383" cy="369332"/>
          </a:xfrm>
          <a:prstGeom prst="rect">
            <a:avLst/>
          </a:prstGeom>
          <a:noFill/>
        </p:spPr>
        <p:txBody>
          <a:bodyPr wrap="square" rtlCol="0">
            <a:spAutoFit/>
          </a:bodyPr>
          <a:lstStyle/>
          <a:p>
            <a:r>
              <a:rPr lang="en-US" altLang="zh-CN" b="1" dirty="0">
                <a:solidFill>
                  <a:srgbClr val="0000FF"/>
                </a:solidFill>
              </a:rPr>
              <a:t>P3</a:t>
            </a:r>
          </a:p>
        </p:txBody>
      </p:sp>
      <p:sp>
        <p:nvSpPr>
          <p:cNvPr id="73" name="文本框 72">
            <a:extLst>
              <a:ext uri="{FF2B5EF4-FFF2-40B4-BE49-F238E27FC236}">
                <a16:creationId xmlns:a16="http://schemas.microsoft.com/office/drawing/2014/main" id="{E71F6602-D09C-BC03-C045-070C68348506}"/>
              </a:ext>
            </a:extLst>
          </p:cNvPr>
          <p:cNvSpPr txBox="1"/>
          <p:nvPr/>
        </p:nvSpPr>
        <p:spPr>
          <a:xfrm>
            <a:off x="10602532" y="2641745"/>
            <a:ext cx="770148" cy="369332"/>
          </a:xfrm>
          <a:prstGeom prst="rect">
            <a:avLst/>
          </a:prstGeom>
          <a:noFill/>
        </p:spPr>
        <p:txBody>
          <a:bodyPr wrap="square" rtlCol="0">
            <a:spAutoFit/>
          </a:bodyPr>
          <a:lstStyle/>
          <a:p>
            <a:r>
              <a:rPr lang="en-US" b="1" dirty="0"/>
              <a:t>21:00</a:t>
            </a:r>
          </a:p>
        </p:txBody>
      </p:sp>
      <p:sp>
        <p:nvSpPr>
          <p:cNvPr id="75" name="左大括号 74">
            <a:extLst>
              <a:ext uri="{FF2B5EF4-FFF2-40B4-BE49-F238E27FC236}">
                <a16:creationId xmlns:a16="http://schemas.microsoft.com/office/drawing/2014/main" id="{A9810A23-13A3-EC1B-F8D8-96797F035560}"/>
              </a:ext>
            </a:extLst>
          </p:cNvPr>
          <p:cNvSpPr/>
          <p:nvPr/>
        </p:nvSpPr>
        <p:spPr>
          <a:xfrm rot="5400000">
            <a:off x="9636491" y="2837391"/>
            <a:ext cx="248531" cy="1209139"/>
          </a:xfrm>
          <a:prstGeom prst="leftBrace">
            <a:avLst>
              <a:gd name="adj1" fmla="val 79012"/>
              <a:gd name="adj2" fmla="val 50000"/>
            </a:avLst>
          </a:prstGeom>
          <a:ln w="317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文本框 76">
            <a:extLst>
              <a:ext uri="{FF2B5EF4-FFF2-40B4-BE49-F238E27FC236}">
                <a16:creationId xmlns:a16="http://schemas.microsoft.com/office/drawing/2014/main" id="{B358C7B1-DE37-B672-DA8E-584E2B3D44FC}"/>
              </a:ext>
            </a:extLst>
          </p:cNvPr>
          <p:cNvSpPr txBox="1"/>
          <p:nvPr/>
        </p:nvSpPr>
        <p:spPr>
          <a:xfrm>
            <a:off x="9517564" y="2977831"/>
            <a:ext cx="486383" cy="369332"/>
          </a:xfrm>
          <a:prstGeom prst="rect">
            <a:avLst/>
          </a:prstGeom>
          <a:noFill/>
        </p:spPr>
        <p:txBody>
          <a:bodyPr wrap="square" rtlCol="0">
            <a:spAutoFit/>
          </a:bodyPr>
          <a:lstStyle/>
          <a:p>
            <a:r>
              <a:rPr lang="en-US" altLang="zh-CN" b="1" dirty="0">
                <a:solidFill>
                  <a:srgbClr val="C00000"/>
                </a:solidFill>
              </a:rPr>
              <a:t>D4</a:t>
            </a:r>
          </a:p>
        </p:txBody>
      </p:sp>
      <p:cxnSp>
        <p:nvCxnSpPr>
          <p:cNvPr id="78" name="直接连接符 77">
            <a:extLst>
              <a:ext uri="{FF2B5EF4-FFF2-40B4-BE49-F238E27FC236}">
                <a16:creationId xmlns:a16="http://schemas.microsoft.com/office/drawing/2014/main" id="{31E45140-B690-A7AF-1CAA-3F47A345A46B}"/>
              </a:ext>
            </a:extLst>
          </p:cNvPr>
          <p:cNvCxnSpPr>
            <a:cxnSpLocks/>
          </p:cNvCxnSpPr>
          <p:nvPr/>
        </p:nvCxnSpPr>
        <p:spPr>
          <a:xfrm>
            <a:off x="10368531" y="3467591"/>
            <a:ext cx="0" cy="30907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3ECBD69E-9BBC-B449-5C6C-5D79558F6C0F}"/>
              </a:ext>
            </a:extLst>
          </p:cNvPr>
          <p:cNvSpPr txBox="1"/>
          <p:nvPr/>
        </p:nvSpPr>
        <p:spPr>
          <a:xfrm>
            <a:off x="9938552" y="2640091"/>
            <a:ext cx="933657" cy="369332"/>
          </a:xfrm>
          <a:prstGeom prst="rect">
            <a:avLst/>
          </a:prstGeom>
          <a:noFill/>
        </p:spPr>
        <p:txBody>
          <a:bodyPr wrap="square" rtlCol="0">
            <a:spAutoFit/>
          </a:bodyPr>
          <a:lstStyle/>
          <a:p>
            <a:r>
              <a:rPr lang="en-US" b="1" dirty="0"/>
              <a:t>19:00</a:t>
            </a:r>
          </a:p>
        </p:txBody>
      </p:sp>
      <p:sp>
        <p:nvSpPr>
          <p:cNvPr id="82" name="文本框 81">
            <a:extLst>
              <a:ext uri="{FF2B5EF4-FFF2-40B4-BE49-F238E27FC236}">
                <a16:creationId xmlns:a16="http://schemas.microsoft.com/office/drawing/2014/main" id="{83AADB6D-EB25-747B-FDED-167A299B3B14}"/>
              </a:ext>
            </a:extLst>
          </p:cNvPr>
          <p:cNvSpPr txBox="1"/>
          <p:nvPr/>
        </p:nvSpPr>
        <p:spPr>
          <a:xfrm>
            <a:off x="8840568" y="2624280"/>
            <a:ext cx="933657" cy="369332"/>
          </a:xfrm>
          <a:prstGeom prst="rect">
            <a:avLst/>
          </a:prstGeom>
          <a:noFill/>
        </p:spPr>
        <p:txBody>
          <a:bodyPr wrap="square" rtlCol="0">
            <a:spAutoFit/>
          </a:bodyPr>
          <a:lstStyle/>
          <a:p>
            <a:r>
              <a:rPr lang="en-US" b="1" dirty="0"/>
              <a:t>17:30</a:t>
            </a:r>
          </a:p>
        </p:txBody>
      </p:sp>
      <p:cxnSp>
        <p:nvCxnSpPr>
          <p:cNvPr id="86" name="直接连接符 85">
            <a:extLst>
              <a:ext uri="{FF2B5EF4-FFF2-40B4-BE49-F238E27FC236}">
                <a16:creationId xmlns:a16="http://schemas.microsoft.com/office/drawing/2014/main" id="{D1E2EFCA-B6D2-AAA1-61B4-2B0C731E19C3}"/>
              </a:ext>
            </a:extLst>
          </p:cNvPr>
          <p:cNvCxnSpPr>
            <a:cxnSpLocks/>
          </p:cNvCxnSpPr>
          <p:nvPr/>
        </p:nvCxnSpPr>
        <p:spPr>
          <a:xfrm flipH="1">
            <a:off x="958641" y="3790699"/>
            <a:ext cx="91" cy="911310"/>
          </a:xfrm>
          <a:prstGeom prst="line">
            <a:avLst/>
          </a:prstGeom>
          <a:ln w="28575">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EF416E67-9BEE-1E2D-CCD5-F526BC1B2946}"/>
              </a:ext>
            </a:extLst>
          </p:cNvPr>
          <p:cNvCxnSpPr>
            <a:cxnSpLocks/>
          </p:cNvCxnSpPr>
          <p:nvPr/>
        </p:nvCxnSpPr>
        <p:spPr>
          <a:xfrm>
            <a:off x="4217104" y="3776662"/>
            <a:ext cx="0" cy="552756"/>
          </a:xfrm>
          <a:prstGeom prst="line">
            <a:avLst/>
          </a:prstGeom>
          <a:ln w="28575">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5C9409D7-C21E-E726-AAFB-0BE5642E033A}"/>
              </a:ext>
            </a:extLst>
          </p:cNvPr>
          <p:cNvCxnSpPr>
            <a:cxnSpLocks/>
          </p:cNvCxnSpPr>
          <p:nvPr/>
        </p:nvCxnSpPr>
        <p:spPr>
          <a:xfrm>
            <a:off x="958732" y="4338698"/>
            <a:ext cx="1144992"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749139FF-886E-D661-DEE8-7AB9328FD8C7}"/>
              </a:ext>
            </a:extLst>
          </p:cNvPr>
          <p:cNvCxnSpPr>
            <a:cxnSpLocks/>
          </p:cNvCxnSpPr>
          <p:nvPr/>
        </p:nvCxnSpPr>
        <p:spPr>
          <a:xfrm flipV="1">
            <a:off x="2509113" y="4329418"/>
            <a:ext cx="1712437" cy="5781"/>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99" name="文本框 98">
            <a:extLst>
              <a:ext uri="{FF2B5EF4-FFF2-40B4-BE49-F238E27FC236}">
                <a16:creationId xmlns:a16="http://schemas.microsoft.com/office/drawing/2014/main" id="{50DBAE7D-139D-E3DE-882B-815CC2DD80CB}"/>
              </a:ext>
            </a:extLst>
          </p:cNvPr>
          <p:cNvSpPr txBox="1"/>
          <p:nvPr/>
        </p:nvSpPr>
        <p:spPr>
          <a:xfrm>
            <a:off x="2061540" y="4142119"/>
            <a:ext cx="486383" cy="369332"/>
          </a:xfrm>
          <a:prstGeom prst="rect">
            <a:avLst/>
          </a:prstGeom>
          <a:noFill/>
        </p:spPr>
        <p:txBody>
          <a:bodyPr wrap="square" rtlCol="0">
            <a:spAutoFit/>
          </a:bodyPr>
          <a:lstStyle/>
          <a:p>
            <a:r>
              <a:rPr lang="en-US" altLang="zh-CN" b="1" dirty="0">
                <a:solidFill>
                  <a:schemeClr val="accent5">
                    <a:lumMod val="75000"/>
                  </a:schemeClr>
                </a:solidFill>
              </a:rPr>
              <a:t>x1</a:t>
            </a:r>
          </a:p>
        </p:txBody>
      </p:sp>
      <p:cxnSp>
        <p:nvCxnSpPr>
          <p:cNvPr id="103" name="直接连接符 102">
            <a:extLst>
              <a:ext uri="{FF2B5EF4-FFF2-40B4-BE49-F238E27FC236}">
                <a16:creationId xmlns:a16="http://schemas.microsoft.com/office/drawing/2014/main" id="{F27DA5BA-3AD6-728E-C939-438FE2EC3340}"/>
              </a:ext>
            </a:extLst>
          </p:cNvPr>
          <p:cNvCxnSpPr>
            <a:cxnSpLocks/>
          </p:cNvCxnSpPr>
          <p:nvPr/>
        </p:nvCxnSpPr>
        <p:spPr>
          <a:xfrm>
            <a:off x="5329339" y="3773623"/>
            <a:ext cx="0" cy="902446"/>
          </a:xfrm>
          <a:prstGeom prst="line">
            <a:avLst/>
          </a:prstGeom>
          <a:ln w="28575">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B1866F38-3BA8-0E44-F5FA-8A986A194817}"/>
              </a:ext>
            </a:extLst>
          </p:cNvPr>
          <p:cNvCxnSpPr>
            <a:cxnSpLocks/>
          </p:cNvCxnSpPr>
          <p:nvPr/>
        </p:nvCxnSpPr>
        <p:spPr>
          <a:xfrm>
            <a:off x="958641" y="4702009"/>
            <a:ext cx="1144992"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31295E93-8FC2-E20A-097C-0B023A1C87D6}"/>
              </a:ext>
            </a:extLst>
          </p:cNvPr>
          <p:cNvCxnSpPr>
            <a:cxnSpLocks/>
            <a:stCxn id="107" idx="3"/>
          </p:cNvCxnSpPr>
          <p:nvPr/>
        </p:nvCxnSpPr>
        <p:spPr>
          <a:xfrm>
            <a:off x="2558416" y="4676069"/>
            <a:ext cx="2770923"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文本框 106">
            <a:extLst>
              <a:ext uri="{FF2B5EF4-FFF2-40B4-BE49-F238E27FC236}">
                <a16:creationId xmlns:a16="http://schemas.microsoft.com/office/drawing/2014/main" id="{7CDA692B-D8FA-D05A-81E2-FCCDBAE024A2}"/>
              </a:ext>
            </a:extLst>
          </p:cNvPr>
          <p:cNvSpPr txBox="1"/>
          <p:nvPr/>
        </p:nvSpPr>
        <p:spPr>
          <a:xfrm>
            <a:off x="2072033" y="4491403"/>
            <a:ext cx="486383" cy="369332"/>
          </a:xfrm>
          <a:prstGeom prst="rect">
            <a:avLst/>
          </a:prstGeom>
          <a:noFill/>
        </p:spPr>
        <p:txBody>
          <a:bodyPr wrap="square" rtlCol="0">
            <a:spAutoFit/>
          </a:bodyPr>
          <a:lstStyle/>
          <a:p>
            <a:r>
              <a:rPr lang="en-US" altLang="zh-CN" b="1" dirty="0">
                <a:solidFill>
                  <a:schemeClr val="accent5">
                    <a:lumMod val="75000"/>
                  </a:schemeClr>
                </a:solidFill>
              </a:rPr>
              <a:t>x2</a:t>
            </a:r>
          </a:p>
        </p:txBody>
      </p:sp>
      <p:cxnSp>
        <p:nvCxnSpPr>
          <p:cNvPr id="135" name="直接连接符 134">
            <a:extLst>
              <a:ext uri="{FF2B5EF4-FFF2-40B4-BE49-F238E27FC236}">
                <a16:creationId xmlns:a16="http://schemas.microsoft.com/office/drawing/2014/main" id="{919E8311-C827-A8BE-4B43-6EEF4B99AC3B}"/>
              </a:ext>
            </a:extLst>
          </p:cNvPr>
          <p:cNvCxnSpPr>
            <a:cxnSpLocks/>
          </p:cNvCxnSpPr>
          <p:nvPr/>
        </p:nvCxnSpPr>
        <p:spPr>
          <a:xfrm>
            <a:off x="2618610" y="3758106"/>
            <a:ext cx="0" cy="1724761"/>
          </a:xfrm>
          <a:prstGeom prst="line">
            <a:avLst/>
          </a:prstGeom>
          <a:ln w="28575">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9" name="直接连接符 148">
            <a:extLst>
              <a:ext uri="{FF2B5EF4-FFF2-40B4-BE49-F238E27FC236}">
                <a16:creationId xmlns:a16="http://schemas.microsoft.com/office/drawing/2014/main" id="{C68FFF18-60F7-6694-A66E-E20249080398}"/>
              </a:ext>
            </a:extLst>
          </p:cNvPr>
          <p:cNvCxnSpPr>
            <a:cxnSpLocks/>
          </p:cNvCxnSpPr>
          <p:nvPr/>
        </p:nvCxnSpPr>
        <p:spPr>
          <a:xfrm flipV="1">
            <a:off x="2606487" y="5009748"/>
            <a:ext cx="1215243" cy="4882"/>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a:extLst>
              <a:ext uri="{FF2B5EF4-FFF2-40B4-BE49-F238E27FC236}">
                <a16:creationId xmlns:a16="http://schemas.microsoft.com/office/drawing/2014/main" id="{437ED9BA-D92A-3B38-DC78-2621109DC749}"/>
              </a:ext>
            </a:extLst>
          </p:cNvPr>
          <p:cNvCxnSpPr>
            <a:cxnSpLocks/>
          </p:cNvCxnSpPr>
          <p:nvPr/>
        </p:nvCxnSpPr>
        <p:spPr>
          <a:xfrm>
            <a:off x="4258514" y="5016250"/>
            <a:ext cx="3268251"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文本框 150">
            <a:extLst>
              <a:ext uri="{FF2B5EF4-FFF2-40B4-BE49-F238E27FC236}">
                <a16:creationId xmlns:a16="http://schemas.microsoft.com/office/drawing/2014/main" id="{3022C6B8-EA32-C313-933B-527B4E22A451}"/>
              </a:ext>
            </a:extLst>
          </p:cNvPr>
          <p:cNvSpPr txBox="1"/>
          <p:nvPr/>
        </p:nvSpPr>
        <p:spPr>
          <a:xfrm>
            <a:off x="3810902" y="4805117"/>
            <a:ext cx="621871" cy="369332"/>
          </a:xfrm>
          <a:prstGeom prst="rect">
            <a:avLst/>
          </a:prstGeom>
          <a:noFill/>
        </p:spPr>
        <p:txBody>
          <a:bodyPr wrap="square" rtlCol="0">
            <a:spAutoFit/>
          </a:bodyPr>
          <a:lstStyle/>
          <a:p>
            <a:r>
              <a:rPr lang="en-US" altLang="zh-CN" b="1" dirty="0">
                <a:solidFill>
                  <a:schemeClr val="accent5">
                    <a:lumMod val="75000"/>
                  </a:schemeClr>
                </a:solidFill>
              </a:rPr>
              <a:t>x3</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413E6ED-9AAE-6B96-575C-B9DAB15A3D6C}"/>
                  </a:ext>
                </a:extLst>
              </p:cNvPr>
              <p:cNvSpPr txBox="1"/>
              <p:nvPr/>
            </p:nvSpPr>
            <p:spPr>
              <a:xfrm>
                <a:off x="564513" y="2333508"/>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0">
                              <a:latin typeface="Cambria Math" panose="02040503050406030204" pitchFamily="18" charset="0"/>
                            </a:rPr>
                            <m:t>𝟎</m:t>
                          </m:r>
                        </m:sub>
                      </m:sSub>
                    </m:oMath>
                  </m:oMathPara>
                </a14:m>
                <a:endParaRPr lang="en-US" b="1" dirty="0"/>
              </a:p>
            </p:txBody>
          </p:sp>
        </mc:Choice>
        <mc:Fallback xmlns="">
          <p:sp>
            <p:nvSpPr>
              <p:cNvPr id="7" name="文本框 6">
                <a:extLst>
                  <a:ext uri="{FF2B5EF4-FFF2-40B4-BE49-F238E27FC236}">
                    <a16:creationId xmlns:a16="http://schemas.microsoft.com/office/drawing/2014/main" id="{3413E6ED-9AAE-6B96-575C-B9DAB15A3D6C}"/>
                  </a:ext>
                </a:extLst>
              </p:cNvPr>
              <p:cNvSpPr txBox="1">
                <a:spLocks noRot="1" noChangeAspect="1" noMove="1" noResize="1" noEditPoints="1" noAdjustHandles="1" noChangeArrowheads="1" noChangeShapeType="1" noTextEdit="1"/>
              </p:cNvSpPr>
              <p:nvPr/>
            </p:nvSpPr>
            <p:spPr>
              <a:xfrm>
                <a:off x="564513" y="2333508"/>
                <a:ext cx="793452" cy="369332"/>
              </a:xfrm>
              <a:prstGeom prst="rect">
                <a:avLst/>
              </a:prstGeom>
              <a:blipFill>
                <a:blip r:embed="rId2"/>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852696A-BA78-404E-FA08-090D84F2485A}"/>
                  </a:ext>
                </a:extLst>
              </p:cNvPr>
              <p:cNvSpPr txBox="1"/>
              <p:nvPr/>
            </p:nvSpPr>
            <p:spPr>
              <a:xfrm>
                <a:off x="1624323" y="2329687"/>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𝟏</m:t>
                          </m:r>
                        </m:sub>
                      </m:sSub>
                    </m:oMath>
                  </m:oMathPara>
                </a14:m>
                <a:endParaRPr lang="en-US" b="1" dirty="0"/>
              </a:p>
            </p:txBody>
          </p:sp>
        </mc:Choice>
        <mc:Fallback xmlns="">
          <p:sp>
            <p:nvSpPr>
              <p:cNvPr id="10" name="文本框 9">
                <a:extLst>
                  <a:ext uri="{FF2B5EF4-FFF2-40B4-BE49-F238E27FC236}">
                    <a16:creationId xmlns:a16="http://schemas.microsoft.com/office/drawing/2014/main" id="{3852696A-BA78-404E-FA08-090D84F2485A}"/>
                  </a:ext>
                </a:extLst>
              </p:cNvPr>
              <p:cNvSpPr txBox="1">
                <a:spLocks noRot="1" noChangeAspect="1" noMove="1" noResize="1" noEditPoints="1" noAdjustHandles="1" noChangeArrowheads="1" noChangeShapeType="1" noTextEdit="1"/>
              </p:cNvSpPr>
              <p:nvPr/>
            </p:nvSpPr>
            <p:spPr>
              <a:xfrm>
                <a:off x="1624323" y="2329687"/>
                <a:ext cx="793452" cy="369332"/>
              </a:xfrm>
              <a:prstGeom prst="rect">
                <a:avLst/>
              </a:prstGeom>
              <a:blipFill>
                <a:blip r:embed="rId3"/>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3EB4B55-9AB5-37D7-2A8E-4AFDDF159A90}"/>
                  </a:ext>
                </a:extLst>
              </p:cNvPr>
              <p:cNvSpPr txBox="1"/>
              <p:nvPr/>
            </p:nvSpPr>
            <p:spPr>
              <a:xfrm>
                <a:off x="2255557" y="2331220"/>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𝟐</m:t>
                          </m:r>
                        </m:sub>
                      </m:sSub>
                    </m:oMath>
                  </m:oMathPara>
                </a14:m>
                <a:endParaRPr lang="en-US" b="1" dirty="0"/>
              </a:p>
            </p:txBody>
          </p:sp>
        </mc:Choice>
        <mc:Fallback xmlns="">
          <p:sp>
            <p:nvSpPr>
              <p:cNvPr id="13" name="文本框 12">
                <a:extLst>
                  <a:ext uri="{FF2B5EF4-FFF2-40B4-BE49-F238E27FC236}">
                    <a16:creationId xmlns:a16="http://schemas.microsoft.com/office/drawing/2014/main" id="{B3EB4B55-9AB5-37D7-2A8E-4AFDDF159A90}"/>
                  </a:ext>
                </a:extLst>
              </p:cNvPr>
              <p:cNvSpPr txBox="1">
                <a:spLocks noRot="1" noChangeAspect="1" noMove="1" noResize="1" noEditPoints="1" noAdjustHandles="1" noChangeArrowheads="1" noChangeShapeType="1" noTextEdit="1"/>
              </p:cNvSpPr>
              <p:nvPr/>
            </p:nvSpPr>
            <p:spPr>
              <a:xfrm>
                <a:off x="2255557" y="2331220"/>
                <a:ext cx="793452" cy="369332"/>
              </a:xfrm>
              <a:prstGeom prst="rect">
                <a:avLst/>
              </a:prstGeom>
              <a:blipFill>
                <a:blip r:embed="rId4"/>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2C68961B-4867-CA2B-F003-AAE7ACED8C90}"/>
                  </a:ext>
                </a:extLst>
              </p:cNvPr>
              <p:cNvSpPr txBox="1"/>
              <p:nvPr/>
            </p:nvSpPr>
            <p:spPr>
              <a:xfrm>
                <a:off x="3296359" y="2326638"/>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𝟑</m:t>
                          </m:r>
                        </m:sub>
                      </m:sSub>
                    </m:oMath>
                  </m:oMathPara>
                </a14:m>
                <a:endParaRPr lang="en-US" b="1" dirty="0"/>
              </a:p>
            </p:txBody>
          </p:sp>
        </mc:Choice>
        <mc:Fallback xmlns="">
          <p:sp>
            <p:nvSpPr>
              <p:cNvPr id="18" name="文本框 17">
                <a:extLst>
                  <a:ext uri="{FF2B5EF4-FFF2-40B4-BE49-F238E27FC236}">
                    <a16:creationId xmlns:a16="http://schemas.microsoft.com/office/drawing/2014/main" id="{2C68961B-4867-CA2B-F003-AAE7ACED8C90}"/>
                  </a:ext>
                </a:extLst>
              </p:cNvPr>
              <p:cNvSpPr txBox="1">
                <a:spLocks noRot="1" noChangeAspect="1" noMove="1" noResize="1" noEditPoints="1" noAdjustHandles="1" noChangeArrowheads="1" noChangeShapeType="1" noTextEdit="1"/>
              </p:cNvSpPr>
              <p:nvPr/>
            </p:nvSpPr>
            <p:spPr>
              <a:xfrm>
                <a:off x="3296359" y="2326638"/>
                <a:ext cx="793452" cy="369332"/>
              </a:xfrm>
              <a:prstGeom prst="rect">
                <a:avLst/>
              </a:prstGeom>
              <a:blipFill>
                <a:blip r:embed="rId5"/>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34802A02-4232-CD39-F37E-8BB8DC211A3B}"/>
                  </a:ext>
                </a:extLst>
              </p:cNvPr>
              <p:cNvSpPr txBox="1"/>
              <p:nvPr/>
            </p:nvSpPr>
            <p:spPr>
              <a:xfrm>
                <a:off x="4089811" y="2332671"/>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𝟒</m:t>
                          </m:r>
                        </m:sub>
                      </m:sSub>
                    </m:oMath>
                  </m:oMathPara>
                </a14:m>
                <a:endParaRPr lang="en-US" b="1" dirty="0"/>
              </a:p>
            </p:txBody>
          </p:sp>
        </mc:Choice>
        <mc:Fallback xmlns="">
          <p:sp>
            <p:nvSpPr>
              <p:cNvPr id="22" name="文本框 21">
                <a:extLst>
                  <a:ext uri="{FF2B5EF4-FFF2-40B4-BE49-F238E27FC236}">
                    <a16:creationId xmlns:a16="http://schemas.microsoft.com/office/drawing/2014/main" id="{34802A02-4232-CD39-F37E-8BB8DC211A3B}"/>
                  </a:ext>
                </a:extLst>
              </p:cNvPr>
              <p:cNvSpPr txBox="1">
                <a:spLocks noRot="1" noChangeAspect="1" noMove="1" noResize="1" noEditPoints="1" noAdjustHandles="1" noChangeArrowheads="1" noChangeShapeType="1" noTextEdit="1"/>
              </p:cNvSpPr>
              <p:nvPr/>
            </p:nvSpPr>
            <p:spPr>
              <a:xfrm>
                <a:off x="4089811" y="2332671"/>
                <a:ext cx="793452" cy="369332"/>
              </a:xfrm>
              <a:prstGeom prst="rect">
                <a:avLst/>
              </a:prstGeom>
              <a:blipFill>
                <a:blip r:embed="rId6"/>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A7371737-43D8-39DE-7F6F-364B503E2A16}"/>
                  </a:ext>
                </a:extLst>
              </p:cNvPr>
              <p:cNvSpPr txBox="1"/>
              <p:nvPr/>
            </p:nvSpPr>
            <p:spPr>
              <a:xfrm>
                <a:off x="4936449" y="2333508"/>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𝟓</m:t>
                          </m:r>
                        </m:sub>
                      </m:sSub>
                    </m:oMath>
                  </m:oMathPara>
                </a14:m>
                <a:endParaRPr lang="en-US" b="1" dirty="0"/>
              </a:p>
            </p:txBody>
          </p:sp>
        </mc:Choice>
        <mc:Fallback xmlns="">
          <p:sp>
            <p:nvSpPr>
              <p:cNvPr id="27" name="文本框 26">
                <a:extLst>
                  <a:ext uri="{FF2B5EF4-FFF2-40B4-BE49-F238E27FC236}">
                    <a16:creationId xmlns:a16="http://schemas.microsoft.com/office/drawing/2014/main" id="{A7371737-43D8-39DE-7F6F-364B503E2A16}"/>
                  </a:ext>
                </a:extLst>
              </p:cNvPr>
              <p:cNvSpPr txBox="1">
                <a:spLocks noRot="1" noChangeAspect="1" noMove="1" noResize="1" noEditPoints="1" noAdjustHandles="1" noChangeArrowheads="1" noChangeShapeType="1" noTextEdit="1"/>
              </p:cNvSpPr>
              <p:nvPr/>
            </p:nvSpPr>
            <p:spPr>
              <a:xfrm>
                <a:off x="4936449" y="2333508"/>
                <a:ext cx="793452" cy="369332"/>
              </a:xfrm>
              <a:prstGeom prst="rect">
                <a:avLst/>
              </a:prstGeom>
              <a:blipFill>
                <a:blip r:embed="rId7"/>
                <a:stretch>
                  <a:fillRect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0C8D6A67-C978-494D-32AB-FA0978951CCB}"/>
                  </a:ext>
                </a:extLst>
              </p:cNvPr>
              <p:cNvSpPr txBox="1"/>
              <p:nvPr/>
            </p:nvSpPr>
            <p:spPr>
              <a:xfrm>
                <a:off x="5919543" y="2336466"/>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𝟔</m:t>
                          </m:r>
                        </m:sub>
                      </m:sSub>
                    </m:oMath>
                  </m:oMathPara>
                </a14:m>
                <a:endParaRPr lang="en-US" b="1" dirty="0"/>
              </a:p>
            </p:txBody>
          </p:sp>
        </mc:Choice>
        <mc:Fallback xmlns="">
          <p:sp>
            <p:nvSpPr>
              <p:cNvPr id="33" name="文本框 32">
                <a:extLst>
                  <a:ext uri="{FF2B5EF4-FFF2-40B4-BE49-F238E27FC236}">
                    <a16:creationId xmlns:a16="http://schemas.microsoft.com/office/drawing/2014/main" id="{0C8D6A67-C978-494D-32AB-FA0978951CCB}"/>
                  </a:ext>
                </a:extLst>
              </p:cNvPr>
              <p:cNvSpPr txBox="1">
                <a:spLocks noRot="1" noChangeAspect="1" noMove="1" noResize="1" noEditPoints="1" noAdjustHandles="1" noChangeArrowheads="1" noChangeShapeType="1" noTextEdit="1"/>
              </p:cNvSpPr>
              <p:nvPr/>
            </p:nvSpPr>
            <p:spPr>
              <a:xfrm>
                <a:off x="5919543" y="2336466"/>
                <a:ext cx="793452" cy="369332"/>
              </a:xfrm>
              <a:prstGeom prst="rect">
                <a:avLst/>
              </a:prstGeom>
              <a:blipFill>
                <a:blip r:embed="rId8"/>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2B788F07-AA09-946B-5A71-CFC59251F446}"/>
                  </a:ext>
                </a:extLst>
              </p:cNvPr>
              <p:cNvSpPr txBox="1"/>
              <p:nvPr/>
            </p:nvSpPr>
            <p:spPr>
              <a:xfrm>
                <a:off x="6614283" y="2339420"/>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𝟕</m:t>
                          </m:r>
                        </m:sub>
                      </m:sSub>
                    </m:oMath>
                  </m:oMathPara>
                </a14:m>
                <a:endParaRPr lang="en-US" b="1" dirty="0"/>
              </a:p>
            </p:txBody>
          </p:sp>
        </mc:Choice>
        <mc:Fallback xmlns="">
          <p:sp>
            <p:nvSpPr>
              <p:cNvPr id="38" name="文本框 37">
                <a:extLst>
                  <a:ext uri="{FF2B5EF4-FFF2-40B4-BE49-F238E27FC236}">
                    <a16:creationId xmlns:a16="http://schemas.microsoft.com/office/drawing/2014/main" id="{2B788F07-AA09-946B-5A71-CFC59251F446}"/>
                  </a:ext>
                </a:extLst>
              </p:cNvPr>
              <p:cNvSpPr txBox="1">
                <a:spLocks noRot="1" noChangeAspect="1" noMove="1" noResize="1" noEditPoints="1" noAdjustHandles="1" noChangeArrowheads="1" noChangeShapeType="1" noTextEdit="1"/>
              </p:cNvSpPr>
              <p:nvPr/>
            </p:nvSpPr>
            <p:spPr>
              <a:xfrm>
                <a:off x="6614283" y="2339420"/>
                <a:ext cx="793452" cy="369332"/>
              </a:xfrm>
              <a:prstGeom prst="rect">
                <a:avLst/>
              </a:prstGeom>
              <a:blipFill>
                <a:blip r:embed="rId9"/>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42D159E3-4FB7-BF2C-2FF0-2458D282C2FA}"/>
                  </a:ext>
                </a:extLst>
              </p:cNvPr>
              <p:cNvSpPr txBox="1"/>
              <p:nvPr/>
            </p:nvSpPr>
            <p:spPr>
              <a:xfrm>
                <a:off x="7229009" y="2342717"/>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𝟖</m:t>
                          </m:r>
                        </m:sub>
                      </m:sSub>
                    </m:oMath>
                  </m:oMathPara>
                </a14:m>
                <a:endParaRPr lang="en-US" b="1" dirty="0"/>
              </a:p>
            </p:txBody>
          </p:sp>
        </mc:Choice>
        <mc:Fallback xmlns="">
          <p:sp>
            <p:nvSpPr>
              <p:cNvPr id="42" name="文本框 41">
                <a:extLst>
                  <a:ext uri="{FF2B5EF4-FFF2-40B4-BE49-F238E27FC236}">
                    <a16:creationId xmlns:a16="http://schemas.microsoft.com/office/drawing/2014/main" id="{42D159E3-4FB7-BF2C-2FF0-2458D282C2FA}"/>
                  </a:ext>
                </a:extLst>
              </p:cNvPr>
              <p:cNvSpPr txBox="1">
                <a:spLocks noRot="1" noChangeAspect="1" noMove="1" noResize="1" noEditPoints="1" noAdjustHandles="1" noChangeArrowheads="1" noChangeShapeType="1" noTextEdit="1"/>
              </p:cNvSpPr>
              <p:nvPr/>
            </p:nvSpPr>
            <p:spPr>
              <a:xfrm>
                <a:off x="7229009" y="2342717"/>
                <a:ext cx="793452" cy="369332"/>
              </a:xfrm>
              <a:prstGeom prst="rect">
                <a:avLst/>
              </a:prstGeom>
              <a:blipFill>
                <a:blip r:embed="rId10"/>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D6F4003E-A38D-35F5-62FE-7A19BF3342A6}"/>
                  </a:ext>
                </a:extLst>
              </p:cNvPr>
              <p:cNvSpPr txBox="1"/>
              <p:nvPr/>
            </p:nvSpPr>
            <p:spPr>
              <a:xfrm>
                <a:off x="8167720" y="2344711"/>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𝟗</m:t>
                          </m:r>
                        </m:sub>
                      </m:sSub>
                    </m:oMath>
                  </m:oMathPara>
                </a14:m>
                <a:endParaRPr lang="en-US" b="1" dirty="0"/>
              </a:p>
            </p:txBody>
          </p:sp>
        </mc:Choice>
        <mc:Fallback xmlns="">
          <p:sp>
            <p:nvSpPr>
              <p:cNvPr id="48" name="文本框 47">
                <a:extLst>
                  <a:ext uri="{FF2B5EF4-FFF2-40B4-BE49-F238E27FC236}">
                    <a16:creationId xmlns:a16="http://schemas.microsoft.com/office/drawing/2014/main" id="{D6F4003E-A38D-35F5-62FE-7A19BF3342A6}"/>
                  </a:ext>
                </a:extLst>
              </p:cNvPr>
              <p:cNvSpPr txBox="1">
                <a:spLocks noRot="1" noChangeAspect="1" noMove="1" noResize="1" noEditPoints="1" noAdjustHandles="1" noChangeArrowheads="1" noChangeShapeType="1" noTextEdit="1"/>
              </p:cNvSpPr>
              <p:nvPr/>
            </p:nvSpPr>
            <p:spPr>
              <a:xfrm>
                <a:off x="8167720" y="2344711"/>
                <a:ext cx="793452" cy="369332"/>
              </a:xfrm>
              <a:prstGeom prst="rect">
                <a:avLst/>
              </a:prstGeom>
              <a:blipFill>
                <a:blip r:embed="rId11"/>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5403F022-6F1D-B0EB-EBEB-61B81BEF22A4}"/>
                  </a:ext>
                </a:extLst>
              </p:cNvPr>
              <p:cNvSpPr txBox="1"/>
              <p:nvPr/>
            </p:nvSpPr>
            <p:spPr>
              <a:xfrm>
                <a:off x="8872400" y="2341602"/>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𝟏𝟎</m:t>
                          </m:r>
                        </m:sub>
                      </m:sSub>
                    </m:oMath>
                  </m:oMathPara>
                </a14:m>
                <a:endParaRPr lang="en-US" b="1" dirty="0"/>
              </a:p>
            </p:txBody>
          </p:sp>
        </mc:Choice>
        <mc:Fallback xmlns="">
          <p:sp>
            <p:nvSpPr>
              <p:cNvPr id="52" name="文本框 51">
                <a:extLst>
                  <a:ext uri="{FF2B5EF4-FFF2-40B4-BE49-F238E27FC236}">
                    <a16:creationId xmlns:a16="http://schemas.microsoft.com/office/drawing/2014/main" id="{5403F022-6F1D-B0EB-EBEB-61B81BEF22A4}"/>
                  </a:ext>
                </a:extLst>
              </p:cNvPr>
              <p:cNvSpPr txBox="1">
                <a:spLocks noRot="1" noChangeAspect="1" noMove="1" noResize="1" noEditPoints="1" noAdjustHandles="1" noChangeArrowheads="1" noChangeShapeType="1" noTextEdit="1"/>
              </p:cNvSpPr>
              <p:nvPr/>
            </p:nvSpPr>
            <p:spPr>
              <a:xfrm>
                <a:off x="8872400" y="2341602"/>
                <a:ext cx="793452" cy="369332"/>
              </a:xfrm>
              <a:prstGeom prst="rect">
                <a:avLst/>
              </a:prstGeom>
              <a:blipFill>
                <a:blip r:embed="rId12"/>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EA5046A1-17E0-40C3-7EFE-1A65519872D2}"/>
                  </a:ext>
                </a:extLst>
              </p:cNvPr>
              <p:cNvSpPr txBox="1"/>
              <p:nvPr/>
            </p:nvSpPr>
            <p:spPr>
              <a:xfrm>
                <a:off x="9874176" y="2349366"/>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𝟏𝟏</m:t>
                          </m:r>
                        </m:sub>
                      </m:sSub>
                    </m:oMath>
                  </m:oMathPara>
                </a14:m>
                <a:endParaRPr lang="en-US" b="1" dirty="0"/>
              </a:p>
            </p:txBody>
          </p:sp>
        </mc:Choice>
        <mc:Fallback xmlns="">
          <p:sp>
            <p:nvSpPr>
              <p:cNvPr id="58" name="文本框 57">
                <a:extLst>
                  <a:ext uri="{FF2B5EF4-FFF2-40B4-BE49-F238E27FC236}">
                    <a16:creationId xmlns:a16="http://schemas.microsoft.com/office/drawing/2014/main" id="{EA5046A1-17E0-40C3-7EFE-1A65519872D2}"/>
                  </a:ext>
                </a:extLst>
              </p:cNvPr>
              <p:cNvSpPr txBox="1">
                <a:spLocks noRot="1" noChangeAspect="1" noMove="1" noResize="1" noEditPoints="1" noAdjustHandles="1" noChangeArrowheads="1" noChangeShapeType="1" noTextEdit="1"/>
              </p:cNvSpPr>
              <p:nvPr/>
            </p:nvSpPr>
            <p:spPr>
              <a:xfrm>
                <a:off x="9874176" y="2349366"/>
                <a:ext cx="793452" cy="369332"/>
              </a:xfrm>
              <a:prstGeom prst="rect">
                <a:avLst/>
              </a:prstGeom>
              <a:blipFill>
                <a:blip r:embed="rId13"/>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61F8DF0D-6A29-0A77-61DD-28F0BC1AE7A2}"/>
                  </a:ext>
                </a:extLst>
              </p:cNvPr>
              <p:cNvSpPr txBox="1"/>
              <p:nvPr/>
            </p:nvSpPr>
            <p:spPr>
              <a:xfrm>
                <a:off x="10703328" y="2349366"/>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𝟏𝟐</m:t>
                          </m:r>
                        </m:sub>
                      </m:sSub>
                    </m:oMath>
                  </m:oMathPara>
                </a14:m>
                <a:endParaRPr lang="en-US" b="1" dirty="0"/>
              </a:p>
            </p:txBody>
          </p:sp>
        </mc:Choice>
        <mc:Fallback xmlns="">
          <p:sp>
            <p:nvSpPr>
              <p:cNvPr id="63" name="文本框 62">
                <a:extLst>
                  <a:ext uri="{FF2B5EF4-FFF2-40B4-BE49-F238E27FC236}">
                    <a16:creationId xmlns:a16="http://schemas.microsoft.com/office/drawing/2014/main" id="{61F8DF0D-6A29-0A77-61DD-28F0BC1AE7A2}"/>
                  </a:ext>
                </a:extLst>
              </p:cNvPr>
              <p:cNvSpPr txBox="1">
                <a:spLocks noRot="1" noChangeAspect="1" noMove="1" noResize="1" noEditPoints="1" noAdjustHandles="1" noChangeArrowheads="1" noChangeShapeType="1" noTextEdit="1"/>
              </p:cNvSpPr>
              <p:nvPr/>
            </p:nvSpPr>
            <p:spPr>
              <a:xfrm>
                <a:off x="10703328" y="2349366"/>
                <a:ext cx="793452" cy="369332"/>
              </a:xfrm>
              <a:prstGeom prst="rect">
                <a:avLst/>
              </a:prstGeom>
              <a:blipFill>
                <a:blip r:embed="rId14"/>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654F0EFD-6EB3-20C0-D3F4-753CFAE44946}"/>
                  </a:ext>
                </a:extLst>
              </p:cNvPr>
              <p:cNvSpPr txBox="1"/>
              <p:nvPr/>
            </p:nvSpPr>
            <p:spPr>
              <a:xfrm>
                <a:off x="11458890" y="2359149"/>
                <a:ext cx="793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𝒕</m:t>
                          </m:r>
                        </m:e>
                        <m:sub>
                          <m:r>
                            <a:rPr lang="en-US" b="1" i="1" smtClean="0">
                              <a:latin typeface="Cambria Math" panose="02040503050406030204" pitchFamily="18" charset="0"/>
                            </a:rPr>
                            <m:t>𝟏𝟑</m:t>
                          </m:r>
                        </m:sub>
                      </m:sSub>
                    </m:oMath>
                  </m:oMathPara>
                </a14:m>
                <a:endParaRPr lang="en-US" b="1" dirty="0"/>
              </a:p>
            </p:txBody>
          </p:sp>
        </mc:Choice>
        <mc:Fallback xmlns="">
          <p:sp>
            <p:nvSpPr>
              <p:cNvPr id="68" name="文本框 67">
                <a:extLst>
                  <a:ext uri="{FF2B5EF4-FFF2-40B4-BE49-F238E27FC236}">
                    <a16:creationId xmlns:a16="http://schemas.microsoft.com/office/drawing/2014/main" id="{654F0EFD-6EB3-20C0-D3F4-753CFAE44946}"/>
                  </a:ext>
                </a:extLst>
              </p:cNvPr>
              <p:cNvSpPr txBox="1">
                <a:spLocks noRot="1" noChangeAspect="1" noMove="1" noResize="1" noEditPoints="1" noAdjustHandles="1" noChangeArrowheads="1" noChangeShapeType="1" noTextEdit="1"/>
              </p:cNvSpPr>
              <p:nvPr/>
            </p:nvSpPr>
            <p:spPr>
              <a:xfrm>
                <a:off x="11458890" y="2359149"/>
                <a:ext cx="793452" cy="369332"/>
              </a:xfrm>
              <a:prstGeom prst="rect">
                <a:avLst/>
              </a:prstGeom>
              <a:blipFill>
                <a:blip r:embed="rId15"/>
                <a:stretch>
                  <a:fillRect b="-1639"/>
                </a:stretch>
              </a:blipFill>
            </p:spPr>
            <p:txBody>
              <a:bodyPr/>
              <a:lstStyle/>
              <a:p>
                <a:r>
                  <a:rPr lang="en-US">
                    <a:noFill/>
                  </a:rPr>
                  <a:t> </a:t>
                </a:r>
              </a:p>
            </p:txBody>
          </p:sp>
        </mc:Fallback>
      </mc:AlternateContent>
      <p:cxnSp>
        <p:nvCxnSpPr>
          <p:cNvPr id="20" name="直接连接符 19">
            <a:extLst>
              <a:ext uri="{FF2B5EF4-FFF2-40B4-BE49-F238E27FC236}">
                <a16:creationId xmlns:a16="http://schemas.microsoft.com/office/drawing/2014/main" id="{63E190B1-763A-C9B8-1A81-D0121C600260}"/>
              </a:ext>
            </a:extLst>
          </p:cNvPr>
          <p:cNvCxnSpPr>
            <a:cxnSpLocks/>
          </p:cNvCxnSpPr>
          <p:nvPr/>
        </p:nvCxnSpPr>
        <p:spPr>
          <a:xfrm>
            <a:off x="7526765" y="3770787"/>
            <a:ext cx="0" cy="1243843"/>
          </a:xfrm>
          <a:prstGeom prst="line">
            <a:avLst/>
          </a:prstGeom>
          <a:ln w="28575">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3D383D9A-304C-D1F3-1C86-BCD823A553FC}"/>
              </a:ext>
            </a:extLst>
          </p:cNvPr>
          <p:cNvCxnSpPr>
            <a:cxnSpLocks/>
          </p:cNvCxnSpPr>
          <p:nvPr/>
        </p:nvCxnSpPr>
        <p:spPr>
          <a:xfrm flipV="1">
            <a:off x="2612110" y="5430615"/>
            <a:ext cx="1209620" cy="13854"/>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6CD291E6-2C89-1A54-CEDC-65CAA8C7EF95}"/>
              </a:ext>
            </a:extLst>
          </p:cNvPr>
          <p:cNvSpPr txBox="1"/>
          <p:nvPr/>
        </p:nvSpPr>
        <p:spPr>
          <a:xfrm>
            <a:off x="3821730" y="5206951"/>
            <a:ext cx="529994" cy="369332"/>
          </a:xfrm>
          <a:prstGeom prst="rect">
            <a:avLst/>
          </a:prstGeom>
          <a:noFill/>
        </p:spPr>
        <p:txBody>
          <a:bodyPr wrap="square" rtlCol="0">
            <a:spAutoFit/>
          </a:bodyPr>
          <a:lstStyle/>
          <a:p>
            <a:r>
              <a:rPr lang="en-US" altLang="zh-CN" b="1" dirty="0">
                <a:solidFill>
                  <a:schemeClr val="accent5">
                    <a:lumMod val="75000"/>
                  </a:schemeClr>
                </a:solidFill>
              </a:rPr>
              <a:t>x4</a:t>
            </a:r>
          </a:p>
        </p:txBody>
      </p:sp>
      <p:cxnSp>
        <p:nvCxnSpPr>
          <p:cNvPr id="74" name="直接连接符 73">
            <a:extLst>
              <a:ext uri="{FF2B5EF4-FFF2-40B4-BE49-F238E27FC236}">
                <a16:creationId xmlns:a16="http://schemas.microsoft.com/office/drawing/2014/main" id="{D044CD7C-7095-85E3-8EE4-21BD301DE854}"/>
              </a:ext>
            </a:extLst>
          </p:cNvPr>
          <p:cNvCxnSpPr>
            <a:cxnSpLocks/>
          </p:cNvCxnSpPr>
          <p:nvPr/>
        </p:nvCxnSpPr>
        <p:spPr>
          <a:xfrm>
            <a:off x="8612983" y="3830212"/>
            <a:ext cx="0" cy="1600403"/>
          </a:xfrm>
          <a:prstGeom prst="line">
            <a:avLst/>
          </a:prstGeom>
          <a:ln w="28575">
            <a:solidFill>
              <a:schemeClr val="accent5">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8C2CB679-5825-669B-DD48-20D18218FC92}"/>
              </a:ext>
            </a:extLst>
          </p:cNvPr>
          <p:cNvCxnSpPr>
            <a:cxnSpLocks/>
          </p:cNvCxnSpPr>
          <p:nvPr/>
        </p:nvCxnSpPr>
        <p:spPr>
          <a:xfrm>
            <a:off x="4258514" y="5417665"/>
            <a:ext cx="4354469" cy="19877"/>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344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5313" y="606693"/>
            <a:ext cx="8911687" cy="1280890"/>
          </a:xfrm>
        </p:spPr>
        <p:txBody>
          <a:bodyPr/>
          <a:lstStyle/>
          <a:p>
            <a:r>
              <a:rPr lang="zh-CN" altLang="en-US" b="1" dirty="0"/>
              <a:t>仓管排班</a:t>
            </a:r>
            <a:r>
              <a:rPr lang="en-US" altLang="zh-CN" b="1" dirty="0"/>
              <a:t>---</a:t>
            </a:r>
            <a:r>
              <a:rPr lang="zh-CN" altLang="en-US" b="1" dirty="0"/>
              <a:t>模型构建</a:t>
            </a:r>
          </a:p>
        </p:txBody>
      </p:sp>
      <p:sp>
        <p:nvSpPr>
          <p:cNvPr id="3" name="内容占位符 2"/>
          <p:cNvSpPr>
            <a:spLocks noGrp="1"/>
          </p:cNvSpPr>
          <p:nvPr>
            <p:ph idx="1"/>
          </p:nvPr>
        </p:nvSpPr>
        <p:spPr>
          <a:xfrm>
            <a:off x="1237356" y="1257588"/>
            <a:ext cx="9271078" cy="5269043"/>
          </a:xfrm>
        </p:spPr>
        <p:txBody>
          <a:bodyPr>
            <a:normAutofit/>
          </a:bodyPr>
          <a:lstStyle/>
          <a:p>
            <a:pPr marL="0" lvl="0" indent="0">
              <a:buNone/>
            </a:pPr>
            <a:r>
              <a:rPr lang="zh-CN" altLang="zh-CN" sz="2400" b="1" dirty="0">
                <a:solidFill>
                  <a:schemeClr val="accent2">
                    <a:lumMod val="75000"/>
                  </a:schemeClr>
                </a:solidFill>
              </a:rPr>
              <a:t>整数规划问题</a:t>
            </a:r>
            <a:r>
              <a:rPr lang="en-US" altLang="zh-CN" sz="2400" b="1" dirty="0">
                <a:solidFill>
                  <a:schemeClr val="accent2">
                    <a:lumMod val="75000"/>
                  </a:schemeClr>
                </a:solidFill>
              </a:rPr>
              <a:t>—</a:t>
            </a:r>
            <a:r>
              <a:rPr lang="zh-CN" altLang="en-US" sz="2400" b="1" dirty="0">
                <a:solidFill>
                  <a:schemeClr val="accent2">
                    <a:lumMod val="75000"/>
                  </a:schemeClr>
                </a:solidFill>
              </a:rPr>
              <a:t>求解最优班次结构</a:t>
            </a:r>
            <a:endParaRPr lang="en-US" altLang="zh-CN" sz="2400" b="1" dirty="0">
              <a:solidFill>
                <a:schemeClr val="accent2">
                  <a:lumMod val="75000"/>
                </a:schemeClr>
              </a:solidFill>
            </a:endParaRPr>
          </a:p>
          <a:p>
            <a:pPr marL="0" lvl="0" indent="0">
              <a:buNone/>
            </a:pPr>
            <a:endParaRPr lang="zh-CN" altLang="zh-CN" sz="2400" b="1" dirty="0">
              <a:solidFill>
                <a:schemeClr val="accent2">
                  <a:lumMod val="75000"/>
                </a:schemeClr>
              </a:solidFill>
            </a:endParaRPr>
          </a:p>
          <a:p>
            <a:pPr marL="0" indent="0">
              <a:buNone/>
            </a:pPr>
            <a:endParaRPr lang="zh-CN" altLang="en-US" b="1" dirty="0"/>
          </a:p>
        </p:txBody>
      </p:sp>
      <p:graphicFrame>
        <p:nvGraphicFramePr>
          <p:cNvPr id="9" name="对象 8">
            <a:extLst>
              <a:ext uri="{FF2B5EF4-FFF2-40B4-BE49-F238E27FC236}">
                <a16:creationId xmlns:a16="http://schemas.microsoft.com/office/drawing/2014/main" id="{387BB8C1-7BBF-396B-5D67-E6B94E735D14}"/>
              </a:ext>
            </a:extLst>
          </p:cNvPr>
          <p:cNvGraphicFramePr>
            <a:graphicFrameLocks noChangeAspect="1"/>
          </p:cNvGraphicFramePr>
          <p:nvPr>
            <p:extLst>
              <p:ext uri="{D42A27DB-BD31-4B8C-83A1-F6EECF244321}">
                <p14:modId xmlns:p14="http://schemas.microsoft.com/office/powerpoint/2010/main" val="598099263"/>
              </p:ext>
            </p:extLst>
          </p:nvPr>
        </p:nvGraphicFramePr>
        <p:xfrm>
          <a:off x="7589955" y="1887583"/>
          <a:ext cx="2105025" cy="422275"/>
        </p:xfrm>
        <a:graphic>
          <a:graphicData uri="http://schemas.openxmlformats.org/presentationml/2006/ole">
            <mc:AlternateContent xmlns:mc="http://schemas.openxmlformats.org/markup-compatibility/2006">
              <mc:Choice xmlns:v="urn:schemas-microsoft-com:vml" Requires="v">
                <p:oleObj r:id="rId2" imgW="1155600" imgH="228600" progId="Equation.KSEE3">
                  <p:embed/>
                </p:oleObj>
              </mc:Choice>
              <mc:Fallback>
                <p:oleObj r:id="rId2" imgW="1155600" imgH="228600" progId="Equation.KSEE3">
                  <p:embed/>
                  <p:pic>
                    <p:nvPicPr>
                      <p:cNvPr id="9" name="对象 8">
                        <a:extLst>
                          <a:ext uri="{FF2B5EF4-FFF2-40B4-BE49-F238E27FC236}">
                            <a16:creationId xmlns:a16="http://schemas.microsoft.com/office/drawing/2014/main" id="{387BB8C1-7BBF-396B-5D67-E6B94E735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9955" y="1887583"/>
                        <a:ext cx="2105025" cy="422275"/>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1B18C688-B0DF-D439-016B-DCBB4FBA0EF8}"/>
              </a:ext>
            </a:extLst>
          </p:cNvPr>
          <p:cNvGraphicFramePr>
            <a:graphicFrameLocks noChangeAspect="1"/>
          </p:cNvGraphicFramePr>
          <p:nvPr>
            <p:extLst>
              <p:ext uri="{D42A27DB-BD31-4B8C-83A1-F6EECF244321}">
                <p14:modId xmlns:p14="http://schemas.microsoft.com/office/powerpoint/2010/main" val="1250011584"/>
              </p:ext>
            </p:extLst>
          </p:nvPr>
        </p:nvGraphicFramePr>
        <p:xfrm>
          <a:off x="2732088" y="2457450"/>
          <a:ext cx="7823200" cy="865188"/>
        </p:xfrm>
        <a:graphic>
          <a:graphicData uri="http://schemas.openxmlformats.org/presentationml/2006/ole">
            <mc:AlternateContent xmlns:mc="http://schemas.openxmlformats.org/markup-compatibility/2006">
              <mc:Choice xmlns:v="urn:schemas-microsoft-com:vml" Requires="v">
                <p:oleObj r:id="rId4" imgW="4127400" imgH="457200" progId="Equation.KSEE3">
                  <p:embed/>
                </p:oleObj>
              </mc:Choice>
              <mc:Fallback>
                <p:oleObj r:id="rId4" imgW="4127400" imgH="457200" progId="Equation.KSEE3">
                  <p:embed/>
                  <p:pic>
                    <p:nvPicPr>
                      <p:cNvPr id="12" name="对象 11">
                        <a:extLst>
                          <a:ext uri="{FF2B5EF4-FFF2-40B4-BE49-F238E27FC236}">
                            <a16:creationId xmlns:a16="http://schemas.microsoft.com/office/drawing/2014/main" id="{1B18C688-B0DF-D439-016B-DCBB4FBA0E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2088" y="2457450"/>
                        <a:ext cx="7823200" cy="865188"/>
                      </a:xfrm>
                      <a:prstGeom prst="rect">
                        <a:avLst/>
                      </a:prstGeom>
                      <a:noFill/>
                    </p:spPr>
                  </p:pic>
                </p:oleObj>
              </mc:Fallback>
            </mc:AlternateContent>
          </a:graphicData>
        </a:graphic>
      </p:graphicFrame>
      <p:sp>
        <p:nvSpPr>
          <p:cNvPr id="13" name="文本框 12">
            <a:extLst>
              <a:ext uri="{FF2B5EF4-FFF2-40B4-BE49-F238E27FC236}">
                <a16:creationId xmlns:a16="http://schemas.microsoft.com/office/drawing/2014/main" id="{BB717677-88A1-A890-DC0B-A469989ADC1C}"/>
              </a:ext>
            </a:extLst>
          </p:cNvPr>
          <p:cNvSpPr txBox="1"/>
          <p:nvPr/>
        </p:nvSpPr>
        <p:spPr>
          <a:xfrm>
            <a:off x="700702" y="2436043"/>
            <a:ext cx="1621766" cy="369332"/>
          </a:xfrm>
          <a:prstGeom prst="rect">
            <a:avLst/>
          </a:prstGeom>
          <a:noFill/>
        </p:spPr>
        <p:txBody>
          <a:bodyPr wrap="square" rtlCol="0">
            <a:spAutoFit/>
          </a:bodyPr>
          <a:lstStyle/>
          <a:p>
            <a:r>
              <a:rPr lang="en-US" altLang="zh-CN" b="1" dirty="0">
                <a:latin typeface="Arial" panose="020B0604020202020204" pitchFamily="34" charset="0"/>
                <a:cs typeface="Arial" panose="020B0604020202020204" pitchFamily="34" charset="0"/>
              </a:rPr>
              <a:t>subject to</a:t>
            </a:r>
            <a:endParaRPr lang="en-US" b="1" dirty="0">
              <a:latin typeface="Arial" panose="020B0604020202020204" pitchFamily="34" charset="0"/>
              <a:cs typeface="Arial" panose="020B0604020202020204" pitchFamily="34" charset="0"/>
            </a:endParaRPr>
          </a:p>
        </p:txBody>
      </p:sp>
      <p:graphicFrame>
        <p:nvGraphicFramePr>
          <p:cNvPr id="15" name="对象 14">
            <a:extLst>
              <a:ext uri="{FF2B5EF4-FFF2-40B4-BE49-F238E27FC236}">
                <a16:creationId xmlns:a16="http://schemas.microsoft.com/office/drawing/2014/main" id="{9CF8CFF7-3CD8-4448-F364-452E1906C571}"/>
              </a:ext>
            </a:extLst>
          </p:cNvPr>
          <p:cNvGraphicFramePr>
            <a:graphicFrameLocks noChangeAspect="1"/>
          </p:cNvGraphicFramePr>
          <p:nvPr>
            <p:extLst>
              <p:ext uri="{D42A27DB-BD31-4B8C-83A1-F6EECF244321}">
                <p14:modId xmlns:p14="http://schemas.microsoft.com/office/powerpoint/2010/main" val="1542954399"/>
              </p:ext>
            </p:extLst>
          </p:nvPr>
        </p:nvGraphicFramePr>
        <p:xfrm>
          <a:off x="2731888" y="4050136"/>
          <a:ext cx="2806393" cy="430354"/>
        </p:xfrm>
        <a:graphic>
          <a:graphicData uri="http://schemas.openxmlformats.org/presentationml/2006/ole">
            <mc:AlternateContent xmlns:mc="http://schemas.openxmlformats.org/markup-compatibility/2006">
              <mc:Choice xmlns:v="urn:schemas-microsoft-com:vml" Requires="v">
                <p:oleObj r:id="rId6" imgW="1498320" imgH="228600" progId="Equation.KSEE3">
                  <p:embed/>
                </p:oleObj>
              </mc:Choice>
              <mc:Fallback>
                <p:oleObj r:id="rId6" imgW="1498320" imgH="228600" progId="Equation.KSEE3">
                  <p:embed/>
                  <p:pic>
                    <p:nvPicPr>
                      <p:cNvPr id="15" name="对象 14">
                        <a:extLst>
                          <a:ext uri="{FF2B5EF4-FFF2-40B4-BE49-F238E27FC236}">
                            <a16:creationId xmlns:a16="http://schemas.microsoft.com/office/drawing/2014/main" id="{9CF8CFF7-3CD8-4448-F364-452E1906C5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31888" y="4050136"/>
                        <a:ext cx="2806393" cy="430354"/>
                      </a:xfrm>
                      <a:prstGeom prst="rect">
                        <a:avLst/>
                      </a:prstGeom>
                      <a:noFill/>
                    </p:spPr>
                  </p:pic>
                </p:oleObj>
              </mc:Fallback>
            </mc:AlternateContent>
          </a:graphicData>
        </a:graphic>
      </p:graphicFrame>
      <p:sp>
        <p:nvSpPr>
          <p:cNvPr id="17" name="文本框 16">
            <a:extLst>
              <a:ext uri="{FF2B5EF4-FFF2-40B4-BE49-F238E27FC236}">
                <a16:creationId xmlns:a16="http://schemas.microsoft.com/office/drawing/2014/main" id="{30AA6FE1-9558-46D1-81DB-B49A79518DAE}"/>
              </a:ext>
            </a:extLst>
          </p:cNvPr>
          <p:cNvSpPr txBox="1"/>
          <p:nvPr/>
        </p:nvSpPr>
        <p:spPr>
          <a:xfrm>
            <a:off x="754430" y="4676618"/>
            <a:ext cx="1621766" cy="369332"/>
          </a:xfrm>
          <a:prstGeom prst="rect">
            <a:avLst/>
          </a:prstGeom>
          <a:noFill/>
        </p:spPr>
        <p:txBody>
          <a:bodyPr wrap="square" rtlCol="0">
            <a:spAutoFit/>
          </a:bodyPr>
          <a:lstStyle/>
          <a:p>
            <a:r>
              <a:rPr lang="en-US" altLang="zh-CN" b="1" dirty="0">
                <a:latin typeface="Arial" panose="020B0604020202020204" pitchFamily="34" charset="0"/>
                <a:cs typeface="Arial" panose="020B0604020202020204" pitchFamily="34" charset="0"/>
              </a:rPr>
              <a:t>where</a:t>
            </a:r>
            <a:endParaRPr lang="en-US" b="1" dirty="0">
              <a:latin typeface="Arial" panose="020B0604020202020204" pitchFamily="34" charset="0"/>
              <a:cs typeface="Arial" panose="020B0604020202020204" pitchFamily="34" charset="0"/>
            </a:endParaRPr>
          </a:p>
        </p:txBody>
      </p:sp>
      <p:graphicFrame>
        <p:nvGraphicFramePr>
          <p:cNvPr id="21" name="对象 20">
            <a:extLst>
              <a:ext uri="{FF2B5EF4-FFF2-40B4-BE49-F238E27FC236}">
                <a16:creationId xmlns:a16="http://schemas.microsoft.com/office/drawing/2014/main" id="{688B3368-993D-1EA8-7968-D9E0DCFFB044}"/>
              </a:ext>
            </a:extLst>
          </p:cNvPr>
          <p:cNvGraphicFramePr>
            <a:graphicFrameLocks noChangeAspect="1"/>
          </p:cNvGraphicFramePr>
          <p:nvPr>
            <p:extLst>
              <p:ext uri="{D42A27DB-BD31-4B8C-83A1-F6EECF244321}">
                <p14:modId xmlns:p14="http://schemas.microsoft.com/office/powerpoint/2010/main" val="3389700493"/>
              </p:ext>
            </p:extLst>
          </p:nvPr>
        </p:nvGraphicFramePr>
        <p:xfrm>
          <a:off x="2753372" y="6034723"/>
          <a:ext cx="4795095" cy="716257"/>
        </p:xfrm>
        <a:graphic>
          <a:graphicData uri="http://schemas.openxmlformats.org/presentationml/2006/ole">
            <mc:AlternateContent xmlns:mc="http://schemas.openxmlformats.org/markup-compatibility/2006">
              <mc:Choice xmlns:v="urn:schemas-microsoft-com:vml" Requires="v">
                <p:oleObj r:id="rId8" imgW="3251160" imgH="482400" progId="Equation.KSEE3">
                  <p:embed/>
                </p:oleObj>
              </mc:Choice>
              <mc:Fallback>
                <p:oleObj r:id="rId8" imgW="3251160" imgH="482400" progId="Equation.KSEE3">
                  <p:embed/>
                  <p:pic>
                    <p:nvPicPr>
                      <p:cNvPr id="21" name="对象 20">
                        <a:extLst>
                          <a:ext uri="{FF2B5EF4-FFF2-40B4-BE49-F238E27FC236}">
                            <a16:creationId xmlns:a16="http://schemas.microsoft.com/office/drawing/2014/main" id="{688B3368-993D-1EA8-7968-D9E0DCFFB04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3372" y="6034723"/>
                        <a:ext cx="4795095" cy="716257"/>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23" name="对象 22">
                <a:extLst>
                  <a:ext uri="{FF2B5EF4-FFF2-40B4-BE49-F238E27FC236}">
                    <a16:creationId xmlns:a16="http://schemas.microsoft.com/office/drawing/2014/main" id="{0A06080A-0ADA-75A5-FE6B-31D86346431B}"/>
                  </a:ext>
                </a:extLst>
              </p:cNvPr>
              <p:cNvSpPr txBox="1"/>
              <p:nvPr/>
            </p:nvSpPr>
            <p:spPr bwMode="auto">
              <a:xfrm>
                <a:off x="2732088" y="3300413"/>
                <a:ext cx="4757737" cy="720725"/>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𝑚</m:t>
                          </m:r>
                        </m:sub>
                      </m:sSub>
                      <m:r>
                        <a:rPr lang="en-US" i="1">
                          <a:solidFill>
                            <a:srgbClr val="000000"/>
                          </a:solidFill>
                          <a:latin typeface="Cambria Math" panose="02040503050406030204" pitchFamily="18" charset="0"/>
                        </a:rPr>
                        <m:t>=</m:t>
                      </m:r>
                      <m:d>
                        <m:dPr>
                          <m:begChr m:val="{"/>
                          <m:endChr m:val=""/>
                          <m:ctrlPr>
                            <a:rPr lang="en-US" i="1">
                              <a:solidFill>
                                <a:srgbClr val="000000"/>
                              </a:solidFill>
                              <a:latin typeface="Cambria Math" panose="02040503050406030204" pitchFamily="18" charset="0"/>
                            </a:rPr>
                          </m:ctrlPr>
                        </m:dPr>
                        <m:e>
                          <m:m>
                            <m:mPr>
                              <m:plcHide m:val="on"/>
                              <m:mcs>
                                <m:mc>
                                  <m:mcPr>
                                    <m:count m:val="1"/>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0, </m:t>
                                </m:r>
                                <m:r>
                                  <a:rPr lang="en-US" i="1">
                                    <a:solidFill>
                                      <a:srgbClr val="000000"/>
                                    </a:solidFill>
                                    <a:latin typeface="Cambria Math" panose="02040503050406030204" pitchFamily="18" charset="0"/>
                                  </a:rPr>
                                  <m:t>时间粒度</m:t>
                                </m:r>
                                <m:r>
                                  <a:rPr lang="en-US" i="1">
                                    <a:solidFill>
                                      <a:srgbClr val="000000"/>
                                    </a:solidFill>
                                    <a:latin typeface="Cambria Math" panose="02040503050406030204" pitchFamily="18" charset="0"/>
                                  </a:rPr>
                                  <m:t>𝑡</m:t>
                                </m:r>
                                <m:r>
                                  <a:rPr lang="en-US" i="1">
                                    <a:solidFill>
                                      <a:srgbClr val="000000"/>
                                    </a:solidFill>
                                    <a:latin typeface="Cambria Math" panose="02040503050406030204" pitchFamily="18" charset="0"/>
                                  </a:rPr>
                                  <m:t>与仓管班次</m:t>
                                </m:r>
                                <m:r>
                                  <a:rPr lang="en-US" i="1">
                                    <a:solidFill>
                                      <a:srgbClr val="000000"/>
                                    </a:solidFill>
                                    <a:latin typeface="Cambria Math" panose="02040503050406030204" pitchFamily="18" charset="0"/>
                                  </a:rPr>
                                  <m:t>𝑚</m:t>
                                </m:r>
                                <m:r>
                                  <a:rPr lang="en-US" i="1">
                                    <a:solidFill>
                                      <a:srgbClr val="000000"/>
                                    </a:solidFill>
                                    <a:latin typeface="Cambria Math" panose="02040503050406030204" pitchFamily="18" charset="0"/>
                                  </a:rPr>
                                  <m:t>的时间无重合</m:t>
                                </m:r>
                                <m:r>
                                  <a:rPr lang="en-US" i="1">
                                    <a:solidFill>
                                      <a:srgbClr val="000000"/>
                                    </a:solidFill>
                                    <a:latin typeface="Cambria Math" panose="02040503050406030204" pitchFamily="18" charset="0"/>
                                  </a:rPr>
                                  <m:t>;</m:t>
                                </m:r>
                              </m:e>
                            </m:mr>
                            <m:mr>
                              <m:e>
                                <m:r>
                                  <a:rPr lang="en-US" i="1">
                                    <a:solidFill>
                                      <a:srgbClr val="000000"/>
                                    </a:solidFill>
                                    <a:latin typeface="Cambria Math" panose="02040503050406030204" pitchFamily="18" charset="0"/>
                                  </a:rPr>
                                  <m:t>1, </m:t>
                                </m:r>
                                <m:r>
                                  <a:rPr lang="en-US" i="1">
                                    <a:solidFill>
                                      <a:srgbClr val="000000"/>
                                    </a:solidFill>
                                    <a:latin typeface="Cambria Math" panose="02040503050406030204" pitchFamily="18" charset="0"/>
                                  </a:rPr>
                                  <m:t>时间粒度</m:t>
                                </m:r>
                                <m:r>
                                  <a:rPr lang="en-US" i="1">
                                    <a:solidFill>
                                      <a:srgbClr val="000000"/>
                                    </a:solidFill>
                                    <a:latin typeface="Cambria Math" panose="02040503050406030204" pitchFamily="18" charset="0"/>
                                  </a:rPr>
                                  <m:t>𝑡</m:t>
                                </m:r>
                                <m:r>
                                  <a:rPr lang="en-US" i="1">
                                    <a:solidFill>
                                      <a:srgbClr val="000000"/>
                                    </a:solidFill>
                                    <a:latin typeface="Cambria Math" panose="02040503050406030204" pitchFamily="18" charset="0"/>
                                  </a:rPr>
                                  <m:t>与仓管班次</m:t>
                                </m:r>
                                <m:r>
                                  <a:rPr lang="en-US" i="1">
                                    <a:solidFill>
                                      <a:srgbClr val="000000"/>
                                    </a:solidFill>
                                    <a:latin typeface="Cambria Math" panose="02040503050406030204" pitchFamily="18" charset="0"/>
                                  </a:rPr>
                                  <m:t>𝑚</m:t>
                                </m:r>
                                <m:r>
                                  <a:rPr lang="en-US" i="1">
                                    <a:solidFill>
                                      <a:srgbClr val="000000"/>
                                    </a:solidFill>
                                    <a:latin typeface="Cambria Math" panose="02040503050406030204" pitchFamily="18" charset="0"/>
                                  </a:rPr>
                                  <m:t>的时间有重合</m:t>
                                </m:r>
                                <m:r>
                                  <a:rPr lang="en-US" i="1">
                                    <a:solidFill>
                                      <a:srgbClr val="000000"/>
                                    </a:solidFill>
                                    <a:latin typeface="Cambria Math" panose="02040503050406030204" pitchFamily="18" charset="0"/>
                                  </a:rPr>
                                  <m:t>,</m:t>
                                </m:r>
                              </m:e>
                            </m:mr>
                          </m:m>
                        </m:e>
                      </m:d>
                    </m:oMath>
                  </m:oMathPara>
                </a14:m>
                <a:endParaRPr lang="en-US" dirty="0"/>
              </a:p>
            </p:txBody>
          </p:sp>
        </mc:Choice>
        <mc:Fallback xmlns="">
          <p:sp>
            <p:nvSpPr>
              <p:cNvPr id="23" name="对象 22">
                <a:extLst>
                  <a:ext uri="{FF2B5EF4-FFF2-40B4-BE49-F238E27FC236}">
                    <a16:creationId xmlns:a16="http://schemas.microsoft.com/office/drawing/2014/main" id="{0A06080A-0ADA-75A5-FE6B-31D86346431B}"/>
                  </a:ext>
                </a:extLst>
              </p:cNvPr>
              <p:cNvSpPr txBox="1">
                <a:spLocks noRot="1" noChangeAspect="1" noMove="1" noResize="1" noEditPoints="1" noAdjustHandles="1" noChangeArrowheads="1" noChangeShapeType="1" noTextEdit="1"/>
              </p:cNvSpPr>
              <p:nvPr/>
            </p:nvSpPr>
            <p:spPr bwMode="auto">
              <a:xfrm>
                <a:off x="2732088" y="3300413"/>
                <a:ext cx="4757737" cy="72072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408B899C-3361-05F2-FF01-FF292C5727A7}"/>
                  </a:ext>
                </a:extLst>
              </p:cNvPr>
              <p:cNvSpPr txBox="1"/>
              <p:nvPr/>
            </p:nvSpPr>
            <p:spPr>
              <a:xfrm>
                <a:off x="2322468" y="4497292"/>
                <a:ext cx="9702879" cy="6651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836967"/>
                              </a:solidFill>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𝒕𝒏</m:t>
                          </m:r>
                        </m:sub>
                      </m:sSub>
                      <m:r>
                        <a:rPr lang="en-US" b="1" i="0">
                          <a:latin typeface="Cambria Math" panose="02040503050406030204" pitchFamily="18" charset="0"/>
                        </a:rPr>
                        <m:t>=</m:t>
                      </m:r>
                      <m:sSub>
                        <m:sSubPr>
                          <m:ctrlPr>
                            <a:rPr lang="en-US" b="1" i="1">
                              <a:solidFill>
                                <a:srgbClr val="836967"/>
                              </a:solidFill>
                              <a:latin typeface="Cambria Math" panose="02040503050406030204" pitchFamily="18" charset="0"/>
                            </a:rPr>
                          </m:ctrlPr>
                        </m:sSubPr>
                        <m:e>
                          <m:r>
                            <a:rPr lang="en-US" b="1" i="1">
                              <a:latin typeface="Cambria Math" panose="02040503050406030204" pitchFamily="18" charset="0"/>
                            </a:rPr>
                            <m:t>𝜶</m:t>
                          </m:r>
                        </m:e>
                        <m:sub>
                          <m:r>
                            <a:rPr lang="en-US" b="1" i="0">
                              <a:latin typeface="Cambria Math" panose="02040503050406030204" pitchFamily="18" charset="0"/>
                            </a:rPr>
                            <m:t>𝟏</m:t>
                          </m:r>
                        </m:sub>
                      </m:sSub>
                      <m:f>
                        <m:fPr>
                          <m:ctrlPr>
                            <a:rPr lang="en-US" b="1" i="1">
                              <a:solidFill>
                                <a:srgbClr val="836967"/>
                              </a:solidFill>
                              <a:latin typeface="Cambria Math" panose="02040503050406030204" pitchFamily="18" charset="0"/>
                            </a:rPr>
                          </m:ctrlPr>
                        </m:fPr>
                        <m:num>
                          <m:sSub>
                            <m:sSubPr>
                              <m:ctrlPr>
                                <a:rPr lang="en-US" b="1" i="1">
                                  <a:solidFill>
                                    <a:srgbClr val="836967"/>
                                  </a:solidFill>
                                  <a:latin typeface="Cambria Math" panose="02040503050406030204" pitchFamily="18" charset="0"/>
                                </a:rPr>
                              </m:ctrlPr>
                            </m:sSubPr>
                            <m:e>
                              <m:r>
                                <a:rPr lang="en-US" b="1" i="1">
                                  <a:latin typeface="Cambria Math" panose="02040503050406030204" pitchFamily="18" charset="0"/>
                                </a:rPr>
                                <m:t>𝒍</m:t>
                              </m:r>
                            </m:e>
                            <m:sub>
                              <m:r>
                                <a:rPr lang="en-US" b="1" i="1">
                                  <a:latin typeface="Cambria Math" panose="02040503050406030204" pitchFamily="18" charset="0"/>
                                </a:rPr>
                                <m:t>𝒕</m:t>
                              </m:r>
                            </m:sub>
                          </m:sSub>
                        </m:num>
                        <m:den>
                          <m:sSub>
                            <m:sSubPr>
                              <m:ctrlPr>
                                <a:rPr lang="en-US" b="1" i="1">
                                  <a:solidFill>
                                    <a:srgbClr val="836967"/>
                                  </a:solidFill>
                                  <a:latin typeface="Cambria Math" panose="02040503050406030204" pitchFamily="18" charset="0"/>
                                </a:rPr>
                              </m:ctrlPr>
                            </m:sSubPr>
                            <m:e>
                              <m:r>
                                <a:rPr lang="en-US" b="1" i="1">
                                  <a:latin typeface="Cambria Math" panose="02040503050406030204" pitchFamily="18" charset="0"/>
                                </a:rPr>
                                <m:t>𝑳</m:t>
                              </m:r>
                            </m:e>
                            <m:sub>
                              <m:r>
                                <a:rPr lang="en-US" b="1" i="0">
                                  <a:latin typeface="Cambria Math" panose="02040503050406030204" pitchFamily="18" charset="0"/>
                                </a:rPr>
                                <m:t>𝟏</m:t>
                              </m:r>
                            </m:sub>
                          </m:sSub>
                        </m:den>
                      </m:f>
                      <m:sSub>
                        <m:sSubPr>
                          <m:ctrlPr>
                            <a:rPr lang="en-US" b="1" i="1">
                              <a:solidFill>
                                <a:srgbClr val="836967"/>
                              </a:solidFill>
                              <a:latin typeface="Cambria Math" panose="02040503050406030204" pitchFamily="18" charset="0"/>
                            </a:rPr>
                          </m:ctrlPr>
                        </m:sSubPr>
                        <m:e>
                          <m:r>
                            <a:rPr lang="en-US" b="1" i="1">
                              <a:latin typeface="Cambria Math" panose="02040503050406030204" pitchFamily="18" charset="0"/>
                            </a:rPr>
                            <m:t>𝒀</m:t>
                          </m:r>
                        </m:e>
                        <m:sub>
                          <m:r>
                            <a:rPr lang="en-US" b="1" i="0">
                              <a:latin typeface="Cambria Math" panose="02040503050406030204" pitchFamily="18" charset="0"/>
                            </a:rPr>
                            <m:t>𝟏</m:t>
                          </m:r>
                          <m:r>
                            <a:rPr lang="en-US" b="1" i="1">
                              <a:latin typeface="Cambria Math" panose="02040503050406030204" pitchFamily="18" charset="0"/>
                            </a:rPr>
                            <m:t>𝒏</m:t>
                          </m:r>
                        </m:sub>
                      </m:sSub>
                      <m:r>
                        <a:rPr lang="en-US" b="1" i="0">
                          <a:latin typeface="Cambria Math" panose="02040503050406030204" pitchFamily="18" charset="0"/>
                        </a:rPr>
                        <m:t>+...+</m:t>
                      </m:r>
                      <m:sSub>
                        <m:sSubPr>
                          <m:ctrlPr>
                            <a:rPr lang="en-US" b="1" i="1">
                              <a:solidFill>
                                <a:srgbClr val="836967"/>
                              </a:solidFill>
                              <a:latin typeface="Cambria Math" panose="02040503050406030204" pitchFamily="18" charset="0"/>
                            </a:rPr>
                          </m:ctrlPr>
                        </m:sSubPr>
                        <m:e>
                          <m:r>
                            <a:rPr lang="en-US" b="1" i="1">
                              <a:latin typeface="Cambria Math" panose="02040503050406030204" pitchFamily="18" charset="0"/>
                            </a:rPr>
                            <m:t>𝜶</m:t>
                          </m:r>
                        </m:e>
                        <m:sub>
                          <m:r>
                            <a:rPr lang="en-US" b="1" i="1">
                              <a:latin typeface="Cambria Math" panose="02040503050406030204" pitchFamily="18" charset="0"/>
                            </a:rPr>
                            <m:t>𝒔</m:t>
                          </m:r>
                        </m:sub>
                      </m:sSub>
                      <m:f>
                        <m:fPr>
                          <m:ctrlPr>
                            <a:rPr lang="en-US" b="1" i="1">
                              <a:solidFill>
                                <a:srgbClr val="836967"/>
                              </a:solidFill>
                              <a:latin typeface="Cambria Math" panose="02040503050406030204" pitchFamily="18" charset="0"/>
                            </a:rPr>
                          </m:ctrlPr>
                        </m:fPr>
                        <m:num>
                          <m:sSub>
                            <m:sSubPr>
                              <m:ctrlPr>
                                <a:rPr lang="en-US" b="1" i="1">
                                  <a:solidFill>
                                    <a:srgbClr val="836967"/>
                                  </a:solidFill>
                                  <a:latin typeface="Cambria Math" panose="02040503050406030204" pitchFamily="18" charset="0"/>
                                </a:rPr>
                              </m:ctrlPr>
                            </m:sSubPr>
                            <m:e>
                              <m:r>
                                <a:rPr lang="en-US" b="1" i="1">
                                  <a:latin typeface="Cambria Math" panose="02040503050406030204" pitchFamily="18" charset="0"/>
                                </a:rPr>
                                <m:t>𝒍</m:t>
                              </m:r>
                            </m:e>
                            <m:sub>
                              <m:r>
                                <a:rPr lang="en-US" b="1" i="1">
                                  <a:latin typeface="Cambria Math" panose="02040503050406030204" pitchFamily="18" charset="0"/>
                                </a:rPr>
                                <m:t>𝒕</m:t>
                              </m:r>
                            </m:sub>
                          </m:sSub>
                        </m:num>
                        <m:den>
                          <m:sSub>
                            <m:sSubPr>
                              <m:ctrlPr>
                                <a:rPr lang="en-US" b="1" i="1">
                                  <a:solidFill>
                                    <a:srgbClr val="836967"/>
                                  </a:solidFill>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𝒔</m:t>
                              </m:r>
                            </m:sub>
                          </m:sSub>
                        </m:den>
                      </m:f>
                      <m:sSub>
                        <m:sSubPr>
                          <m:ctrlPr>
                            <a:rPr lang="en-US" b="1" i="1">
                              <a:solidFill>
                                <a:srgbClr val="836967"/>
                              </a:solidFill>
                              <a:latin typeface="Cambria Math" panose="02040503050406030204" pitchFamily="18" charset="0"/>
                            </a:rPr>
                          </m:ctrlPr>
                        </m:sSubPr>
                        <m:e>
                          <m:r>
                            <a:rPr lang="en-US" b="1" i="1">
                              <a:latin typeface="Cambria Math" panose="02040503050406030204" pitchFamily="18" charset="0"/>
                            </a:rPr>
                            <m:t>𝒀</m:t>
                          </m:r>
                        </m:e>
                        <m:sub>
                          <m:r>
                            <a:rPr lang="en-US" b="1" i="1">
                              <a:latin typeface="Cambria Math" panose="02040503050406030204" pitchFamily="18" charset="0"/>
                            </a:rPr>
                            <m:t>𝒔𝒏</m:t>
                          </m:r>
                        </m:sub>
                      </m:sSub>
                      <m:r>
                        <a:rPr lang="en-US" b="1" i="0">
                          <a:latin typeface="Cambria Math" panose="02040503050406030204" pitchFamily="18" charset="0"/>
                        </a:rPr>
                        <m:t>+...+</m:t>
                      </m:r>
                      <m:sSub>
                        <m:sSubPr>
                          <m:ctrlPr>
                            <a:rPr lang="en-US" b="1" i="1">
                              <a:solidFill>
                                <a:srgbClr val="836967"/>
                              </a:solidFill>
                              <a:latin typeface="Cambria Math" panose="02040503050406030204" pitchFamily="18" charset="0"/>
                            </a:rPr>
                          </m:ctrlPr>
                        </m:sSubPr>
                        <m:e>
                          <m:r>
                            <a:rPr lang="en-US" b="1" i="1">
                              <a:latin typeface="Cambria Math" panose="02040503050406030204" pitchFamily="18" charset="0"/>
                            </a:rPr>
                            <m:t>𝜶</m:t>
                          </m:r>
                        </m:e>
                        <m:sub>
                          <m:r>
                            <a:rPr lang="en-US" b="1" i="1">
                              <a:latin typeface="Cambria Math" panose="02040503050406030204" pitchFamily="18" charset="0"/>
                            </a:rPr>
                            <m:t>𝑺</m:t>
                          </m:r>
                        </m:sub>
                      </m:sSub>
                      <m:f>
                        <m:fPr>
                          <m:ctrlPr>
                            <a:rPr lang="en-US" b="1" i="1">
                              <a:solidFill>
                                <a:srgbClr val="836967"/>
                              </a:solidFill>
                              <a:latin typeface="Cambria Math" panose="02040503050406030204" pitchFamily="18" charset="0"/>
                            </a:rPr>
                          </m:ctrlPr>
                        </m:fPr>
                        <m:num>
                          <m:sSub>
                            <m:sSubPr>
                              <m:ctrlPr>
                                <a:rPr lang="en-US" b="1" i="1">
                                  <a:solidFill>
                                    <a:srgbClr val="836967"/>
                                  </a:solidFill>
                                  <a:latin typeface="Cambria Math" panose="02040503050406030204" pitchFamily="18" charset="0"/>
                                </a:rPr>
                              </m:ctrlPr>
                            </m:sSubPr>
                            <m:e>
                              <m:r>
                                <a:rPr lang="en-US" b="1" i="1">
                                  <a:latin typeface="Cambria Math" panose="02040503050406030204" pitchFamily="18" charset="0"/>
                                </a:rPr>
                                <m:t>𝒍</m:t>
                              </m:r>
                            </m:e>
                            <m:sub>
                              <m:r>
                                <a:rPr lang="en-US" b="1" i="1">
                                  <a:latin typeface="Cambria Math" panose="02040503050406030204" pitchFamily="18" charset="0"/>
                                </a:rPr>
                                <m:t>𝒕</m:t>
                              </m:r>
                            </m:sub>
                          </m:sSub>
                        </m:num>
                        <m:den>
                          <m:sSub>
                            <m:sSubPr>
                              <m:ctrlPr>
                                <a:rPr lang="en-US" b="1" i="1">
                                  <a:solidFill>
                                    <a:srgbClr val="836967"/>
                                  </a:solidFill>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𝑺</m:t>
                              </m:r>
                            </m:sub>
                          </m:sSub>
                        </m:den>
                      </m:f>
                      <m:sSub>
                        <m:sSubPr>
                          <m:ctrlPr>
                            <a:rPr lang="en-US" b="1" i="1">
                              <a:solidFill>
                                <a:srgbClr val="836967"/>
                              </a:solidFill>
                              <a:latin typeface="Cambria Math" panose="02040503050406030204" pitchFamily="18" charset="0"/>
                            </a:rPr>
                          </m:ctrlPr>
                        </m:sSubPr>
                        <m:e>
                          <m:r>
                            <a:rPr lang="en-US" b="1" i="1">
                              <a:latin typeface="Cambria Math" panose="02040503050406030204" pitchFamily="18" charset="0"/>
                            </a:rPr>
                            <m:t>𝒀</m:t>
                          </m:r>
                        </m:e>
                        <m:sub>
                          <m:r>
                            <a:rPr lang="en-US" b="1" i="1">
                              <a:latin typeface="Cambria Math" panose="02040503050406030204" pitchFamily="18" charset="0"/>
                            </a:rPr>
                            <m:t>𝑺𝒏</m:t>
                          </m:r>
                        </m:sub>
                      </m:sSub>
                      <m:r>
                        <a:rPr lang="en-US" b="1" i="0">
                          <a:latin typeface="Cambria Math" panose="02040503050406030204" pitchFamily="18" charset="0"/>
                        </a:rPr>
                        <m:t>, </m:t>
                      </m:r>
                      <m:r>
                        <a:rPr lang="en-US" b="1" i="1">
                          <a:latin typeface="Cambria Math" panose="02040503050406030204" pitchFamily="18" charset="0"/>
                        </a:rPr>
                        <m:t>𝒕</m:t>
                      </m:r>
                      <m:r>
                        <a:rPr lang="en-US" b="1" i="0">
                          <a:latin typeface="Cambria Math" panose="02040503050406030204" pitchFamily="18" charset="0"/>
                        </a:rPr>
                        <m:t>∈</m:t>
                      </m:r>
                      <m:d>
                        <m:dPr>
                          <m:begChr m:val="{"/>
                          <m:endChr m:val="}"/>
                          <m:ctrlPr>
                            <a:rPr lang="en-US" b="1" i="1" smtClean="0">
                              <a:latin typeface="Cambria Math" panose="02040503050406030204" pitchFamily="18" charset="0"/>
                            </a:rPr>
                          </m:ctrlPr>
                        </m:dPr>
                        <m:e>
                          <m:r>
                            <a:rPr lang="en-US" b="1" i="0" smtClean="0">
                              <a:latin typeface="Cambria Math" panose="02040503050406030204" pitchFamily="18" charset="0"/>
                            </a:rPr>
                            <m:t>𝟏</m:t>
                          </m:r>
                          <m:r>
                            <a:rPr lang="en-US" b="1" i="0" smtClean="0">
                              <a:latin typeface="Cambria Math" panose="02040503050406030204" pitchFamily="18" charset="0"/>
                            </a:rPr>
                            <m:t>,</m:t>
                          </m:r>
                          <m:r>
                            <a:rPr lang="en-US" b="1" i="0" smtClean="0">
                              <a:latin typeface="Cambria Math" panose="02040503050406030204" pitchFamily="18" charset="0"/>
                            </a:rPr>
                            <m:t>𝟐</m:t>
                          </m:r>
                          <m:r>
                            <a:rPr lang="en-US" b="1" i="0" smtClean="0">
                              <a:latin typeface="Cambria Math" panose="02040503050406030204" pitchFamily="18" charset="0"/>
                            </a:rPr>
                            <m:t>,…</m:t>
                          </m:r>
                          <m:r>
                            <a:rPr lang="en-US" b="1" i="0" smtClean="0">
                              <a:latin typeface="Cambria Math" panose="02040503050406030204" pitchFamily="18" charset="0"/>
                            </a:rPr>
                            <m:t>𝐓</m:t>
                          </m:r>
                        </m:e>
                      </m:d>
                      <m:r>
                        <a:rPr lang="en-US" b="1" i="0">
                          <a:latin typeface="Cambria Math" panose="02040503050406030204" pitchFamily="18" charset="0"/>
                        </a:rPr>
                        <m:t>,</m:t>
                      </m:r>
                      <m:r>
                        <a:rPr lang="en-US" b="1" i="1" smtClean="0">
                          <a:latin typeface="Cambria Math" panose="02040503050406030204" pitchFamily="18" charset="0"/>
                        </a:rPr>
                        <m:t> </m:t>
                      </m:r>
                      <m:r>
                        <a:rPr lang="en-US" b="1" i="1">
                          <a:latin typeface="Cambria Math" panose="02040503050406030204" pitchFamily="18" charset="0"/>
                        </a:rPr>
                        <m:t>𝒔</m:t>
                      </m:r>
                      <m:r>
                        <a:rPr lang="en-US" b="1" i="0">
                          <a:latin typeface="Cambria Math" panose="02040503050406030204" pitchFamily="18" charset="0"/>
                        </a:rPr>
                        <m:t>∈</m:t>
                      </m:r>
                      <m:d>
                        <m:dPr>
                          <m:begChr m:val="{"/>
                          <m:endChr m:val="}"/>
                          <m:ctrlPr>
                            <a:rPr lang="en-US" b="1" i="1" smtClean="0">
                              <a:latin typeface="Cambria Math" panose="02040503050406030204" pitchFamily="18" charset="0"/>
                            </a:rPr>
                          </m:ctrlPr>
                        </m:dPr>
                        <m:e>
                          <m:r>
                            <a:rPr lang="en-US" b="1" i="0" smtClean="0">
                              <a:latin typeface="Cambria Math" panose="02040503050406030204" pitchFamily="18" charset="0"/>
                            </a:rPr>
                            <m:t>𝟏</m:t>
                          </m:r>
                          <m:r>
                            <a:rPr lang="en-US" b="1" i="0" smtClean="0">
                              <a:latin typeface="Cambria Math" panose="02040503050406030204" pitchFamily="18" charset="0"/>
                            </a:rPr>
                            <m:t>,</m:t>
                          </m:r>
                          <m:r>
                            <a:rPr lang="en-US" b="1" i="0" smtClean="0">
                              <a:latin typeface="Cambria Math" panose="02040503050406030204" pitchFamily="18" charset="0"/>
                            </a:rPr>
                            <m:t>𝟐</m:t>
                          </m:r>
                          <m:r>
                            <a:rPr lang="en-US" b="1" i="0" smtClean="0">
                              <a:latin typeface="Cambria Math" panose="02040503050406030204" pitchFamily="18" charset="0"/>
                            </a:rPr>
                            <m:t>,…</m:t>
                          </m:r>
                          <m:r>
                            <a:rPr lang="en-US" b="1" i="0" smtClean="0">
                              <a:latin typeface="Cambria Math" panose="02040503050406030204" pitchFamily="18" charset="0"/>
                            </a:rPr>
                            <m:t>𝐒</m:t>
                          </m:r>
                        </m:e>
                      </m:d>
                      <m:r>
                        <a:rPr lang="en-US" b="1" i="0" smtClean="0">
                          <a:latin typeface="Cambria Math" panose="02040503050406030204" pitchFamily="18" charset="0"/>
                        </a:rPr>
                        <m:t> </m:t>
                      </m:r>
                      <m:r>
                        <a:rPr lang="en-US" b="1" i="0" smtClean="0">
                          <a:latin typeface="Cambria Math" panose="02040503050406030204" pitchFamily="18" charset="0"/>
                        </a:rPr>
                        <m:t>𝐚𝐧𝐝</m:t>
                      </m:r>
                      <m:r>
                        <a:rPr lang="en-US" b="1" i="0" smtClean="0">
                          <a:latin typeface="Cambria Math" panose="02040503050406030204" pitchFamily="18" charset="0"/>
                        </a:rPr>
                        <m:t> </m:t>
                      </m:r>
                      <m:r>
                        <a:rPr lang="en-US" b="1" i="1" smtClean="0">
                          <a:latin typeface="Cambria Math" panose="02040503050406030204" pitchFamily="18" charset="0"/>
                        </a:rPr>
                        <m:t>𝒏</m:t>
                      </m:r>
                      <m:r>
                        <a:rPr lang="en-US" b="1">
                          <a:latin typeface="Cambria Math" panose="02040503050406030204" pitchFamily="18" charset="0"/>
                        </a:rPr>
                        <m:t>∈</m:t>
                      </m:r>
                      <m:r>
                        <a:rPr lang="en-US" b="1" i="0" smtClean="0">
                          <a:latin typeface="Cambria Math" panose="02040503050406030204" pitchFamily="18" charset="0"/>
                        </a:rPr>
                        <m:t>{</m:t>
                      </m:r>
                      <m:r>
                        <a:rPr lang="en-US" b="1" i="0" smtClean="0">
                          <a:latin typeface="Cambria Math" panose="02040503050406030204" pitchFamily="18" charset="0"/>
                        </a:rPr>
                        <m:t>𝟏</m:t>
                      </m:r>
                      <m:r>
                        <a:rPr lang="en-US" b="1" i="0" smtClean="0">
                          <a:latin typeface="Cambria Math" panose="02040503050406030204" pitchFamily="18" charset="0"/>
                        </a:rPr>
                        <m:t>,</m:t>
                      </m:r>
                      <m:r>
                        <a:rPr lang="en-US" b="1" i="0" smtClean="0">
                          <a:latin typeface="Cambria Math" panose="02040503050406030204" pitchFamily="18" charset="0"/>
                        </a:rPr>
                        <m:t>𝟐</m:t>
                      </m:r>
                      <m:r>
                        <a:rPr lang="en-US" b="1" i="0" smtClean="0">
                          <a:latin typeface="Cambria Math" panose="02040503050406030204" pitchFamily="18" charset="0"/>
                        </a:rPr>
                        <m:t>,…,</m:t>
                      </m:r>
                      <m:r>
                        <a:rPr lang="en-US" b="1" i="0" smtClean="0">
                          <a:latin typeface="Cambria Math" panose="02040503050406030204" pitchFamily="18" charset="0"/>
                        </a:rPr>
                        <m:t>𝐍</m:t>
                      </m:r>
                      <m:r>
                        <a:rPr lang="en-US" b="1" i="0" smtClean="0">
                          <a:latin typeface="Cambria Math" panose="02040503050406030204" pitchFamily="18" charset="0"/>
                        </a:rPr>
                        <m:t>}</m:t>
                      </m:r>
                    </m:oMath>
                  </m:oMathPara>
                </a14:m>
                <a:endParaRPr lang="en-US" b="1" dirty="0">
                  <a:latin typeface="Vijaya" panose="020B0502040204020203" pitchFamily="18" charset="0"/>
                  <a:ea typeface="Cambria" panose="02040503050406030204" pitchFamily="18" charset="0"/>
                  <a:cs typeface="Vijaya" panose="020B0502040204020203" pitchFamily="18" charset="0"/>
                </a:endParaRPr>
              </a:p>
            </p:txBody>
          </p:sp>
        </mc:Choice>
        <mc:Fallback xmlns="">
          <p:sp>
            <p:nvSpPr>
              <p:cNvPr id="25" name="文本框 24">
                <a:extLst>
                  <a:ext uri="{FF2B5EF4-FFF2-40B4-BE49-F238E27FC236}">
                    <a16:creationId xmlns:a16="http://schemas.microsoft.com/office/drawing/2014/main" id="{408B899C-3361-05F2-FF01-FF292C5727A7}"/>
                  </a:ext>
                </a:extLst>
              </p:cNvPr>
              <p:cNvSpPr txBox="1">
                <a:spLocks noRot="1" noChangeAspect="1" noMove="1" noResize="1" noEditPoints="1" noAdjustHandles="1" noChangeArrowheads="1" noChangeShapeType="1" noTextEdit="1"/>
              </p:cNvSpPr>
              <p:nvPr/>
            </p:nvSpPr>
            <p:spPr>
              <a:xfrm>
                <a:off x="2322468" y="4497292"/>
                <a:ext cx="9702879" cy="665118"/>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AC0F3E09-0CBD-E021-DD76-45B4F4A2D01C}"/>
                  </a:ext>
                </a:extLst>
              </p:cNvPr>
              <p:cNvSpPr txBox="1"/>
              <p:nvPr/>
            </p:nvSpPr>
            <p:spPr>
              <a:xfrm>
                <a:off x="2695006" y="5253008"/>
                <a:ext cx="8569623" cy="646331"/>
              </a:xfrm>
              <a:prstGeom prst="rect">
                <a:avLst/>
              </a:prstGeom>
              <a:noFill/>
            </p:spPr>
            <p:txBody>
              <a:bodyPr wrap="square">
                <a:spAutoFit/>
              </a:bodyPr>
              <a:lstStyle/>
              <a:p>
                <a:r>
                  <a:rPr lang="zh-CN" sz="1800" kern="1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集合</a:t>
                </a:r>
                <a:r>
                  <a:rPr lang="en-US" altLang="zh-CN" sz="1800" kern="1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{1,2,…,S}</a:t>
                </a:r>
                <a:r>
                  <a:rPr lang="zh-CN" sz="1800" kern="1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为包含所有到发车班次的可数集，</a:t>
                </a:r>
                <a14:m>
                  <m:oMath xmlns:m="http://schemas.openxmlformats.org/officeDocument/2006/math">
                    <m:sSub>
                      <m:sSubPr>
                        <m:ctrlPr>
                          <a:rPr lang="en-US" sz="1800" i="1" smtClean="0">
                            <a:solidFill>
                              <a:srgbClr val="000000"/>
                            </a:solidFill>
                            <a:effectLst/>
                            <a:latin typeface="Cambria Math" panose="02040503050406030204" pitchFamily="18" charset="0"/>
                            <a:ea typeface="SimSun" panose="02010600030101010101" pitchFamily="2" charset="-122"/>
                          </a:rPr>
                        </m:ctrlPr>
                      </m:sSubPr>
                      <m:e>
                        <m:r>
                          <a:rPr lang="en-US" sz="1800" i="1" kern="1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𝑙</m:t>
                        </m:r>
                      </m:e>
                      <m:sub>
                        <m:r>
                          <a:rPr lang="en-US" sz="1800" i="1" kern="1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𝑡</m:t>
                        </m:r>
                      </m:sub>
                    </m:sSub>
                  </m:oMath>
                </a14:m>
                <a:r>
                  <a:rPr lang="zh-CN" altLang="en-US" kern="1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表示时间粒度</a:t>
                </a:r>
                <a:r>
                  <a:rPr lang="en-US" altLang="zh-CN" b="1" i="1" kern="1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t</a:t>
                </a:r>
                <a:r>
                  <a:rPr lang="zh-CN" altLang="en-US" kern="1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的长度，</a:t>
                </a:r>
                <a14:m>
                  <m:oMath xmlns:m="http://schemas.openxmlformats.org/officeDocument/2006/math">
                    <m:sSub>
                      <m:sSubPr>
                        <m:ctrlPr>
                          <a:rPr lang="en-US" i="1" kern="100">
                            <a:solidFill>
                              <a:srgbClr val="000000"/>
                            </a:solidFill>
                            <a:latin typeface="Cambria Math" panose="02040503050406030204" pitchFamily="18" charset="0"/>
                            <a:ea typeface="SimSun" panose="02010600030101010101" pitchFamily="2" charset="-122"/>
                            <a:cs typeface="Times New Roman" panose="02020603050405020304" pitchFamily="18" charset="0"/>
                          </a:rPr>
                        </m:ctrlPr>
                      </m:sSubPr>
                      <m:e>
                        <m:r>
                          <a:rPr lang="en-US" kern="100">
                            <a:solidFill>
                              <a:srgbClr val="000000"/>
                            </a:solidFill>
                            <a:latin typeface="Cambria Math" panose="02040503050406030204" pitchFamily="18" charset="0"/>
                            <a:ea typeface="SimSun" panose="02010600030101010101" pitchFamily="2" charset="-122"/>
                            <a:cs typeface="Times New Roman" panose="02020603050405020304" pitchFamily="18" charset="0"/>
                          </a:rPr>
                          <m:t>𝐿</m:t>
                        </m:r>
                      </m:e>
                      <m:sub>
                        <m:r>
                          <a:rPr lang="en-US" kern="100">
                            <a:solidFill>
                              <a:srgbClr val="000000"/>
                            </a:solidFill>
                            <a:latin typeface="Cambria Math" panose="02040503050406030204" pitchFamily="18" charset="0"/>
                            <a:ea typeface="SimSun" panose="02010600030101010101" pitchFamily="2" charset="-122"/>
                            <a:cs typeface="Times New Roman" panose="02020603050405020304" pitchFamily="18" charset="0"/>
                          </a:rPr>
                          <m:t>𝑠</m:t>
                        </m:r>
                      </m:sub>
                    </m:sSub>
                  </m:oMath>
                </a14:m>
                <a:r>
                  <a:rPr lang="zh-CN" altLang="en-US" kern="1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表示到发车班次</a:t>
                </a:r>
                <a:r>
                  <a:rPr lang="en-US" altLang="zh-CN" b="1" i="1" kern="1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s</a:t>
                </a:r>
                <a:r>
                  <a:rPr lang="zh-CN" altLang="en-US" kern="1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的长度，</a:t>
                </a:r>
                <a14:m>
                  <m:oMath xmlns:m="http://schemas.openxmlformats.org/officeDocument/2006/math">
                    <m:sSub>
                      <m:sSubPr>
                        <m:ctrlPr>
                          <a:rPr lang="en-US" i="1" kern="100">
                            <a:solidFill>
                              <a:srgbClr val="000000"/>
                            </a:solidFill>
                            <a:latin typeface="Cambria Math" panose="02040503050406030204" pitchFamily="18" charset="0"/>
                            <a:ea typeface="SimSun" panose="02010600030101010101" pitchFamily="2" charset="-122"/>
                            <a:cs typeface="Times New Roman" panose="02020603050405020304" pitchFamily="18" charset="0"/>
                          </a:rPr>
                        </m:ctrlPr>
                      </m:sSubPr>
                      <m:e>
                        <m:r>
                          <a:rPr lang="en-US" kern="100">
                            <a:solidFill>
                              <a:srgbClr val="000000"/>
                            </a:solidFill>
                            <a:latin typeface="Cambria Math" panose="02040503050406030204" pitchFamily="18" charset="0"/>
                            <a:ea typeface="SimSun" panose="02010600030101010101" pitchFamily="2" charset="-122"/>
                            <a:cs typeface="Times New Roman" panose="02020603050405020304" pitchFamily="18" charset="0"/>
                          </a:rPr>
                          <m:t>𝑌</m:t>
                        </m:r>
                      </m:e>
                      <m:sub>
                        <m:r>
                          <a:rPr lang="en-US" kern="100">
                            <a:solidFill>
                              <a:srgbClr val="000000"/>
                            </a:solidFill>
                            <a:latin typeface="Cambria Math" panose="02040503050406030204" pitchFamily="18" charset="0"/>
                            <a:ea typeface="SimSun" panose="02010600030101010101" pitchFamily="2" charset="-122"/>
                            <a:cs typeface="Times New Roman" panose="02020603050405020304" pitchFamily="18" charset="0"/>
                          </a:rPr>
                          <m:t>𝑠𝑛</m:t>
                        </m:r>
                      </m:sub>
                    </m:sSub>
                  </m:oMath>
                </a14:m>
                <a:r>
                  <a:rPr lang="zh-CN" altLang="en-US" kern="1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为到发车班次</a:t>
                </a:r>
                <a:r>
                  <a:rPr lang="en-US" altLang="zh-CN" kern="1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s</a:t>
                </a:r>
                <a:r>
                  <a:rPr lang="zh-CN" altLang="en-US" kern="1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在第</a:t>
                </a:r>
                <a:r>
                  <a:rPr lang="en-US" altLang="zh-CN" kern="1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n</a:t>
                </a:r>
                <a:r>
                  <a:rPr lang="zh-CN" altLang="en-US" kern="1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天的件量，</a:t>
                </a:r>
                <a14:m>
                  <m:oMath xmlns:m="http://schemas.openxmlformats.org/officeDocument/2006/math">
                    <m:sSub>
                      <m:sSubPr>
                        <m:ctrlPr>
                          <a:rPr lang="en-US" i="1" kern="100">
                            <a:solidFill>
                              <a:srgbClr val="000000"/>
                            </a:solidFill>
                            <a:latin typeface="Cambria Math" panose="02040503050406030204" pitchFamily="18" charset="0"/>
                            <a:ea typeface="SimSun" panose="02010600030101010101" pitchFamily="2" charset="-122"/>
                            <a:cs typeface="Times New Roman" panose="02020603050405020304" pitchFamily="18" charset="0"/>
                          </a:rPr>
                        </m:ctrlPr>
                      </m:sSubPr>
                      <m:e>
                        <m:r>
                          <a:rPr lang="en-US" kern="100">
                            <a:solidFill>
                              <a:srgbClr val="000000"/>
                            </a:solidFill>
                            <a:latin typeface="Cambria Math" panose="02040503050406030204" pitchFamily="18" charset="0"/>
                            <a:ea typeface="SimSun" panose="02010600030101010101" pitchFamily="2" charset="-122"/>
                            <a:cs typeface="Times New Roman" panose="02020603050405020304" pitchFamily="18" charset="0"/>
                          </a:rPr>
                          <m:t>𝛼</m:t>
                        </m:r>
                      </m:e>
                      <m:sub>
                        <m:r>
                          <a:rPr lang="en-US" kern="100">
                            <a:solidFill>
                              <a:srgbClr val="000000"/>
                            </a:solidFill>
                            <a:latin typeface="Cambria Math" panose="02040503050406030204" pitchFamily="18" charset="0"/>
                            <a:ea typeface="SimSun" panose="02010600030101010101" pitchFamily="2" charset="-122"/>
                            <a:cs typeface="Times New Roman" panose="02020603050405020304" pitchFamily="18" charset="0"/>
                          </a:rPr>
                          <m:t>𝑠</m:t>
                        </m:r>
                      </m:sub>
                    </m:sSub>
                  </m:oMath>
                </a14:m>
                <a:r>
                  <a:rPr lang="zh-CN" altLang="en-US" kern="1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为</a:t>
                </a:r>
                <a:r>
                  <a:rPr lang="en-US" kern="1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0,1</a:t>
                </a:r>
                <a:r>
                  <a:rPr lang="zh-CN" altLang="en-US" kern="1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变量：</a:t>
                </a:r>
                <a:endParaRPr lang="en-US" kern="1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endParaRPr>
              </a:p>
            </p:txBody>
          </p:sp>
        </mc:Choice>
        <mc:Fallback xmlns="">
          <p:sp>
            <p:nvSpPr>
              <p:cNvPr id="33" name="文本框 32">
                <a:extLst>
                  <a:ext uri="{FF2B5EF4-FFF2-40B4-BE49-F238E27FC236}">
                    <a16:creationId xmlns:a16="http://schemas.microsoft.com/office/drawing/2014/main" id="{AC0F3E09-0CBD-E021-DD76-45B4F4A2D01C}"/>
                  </a:ext>
                </a:extLst>
              </p:cNvPr>
              <p:cNvSpPr txBox="1">
                <a:spLocks noRot="1" noChangeAspect="1" noMove="1" noResize="1" noEditPoints="1" noAdjustHandles="1" noChangeArrowheads="1" noChangeShapeType="1" noTextEdit="1"/>
              </p:cNvSpPr>
              <p:nvPr/>
            </p:nvSpPr>
            <p:spPr>
              <a:xfrm>
                <a:off x="2695006" y="5253008"/>
                <a:ext cx="8569623" cy="646331"/>
              </a:xfrm>
              <a:prstGeom prst="rect">
                <a:avLst/>
              </a:prstGeom>
              <a:blipFill>
                <a:blip r:embed="rId13"/>
                <a:stretch>
                  <a:fillRect l="-569" t="-7547" b="-150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对象 41">
                <a:extLst>
                  <a:ext uri="{FF2B5EF4-FFF2-40B4-BE49-F238E27FC236}">
                    <a16:creationId xmlns:a16="http://schemas.microsoft.com/office/drawing/2014/main" id="{D67390EF-52B0-43D4-95F9-E2FDED726643}"/>
                  </a:ext>
                </a:extLst>
              </p:cNvPr>
              <p:cNvSpPr txBox="1"/>
              <p:nvPr/>
            </p:nvSpPr>
            <p:spPr bwMode="auto">
              <a:xfrm>
                <a:off x="3325813" y="1863725"/>
                <a:ext cx="3444875" cy="585788"/>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limLow>
                        <m:limLowPr>
                          <m:ctrlPr>
                            <a:rPr lang="en-US" i="1" smtClean="0">
                              <a:solidFill>
                                <a:srgbClr val="000000"/>
                              </a:solidFill>
                              <a:latin typeface="Cambria Math" panose="02040503050406030204" pitchFamily="18" charset="0"/>
                            </a:rPr>
                          </m:ctrlPr>
                        </m:limLowPr>
                        <m:e>
                          <m:r>
                            <m:rPr>
                              <m:sty m:val="p"/>
                            </m:rPr>
                            <a:rPr lang="en-US" i="0">
                              <a:solidFill>
                                <a:srgbClr val="000000"/>
                              </a:solidFill>
                              <a:latin typeface="Cambria Math" panose="02040503050406030204" pitchFamily="18" charset="0"/>
                            </a:rPr>
                            <m:t>min</m:t>
                          </m:r>
                        </m:e>
                        <m:lim>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𝑀</m:t>
                              </m:r>
                            </m:sub>
                          </m:sSub>
                          <m:r>
                            <a:rPr lang="en-US" i="1">
                              <a:solidFill>
                                <a:srgbClr val="000000"/>
                              </a:solidFill>
                              <a:latin typeface="Cambria Math" panose="02040503050406030204" pitchFamily="18" charset="0"/>
                            </a:rPr>
                            <m:t>)</m:t>
                          </m:r>
                        </m:lim>
                      </m:limLow>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1</m:t>
                          </m:r>
                        </m:sub>
                      </m:sSub>
                      <m:sSub>
                        <m:sSubPr>
                          <m:ctrlPr>
                            <a:rPr lang="en-US" i="1" smtClean="0">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𝐿</m:t>
                          </m:r>
                        </m:e>
                        <m:sub>
                          <m:r>
                            <a:rPr lang="en-US" b="0" i="1" smtClean="0">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𝑚</m:t>
                          </m:r>
                        </m:sub>
                      </m:sSub>
                      <m:sSub>
                        <m:sSubPr>
                          <m:ctrlPr>
                            <a:rPr lang="en-US"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𝐿</m:t>
                          </m:r>
                        </m:e>
                        <m:sub>
                          <m:r>
                            <a:rPr lang="en-US" altLang="zh-CN" i="1">
                              <a:solidFill>
                                <a:srgbClr val="000000"/>
                              </a:solidFill>
                              <a:latin typeface="Cambria Math" panose="02040503050406030204" pitchFamily="18" charset="0"/>
                            </a:rPr>
                            <m:t>𝑚</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𝑀</m:t>
                          </m:r>
                        </m:sub>
                      </m:sSub>
                      <m:sSub>
                        <m:sSubPr>
                          <m:ctrlPr>
                            <a:rPr lang="en-US"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𝐿</m:t>
                          </m:r>
                        </m:e>
                        <m:sub>
                          <m:r>
                            <a:rPr lang="en-US" altLang="zh-CN" b="0" i="1" smtClean="0">
                              <a:solidFill>
                                <a:srgbClr val="000000"/>
                              </a:solidFill>
                              <a:latin typeface="Cambria Math" panose="02040503050406030204" pitchFamily="18" charset="0"/>
                            </a:rPr>
                            <m:t>𝑀</m:t>
                          </m:r>
                        </m:sub>
                      </m:sSub>
                      <m:r>
                        <a:rPr lang="en-US" i="1">
                          <a:solidFill>
                            <a:srgbClr val="000000"/>
                          </a:solidFill>
                          <a:latin typeface="Cambria Math" panose="02040503050406030204" pitchFamily="18" charset="0"/>
                        </a:rPr>
                        <m:t>)</m:t>
                      </m:r>
                    </m:oMath>
                  </m:oMathPara>
                </a14:m>
                <a:endParaRPr lang="en-US" dirty="0"/>
              </a:p>
            </p:txBody>
          </p:sp>
        </mc:Choice>
        <mc:Fallback xmlns="">
          <p:sp>
            <p:nvSpPr>
              <p:cNvPr id="42" name="对象 41">
                <a:extLst>
                  <a:ext uri="{FF2B5EF4-FFF2-40B4-BE49-F238E27FC236}">
                    <a16:creationId xmlns:a16="http://schemas.microsoft.com/office/drawing/2014/main" id="{D67390EF-52B0-43D4-95F9-E2FDED726643}"/>
                  </a:ext>
                </a:extLst>
              </p:cNvPr>
              <p:cNvSpPr txBox="1">
                <a:spLocks noRot="1" noChangeAspect="1" noMove="1" noResize="1" noEditPoints="1" noAdjustHandles="1" noChangeArrowheads="1" noChangeShapeType="1" noTextEdit="1"/>
              </p:cNvSpPr>
              <p:nvPr/>
            </p:nvSpPr>
            <p:spPr bwMode="auto">
              <a:xfrm>
                <a:off x="3325813" y="1863725"/>
                <a:ext cx="3444875" cy="585788"/>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31FBEF2-8DAE-9FF7-4129-A7A89CDC7C76}"/>
                  </a:ext>
                </a:extLst>
              </p:cNvPr>
              <p:cNvSpPr txBox="1"/>
              <p:nvPr/>
            </p:nvSpPr>
            <p:spPr>
              <a:xfrm>
                <a:off x="9810158" y="1895051"/>
                <a:ext cx="2786733" cy="369332"/>
              </a:xfrm>
              <a:prstGeom prst="rect">
                <a:avLst/>
              </a:prstGeom>
              <a:no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𝑚</m:t>
                        </m:r>
                      </m:sub>
                    </m:sSub>
                  </m:oMath>
                </a14:m>
                <a:r>
                  <a:rPr lang="zh-CN" altLang="en-US" sz="1500" dirty="0">
                    <a:solidFill>
                      <a:srgbClr val="000000"/>
                    </a:solidFill>
                    <a:latin typeface="宋体" panose="02010600030101010101" pitchFamily="2" charset="-122"/>
                    <a:ea typeface="宋体" panose="02010600030101010101" pitchFamily="2" charset="-122"/>
                  </a:rPr>
                  <a:t>为第</a:t>
                </a:r>
                <a:r>
                  <a:rPr lang="en-US" altLang="zh-CN" sz="1500" dirty="0">
                    <a:solidFill>
                      <a:srgbClr val="000000"/>
                    </a:solidFill>
                    <a:latin typeface="宋体" panose="02010600030101010101" pitchFamily="2" charset="-122"/>
                    <a:ea typeface="宋体" panose="02010600030101010101" pitchFamily="2" charset="-122"/>
                  </a:rPr>
                  <a:t>m</a:t>
                </a:r>
                <a:r>
                  <a:rPr lang="zh-CN" altLang="en-US" sz="1500" dirty="0">
                    <a:solidFill>
                      <a:srgbClr val="000000"/>
                    </a:solidFill>
                    <a:latin typeface="宋体" panose="02010600030101010101" pitchFamily="2" charset="-122"/>
                    <a:ea typeface="宋体" panose="02010600030101010101" pitchFamily="2" charset="-122"/>
                  </a:rPr>
                  <a:t>个班次的时长</a:t>
                </a:r>
                <a:endParaRPr lang="en-US" altLang="zh-CN" sz="1500" dirty="0">
                  <a:solidFill>
                    <a:srgbClr val="000000"/>
                  </a:solidFill>
                  <a:latin typeface="宋体" panose="02010600030101010101" pitchFamily="2" charset="-122"/>
                  <a:ea typeface="宋体" panose="02010600030101010101" pitchFamily="2" charset="-122"/>
                </a:endParaRPr>
              </a:p>
            </p:txBody>
          </p:sp>
        </mc:Choice>
        <mc:Fallback xmlns="">
          <p:sp>
            <p:nvSpPr>
              <p:cNvPr id="6" name="文本框 5">
                <a:extLst>
                  <a:ext uri="{FF2B5EF4-FFF2-40B4-BE49-F238E27FC236}">
                    <a16:creationId xmlns:a16="http://schemas.microsoft.com/office/drawing/2014/main" id="{D31FBEF2-8DAE-9FF7-4129-A7A89CDC7C76}"/>
                  </a:ext>
                </a:extLst>
              </p:cNvPr>
              <p:cNvSpPr txBox="1">
                <a:spLocks noRot="1" noChangeAspect="1" noMove="1" noResize="1" noEditPoints="1" noAdjustHandles="1" noChangeArrowheads="1" noChangeShapeType="1" noTextEdit="1"/>
              </p:cNvSpPr>
              <p:nvPr/>
            </p:nvSpPr>
            <p:spPr>
              <a:xfrm>
                <a:off x="9810158" y="1895051"/>
                <a:ext cx="2786733" cy="369332"/>
              </a:xfrm>
              <a:prstGeom prst="rect">
                <a:avLst/>
              </a:prstGeom>
              <a:blipFill>
                <a:blip r:embed="rId15"/>
                <a:stretch>
                  <a:fillRect b="-11667"/>
                </a:stretch>
              </a:blipFill>
            </p:spPr>
            <p:txBody>
              <a:bodyPr/>
              <a:lstStyle/>
              <a:p>
                <a:r>
                  <a:rPr lang="en-US">
                    <a:noFill/>
                  </a:rPr>
                  <a:t> </a:t>
                </a:r>
              </a:p>
            </p:txBody>
          </p:sp>
        </mc:Fallback>
      </mc:AlternateContent>
    </p:spTree>
    <p:extLst>
      <p:ext uri="{BB962C8B-B14F-4D97-AF65-F5344CB8AC3E}">
        <p14:creationId xmlns:p14="http://schemas.microsoft.com/office/powerpoint/2010/main" val="307202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0B3A830F-85B8-BA49-95FC-844CEBDE8A0F}"/>
              </a:ext>
            </a:extLst>
          </p:cNvPr>
          <p:cNvSpPr>
            <a:spLocks noGrp="1"/>
          </p:cNvSpPr>
          <p:nvPr>
            <p:ph type="title"/>
          </p:nvPr>
        </p:nvSpPr>
        <p:spPr>
          <a:xfrm>
            <a:off x="1565313" y="606693"/>
            <a:ext cx="8911687" cy="1280890"/>
          </a:xfrm>
        </p:spPr>
        <p:txBody>
          <a:bodyPr/>
          <a:lstStyle/>
          <a:p>
            <a:r>
              <a:rPr lang="zh-CN" altLang="en-US" b="1" dirty="0"/>
              <a:t>仓管排班</a:t>
            </a:r>
            <a:r>
              <a:rPr lang="en-US" altLang="zh-CN" b="1" dirty="0"/>
              <a:t>---</a:t>
            </a:r>
            <a:r>
              <a:rPr lang="zh-CN" altLang="en-US" b="1" dirty="0"/>
              <a:t>模型构建</a:t>
            </a:r>
          </a:p>
        </p:txBody>
      </p:sp>
      <p:sp>
        <p:nvSpPr>
          <p:cNvPr id="6" name="内容占位符 2">
            <a:extLst>
              <a:ext uri="{FF2B5EF4-FFF2-40B4-BE49-F238E27FC236}">
                <a16:creationId xmlns:a16="http://schemas.microsoft.com/office/drawing/2014/main" id="{CE000D30-D139-F105-9F32-417EAC4CD5F4}"/>
              </a:ext>
            </a:extLst>
          </p:cNvPr>
          <p:cNvSpPr>
            <a:spLocks noGrp="1"/>
          </p:cNvSpPr>
          <p:nvPr>
            <p:ph idx="1"/>
          </p:nvPr>
        </p:nvSpPr>
        <p:spPr>
          <a:xfrm>
            <a:off x="1237356" y="1257588"/>
            <a:ext cx="10623904" cy="5538803"/>
          </a:xfrm>
        </p:spPr>
        <p:txBody>
          <a:bodyPr>
            <a:normAutofit/>
          </a:bodyPr>
          <a:lstStyle/>
          <a:p>
            <a:pPr marL="0" lvl="0" indent="0">
              <a:buNone/>
            </a:pPr>
            <a:r>
              <a:rPr lang="zh-CN" altLang="zh-CN" sz="2400" b="1" dirty="0">
                <a:solidFill>
                  <a:schemeClr val="accent2">
                    <a:lumMod val="75000"/>
                  </a:schemeClr>
                </a:solidFill>
              </a:rPr>
              <a:t>整数规划问题</a:t>
            </a:r>
            <a:r>
              <a:rPr lang="en-US" altLang="zh-CN" sz="2400" b="1" dirty="0">
                <a:solidFill>
                  <a:schemeClr val="accent2">
                    <a:lumMod val="75000"/>
                  </a:schemeClr>
                </a:solidFill>
              </a:rPr>
              <a:t>—</a:t>
            </a:r>
            <a:r>
              <a:rPr lang="zh-CN" altLang="en-US" sz="2400" b="1" dirty="0">
                <a:solidFill>
                  <a:schemeClr val="accent2">
                    <a:lumMod val="75000"/>
                  </a:schemeClr>
                </a:solidFill>
              </a:rPr>
              <a:t>求解最优班次结构</a:t>
            </a:r>
            <a:endParaRPr lang="en-US" altLang="zh-CN" sz="2400" b="1" dirty="0">
              <a:solidFill>
                <a:schemeClr val="accent2">
                  <a:lumMod val="75000"/>
                </a:schemeClr>
              </a:solidFill>
            </a:endParaRPr>
          </a:p>
          <a:p>
            <a:r>
              <a:rPr lang="zh-CN" altLang="en-US" sz="2400" b="1" dirty="0">
                <a:solidFill>
                  <a:schemeClr val="accent2">
                    <a:lumMod val="75000"/>
                  </a:schemeClr>
                </a:solidFill>
              </a:rPr>
              <a:t>目标函数如何改写？</a:t>
            </a:r>
            <a:r>
              <a:rPr lang="zh-CN" altLang="en-US" sz="2400" b="1">
                <a:solidFill>
                  <a:schemeClr val="accent2">
                    <a:lumMod val="75000"/>
                  </a:schemeClr>
                </a:solidFill>
              </a:rPr>
              <a:t>比如，人数最小化？</a:t>
            </a:r>
            <a:endParaRPr lang="en-US" altLang="zh-CN" sz="2400" b="1" dirty="0">
              <a:solidFill>
                <a:schemeClr val="accent2">
                  <a:lumMod val="75000"/>
                </a:schemeClr>
              </a:solidFill>
            </a:endParaRPr>
          </a:p>
          <a:p>
            <a:r>
              <a:rPr lang="zh-CN" altLang="en-US" sz="2400" b="1" dirty="0">
                <a:solidFill>
                  <a:schemeClr val="accent2">
                    <a:lumMod val="75000"/>
                  </a:schemeClr>
                </a:solidFill>
              </a:rPr>
              <a:t>到车和发车的人效不一致，约束如何写？</a:t>
            </a:r>
            <a:endParaRPr lang="en-US" altLang="zh-CN" sz="2400" b="1" dirty="0">
              <a:solidFill>
                <a:schemeClr val="accent2">
                  <a:lumMod val="75000"/>
                </a:schemeClr>
              </a:solidFill>
            </a:endParaRPr>
          </a:p>
          <a:p>
            <a:r>
              <a:rPr lang="zh-CN" altLang="en-US" sz="2400" b="1" dirty="0">
                <a:solidFill>
                  <a:schemeClr val="accent2">
                    <a:lumMod val="75000"/>
                  </a:schemeClr>
                </a:solidFill>
              </a:rPr>
              <a:t>如果现阶段模型无解该怎么办？</a:t>
            </a:r>
            <a:endParaRPr lang="en-US" altLang="zh-CN" sz="2400" b="1" dirty="0">
              <a:solidFill>
                <a:schemeClr val="accent2">
                  <a:lumMod val="75000"/>
                </a:schemeClr>
              </a:solidFill>
            </a:endParaRPr>
          </a:p>
          <a:p>
            <a:r>
              <a:rPr lang="zh-CN" altLang="en-US" sz="2400" b="1" dirty="0">
                <a:solidFill>
                  <a:schemeClr val="accent2">
                    <a:lumMod val="75000"/>
                  </a:schemeClr>
                </a:solidFill>
              </a:rPr>
              <a:t>如何估算跑完全网所有网点的运算时间？</a:t>
            </a:r>
            <a:endParaRPr lang="en-US" altLang="zh-CN" sz="2400" b="1" dirty="0">
              <a:solidFill>
                <a:schemeClr val="accent2">
                  <a:lumMod val="75000"/>
                </a:schemeClr>
              </a:solidFill>
            </a:endParaRPr>
          </a:p>
          <a:p>
            <a:pPr marL="0" lvl="0" indent="0">
              <a:buNone/>
            </a:pPr>
            <a:endParaRPr lang="zh-CN" altLang="zh-CN" sz="2400" b="1" dirty="0">
              <a:solidFill>
                <a:schemeClr val="accent2">
                  <a:lumMod val="75000"/>
                </a:schemeClr>
              </a:solidFill>
            </a:endParaRPr>
          </a:p>
          <a:p>
            <a:pPr marL="0" indent="0">
              <a:buNone/>
            </a:pPr>
            <a:endParaRPr lang="zh-CN" altLang="en-US" b="1" dirty="0"/>
          </a:p>
        </p:txBody>
      </p:sp>
    </p:spTree>
    <p:extLst>
      <p:ext uri="{BB962C8B-B14F-4D97-AF65-F5344CB8AC3E}">
        <p14:creationId xmlns:p14="http://schemas.microsoft.com/office/powerpoint/2010/main" val="85035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5313" y="606693"/>
            <a:ext cx="8911687" cy="1280890"/>
          </a:xfrm>
        </p:spPr>
        <p:txBody>
          <a:bodyPr/>
          <a:lstStyle/>
          <a:p>
            <a:r>
              <a:rPr lang="zh-CN" altLang="en-US" b="1" dirty="0"/>
              <a:t>仓管排班</a:t>
            </a:r>
            <a:r>
              <a:rPr lang="en-US" altLang="zh-CN" b="1" dirty="0"/>
              <a:t>---</a:t>
            </a:r>
            <a:r>
              <a:rPr lang="zh-CN" altLang="en-US" b="1" dirty="0"/>
              <a:t>模型构建</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237356" y="1257588"/>
                <a:ext cx="9890302" cy="5269043"/>
              </a:xfrm>
            </p:spPr>
            <p:txBody>
              <a:bodyPr>
                <a:normAutofit/>
              </a:bodyPr>
              <a:lstStyle/>
              <a:p>
                <a:pPr marL="0" lvl="0" indent="0">
                  <a:buNone/>
                </a:pPr>
                <a:r>
                  <a:rPr lang="zh-CN" altLang="zh-CN" sz="2400" b="1" dirty="0">
                    <a:solidFill>
                      <a:schemeClr val="accent2">
                        <a:lumMod val="75000"/>
                      </a:schemeClr>
                    </a:solidFill>
                  </a:rPr>
                  <a:t>整数规划问题</a:t>
                </a:r>
                <a:r>
                  <a:rPr lang="en-US" altLang="zh-CN" sz="2400" b="1" dirty="0">
                    <a:solidFill>
                      <a:schemeClr val="accent2">
                        <a:lumMod val="75000"/>
                      </a:schemeClr>
                    </a:solidFill>
                  </a:rPr>
                  <a:t>—</a:t>
                </a:r>
                <a:r>
                  <a:rPr lang="zh-CN" altLang="en-US" sz="2400" b="1" dirty="0">
                    <a:solidFill>
                      <a:schemeClr val="accent2">
                        <a:lumMod val="75000"/>
                      </a:schemeClr>
                    </a:solidFill>
                  </a:rPr>
                  <a:t>求解各个班次每一个工作日的最优人数</a:t>
                </a:r>
                <a:endParaRPr lang="en-US" altLang="zh-CN" sz="2400" b="1" dirty="0">
                  <a:solidFill>
                    <a:schemeClr val="accent2">
                      <a:lumMod val="75000"/>
                    </a:schemeClr>
                  </a:solidFill>
                </a:endParaRPr>
              </a:p>
              <a:p>
                <a:r>
                  <a:rPr lang="zh-CN" altLang="en-US" b="1" dirty="0"/>
                  <a:t>将全周期解中人数</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𝑚</m:t>
                        </m:r>
                      </m:sub>
                    </m:sSub>
                  </m:oMath>
                </a14:m>
                <a:r>
                  <a:rPr lang="zh-CN" altLang="en-US" b="1" dirty="0"/>
                  <a:t>大于</a:t>
                </a:r>
                <a:r>
                  <a:rPr lang="en-US" b="1" dirty="0"/>
                  <a:t>0</a:t>
                </a:r>
                <a:r>
                  <a:rPr lang="zh-CN" altLang="en-US" b="1" dirty="0"/>
                  <a:t>的仓管班次生成新的集合</a:t>
                </a:r>
                <a:r>
                  <a:rPr lang="en-US" altLang="zh-CN" b="1" dirty="0"/>
                  <a:t>{1,…,w,…,W},</a:t>
                </a:r>
                <a:r>
                  <a:rPr lang="zh-CN" altLang="en-US" b="1" dirty="0"/>
                  <a:t>即为新的所有可能班次集合输入日度排班模块。</a:t>
                </a:r>
                <a:endParaRPr lang="en-US" altLang="zh-CN" b="1" dirty="0"/>
              </a:p>
              <a:p>
                <a:r>
                  <a:rPr lang="zh-CN" altLang="en-US" b="1" dirty="0"/>
                  <a:t>如果模型无解则去掉人力约束重新求解，得到月度解</a:t>
                </a:r>
                <a14:m>
                  <m:oMath xmlns:m="http://schemas.openxmlformats.org/officeDocument/2006/math">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𝟏</m:t>
                        </m:r>
                      </m:sub>
                    </m:sSub>
                    <m:r>
                      <a:rPr lang="en-US" b="1" i="1">
                        <a:latin typeface="Cambria Math" panose="02040503050406030204" pitchFamily="18" charset="0"/>
                      </a:rPr>
                      <m:t>,</m:t>
                    </m:r>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altLang="zh-CN" b="1" i="1">
                            <a:latin typeface="Cambria Math" panose="02040503050406030204" pitchFamily="18" charset="0"/>
                          </a:rPr>
                          <m:t>𝒘</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𝑾</m:t>
                        </m:r>
                      </m:sub>
                    </m:sSub>
                    <m:r>
                      <a:rPr lang="en-US" b="1" i="1">
                        <a:latin typeface="Cambria Math" panose="02040503050406030204" pitchFamily="18" charset="0"/>
                      </a:rPr>
                      <m:t>)</m:t>
                    </m:r>
                  </m:oMath>
                </a14:m>
                <a:r>
                  <a:rPr lang="en-US" altLang="zh-CN" b="1" dirty="0"/>
                  <a:t>,</a:t>
                </a:r>
                <a:r>
                  <a:rPr lang="zh-CN" altLang="en-US" b="1" dirty="0"/>
                  <a:t>即为新的所有可能班次集合输入日度排班模块。</a:t>
                </a:r>
                <a:endParaRPr lang="en-US" altLang="zh-CN" b="1" dirty="0"/>
              </a:p>
              <a:p>
                <a:r>
                  <a:rPr lang="zh-CN" altLang="en-US" b="1" dirty="0"/>
                  <a:t>根据从全周期排班模块输入的新的班次集合即新的解空间生成新的日度件量约束</a:t>
                </a:r>
                <a:r>
                  <a:rPr lang="en-US" altLang="zh-CN" b="1" dirty="0"/>
                  <a:t>,</a:t>
                </a:r>
                <a:r>
                  <a:rPr lang="zh-CN" altLang="en-US" b="1" dirty="0"/>
                  <a:t>此时此排班周期内第</a:t>
                </a:r>
                <a:r>
                  <a:rPr lang="en-US" altLang="zh-CN" b="1" dirty="0"/>
                  <a:t>n</a:t>
                </a:r>
                <a:r>
                  <a:rPr lang="zh-CN" altLang="en-US" b="1" dirty="0"/>
                  <a:t>天的所有件量约束可以表示为：</a:t>
                </a:r>
                <a:endParaRPr lang="en-US" altLang="zh-CN" b="1" dirty="0"/>
              </a:p>
              <a:p>
                <a:pPr marL="216000" indent="0">
                  <a:lnSpc>
                    <a:spcPct val="200000"/>
                  </a:lnSpc>
                  <a:buNone/>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𝜷</m:t>
                          </m:r>
                        </m:e>
                        <m:sub>
                          <m:r>
                            <a:rPr lang="en-US" b="1" i="1">
                              <a:latin typeface="Cambria Math" panose="02040503050406030204" pitchFamily="18" charset="0"/>
                            </a:rPr>
                            <m:t>𝟏</m:t>
                          </m:r>
                        </m:sub>
                      </m:sSub>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𝟏</m:t>
                          </m:r>
                        </m:sub>
                      </m:sSub>
                      <m:sSub>
                        <m:sSubPr>
                          <m:ctrlPr>
                            <a:rPr lang="en-US" b="1" i="1">
                              <a:latin typeface="Cambria Math" panose="02040503050406030204" pitchFamily="18" charset="0"/>
                            </a:rPr>
                          </m:ctrlPr>
                        </m:sSubPr>
                        <m:e>
                          <m:r>
                            <a:rPr lang="en-US" b="1" i="1">
                              <a:latin typeface="Cambria Math" panose="02040503050406030204" pitchFamily="18" charset="0"/>
                            </a:rPr>
                            <m:t>𝒍</m:t>
                          </m:r>
                        </m:e>
                        <m:sub>
                          <m:r>
                            <a:rPr lang="en-US" b="1" i="1">
                              <a:latin typeface="Cambria Math" panose="02040503050406030204" pitchFamily="18" charset="0"/>
                            </a:rPr>
                            <m:t>𝒕</m:t>
                          </m:r>
                        </m:sub>
                      </m:sSub>
                      <m:sSub>
                        <m:sSubPr>
                          <m:ctrlPr>
                            <a:rPr lang="en-US" b="1" i="1">
                              <a:latin typeface="Cambria Math" panose="02040503050406030204" pitchFamily="18" charset="0"/>
                            </a:rPr>
                          </m:ctrlPr>
                        </m:sSubPr>
                        <m:e>
                          <m:r>
                            <a:rPr lang="en-US" b="1" i="1">
                              <a:latin typeface="Cambria Math" panose="02040503050406030204" pitchFamily="18" charset="0"/>
                            </a:rPr>
                            <m:t>𝒆</m:t>
                          </m:r>
                        </m:e>
                        <m:sub>
                          <m:r>
                            <a:rPr lang="en-US" b="1" i="1">
                              <a:latin typeface="Cambria Math" panose="02040503050406030204" pitchFamily="18" charset="0"/>
                            </a:rPr>
                            <m:t>𝒕</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𝜷</m:t>
                          </m:r>
                        </m:e>
                        <m:sub>
                          <m:r>
                            <a:rPr lang="en-US" b="1" i="1">
                              <a:latin typeface="Cambria Math" panose="02040503050406030204" pitchFamily="18" charset="0"/>
                            </a:rPr>
                            <m:t>𝒘</m:t>
                          </m:r>
                        </m:sub>
                      </m:sSub>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𝒘</m:t>
                          </m:r>
                        </m:sub>
                      </m:sSub>
                      <m:sSub>
                        <m:sSubPr>
                          <m:ctrlPr>
                            <a:rPr lang="en-US" b="1" i="1">
                              <a:latin typeface="Cambria Math" panose="02040503050406030204" pitchFamily="18" charset="0"/>
                            </a:rPr>
                          </m:ctrlPr>
                        </m:sSubPr>
                        <m:e>
                          <m:r>
                            <a:rPr lang="en-US" b="1" i="1">
                              <a:latin typeface="Cambria Math" panose="02040503050406030204" pitchFamily="18" charset="0"/>
                            </a:rPr>
                            <m:t>𝒍</m:t>
                          </m:r>
                        </m:e>
                        <m:sub>
                          <m:r>
                            <a:rPr lang="en-US" b="1" i="1">
                              <a:latin typeface="Cambria Math" panose="02040503050406030204" pitchFamily="18" charset="0"/>
                            </a:rPr>
                            <m:t>𝒕</m:t>
                          </m:r>
                        </m:sub>
                      </m:sSub>
                      <m:sSub>
                        <m:sSubPr>
                          <m:ctrlPr>
                            <a:rPr lang="en-US" b="1" i="1">
                              <a:latin typeface="Cambria Math" panose="02040503050406030204" pitchFamily="18" charset="0"/>
                            </a:rPr>
                          </m:ctrlPr>
                        </m:sSubPr>
                        <m:e>
                          <m:r>
                            <a:rPr lang="en-US" b="1" i="1">
                              <a:latin typeface="Cambria Math" panose="02040503050406030204" pitchFamily="18" charset="0"/>
                            </a:rPr>
                            <m:t>𝒆</m:t>
                          </m:r>
                        </m:e>
                        <m:sub>
                          <m:r>
                            <a:rPr lang="en-US" b="1" i="1">
                              <a:latin typeface="Cambria Math" panose="02040503050406030204" pitchFamily="18" charset="0"/>
                            </a:rPr>
                            <m:t>𝒕</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𝜷</m:t>
                          </m:r>
                        </m:e>
                        <m:sub>
                          <m:r>
                            <a:rPr lang="en-US" b="1" i="1">
                              <a:latin typeface="Cambria Math" panose="02040503050406030204" pitchFamily="18" charset="0"/>
                            </a:rPr>
                            <m:t>𝑾</m:t>
                          </m:r>
                        </m:sub>
                      </m:sSub>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𝑾</m:t>
                          </m:r>
                        </m:sub>
                      </m:sSub>
                      <m:sSub>
                        <m:sSubPr>
                          <m:ctrlPr>
                            <a:rPr lang="en-US" b="1" i="1">
                              <a:latin typeface="Cambria Math" panose="02040503050406030204" pitchFamily="18" charset="0"/>
                            </a:rPr>
                          </m:ctrlPr>
                        </m:sSubPr>
                        <m:e>
                          <m:r>
                            <a:rPr lang="en-US" b="1" i="1">
                              <a:latin typeface="Cambria Math" panose="02040503050406030204" pitchFamily="18" charset="0"/>
                            </a:rPr>
                            <m:t>𝒍</m:t>
                          </m:r>
                        </m:e>
                        <m:sub>
                          <m:r>
                            <a:rPr lang="en-US" b="1" i="1">
                              <a:latin typeface="Cambria Math" panose="02040503050406030204" pitchFamily="18" charset="0"/>
                            </a:rPr>
                            <m:t>𝒕</m:t>
                          </m:r>
                        </m:sub>
                      </m:sSub>
                      <m:sSub>
                        <m:sSubPr>
                          <m:ctrlPr>
                            <a:rPr lang="en-US" b="1" i="1">
                              <a:latin typeface="Cambria Math" panose="02040503050406030204" pitchFamily="18" charset="0"/>
                            </a:rPr>
                          </m:ctrlPr>
                        </m:sSubPr>
                        <m:e>
                          <m:r>
                            <a:rPr lang="en-US" b="1" i="1">
                              <a:latin typeface="Cambria Math" panose="02040503050406030204" pitchFamily="18" charset="0"/>
                            </a:rPr>
                            <m:t>𝒆</m:t>
                          </m:r>
                        </m:e>
                        <m:sub>
                          <m:r>
                            <a:rPr lang="en-US" b="1" i="1">
                              <a:latin typeface="Cambria Math" panose="02040503050406030204" pitchFamily="18" charset="0"/>
                            </a:rPr>
                            <m:t>𝒕</m:t>
                          </m:r>
                        </m:sub>
                      </m:sSub>
                      <m:r>
                        <a:rPr lang="en-US" b="1" i="1">
                          <a:latin typeface="Cambria Math" panose="02040503050406030204" pitchFamily="18" charset="0"/>
                        </a:rPr>
                        <m:t>+</m:t>
                      </m:r>
                      <m:sSubSup>
                        <m:sSubSupPr>
                          <m:ctrlPr>
                            <a:rPr lang="en-US" b="1" i="1">
                              <a:latin typeface="Cambria Math" panose="02040503050406030204" pitchFamily="18" charset="0"/>
                            </a:rPr>
                          </m:ctrlPr>
                        </m:sSubSupPr>
                        <m:e>
                          <m:r>
                            <a:rPr lang="en-US" b="1" i="1">
                              <a:latin typeface="Cambria Math" panose="02040503050406030204" pitchFamily="18" charset="0"/>
                            </a:rPr>
                            <m:t>𝒔</m:t>
                          </m:r>
                        </m:e>
                        <m:sub>
                          <m:r>
                            <a:rPr lang="en-US" b="1" i="1">
                              <a:latin typeface="Cambria Math" panose="02040503050406030204" pitchFamily="18" charset="0"/>
                            </a:rPr>
                            <m:t>𝒕𝒏</m:t>
                          </m:r>
                        </m:sub>
                        <m:sup>
                          <m:r>
                            <a:rPr lang="en-US" b="1" i="1">
                              <a:latin typeface="Cambria Math" panose="02040503050406030204" pitchFamily="18" charset="0"/>
                            </a:rPr>
                            <m:t>+</m:t>
                          </m:r>
                        </m:sup>
                      </m:sSubSup>
                      <m:r>
                        <a:rPr lang="en-US" b="1" i="1">
                          <a:latin typeface="Cambria Math" panose="02040503050406030204" pitchFamily="18" charset="0"/>
                        </a:rPr>
                        <m:t>+</m:t>
                      </m:r>
                      <m:sSubSup>
                        <m:sSubSupPr>
                          <m:ctrlPr>
                            <a:rPr lang="en-US" b="1" i="1">
                              <a:latin typeface="Cambria Math" panose="02040503050406030204" pitchFamily="18" charset="0"/>
                            </a:rPr>
                          </m:ctrlPr>
                        </m:sSubSupPr>
                        <m:e>
                          <m:r>
                            <a:rPr lang="en-US" b="1" i="1">
                              <a:latin typeface="Cambria Math" panose="02040503050406030204" pitchFamily="18" charset="0"/>
                            </a:rPr>
                            <m:t>𝒔</m:t>
                          </m:r>
                        </m:e>
                        <m:sub>
                          <m:r>
                            <a:rPr lang="en-US" b="1" i="1">
                              <a:latin typeface="Cambria Math" panose="02040503050406030204" pitchFamily="18" charset="0"/>
                            </a:rPr>
                            <m:t>𝒕𝒏</m:t>
                          </m:r>
                        </m:sub>
                        <m:sup>
                          <m:r>
                            <a:rPr lang="en-US" b="1" i="1">
                              <a:latin typeface="Cambria Math" panose="02040503050406030204" pitchFamily="18" charset="0"/>
                            </a:rPr>
                            <m:t>−</m:t>
                          </m:r>
                        </m:sup>
                      </m:sSubSup>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𝒕𝒏</m:t>
                          </m:r>
                        </m:sub>
                      </m:sSub>
                      <m:r>
                        <a:rPr lang="en-US" b="1" i="1">
                          <a:latin typeface="Cambria Math" panose="02040503050406030204" pitchFamily="18" charset="0"/>
                        </a:rPr>
                        <m:t>, </m:t>
                      </m:r>
                    </m:oMath>
                  </m:oMathPara>
                </a14:m>
                <a:endParaRPr lang="en-US" b="1" i="1" dirty="0"/>
              </a:p>
              <a:p>
                <a:pPr marL="216000" indent="0">
                  <a:lnSpc>
                    <a:spcPct val="200000"/>
                  </a:lnSpc>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𝒘</m:t>
                      </m:r>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r>
                        <a:rPr lang="en-US" b="1" i="1">
                          <a:latin typeface="Cambria Math" panose="02040503050406030204" pitchFamily="18" charset="0"/>
                        </a:rPr>
                        <m:t>𝟐</m:t>
                      </m:r>
                      <m:r>
                        <a:rPr lang="en-US" b="1" i="1">
                          <a:latin typeface="Cambria Math" panose="02040503050406030204" pitchFamily="18" charset="0"/>
                        </a:rPr>
                        <m:t>,...,</m:t>
                      </m:r>
                      <m:r>
                        <a:rPr lang="en-US" b="1" i="1">
                          <a:latin typeface="Cambria Math" panose="02040503050406030204" pitchFamily="18" charset="0"/>
                        </a:rPr>
                        <m:t>𝑾</m:t>
                      </m:r>
                      <m:r>
                        <a:rPr lang="en-US" b="1" i="1">
                          <a:latin typeface="Cambria Math" panose="02040503050406030204" pitchFamily="18" charset="0"/>
                        </a:rPr>
                        <m:t>}, </m:t>
                      </m:r>
                      <m:r>
                        <m:rPr>
                          <m:nor/>
                        </m:rPr>
                        <a:rPr lang="en-US" b="1"/>
                        <m:t> </m:t>
                      </m:r>
                      <m:r>
                        <a:rPr lang="en-US" b="1" i="1">
                          <a:latin typeface="Cambria Math" panose="02040503050406030204" pitchFamily="18" charset="0"/>
                        </a:rPr>
                        <m:t>𝒕</m:t>
                      </m:r>
                      <m:r>
                        <a:rPr lang="en-US" b="1">
                          <a:latin typeface="Cambria Math" panose="02040503050406030204" pitchFamily="18" charset="0"/>
                        </a:rPr>
                        <m:t>∈{</m:t>
                      </m:r>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𝟐</m:t>
                      </m:r>
                      <m:r>
                        <a:rPr lang="en-US" b="1">
                          <a:latin typeface="Cambria Math" panose="02040503050406030204" pitchFamily="18" charset="0"/>
                        </a:rPr>
                        <m:t>,...</m:t>
                      </m:r>
                      <m:r>
                        <a:rPr lang="en-US" b="1" i="1">
                          <a:latin typeface="Cambria Math" panose="02040503050406030204" pitchFamily="18" charset="0"/>
                        </a:rPr>
                        <m:t>𝑻</m:t>
                      </m:r>
                      <m:r>
                        <a:rPr lang="en-US" b="1">
                          <a:latin typeface="Cambria Math" panose="02040503050406030204" pitchFamily="18" charset="0"/>
                        </a:rPr>
                        <m:t>}</m:t>
                      </m:r>
                      <m:r>
                        <m:rPr>
                          <m:nor/>
                        </m:rPr>
                        <a:rPr lang="en-US" b="1"/>
                        <m:t> </m:t>
                      </m:r>
                      <m:r>
                        <m:rPr>
                          <m:nor/>
                        </m:rPr>
                        <a:rPr lang="en-US" b="1"/>
                        <m:t>and</m:t>
                      </m:r>
                      <m:r>
                        <a:rPr lang="en-US" b="1">
                          <a:latin typeface="Cambria Math" panose="02040503050406030204" pitchFamily="18" charset="0"/>
                        </a:rPr>
                        <m:t> </m:t>
                      </m:r>
                      <m:r>
                        <a:rPr lang="en-US" b="1" i="1">
                          <a:latin typeface="Cambria Math" panose="02040503050406030204" pitchFamily="18" charset="0"/>
                        </a:rPr>
                        <m:t>𝒔</m:t>
                      </m:r>
                      <m:r>
                        <a:rPr lang="en-US" b="1">
                          <a:latin typeface="Cambria Math" panose="02040503050406030204" pitchFamily="18" charset="0"/>
                        </a:rPr>
                        <m:t>∈{</m:t>
                      </m:r>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𝟐</m:t>
                      </m:r>
                      <m:r>
                        <a:rPr lang="en-US" b="1">
                          <a:latin typeface="Cambria Math" panose="02040503050406030204" pitchFamily="18" charset="0"/>
                        </a:rPr>
                        <m:t>,...,</m:t>
                      </m:r>
                      <m:r>
                        <a:rPr lang="en-US" b="1" i="1">
                          <a:latin typeface="Cambria Math" panose="02040503050406030204" pitchFamily="18" charset="0"/>
                        </a:rPr>
                        <m:t>𝑺</m:t>
                      </m:r>
                      <m:r>
                        <a:rPr lang="en-US" b="1" i="1" smtClean="0">
                          <a:latin typeface="Cambria Math" panose="02040503050406030204" pitchFamily="18" charset="0"/>
                        </a:rPr>
                        <m:t>}</m:t>
                      </m:r>
                    </m:oMath>
                  </m:oMathPara>
                </a14:m>
                <a:endParaRPr lang="zh-CN" altLang="zh-CN" b="1" dirty="0"/>
              </a:p>
              <a:p>
                <a:r>
                  <a:rPr lang="zh-CN" altLang="en-US" b="1" dirty="0"/>
                  <a:t>第</a:t>
                </a:r>
                <a:r>
                  <a:rPr lang="en-US" altLang="zh-CN" b="1" dirty="0"/>
                  <a:t>n</a:t>
                </a:r>
                <a:r>
                  <a:rPr lang="zh-CN" altLang="en-US" b="1" dirty="0"/>
                  <a:t>天的人力约束可以表示为：</a:t>
                </a:r>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𝟏</m:t>
                        </m:r>
                        <m:r>
                          <a:rPr lang="en-US" b="1" i="1" smtClean="0">
                            <a:latin typeface="Cambria Math" panose="02040503050406030204" pitchFamily="18" charset="0"/>
                          </a:rPr>
                          <m:t>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𝒎</m:t>
                        </m:r>
                        <m:r>
                          <a:rPr lang="en-US" b="1" i="1" smtClean="0">
                            <a:latin typeface="Cambria Math" panose="02040503050406030204" pitchFamily="18" charset="0"/>
                          </a:rPr>
                          <m:t>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𝑴</m:t>
                        </m:r>
                        <m:r>
                          <a:rPr lang="en-US" b="1" i="1" smtClean="0">
                            <a:latin typeface="Cambria Math" panose="02040503050406030204" pitchFamily="18" charset="0"/>
                          </a:rPr>
                          <m:t>𝒏</m:t>
                        </m:r>
                      </m:sub>
                    </m:sSub>
                    <m:r>
                      <a:rPr lang="en-US" b="1" i="1">
                        <a:latin typeface="Cambria Math" panose="02040503050406030204" pitchFamily="18" charset="0"/>
                      </a:rPr>
                      <m:t>≤</m:t>
                    </m:r>
                    <m:r>
                      <a:rPr lang="en-US" b="1" i="1">
                        <a:latin typeface="Cambria Math" panose="02040503050406030204" pitchFamily="18" charset="0"/>
                      </a:rPr>
                      <m:t>𝒇</m:t>
                    </m:r>
                  </m:oMath>
                </a14:m>
                <a:endParaRPr lang="en-US" b="1" dirty="0"/>
              </a:p>
              <a:p>
                <a:r>
                  <a:rPr lang="zh-CN" altLang="en-US" b="1" dirty="0"/>
                  <a:t>目标函数：</a:t>
                </a:r>
                <a:endParaRPr lang="en-US" altLang="zh-CN" b="1" dirty="0"/>
              </a:p>
              <a:p>
                <a:r>
                  <a:rPr lang="zh-CN" altLang="en-US" b="1" dirty="0"/>
                  <a:t>分别求解整个排班周期之内的每一天的日度解，生成所有的日度解即为模型结果，并将结果输入结果输出模块。</a:t>
                </a:r>
                <a:endParaRPr lang="en-US" b="1" dirty="0"/>
              </a:p>
              <a:p>
                <a:pPr marL="0" indent="0">
                  <a:buNone/>
                </a:pPr>
                <a:endParaRPr lang="en-US" altLang="zh-CN" b="1" dirty="0"/>
              </a:p>
              <a:p>
                <a:endParaRPr lang="en-US" altLang="zh-CN" b="1" dirty="0"/>
              </a:p>
              <a:p>
                <a:endParaRPr lang="en-US" altLang="zh-CN" b="1" dirty="0"/>
              </a:p>
              <a:p>
                <a:pPr marL="0" indent="0">
                  <a:buNone/>
                </a:pPr>
                <a:endParaRPr lang="zh-CN" altLang="en-US" b="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237356" y="1257588"/>
                <a:ext cx="9890302" cy="5269043"/>
              </a:xfrm>
              <a:blipFill>
                <a:blip r:embed="rId2"/>
                <a:stretch>
                  <a:fillRect l="-986" t="-1156"/>
                </a:stretch>
              </a:blipFill>
            </p:spPr>
            <p:txBody>
              <a:bodyPr/>
              <a:lstStyle/>
              <a:p>
                <a:r>
                  <a:rPr lang="en-US">
                    <a:noFill/>
                  </a:rPr>
                  <a:t> </a:t>
                </a:r>
              </a:p>
            </p:txBody>
          </p:sp>
        </mc:Fallback>
      </mc:AlternateContent>
      <p:sp>
        <p:nvSpPr>
          <p:cNvPr id="8" name="Rectangle 4">
            <a:extLst>
              <a:ext uri="{FF2B5EF4-FFF2-40B4-BE49-F238E27FC236}">
                <a16:creationId xmlns:a16="http://schemas.microsoft.com/office/drawing/2014/main" id="{3A55DC9C-9E8E-08FF-8262-462322EA01E7}"/>
              </a:ext>
            </a:extLst>
          </p:cNvPr>
          <p:cNvSpPr>
            <a:spLocks noChangeArrowheads="1"/>
          </p:cNvSpPr>
          <p:nvPr/>
        </p:nvSpPr>
        <p:spPr bwMode="auto">
          <a:xfrm>
            <a:off x="7526983" y="19898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5754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2778" y="635685"/>
            <a:ext cx="8911687" cy="1280890"/>
          </a:xfrm>
        </p:spPr>
        <p:txBody>
          <a:bodyPr/>
          <a:lstStyle/>
          <a:p>
            <a:r>
              <a:rPr lang="zh-CN" altLang="en-US" b="1" dirty="0"/>
              <a:t>第一章 概论</a:t>
            </a:r>
          </a:p>
        </p:txBody>
      </p:sp>
      <p:sp>
        <p:nvSpPr>
          <p:cNvPr id="3" name="内容占位符 2"/>
          <p:cNvSpPr>
            <a:spLocks noGrp="1"/>
          </p:cNvSpPr>
          <p:nvPr>
            <p:ph idx="1"/>
          </p:nvPr>
        </p:nvSpPr>
        <p:spPr>
          <a:xfrm>
            <a:off x="594680" y="1606952"/>
            <a:ext cx="9879785" cy="3777622"/>
          </a:xfrm>
        </p:spPr>
        <p:txBody>
          <a:bodyPr/>
          <a:lstStyle/>
          <a:p>
            <a:r>
              <a:rPr lang="zh-CN" altLang="en-US" b="1" dirty="0"/>
              <a:t>课程目的</a:t>
            </a:r>
            <a:endParaRPr lang="en-US" altLang="zh-CN" b="1" dirty="0"/>
          </a:p>
          <a:p>
            <a:r>
              <a:rPr lang="zh-CN" altLang="en-US" b="1" dirty="0"/>
              <a:t>运筹学的由来</a:t>
            </a:r>
            <a:endParaRPr lang="en-US" altLang="zh-CN" b="1" dirty="0"/>
          </a:p>
          <a:p>
            <a:r>
              <a:rPr lang="zh-CN" altLang="en-US" b="1" dirty="0"/>
              <a:t>运筹学的定义</a:t>
            </a:r>
            <a:endParaRPr lang="en-US" altLang="zh-CN" b="1" dirty="0"/>
          </a:p>
          <a:p>
            <a:r>
              <a:rPr lang="zh-CN" altLang="en-US" b="1" dirty="0"/>
              <a:t>运筹学的应用</a:t>
            </a:r>
            <a:endParaRPr lang="en-US" altLang="zh-CN" b="1" dirty="0"/>
          </a:p>
          <a:p>
            <a:r>
              <a:rPr lang="zh-CN" altLang="en-US" b="1" dirty="0"/>
              <a:t>课程范围</a:t>
            </a:r>
            <a:endParaRPr lang="en-US" altLang="zh-CN" b="1" dirty="0"/>
          </a:p>
          <a:p>
            <a:r>
              <a:rPr lang="zh-CN" altLang="en-US" b="1" dirty="0"/>
              <a:t>运筹问题的解决流程</a:t>
            </a:r>
            <a:endParaRPr lang="en-US" altLang="zh-CN" b="1" dirty="0"/>
          </a:p>
          <a:p>
            <a:r>
              <a:rPr lang="zh-CN" altLang="en-US" b="1" dirty="0"/>
              <a:t>考核形式</a:t>
            </a:r>
          </a:p>
        </p:txBody>
      </p:sp>
    </p:spTree>
    <p:extLst>
      <p:ext uri="{BB962C8B-B14F-4D97-AF65-F5344CB8AC3E}">
        <p14:creationId xmlns:p14="http://schemas.microsoft.com/office/powerpoint/2010/main" val="1714379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5313" y="606693"/>
            <a:ext cx="8911687" cy="1280890"/>
          </a:xfrm>
        </p:spPr>
        <p:txBody>
          <a:bodyPr/>
          <a:lstStyle/>
          <a:p>
            <a:r>
              <a:rPr lang="zh-CN" altLang="en-US" b="1" dirty="0"/>
              <a:t>仓管排班</a:t>
            </a:r>
            <a:r>
              <a:rPr lang="en-US" altLang="zh-CN" b="1" dirty="0"/>
              <a:t>---</a:t>
            </a:r>
            <a:r>
              <a:rPr lang="zh-CN" altLang="en-US" b="1" dirty="0"/>
              <a:t>模型求解</a:t>
            </a:r>
          </a:p>
        </p:txBody>
      </p:sp>
      <p:sp>
        <p:nvSpPr>
          <p:cNvPr id="3" name="内容占位符 2"/>
          <p:cNvSpPr>
            <a:spLocks noGrp="1"/>
          </p:cNvSpPr>
          <p:nvPr>
            <p:ph idx="1"/>
          </p:nvPr>
        </p:nvSpPr>
        <p:spPr>
          <a:xfrm>
            <a:off x="1205922" y="1397369"/>
            <a:ext cx="9271078" cy="5269043"/>
          </a:xfrm>
        </p:spPr>
        <p:txBody>
          <a:bodyPr>
            <a:normAutofit/>
          </a:bodyPr>
          <a:lstStyle/>
          <a:p>
            <a:r>
              <a:rPr lang="zh-CN" altLang="en-US" b="1" dirty="0"/>
              <a:t>用线性规划</a:t>
            </a:r>
            <a:r>
              <a:rPr lang="zh-CN" altLang="zh-CN" b="1" dirty="0"/>
              <a:t>先求</a:t>
            </a:r>
            <a:r>
              <a:rPr lang="zh-CN" altLang="en-US" b="1" dirty="0"/>
              <a:t>出</a:t>
            </a:r>
            <a:r>
              <a:rPr lang="zh-CN" altLang="zh-CN" b="1" dirty="0"/>
              <a:t>月度解，根据月度解里面的班次结构，求</a:t>
            </a:r>
            <a:r>
              <a:rPr lang="zh-CN" altLang="en-US" b="1" dirty="0"/>
              <a:t>通过线性规划</a:t>
            </a:r>
            <a:r>
              <a:rPr lang="zh-CN" altLang="zh-CN" b="1" dirty="0"/>
              <a:t>出日度解。</a:t>
            </a:r>
          </a:p>
          <a:p>
            <a:r>
              <a:rPr lang="zh-CN" altLang="en-US" b="1" dirty="0"/>
              <a:t>求解软件：</a:t>
            </a:r>
            <a:r>
              <a:rPr lang="en-US" altLang="zh-CN" b="1" dirty="0">
                <a:hlinkClick r:id="rId2"/>
              </a:rPr>
              <a:t>python pulp</a:t>
            </a:r>
            <a:endParaRPr lang="en-US" altLang="zh-CN" b="1" dirty="0"/>
          </a:p>
          <a:p>
            <a:pPr lvl="1"/>
            <a:r>
              <a:rPr lang="zh-CN" altLang="en-US" sz="1800" b="1" dirty="0"/>
              <a:t>安装</a:t>
            </a:r>
            <a:endParaRPr lang="en-US" altLang="zh-CN" sz="1800" b="1" dirty="0"/>
          </a:p>
          <a:p>
            <a:pPr lvl="1"/>
            <a:r>
              <a:rPr lang="zh-CN" altLang="en-US" sz="1800" b="1" dirty="0"/>
              <a:t>程序语言：</a:t>
            </a:r>
            <a:r>
              <a:rPr lang="en-US" altLang="zh-CN" sz="1800" b="1" dirty="0">
                <a:hlinkClick r:id="rId3"/>
              </a:rPr>
              <a:t>https://coin-or.github.io/pulp/</a:t>
            </a:r>
            <a:endParaRPr lang="en-US" altLang="zh-CN" sz="1800" b="1" dirty="0"/>
          </a:p>
          <a:p>
            <a:pPr lvl="1"/>
            <a:r>
              <a:rPr lang="zh-CN" altLang="en-US" sz="1800" b="1" dirty="0"/>
              <a:t>运算时间</a:t>
            </a:r>
            <a:endParaRPr lang="en-US" altLang="zh-CN" sz="1800" b="1" dirty="0"/>
          </a:p>
          <a:p>
            <a:pPr lvl="1"/>
            <a:r>
              <a:rPr lang="zh-CN" altLang="en-US" sz="1800" b="1" dirty="0"/>
              <a:t>和其他模块的输入</a:t>
            </a:r>
            <a:r>
              <a:rPr lang="en-US" altLang="zh-CN" sz="1800" b="1" dirty="0"/>
              <a:t>/</a:t>
            </a:r>
            <a:r>
              <a:rPr lang="zh-CN" altLang="en-US" sz="1800" b="1" dirty="0"/>
              <a:t>输出</a:t>
            </a:r>
            <a:endParaRPr lang="en-US" altLang="zh-CN" sz="1800" b="1" dirty="0"/>
          </a:p>
        </p:txBody>
      </p:sp>
    </p:spTree>
    <p:extLst>
      <p:ext uri="{BB962C8B-B14F-4D97-AF65-F5344CB8AC3E}">
        <p14:creationId xmlns:p14="http://schemas.microsoft.com/office/powerpoint/2010/main" val="297214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0B3A830F-85B8-BA49-95FC-844CEBDE8A0F}"/>
              </a:ext>
            </a:extLst>
          </p:cNvPr>
          <p:cNvSpPr>
            <a:spLocks noGrp="1"/>
          </p:cNvSpPr>
          <p:nvPr>
            <p:ph type="title"/>
          </p:nvPr>
        </p:nvSpPr>
        <p:spPr>
          <a:xfrm>
            <a:off x="1565313" y="606693"/>
            <a:ext cx="8911687" cy="1280890"/>
          </a:xfrm>
        </p:spPr>
        <p:txBody>
          <a:bodyPr/>
          <a:lstStyle/>
          <a:p>
            <a:r>
              <a:rPr lang="zh-CN" altLang="en-US" b="1" dirty="0"/>
              <a:t>仓管排班</a:t>
            </a:r>
            <a:r>
              <a:rPr lang="en-US" altLang="zh-CN" b="1" dirty="0"/>
              <a:t>---</a:t>
            </a:r>
            <a:r>
              <a:rPr lang="zh-CN" altLang="en-US" b="1" dirty="0"/>
              <a:t>模型落地</a:t>
            </a:r>
          </a:p>
        </p:txBody>
      </p:sp>
      <p:pic>
        <p:nvPicPr>
          <p:cNvPr id="4" name="图片 3" descr="sch">
            <a:extLst>
              <a:ext uri="{FF2B5EF4-FFF2-40B4-BE49-F238E27FC236}">
                <a16:creationId xmlns:a16="http://schemas.microsoft.com/office/drawing/2014/main" id="{C5508E0D-4404-62A6-84F7-42AC6D9DB620}"/>
              </a:ext>
            </a:extLst>
          </p:cNvPr>
          <p:cNvPicPr>
            <a:picLocks noChangeAspect="1"/>
          </p:cNvPicPr>
          <p:nvPr/>
        </p:nvPicPr>
        <p:blipFill>
          <a:blip r:embed="rId2"/>
          <a:stretch>
            <a:fillRect/>
          </a:stretch>
        </p:blipFill>
        <p:spPr>
          <a:xfrm>
            <a:off x="1611749" y="1413753"/>
            <a:ext cx="7965037" cy="5275634"/>
          </a:xfrm>
          <a:prstGeom prst="rect">
            <a:avLst/>
          </a:prstGeom>
        </p:spPr>
      </p:pic>
      <p:sp>
        <p:nvSpPr>
          <p:cNvPr id="3" name="文本框 2">
            <a:extLst>
              <a:ext uri="{FF2B5EF4-FFF2-40B4-BE49-F238E27FC236}">
                <a16:creationId xmlns:a16="http://schemas.microsoft.com/office/drawing/2014/main" id="{4B7397AF-91A0-F166-B261-2047B2DBB044}"/>
              </a:ext>
            </a:extLst>
          </p:cNvPr>
          <p:cNvSpPr txBox="1"/>
          <p:nvPr/>
        </p:nvSpPr>
        <p:spPr>
          <a:xfrm>
            <a:off x="9736090" y="606693"/>
            <a:ext cx="2352473" cy="523220"/>
          </a:xfrm>
          <a:prstGeom prst="rect">
            <a:avLst/>
          </a:prstGeom>
          <a:noFill/>
        </p:spPr>
        <p:txBody>
          <a:bodyPr wrap="square">
            <a:spAutoFit/>
          </a:bodyPr>
          <a:lstStyle/>
          <a:p>
            <a:r>
              <a:rPr lang="zh-CN" altLang="en-US" sz="2800" b="1" dirty="0">
                <a:solidFill>
                  <a:srgbClr val="FF0000"/>
                </a:solidFill>
              </a:rPr>
              <a:t>模型的边界？</a:t>
            </a:r>
            <a:endParaRPr lang="en-US" altLang="zh-CN" sz="2800" b="1" dirty="0">
              <a:solidFill>
                <a:srgbClr val="FF0000"/>
              </a:solidFill>
            </a:endParaRPr>
          </a:p>
        </p:txBody>
      </p:sp>
    </p:spTree>
    <p:extLst>
      <p:ext uri="{BB962C8B-B14F-4D97-AF65-F5344CB8AC3E}">
        <p14:creationId xmlns:p14="http://schemas.microsoft.com/office/powerpoint/2010/main" val="3852093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2778" y="635685"/>
            <a:ext cx="8911687" cy="1280890"/>
          </a:xfrm>
        </p:spPr>
        <p:txBody>
          <a:bodyPr/>
          <a:lstStyle/>
          <a:p>
            <a:r>
              <a:rPr lang="zh-CN" altLang="en-US" b="1" dirty="0"/>
              <a:t>课程目的</a:t>
            </a:r>
          </a:p>
        </p:txBody>
      </p:sp>
      <p:sp>
        <p:nvSpPr>
          <p:cNvPr id="3" name="内容占位符 2"/>
          <p:cNvSpPr>
            <a:spLocks noGrp="1"/>
          </p:cNvSpPr>
          <p:nvPr>
            <p:ph idx="1"/>
          </p:nvPr>
        </p:nvSpPr>
        <p:spPr>
          <a:xfrm>
            <a:off x="594680" y="1606952"/>
            <a:ext cx="9879785" cy="3777622"/>
          </a:xfrm>
        </p:spPr>
        <p:txBody>
          <a:bodyPr/>
          <a:lstStyle/>
          <a:p>
            <a:r>
              <a:rPr lang="zh-CN" altLang="en-US" b="1" dirty="0"/>
              <a:t>结合已有运筹学基础知识，学习运筹学基本模型如何运用于实际</a:t>
            </a:r>
            <a:endParaRPr lang="en-US" altLang="zh-CN" b="1" dirty="0"/>
          </a:p>
          <a:p>
            <a:r>
              <a:rPr lang="zh-CN" altLang="en-US" b="1" dirty="0"/>
              <a:t>并且学习如何展示模型的结果与评价模型的表现</a:t>
            </a:r>
          </a:p>
        </p:txBody>
      </p:sp>
    </p:spTree>
    <p:extLst>
      <p:ext uri="{BB962C8B-B14F-4D97-AF65-F5344CB8AC3E}">
        <p14:creationId xmlns:p14="http://schemas.microsoft.com/office/powerpoint/2010/main" val="3143529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74FB869D-A220-49A2-A03B-7F9F98A53018}"/>
              </a:ext>
            </a:extLst>
          </p:cNvPr>
          <p:cNvSpPr>
            <a:spLocks noGrp="1"/>
          </p:cNvSpPr>
          <p:nvPr>
            <p:ph type="title"/>
          </p:nvPr>
        </p:nvSpPr>
        <p:spPr>
          <a:xfrm>
            <a:off x="1562778" y="635685"/>
            <a:ext cx="8911687" cy="1280890"/>
          </a:xfrm>
        </p:spPr>
        <p:txBody>
          <a:bodyPr/>
          <a:lstStyle/>
          <a:p>
            <a:r>
              <a:rPr lang="zh-CN" altLang="en-US" b="1" dirty="0"/>
              <a:t>运筹学的由来</a:t>
            </a:r>
          </a:p>
        </p:txBody>
      </p:sp>
      <p:sp>
        <p:nvSpPr>
          <p:cNvPr id="7" name="内容占位符 2">
            <a:extLst>
              <a:ext uri="{FF2B5EF4-FFF2-40B4-BE49-F238E27FC236}">
                <a16:creationId xmlns:a16="http://schemas.microsoft.com/office/drawing/2014/main" id="{EF2375BF-5CB4-4EC5-AE0B-04470C12D23E}"/>
              </a:ext>
            </a:extLst>
          </p:cNvPr>
          <p:cNvSpPr txBox="1">
            <a:spLocks/>
          </p:cNvSpPr>
          <p:nvPr/>
        </p:nvSpPr>
        <p:spPr>
          <a:xfrm>
            <a:off x="594680" y="1606952"/>
            <a:ext cx="9879785"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b="1" dirty="0"/>
              <a:t>学界通常将运筹学（</a:t>
            </a:r>
            <a:r>
              <a:rPr lang="en-US" altLang="zh-CN" b="1" dirty="0"/>
              <a:t>Operations research, </a:t>
            </a:r>
            <a:r>
              <a:rPr lang="zh-CN" altLang="en-US" b="1" dirty="0"/>
              <a:t>在</a:t>
            </a:r>
            <a:r>
              <a:rPr lang="zh-CN" altLang="en-US" b="1" dirty="0">
                <a:hlinkClick r:id="rId2" tooltip="英国"/>
              </a:rPr>
              <a:t>英国</a:t>
            </a:r>
            <a:r>
              <a:rPr lang="zh-CN" altLang="en-US" b="1" dirty="0"/>
              <a:t>称为 </a:t>
            </a:r>
            <a:r>
              <a:rPr lang="en-US" altLang="zh-CN" b="1" dirty="0"/>
              <a:t>Operational research </a:t>
            </a:r>
            <a:r>
              <a:rPr lang="zh-CN" altLang="en-US" b="1" dirty="0"/>
              <a:t>或 </a:t>
            </a:r>
            <a:r>
              <a:rPr lang="en-US" altLang="zh-CN" b="1" dirty="0"/>
              <a:t>OR/MS, management science</a:t>
            </a:r>
            <a:r>
              <a:rPr lang="zh-CN" altLang="en-US" b="1" dirty="0"/>
              <a:t>）的起源定为第二次世界大战期间，英美两国为有效地配置各项资源，因而召集科学家成立专门针对军事作业规划进行研究 </a:t>
            </a:r>
            <a:r>
              <a:rPr lang="en-US" altLang="zh-CN" b="1" dirty="0"/>
              <a:t>(Research on military operations) </a:t>
            </a:r>
            <a:r>
              <a:rPr lang="zh-CN" altLang="en-US" b="1" dirty="0"/>
              <a:t>的团队。这些团队的研究成果帮助联军打赢了“不列颠空战” </a:t>
            </a:r>
            <a:r>
              <a:rPr lang="en-US" altLang="zh-CN" b="1" dirty="0"/>
              <a:t>(Air Battle of Britain)</a:t>
            </a:r>
            <a:r>
              <a:rPr lang="zh-CN" altLang="en-US" b="1" dirty="0"/>
              <a:t>、“北大西洋战争” </a:t>
            </a:r>
            <a:r>
              <a:rPr lang="en-US" altLang="zh-CN" b="1" dirty="0"/>
              <a:t>(Battle of the North Atlantic)</a:t>
            </a:r>
            <a:r>
              <a:rPr lang="zh-CN" altLang="en-US" b="1" dirty="0"/>
              <a:t>、“太平洋岛屿战争” </a:t>
            </a:r>
            <a:r>
              <a:rPr lang="en-US" altLang="zh-CN" b="1" dirty="0"/>
              <a:t>(Island Campaign in the Pacific)</a:t>
            </a:r>
            <a:r>
              <a:rPr lang="zh-CN" altLang="en-US" b="1" dirty="0"/>
              <a:t>。例如：在“不列颠空战”中，英国军方指派 </a:t>
            </a:r>
            <a:r>
              <a:rPr lang="en-US" altLang="zh-CN" b="1" dirty="0"/>
              <a:t>Patrick Maynard Stuart Blackett (1948</a:t>
            </a:r>
            <a:r>
              <a:rPr lang="zh-CN" altLang="en-US" b="1" dirty="0"/>
              <a:t>诺贝尔物理奖得主</a:t>
            </a:r>
            <a:r>
              <a:rPr lang="en-US" altLang="zh-CN" b="1" dirty="0"/>
              <a:t>) </a:t>
            </a:r>
            <a:r>
              <a:rPr lang="zh-CN" altLang="en-US" b="1" dirty="0"/>
              <a:t>所成立的 </a:t>
            </a:r>
            <a:r>
              <a:rPr lang="en-US" altLang="zh-CN" b="1" dirty="0"/>
              <a:t>Blackett Circus</a:t>
            </a:r>
            <a:r>
              <a:rPr lang="zh-CN" altLang="en-US" b="1" dirty="0"/>
              <a:t>，就探讨应如何部署与应用所拥有的雷达系统，才能更有效地侦测德军战机的攻击。</a:t>
            </a:r>
          </a:p>
        </p:txBody>
      </p:sp>
      <p:pic>
        <p:nvPicPr>
          <p:cNvPr id="3" name="图片 2" descr="图片包含 图示&#10;&#10;描述已自动生成">
            <a:extLst>
              <a:ext uri="{FF2B5EF4-FFF2-40B4-BE49-F238E27FC236}">
                <a16:creationId xmlns:a16="http://schemas.microsoft.com/office/drawing/2014/main" id="{92BD84A1-FC02-AE2E-7E17-2326644C2D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5717" y="4128085"/>
            <a:ext cx="1847850" cy="2466975"/>
          </a:xfrm>
          <a:prstGeom prst="rect">
            <a:avLst/>
          </a:prstGeom>
        </p:spPr>
      </p:pic>
      <p:pic>
        <p:nvPicPr>
          <p:cNvPr id="5" name="图片 4" descr="图片包含 表面图&#10;&#10;描述已自动生成">
            <a:extLst>
              <a:ext uri="{FF2B5EF4-FFF2-40B4-BE49-F238E27FC236}">
                <a16:creationId xmlns:a16="http://schemas.microsoft.com/office/drawing/2014/main" id="{45A951E7-5B48-705C-C761-7DADD78FC2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9519" y="4128085"/>
            <a:ext cx="1938427" cy="2481187"/>
          </a:xfrm>
          <a:prstGeom prst="rect">
            <a:avLst/>
          </a:prstGeom>
        </p:spPr>
      </p:pic>
      <p:pic>
        <p:nvPicPr>
          <p:cNvPr id="9" name="图片 8" descr="图片包含 文本&#10;&#10;描述已自动生成">
            <a:extLst>
              <a:ext uri="{FF2B5EF4-FFF2-40B4-BE49-F238E27FC236}">
                <a16:creationId xmlns:a16="http://schemas.microsoft.com/office/drawing/2014/main" id="{382F7BC8-23DF-3E16-2745-D87C317085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5995" y="4128522"/>
            <a:ext cx="1885950" cy="2419350"/>
          </a:xfrm>
          <a:prstGeom prst="rect">
            <a:avLst/>
          </a:prstGeom>
        </p:spPr>
      </p:pic>
    </p:spTree>
    <p:extLst>
      <p:ext uri="{BB962C8B-B14F-4D97-AF65-F5344CB8AC3E}">
        <p14:creationId xmlns:p14="http://schemas.microsoft.com/office/powerpoint/2010/main" val="3622459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3680AA45-ACD2-40FE-AD40-08F24A2D906A}"/>
              </a:ext>
            </a:extLst>
          </p:cNvPr>
          <p:cNvSpPr>
            <a:spLocks noGrp="1"/>
          </p:cNvSpPr>
          <p:nvPr>
            <p:ph type="title"/>
          </p:nvPr>
        </p:nvSpPr>
        <p:spPr>
          <a:xfrm>
            <a:off x="1562778" y="635685"/>
            <a:ext cx="8911687" cy="668774"/>
          </a:xfrm>
        </p:spPr>
        <p:txBody>
          <a:bodyPr>
            <a:normAutofit/>
          </a:bodyPr>
          <a:lstStyle/>
          <a:p>
            <a:r>
              <a:rPr lang="zh-CN" altLang="en-US" b="1" dirty="0"/>
              <a:t>运筹学的定义</a:t>
            </a:r>
          </a:p>
        </p:txBody>
      </p:sp>
      <p:sp>
        <p:nvSpPr>
          <p:cNvPr id="9" name="内容占位符 2">
            <a:extLst>
              <a:ext uri="{FF2B5EF4-FFF2-40B4-BE49-F238E27FC236}">
                <a16:creationId xmlns:a16="http://schemas.microsoft.com/office/drawing/2014/main" id="{F2C20E59-4C57-4FD3-87C0-A29FF3B1883E}"/>
              </a:ext>
            </a:extLst>
          </p:cNvPr>
          <p:cNvSpPr txBox="1">
            <a:spLocks/>
          </p:cNvSpPr>
          <p:nvPr/>
        </p:nvSpPr>
        <p:spPr>
          <a:xfrm>
            <a:off x="594680" y="1773210"/>
            <a:ext cx="11497141" cy="327197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b="1" dirty="0"/>
              <a:t>运筹学至今没有一个被广泛接受的定义，美国运筹学会创始人之一</a:t>
            </a:r>
            <a:r>
              <a:rPr lang="en-US" altLang="zh-CN" b="1" dirty="0"/>
              <a:t>P. M. Morse</a:t>
            </a:r>
            <a:r>
              <a:rPr lang="zh-CN" altLang="en-US" b="1" dirty="0"/>
              <a:t>在</a:t>
            </a:r>
            <a:r>
              <a:rPr lang="en-US" altLang="zh-CN" b="1" dirty="0"/>
              <a:t>20</a:t>
            </a:r>
            <a:r>
              <a:rPr lang="zh-CN" altLang="en-US" b="1" dirty="0"/>
              <a:t>世纪</a:t>
            </a:r>
            <a:r>
              <a:rPr lang="en-US" altLang="zh-CN" b="1" dirty="0"/>
              <a:t>50</a:t>
            </a:r>
            <a:r>
              <a:rPr lang="zh-CN" altLang="en-US" b="1" dirty="0"/>
              <a:t>年代初给运筹学做出了如下定义</a:t>
            </a:r>
            <a:r>
              <a:rPr lang="en-US" altLang="zh-CN" b="1" dirty="0"/>
              <a:t>:“</a:t>
            </a:r>
            <a:r>
              <a:rPr lang="zh-CN" altLang="en-US" b="1" dirty="0"/>
              <a:t>运筹学是为领导机构对其控制下的业务活动作决策时提供定量依据的科学方法”，它反映出运筹学初期的主要作用。</a:t>
            </a:r>
            <a:endParaRPr lang="en-US" altLang="zh-CN" b="1" dirty="0"/>
          </a:p>
          <a:p>
            <a:endParaRPr lang="en-US" altLang="zh-CN" b="1" dirty="0"/>
          </a:p>
          <a:p>
            <a:r>
              <a:rPr lang="zh-CN" altLang="en-US" b="1" dirty="0"/>
              <a:t>其他版本的定义：</a:t>
            </a:r>
          </a:p>
          <a:p>
            <a:pPr>
              <a:buFont typeface="Wingdings" panose="05000000000000000000" pitchFamily="2" charset="2"/>
              <a:buChar char="Ø"/>
            </a:pPr>
            <a:r>
              <a:rPr lang="zh-CN" altLang="en-US" b="1" dirty="0"/>
              <a:t>“</a:t>
            </a:r>
            <a:r>
              <a:rPr lang="en-US" altLang="zh-CN" b="1" dirty="0"/>
              <a:t>Operation research is concerned with scientifically deciding how best to design and operate man machine systems usually under conditions requiring the allocation of &amp; care resources”. O.R. Society of America</a:t>
            </a:r>
          </a:p>
          <a:p>
            <a:pPr>
              <a:buFont typeface="Wingdings" panose="05000000000000000000" pitchFamily="2" charset="2"/>
              <a:buChar char="Ø"/>
            </a:pPr>
            <a:r>
              <a:rPr lang="en-US" altLang="zh-CN" b="1" dirty="0"/>
              <a:t>“Operation research is a scientific approach to problem solving for executive management”. H.M. Warner</a:t>
            </a:r>
          </a:p>
          <a:p>
            <a:pPr>
              <a:buFont typeface="Wingdings" panose="05000000000000000000" pitchFamily="2" charset="2"/>
              <a:buChar char="Ø"/>
            </a:pPr>
            <a:r>
              <a:rPr lang="en-US" altLang="zh-CN" b="1" dirty="0"/>
              <a:t>“O.R is the application of scientific method by interdisciplinary teams to problems involving the control of organized (men-machines) systems so as to provide solution which best serve the purpose of the organization as a whole”.</a:t>
            </a:r>
          </a:p>
        </p:txBody>
      </p:sp>
    </p:spTree>
    <p:extLst>
      <p:ext uri="{BB962C8B-B14F-4D97-AF65-F5344CB8AC3E}">
        <p14:creationId xmlns:p14="http://schemas.microsoft.com/office/powerpoint/2010/main" val="2781624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F10AEA8-7BB4-49CF-BBF8-4805737A375F}"/>
              </a:ext>
            </a:extLst>
          </p:cNvPr>
          <p:cNvSpPr>
            <a:spLocks noGrp="1"/>
          </p:cNvSpPr>
          <p:nvPr>
            <p:ph type="title"/>
          </p:nvPr>
        </p:nvSpPr>
        <p:spPr>
          <a:xfrm>
            <a:off x="1562778" y="635685"/>
            <a:ext cx="8911687" cy="668774"/>
          </a:xfrm>
        </p:spPr>
        <p:txBody>
          <a:bodyPr>
            <a:normAutofit/>
          </a:bodyPr>
          <a:lstStyle/>
          <a:p>
            <a:r>
              <a:rPr lang="zh-CN" altLang="en-US" b="1" dirty="0"/>
              <a:t>运筹学的定义</a:t>
            </a:r>
          </a:p>
        </p:txBody>
      </p:sp>
      <p:sp>
        <p:nvSpPr>
          <p:cNvPr id="7" name="内容占位符 2">
            <a:extLst>
              <a:ext uri="{FF2B5EF4-FFF2-40B4-BE49-F238E27FC236}">
                <a16:creationId xmlns:a16="http://schemas.microsoft.com/office/drawing/2014/main" id="{41586024-BC83-4344-9D2D-336D24FCB2D6}"/>
              </a:ext>
            </a:extLst>
          </p:cNvPr>
          <p:cNvSpPr txBox="1">
            <a:spLocks/>
          </p:cNvSpPr>
          <p:nvPr/>
        </p:nvSpPr>
        <p:spPr>
          <a:xfrm>
            <a:off x="594680" y="1606952"/>
            <a:ext cx="9879785" cy="51071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altLang="zh-CN" b="1" dirty="0"/>
          </a:p>
        </p:txBody>
      </p:sp>
      <p:sp>
        <p:nvSpPr>
          <p:cNvPr id="8" name="内容占位符 2">
            <a:extLst>
              <a:ext uri="{FF2B5EF4-FFF2-40B4-BE49-F238E27FC236}">
                <a16:creationId xmlns:a16="http://schemas.microsoft.com/office/drawing/2014/main" id="{3AFCC999-2D3B-4118-8AE5-467E5D3546CA}"/>
              </a:ext>
            </a:extLst>
          </p:cNvPr>
          <p:cNvSpPr txBox="1">
            <a:spLocks/>
          </p:cNvSpPr>
          <p:nvPr/>
        </p:nvSpPr>
        <p:spPr>
          <a:xfrm>
            <a:off x="747080" y="1740170"/>
            <a:ext cx="9879785" cy="51071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b="1" dirty="0"/>
              <a:t>“Operation research is an aid for the executive in making his decisions by providing him with the needed quantitative information based on the scientific method of analysis”. </a:t>
            </a:r>
          </a:p>
          <a:p>
            <a:pPr>
              <a:buFont typeface="Wingdings" panose="05000000000000000000" pitchFamily="2" charset="2"/>
              <a:buChar char="Ø"/>
            </a:pPr>
            <a:r>
              <a:rPr lang="en-US" altLang="zh-CN" b="1" dirty="0"/>
              <a:t>“O.R in the most general sense can be characterized as the application of scientific methods techniques and tools to problems involving the operations of systems so as provide those in control of the operation with optimum solution to the problems”. </a:t>
            </a:r>
          </a:p>
          <a:p>
            <a:pPr marL="0" indent="0">
              <a:buNone/>
            </a:pPr>
            <a:endParaRPr lang="en-US" altLang="zh-CN" b="1" dirty="0"/>
          </a:p>
          <a:p>
            <a:r>
              <a:rPr lang="en-US" altLang="zh-CN" b="1" dirty="0"/>
              <a:t>1947</a:t>
            </a:r>
            <a:r>
              <a:rPr lang="zh-CN" altLang="en-US" b="1" dirty="0"/>
              <a:t>年 </a:t>
            </a:r>
            <a:r>
              <a:rPr lang="en-US" altLang="zh-CN" b="1" dirty="0"/>
              <a:t>Charles Kittel </a:t>
            </a:r>
            <a:r>
              <a:rPr lang="zh-CN" altLang="en-US" b="1" dirty="0"/>
              <a:t>发表文章建议将战时以科学技术与方法协助进行军事与政策规划的成果转移到和平用途，并鼓励成立运筹学团队 </a:t>
            </a:r>
            <a:r>
              <a:rPr lang="en-US" altLang="zh-CN" b="1" dirty="0"/>
              <a:t>(Operations Research groups) </a:t>
            </a:r>
            <a:r>
              <a:rPr lang="zh-CN" altLang="en-US" b="1" dirty="0"/>
              <a:t>以协助政府部门与企业。这篇文章开始了 “运筹学” 一词，可惜这用词却误导了一些初学者，使他们误以为这领域的技术与方法只适用于操作性的事务 </a:t>
            </a:r>
            <a:r>
              <a:rPr lang="en-US" altLang="zh-CN" b="1" dirty="0"/>
              <a:t>(Operational tasks)</a:t>
            </a:r>
            <a:r>
              <a:rPr lang="zh-CN" altLang="en-US" b="1" dirty="0"/>
              <a:t>。为避免造成误解，目前有许多学者尽量改以 “管理科学” </a:t>
            </a:r>
            <a:r>
              <a:rPr lang="en-US" altLang="zh-CN" b="1" dirty="0"/>
              <a:t>(Management Sciences) </a:t>
            </a:r>
            <a:r>
              <a:rPr lang="zh-CN" altLang="en-US" b="1" dirty="0"/>
              <a:t>称呼这个学术领域。</a:t>
            </a:r>
          </a:p>
          <a:p>
            <a:endParaRPr lang="zh-CN" altLang="en-US" b="1" dirty="0"/>
          </a:p>
        </p:txBody>
      </p:sp>
    </p:spTree>
    <p:extLst>
      <p:ext uri="{BB962C8B-B14F-4D97-AF65-F5344CB8AC3E}">
        <p14:creationId xmlns:p14="http://schemas.microsoft.com/office/powerpoint/2010/main" val="1541624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FEF5827-74EF-47DF-8D90-6B922E06B690}"/>
              </a:ext>
            </a:extLst>
          </p:cNvPr>
          <p:cNvSpPr>
            <a:spLocks noGrp="1"/>
          </p:cNvSpPr>
          <p:nvPr>
            <p:ph type="title"/>
          </p:nvPr>
        </p:nvSpPr>
        <p:spPr>
          <a:xfrm>
            <a:off x="1569820" y="636899"/>
            <a:ext cx="8911687" cy="1280890"/>
          </a:xfrm>
        </p:spPr>
        <p:txBody>
          <a:bodyPr/>
          <a:lstStyle/>
          <a:p>
            <a:r>
              <a:rPr lang="zh-CN" altLang="en-US" b="1" dirty="0"/>
              <a:t>运筹学的应用</a:t>
            </a:r>
          </a:p>
        </p:txBody>
      </p:sp>
      <p:sp>
        <p:nvSpPr>
          <p:cNvPr id="5" name="内容占位符 2">
            <a:extLst>
              <a:ext uri="{FF2B5EF4-FFF2-40B4-BE49-F238E27FC236}">
                <a16:creationId xmlns:a16="http://schemas.microsoft.com/office/drawing/2014/main" id="{F71D2109-5683-4429-8F3B-B973AC98A55E}"/>
              </a:ext>
            </a:extLst>
          </p:cNvPr>
          <p:cNvSpPr txBox="1">
            <a:spLocks/>
          </p:cNvSpPr>
          <p:nvPr/>
        </p:nvSpPr>
        <p:spPr>
          <a:xfrm>
            <a:off x="747080" y="1383441"/>
            <a:ext cx="11383107" cy="510717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ltLang="zh-CN" b="1" dirty="0">
                <a:solidFill>
                  <a:srgbClr val="0000FF"/>
                </a:solidFill>
              </a:rPr>
              <a:t>1. Allocation and Distribution in Projects:</a:t>
            </a:r>
          </a:p>
          <a:p>
            <a:pPr marL="0" indent="0">
              <a:buNone/>
            </a:pPr>
            <a:r>
              <a:rPr lang="en-US" altLang="zh-CN" b="1" dirty="0"/>
              <a:t>(</a:t>
            </a:r>
            <a:r>
              <a:rPr lang="en-US" altLang="zh-CN" b="1" dirty="0" err="1"/>
              <a:t>i</a:t>
            </a:r>
            <a:r>
              <a:rPr lang="en-US" altLang="zh-CN" b="1" dirty="0"/>
              <a:t>) Optimal allocation of resources such as men materials machines, time and money to projects.</a:t>
            </a:r>
          </a:p>
          <a:p>
            <a:pPr marL="0" indent="0">
              <a:buNone/>
            </a:pPr>
            <a:r>
              <a:rPr lang="en-US" altLang="zh-CN" b="1" dirty="0"/>
              <a:t>(ii) Determination and deployment of proper workforce.</a:t>
            </a:r>
          </a:p>
          <a:p>
            <a:pPr marL="0" indent="0">
              <a:buNone/>
            </a:pPr>
            <a:r>
              <a:rPr lang="en-US" altLang="zh-CN" b="1" dirty="0"/>
              <a:t>(iii) Project scheduling, monitoring and control.</a:t>
            </a:r>
          </a:p>
          <a:p>
            <a:pPr marL="0" indent="0">
              <a:buNone/>
            </a:pPr>
            <a:r>
              <a:rPr lang="en-US" altLang="zh-CN" b="1" dirty="0">
                <a:solidFill>
                  <a:srgbClr val="0000FF"/>
                </a:solidFill>
              </a:rPr>
              <a:t>2. Production and Facilities Planning:</a:t>
            </a:r>
          </a:p>
          <a:p>
            <a:pPr marL="0" indent="0">
              <a:buNone/>
            </a:pPr>
            <a:r>
              <a:rPr lang="en-US" altLang="zh-CN" b="1" dirty="0"/>
              <a:t>(</a:t>
            </a:r>
            <a:r>
              <a:rPr lang="en-US" altLang="zh-CN" b="1" dirty="0" err="1"/>
              <a:t>i</a:t>
            </a:r>
            <a:r>
              <a:rPr lang="en-US" altLang="zh-CN" b="1" dirty="0"/>
              <a:t>) Factory size and location decision.</a:t>
            </a:r>
          </a:p>
          <a:p>
            <a:pPr marL="0" indent="0">
              <a:buNone/>
            </a:pPr>
            <a:r>
              <a:rPr lang="en-US" altLang="zh-CN" b="1" dirty="0"/>
              <a:t>(ii) Estimation of number of facilities required.</a:t>
            </a:r>
          </a:p>
          <a:p>
            <a:pPr marL="0" indent="0">
              <a:buNone/>
            </a:pPr>
            <a:r>
              <a:rPr lang="en-US" altLang="zh-CN" b="1" dirty="0"/>
              <a:t>(iii) Preparation of forecasts for the various inventory items and computation of economic order quantities and reorder levels.</a:t>
            </a:r>
          </a:p>
          <a:p>
            <a:pPr marL="0" indent="0">
              <a:buNone/>
            </a:pPr>
            <a:r>
              <a:rPr lang="en-US" altLang="zh-CN" b="1" dirty="0"/>
              <a:t>(iv) Scheduling and sequencing of production runs by proper allocation of machines.</a:t>
            </a:r>
          </a:p>
          <a:p>
            <a:pPr marL="0" indent="0">
              <a:buNone/>
            </a:pPr>
            <a:r>
              <a:rPr lang="en-US" altLang="zh-CN" b="1" dirty="0"/>
              <a:t>(v) Transportation loading and unloading,</a:t>
            </a:r>
          </a:p>
          <a:p>
            <a:pPr marL="0" indent="0">
              <a:buNone/>
            </a:pPr>
            <a:r>
              <a:rPr lang="en-US" altLang="zh-CN" b="1" dirty="0"/>
              <a:t>(vi) Warehouse location decision.</a:t>
            </a:r>
          </a:p>
          <a:p>
            <a:pPr marL="0" indent="0">
              <a:buNone/>
            </a:pPr>
            <a:r>
              <a:rPr lang="en-US" altLang="zh-CN" b="1" dirty="0"/>
              <a:t>(vii) Maintenance policy decisions.</a:t>
            </a:r>
          </a:p>
        </p:txBody>
      </p:sp>
    </p:spTree>
    <p:extLst>
      <p:ext uri="{BB962C8B-B14F-4D97-AF65-F5344CB8AC3E}">
        <p14:creationId xmlns:p14="http://schemas.microsoft.com/office/powerpoint/2010/main" val="4209982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FEF5827-74EF-47DF-8D90-6B922E06B690}"/>
              </a:ext>
            </a:extLst>
          </p:cNvPr>
          <p:cNvSpPr>
            <a:spLocks noGrp="1"/>
          </p:cNvSpPr>
          <p:nvPr>
            <p:ph type="title"/>
          </p:nvPr>
        </p:nvSpPr>
        <p:spPr>
          <a:xfrm>
            <a:off x="1569820" y="636899"/>
            <a:ext cx="8911687" cy="1280890"/>
          </a:xfrm>
        </p:spPr>
        <p:txBody>
          <a:bodyPr/>
          <a:lstStyle/>
          <a:p>
            <a:r>
              <a:rPr lang="zh-CN" altLang="en-US" b="1" dirty="0"/>
              <a:t>运筹学的应用</a:t>
            </a:r>
          </a:p>
        </p:txBody>
      </p:sp>
      <p:sp>
        <p:nvSpPr>
          <p:cNvPr id="5" name="内容占位符 2">
            <a:extLst>
              <a:ext uri="{FF2B5EF4-FFF2-40B4-BE49-F238E27FC236}">
                <a16:creationId xmlns:a16="http://schemas.microsoft.com/office/drawing/2014/main" id="{F71D2109-5683-4429-8F3B-B973AC98A55E}"/>
              </a:ext>
            </a:extLst>
          </p:cNvPr>
          <p:cNvSpPr txBox="1">
            <a:spLocks/>
          </p:cNvSpPr>
          <p:nvPr/>
        </p:nvSpPr>
        <p:spPr>
          <a:xfrm>
            <a:off x="747080" y="1270706"/>
            <a:ext cx="9879785" cy="558729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ltLang="zh-CN" b="1" dirty="0">
                <a:solidFill>
                  <a:srgbClr val="0000FF"/>
                </a:solidFill>
              </a:rPr>
              <a:t>3. </a:t>
            </a:r>
            <a:r>
              <a:rPr lang="en-US" altLang="zh-CN" b="1" dirty="0" err="1">
                <a:solidFill>
                  <a:srgbClr val="0000FF"/>
                </a:solidFill>
              </a:rPr>
              <a:t>Programmes</a:t>
            </a:r>
            <a:r>
              <a:rPr lang="en-US" altLang="zh-CN" b="1" dirty="0">
                <a:solidFill>
                  <a:srgbClr val="0000FF"/>
                </a:solidFill>
              </a:rPr>
              <a:t> Decisions:</a:t>
            </a:r>
          </a:p>
          <a:p>
            <a:pPr marL="0" indent="0">
              <a:buNone/>
            </a:pPr>
            <a:r>
              <a:rPr lang="en-US" altLang="zh-CN" b="1" dirty="0"/>
              <a:t>(</a:t>
            </a:r>
            <a:r>
              <a:rPr lang="en-US" altLang="zh-CN" b="1" dirty="0" err="1"/>
              <a:t>i</a:t>
            </a:r>
            <a:r>
              <a:rPr lang="en-US" altLang="zh-CN" b="1" dirty="0"/>
              <a:t>) What, when and how to purchase to minimize procurement cost.</a:t>
            </a:r>
          </a:p>
          <a:p>
            <a:pPr marL="0" indent="0">
              <a:buNone/>
            </a:pPr>
            <a:r>
              <a:rPr lang="en-US" altLang="zh-CN" b="1" dirty="0"/>
              <a:t>(ii) Bidding and replacement policies.</a:t>
            </a:r>
            <a:endParaRPr lang="en-US" altLang="zh-CN" b="1" dirty="0">
              <a:solidFill>
                <a:srgbClr val="0000FF"/>
              </a:solidFill>
            </a:endParaRPr>
          </a:p>
          <a:p>
            <a:pPr marL="0" indent="0">
              <a:buNone/>
            </a:pPr>
            <a:r>
              <a:rPr lang="en-US" altLang="zh-CN" b="1" dirty="0">
                <a:solidFill>
                  <a:srgbClr val="0000FF"/>
                </a:solidFill>
              </a:rPr>
              <a:t>4. Marketing:</a:t>
            </a:r>
          </a:p>
          <a:p>
            <a:pPr marL="0" indent="0">
              <a:buNone/>
            </a:pPr>
            <a:r>
              <a:rPr lang="en-US" altLang="zh-CN" b="1" dirty="0"/>
              <a:t>(</a:t>
            </a:r>
            <a:r>
              <a:rPr lang="en-US" altLang="zh-CN" b="1" dirty="0" err="1"/>
              <a:t>i</a:t>
            </a:r>
            <a:r>
              <a:rPr lang="en-US" altLang="zh-CN" b="1" dirty="0"/>
              <a:t>) Advertising budget allocation.</a:t>
            </a:r>
          </a:p>
          <a:p>
            <a:pPr marL="0" indent="0">
              <a:buNone/>
            </a:pPr>
            <a:r>
              <a:rPr lang="en-US" altLang="zh-CN" b="1" dirty="0"/>
              <a:t>(ii) Product introduction timing.</a:t>
            </a:r>
          </a:p>
          <a:p>
            <a:pPr marL="0" indent="0">
              <a:buNone/>
            </a:pPr>
            <a:r>
              <a:rPr lang="en-US" altLang="zh-CN" b="1" dirty="0"/>
              <a:t>(iii) Selection of advertising media.</a:t>
            </a:r>
          </a:p>
          <a:p>
            <a:pPr marL="0" indent="0">
              <a:buNone/>
            </a:pPr>
            <a:r>
              <a:rPr lang="en-US" altLang="zh-CN" b="1" dirty="0"/>
              <a:t>(iv) Selection of product mix.</a:t>
            </a:r>
          </a:p>
          <a:p>
            <a:pPr marL="0" indent="0">
              <a:buNone/>
            </a:pPr>
            <a:r>
              <a:rPr lang="en-US" altLang="zh-CN" b="1" dirty="0"/>
              <a:t>(v) Customer’s preference of size, </a:t>
            </a:r>
            <a:r>
              <a:rPr lang="en-US" altLang="zh-CN" b="1" dirty="0" err="1"/>
              <a:t>colour</a:t>
            </a:r>
            <a:r>
              <a:rPr lang="en-US" altLang="zh-CN" b="1" dirty="0"/>
              <a:t> and packaging of various products.</a:t>
            </a:r>
          </a:p>
          <a:p>
            <a:pPr marL="0" indent="0">
              <a:buNone/>
            </a:pPr>
            <a:r>
              <a:rPr lang="en-US" altLang="zh-CN" b="1" dirty="0">
                <a:solidFill>
                  <a:srgbClr val="0000FF"/>
                </a:solidFill>
              </a:rPr>
              <a:t>5. Organization </a:t>
            </a:r>
            <a:r>
              <a:rPr lang="en-US" altLang="zh-CN" b="1" dirty="0" err="1">
                <a:solidFill>
                  <a:srgbClr val="0000FF"/>
                </a:solidFill>
              </a:rPr>
              <a:t>Behaviour</a:t>
            </a:r>
            <a:r>
              <a:rPr lang="en-US" altLang="zh-CN" b="1" dirty="0">
                <a:solidFill>
                  <a:srgbClr val="0000FF"/>
                </a:solidFill>
              </a:rPr>
              <a:t>:</a:t>
            </a:r>
          </a:p>
          <a:p>
            <a:pPr marL="0" indent="0">
              <a:buNone/>
            </a:pPr>
            <a:r>
              <a:rPr lang="en-US" altLang="zh-CN" b="1" dirty="0"/>
              <a:t>(</a:t>
            </a:r>
            <a:r>
              <a:rPr lang="en-US" altLang="zh-CN" b="1" dirty="0" err="1"/>
              <a:t>i</a:t>
            </a:r>
            <a:r>
              <a:rPr lang="en-US" altLang="zh-CN" b="1" dirty="0"/>
              <a:t>) Selection of personnel, determination of retirement age and skills.</a:t>
            </a:r>
          </a:p>
          <a:p>
            <a:pPr marL="0" indent="0">
              <a:buNone/>
            </a:pPr>
            <a:r>
              <a:rPr lang="en-US" altLang="zh-CN" b="1" dirty="0"/>
              <a:t>(ii) Recruitment policies and assignment of jobs.</a:t>
            </a:r>
          </a:p>
          <a:p>
            <a:pPr marL="0" indent="0">
              <a:buNone/>
            </a:pPr>
            <a:r>
              <a:rPr lang="en-US" altLang="zh-CN" b="1" dirty="0"/>
              <a:t>(iii) Recruitment of employees.</a:t>
            </a:r>
          </a:p>
          <a:p>
            <a:pPr marL="0" indent="0">
              <a:buNone/>
            </a:pPr>
            <a:r>
              <a:rPr lang="en-US" altLang="zh-CN" b="1" dirty="0"/>
              <a:t>(iv) Scheduling of training programs.</a:t>
            </a:r>
          </a:p>
        </p:txBody>
      </p:sp>
    </p:spTree>
    <p:extLst>
      <p:ext uri="{BB962C8B-B14F-4D97-AF65-F5344CB8AC3E}">
        <p14:creationId xmlns:p14="http://schemas.microsoft.com/office/powerpoint/2010/main" val="31560576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spDef>
      <a:spPr bwMode="auto">
        <a:ln>
          <a:headEnd/>
          <a:tailEnd type="triangle" w="med" len="med"/>
        </a:ln>
      </a:spPr>
      <a:bodyPr/>
      <a:lstStyle>
        <a:defPPr algn="l">
          <a:defRPr b="1"/>
        </a:defPPr>
      </a:lstStyle>
      <a:style>
        <a:lnRef idx="2">
          <a:schemeClr val="dk1"/>
        </a:lnRef>
        <a:fillRef idx="0">
          <a:schemeClr val="dk1"/>
        </a:fillRef>
        <a:effectRef idx="1">
          <a:schemeClr val="dk1"/>
        </a:effectRef>
        <a:fontRef idx="minor">
          <a:schemeClr val="tx1"/>
        </a:fontRef>
      </a:style>
    </a:spDef>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12412</TotalTime>
  <Words>3215</Words>
  <Application>Microsoft Office PowerPoint</Application>
  <PresentationFormat>宽屏</PresentationFormat>
  <Paragraphs>664</Paragraphs>
  <Slides>31</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3" baseType="lpstr">
      <vt:lpstr>等线</vt:lpstr>
      <vt:lpstr>宋体</vt:lpstr>
      <vt:lpstr>Arial</vt:lpstr>
      <vt:lpstr>Calibri</vt:lpstr>
      <vt:lpstr>Cambria Math</vt:lpstr>
      <vt:lpstr>Century Gothic</vt:lpstr>
      <vt:lpstr>Times New Roman</vt:lpstr>
      <vt:lpstr>Vijaya</vt:lpstr>
      <vt:lpstr>Wingdings</vt:lpstr>
      <vt:lpstr>Wingdings 3</vt:lpstr>
      <vt:lpstr>Wisp</vt:lpstr>
      <vt:lpstr>Equation.KSEE3</vt:lpstr>
      <vt:lpstr>运筹案例与数据分析</vt:lpstr>
      <vt:lpstr>考核形式</vt:lpstr>
      <vt:lpstr>第一章 概论</vt:lpstr>
      <vt:lpstr>课程目的</vt:lpstr>
      <vt:lpstr>运筹学的由来</vt:lpstr>
      <vt:lpstr>运筹学的定义</vt:lpstr>
      <vt:lpstr>运筹学的定义</vt:lpstr>
      <vt:lpstr>运筹学的应用</vt:lpstr>
      <vt:lpstr>运筹学的应用</vt:lpstr>
      <vt:lpstr>运筹学的应用</vt:lpstr>
      <vt:lpstr>运筹学的应用--Franz Edelman Award</vt:lpstr>
      <vt:lpstr>运筹学的应用--Franz Edelman Award</vt:lpstr>
      <vt:lpstr>运筹学的应用--Franz Edelman Award</vt:lpstr>
      <vt:lpstr>运筹学的应用--Franz Edelman Award</vt:lpstr>
      <vt:lpstr>运筹问题的解决流程</vt:lpstr>
      <vt:lpstr>课程范围</vt:lpstr>
      <vt:lpstr>第二章 仓管排班模型</vt:lpstr>
      <vt:lpstr>仓管排班---应用场景</vt:lpstr>
      <vt:lpstr>仓管排班---客户方需求</vt:lpstr>
      <vt:lpstr>仓管排班---问题定义</vt:lpstr>
      <vt:lpstr>仓管排班---模型构建</vt:lpstr>
      <vt:lpstr>仓管排班---模型构建</vt:lpstr>
      <vt:lpstr>仓管排班---模型构建</vt:lpstr>
      <vt:lpstr>仓管排班---模型构建</vt:lpstr>
      <vt:lpstr>仓管排班---模型构建</vt:lpstr>
      <vt:lpstr>仓管排班---模型构建</vt:lpstr>
      <vt:lpstr>仓管排班---模型构建</vt:lpstr>
      <vt:lpstr>仓管排班---模型构建</vt:lpstr>
      <vt:lpstr>仓管排班---模型构建</vt:lpstr>
      <vt:lpstr>仓管排班---模型求解</vt:lpstr>
      <vt:lpstr>仓管排班---模型落地</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运筹案例与数据分析</dc:title>
  <dc:creator>lenovo</dc:creator>
  <cp:lastModifiedBy>Ge Qianru</cp:lastModifiedBy>
  <cp:revision>23</cp:revision>
  <dcterms:created xsi:type="dcterms:W3CDTF">2021-03-26T02:52:19Z</dcterms:created>
  <dcterms:modified xsi:type="dcterms:W3CDTF">2023-09-11T10:13:35Z</dcterms:modified>
</cp:coreProperties>
</file>