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260800" cy="2194560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560" y="-96"/>
      </p:cViewPr>
      <p:guideLst>
        <p:guide orient="horz" pos="6912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48BB1C61-8D7E-5E43-85E4-8A07E163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7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84300-FFB2-5644-9B83-E6F2606E0DA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6817362"/>
            <a:ext cx="2487168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12435840"/>
            <a:ext cx="2048256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3470-079D-2047-851A-10CB7AB7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1B3FB-7D1E-9C4D-AF98-0D5964F4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4080" y="878843"/>
            <a:ext cx="658368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878843"/>
            <a:ext cx="1926336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E27C-4BB4-CA4A-ADD6-5786EDDF4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364F-8AF5-2E45-8C44-FC70A70C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14102082"/>
            <a:ext cx="2487168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9301483"/>
            <a:ext cx="24871680" cy="4800598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CD64-0A29-1D46-8CE9-5A56ACA49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40" y="5120641"/>
            <a:ext cx="12923520" cy="1448308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4240" y="5120641"/>
            <a:ext cx="12923520" cy="1448308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3EF-74A7-8F4C-92BA-19FAED360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4912362"/>
            <a:ext cx="12928602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6959600"/>
            <a:ext cx="12928602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4912362"/>
            <a:ext cx="12933680" cy="2047238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6959600"/>
            <a:ext cx="12933680" cy="12644122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77C4-B263-FD43-9AF4-6CC40471C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5974-9ED3-1E4F-B51F-55EF545B4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D2C4-6CC5-8C44-B570-483B9E144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873760"/>
            <a:ext cx="9626602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873761"/>
            <a:ext cx="16357600" cy="18729962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4592321"/>
            <a:ext cx="9626602" cy="15011402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24F-8A79-7A44-A21F-AB196FC21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15361920"/>
            <a:ext cx="17556480" cy="1813562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1960880"/>
            <a:ext cx="1755648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17175482"/>
            <a:ext cx="17556480" cy="2575558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2C49-5BE9-6A4A-BACD-53E83892A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1463675" y="879475"/>
            <a:ext cx="263334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5121275"/>
            <a:ext cx="26333450" cy="144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675" y="20340638"/>
            <a:ext cx="6826250" cy="11684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8075" y="20340638"/>
            <a:ext cx="9264650" cy="11684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875" y="20340638"/>
            <a:ext cx="6826250" cy="1168400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100C53DF-75FD-4A43-8E50-BA89BE7DA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62088" rtl="0" fontAlgn="base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096963" indent="-1096963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10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76488" indent="-91440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657600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119688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583363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"/>
          <p:cNvSpPr txBox="1">
            <a:spLocks noChangeArrowheads="1"/>
          </p:cNvSpPr>
          <p:nvPr/>
        </p:nvSpPr>
        <p:spPr bwMode="auto">
          <a:xfrm>
            <a:off x="304800" y="304800"/>
            <a:ext cx="28727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0">
                <a:latin typeface="Calibri" charset="0"/>
                <a:cs typeface="Calibri" charset="0"/>
              </a:rPr>
              <a:t>Title of Project</a:t>
            </a:r>
          </a:p>
        </p:txBody>
      </p:sp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04800" y="1654175"/>
            <a:ext cx="2865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>
                <a:latin typeface="Calibri" charset="0"/>
                <a:cs typeface="Calibri" charset="0"/>
              </a:rPr>
              <a:t>MIDN 1/C First TeamMember, MIDN 1/C Second TeamMember, MIDN 1/C Third TeamMember</a:t>
            </a:r>
          </a:p>
        </p:txBody>
      </p:sp>
      <p:sp>
        <p:nvSpPr>
          <p:cNvPr id="2051" name="TextBox 21"/>
          <p:cNvSpPr txBox="1">
            <a:spLocks noChangeArrowheads="1"/>
          </p:cNvSpPr>
          <p:nvPr/>
        </p:nvSpPr>
        <p:spPr bwMode="auto">
          <a:xfrm>
            <a:off x="381000" y="2416175"/>
            <a:ext cx="2865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>
                <a:latin typeface="Calibri" charset="0"/>
                <a:cs typeface="Calibri" charset="0"/>
              </a:rPr>
              <a:t>SA475A – Naval Applications of Operations Research – Capstone – Spring 2014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581400"/>
            <a:ext cx="914400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</a:t>
            </a:r>
            <a:r>
              <a:rPr lang="en-US" sz="4000" b="1" dirty="0" smtClean="0">
                <a:latin typeface="+mn-lt"/>
                <a:cs typeface="Arial" charset="0"/>
              </a:rPr>
              <a:t>Problem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753600" y="3581400"/>
            <a:ext cx="0" cy="1767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9507200" y="3733800"/>
            <a:ext cx="0" cy="17678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58400" y="3581400"/>
            <a:ext cx="9144000" cy="68634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Model / Algorithm, etc</a:t>
            </a:r>
            <a:r>
              <a:rPr lang="en-US" sz="4000" b="1" dirty="0" smtClean="0">
                <a:latin typeface="+mn-lt"/>
                <a:cs typeface="Arial" charset="0"/>
              </a:rPr>
              <a:t>.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35800" y="3581400"/>
            <a:ext cx="9144000" cy="93256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Results and </a:t>
            </a:r>
            <a:r>
              <a:rPr lang="en-US" sz="4000" b="1" dirty="0" smtClean="0">
                <a:latin typeface="+mn-lt"/>
                <a:cs typeface="Arial" charset="0"/>
              </a:rPr>
              <a:t>Conclusions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10820400" y="10591800"/>
            <a:ext cx="76200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Remember to include </a:t>
            </a:r>
            <a:r>
              <a:rPr lang="en-US" dirty="0" smtClean="0"/>
              <a:t>visuals: maps, diagrams, photos, etc.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61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Naval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Weel</dc:creator>
  <cp:lastModifiedBy>Nelson Uhan</cp:lastModifiedBy>
  <cp:revision>14</cp:revision>
  <dcterms:created xsi:type="dcterms:W3CDTF">2009-02-03T03:19:31Z</dcterms:created>
  <dcterms:modified xsi:type="dcterms:W3CDTF">2014-04-09T01:20:48Z</dcterms:modified>
</cp:coreProperties>
</file>