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C997F-4DE0-4DDC-8DC4-C763DD0AEC53}" v="9" dt="2023-04-27T07:46:56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74" d="100"/>
          <a:sy n="74" d="100"/>
        </p:scale>
        <p:origin x="691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6fda0a00952e2d0" providerId="LiveId" clId="{B7FC997F-4DE0-4DDC-8DC4-C763DD0AEC53}"/>
    <pc:docChg chg="custSel addSld modSld">
      <pc:chgData name=" " userId="16fda0a00952e2d0" providerId="LiveId" clId="{B7FC997F-4DE0-4DDC-8DC4-C763DD0AEC53}" dt="2023-04-27T07:48:07.251" v="424" actId="1076"/>
      <pc:docMkLst>
        <pc:docMk/>
      </pc:docMkLst>
      <pc:sldChg chg="addSp modSp">
        <pc:chgData name=" " userId="16fda0a00952e2d0" providerId="LiveId" clId="{B7FC997F-4DE0-4DDC-8DC4-C763DD0AEC53}" dt="2023-04-27T07:46:12.406" v="345" actId="1076"/>
        <pc:sldMkLst>
          <pc:docMk/>
          <pc:sldMk cId="216596219" sldId="256"/>
        </pc:sldMkLst>
        <pc:spChg chg="mod">
          <ac:chgData name=" " userId="16fda0a00952e2d0" providerId="LiveId" clId="{B7FC997F-4DE0-4DDC-8DC4-C763DD0AEC53}" dt="2023-04-27T07:44:22.810" v="171" actId="20577"/>
          <ac:spMkLst>
            <pc:docMk/>
            <pc:sldMk cId="216596219" sldId="256"/>
            <ac:spMk id="2" creationId="{00000000-0000-0000-0000-000000000000}"/>
          </ac:spMkLst>
        </pc:spChg>
        <pc:spChg chg="mod">
          <ac:chgData name=" " userId="16fda0a00952e2d0" providerId="LiveId" clId="{B7FC997F-4DE0-4DDC-8DC4-C763DD0AEC53}" dt="2023-04-27T07:43:27.019" v="117" actId="27636"/>
          <ac:spMkLst>
            <pc:docMk/>
            <pc:sldMk cId="216596219" sldId="256"/>
            <ac:spMk id="3" creationId="{00000000-0000-0000-0000-000000000000}"/>
          </ac:spMkLst>
        </pc:spChg>
        <pc:spChg chg="add mod">
          <ac:chgData name=" " userId="16fda0a00952e2d0" providerId="LiveId" clId="{B7FC997F-4DE0-4DDC-8DC4-C763DD0AEC53}" dt="2023-04-27T07:45:26.970" v="283" actId="122"/>
          <ac:spMkLst>
            <pc:docMk/>
            <pc:sldMk cId="216596219" sldId="256"/>
            <ac:spMk id="4" creationId="{5F5BE052-F5D1-4F50-99AC-F9EEA4BC8AAB}"/>
          </ac:spMkLst>
        </pc:spChg>
        <pc:spChg chg="add mod">
          <ac:chgData name=" " userId="16fda0a00952e2d0" providerId="LiveId" clId="{B7FC997F-4DE0-4DDC-8DC4-C763DD0AEC53}" dt="2023-04-27T07:46:12.406" v="345" actId="1076"/>
          <ac:spMkLst>
            <pc:docMk/>
            <pc:sldMk cId="216596219" sldId="256"/>
            <ac:spMk id="5" creationId="{A8734D1E-5974-4FF0-B1B5-32A61AC79069}"/>
          </ac:spMkLst>
        </pc:spChg>
      </pc:sldChg>
      <pc:sldChg chg="modSp">
        <pc:chgData name=" " userId="16fda0a00952e2d0" providerId="LiveId" clId="{B7FC997F-4DE0-4DDC-8DC4-C763DD0AEC53}" dt="2023-04-27T07:36:02.960" v="3" actId="20577"/>
        <pc:sldMkLst>
          <pc:docMk/>
          <pc:sldMk cId="777537802" sldId="258"/>
        </pc:sldMkLst>
        <pc:spChg chg="mod">
          <ac:chgData name=" " userId="16fda0a00952e2d0" providerId="LiveId" clId="{B7FC997F-4DE0-4DDC-8DC4-C763DD0AEC53}" dt="2023-04-27T07:36:02.960" v="3" actId="20577"/>
          <ac:spMkLst>
            <pc:docMk/>
            <pc:sldMk cId="777537802" sldId="258"/>
            <ac:spMk id="4" creationId="{00000000-0000-0000-0000-000000000000}"/>
          </ac:spMkLst>
        </pc:spChg>
      </pc:sldChg>
      <pc:sldChg chg="modSp">
        <pc:chgData name=" " userId="16fda0a00952e2d0" providerId="LiveId" clId="{B7FC997F-4DE0-4DDC-8DC4-C763DD0AEC53}" dt="2023-04-27T07:39:18.291" v="7" actId="20577"/>
        <pc:sldMkLst>
          <pc:docMk/>
          <pc:sldMk cId="2827561106" sldId="264"/>
        </pc:sldMkLst>
        <pc:spChg chg="mod">
          <ac:chgData name=" " userId="16fda0a00952e2d0" providerId="LiveId" clId="{B7FC997F-4DE0-4DDC-8DC4-C763DD0AEC53}" dt="2023-04-27T07:39:18.291" v="7" actId="20577"/>
          <ac:spMkLst>
            <pc:docMk/>
            <pc:sldMk cId="2827561106" sldId="264"/>
            <ac:spMk id="6" creationId="{00000000-0000-0000-0000-000000000000}"/>
          </ac:spMkLst>
        </pc:spChg>
      </pc:sldChg>
      <pc:sldChg chg="addSp delSp modSp new add">
        <pc:chgData name=" " userId="16fda0a00952e2d0" providerId="LiveId" clId="{B7FC997F-4DE0-4DDC-8DC4-C763DD0AEC53}" dt="2023-04-27T07:48:07.251" v="424" actId="1076"/>
        <pc:sldMkLst>
          <pc:docMk/>
          <pc:sldMk cId="1295685560" sldId="269"/>
        </pc:sldMkLst>
        <pc:spChg chg="del">
          <ac:chgData name=" " userId="16fda0a00952e2d0" providerId="LiveId" clId="{B7FC997F-4DE0-4DDC-8DC4-C763DD0AEC53}" dt="2023-04-27T07:46:49.744" v="348"/>
          <ac:spMkLst>
            <pc:docMk/>
            <pc:sldMk cId="1295685560" sldId="269"/>
            <ac:spMk id="2" creationId="{F24C77E4-EC95-4F04-BE11-F8028706C08E}"/>
          </ac:spMkLst>
        </pc:spChg>
        <pc:spChg chg="add mod">
          <ac:chgData name=" " userId="16fda0a00952e2d0" providerId="LiveId" clId="{B7FC997F-4DE0-4DDC-8DC4-C763DD0AEC53}" dt="2023-04-27T07:48:07.251" v="424" actId="1076"/>
          <ac:spMkLst>
            <pc:docMk/>
            <pc:sldMk cId="1295685560" sldId="269"/>
            <ac:spMk id="3" creationId="{E5733992-F364-4BC1-B053-09215DD899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53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05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98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60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96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0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1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4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2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0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3861-4BB4-4334-93F0-5A4A4154834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4DF3-4FBD-4937-8AB5-7653268D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04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Итоговый проект на тему:</a:t>
            </a:r>
            <a:br>
              <a:rPr lang="en-US" sz="4400" dirty="0"/>
            </a:br>
            <a:r>
              <a:rPr lang="ru-RU" sz="4400" dirty="0"/>
              <a:t>«Пиццерия»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4448" y="384014"/>
            <a:ext cx="11483103" cy="501811"/>
          </a:xfrm>
        </p:spPr>
        <p:txBody>
          <a:bodyPr>
            <a:normAutofit fontScale="92500"/>
          </a:bodyPr>
          <a:lstStyle/>
          <a:p>
            <a:pPr algn="ctr"/>
            <a:r>
              <a:rPr lang="ru-RU" sz="2800" dirty="0"/>
              <a:t>ФГБОУ ВО </a:t>
            </a:r>
            <a:r>
              <a:rPr lang="en-US" sz="2800" dirty="0"/>
              <a:t>«</a:t>
            </a:r>
            <a:r>
              <a:rPr lang="ru-RU" sz="2800" dirty="0"/>
              <a:t>Российский экономический университет им </a:t>
            </a:r>
            <a:r>
              <a:rPr lang="ru-RU" sz="2800" dirty="0" err="1"/>
              <a:t>Г.В.Плеханова</a:t>
            </a:r>
            <a:r>
              <a:rPr lang="en-US" sz="2800" dirty="0"/>
              <a:t>»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E052-F5D1-4F50-99AC-F9EEA4BC8AAB}"/>
              </a:ext>
            </a:extLst>
          </p:cNvPr>
          <p:cNvSpPr txBox="1"/>
          <p:nvPr/>
        </p:nvSpPr>
        <p:spPr>
          <a:xfrm>
            <a:off x="600075" y="4629150"/>
            <a:ext cx="109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Программа профессиональной переподготовки: </a:t>
            </a:r>
            <a:r>
              <a:rPr lang="en-US" dirty="0" err="1"/>
              <a:t>Fullstack</a:t>
            </a:r>
            <a:r>
              <a:rPr lang="en-US" dirty="0"/>
              <a:t>-</a:t>
            </a:r>
            <a:r>
              <a:rPr lang="ru-RU" dirty="0"/>
              <a:t>разработка на языке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34D1E-5974-4FF0-B1B5-32A61AC79069}"/>
              </a:ext>
            </a:extLst>
          </p:cNvPr>
          <p:cNvSpPr txBox="1"/>
          <p:nvPr/>
        </p:nvSpPr>
        <p:spPr>
          <a:xfrm>
            <a:off x="8696326" y="5954663"/>
            <a:ext cx="338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Харитошин</a:t>
            </a:r>
            <a:r>
              <a:rPr lang="ru-RU" dirty="0"/>
              <a:t> Юрий Дмитриевич</a:t>
            </a:r>
          </a:p>
          <a:p>
            <a:r>
              <a:rPr lang="ru-RU" dirty="0"/>
              <a:t>Группа: </a:t>
            </a:r>
            <a:r>
              <a:rPr lang="en-US" dirty="0"/>
              <a:t>FSJ-3-22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9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Заходим за зарегистрированного пользователя 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127256"/>
            <a:ext cx="10423323" cy="33581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6618" y="2364509"/>
            <a:ext cx="1018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аутентификации системой пользователя, система возвращает </a:t>
            </a:r>
            <a:r>
              <a:rPr lang="ru-RU" dirty="0" err="1"/>
              <a:t>токен</a:t>
            </a:r>
            <a:r>
              <a:rPr lang="ru-RU" dirty="0"/>
              <a:t>, без которого пользователь не получит доступ к защищенной </a:t>
            </a:r>
            <a:r>
              <a:rPr lang="en-US" dirty="0"/>
              <a:t>security </a:t>
            </a:r>
            <a:r>
              <a:rPr lang="ru-RU" dirty="0"/>
              <a:t>системе  </a:t>
            </a:r>
          </a:p>
        </p:txBody>
      </p:sp>
    </p:spTree>
    <p:extLst>
      <p:ext uri="{BB962C8B-B14F-4D97-AF65-F5344CB8AC3E}">
        <p14:creationId xmlns:p14="http://schemas.microsoft.com/office/powerpoint/2010/main" val="28345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аутентифицированного пользователя с ролью </a:t>
            </a:r>
            <a:r>
              <a:rPr lang="en-US" dirty="0"/>
              <a:t>– User : </a:t>
            </a:r>
            <a:r>
              <a:rPr lang="ru-RU" dirty="0"/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3050636"/>
            <a:ext cx="5432622" cy="3542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964" y="2257735"/>
            <a:ext cx="5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Получаем итоговый чек по заказу 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299" y="3032362"/>
            <a:ext cx="5538192" cy="3579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3299" y="2109032"/>
            <a:ext cx="504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 мы не можем получить доступ, к функционалу </a:t>
            </a:r>
            <a:r>
              <a:rPr lang="en-US" dirty="0"/>
              <a:t>Admin – 403. </a:t>
            </a:r>
            <a:r>
              <a:rPr lang="ru-RU" dirty="0"/>
              <a:t>Хоть мы и авторизованы системой под </a:t>
            </a:r>
            <a:r>
              <a:rPr lang="en-US" dirty="0"/>
              <a:t>User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8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аутентифицированного пользователя с ролью </a:t>
            </a:r>
            <a:r>
              <a:rPr lang="en-US" dirty="0"/>
              <a:t>– Admin :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7" y="3257519"/>
            <a:ext cx="3704374" cy="26530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180" y="3029313"/>
            <a:ext cx="2954202" cy="3777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07" y="2623127"/>
            <a:ext cx="370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Заходим под авторизованным пользователем с ролью </a:t>
            </a:r>
            <a:r>
              <a:rPr lang="en-US" dirty="0"/>
              <a:t>Admin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03180" y="2382982"/>
            <a:ext cx="540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уже имеем доступ к функционалу по созданию пицц, что не имел </a:t>
            </a:r>
            <a:r>
              <a:rPr lang="en-US" dirty="0"/>
              <a:t>User 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07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функционал 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1818" y="2189018"/>
            <a:ext cx="794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же в данном приложении имеется функционал по работе с корзиной у клиента, по просмотру фото и детальной информации по заказу у любого пользователя, по работе с изменением, добавлением, любых товаров и фото к ним – у </a:t>
            </a:r>
            <a:r>
              <a:rPr lang="en-US" dirty="0" err="1"/>
              <a:t>Admina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16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733992-F364-4BC1-B053-09215DD89959}"/>
              </a:ext>
            </a:extLst>
          </p:cNvPr>
          <p:cNvSpPr txBox="1"/>
          <p:nvPr/>
        </p:nvSpPr>
        <p:spPr>
          <a:xfrm>
            <a:off x="1643062" y="2336393"/>
            <a:ext cx="89058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Спасибо за внимание!</a:t>
            </a:r>
          </a:p>
          <a:p>
            <a:pPr algn="ctr"/>
            <a:r>
              <a:rPr lang="ru-RU" sz="4800" b="1" dirty="0"/>
              <a:t> </a:t>
            </a:r>
          </a:p>
          <a:p>
            <a:pPr algn="ctr"/>
            <a:r>
              <a:rPr lang="ru-RU" sz="4000" i="1" dirty="0">
                <a:solidFill>
                  <a:schemeClr val="bg1"/>
                </a:solidFill>
              </a:rPr>
              <a:t>И интересное обучение!</a:t>
            </a:r>
          </a:p>
        </p:txBody>
      </p:sp>
    </p:spTree>
    <p:extLst>
      <p:ext uri="{BB962C8B-B14F-4D97-AF65-F5344CB8AC3E}">
        <p14:creationId xmlns:p14="http://schemas.microsoft.com/office/powerpoint/2010/main" val="129568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 – интернет магазин пиццерия. Любой пользователь может заказать еду в данном приложение.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технологии: </a:t>
            </a:r>
            <a:r>
              <a:rPr lang="en-US" dirty="0"/>
              <a:t>spring-boot, spring-security, </a:t>
            </a:r>
            <a:r>
              <a:rPr lang="en-US" dirty="0" err="1"/>
              <a:t>mapstract</a:t>
            </a:r>
            <a:r>
              <a:rPr lang="en-US" dirty="0"/>
              <a:t>, </a:t>
            </a:r>
            <a:r>
              <a:rPr lang="en-US" dirty="0" err="1"/>
              <a:t>lombook</a:t>
            </a:r>
            <a:r>
              <a:rPr lang="en-US" dirty="0"/>
              <a:t>, </a:t>
            </a:r>
            <a:r>
              <a:rPr lang="en-US" dirty="0" err="1"/>
              <a:t>jwt</a:t>
            </a:r>
            <a:r>
              <a:rPr lang="en-US" dirty="0"/>
              <a:t>, </a:t>
            </a:r>
            <a:r>
              <a:rPr lang="en-US" dirty="0" err="1"/>
              <a:t>liquibase</a:t>
            </a:r>
            <a:r>
              <a:rPr lang="en-US" dirty="0"/>
              <a:t>, </a:t>
            </a:r>
            <a:r>
              <a:rPr lang="en-US" dirty="0" err="1"/>
              <a:t>jpa</a:t>
            </a:r>
            <a:r>
              <a:rPr lang="en-US" dirty="0"/>
              <a:t>, spring-data, h2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8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ru-RU" dirty="0"/>
              <a:t>модель 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88218" y="0"/>
            <a:ext cx="7203782" cy="685800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30909" y="2115126"/>
            <a:ext cx="4673600" cy="287250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Данный проект имеет 8 таблиц </a:t>
            </a:r>
            <a:r>
              <a:rPr lang="ru-RU" dirty="0" err="1"/>
              <a:t>бд</a:t>
            </a:r>
            <a:r>
              <a:rPr lang="ru-RU" dirty="0"/>
              <a:t>. </a:t>
            </a:r>
            <a:r>
              <a:rPr lang="en-US" dirty="0"/>
              <a:t>Pizza </a:t>
            </a:r>
            <a:r>
              <a:rPr lang="ru-RU" dirty="0"/>
              <a:t>связанная с </a:t>
            </a:r>
            <a:r>
              <a:rPr lang="en-US" dirty="0"/>
              <a:t>ingredient </a:t>
            </a:r>
            <a:r>
              <a:rPr lang="ru-RU" dirty="0"/>
              <a:t>и </a:t>
            </a:r>
            <a:r>
              <a:rPr lang="en-US" dirty="0"/>
              <a:t>image </a:t>
            </a:r>
            <a:r>
              <a:rPr lang="ru-RU" dirty="0"/>
              <a:t>по</a:t>
            </a:r>
            <a:r>
              <a:rPr lang="en-US" dirty="0"/>
              <a:t> </a:t>
            </a:r>
            <a:r>
              <a:rPr lang="en-US" dirty="0" err="1"/>
              <a:t>id_pizza</a:t>
            </a:r>
            <a:r>
              <a:rPr lang="en-US" dirty="0"/>
              <a:t>. </a:t>
            </a:r>
            <a:r>
              <a:rPr lang="ru-RU" dirty="0"/>
              <a:t>В отношении один – ко – многим. Заказ имеет связь с вложенными заказами по </a:t>
            </a:r>
            <a:r>
              <a:rPr lang="en-US" dirty="0" err="1"/>
              <a:t>id_orders</a:t>
            </a:r>
            <a:r>
              <a:rPr lang="en-US" dirty="0"/>
              <a:t>, </a:t>
            </a:r>
            <a:r>
              <a:rPr lang="ru-RU" dirty="0"/>
              <a:t>в отношении один – ко – многим. Так же имеется таблица зарегистрированных в приложении пользователей – </a:t>
            </a:r>
            <a:r>
              <a:rPr lang="en-US" dirty="0"/>
              <a:t>Users. </a:t>
            </a:r>
            <a:r>
              <a:rPr lang="ru-RU" dirty="0"/>
              <a:t>И 2 таблицы для генерации скриптов </a:t>
            </a:r>
            <a:r>
              <a:rPr lang="en-US" dirty="0" err="1"/>
              <a:t>liquibase</a:t>
            </a:r>
            <a:r>
              <a:rPr lang="en-US" dirty="0"/>
              <a:t>.</a:t>
            </a: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7753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Liquibase</a:t>
            </a:r>
            <a:r>
              <a:rPr lang="en-US" dirty="0"/>
              <a:t> 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2582" y="2244436"/>
            <a:ext cx="950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Liquibase</a:t>
            </a:r>
            <a:r>
              <a:rPr lang="en-US" dirty="0"/>
              <a:t> </a:t>
            </a:r>
            <a:r>
              <a:rPr lang="ru-RU" dirty="0"/>
              <a:t>при старте приложения создает все таблицы по нашим скриптам.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1" y="2698535"/>
            <a:ext cx="4462015" cy="36142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643" y="2698535"/>
            <a:ext cx="4191585" cy="5048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643" y="3486739"/>
            <a:ext cx="5815884" cy="28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дефолтных пользователей 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4109" y="2512291"/>
            <a:ext cx="114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старта приложения, загружаем дефолтных пользователей в систему, для дальнейшей работы с самой системой. Делаем это реализуя </a:t>
            </a:r>
            <a:r>
              <a:rPr lang="en-US" dirty="0" err="1"/>
              <a:t>ApplicationRunner</a:t>
            </a:r>
            <a:r>
              <a:rPr lang="en-US" dirty="0"/>
              <a:t> 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14" y="3158622"/>
            <a:ext cx="3868680" cy="27231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5979768"/>
            <a:ext cx="1033606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4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Некоторый функционал незарегистрированного пользователя 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2509" y="2161309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Получить меню 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641"/>
            <a:ext cx="3564751" cy="43273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884" y="2530641"/>
            <a:ext cx="3548569" cy="4327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47884" y="2161309"/>
            <a:ext cx="358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Получить конкретный продукт</a:t>
            </a:r>
            <a:r>
              <a:rPr lang="en-US" dirty="0"/>
              <a:t> :</a:t>
            </a:r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9725" y="2152073"/>
            <a:ext cx="451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Ну и много остального, что соответствует данному выражению 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26" y="2881627"/>
            <a:ext cx="4779148" cy="4155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725" y="3484994"/>
            <a:ext cx="4779149" cy="19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6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403 для неавторизованных 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3" y="2835563"/>
            <a:ext cx="2911054" cy="38847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00" y="2842716"/>
            <a:ext cx="3547518" cy="3870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400" y="1912233"/>
            <a:ext cx="287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Неавторизованный пользователь не может создать продукт 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10292" y="2050732"/>
            <a:ext cx="374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Неавторизованный пользователь не может удалить продукт 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226" y="3260494"/>
            <a:ext cx="4779148" cy="415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2241" y="2032259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даже авторизованный пользователь, у которого не подходящая роль, тоже не сможет получить доступ к данному ресурсу.</a:t>
            </a:r>
          </a:p>
        </p:txBody>
      </p:sp>
    </p:spTree>
    <p:extLst>
      <p:ext uri="{BB962C8B-B14F-4D97-AF65-F5344CB8AC3E}">
        <p14:creationId xmlns:p14="http://schemas.microsoft.com/office/powerpoint/2010/main" val="67452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Пробуем зайти под несуществующим пользователем 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0" y="2364073"/>
            <a:ext cx="3167575" cy="41475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74" y="3186331"/>
            <a:ext cx="8285907" cy="805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5527" y="2540000"/>
            <a:ext cx="691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видим в нашей системе нет такого пользователя, поэтому получаем ошибку 403 + смс что логин</a:t>
            </a:r>
            <a:r>
              <a:rPr lang="en-US" dirty="0"/>
              <a:t>/</a:t>
            </a:r>
            <a:r>
              <a:rPr lang="ru-RU" dirty="0"/>
              <a:t>пароль не валидные.</a:t>
            </a:r>
          </a:p>
        </p:txBody>
      </p:sp>
    </p:spTree>
    <p:extLst>
      <p:ext uri="{BB962C8B-B14F-4D97-AF65-F5344CB8AC3E}">
        <p14:creationId xmlns:p14="http://schemas.microsoft.com/office/powerpoint/2010/main" val="215495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Пробуем зарегистрировать пользователя 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5" y="2584091"/>
            <a:ext cx="3715802" cy="4037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291" y="2198255"/>
            <a:ext cx="367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на регистрацию 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80" y="2584091"/>
            <a:ext cx="7886420" cy="1193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6036" y="219825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Была </a:t>
            </a:r>
            <a:r>
              <a:rPr lang="ru-RU" dirty="0" err="1"/>
              <a:t>бд</a:t>
            </a:r>
            <a:r>
              <a:rPr lang="ru-RU" dirty="0"/>
              <a:t> </a:t>
            </a:r>
            <a:r>
              <a:rPr lang="en-US" dirty="0"/>
              <a:t>– users</a:t>
            </a:r>
            <a:r>
              <a:rPr lang="ru-RU" dirty="0"/>
              <a:t> 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426036" y="4331855"/>
            <a:ext cx="24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Стала </a:t>
            </a:r>
            <a:r>
              <a:rPr lang="ru-RU" dirty="0" err="1"/>
              <a:t>бд</a:t>
            </a:r>
            <a:r>
              <a:rPr lang="ru-RU" dirty="0"/>
              <a:t> – </a:t>
            </a:r>
            <a:r>
              <a:rPr lang="en-US" dirty="0"/>
              <a:t>users :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580" y="4894270"/>
            <a:ext cx="7867947" cy="172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6110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128</TotalTime>
  <Words>425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Берлин</vt:lpstr>
      <vt:lpstr>Итоговый проект на тему: «Пиццерия»</vt:lpstr>
      <vt:lpstr>Предметная область : </vt:lpstr>
      <vt:lpstr>ER модель : </vt:lpstr>
      <vt:lpstr>Liquibase :</vt:lpstr>
      <vt:lpstr>Загружаем дефолтных пользователей : </vt:lpstr>
      <vt:lpstr>Некоторый функционал незарегистрированного пользователя :</vt:lpstr>
      <vt:lpstr>403 для неавторизованных : </vt:lpstr>
      <vt:lpstr>Пробуем зайти под несуществующим пользователем : </vt:lpstr>
      <vt:lpstr>Пробуем зарегистрировать пользователя :</vt:lpstr>
      <vt:lpstr>Заходим за зарегистрированного пользователя : </vt:lpstr>
      <vt:lpstr>Доступ аутентифицированного пользователя с ролью – User :  </vt:lpstr>
      <vt:lpstr>Доступ аутентифицированного пользователя с ролью – Admin : </vt:lpstr>
      <vt:lpstr>Другой функционал :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пиццерия</dc:title>
  <dc:creator>Пользователь Windows</dc:creator>
  <cp:lastModifiedBy> </cp:lastModifiedBy>
  <cp:revision>10</cp:revision>
  <dcterms:created xsi:type="dcterms:W3CDTF">2023-04-26T11:56:27Z</dcterms:created>
  <dcterms:modified xsi:type="dcterms:W3CDTF">2023-04-27T07:48:11Z</dcterms:modified>
</cp:coreProperties>
</file>