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&lt;header&gt;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D30B8AA-CC68-42AF-86F1-FAF5AAB09EC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756000" y="1336320"/>
            <a:ext cx="6047640" cy="360828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7640" cy="4209480"/>
          </a:xfrm>
          <a:prstGeom prst="rect">
            <a:avLst/>
          </a:prstGeom>
        </p:spPr>
        <p:txBody>
          <a:bodyPr>
            <a:noAutofit/>
          </a:bodyPr>
          <a:p>
            <a:endParaRPr b="0" lang="en-US" sz="309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4282200" y="10155600"/>
            <a:ext cx="327564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5598FCA-AED4-4D09-A0A6-2E8BBEDD1CAC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04CBBF3-2A4A-4A98-AC00-12CE058948D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/>
            <a:fld id="{D6A08221-738E-4F49-A2E7-8A8FE8DB6A40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92640" y="373320"/>
            <a:ext cx="8693640" cy="7394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a3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/>
          </p:nvPr>
        </p:nvSpPr>
        <p:spPr>
          <a:xfrm>
            <a:off x="7622280" y="532656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Calibri"/>
              </a:rPr>
              <a:t>Application Layer: 2-</a:t>
            </a:r>
            <a:fld id="{D7AEE161-6CEA-4168-A864-AC2B2DA8906C}" type="slidenum">
              <a:rPr b="0" lang="en-US" sz="1100" spc="-1" strike="noStrike">
                <a:solidFill>
                  <a:srgbClr val="404040"/>
                </a:solidFill>
                <a:latin typeface="Calibri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1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2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6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66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7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9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9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65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65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Phishing Event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Shalin Singh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Cyber Hawks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What is phishing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Phishing is a type of social engineering attack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Used to steal user data,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Attacker disguises as a trusted entity, dupes a victim into opening malicious links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How I got interested in Phishing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5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Job ~ Cyber Metrics (Employee Training)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Notorious </a:t>
            </a:r>
            <a:r>
              <a:rPr b="0" i="1" lang="en-US" sz="3200" spc="-1" strike="noStrike">
                <a:latin typeface="Arial"/>
              </a:rPr>
              <a:t>PhishKingz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800" spc="-1" strike="noStrike">
                <a:latin typeface="Arial"/>
              </a:rPr>
              <a:t>Phished 1+ Million dollars worth of bitcoin on alpha-bay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800" spc="-1" strike="noStrike">
                <a:latin typeface="Arial"/>
              </a:rPr>
              <a:t>Was Doxed by InsanityDRM.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800" spc="-1" strike="noStrike">
                <a:latin typeface="Arial"/>
              </a:rPr>
              <a:t>https://www.thedailybeast.com/the-dark-webs-most-notorious-thief-phishkingz-gets-doxxed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60240" y="355320"/>
            <a:ext cx="8693640" cy="739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a3"/>
                </a:solidFill>
                <a:latin typeface="Calibri Light"/>
                <a:ea typeface="ＭＳ Ｐゴシック"/>
              </a:rPr>
              <a:t>HTTP Web Protocols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7622280" y="532656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404040"/>
                </a:solidFill>
                <a:latin typeface="Calibri"/>
              </a:rPr>
              <a:t>Application Layer: 2-</a:t>
            </a:r>
            <a:fld id="{9499C084-6364-4953-930A-ABFF6A38BAC9}" type="slidenum">
              <a:rPr b="0" lang="en-US" sz="1100" spc="-1" strike="noStrike">
                <a:solidFill>
                  <a:srgbClr val="404040"/>
                </a:solidFill>
                <a:latin typeface="Calibri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566640" y="1427760"/>
            <a:ext cx="3872880" cy="14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cc0000"/>
                </a:solidFill>
                <a:uFillTx/>
                <a:latin typeface="Calibri"/>
              </a:rPr>
              <a:t>POST method(*):</a:t>
            </a:r>
            <a:endParaRPr b="0" lang="en-US" sz="2800" spc="-1" strike="noStrike">
              <a:latin typeface="Arial"/>
            </a:endParaRPr>
          </a:p>
          <a:p>
            <a:pPr marL="233280" indent="-232920">
              <a:lnSpc>
                <a:spcPct val="90000"/>
              </a:lnSpc>
              <a:spcBef>
                <a:spcPts val="400"/>
              </a:spcBef>
              <a:buClr>
                <a:srgbClr val="0000a3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web page often includes form input</a:t>
            </a:r>
            <a:endParaRPr b="0" lang="en-US" sz="2400" spc="-1" strike="noStrike">
              <a:latin typeface="Arial"/>
            </a:endParaRPr>
          </a:p>
          <a:p>
            <a:pPr marL="233280" indent="-232920">
              <a:lnSpc>
                <a:spcPct val="90000"/>
              </a:lnSpc>
              <a:spcBef>
                <a:spcPts val="400"/>
              </a:spcBef>
              <a:buClr>
                <a:srgbClr val="0000a3"/>
              </a:buClr>
              <a:buFont typeface="Wingdings" charset="2"/>
              <a:buChar char=""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265320" y="2743200"/>
            <a:ext cx="4581000" cy="14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cc0000"/>
                </a:solidFill>
                <a:uFillTx/>
                <a:latin typeface="Calibri"/>
              </a:rPr>
              <a:t>GET method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(for sending data to server):</a:t>
            </a:r>
            <a:endParaRPr b="0" lang="en-US" sz="2400" spc="-1" strike="noStrike">
              <a:latin typeface="Arial"/>
            </a:endParaRPr>
          </a:p>
          <a:p>
            <a:pPr marL="233280" indent="-232920">
              <a:lnSpc>
                <a:spcPct val="90000"/>
              </a:lnSpc>
              <a:spcBef>
                <a:spcPts val="1001"/>
              </a:spcBef>
              <a:buClr>
                <a:srgbClr val="0000a3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include user data in URL field of HTTP GET request message (following a ‘?’):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149040" y="4800240"/>
            <a:ext cx="621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6"/>
          <p:cNvSpPr/>
          <p:nvPr/>
        </p:nvSpPr>
        <p:spPr>
          <a:xfrm>
            <a:off x="5394960" y="1280160"/>
            <a:ext cx="3872880" cy="14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cc0000"/>
                </a:solidFill>
                <a:uFillTx/>
                <a:latin typeface="Calibri"/>
              </a:rPr>
              <a:t>HEAD method:</a:t>
            </a:r>
            <a:endParaRPr b="0" lang="en-US" sz="2800" spc="-1" strike="noStrike">
              <a:latin typeface="Arial"/>
            </a:endParaRPr>
          </a:p>
          <a:p>
            <a:pPr marL="233280" indent="-232920">
              <a:lnSpc>
                <a:spcPct val="90000"/>
              </a:lnSpc>
              <a:spcBef>
                <a:spcPts val="400"/>
              </a:spcBef>
              <a:buClr>
                <a:srgbClr val="0000a3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requests headers (only) that would be returned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 if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specified URL were requested.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5781600" y="3174120"/>
            <a:ext cx="3872880" cy="14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cc0000"/>
                </a:solidFill>
                <a:uFillTx/>
                <a:latin typeface="Calibri"/>
              </a:rPr>
              <a:t>PUT method:</a:t>
            </a:r>
            <a:endParaRPr b="0" lang="en-US" sz="2800" spc="-1" strike="noStrike">
              <a:latin typeface="Arial"/>
            </a:endParaRPr>
          </a:p>
          <a:p>
            <a:pPr marL="233280" indent="-232920">
              <a:lnSpc>
                <a:spcPct val="90000"/>
              </a:lnSpc>
              <a:spcBef>
                <a:spcPts val="400"/>
              </a:spcBef>
              <a:buClr>
                <a:srgbClr val="0000a3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uploads new file (object) to server</a:t>
            </a:r>
            <a:endParaRPr b="0" lang="en-US" sz="2400" spc="-1" strike="noStrike">
              <a:latin typeface="Arial"/>
            </a:endParaRPr>
          </a:p>
          <a:p>
            <a:pPr marL="233280" indent="-232920">
              <a:lnSpc>
                <a:spcPct val="90000"/>
              </a:lnSpc>
              <a:spcBef>
                <a:spcPts val="400"/>
              </a:spcBef>
              <a:buClr>
                <a:srgbClr val="0000a3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completely replaces file that exists at specified URL with content in entity body of POST HTTP request message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Demo!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Have python 3+ installed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Installed PIP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Install Django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Works best on linux/mac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2021-10-26T08:57:26Z</dcterms:created>
  <dc:creator/>
  <dc:description/>
  <dc:language>en-US</dc:language>
  <cp:lastModifiedBy/>
  <dcterms:modified xsi:type="dcterms:W3CDTF">2021-10-26T09:06:52Z</dcterms:modified>
  <cp:revision>2</cp:revision>
  <dc:subject/>
  <dc:title>Classy Red</dc:title>
</cp:coreProperties>
</file>