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notesMasterIdLst>
    <p:notesMasterId r:id="rId5"/>
  </p:notesMasterIdLst>
  <p:sldIdLst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D2"/>
    <a:srgbClr val="000000"/>
    <a:srgbClr val="0D148A"/>
    <a:srgbClr val="0A0B73"/>
    <a:srgbClr val="475274"/>
    <a:srgbClr val="1E383B"/>
    <a:srgbClr val="A3FCF9"/>
    <a:srgbClr val="07B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38"/>
    <p:restoredTop sz="94621"/>
  </p:normalViewPr>
  <p:slideViewPr>
    <p:cSldViewPr snapToGrid="0" snapToObjects="1" showGuides="1">
      <p:cViewPr varScale="1">
        <p:scale>
          <a:sx n="93" d="100"/>
          <a:sy n="93" d="100"/>
        </p:scale>
        <p:origin x="22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4833-D17D-6C44-AAAF-388591EC8E7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DACCB-1D2B-1441-9764-D045B639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DACCB-1D2B-1441-9764-D045B63939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6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7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7197-B5AB-4954-BADB-1F7B320AE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9822-D7AB-41B1-B09F-F40948DF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987"/>
              <a:t>5/10/19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98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5/10/19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kyskrapers.mp4">
            <a:hlinkClick r:id="" action="ppaction://media"/>
            <a:extLst>
              <a:ext uri="{FF2B5EF4-FFF2-40B4-BE49-F238E27FC236}">
                <a16:creationId xmlns:a16="http://schemas.microsoft.com/office/drawing/2014/main" id="{C8B33185-E692-314C-8A4E-74CB2350DB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CED4BC-FAD8-1A44-BD75-C0CE43820FBD}"/>
              </a:ext>
            </a:extLst>
          </p:cNvPr>
          <p:cNvSpPr/>
          <p:nvPr/>
        </p:nvSpPr>
        <p:spPr>
          <a:xfrm>
            <a:off x="2" y="3168502"/>
            <a:ext cx="12191998" cy="3735370"/>
          </a:xfrm>
          <a:prstGeom prst="rect">
            <a:avLst/>
          </a:prstGeom>
          <a:gradFill flip="none" rotWithShape="1">
            <a:gsLst>
              <a:gs pos="69000">
                <a:srgbClr val="475274">
                  <a:alpha val="74000"/>
                  <a:lumMod val="95000"/>
                </a:srgbClr>
              </a:gs>
              <a:gs pos="44000">
                <a:srgbClr val="475274">
                  <a:alpha val="95000"/>
                  <a:lumMod val="92000"/>
                </a:srgbClr>
              </a:gs>
              <a:gs pos="99000">
                <a:srgbClr val="475274">
                  <a:alpha val="0"/>
                  <a:lumMod val="46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04B44-88E4-5047-8304-D968298D5D11}"/>
              </a:ext>
            </a:extLst>
          </p:cNvPr>
          <p:cNvSpPr txBox="1"/>
          <p:nvPr/>
        </p:nvSpPr>
        <p:spPr>
          <a:xfrm>
            <a:off x="935022" y="5119573"/>
            <a:ext cx="3865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Video Backgrounds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76628-F7CB-A247-89B6-B1FAF1B6924D}"/>
              </a:ext>
            </a:extLst>
          </p:cNvPr>
          <p:cNvSpPr txBox="1"/>
          <p:nvPr/>
        </p:nvSpPr>
        <p:spPr>
          <a:xfrm>
            <a:off x="935022" y="5765076"/>
            <a:ext cx="386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Presented by You Exec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700C-0AD1-A64A-AF0D-48F9A4BDE002}"/>
              </a:ext>
            </a:extLst>
          </p:cNvPr>
          <p:cNvSpPr txBox="1"/>
          <p:nvPr/>
        </p:nvSpPr>
        <p:spPr>
          <a:xfrm>
            <a:off x="5360424" y="5155150"/>
            <a:ext cx="4293940" cy="99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50"/>
              </a:lnSpc>
            </a:pP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Fringilla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morbi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augue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velit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Enim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blandit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maecenas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blandit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Porttitor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dolor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morbi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arcu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varius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augue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velit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2881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efault Theme">
  <a:themeElements>
    <a:clrScheme name="Mix color">
      <a:dk1>
        <a:srgbClr val="57565A"/>
      </a:dk1>
      <a:lt1>
        <a:sysClr val="window" lastClr="FFFFFF"/>
      </a:lt1>
      <a:dk2>
        <a:srgbClr val="31697D"/>
      </a:dk2>
      <a:lt2>
        <a:srgbClr val="021631"/>
      </a:lt2>
      <a:accent1>
        <a:srgbClr val="F33947"/>
      </a:accent1>
      <a:accent2>
        <a:srgbClr val="00BBD6"/>
      </a:accent2>
      <a:accent3>
        <a:srgbClr val="B3D236"/>
      </a:accent3>
      <a:accent4>
        <a:srgbClr val="FFC000"/>
      </a:accent4>
      <a:accent5>
        <a:srgbClr val="042C62"/>
      </a:accent5>
      <a:accent6>
        <a:srgbClr val="44C072"/>
      </a:accent6>
      <a:hlink>
        <a:srgbClr val="7030A0"/>
      </a:hlink>
      <a:folHlink>
        <a:srgbClr val="00B0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2271"/>
      </a:accent1>
      <a:accent2>
        <a:srgbClr val="00A39A"/>
      </a:accent2>
      <a:accent3>
        <a:srgbClr val="23AC38"/>
      </a:accent3>
      <a:accent4>
        <a:srgbClr val="7DC3E7"/>
      </a:accent4>
      <a:accent5>
        <a:srgbClr val="00A5D3"/>
      </a:accent5>
      <a:accent6>
        <a:srgbClr val="182D8A"/>
      </a:accent6>
      <a:hlink>
        <a:srgbClr val="9593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320</TotalTime>
  <Words>42</Words>
  <Application>Microsoft Macintosh PowerPoint</Application>
  <PresentationFormat>Widescreen</PresentationFormat>
  <Paragraphs>4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Segoe UI</vt:lpstr>
      <vt:lpstr>Arial</vt:lpstr>
      <vt:lpstr>Calibri</vt:lpstr>
      <vt:lpstr>Calibri Light</vt:lpstr>
      <vt:lpstr>Century Gothic</vt:lpstr>
      <vt:lpstr>Default Theme</vt:lpstr>
      <vt:lpstr>1_Office Theme</vt:lpstr>
      <vt:lpstr>2_Office Theme</vt:lpstr>
      <vt:lpstr>PowerPoint Presentation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Backgrounds 2019</dc:title>
  <dc:subject>Video Backgrounds 2019</dc:subject>
  <dc:creator>You Exec (https://youexec.com/plus)</dc:creator>
  <cp:keywords>You Exec (https://youexec.com/plus)</cp:keywords>
  <dc:description>You Exec (https://youexec.com/plus)</dc:description>
  <cp:lastModifiedBy>You Exec</cp:lastModifiedBy>
  <cp:revision>158</cp:revision>
  <dcterms:created xsi:type="dcterms:W3CDTF">2019-05-01T17:41:34Z</dcterms:created>
  <dcterms:modified xsi:type="dcterms:W3CDTF">2019-05-11T01:25:41Z</dcterms:modified>
  <cp:category>You Exec (https://youexec.com/plus)</cp:category>
</cp:coreProperties>
</file>