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xlsx" ContentType="application/vnd.openxmlformats-officedocument.spreadsheetml.sheet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heme/themeOverride1.xml" ContentType="application/vnd.openxmlformats-officedocument.themeOverr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2"/>
  </p:notesMasterIdLst>
  <p:sldIdLst>
    <p:sldId id="560" r:id="rId2"/>
    <p:sldId id="549" r:id="rId3"/>
    <p:sldId id="514" r:id="rId4"/>
    <p:sldId id="555" r:id="rId5"/>
    <p:sldId id="550" r:id="rId6"/>
    <p:sldId id="517" r:id="rId7"/>
    <p:sldId id="556" r:id="rId8"/>
    <p:sldId id="524" r:id="rId9"/>
    <p:sldId id="512" r:id="rId10"/>
    <p:sldId id="503" r:id="rId11"/>
    <p:sldId id="547" r:id="rId12"/>
    <p:sldId id="557" r:id="rId13"/>
    <p:sldId id="541" r:id="rId14"/>
    <p:sldId id="546" r:id="rId15"/>
    <p:sldId id="558" r:id="rId16"/>
    <p:sldId id="534" r:id="rId17"/>
    <p:sldId id="535" r:id="rId18"/>
    <p:sldId id="559" r:id="rId19"/>
    <p:sldId id="380" r:id="rId20"/>
    <p:sldId id="529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7BF"/>
    <a:srgbClr val="DFDFDF"/>
    <a:srgbClr val="DDDDDD"/>
    <a:srgbClr val="54B4DA"/>
    <a:srgbClr val="EEEEEE"/>
    <a:srgbClr val="D1D1D1"/>
    <a:srgbClr val="7F7F7F"/>
    <a:srgbClr val="B0B0B0"/>
    <a:srgbClr val="6B6B6B"/>
    <a:srgbClr val="2A96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831" autoAdjust="0"/>
    <p:restoredTop sz="85478" autoAdjust="0"/>
  </p:normalViewPr>
  <p:slideViewPr>
    <p:cSldViewPr snapToGrid="0">
      <p:cViewPr varScale="1">
        <p:scale>
          <a:sx n="77" d="100"/>
          <a:sy n="77" d="100"/>
        </p:scale>
        <p:origin x="-1008" y="-96"/>
      </p:cViewPr>
      <p:guideLst>
        <p:guide orient="horz" pos="504"/>
        <p:guide pos="716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00A5D3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2.5</c:v>
                </c:pt>
                <c:pt idx="1">
                  <c:v>3.5</c:v>
                </c:pt>
                <c:pt idx="2">
                  <c:v>3.5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CF57-4760-9863-3BF33EDA9BC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CF57-4760-9863-3BF33EDA9BC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087390984"/>
        <c:axId val="2087448520"/>
      </c:barChart>
      <c:catAx>
        <c:axId val="208739098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087448520"/>
        <c:crosses val="autoZero"/>
        <c:auto val="1"/>
        <c:lblAlgn val="ctr"/>
        <c:lblOffset val="100"/>
        <c:noMultiLvlLbl val="0"/>
      </c:catAx>
      <c:valAx>
        <c:axId val="20874485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22336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873909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00A39A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1.8</c:v>
                </c:pt>
                <c:pt idx="1">
                  <c:v>2.2</c:v>
                </c:pt>
                <c:pt idx="2">
                  <c:v>3.0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54BC-4C12-B229-D002FF6DB86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54BC-4C12-B229-D002FF6DB86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2113586776"/>
        <c:axId val="-2113589784"/>
      </c:barChart>
      <c:catAx>
        <c:axId val="-2113586776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2113589784"/>
        <c:crosses val="autoZero"/>
        <c:auto val="1"/>
        <c:lblAlgn val="ctr"/>
        <c:lblOffset val="100"/>
        <c:noMultiLvlLbl val="0"/>
      </c:catAx>
      <c:valAx>
        <c:axId val="-21135897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22336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135867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1.7</c:v>
                </c:pt>
                <c:pt idx="1">
                  <c:v>3.7</c:v>
                </c:pt>
                <c:pt idx="2">
                  <c:v>3.7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8993-4DAB-AE25-EA6AB342C62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8993-4DAB-AE25-EA6AB342C62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853906584"/>
        <c:axId val="1853909560"/>
      </c:barChart>
      <c:catAx>
        <c:axId val="185390658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853909560"/>
        <c:crosses val="autoZero"/>
        <c:auto val="1"/>
        <c:lblAlgn val="ctr"/>
        <c:lblOffset val="100"/>
        <c:noMultiLvlLbl val="0"/>
      </c:catAx>
      <c:valAx>
        <c:axId val="18539095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22336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539065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1F497D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1.7</c:v>
                </c:pt>
                <c:pt idx="1">
                  <c:v>2.4</c:v>
                </c:pt>
                <c:pt idx="2">
                  <c:v>4.4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8993-4DAB-AE25-EA6AB342C62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8993-4DAB-AE25-EA6AB342C62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2113651736"/>
        <c:axId val="-2113648760"/>
      </c:barChart>
      <c:catAx>
        <c:axId val="-2113651736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2113648760"/>
        <c:crosses val="autoZero"/>
        <c:auto val="1"/>
        <c:lblAlgn val="ctr"/>
        <c:lblOffset val="100"/>
        <c:noMultiLvlLbl val="0"/>
      </c:catAx>
      <c:valAx>
        <c:axId val="-21136487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22336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136517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DBED27-0335-48AE-AF33-AB1038639DCF}" type="datetimeFigureOut">
              <a:rPr lang="en-US" smtClean="0"/>
              <a:t>3/16/19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49B29D-1490-4838-A239-5EBF78E8B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4328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8D90D8-3754-1743-9803-8BEA8A451FB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8764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8D90D8-3754-1743-9803-8BEA8A451FB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8764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8D90D8-3754-1743-9803-8BEA8A451FB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8764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C1F456-8800-B346-87BD-05B7848C887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5642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8D90D8-3754-1743-9803-8BEA8A451FB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8764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8D90D8-3754-1743-9803-8BEA8A451FB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8764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8D90D8-3754-1743-9803-8BEA8A451FB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8764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49293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845537" y="6398255"/>
            <a:ext cx="1107040" cy="365125"/>
          </a:xfrm>
          <a:prstGeom prst="rect">
            <a:avLst/>
          </a:prstGeom>
        </p:spPr>
        <p:txBody>
          <a:bodyPr/>
          <a:lstStyle/>
          <a:p>
            <a:fld id="{9C018875-663D-4E10-B4AB-22C189073B1B}" type="datetime1">
              <a:rPr lang="en-US" smtClean="0"/>
              <a:t>3/16/19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7521365" y="6398254"/>
            <a:ext cx="2242564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087537" y="6574118"/>
            <a:ext cx="428453" cy="294714"/>
          </a:xfrm>
          <a:prstGeom prst="rect">
            <a:avLst/>
          </a:prstGeom>
        </p:spPr>
        <p:txBody>
          <a:bodyPr/>
          <a:lstStyle/>
          <a:p>
            <a:fld id="{0C0F3ECF-9E90-4339-A08B-90B4B7A7F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8458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9845537" y="6398255"/>
            <a:ext cx="1107040" cy="365125"/>
          </a:xfrm>
          <a:prstGeom prst="rect">
            <a:avLst/>
          </a:prstGeom>
        </p:spPr>
        <p:txBody>
          <a:bodyPr/>
          <a:lstStyle/>
          <a:p>
            <a:fld id="{9471DDE1-3139-4BF3-9623-653CA7C3E534}" type="datetime1">
              <a:rPr lang="en-US" smtClean="0"/>
              <a:t>3/16/19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7521365" y="6398254"/>
            <a:ext cx="2242564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087537" y="6574118"/>
            <a:ext cx="428453" cy="294714"/>
          </a:xfrm>
          <a:prstGeom prst="rect">
            <a:avLst/>
          </a:prstGeom>
        </p:spPr>
        <p:txBody>
          <a:bodyPr/>
          <a:lstStyle/>
          <a:p>
            <a:fld id="{0C0F3ECF-9E90-4339-A08B-90B4B7A7F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8473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9845537" y="6398255"/>
            <a:ext cx="1107040" cy="365125"/>
          </a:xfrm>
          <a:prstGeom prst="rect">
            <a:avLst/>
          </a:prstGeom>
        </p:spPr>
        <p:txBody>
          <a:bodyPr/>
          <a:lstStyle/>
          <a:p>
            <a:fld id="{B363A911-08F1-4322-ADDD-DB5C11797092}" type="datetime1">
              <a:rPr lang="en-US" smtClean="0"/>
              <a:t>3/16/19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521365" y="6398254"/>
            <a:ext cx="2242564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087537" y="6574118"/>
            <a:ext cx="428453" cy="294714"/>
          </a:xfrm>
          <a:prstGeom prst="rect">
            <a:avLst/>
          </a:prstGeom>
        </p:spPr>
        <p:txBody>
          <a:bodyPr/>
          <a:lstStyle/>
          <a:p>
            <a:fld id="{0C0F3ECF-9E90-4339-A08B-90B4B7A7F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8848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9845537" y="6398255"/>
            <a:ext cx="1107040" cy="365125"/>
          </a:xfrm>
          <a:prstGeom prst="rect">
            <a:avLst/>
          </a:prstGeom>
        </p:spPr>
        <p:txBody>
          <a:bodyPr/>
          <a:lstStyle/>
          <a:p>
            <a:fld id="{B13D2194-51F3-4A10-8125-898417C300F6}" type="datetime1">
              <a:rPr lang="en-US" smtClean="0"/>
              <a:t>3/16/19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7521365" y="6398254"/>
            <a:ext cx="2242564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087537" y="6574118"/>
            <a:ext cx="428453" cy="294714"/>
          </a:xfrm>
          <a:prstGeom prst="rect">
            <a:avLst/>
          </a:prstGeom>
        </p:spPr>
        <p:txBody>
          <a:bodyPr/>
          <a:lstStyle/>
          <a:p>
            <a:fld id="{0C0F3ECF-9E90-4339-A08B-90B4B7A7F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0884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9845537" y="6398255"/>
            <a:ext cx="1107040" cy="365125"/>
          </a:xfrm>
          <a:prstGeom prst="rect">
            <a:avLst/>
          </a:prstGeom>
        </p:spPr>
        <p:txBody>
          <a:bodyPr/>
          <a:lstStyle/>
          <a:p>
            <a:fld id="{B13D2194-51F3-4A10-8125-898417C300F6}" type="datetime1">
              <a:rPr lang="en-US" smtClean="0"/>
              <a:t>3/16/19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7521365" y="6398254"/>
            <a:ext cx="2242564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087537" y="6574118"/>
            <a:ext cx="428453" cy="294714"/>
          </a:xfrm>
          <a:prstGeom prst="rect">
            <a:avLst/>
          </a:prstGeom>
        </p:spPr>
        <p:txBody>
          <a:bodyPr/>
          <a:lstStyle/>
          <a:p>
            <a:fld id="{0C0F3ECF-9E90-4339-A08B-90B4B7A7F02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531530" y="2988"/>
            <a:ext cx="10822270" cy="6493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0963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9845537" y="6398255"/>
            <a:ext cx="1107040" cy="365125"/>
          </a:xfrm>
          <a:prstGeom prst="rect">
            <a:avLst/>
          </a:prstGeom>
        </p:spPr>
        <p:txBody>
          <a:bodyPr/>
          <a:lstStyle/>
          <a:p>
            <a:fld id="{B13D2194-51F3-4A10-8125-898417C300F6}" type="datetime1">
              <a:rPr lang="en-US" smtClean="0"/>
              <a:t>3/16/19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7521365" y="6398254"/>
            <a:ext cx="2242564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087537" y="6574118"/>
            <a:ext cx="428453" cy="294714"/>
          </a:xfrm>
          <a:prstGeom prst="rect">
            <a:avLst/>
          </a:prstGeom>
        </p:spPr>
        <p:txBody>
          <a:bodyPr/>
          <a:lstStyle/>
          <a:p>
            <a:fld id="{0C0F3ECF-9E90-4339-A08B-90B4B7A7F02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reeform 8"/>
          <p:cNvSpPr/>
          <p:nvPr userDrawn="1"/>
        </p:nvSpPr>
        <p:spPr>
          <a:xfrm rot="1871669">
            <a:off x="1695149" y="3844118"/>
            <a:ext cx="9719265" cy="5967047"/>
          </a:xfrm>
          <a:custGeom>
            <a:avLst/>
            <a:gdLst>
              <a:gd name="connsiteX0" fmla="*/ 8722230 w 9719265"/>
              <a:gd name="connsiteY0" fmla="*/ 190677 h 5967047"/>
              <a:gd name="connsiteX1" fmla="*/ 9172145 w 9719265"/>
              <a:gd name="connsiteY1" fmla="*/ 304866 h 5967047"/>
              <a:gd name="connsiteX2" fmla="*/ 9659442 w 9719265"/>
              <a:gd name="connsiteY2" fmla="*/ 0 h 5967047"/>
              <a:gd name="connsiteX3" fmla="*/ 9719265 w 9719265"/>
              <a:gd name="connsiteY3" fmla="*/ 94710 h 5967047"/>
              <a:gd name="connsiteX4" fmla="*/ 2047153 w 9719265"/>
              <a:gd name="connsiteY4" fmla="*/ 4729564 h 5967047"/>
              <a:gd name="connsiteX5" fmla="*/ 2047724 w 9719265"/>
              <a:gd name="connsiteY5" fmla="*/ 4727171 h 5967047"/>
              <a:gd name="connsiteX6" fmla="*/ 0 w 9719265"/>
              <a:gd name="connsiteY6" fmla="*/ 5967047 h 5967047"/>
              <a:gd name="connsiteX7" fmla="*/ 0 w 9719265"/>
              <a:gd name="connsiteY7" fmla="*/ 5853919 h 5967047"/>
              <a:gd name="connsiteX8" fmla="*/ 2146556 w 9719265"/>
              <a:gd name="connsiteY8" fmla="*/ 4554201 h 5967047"/>
              <a:gd name="connsiteX9" fmla="*/ 2148796 w 9719265"/>
              <a:gd name="connsiteY9" fmla="*/ 4557899 h 5967047"/>
              <a:gd name="connsiteX10" fmla="*/ 8614936 w 9719265"/>
              <a:gd name="connsiteY10" fmla="*/ 642130 h 5967047"/>
              <a:gd name="connsiteX0" fmla="*/ 8722230 w 9719265"/>
              <a:gd name="connsiteY0" fmla="*/ 190677 h 5967047"/>
              <a:gd name="connsiteX1" fmla="*/ 9172145 w 9719265"/>
              <a:gd name="connsiteY1" fmla="*/ 304866 h 5967047"/>
              <a:gd name="connsiteX2" fmla="*/ 9659442 w 9719265"/>
              <a:gd name="connsiteY2" fmla="*/ 0 h 5967047"/>
              <a:gd name="connsiteX3" fmla="*/ 9719265 w 9719265"/>
              <a:gd name="connsiteY3" fmla="*/ 94710 h 5967047"/>
              <a:gd name="connsiteX4" fmla="*/ 2047153 w 9719265"/>
              <a:gd name="connsiteY4" fmla="*/ 4729564 h 5967047"/>
              <a:gd name="connsiteX5" fmla="*/ 2047724 w 9719265"/>
              <a:gd name="connsiteY5" fmla="*/ 4727171 h 5967047"/>
              <a:gd name="connsiteX6" fmla="*/ 0 w 9719265"/>
              <a:gd name="connsiteY6" fmla="*/ 5967047 h 5967047"/>
              <a:gd name="connsiteX7" fmla="*/ 0 w 9719265"/>
              <a:gd name="connsiteY7" fmla="*/ 5853919 h 5967047"/>
              <a:gd name="connsiteX8" fmla="*/ 2146556 w 9719265"/>
              <a:gd name="connsiteY8" fmla="*/ 4554201 h 5967047"/>
              <a:gd name="connsiteX9" fmla="*/ 8614936 w 9719265"/>
              <a:gd name="connsiteY9" fmla="*/ 642130 h 5967047"/>
              <a:gd name="connsiteX10" fmla="*/ 8722230 w 9719265"/>
              <a:gd name="connsiteY10" fmla="*/ 190677 h 5967047"/>
              <a:gd name="connsiteX0" fmla="*/ 8722230 w 9719265"/>
              <a:gd name="connsiteY0" fmla="*/ 190677 h 5967047"/>
              <a:gd name="connsiteX1" fmla="*/ 9172145 w 9719265"/>
              <a:gd name="connsiteY1" fmla="*/ 304866 h 5967047"/>
              <a:gd name="connsiteX2" fmla="*/ 9659442 w 9719265"/>
              <a:gd name="connsiteY2" fmla="*/ 0 h 5967047"/>
              <a:gd name="connsiteX3" fmla="*/ 9719265 w 9719265"/>
              <a:gd name="connsiteY3" fmla="*/ 94710 h 5967047"/>
              <a:gd name="connsiteX4" fmla="*/ 2047153 w 9719265"/>
              <a:gd name="connsiteY4" fmla="*/ 4729564 h 5967047"/>
              <a:gd name="connsiteX5" fmla="*/ 2047724 w 9719265"/>
              <a:gd name="connsiteY5" fmla="*/ 4727171 h 5967047"/>
              <a:gd name="connsiteX6" fmla="*/ 0 w 9719265"/>
              <a:gd name="connsiteY6" fmla="*/ 5967047 h 5967047"/>
              <a:gd name="connsiteX7" fmla="*/ 0 w 9719265"/>
              <a:gd name="connsiteY7" fmla="*/ 5853919 h 5967047"/>
              <a:gd name="connsiteX8" fmla="*/ 8614936 w 9719265"/>
              <a:gd name="connsiteY8" fmla="*/ 642130 h 5967047"/>
              <a:gd name="connsiteX9" fmla="*/ 8722230 w 9719265"/>
              <a:gd name="connsiteY9" fmla="*/ 190677 h 5967047"/>
              <a:gd name="connsiteX0" fmla="*/ 8722230 w 9719265"/>
              <a:gd name="connsiteY0" fmla="*/ 190677 h 5967047"/>
              <a:gd name="connsiteX1" fmla="*/ 9172145 w 9719265"/>
              <a:gd name="connsiteY1" fmla="*/ 304866 h 5967047"/>
              <a:gd name="connsiteX2" fmla="*/ 9659442 w 9719265"/>
              <a:gd name="connsiteY2" fmla="*/ 0 h 5967047"/>
              <a:gd name="connsiteX3" fmla="*/ 9719265 w 9719265"/>
              <a:gd name="connsiteY3" fmla="*/ 94710 h 5967047"/>
              <a:gd name="connsiteX4" fmla="*/ 2047153 w 9719265"/>
              <a:gd name="connsiteY4" fmla="*/ 4729564 h 5967047"/>
              <a:gd name="connsiteX5" fmla="*/ 0 w 9719265"/>
              <a:gd name="connsiteY5" fmla="*/ 5967047 h 5967047"/>
              <a:gd name="connsiteX6" fmla="*/ 0 w 9719265"/>
              <a:gd name="connsiteY6" fmla="*/ 5853919 h 5967047"/>
              <a:gd name="connsiteX7" fmla="*/ 8614936 w 9719265"/>
              <a:gd name="connsiteY7" fmla="*/ 642130 h 5967047"/>
              <a:gd name="connsiteX8" fmla="*/ 8722230 w 9719265"/>
              <a:gd name="connsiteY8" fmla="*/ 190677 h 5967047"/>
              <a:gd name="connsiteX0" fmla="*/ 8722230 w 9719265"/>
              <a:gd name="connsiteY0" fmla="*/ 190677 h 5967047"/>
              <a:gd name="connsiteX1" fmla="*/ 9172145 w 9719265"/>
              <a:gd name="connsiteY1" fmla="*/ 304866 h 5967047"/>
              <a:gd name="connsiteX2" fmla="*/ 9659442 w 9719265"/>
              <a:gd name="connsiteY2" fmla="*/ 0 h 5967047"/>
              <a:gd name="connsiteX3" fmla="*/ 9719265 w 9719265"/>
              <a:gd name="connsiteY3" fmla="*/ 94710 h 5967047"/>
              <a:gd name="connsiteX4" fmla="*/ 0 w 9719265"/>
              <a:gd name="connsiteY4" fmla="*/ 5967047 h 5967047"/>
              <a:gd name="connsiteX5" fmla="*/ 0 w 9719265"/>
              <a:gd name="connsiteY5" fmla="*/ 5853919 h 5967047"/>
              <a:gd name="connsiteX6" fmla="*/ 8614936 w 9719265"/>
              <a:gd name="connsiteY6" fmla="*/ 642130 h 5967047"/>
              <a:gd name="connsiteX7" fmla="*/ 8722230 w 9719265"/>
              <a:gd name="connsiteY7" fmla="*/ 190677 h 5967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719265" h="5967047">
                <a:moveTo>
                  <a:pt x="8722230" y="190677"/>
                </a:moveTo>
                <a:lnTo>
                  <a:pt x="9172145" y="304866"/>
                </a:lnTo>
                <a:cubicBezTo>
                  <a:pt x="9307069" y="223199"/>
                  <a:pt x="9524516" y="81667"/>
                  <a:pt x="9659442" y="0"/>
                </a:cubicBezTo>
                <a:lnTo>
                  <a:pt x="9719265" y="94710"/>
                </a:lnTo>
                <a:lnTo>
                  <a:pt x="0" y="5967047"/>
                </a:lnTo>
                <a:lnTo>
                  <a:pt x="0" y="5853919"/>
                </a:lnTo>
                <a:lnTo>
                  <a:pt x="8614936" y="642130"/>
                </a:lnTo>
                <a:lnTo>
                  <a:pt x="8722230" y="190677"/>
                </a:lnTo>
                <a:close/>
              </a:path>
            </a:pathLst>
          </a:custGeom>
          <a:solidFill>
            <a:srgbClr val="2A96C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7755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 flipH="1">
            <a:off x="0" y="0"/>
            <a:ext cx="12192000" cy="45719"/>
          </a:xfrm>
          <a:prstGeom prst="rect">
            <a:avLst/>
          </a:prstGeom>
          <a:solidFill>
            <a:srgbClr val="39ADC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 flipH="1">
            <a:off x="0" y="87639"/>
            <a:ext cx="12192000" cy="4571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39198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 userDrawn="1"/>
        </p:nvGrpSpPr>
        <p:grpSpPr>
          <a:xfrm>
            <a:off x="0" y="6514400"/>
            <a:ext cx="12192000" cy="358967"/>
            <a:chOff x="0" y="5645696"/>
            <a:chExt cx="9144000" cy="358967"/>
          </a:xfrm>
        </p:grpSpPr>
        <p:sp>
          <p:nvSpPr>
            <p:cNvPr id="7" name="Rectangle 6"/>
            <p:cNvSpPr/>
            <p:nvPr/>
          </p:nvSpPr>
          <p:spPr>
            <a:xfrm>
              <a:off x="0" y="5894405"/>
              <a:ext cx="9144000" cy="10507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prstClr val="white"/>
                </a:solidFill>
                <a:latin typeface="Century Gothic"/>
                <a:cs typeface="Century Gothic"/>
              </a:endParaRPr>
            </a:p>
          </p:txBody>
        </p:sp>
        <p:sp>
          <p:nvSpPr>
            <p:cNvPr id="8" name="Rectangle 12"/>
            <p:cNvSpPr/>
            <p:nvPr/>
          </p:nvSpPr>
          <p:spPr>
            <a:xfrm>
              <a:off x="7685070" y="5645696"/>
              <a:ext cx="1458930" cy="358967"/>
            </a:xfrm>
            <a:custGeom>
              <a:avLst/>
              <a:gdLst>
                <a:gd name="connsiteX0" fmla="*/ 0 w 1458930"/>
                <a:gd name="connsiteY0" fmla="*/ 0 h 352361"/>
                <a:gd name="connsiteX1" fmla="*/ 1458930 w 1458930"/>
                <a:gd name="connsiteY1" fmla="*/ 0 h 352361"/>
                <a:gd name="connsiteX2" fmla="*/ 1458930 w 1458930"/>
                <a:gd name="connsiteY2" fmla="*/ 352361 h 352361"/>
                <a:gd name="connsiteX3" fmla="*/ 0 w 1458930"/>
                <a:gd name="connsiteY3" fmla="*/ 352361 h 352361"/>
                <a:gd name="connsiteX4" fmla="*/ 0 w 1458930"/>
                <a:gd name="connsiteY4" fmla="*/ 0 h 352361"/>
                <a:gd name="connsiteX0" fmla="*/ 0 w 1458930"/>
                <a:gd name="connsiteY0" fmla="*/ 6606 h 358967"/>
                <a:gd name="connsiteX1" fmla="*/ 277402 w 1458930"/>
                <a:gd name="connsiteY1" fmla="*/ 0 h 358967"/>
                <a:gd name="connsiteX2" fmla="*/ 1458930 w 1458930"/>
                <a:gd name="connsiteY2" fmla="*/ 6606 h 358967"/>
                <a:gd name="connsiteX3" fmla="*/ 1458930 w 1458930"/>
                <a:gd name="connsiteY3" fmla="*/ 358967 h 358967"/>
                <a:gd name="connsiteX4" fmla="*/ 0 w 1458930"/>
                <a:gd name="connsiteY4" fmla="*/ 358967 h 358967"/>
                <a:gd name="connsiteX5" fmla="*/ 0 w 1458930"/>
                <a:gd name="connsiteY5" fmla="*/ 6606 h 358967"/>
                <a:gd name="connsiteX0" fmla="*/ 0 w 1458930"/>
                <a:gd name="connsiteY0" fmla="*/ 358967 h 358967"/>
                <a:gd name="connsiteX1" fmla="*/ 277402 w 1458930"/>
                <a:gd name="connsiteY1" fmla="*/ 0 h 358967"/>
                <a:gd name="connsiteX2" fmla="*/ 1458930 w 1458930"/>
                <a:gd name="connsiteY2" fmla="*/ 6606 h 358967"/>
                <a:gd name="connsiteX3" fmla="*/ 1458930 w 1458930"/>
                <a:gd name="connsiteY3" fmla="*/ 358967 h 358967"/>
                <a:gd name="connsiteX4" fmla="*/ 0 w 1458930"/>
                <a:gd name="connsiteY4" fmla="*/ 358967 h 3589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58930" h="358967">
                  <a:moveTo>
                    <a:pt x="0" y="358967"/>
                  </a:moveTo>
                  <a:lnTo>
                    <a:pt x="277402" y="0"/>
                  </a:lnTo>
                  <a:lnTo>
                    <a:pt x="1458930" y="6606"/>
                  </a:lnTo>
                  <a:lnTo>
                    <a:pt x="1458930" y="358967"/>
                  </a:lnTo>
                  <a:lnTo>
                    <a:pt x="0" y="358967"/>
                  </a:lnTo>
                  <a:close/>
                </a:path>
              </a:pathLst>
            </a:custGeom>
            <a:solidFill>
              <a:srgbClr val="39ADC6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prstClr val="white"/>
                </a:solidFill>
                <a:latin typeface="Century Gothic"/>
                <a:cs typeface="Century Gothic"/>
              </a:endParaRPr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9845537" y="6398255"/>
            <a:ext cx="1107040" cy="365125"/>
          </a:xfrm>
          <a:prstGeom prst="rect">
            <a:avLst/>
          </a:prstGeom>
        </p:spPr>
        <p:txBody>
          <a:bodyPr/>
          <a:lstStyle/>
          <a:p>
            <a:fld id="{A17B8242-11C0-40E3-80E9-10198E71F3CA}" type="datetime1">
              <a:rPr lang="en-US" smtClean="0"/>
              <a:t>3/16/19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521365" y="6398254"/>
            <a:ext cx="2242564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087537" y="6574118"/>
            <a:ext cx="428453" cy="294714"/>
          </a:xfrm>
          <a:prstGeom prst="rect">
            <a:avLst/>
          </a:prstGeom>
        </p:spPr>
        <p:txBody>
          <a:bodyPr/>
          <a:lstStyle/>
          <a:p>
            <a:fld id="{0C0F3ECF-9E90-4339-A08B-90B4B7A7F02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10772877" y="6571539"/>
            <a:ext cx="10694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prstClr val="white"/>
                </a:solidFill>
                <a:latin typeface="Century Gothic"/>
                <a:cs typeface="Century Gothic"/>
              </a:rPr>
              <a:t>Slide </a:t>
            </a:r>
            <a:r>
              <a:rPr lang="en-US" sz="1200" dirty="0" smtClean="0">
                <a:solidFill>
                  <a:prstClr val="white"/>
                </a:solidFill>
                <a:latin typeface="Century Gothic"/>
                <a:cs typeface="Century Gothic"/>
              </a:rPr>
              <a:t>No.</a:t>
            </a:r>
            <a:endParaRPr lang="en-US" sz="1200" dirty="0">
              <a:solidFill>
                <a:prstClr val="white"/>
              </a:solidFill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9695328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845537" y="6398255"/>
            <a:ext cx="1107040" cy="365125"/>
          </a:xfrm>
          <a:prstGeom prst="rect">
            <a:avLst/>
          </a:prstGeom>
        </p:spPr>
        <p:txBody>
          <a:bodyPr/>
          <a:lstStyle/>
          <a:p>
            <a:fld id="{05C508EA-CBA3-428E-8CB7-6031E74492A3}" type="datetime1">
              <a:rPr lang="en-US" smtClean="0"/>
              <a:t>3/16/19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7521365" y="6398254"/>
            <a:ext cx="2242564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087537" y="6574118"/>
            <a:ext cx="428453" cy="294714"/>
          </a:xfrm>
          <a:prstGeom prst="rect">
            <a:avLst/>
          </a:prstGeom>
        </p:spPr>
        <p:txBody>
          <a:bodyPr/>
          <a:lstStyle/>
          <a:p>
            <a:fld id="{0C0F3ECF-9E90-4339-A08B-90B4B7A7F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229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845537" y="6398255"/>
            <a:ext cx="1107040" cy="365125"/>
          </a:xfrm>
          <a:prstGeom prst="rect">
            <a:avLst/>
          </a:prstGeom>
        </p:spPr>
        <p:txBody>
          <a:bodyPr/>
          <a:lstStyle/>
          <a:p>
            <a:fld id="{618E784D-E303-473E-8D74-830B2E5BC9F0}" type="datetime1">
              <a:rPr lang="en-US" smtClean="0"/>
              <a:t>3/16/19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7521365" y="6398254"/>
            <a:ext cx="2242564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087537" y="6574118"/>
            <a:ext cx="428453" cy="294714"/>
          </a:xfrm>
          <a:prstGeom prst="rect">
            <a:avLst/>
          </a:prstGeom>
        </p:spPr>
        <p:txBody>
          <a:bodyPr/>
          <a:lstStyle/>
          <a:p>
            <a:fld id="{0C0F3ECF-9E90-4339-A08B-90B4B7A7F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737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845537" y="6398255"/>
            <a:ext cx="1107040" cy="365125"/>
          </a:xfrm>
          <a:prstGeom prst="rect">
            <a:avLst/>
          </a:prstGeom>
        </p:spPr>
        <p:txBody>
          <a:bodyPr/>
          <a:lstStyle/>
          <a:p>
            <a:fld id="{680E39A2-99F3-4274-A5F2-B0CD542E5A34}" type="datetime1">
              <a:rPr lang="en-US" smtClean="0"/>
              <a:t>3/16/19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521365" y="6398254"/>
            <a:ext cx="2242564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87537" y="6574118"/>
            <a:ext cx="428453" cy="294714"/>
          </a:xfrm>
          <a:prstGeom prst="rect">
            <a:avLst/>
          </a:prstGeom>
        </p:spPr>
        <p:txBody>
          <a:bodyPr/>
          <a:lstStyle/>
          <a:p>
            <a:fld id="{0C0F3ECF-9E90-4339-A08B-90B4B7A7F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6369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845537" y="6398255"/>
            <a:ext cx="1107040" cy="365125"/>
          </a:xfrm>
          <a:prstGeom prst="rect">
            <a:avLst/>
          </a:prstGeom>
        </p:spPr>
        <p:txBody>
          <a:bodyPr/>
          <a:lstStyle/>
          <a:p>
            <a:fld id="{57C6C105-94C3-461E-98AB-8FAE21A37EAC}" type="datetime1">
              <a:rPr lang="en-US" smtClean="0"/>
              <a:t>3/16/19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521365" y="6398254"/>
            <a:ext cx="2242564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87537" y="6574118"/>
            <a:ext cx="428453" cy="294714"/>
          </a:xfrm>
          <a:prstGeom prst="rect">
            <a:avLst/>
          </a:prstGeom>
        </p:spPr>
        <p:txBody>
          <a:bodyPr/>
          <a:lstStyle/>
          <a:p>
            <a:fld id="{0C0F3ECF-9E90-4339-A08B-90B4B7A7F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46992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845537" y="6398255"/>
            <a:ext cx="1107040" cy="365125"/>
          </a:xfrm>
          <a:prstGeom prst="rect">
            <a:avLst/>
          </a:prstGeom>
        </p:spPr>
        <p:txBody>
          <a:bodyPr/>
          <a:lstStyle/>
          <a:p>
            <a:fld id="{7041B9D7-E547-4113-B4DE-D190D3DC3B66}" type="datetime1">
              <a:rPr lang="en-US" smtClean="0"/>
              <a:t>3/16/19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521365" y="6398254"/>
            <a:ext cx="2242564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87537" y="6574118"/>
            <a:ext cx="428453" cy="294714"/>
          </a:xfrm>
          <a:prstGeom prst="rect">
            <a:avLst/>
          </a:prstGeom>
        </p:spPr>
        <p:txBody>
          <a:bodyPr/>
          <a:lstStyle/>
          <a:p>
            <a:fld id="{0C0F3ECF-9E90-4339-A08B-90B4B7A7F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91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icture Placeholder 24">
            <a:extLst>
              <a:ext uri="{FF2B5EF4-FFF2-40B4-BE49-F238E27FC236}">
                <a16:creationId xmlns="" xmlns:a16="http://schemas.microsoft.com/office/drawing/2014/main" id="{490D2DBA-E4E6-44B8-B91F-E49F439DBEB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215104" y="2598058"/>
            <a:ext cx="2516226" cy="2169160"/>
          </a:xfrm>
          <a:custGeom>
            <a:avLst/>
            <a:gdLst>
              <a:gd name="connsiteX0" fmla="*/ 542291 w 2516226"/>
              <a:gd name="connsiteY0" fmla="*/ 0 h 2169160"/>
              <a:gd name="connsiteX1" fmla="*/ 1973936 w 2516226"/>
              <a:gd name="connsiteY1" fmla="*/ 0 h 2169160"/>
              <a:gd name="connsiteX2" fmla="*/ 2516226 w 2516226"/>
              <a:gd name="connsiteY2" fmla="*/ 1084580 h 2169160"/>
              <a:gd name="connsiteX3" fmla="*/ 1973936 w 2516226"/>
              <a:gd name="connsiteY3" fmla="*/ 2169160 h 2169160"/>
              <a:gd name="connsiteX4" fmla="*/ 542291 w 2516226"/>
              <a:gd name="connsiteY4" fmla="*/ 2169160 h 2169160"/>
              <a:gd name="connsiteX5" fmla="*/ 0 w 2516226"/>
              <a:gd name="connsiteY5" fmla="*/ 1084580 h 2169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16226" h="2169160">
                <a:moveTo>
                  <a:pt x="542291" y="0"/>
                </a:moveTo>
                <a:lnTo>
                  <a:pt x="1973936" y="0"/>
                </a:lnTo>
                <a:lnTo>
                  <a:pt x="2516226" y="1084580"/>
                </a:lnTo>
                <a:lnTo>
                  <a:pt x="1973936" y="2169160"/>
                </a:lnTo>
                <a:lnTo>
                  <a:pt x="542291" y="2169160"/>
                </a:lnTo>
                <a:lnTo>
                  <a:pt x="0" y="108458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N"/>
          </a:p>
        </p:txBody>
      </p:sp>
      <p:sp>
        <p:nvSpPr>
          <p:cNvPr id="22" name="Picture Placeholder 21">
            <a:extLst>
              <a:ext uri="{FF2B5EF4-FFF2-40B4-BE49-F238E27FC236}">
                <a16:creationId xmlns="" xmlns:a16="http://schemas.microsoft.com/office/drawing/2014/main" id="{3F455B47-1D0E-4F42-A525-4ECE62171235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029696" y="1599838"/>
            <a:ext cx="2516226" cy="2169160"/>
          </a:xfrm>
          <a:custGeom>
            <a:avLst/>
            <a:gdLst>
              <a:gd name="connsiteX0" fmla="*/ 542291 w 2516226"/>
              <a:gd name="connsiteY0" fmla="*/ 0 h 2169160"/>
              <a:gd name="connsiteX1" fmla="*/ 1973936 w 2516226"/>
              <a:gd name="connsiteY1" fmla="*/ 0 h 2169160"/>
              <a:gd name="connsiteX2" fmla="*/ 2516226 w 2516226"/>
              <a:gd name="connsiteY2" fmla="*/ 1084580 h 2169160"/>
              <a:gd name="connsiteX3" fmla="*/ 1973936 w 2516226"/>
              <a:gd name="connsiteY3" fmla="*/ 2169160 h 2169160"/>
              <a:gd name="connsiteX4" fmla="*/ 542291 w 2516226"/>
              <a:gd name="connsiteY4" fmla="*/ 2169160 h 2169160"/>
              <a:gd name="connsiteX5" fmla="*/ 0 w 2516226"/>
              <a:gd name="connsiteY5" fmla="*/ 1084580 h 2169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16226" h="2169160">
                <a:moveTo>
                  <a:pt x="542291" y="0"/>
                </a:moveTo>
                <a:lnTo>
                  <a:pt x="1973936" y="0"/>
                </a:lnTo>
                <a:lnTo>
                  <a:pt x="2516226" y="1084580"/>
                </a:lnTo>
                <a:lnTo>
                  <a:pt x="1973936" y="2169160"/>
                </a:lnTo>
                <a:lnTo>
                  <a:pt x="542291" y="2169160"/>
                </a:lnTo>
                <a:lnTo>
                  <a:pt x="0" y="108458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N"/>
          </a:p>
        </p:txBody>
      </p:sp>
      <p:sp>
        <p:nvSpPr>
          <p:cNvPr id="19" name="Picture Placeholder 18">
            <a:extLst>
              <a:ext uri="{FF2B5EF4-FFF2-40B4-BE49-F238E27FC236}">
                <a16:creationId xmlns="" xmlns:a16="http://schemas.microsoft.com/office/drawing/2014/main" id="{A27CDBE7-105E-48C5-BE21-792324F6C09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844287" y="2598058"/>
            <a:ext cx="2516226" cy="2169160"/>
          </a:xfrm>
          <a:custGeom>
            <a:avLst/>
            <a:gdLst>
              <a:gd name="connsiteX0" fmla="*/ 542291 w 2516226"/>
              <a:gd name="connsiteY0" fmla="*/ 0 h 2169160"/>
              <a:gd name="connsiteX1" fmla="*/ 1973936 w 2516226"/>
              <a:gd name="connsiteY1" fmla="*/ 0 h 2169160"/>
              <a:gd name="connsiteX2" fmla="*/ 2516226 w 2516226"/>
              <a:gd name="connsiteY2" fmla="*/ 1084580 h 2169160"/>
              <a:gd name="connsiteX3" fmla="*/ 1973936 w 2516226"/>
              <a:gd name="connsiteY3" fmla="*/ 2169160 h 2169160"/>
              <a:gd name="connsiteX4" fmla="*/ 542291 w 2516226"/>
              <a:gd name="connsiteY4" fmla="*/ 2169160 h 2169160"/>
              <a:gd name="connsiteX5" fmla="*/ 0 w 2516226"/>
              <a:gd name="connsiteY5" fmla="*/ 1084580 h 2169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16226" h="2169160">
                <a:moveTo>
                  <a:pt x="542291" y="0"/>
                </a:moveTo>
                <a:lnTo>
                  <a:pt x="1973936" y="0"/>
                </a:lnTo>
                <a:lnTo>
                  <a:pt x="2516226" y="1084580"/>
                </a:lnTo>
                <a:lnTo>
                  <a:pt x="1973936" y="2169160"/>
                </a:lnTo>
                <a:lnTo>
                  <a:pt x="542291" y="2169160"/>
                </a:lnTo>
                <a:lnTo>
                  <a:pt x="0" y="108458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N"/>
          </a:p>
        </p:txBody>
      </p:sp>
      <p:sp>
        <p:nvSpPr>
          <p:cNvPr id="16" name="Picture Placeholder 15">
            <a:extLst>
              <a:ext uri="{FF2B5EF4-FFF2-40B4-BE49-F238E27FC236}">
                <a16:creationId xmlns="" xmlns:a16="http://schemas.microsoft.com/office/drawing/2014/main" id="{275B547B-1C8E-4213-801B-AF6A7801787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658878" y="1599838"/>
            <a:ext cx="2516226" cy="2169160"/>
          </a:xfrm>
          <a:custGeom>
            <a:avLst/>
            <a:gdLst>
              <a:gd name="connsiteX0" fmla="*/ 542291 w 2516226"/>
              <a:gd name="connsiteY0" fmla="*/ 0 h 2169160"/>
              <a:gd name="connsiteX1" fmla="*/ 1973936 w 2516226"/>
              <a:gd name="connsiteY1" fmla="*/ 0 h 2169160"/>
              <a:gd name="connsiteX2" fmla="*/ 2516226 w 2516226"/>
              <a:gd name="connsiteY2" fmla="*/ 1084580 h 2169160"/>
              <a:gd name="connsiteX3" fmla="*/ 1973936 w 2516226"/>
              <a:gd name="connsiteY3" fmla="*/ 2169160 h 2169160"/>
              <a:gd name="connsiteX4" fmla="*/ 542291 w 2516226"/>
              <a:gd name="connsiteY4" fmla="*/ 2169160 h 2169160"/>
              <a:gd name="connsiteX5" fmla="*/ 0 w 2516226"/>
              <a:gd name="connsiteY5" fmla="*/ 1084580 h 2169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16226" h="2169160">
                <a:moveTo>
                  <a:pt x="542291" y="0"/>
                </a:moveTo>
                <a:lnTo>
                  <a:pt x="1973936" y="0"/>
                </a:lnTo>
                <a:lnTo>
                  <a:pt x="2516226" y="1084580"/>
                </a:lnTo>
                <a:lnTo>
                  <a:pt x="1973936" y="2169160"/>
                </a:lnTo>
                <a:lnTo>
                  <a:pt x="542291" y="2169160"/>
                </a:lnTo>
                <a:lnTo>
                  <a:pt x="0" y="108458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N"/>
          </a:p>
        </p:txBody>
      </p:sp>
      <p:sp>
        <p:nvSpPr>
          <p:cNvPr id="13" name="Picture Placeholder 12">
            <a:extLst>
              <a:ext uri="{FF2B5EF4-FFF2-40B4-BE49-F238E27FC236}">
                <a16:creationId xmlns="" xmlns:a16="http://schemas.microsoft.com/office/drawing/2014/main" id="{1570D7FD-0884-4AF0-8FAE-0F497C89CED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73469" y="2598058"/>
            <a:ext cx="2516226" cy="2169160"/>
          </a:xfrm>
          <a:custGeom>
            <a:avLst/>
            <a:gdLst>
              <a:gd name="connsiteX0" fmla="*/ 542291 w 2516226"/>
              <a:gd name="connsiteY0" fmla="*/ 0 h 2169160"/>
              <a:gd name="connsiteX1" fmla="*/ 1973936 w 2516226"/>
              <a:gd name="connsiteY1" fmla="*/ 0 h 2169160"/>
              <a:gd name="connsiteX2" fmla="*/ 2516226 w 2516226"/>
              <a:gd name="connsiteY2" fmla="*/ 1084580 h 2169160"/>
              <a:gd name="connsiteX3" fmla="*/ 1973936 w 2516226"/>
              <a:gd name="connsiteY3" fmla="*/ 2169160 h 2169160"/>
              <a:gd name="connsiteX4" fmla="*/ 542291 w 2516226"/>
              <a:gd name="connsiteY4" fmla="*/ 2169160 h 2169160"/>
              <a:gd name="connsiteX5" fmla="*/ 0 w 2516226"/>
              <a:gd name="connsiteY5" fmla="*/ 1084580 h 2169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16226" h="2169160">
                <a:moveTo>
                  <a:pt x="542291" y="0"/>
                </a:moveTo>
                <a:lnTo>
                  <a:pt x="1973936" y="0"/>
                </a:lnTo>
                <a:lnTo>
                  <a:pt x="2516226" y="1084580"/>
                </a:lnTo>
                <a:lnTo>
                  <a:pt x="1973936" y="2169160"/>
                </a:lnTo>
                <a:lnTo>
                  <a:pt x="542291" y="2169160"/>
                </a:lnTo>
                <a:lnTo>
                  <a:pt x="0" y="108458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56BD5C13-75F3-4297-A965-DDCF42424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4AC11CBB-C8A9-4B57-907F-49646E4A75E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65532"/>
            <a:ext cx="2743200" cy="365125"/>
          </a:xfrm>
          <a:prstGeom prst="rect">
            <a:avLst/>
          </a:prstGeom>
        </p:spPr>
        <p:txBody>
          <a:bodyPr/>
          <a:lstStyle/>
          <a:p>
            <a:fld id="{DD454D78-FBA2-42AE-9991-CBF925AD5D54}" type="datetime1">
              <a:rPr lang="en-IN" smtClean="0"/>
              <a:t>3/16/19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3965FFE6-5745-4EC8-B585-A9BBF1DB8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96150" y="646553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FDD1287B-A8B8-49A0-BAD1-76EFE6D0F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88382" y="228420"/>
            <a:ext cx="430505" cy="365125"/>
          </a:xfrm>
          <a:prstGeom prst="rect">
            <a:avLst/>
          </a:prstGeom>
        </p:spPr>
        <p:txBody>
          <a:bodyPr/>
          <a:lstStyle/>
          <a:p>
            <a:fld id="{34F69FB9-663E-497D-B4F4-B73C60A74C5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843377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6C533F4-4892-7348-AFF7-034C080B7385}" type="datetimeFigureOut">
              <a:rPr lang="en-US" smtClean="0"/>
              <a:t>3/16/19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2E5018D-85A7-BA4E-8328-9206894B3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608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845537" y="6398255"/>
            <a:ext cx="1107040" cy="365125"/>
          </a:xfrm>
          <a:prstGeom prst="rect">
            <a:avLst/>
          </a:prstGeom>
        </p:spPr>
        <p:txBody>
          <a:bodyPr/>
          <a:lstStyle/>
          <a:p>
            <a:fld id="{71077B6F-CDAB-46D3-983F-6AEC14FDCEB9}" type="datetime1">
              <a:rPr lang="en-US" smtClean="0"/>
              <a:t>3/16/19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521365" y="6398254"/>
            <a:ext cx="2242564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87537" y="6574118"/>
            <a:ext cx="428453" cy="294714"/>
          </a:xfrm>
          <a:prstGeom prst="rect">
            <a:avLst/>
          </a:prstGeom>
        </p:spPr>
        <p:txBody>
          <a:bodyPr/>
          <a:lstStyle/>
          <a:p>
            <a:fld id="{0C0F3ECF-9E90-4339-A08B-90B4B7A7F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5911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845537" y="6398255"/>
            <a:ext cx="1107040" cy="365125"/>
          </a:xfrm>
          <a:prstGeom prst="rect">
            <a:avLst/>
          </a:prstGeom>
        </p:spPr>
        <p:txBody>
          <a:bodyPr/>
          <a:lstStyle/>
          <a:p>
            <a:fld id="{41A457A9-1FF6-4296-80DD-135892C515E0}" type="datetime1">
              <a:rPr lang="en-US" smtClean="0"/>
              <a:t>3/16/19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521365" y="6398254"/>
            <a:ext cx="2242564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Picture Placeholder 65"/>
          <p:cNvSpPr>
            <a:spLocks noGrp="1"/>
          </p:cNvSpPr>
          <p:nvPr>
            <p:ph type="pic" sz="quarter" idx="13"/>
          </p:nvPr>
        </p:nvSpPr>
        <p:spPr>
          <a:xfrm>
            <a:off x="874387" y="2080569"/>
            <a:ext cx="2015771" cy="2733675"/>
          </a:xfrm>
        </p:spPr>
        <p:txBody>
          <a:bodyPr/>
          <a:lstStyle/>
          <a:p>
            <a:endParaRPr lang="en-US"/>
          </a:p>
        </p:txBody>
      </p:sp>
      <p:sp>
        <p:nvSpPr>
          <p:cNvPr id="12" name="Picture Placeholder 65"/>
          <p:cNvSpPr>
            <a:spLocks noGrp="1"/>
          </p:cNvSpPr>
          <p:nvPr>
            <p:ph type="pic" sz="quarter" idx="14"/>
          </p:nvPr>
        </p:nvSpPr>
        <p:spPr>
          <a:xfrm>
            <a:off x="2989635" y="2080569"/>
            <a:ext cx="2015771" cy="2733675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Picture Placeholder 65"/>
          <p:cNvSpPr>
            <a:spLocks noGrp="1"/>
          </p:cNvSpPr>
          <p:nvPr>
            <p:ph type="pic" sz="quarter" idx="15"/>
          </p:nvPr>
        </p:nvSpPr>
        <p:spPr>
          <a:xfrm>
            <a:off x="5104883" y="2080569"/>
            <a:ext cx="2015771" cy="2733675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Picture Placeholder 65"/>
          <p:cNvSpPr>
            <a:spLocks noGrp="1"/>
          </p:cNvSpPr>
          <p:nvPr>
            <p:ph type="pic" sz="quarter" idx="16"/>
          </p:nvPr>
        </p:nvSpPr>
        <p:spPr>
          <a:xfrm>
            <a:off x="7220131" y="2080569"/>
            <a:ext cx="2015771" cy="2733675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Picture Placeholder 65"/>
          <p:cNvSpPr>
            <a:spLocks noGrp="1"/>
          </p:cNvSpPr>
          <p:nvPr>
            <p:ph type="pic" sz="quarter" idx="17"/>
          </p:nvPr>
        </p:nvSpPr>
        <p:spPr>
          <a:xfrm>
            <a:off x="9335378" y="2080569"/>
            <a:ext cx="2015771" cy="2733675"/>
          </a:xfrm>
        </p:spPr>
        <p:txBody>
          <a:bodyPr/>
          <a:lstStyle/>
          <a:p>
            <a:endParaRPr lang="en-US"/>
          </a:p>
        </p:txBody>
      </p:sp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531530" y="2988"/>
            <a:ext cx="10822270" cy="6493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71505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845537" y="6398255"/>
            <a:ext cx="1107040" cy="365125"/>
          </a:xfrm>
          <a:prstGeom prst="rect">
            <a:avLst/>
          </a:prstGeom>
        </p:spPr>
        <p:txBody>
          <a:bodyPr/>
          <a:lstStyle/>
          <a:p>
            <a:fld id="{41A457A9-1FF6-4296-80DD-135892C515E0}" type="datetime1">
              <a:rPr lang="en-US" smtClean="0"/>
              <a:t>3/16/19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521365" y="6398254"/>
            <a:ext cx="2242564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87537" y="6574118"/>
            <a:ext cx="428453" cy="294714"/>
          </a:xfrm>
          <a:prstGeom prst="rect">
            <a:avLst/>
          </a:prstGeom>
        </p:spPr>
        <p:txBody>
          <a:bodyPr/>
          <a:lstStyle/>
          <a:p>
            <a:fld id="{0C0F3ECF-9E90-4339-A08B-90B4B7A7F027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Picture Placeholder 15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758132 h 6858000"/>
              <a:gd name="connsiteX3" fmla="*/ 5995378 w 6096000"/>
              <a:gd name="connsiteY3" fmla="*/ 768907 h 6858000"/>
              <a:gd name="connsiteX4" fmla="*/ 5568164 w 6096000"/>
              <a:gd name="connsiteY4" fmla="*/ 1325705 h 6858000"/>
              <a:gd name="connsiteX5" fmla="*/ 5995378 w 6096000"/>
              <a:gd name="connsiteY5" fmla="*/ 1882503 h 6858000"/>
              <a:gd name="connsiteX6" fmla="*/ 6096000 w 6096000"/>
              <a:gd name="connsiteY6" fmla="*/ 1893278 h 6858000"/>
              <a:gd name="connsiteX7" fmla="*/ 6096000 w 6096000"/>
              <a:gd name="connsiteY7" fmla="*/ 2861428 h 6858000"/>
              <a:gd name="connsiteX8" fmla="*/ 5995378 w 6096000"/>
              <a:gd name="connsiteY8" fmla="*/ 2872203 h 6858000"/>
              <a:gd name="connsiteX9" fmla="*/ 5568164 w 6096000"/>
              <a:gd name="connsiteY9" fmla="*/ 3429001 h 6858000"/>
              <a:gd name="connsiteX10" fmla="*/ 5995378 w 6096000"/>
              <a:gd name="connsiteY10" fmla="*/ 3985799 h 6858000"/>
              <a:gd name="connsiteX11" fmla="*/ 6096000 w 6096000"/>
              <a:gd name="connsiteY11" fmla="*/ 3996574 h 6858000"/>
              <a:gd name="connsiteX12" fmla="*/ 6096000 w 6096000"/>
              <a:gd name="connsiteY12" fmla="*/ 4964724 h 6858000"/>
              <a:gd name="connsiteX13" fmla="*/ 5995378 w 6096000"/>
              <a:gd name="connsiteY13" fmla="*/ 4975499 h 6858000"/>
              <a:gd name="connsiteX14" fmla="*/ 5568164 w 6096000"/>
              <a:gd name="connsiteY14" fmla="*/ 5532297 h 6858000"/>
              <a:gd name="connsiteX15" fmla="*/ 5995378 w 6096000"/>
              <a:gd name="connsiteY15" fmla="*/ 6089095 h 6858000"/>
              <a:gd name="connsiteX16" fmla="*/ 6096000 w 6096000"/>
              <a:gd name="connsiteY16" fmla="*/ 6099871 h 6858000"/>
              <a:gd name="connsiteX17" fmla="*/ 6096000 w 6096000"/>
              <a:gd name="connsiteY17" fmla="*/ 6858000 h 6858000"/>
              <a:gd name="connsiteX18" fmla="*/ 0 w 6096000"/>
              <a:gd name="connsiteY1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758132"/>
                </a:lnTo>
                <a:lnTo>
                  <a:pt x="5995378" y="768907"/>
                </a:lnTo>
                <a:cubicBezTo>
                  <a:pt x="5751568" y="821903"/>
                  <a:pt x="5568164" y="1051053"/>
                  <a:pt x="5568164" y="1325705"/>
                </a:cubicBezTo>
                <a:cubicBezTo>
                  <a:pt x="5568164" y="1600357"/>
                  <a:pt x="5751568" y="1829507"/>
                  <a:pt x="5995378" y="1882503"/>
                </a:cubicBezTo>
                <a:lnTo>
                  <a:pt x="6096000" y="1893278"/>
                </a:lnTo>
                <a:lnTo>
                  <a:pt x="6096000" y="2861428"/>
                </a:lnTo>
                <a:lnTo>
                  <a:pt x="5995378" y="2872203"/>
                </a:lnTo>
                <a:cubicBezTo>
                  <a:pt x="5751568" y="2925199"/>
                  <a:pt x="5568164" y="3154349"/>
                  <a:pt x="5568164" y="3429001"/>
                </a:cubicBezTo>
                <a:cubicBezTo>
                  <a:pt x="5568164" y="3703653"/>
                  <a:pt x="5751568" y="3932803"/>
                  <a:pt x="5995378" y="3985799"/>
                </a:cubicBezTo>
                <a:lnTo>
                  <a:pt x="6096000" y="3996574"/>
                </a:lnTo>
                <a:lnTo>
                  <a:pt x="6096000" y="4964724"/>
                </a:lnTo>
                <a:lnTo>
                  <a:pt x="5995378" y="4975499"/>
                </a:lnTo>
                <a:cubicBezTo>
                  <a:pt x="5751568" y="5028495"/>
                  <a:pt x="5568164" y="5257645"/>
                  <a:pt x="5568164" y="5532297"/>
                </a:cubicBezTo>
                <a:cubicBezTo>
                  <a:pt x="5568164" y="5806949"/>
                  <a:pt x="5751568" y="6036099"/>
                  <a:pt x="5995378" y="6089095"/>
                </a:cubicBezTo>
                <a:lnTo>
                  <a:pt x="6096000" y="6099871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6951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9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845537" y="6398255"/>
            <a:ext cx="1107040" cy="365125"/>
          </a:xfrm>
          <a:prstGeom prst="rect">
            <a:avLst/>
          </a:prstGeom>
        </p:spPr>
        <p:txBody>
          <a:bodyPr/>
          <a:lstStyle/>
          <a:p>
            <a:fld id="{41A457A9-1FF6-4296-80DD-135892C515E0}" type="datetime1">
              <a:rPr lang="en-US" smtClean="0"/>
              <a:t>3/16/19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521365" y="6398254"/>
            <a:ext cx="2242564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87537" y="6574118"/>
            <a:ext cx="428453" cy="294714"/>
          </a:xfrm>
          <a:prstGeom prst="rect">
            <a:avLst/>
          </a:prstGeom>
        </p:spPr>
        <p:txBody>
          <a:bodyPr/>
          <a:lstStyle/>
          <a:p>
            <a:fld id="{0C0F3ECF-9E90-4339-A08B-90B4B7A7F027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6886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845537" y="6398255"/>
            <a:ext cx="1107040" cy="365125"/>
          </a:xfrm>
          <a:prstGeom prst="rect">
            <a:avLst/>
          </a:prstGeom>
        </p:spPr>
        <p:txBody>
          <a:bodyPr/>
          <a:lstStyle/>
          <a:p>
            <a:fld id="{41A457A9-1FF6-4296-80DD-135892C515E0}" type="datetime1">
              <a:rPr lang="en-US" smtClean="0"/>
              <a:t>3/16/19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521365" y="6398254"/>
            <a:ext cx="2242564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87537" y="6574118"/>
            <a:ext cx="428453" cy="294714"/>
          </a:xfrm>
          <a:prstGeom prst="rect">
            <a:avLst/>
          </a:prstGeom>
        </p:spPr>
        <p:txBody>
          <a:bodyPr/>
          <a:lstStyle/>
          <a:p>
            <a:fld id="{0C0F3ECF-9E90-4339-A08B-90B4B7A7F027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itle Placeholder 1"/>
          <p:cNvSpPr>
            <a:spLocks noGrp="1"/>
          </p:cNvSpPr>
          <p:nvPr>
            <p:ph type="title"/>
          </p:nvPr>
        </p:nvSpPr>
        <p:spPr>
          <a:xfrm>
            <a:off x="531530" y="2988"/>
            <a:ext cx="10822270" cy="6493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0" y="839788"/>
            <a:ext cx="12192000" cy="536575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0592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845537" y="6398255"/>
            <a:ext cx="1107040" cy="365125"/>
          </a:xfrm>
          <a:prstGeom prst="rect">
            <a:avLst/>
          </a:prstGeom>
        </p:spPr>
        <p:txBody>
          <a:bodyPr/>
          <a:lstStyle/>
          <a:p>
            <a:fld id="{9E4B4152-BA11-4A64-9E3E-3CA4962DC0CF}" type="datetime1">
              <a:rPr lang="en-US" smtClean="0"/>
              <a:t>3/16/19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521365" y="6398254"/>
            <a:ext cx="2242564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87537" y="6574118"/>
            <a:ext cx="428453" cy="294714"/>
          </a:xfrm>
          <a:prstGeom prst="rect">
            <a:avLst/>
          </a:prstGeom>
        </p:spPr>
        <p:txBody>
          <a:bodyPr/>
          <a:lstStyle/>
          <a:p>
            <a:fld id="{0C0F3ECF-9E90-4339-A08B-90B4B7A7F027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1145152" y="2049247"/>
            <a:ext cx="2064662" cy="2376124"/>
          </a:xfrm>
          <a:custGeom>
            <a:avLst/>
            <a:gdLst>
              <a:gd name="connsiteX0" fmla="*/ 0 w 2064662"/>
              <a:gd name="connsiteY0" fmla="*/ 0 h 2376124"/>
              <a:gd name="connsiteX1" fmla="*/ 2064662 w 2064662"/>
              <a:gd name="connsiteY1" fmla="*/ 0 h 2376124"/>
              <a:gd name="connsiteX2" fmla="*/ 2064662 w 2064662"/>
              <a:gd name="connsiteY2" fmla="*/ 2376124 h 2376124"/>
              <a:gd name="connsiteX3" fmla="*/ 0 w 2064662"/>
              <a:gd name="connsiteY3" fmla="*/ 2376124 h 2376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64662" h="2376124">
                <a:moveTo>
                  <a:pt x="0" y="0"/>
                </a:moveTo>
                <a:lnTo>
                  <a:pt x="2064662" y="0"/>
                </a:lnTo>
                <a:lnTo>
                  <a:pt x="2064662" y="2376124"/>
                </a:lnTo>
                <a:lnTo>
                  <a:pt x="0" y="237612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4"/>
          </p:nvPr>
        </p:nvSpPr>
        <p:spPr>
          <a:xfrm>
            <a:off x="3555066" y="2049247"/>
            <a:ext cx="2064662" cy="2376124"/>
          </a:xfrm>
          <a:custGeom>
            <a:avLst/>
            <a:gdLst>
              <a:gd name="connsiteX0" fmla="*/ 0 w 2064662"/>
              <a:gd name="connsiteY0" fmla="*/ 0 h 2376124"/>
              <a:gd name="connsiteX1" fmla="*/ 2064662 w 2064662"/>
              <a:gd name="connsiteY1" fmla="*/ 0 h 2376124"/>
              <a:gd name="connsiteX2" fmla="*/ 2064662 w 2064662"/>
              <a:gd name="connsiteY2" fmla="*/ 2376124 h 2376124"/>
              <a:gd name="connsiteX3" fmla="*/ 0 w 2064662"/>
              <a:gd name="connsiteY3" fmla="*/ 2376124 h 2376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64662" h="2376124">
                <a:moveTo>
                  <a:pt x="0" y="0"/>
                </a:moveTo>
                <a:lnTo>
                  <a:pt x="2064662" y="0"/>
                </a:lnTo>
                <a:lnTo>
                  <a:pt x="2064662" y="2376124"/>
                </a:lnTo>
                <a:lnTo>
                  <a:pt x="0" y="237612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5"/>
          </p:nvPr>
        </p:nvSpPr>
        <p:spPr>
          <a:xfrm>
            <a:off x="5964981" y="1470371"/>
            <a:ext cx="2671953" cy="2955000"/>
          </a:xfrm>
          <a:custGeom>
            <a:avLst/>
            <a:gdLst>
              <a:gd name="connsiteX0" fmla="*/ 0 w 2671953"/>
              <a:gd name="connsiteY0" fmla="*/ 0 h 2955000"/>
              <a:gd name="connsiteX1" fmla="*/ 2671953 w 2671953"/>
              <a:gd name="connsiteY1" fmla="*/ 0 h 2955000"/>
              <a:gd name="connsiteX2" fmla="*/ 2671953 w 2671953"/>
              <a:gd name="connsiteY2" fmla="*/ 2955000 h 2955000"/>
              <a:gd name="connsiteX3" fmla="*/ 0 w 2671953"/>
              <a:gd name="connsiteY3" fmla="*/ 2955000 h 295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71953" h="2955000">
                <a:moveTo>
                  <a:pt x="0" y="0"/>
                </a:moveTo>
                <a:lnTo>
                  <a:pt x="2671953" y="0"/>
                </a:lnTo>
                <a:lnTo>
                  <a:pt x="2671953" y="2955000"/>
                </a:lnTo>
                <a:lnTo>
                  <a:pt x="0" y="2955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0" name="Picture Placeholder 19"/>
          <p:cNvSpPr>
            <a:spLocks noGrp="1"/>
          </p:cNvSpPr>
          <p:nvPr>
            <p:ph type="pic" sz="quarter" idx="16"/>
          </p:nvPr>
        </p:nvSpPr>
        <p:spPr>
          <a:xfrm>
            <a:off x="8982186" y="2049247"/>
            <a:ext cx="2064662" cy="2376124"/>
          </a:xfrm>
          <a:custGeom>
            <a:avLst/>
            <a:gdLst>
              <a:gd name="connsiteX0" fmla="*/ 0 w 2064662"/>
              <a:gd name="connsiteY0" fmla="*/ 0 h 2376124"/>
              <a:gd name="connsiteX1" fmla="*/ 2064662 w 2064662"/>
              <a:gd name="connsiteY1" fmla="*/ 0 h 2376124"/>
              <a:gd name="connsiteX2" fmla="*/ 2064662 w 2064662"/>
              <a:gd name="connsiteY2" fmla="*/ 2376124 h 2376124"/>
              <a:gd name="connsiteX3" fmla="*/ 0 w 2064662"/>
              <a:gd name="connsiteY3" fmla="*/ 2376124 h 2376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64662" h="2376124">
                <a:moveTo>
                  <a:pt x="0" y="0"/>
                </a:moveTo>
                <a:lnTo>
                  <a:pt x="2064662" y="0"/>
                </a:lnTo>
                <a:lnTo>
                  <a:pt x="2064662" y="2376124"/>
                </a:lnTo>
                <a:lnTo>
                  <a:pt x="0" y="237612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6" name="Title 2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6345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838200" y="1928537"/>
            <a:ext cx="3353611" cy="3228090"/>
          </a:xfrm>
        </p:spPr>
        <p:txBody>
          <a:bodyPr/>
          <a:lstStyle/>
          <a:p>
            <a:endParaRPr lang="en-US"/>
          </a:p>
        </p:txBody>
      </p:sp>
      <p:sp>
        <p:nvSpPr>
          <p:cNvPr id="12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4436801" y="1254127"/>
            <a:ext cx="3327982" cy="3902500"/>
          </a:xfrm>
        </p:spPr>
        <p:txBody>
          <a:bodyPr/>
          <a:lstStyle/>
          <a:p>
            <a:endParaRPr lang="en-US"/>
          </a:p>
        </p:txBody>
      </p:sp>
      <p:sp>
        <p:nvSpPr>
          <p:cNvPr id="13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8009770" y="1928537"/>
            <a:ext cx="3353611" cy="322809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845537" y="6398255"/>
            <a:ext cx="1107040" cy="365125"/>
          </a:xfrm>
          <a:prstGeom prst="rect">
            <a:avLst/>
          </a:prstGeom>
        </p:spPr>
        <p:txBody>
          <a:bodyPr/>
          <a:lstStyle/>
          <a:p>
            <a:fld id="{084B6385-051B-4C0D-A629-F51D0DEF3143}" type="datetime1">
              <a:rPr lang="en-US" smtClean="0"/>
              <a:t>3/16/19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521365" y="6398254"/>
            <a:ext cx="2242564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87537" y="6574118"/>
            <a:ext cx="428453" cy="294714"/>
          </a:xfrm>
          <a:prstGeom prst="rect">
            <a:avLst/>
          </a:prstGeom>
        </p:spPr>
        <p:txBody>
          <a:bodyPr/>
          <a:lstStyle/>
          <a:p>
            <a:fld id="{0C0F3ECF-9E90-4339-A08B-90B4B7A7F027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4405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1530" y="2988"/>
            <a:ext cx="10822270" cy="6493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1530" y="656753"/>
            <a:ext cx="10822270" cy="55202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103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7" r:id="rId4"/>
    <p:sldLayoutId id="2147483669" r:id="rId5"/>
    <p:sldLayoutId id="2147483670" r:id="rId6"/>
    <p:sldLayoutId id="2147483668" r:id="rId7"/>
    <p:sldLayoutId id="2147483665" r:id="rId8"/>
    <p:sldLayoutId id="2147483664" r:id="rId9"/>
    <p:sldLayoutId id="2147483652" r:id="rId10"/>
    <p:sldLayoutId id="2147483653" r:id="rId11"/>
    <p:sldLayoutId id="2147483654" r:id="rId12"/>
    <p:sldLayoutId id="2147483655" r:id="rId13"/>
    <p:sldLayoutId id="2147483671" r:id="rId14"/>
    <p:sldLayoutId id="2147483672" r:id="rId15"/>
    <p:sldLayoutId id="2147483661" r:id="rId16"/>
    <p:sldLayoutId id="2147483660" r:id="rId17"/>
    <p:sldLayoutId id="2147483656" r:id="rId18"/>
    <p:sldLayoutId id="2147483657" r:id="rId19"/>
    <p:sldLayoutId id="2147483658" r:id="rId20"/>
    <p:sldLayoutId id="2147483659" r:id="rId21"/>
    <p:sldLayoutId id="2147483676" r:id="rId22"/>
    <p:sldLayoutId id="2147483677" r:id="rId23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65000"/>
              <a:lumOff val="35000"/>
            </a:schemeClr>
          </a:solidFill>
          <a:latin typeface="Century Gothic"/>
          <a:ea typeface="+mj-ea"/>
          <a:cs typeface="Century Gothic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2160" userDrawn="1">
          <p15:clr>
            <a:srgbClr val="F26B43"/>
          </p15:clr>
        </p15:guide>
        <p15:guide id="2" pos="7152" userDrawn="1">
          <p15:clr>
            <a:srgbClr val="F26B43"/>
          </p15:clr>
        </p15:guide>
        <p15:guide id="3" pos="52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4" Type="http://schemas.openxmlformats.org/officeDocument/2006/relationships/chart" Target="../charts/chart3.xml"/><Relationship Id="rId5" Type="http://schemas.openxmlformats.org/officeDocument/2006/relationships/chart" Target="../charts/chart4.xml"/><Relationship Id="rId1" Type="http://schemas.openxmlformats.org/officeDocument/2006/relationships/slideLayout" Target="../slideLayouts/slideLayout13.xml"/><Relationship Id="rId2" Type="http://schemas.openxmlformats.org/officeDocument/2006/relationships/chart" Target="../charts/char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4" Type="http://schemas.openxmlformats.org/officeDocument/2006/relationships/image" Target="../media/image6.jpeg"/><Relationship Id="rId5" Type="http://schemas.openxmlformats.org/officeDocument/2006/relationships/image" Target="../media/image7.jpg"/><Relationship Id="rId6" Type="http://schemas.openxmlformats.org/officeDocument/2006/relationships/image" Target="../media/image8.jpg"/><Relationship Id="rId1" Type="http://schemas.openxmlformats.org/officeDocument/2006/relationships/slideLayout" Target="../slideLayouts/slideLayout22.xml"/><Relationship Id="rId2" Type="http://schemas.openxmlformats.org/officeDocument/2006/relationships/image" Target="../media/image4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36000">
                <a:schemeClr val="accent4"/>
              </a:gs>
              <a:gs pos="71000">
                <a:schemeClr val="accent2"/>
              </a:gs>
              <a:gs pos="100000">
                <a:schemeClr val="tx2"/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Untitl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" y="-1"/>
            <a:ext cx="12192000" cy="685800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587749" y="2975429"/>
            <a:ext cx="69979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 smtClean="0">
                <a:latin typeface="Century Gothic"/>
                <a:cs typeface="Century Gothic"/>
              </a:rPr>
              <a:t>2019 QUARTER ONE REPORT</a:t>
            </a:r>
            <a:endParaRPr lang="en-US" sz="4000" dirty="0">
              <a:latin typeface="Century Gothic"/>
              <a:cs typeface="Century Gothic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299853" y="3737425"/>
            <a:ext cx="35664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/>
                <a:cs typeface="Century Gothic"/>
              </a:rPr>
              <a:t>Presented by You Exec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442229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0" fill="hold"/>
                                        <p:tgtEl>
                                          <p:spTgt spid="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3552241"/>
              </p:ext>
            </p:extLst>
          </p:nvPr>
        </p:nvGraphicFramePr>
        <p:xfrm>
          <a:off x="914399" y="898572"/>
          <a:ext cx="10363202" cy="5662536"/>
        </p:xfrm>
        <a:graphic>
          <a:graphicData uri="http://schemas.openxmlformats.org/drawingml/2006/table">
            <a:tbl>
              <a:tblPr/>
              <a:tblGrid>
                <a:gridCol w="46897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1835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1835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41835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41835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47187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algn="l" fontAlgn="b"/>
                      <a:r>
                        <a:rPr lang="en-IN" sz="1800" b="0" i="0" u="none" strike="noStrike" dirty="0" smtClean="0">
                          <a:solidFill>
                            <a:srgbClr val="000000"/>
                          </a:solidFill>
                          <a:latin typeface="Century Gothic"/>
                          <a:cs typeface="Century Gothic"/>
                        </a:rPr>
                        <a:t>Total Fixed Assets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latin typeface="Century Gothic"/>
                        <a:cs typeface="Century Gothic"/>
                      </a:endParaRPr>
                    </a:p>
                  </a:txBody>
                  <a:tcPr marL="36000" marR="36000" marT="36000" marB="3600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F2F8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algn="r" defTabSz="914400" rtl="0" eaLnBrk="1" fontAlgn="b" latinLnBrk="0" hangingPunct="1"/>
                      <a:r>
                        <a:rPr lang="en-IN" sz="1800" b="0" i="0" u="none" strike="noStrike" kern="1200" dirty="0" smtClean="0">
                          <a:solidFill>
                            <a:srgbClr val="000000"/>
                          </a:solidFill>
                          <a:latin typeface="Century Gothic"/>
                          <a:ea typeface="+mn-ea"/>
                          <a:cs typeface="Century Gothic"/>
                        </a:rPr>
                        <a:t>803.2 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F2F8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algn="r" defTabSz="914400" rtl="0" eaLnBrk="1" fontAlgn="b" latinLnBrk="0" hangingPunct="1"/>
                      <a:r>
                        <a:rPr lang="en-IN" sz="1800" b="0" i="0" u="none" strike="noStrike" kern="1200" dirty="0" smtClean="0">
                          <a:solidFill>
                            <a:srgbClr val="000000"/>
                          </a:solidFill>
                          <a:latin typeface="Century Gothic"/>
                          <a:ea typeface="+mn-ea"/>
                          <a:cs typeface="Century Gothic"/>
                        </a:rPr>
                        <a:t>1,034.6 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F2F8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algn="r" defTabSz="914400" rtl="0" eaLnBrk="1" fontAlgn="b" latinLnBrk="0" hangingPunct="1"/>
                      <a:r>
                        <a:rPr lang="en-IN" sz="1800" b="0" i="0" u="none" strike="noStrike" kern="1200" dirty="0" smtClean="0">
                          <a:solidFill>
                            <a:srgbClr val="000000"/>
                          </a:solidFill>
                          <a:latin typeface="Century Gothic"/>
                          <a:ea typeface="+mn-ea"/>
                          <a:cs typeface="Century Gothic"/>
                        </a:rPr>
                        <a:t>1,159.5 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F2F8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algn="r" defTabSz="914400" rtl="0" eaLnBrk="1" fontAlgn="b" latinLnBrk="0" hangingPunct="1"/>
                      <a:r>
                        <a:rPr lang="en-IN" sz="1800" b="0" i="0" u="none" strike="noStrike" kern="1200" dirty="0" smtClean="0">
                          <a:solidFill>
                            <a:srgbClr val="000000"/>
                          </a:solidFill>
                          <a:latin typeface="Century Gothic"/>
                          <a:ea typeface="+mn-ea"/>
                          <a:cs typeface="Century Gothic"/>
                        </a:rPr>
                        <a:t>1,751.3 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F2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7187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algn="l" fontAlgn="b"/>
                      <a:r>
                        <a:rPr lang="en-IN" sz="1400" b="0" i="0" u="none" strike="noStrike" dirty="0" smtClean="0">
                          <a:solidFill>
                            <a:srgbClr val="000000"/>
                          </a:solidFill>
                          <a:latin typeface="Century Gothic"/>
                          <a:cs typeface="Century Gothic"/>
                        </a:rPr>
                        <a:t>Non–Current Investments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latin typeface="Century Gothic"/>
                        <a:cs typeface="Century Gothic"/>
                      </a:endParaRPr>
                    </a:p>
                  </a:txBody>
                  <a:tcPr marL="36000" marR="36000" marT="36000" marB="3600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algn="r" defTabSz="914400" rtl="0" eaLnBrk="1" fontAlgn="b" latinLnBrk="0" hangingPunct="1"/>
                      <a:r>
                        <a:rPr lang="en-IN" sz="1400" b="0" i="0" u="none" strike="noStrike" kern="1200" dirty="0" smtClean="0">
                          <a:solidFill>
                            <a:srgbClr val="000000"/>
                          </a:solidFill>
                          <a:latin typeface="Century Gothic"/>
                          <a:ea typeface="+mn-ea"/>
                          <a:cs typeface="Century Gothic"/>
                        </a:rPr>
                        <a:t>26.6 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algn="r" defTabSz="914400" rtl="0" eaLnBrk="1" fontAlgn="b" latinLnBrk="0" hangingPunct="1"/>
                      <a:r>
                        <a:rPr lang="en-IN" sz="1400" b="0" i="0" u="none" strike="noStrike" kern="1200" dirty="0" smtClean="0">
                          <a:solidFill>
                            <a:srgbClr val="000000"/>
                          </a:solidFill>
                          <a:latin typeface="Century Gothic"/>
                          <a:ea typeface="+mn-ea"/>
                          <a:cs typeface="Century Gothic"/>
                        </a:rPr>
                        <a:t>26.6 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algn="r" defTabSz="914400" rtl="0" eaLnBrk="1" fontAlgn="b" latinLnBrk="0" hangingPunct="1"/>
                      <a:r>
                        <a:rPr lang="en-IN" sz="1400" b="0" i="0" u="none" strike="noStrike" kern="1200" dirty="0" smtClean="0">
                          <a:solidFill>
                            <a:srgbClr val="000000"/>
                          </a:solidFill>
                          <a:latin typeface="Century Gothic"/>
                          <a:ea typeface="+mn-ea"/>
                          <a:cs typeface="Century Gothic"/>
                        </a:rPr>
                        <a:t>104.5 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algn="r" defTabSz="914400" rtl="0" eaLnBrk="1" fontAlgn="b" latinLnBrk="0" hangingPunct="1"/>
                      <a:r>
                        <a:rPr lang="en-IN" sz="1400" b="0" i="0" u="none" strike="noStrike" kern="1200" dirty="0" smtClean="0">
                          <a:solidFill>
                            <a:srgbClr val="000000"/>
                          </a:solidFill>
                          <a:latin typeface="Century Gothic"/>
                          <a:ea typeface="+mn-ea"/>
                          <a:cs typeface="Century Gothic"/>
                        </a:rPr>
                        <a:t>26.6 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7187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algn="l" fontAlgn="b"/>
                      <a:r>
                        <a:rPr lang="en-IN" sz="1400" b="0" i="0" u="none" strike="noStrike" dirty="0" smtClean="0">
                          <a:solidFill>
                            <a:srgbClr val="000000"/>
                          </a:solidFill>
                          <a:latin typeface="Century Gothic"/>
                          <a:cs typeface="Century Gothic"/>
                        </a:rPr>
                        <a:t>Long Term Loans and Advances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latin typeface="Century Gothic"/>
                        <a:cs typeface="Century Gothic"/>
                      </a:endParaRPr>
                    </a:p>
                  </a:txBody>
                  <a:tcPr marL="36000" marR="36000" marT="36000" marB="3600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F2F8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algn="r" defTabSz="914400" rtl="0" eaLnBrk="1" fontAlgn="b" latinLnBrk="0" hangingPunct="1"/>
                      <a:r>
                        <a:rPr lang="en-IN" sz="1400" b="0" i="0" u="none" strike="noStrike" kern="1200" dirty="0" smtClean="0">
                          <a:solidFill>
                            <a:srgbClr val="000000"/>
                          </a:solidFill>
                          <a:latin typeface="Century Gothic"/>
                          <a:ea typeface="+mn-ea"/>
                          <a:cs typeface="Century Gothic"/>
                        </a:rPr>
                        <a:t> - 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F2F8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algn="r" defTabSz="914400" rtl="0" eaLnBrk="1" fontAlgn="b" latinLnBrk="0" hangingPunct="1"/>
                      <a:r>
                        <a:rPr lang="en-IN" sz="1400" b="0" i="0" u="none" strike="noStrike" kern="1200" dirty="0" smtClean="0">
                          <a:solidFill>
                            <a:srgbClr val="000000"/>
                          </a:solidFill>
                          <a:latin typeface="Century Gothic"/>
                          <a:ea typeface="+mn-ea"/>
                          <a:cs typeface="Century Gothic"/>
                        </a:rPr>
                        <a:t>8.0 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F2F8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algn="r" defTabSz="914400" rtl="0" eaLnBrk="1" fontAlgn="b" latinLnBrk="0" hangingPunct="1"/>
                      <a:r>
                        <a:rPr lang="en-IN" sz="1400" b="0" i="0" u="none" strike="noStrike" kern="1200" dirty="0" smtClean="0">
                          <a:solidFill>
                            <a:srgbClr val="000000"/>
                          </a:solidFill>
                          <a:latin typeface="Century Gothic"/>
                          <a:ea typeface="+mn-ea"/>
                          <a:cs typeface="Century Gothic"/>
                        </a:rPr>
                        <a:t>73.4 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F2F8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algn="r" defTabSz="914400" rtl="0" eaLnBrk="1" fontAlgn="b" latinLnBrk="0" hangingPunct="1"/>
                      <a:r>
                        <a:rPr lang="en-IN" sz="1400" b="0" i="0" u="none" strike="noStrike" kern="1200" dirty="0" smtClean="0">
                          <a:solidFill>
                            <a:srgbClr val="000000"/>
                          </a:solidFill>
                          <a:latin typeface="Century Gothic"/>
                          <a:ea typeface="+mn-ea"/>
                          <a:cs typeface="Century Gothic"/>
                        </a:rPr>
                        <a:t>204.8 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F2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7187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algn="l" fontAlgn="b"/>
                      <a:r>
                        <a:rPr lang="en-IN" sz="1400" b="0" i="0" u="none" strike="noStrike" dirty="0" smtClean="0">
                          <a:solidFill>
                            <a:srgbClr val="000000"/>
                          </a:solidFill>
                          <a:latin typeface="Century Gothic"/>
                          <a:cs typeface="Century Gothic"/>
                        </a:rPr>
                        <a:t>Other Non–Current Assets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latin typeface="Century Gothic"/>
                        <a:cs typeface="Century Gothic"/>
                      </a:endParaRPr>
                    </a:p>
                  </a:txBody>
                  <a:tcPr marL="36000" marR="36000" marT="36000" marB="3600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algn="r" defTabSz="914400" rtl="0" eaLnBrk="1" fontAlgn="b" latinLnBrk="0" hangingPunct="1"/>
                      <a:r>
                        <a:rPr lang="en-IN" sz="1400" b="0" i="0" u="none" strike="noStrike" kern="1200" dirty="0" smtClean="0">
                          <a:solidFill>
                            <a:srgbClr val="000000"/>
                          </a:solidFill>
                          <a:latin typeface="Century Gothic"/>
                          <a:ea typeface="+mn-ea"/>
                          <a:cs typeface="Century Gothic"/>
                        </a:rPr>
                        <a:t>- 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algn="r" defTabSz="914400" rtl="0" eaLnBrk="1" fontAlgn="b" latinLnBrk="0" hangingPunct="1"/>
                      <a:r>
                        <a:rPr lang="en-IN" sz="1400" b="0" i="0" u="none" strike="noStrike" kern="1200" dirty="0" smtClean="0">
                          <a:solidFill>
                            <a:srgbClr val="000000"/>
                          </a:solidFill>
                          <a:latin typeface="Century Gothic"/>
                          <a:ea typeface="+mn-ea"/>
                          <a:cs typeface="Century Gothic"/>
                        </a:rPr>
                        <a:t>13.8 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algn="r" defTabSz="914400" rtl="0" eaLnBrk="1" fontAlgn="b" latinLnBrk="0" hangingPunct="1"/>
                      <a:r>
                        <a:rPr lang="en-IN" sz="1400" b="0" i="0" u="none" strike="noStrike" kern="1200" dirty="0" smtClean="0">
                          <a:solidFill>
                            <a:srgbClr val="000000"/>
                          </a:solidFill>
                          <a:latin typeface="Century Gothic"/>
                          <a:ea typeface="+mn-ea"/>
                          <a:cs typeface="Century Gothic"/>
                        </a:rPr>
                        <a:t>- 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algn="r" defTabSz="914400" rtl="0" eaLnBrk="1" fontAlgn="b" latinLnBrk="0" hangingPunct="1"/>
                      <a:r>
                        <a:rPr lang="en-IN" sz="1400" b="0" i="0" u="none" strike="noStrike" kern="1200" dirty="0" smtClean="0">
                          <a:solidFill>
                            <a:srgbClr val="000000"/>
                          </a:solidFill>
                          <a:latin typeface="Century Gothic"/>
                          <a:ea typeface="+mn-ea"/>
                          <a:cs typeface="Century Gothic"/>
                        </a:rPr>
                        <a:t> - 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7187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algn="l" fontAlgn="b"/>
                      <a:r>
                        <a:rPr lang="en-IN" sz="1400" b="0" i="0" u="none" strike="noStrike" dirty="0" smtClean="0">
                          <a:solidFill>
                            <a:srgbClr val="000000"/>
                          </a:solidFill>
                          <a:latin typeface="Century Gothic"/>
                          <a:cs typeface="Century Gothic"/>
                        </a:rPr>
                        <a:t>Current Investments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latin typeface="Century Gothic"/>
                        <a:cs typeface="Century Gothic"/>
                      </a:endParaRPr>
                    </a:p>
                  </a:txBody>
                  <a:tcPr marL="36000" marR="36000" marT="36000" marB="3600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F2F8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algn="r" defTabSz="914400" rtl="0" eaLnBrk="1" fontAlgn="b" latinLnBrk="0" hangingPunct="1"/>
                      <a:r>
                        <a:rPr lang="en-IN" sz="1400" b="0" i="0" u="none" strike="noStrike" kern="1200" dirty="0" smtClean="0">
                          <a:solidFill>
                            <a:srgbClr val="000000"/>
                          </a:solidFill>
                          <a:latin typeface="Century Gothic"/>
                          <a:ea typeface="+mn-ea"/>
                          <a:cs typeface="Century Gothic"/>
                        </a:rPr>
                        <a:t> - 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F2F8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algn="r" defTabSz="914400" rtl="0" eaLnBrk="1" fontAlgn="b" latinLnBrk="0" hangingPunct="1"/>
                      <a:r>
                        <a:rPr lang="en-IN" sz="1400" b="0" i="0" u="none" strike="noStrike" kern="1200" dirty="0" smtClean="0">
                          <a:solidFill>
                            <a:srgbClr val="000000"/>
                          </a:solidFill>
                          <a:latin typeface="Century Gothic"/>
                          <a:ea typeface="+mn-ea"/>
                          <a:cs typeface="Century Gothic"/>
                        </a:rPr>
                        <a:t> - 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F2F8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algn="r" defTabSz="914400" rtl="0" eaLnBrk="1" fontAlgn="b" latinLnBrk="0" hangingPunct="1"/>
                      <a:r>
                        <a:rPr lang="en-IN" sz="1400" b="0" i="0" u="none" strike="noStrike" kern="1200" dirty="0" smtClean="0">
                          <a:solidFill>
                            <a:srgbClr val="000000"/>
                          </a:solidFill>
                          <a:latin typeface="Century Gothic"/>
                          <a:ea typeface="+mn-ea"/>
                          <a:cs typeface="Century Gothic"/>
                        </a:rPr>
                        <a:t> - 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F2F8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algn="r" defTabSz="914400" rtl="0" eaLnBrk="1" fontAlgn="b" latinLnBrk="0" hangingPunct="1"/>
                      <a:r>
                        <a:rPr lang="en-IN" sz="1400" b="0" i="0" u="none" strike="noStrike" kern="1200" dirty="0" smtClean="0">
                          <a:solidFill>
                            <a:srgbClr val="000000"/>
                          </a:solidFill>
                          <a:latin typeface="Century Gothic"/>
                          <a:ea typeface="+mn-ea"/>
                          <a:cs typeface="Century Gothic"/>
                        </a:rPr>
                        <a:t>77.9 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F2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7187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algn="l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latin typeface="Century Gothic"/>
                          <a:cs typeface="Century Gothic"/>
                        </a:rPr>
                        <a:t>Inventories</a:t>
                      </a:r>
                    </a:p>
                  </a:txBody>
                  <a:tcPr marL="36000" marR="36000" marT="36000" marB="3600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algn="r" defTabSz="914400" rtl="0" eaLnBrk="1" fontAlgn="b" latinLnBrk="0" hangingPunct="1"/>
                      <a:r>
                        <a:rPr lang="en-IN" sz="1400" b="0" i="0" u="none" strike="noStrike" kern="1200" dirty="0" smtClean="0">
                          <a:solidFill>
                            <a:srgbClr val="000000"/>
                          </a:solidFill>
                          <a:latin typeface="Century Gothic"/>
                          <a:ea typeface="+mn-ea"/>
                          <a:cs typeface="Century Gothic"/>
                        </a:rPr>
                        <a:t>341.3 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algn="r" defTabSz="914400" rtl="0" eaLnBrk="1" fontAlgn="b" latinLnBrk="0" hangingPunct="1"/>
                      <a:r>
                        <a:rPr lang="en-IN" sz="1400" b="0" i="0" u="none" strike="noStrike" kern="1200" dirty="0" smtClean="0">
                          <a:solidFill>
                            <a:srgbClr val="000000"/>
                          </a:solidFill>
                          <a:latin typeface="Century Gothic"/>
                          <a:ea typeface="+mn-ea"/>
                          <a:cs typeface="Century Gothic"/>
                        </a:rPr>
                        <a:t>731.3 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algn="r" defTabSz="914400" rtl="0" eaLnBrk="1" fontAlgn="b" latinLnBrk="0" hangingPunct="1"/>
                      <a:r>
                        <a:rPr lang="en-IN" sz="1400" b="0" i="0" u="none" strike="noStrike" kern="1200" dirty="0" smtClean="0">
                          <a:solidFill>
                            <a:srgbClr val="000000"/>
                          </a:solidFill>
                          <a:latin typeface="Century Gothic"/>
                          <a:ea typeface="+mn-ea"/>
                          <a:cs typeface="Century Gothic"/>
                        </a:rPr>
                        <a:t>771.3 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algn="r" defTabSz="914400" rtl="0" eaLnBrk="1" fontAlgn="b" latinLnBrk="0" hangingPunct="1"/>
                      <a:r>
                        <a:rPr lang="en-IN" sz="1400" b="0" i="0" u="none" strike="noStrike" kern="1200" dirty="0" smtClean="0">
                          <a:solidFill>
                            <a:srgbClr val="000000"/>
                          </a:solidFill>
                          <a:latin typeface="Century Gothic"/>
                          <a:ea typeface="+mn-ea"/>
                          <a:cs typeface="Century Gothic"/>
                        </a:rPr>
                        <a:t>1,215.8 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7187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algn="l" fontAlgn="b"/>
                      <a:r>
                        <a:rPr lang="en-IN" sz="1400" b="0" i="0" u="none" strike="noStrike" dirty="0" smtClean="0">
                          <a:solidFill>
                            <a:srgbClr val="000000"/>
                          </a:solidFill>
                          <a:latin typeface="Century Gothic"/>
                          <a:cs typeface="Century Gothic"/>
                        </a:rPr>
                        <a:t>Trade Receivables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latin typeface="Century Gothic"/>
                        <a:cs typeface="Century Gothic"/>
                      </a:endParaRPr>
                    </a:p>
                  </a:txBody>
                  <a:tcPr marL="36000" marR="36000" marT="36000" marB="3600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F2F8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algn="r" defTabSz="914400" rtl="0" eaLnBrk="1" fontAlgn="b" latinLnBrk="0" hangingPunct="1"/>
                      <a:r>
                        <a:rPr lang="en-IN" sz="1400" b="0" i="0" u="none" strike="noStrike" kern="1200" dirty="0" smtClean="0">
                          <a:solidFill>
                            <a:srgbClr val="000000"/>
                          </a:solidFill>
                          <a:latin typeface="Century Gothic"/>
                          <a:ea typeface="+mn-ea"/>
                          <a:cs typeface="Century Gothic"/>
                        </a:rPr>
                        <a:t>477.6 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F2F8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algn="r" defTabSz="914400" rtl="0" eaLnBrk="1" fontAlgn="b" latinLnBrk="0" hangingPunct="1"/>
                      <a:r>
                        <a:rPr lang="en-IN" sz="1400" b="0" i="0" u="none" strike="noStrike" kern="1200" dirty="0" smtClean="0">
                          <a:solidFill>
                            <a:srgbClr val="000000"/>
                          </a:solidFill>
                          <a:latin typeface="Century Gothic"/>
                          <a:ea typeface="+mn-ea"/>
                          <a:cs typeface="Century Gothic"/>
                        </a:rPr>
                        <a:t>605.1 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F2F8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algn="r" defTabSz="914400" rtl="0" eaLnBrk="1" fontAlgn="b" latinLnBrk="0" hangingPunct="1"/>
                      <a:r>
                        <a:rPr lang="en-IN" sz="1400" b="0" i="0" u="none" strike="noStrike" kern="1200" dirty="0" smtClean="0">
                          <a:solidFill>
                            <a:srgbClr val="000000"/>
                          </a:solidFill>
                          <a:latin typeface="Century Gothic"/>
                          <a:ea typeface="+mn-ea"/>
                          <a:cs typeface="Century Gothic"/>
                        </a:rPr>
                        <a:t>996.1 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F2F8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algn="r" defTabSz="914400" rtl="0" eaLnBrk="1" fontAlgn="b" latinLnBrk="0" hangingPunct="1"/>
                      <a:r>
                        <a:rPr lang="en-IN" sz="1400" b="0" i="0" u="none" strike="noStrike" kern="1200" dirty="0" smtClean="0">
                          <a:solidFill>
                            <a:srgbClr val="000000"/>
                          </a:solidFill>
                          <a:latin typeface="Century Gothic"/>
                          <a:ea typeface="+mn-ea"/>
                          <a:cs typeface="Century Gothic"/>
                        </a:rPr>
                        <a:t>1,061.3 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F2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7187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algn="l" fontAlgn="b"/>
                      <a:r>
                        <a:rPr lang="en-IN" sz="1400" b="0" i="0" u="none" strike="noStrike" dirty="0" smtClean="0">
                          <a:solidFill>
                            <a:srgbClr val="000000"/>
                          </a:solidFill>
                          <a:latin typeface="Century Gothic"/>
                          <a:cs typeface="Century Gothic"/>
                        </a:rPr>
                        <a:t>Cash and Bank Balances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latin typeface="Century Gothic"/>
                        <a:cs typeface="Century Gothic"/>
                      </a:endParaRPr>
                    </a:p>
                  </a:txBody>
                  <a:tcPr marL="36000" marR="36000" marT="36000" marB="3600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algn="r" defTabSz="914400" rtl="0" eaLnBrk="1" fontAlgn="b" latinLnBrk="0" hangingPunct="1"/>
                      <a:r>
                        <a:rPr lang="en-IN" sz="1400" b="0" i="0" u="none" strike="noStrike" kern="1200" dirty="0" smtClean="0">
                          <a:solidFill>
                            <a:srgbClr val="000000"/>
                          </a:solidFill>
                          <a:latin typeface="Century Gothic"/>
                          <a:ea typeface="+mn-ea"/>
                          <a:cs typeface="Century Gothic"/>
                        </a:rPr>
                        <a:t>33.0 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algn="r" defTabSz="914400" rtl="0" eaLnBrk="1" fontAlgn="b" latinLnBrk="0" hangingPunct="1"/>
                      <a:r>
                        <a:rPr lang="en-IN" sz="1400" b="0" i="0" u="none" strike="noStrike" kern="1200" dirty="0" smtClean="0">
                          <a:solidFill>
                            <a:srgbClr val="000000"/>
                          </a:solidFill>
                          <a:latin typeface="Century Gothic"/>
                          <a:ea typeface="+mn-ea"/>
                          <a:cs typeface="Century Gothic"/>
                        </a:rPr>
                        <a:t>89.5 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algn="r" defTabSz="914400" rtl="0" eaLnBrk="1" fontAlgn="b" latinLnBrk="0" hangingPunct="1"/>
                      <a:r>
                        <a:rPr lang="en-IN" sz="1400" b="0" i="0" u="none" strike="noStrike" kern="1200" dirty="0" smtClean="0">
                          <a:solidFill>
                            <a:srgbClr val="000000"/>
                          </a:solidFill>
                          <a:latin typeface="Century Gothic"/>
                          <a:ea typeface="+mn-ea"/>
                          <a:cs typeface="Century Gothic"/>
                        </a:rPr>
                        <a:t>132.2 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algn="r" defTabSz="914400" rtl="0" eaLnBrk="1" fontAlgn="b" latinLnBrk="0" hangingPunct="1"/>
                      <a:r>
                        <a:rPr lang="en-IN" sz="1400" b="0" i="0" u="none" strike="noStrike" kern="1200" dirty="0" smtClean="0">
                          <a:solidFill>
                            <a:srgbClr val="000000"/>
                          </a:solidFill>
                          <a:latin typeface="Century Gothic"/>
                          <a:ea typeface="+mn-ea"/>
                          <a:cs typeface="Century Gothic"/>
                        </a:rPr>
                        <a:t>258.8 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47187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algn="l" fontAlgn="b"/>
                      <a:r>
                        <a:rPr lang="en-IN" sz="1400" b="0" i="0" u="none" strike="noStrike" dirty="0" smtClean="0">
                          <a:solidFill>
                            <a:srgbClr val="000000"/>
                          </a:solidFill>
                          <a:latin typeface="Century Gothic"/>
                          <a:cs typeface="Century Gothic"/>
                        </a:rPr>
                        <a:t>Short–term Loans &amp; Advances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latin typeface="Century Gothic"/>
                        <a:cs typeface="Century Gothic"/>
                      </a:endParaRPr>
                    </a:p>
                  </a:txBody>
                  <a:tcPr marL="36000" marR="36000" marT="36000" marB="3600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F2F8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algn="r" defTabSz="914400" rtl="0" eaLnBrk="1" fontAlgn="b" latinLnBrk="0" hangingPunct="1"/>
                      <a:r>
                        <a:rPr lang="en-IN" sz="1400" b="0" i="0" u="none" strike="noStrike" kern="1200" dirty="0" smtClean="0">
                          <a:solidFill>
                            <a:srgbClr val="000000"/>
                          </a:solidFill>
                          <a:latin typeface="Century Gothic"/>
                          <a:ea typeface="+mn-ea"/>
                          <a:cs typeface="Century Gothic"/>
                        </a:rPr>
                        <a:t>75.8 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F2F8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algn="r" defTabSz="914400" rtl="0" eaLnBrk="1" fontAlgn="b" latinLnBrk="0" hangingPunct="1"/>
                      <a:r>
                        <a:rPr lang="en-IN" sz="1400" b="0" i="0" u="none" strike="noStrike" kern="1200" dirty="0" smtClean="0">
                          <a:solidFill>
                            <a:srgbClr val="000000"/>
                          </a:solidFill>
                          <a:latin typeface="Century Gothic"/>
                          <a:ea typeface="+mn-ea"/>
                          <a:cs typeface="Century Gothic"/>
                        </a:rPr>
                        <a:t>169.1 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F2F8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algn="r" defTabSz="914400" rtl="0" eaLnBrk="1" fontAlgn="b" latinLnBrk="0" hangingPunct="1"/>
                      <a:r>
                        <a:rPr lang="en-IN" sz="1400" b="0" i="0" u="none" strike="noStrike" kern="1200" dirty="0" smtClean="0">
                          <a:solidFill>
                            <a:srgbClr val="000000"/>
                          </a:solidFill>
                          <a:latin typeface="Century Gothic"/>
                          <a:ea typeface="+mn-ea"/>
                          <a:cs typeface="Century Gothic"/>
                        </a:rPr>
                        <a:t>76.9 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F2F8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algn="r" defTabSz="914400" rtl="0" eaLnBrk="1" fontAlgn="b" latinLnBrk="0" hangingPunct="1"/>
                      <a:r>
                        <a:rPr lang="en-IN" sz="1400" b="0" i="0" u="none" strike="noStrike" kern="1200" dirty="0" smtClean="0">
                          <a:solidFill>
                            <a:srgbClr val="000000"/>
                          </a:solidFill>
                          <a:latin typeface="Century Gothic"/>
                          <a:ea typeface="+mn-ea"/>
                          <a:cs typeface="Century Gothic"/>
                        </a:rPr>
                        <a:t>131.6 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F2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47187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algn="l" fontAlgn="b"/>
                      <a:r>
                        <a:rPr lang="en-IN" sz="1400" b="0" i="0" u="none" strike="noStrike" dirty="0" smtClean="0">
                          <a:solidFill>
                            <a:srgbClr val="000000"/>
                          </a:solidFill>
                          <a:latin typeface="Century Gothic"/>
                          <a:cs typeface="Century Gothic"/>
                        </a:rPr>
                        <a:t>Other Current Assets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latin typeface="Century Gothic"/>
                        <a:cs typeface="Century Gothic"/>
                      </a:endParaRPr>
                    </a:p>
                  </a:txBody>
                  <a:tcPr marL="36000" marR="36000" marT="36000" marB="3600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algn="r" defTabSz="914400" rtl="0" eaLnBrk="1" fontAlgn="b" latinLnBrk="0" hangingPunct="1"/>
                      <a:r>
                        <a:rPr lang="en-IN" sz="1400" b="0" i="0" u="none" strike="noStrike" kern="1200" dirty="0" smtClean="0">
                          <a:solidFill>
                            <a:srgbClr val="000000"/>
                          </a:solidFill>
                          <a:latin typeface="Century Gothic"/>
                          <a:ea typeface="+mn-ea"/>
                          <a:cs typeface="Century Gothic"/>
                        </a:rPr>
                        <a:t>2.9 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algn="r" defTabSz="914400" rtl="0" eaLnBrk="1" fontAlgn="b" latinLnBrk="0" hangingPunct="1"/>
                      <a:r>
                        <a:rPr lang="en-IN" sz="1400" b="0" i="0" u="none" strike="noStrike" kern="1200" dirty="0" smtClean="0">
                          <a:solidFill>
                            <a:srgbClr val="000000"/>
                          </a:solidFill>
                          <a:latin typeface="Century Gothic"/>
                          <a:ea typeface="+mn-ea"/>
                          <a:cs typeface="Century Gothic"/>
                        </a:rPr>
                        <a:t>0.0 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algn="r" defTabSz="914400" rtl="0" eaLnBrk="1" fontAlgn="b" latinLnBrk="0" hangingPunct="1"/>
                      <a:r>
                        <a:rPr lang="en-IN" sz="1400" b="0" i="0" u="none" strike="noStrike" kern="1200" dirty="0" smtClean="0">
                          <a:solidFill>
                            <a:srgbClr val="000000"/>
                          </a:solidFill>
                          <a:latin typeface="Century Gothic"/>
                          <a:ea typeface="+mn-ea"/>
                          <a:cs typeface="Century Gothic"/>
                        </a:rPr>
                        <a:t>2.3 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algn="r" defTabSz="914400" rtl="0" eaLnBrk="1" fontAlgn="b" latinLnBrk="0" hangingPunct="1"/>
                      <a:r>
                        <a:rPr lang="en-IN" sz="1400" b="0" i="0" u="none" strike="noStrike" kern="1200" dirty="0" smtClean="0">
                          <a:solidFill>
                            <a:srgbClr val="000000"/>
                          </a:solidFill>
                          <a:latin typeface="Century Gothic"/>
                          <a:ea typeface="+mn-ea"/>
                          <a:cs typeface="Century Gothic"/>
                        </a:rPr>
                        <a:t>2.4 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47187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algn="l" fontAlgn="b"/>
                      <a:r>
                        <a:rPr lang="en-IN" sz="1400" b="0" i="0" u="none" strike="noStrike" dirty="0" smtClean="0">
                          <a:solidFill>
                            <a:srgbClr val="000000"/>
                          </a:solidFill>
                          <a:latin typeface="Century Gothic"/>
                          <a:cs typeface="Century Gothic"/>
                        </a:rPr>
                        <a:t>Current Assets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latin typeface="Century Gothic"/>
                        <a:cs typeface="Century Gothic"/>
                      </a:endParaRPr>
                    </a:p>
                  </a:txBody>
                  <a:tcPr marL="36000" marR="36000" marT="36000" marB="3600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F2F8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algn="r" defTabSz="914400" rtl="0" eaLnBrk="1" fontAlgn="b" latinLnBrk="0" hangingPunct="1"/>
                      <a:r>
                        <a:rPr lang="en-IN" sz="1400" b="0" i="0" u="none" strike="noStrike" kern="1200" dirty="0" smtClean="0">
                          <a:solidFill>
                            <a:srgbClr val="000000"/>
                          </a:solidFill>
                          <a:latin typeface="Century Gothic"/>
                          <a:ea typeface="+mn-ea"/>
                          <a:cs typeface="Century Gothic"/>
                        </a:rPr>
                        <a:t>930.5 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F2F8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algn="r" defTabSz="914400" rtl="0" eaLnBrk="1" fontAlgn="b" latinLnBrk="0" hangingPunct="1"/>
                      <a:r>
                        <a:rPr lang="en-IN" sz="1400" b="0" i="0" u="none" strike="noStrike" kern="1200" dirty="0" smtClean="0">
                          <a:solidFill>
                            <a:srgbClr val="000000"/>
                          </a:solidFill>
                          <a:latin typeface="Century Gothic"/>
                          <a:ea typeface="+mn-ea"/>
                          <a:cs typeface="Century Gothic"/>
                        </a:rPr>
                        <a:t>1,595.1 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F2F8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algn="r" defTabSz="914400" rtl="0" eaLnBrk="1" fontAlgn="b" latinLnBrk="0" hangingPunct="1"/>
                      <a:r>
                        <a:rPr lang="en-IN" sz="1400" b="0" i="0" u="none" strike="noStrike" kern="1200" dirty="0" smtClean="0">
                          <a:solidFill>
                            <a:srgbClr val="000000"/>
                          </a:solidFill>
                          <a:latin typeface="Century Gothic"/>
                          <a:ea typeface="+mn-ea"/>
                          <a:cs typeface="Century Gothic"/>
                        </a:rPr>
                        <a:t>1,978.8 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F2F8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algn="r" defTabSz="914400" rtl="0" eaLnBrk="1" fontAlgn="b" latinLnBrk="0" hangingPunct="1"/>
                      <a:r>
                        <a:rPr lang="en-IN" sz="1400" b="0" i="0" u="none" strike="noStrike" kern="1200" dirty="0" smtClean="0">
                          <a:solidFill>
                            <a:srgbClr val="000000"/>
                          </a:solidFill>
                          <a:latin typeface="Century Gothic"/>
                          <a:ea typeface="+mn-ea"/>
                          <a:cs typeface="Century Gothic"/>
                        </a:rPr>
                        <a:t>2,747.8 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F2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47187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algn="l" fontAlgn="b"/>
                      <a:r>
                        <a:rPr lang="en-IN" sz="1800" b="1" i="0" u="none" strike="noStrike" dirty="0" smtClean="0">
                          <a:solidFill>
                            <a:srgbClr val="000000"/>
                          </a:solidFill>
                          <a:latin typeface="Century Gothic"/>
                          <a:cs typeface="Century Gothic"/>
                        </a:rPr>
                        <a:t>Total Assets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latin typeface="Century Gothic"/>
                        <a:cs typeface="Century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algn="r" defTabSz="914400" rtl="0" eaLnBrk="1" fontAlgn="b" latinLnBrk="0" hangingPunct="1"/>
                      <a:r>
                        <a:rPr lang="en-IN" sz="1800" b="0" i="0" u="none" strike="noStrike" kern="1200" dirty="0" smtClean="0">
                          <a:solidFill>
                            <a:srgbClr val="000000"/>
                          </a:solidFill>
                          <a:latin typeface="Century Gothic"/>
                          <a:ea typeface="+mn-ea"/>
                          <a:cs typeface="Century Gothic"/>
                        </a:rPr>
                        <a:t>1,760.4 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algn="r" defTabSz="914400" rtl="0" eaLnBrk="1" fontAlgn="b" latinLnBrk="0" hangingPunct="1"/>
                      <a:r>
                        <a:rPr lang="en-IN" sz="1800" b="0" i="0" u="none" strike="noStrike" kern="1200" dirty="0" smtClean="0">
                          <a:solidFill>
                            <a:srgbClr val="000000"/>
                          </a:solidFill>
                          <a:latin typeface="Century Gothic"/>
                          <a:ea typeface="+mn-ea"/>
                          <a:cs typeface="Century Gothic"/>
                        </a:rPr>
                        <a:t>2,678.1 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algn="r" defTabSz="914400" rtl="0" eaLnBrk="1" fontAlgn="b" latinLnBrk="0" hangingPunct="1"/>
                      <a:r>
                        <a:rPr lang="en-IN" sz="1800" b="0" i="0" u="none" strike="noStrike" kern="1200" dirty="0" smtClean="0">
                          <a:solidFill>
                            <a:srgbClr val="000000"/>
                          </a:solidFill>
                          <a:latin typeface="Century Gothic"/>
                          <a:ea typeface="+mn-ea"/>
                          <a:cs typeface="Century Gothic"/>
                        </a:rPr>
                        <a:t>3,316.3 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algn="r" defTabSz="914400" rtl="0" eaLnBrk="1" fontAlgn="b" latinLnBrk="0" hangingPunct="1"/>
                      <a:r>
                        <a:rPr lang="en-IN" sz="1800" b="1" i="0" u="none" strike="noStrike" kern="1200" dirty="0" smtClean="0">
                          <a:solidFill>
                            <a:srgbClr val="000000"/>
                          </a:solidFill>
                          <a:latin typeface="Century Gothic"/>
                          <a:ea typeface="+mn-ea"/>
                          <a:cs typeface="Century Gothic"/>
                        </a:rPr>
                        <a:t>4,730.4</a:t>
                      </a:r>
                      <a:r>
                        <a:rPr lang="en-IN" sz="1800" b="0" i="0" u="none" strike="noStrike" kern="1200" dirty="0" smtClean="0">
                          <a:solidFill>
                            <a:srgbClr val="000000"/>
                          </a:solidFill>
                          <a:latin typeface="Century Gothic"/>
                          <a:ea typeface="+mn-ea"/>
                          <a:cs typeface="Century Gothic"/>
                        </a:rPr>
                        <a:t> 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1680311" y="214922"/>
            <a:ext cx="8754452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400" dirty="0" smtClean="0">
                <a:latin typeface="Century Gothic"/>
                <a:cs typeface="Century Gothic"/>
              </a:rPr>
              <a:t>Balance Sheet KPIs (Cont.)</a:t>
            </a:r>
            <a:endParaRPr lang="en-US" sz="3400" dirty="0">
              <a:solidFill>
                <a:schemeClr val="tx1">
                  <a:lumMod val="65000"/>
                  <a:lumOff val="35000"/>
                </a:schemeClr>
              </a:solidFill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452939741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tangle 77"/>
          <p:cNvSpPr/>
          <p:nvPr/>
        </p:nvSpPr>
        <p:spPr>
          <a:xfrm>
            <a:off x="-2" y="1651001"/>
            <a:ext cx="12192002" cy="2976548"/>
          </a:xfrm>
          <a:prstGeom prst="rect">
            <a:avLst/>
          </a:prstGeom>
          <a:solidFill>
            <a:srgbClr val="CCCCCC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entury Gothic"/>
              <a:cs typeface="Century Gothic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860175" y="4249187"/>
            <a:ext cx="1995871" cy="633092"/>
            <a:chOff x="860175" y="4249187"/>
            <a:chExt cx="1995871" cy="633092"/>
          </a:xfrm>
        </p:grpSpPr>
        <p:sp>
          <p:nvSpPr>
            <p:cNvPr id="16" name="Rounded Rectangle 15"/>
            <p:cNvSpPr/>
            <p:nvPr/>
          </p:nvSpPr>
          <p:spPr>
            <a:xfrm>
              <a:off x="860175" y="4249187"/>
              <a:ext cx="1995871" cy="633092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entury Gothic"/>
                <a:cs typeface="Century Gothic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317835" y="4431867"/>
              <a:ext cx="1103267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 smtClean="0">
                  <a:solidFill>
                    <a:schemeClr val="bg1"/>
                  </a:solidFill>
                  <a:latin typeface="Century Gothic"/>
                  <a:cs typeface="Century Gothic"/>
                </a:rPr>
                <a:t>Operations</a:t>
              </a:r>
              <a:endParaRPr lang="en-US" sz="1600" dirty="0">
                <a:solidFill>
                  <a:schemeClr val="bg1"/>
                </a:solidFill>
                <a:latin typeface="Century Gothic"/>
                <a:cs typeface="Century Gothic"/>
              </a:endParaRPr>
            </a:p>
          </p:txBody>
        </p:sp>
      </p:grpSp>
      <p:graphicFrame>
        <p:nvGraphicFramePr>
          <p:cNvPr id="27" name="Chart 26"/>
          <p:cNvGraphicFramePr/>
          <p:nvPr>
            <p:extLst>
              <p:ext uri="{D42A27DB-BD31-4B8C-83A1-F6EECF244321}">
                <p14:modId xmlns:p14="http://schemas.microsoft.com/office/powerpoint/2010/main" val="1802052482"/>
              </p:ext>
            </p:extLst>
          </p:nvPr>
        </p:nvGraphicFramePr>
        <p:xfrm>
          <a:off x="760976" y="1792500"/>
          <a:ext cx="2194271" cy="23148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5" name="TextBox 64"/>
          <p:cNvSpPr txBox="1"/>
          <p:nvPr/>
        </p:nvSpPr>
        <p:spPr>
          <a:xfrm>
            <a:off x="1070369" y="5105692"/>
            <a:ext cx="1622032" cy="76944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3000" b="1" dirty="0" smtClean="0">
                <a:solidFill>
                  <a:schemeClr val="accent5"/>
                </a:solidFill>
                <a:latin typeface="Century Gothic"/>
                <a:cs typeface="Century Gothic"/>
              </a:rPr>
              <a:t>25%</a:t>
            </a:r>
          </a:p>
          <a:p>
            <a:pPr algn="ctr"/>
            <a:r>
              <a:rPr lang="fr-FR" sz="2000" dirty="0" smtClean="0">
                <a:solidFill>
                  <a:srgbClr val="000000"/>
                </a:solidFill>
                <a:latin typeface="Century Gothic"/>
                <a:cs typeface="Century Gothic"/>
              </a:rPr>
              <a:t>CAGR</a:t>
            </a:r>
            <a:endParaRPr lang="en-US" sz="2000" dirty="0">
              <a:solidFill>
                <a:srgbClr val="000000"/>
              </a:solidFill>
              <a:latin typeface="Century Gothic"/>
              <a:cs typeface="Century Gothic"/>
            </a:endParaRPr>
          </a:p>
        </p:txBody>
      </p:sp>
      <p:graphicFrame>
        <p:nvGraphicFramePr>
          <p:cNvPr id="30" name="Chart 29"/>
          <p:cNvGraphicFramePr/>
          <p:nvPr>
            <p:extLst>
              <p:ext uri="{D42A27DB-BD31-4B8C-83A1-F6EECF244321}">
                <p14:modId xmlns:p14="http://schemas.microsoft.com/office/powerpoint/2010/main" val="803539024"/>
              </p:ext>
            </p:extLst>
          </p:nvPr>
        </p:nvGraphicFramePr>
        <p:xfrm>
          <a:off x="3551065" y="1792500"/>
          <a:ext cx="2194271" cy="23148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1" name="Chart 30"/>
          <p:cNvGraphicFramePr/>
          <p:nvPr>
            <p:extLst>
              <p:ext uri="{D42A27DB-BD31-4B8C-83A1-F6EECF244321}">
                <p14:modId xmlns:p14="http://schemas.microsoft.com/office/powerpoint/2010/main" val="651413333"/>
              </p:ext>
            </p:extLst>
          </p:nvPr>
        </p:nvGraphicFramePr>
        <p:xfrm>
          <a:off x="9185954" y="1792500"/>
          <a:ext cx="2194271" cy="23148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43" name="Freeform 115"/>
          <p:cNvSpPr>
            <a:spLocks noEditPoints="1"/>
          </p:cNvSpPr>
          <p:nvPr/>
        </p:nvSpPr>
        <p:spPr bwMode="auto">
          <a:xfrm>
            <a:off x="8978427" y="4446999"/>
            <a:ext cx="236157" cy="237469"/>
          </a:xfrm>
          <a:custGeom>
            <a:avLst/>
            <a:gdLst>
              <a:gd name="T0" fmla="*/ 542 w 903"/>
              <a:gd name="T1" fmla="*/ 543 h 903"/>
              <a:gd name="T2" fmla="*/ 361 w 903"/>
              <a:gd name="T3" fmla="*/ 873 h 903"/>
              <a:gd name="T4" fmla="*/ 361 w 903"/>
              <a:gd name="T5" fmla="*/ 543 h 903"/>
              <a:gd name="T6" fmla="*/ 662 w 903"/>
              <a:gd name="T7" fmla="*/ 30 h 903"/>
              <a:gd name="T8" fmla="*/ 331 w 903"/>
              <a:gd name="T9" fmla="*/ 30 h 903"/>
              <a:gd name="T10" fmla="*/ 783 w 903"/>
              <a:gd name="T11" fmla="*/ 437 h 903"/>
              <a:gd name="T12" fmla="*/ 780 w 903"/>
              <a:gd name="T13" fmla="*/ 429 h 903"/>
              <a:gd name="T14" fmla="*/ 774 w 903"/>
              <a:gd name="T15" fmla="*/ 423 h 903"/>
              <a:gd name="T16" fmla="*/ 511 w 903"/>
              <a:gd name="T17" fmla="*/ 422 h 903"/>
              <a:gd name="T18" fmla="*/ 681 w 903"/>
              <a:gd name="T19" fmla="*/ 392 h 903"/>
              <a:gd name="T20" fmla="*/ 688 w 903"/>
              <a:gd name="T21" fmla="*/ 387 h 903"/>
              <a:gd name="T22" fmla="*/ 692 w 903"/>
              <a:gd name="T23" fmla="*/ 380 h 903"/>
              <a:gd name="T24" fmla="*/ 692 w 903"/>
              <a:gd name="T25" fmla="*/ 13 h 903"/>
              <a:gd name="T26" fmla="*/ 688 w 903"/>
              <a:gd name="T27" fmla="*/ 5 h 903"/>
              <a:gd name="T28" fmla="*/ 681 w 903"/>
              <a:gd name="T29" fmla="*/ 1 h 903"/>
              <a:gd name="T30" fmla="*/ 313 w 903"/>
              <a:gd name="T31" fmla="*/ 1 h 903"/>
              <a:gd name="T32" fmla="*/ 305 w 903"/>
              <a:gd name="T33" fmla="*/ 5 h 903"/>
              <a:gd name="T34" fmla="*/ 301 w 903"/>
              <a:gd name="T35" fmla="*/ 13 h 903"/>
              <a:gd name="T36" fmla="*/ 301 w 903"/>
              <a:gd name="T37" fmla="*/ 380 h 903"/>
              <a:gd name="T38" fmla="*/ 305 w 903"/>
              <a:gd name="T39" fmla="*/ 387 h 903"/>
              <a:gd name="T40" fmla="*/ 313 w 903"/>
              <a:gd name="T41" fmla="*/ 392 h 903"/>
              <a:gd name="T42" fmla="*/ 481 w 903"/>
              <a:gd name="T43" fmla="*/ 422 h 903"/>
              <a:gd name="T44" fmla="*/ 129 w 903"/>
              <a:gd name="T45" fmla="*/ 423 h 903"/>
              <a:gd name="T46" fmla="*/ 123 w 903"/>
              <a:gd name="T47" fmla="*/ 429 h 903"/>
              <a:gd name="T48" fmla="*/ 121 w 903"/>
              <a:gd name="T49" fmla="*/ 437 h 903"/>
              <a:gd name="T50" fmla="*/ 11 w 903"/>
              <a:gd name="T51" fmla="*/ 513 h 903"/>
              <a:gd name="T52" fmla="*/ 4 w 903"/>
              <a:gd name="T53" fmla="*/ 517 h 903"/>
              <a:gd name="T54" fmla="*/ 1 w 903"/>
              <a:gd name="T55" fmla="*/ 525 h 903"/>
              <a:gd name="T56" fmla="*/ 1 w 903"/>
              <a:gd name="T57" fmla="*/ 891 h 903"/>
              <a:gd name="T58" fmla="*/ 4 w 903"/>
              <a:gd name="T59" fmla="*/ 899 h 903"/>
              <a:gd name="T60" fmla="*/ 11 w 903"/>
              <a:gd name="T61" fmla="*/ 903 h 903"/>
              <a:gd name="T62" fmla="*/ 379 w 903"/>
              <a:gd name="T63" fmla="*/ 903 h 903"/>
              <a:gd name="T64" fmla="*/ 387 w 903"/>
              <a:gd name="T65" fmla="*/ 899 h 903"/>
              <a:gd name="T66" fmla="*/ 391 w 903"/>
              <a:gd name="T67" fmla="*/ 891 h 903"/>
              <a:gd name="T68" fmla="*/ 391 w 903"/>
              <a:gd name="T69" fmla="*/ 525 h 903"/>
              <a:gd name="T70" fmla="*/ 387 w 903"/>
              <a:gd name="T71" fmla="*/ 517 h 903"/>
              <a:gd name="T72" fmla="*/ 379 w 903"/>
              <a:gd name="T73" fmla="*/ 513 h 903"/>
              <a:gd name="T74" fmla="*/ 151 w 903"/>
              <a:gd name="T75" fmla="*/ 452 h 903"/>
              <a:gd name="T76" fmla="*/ 526 w 903"/>
              <a:gd name="T77" fmla="*/ 513 h 903"/>
              <a:gd name="T78" fmla="*/ 519 w 903"/>
              <a:gd name="T79" fmla="*/ 515 h 903"/>
              <a:gd name="T80" fmla="*/ 513 w 903"/>
              <a:gd name="T81" fmla="*/ 521 h 903"/>
              <a:gd name="T82" fmla="*/ 511 w 903"/>
              <a:gd name="T83" fmla="*/ 888 h 903"/>
              <a:gd name="T84" fmla="*/ 514 w 903"/>
              <a:gd name="T85" fmla="*/ 897 h 903"/>
              <a:gd name="T86" fmla="*/ 521 w 903"/>
              <a:gd name="T87" fmla="*/ 902 h 903"/>
              <a:gd name="T88" fmla="*/ 888 w 903"/>
              <a:gd name="T89" fmla="*/ 903 h 903"/>
              <a:gd name="T90" fmla="*/ 896 w 903"/>
              <a:gd name="T91" fmla="*/ 901 h 903"/>
              <a:gd name="T92" fmla="*/ 902 w 903"/>
              <a:gd name="T93" fmla="*/ 895 h 903"/>
              <a:gd name="T94" fmla="*/ 903 w 903"/>
              <a:gd name="T95" fmla="*/ 528 h 903"/>
              <a:gd name="T96" fmla="*/ 901 w 903"/>
              <a:gd name="T97" fmla="*/ 519 h 903"/>
              <a:gd name="T98" fmla="*/ 894 w 903"/>
              <a:gd name="T99" fmla="*/ 514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903" h="903">
                <a:moveTo>
                  <a:pt x="873" y="873"/>
                </a:moveTo>
                <a:lnTo>
                  <a:pt x="542" y="873"/>
                </a:lnTo>
                <a:lnTo>
                  <a:pt x="542" y="543"/>
                </a:lnTo>
                <a:lnTo>
                  <a:pt x="873" y="543"/>
                </a:lnTo>
                <a:lnTo>
                  <a:pt x="873" y="873"/>
                </a:lnTo>
                <a:close/>
                <a:moveTo>
                  <a:pt x="361" y="873"/>
                </a:moveTo>
                <a:lnTo>
                  <a:pt x="30" y="873"/>
                </a:lnTo>
                <a:lnTo>
                  <a:pt x="30" y="543"/>
                </a:lnTo>
                <a:lnTo>
                  <a:pt x="361" y="543"/>
                </a:lnTo>
                <a:lnTo>
                  <a:pt x="361" y="873"/>
                </a:lnTo>
                <a:close/>
                <a:moveTo>
                  <a:pt x="331" y="30"/>
                </a:moveTo>
                <a:lnTo>
                  <a:pt x="662" y="30"/>
                </a:lnTo>
                <a:lnTo>
                  <a:pt x="662" y="362"/>
                </a:lnTo>
                <a:lnTo>
                  <a:pt x="331" y="362"/>
                </a:lnTo>
                <a:lnTo>
                  <a:pt x="331" y="30"/>
                </a:lnTo>
                <a:close/>
                <a:moveTo>
                  <a:pt x="888" y="513"/>
                </a:moveTo>
                <a:lnTo>
                  <a:pt x="783" y="513"/>
                </a:lnTo>
                <a:lnTo>
                  <a:pt x="783" y="437"/>
                </a:lnTo>
                <a:lnTo>
                  <a:pt x="783" y="435"/>
                </a:lnTo>
                <a:lnTo>
                  <a:pt x="781" y="431"/>
                </a:lnTo>
                <a:lnTo>
                  <a:pt x="780" y="429"/>
                </a:lnTo>
                <a:lnTo>
                  <a:pt x="778" y="426"/>
                </a:lnTo>
                <a:lnTo>
                  <a:pt x="776" y="425"/>
                </a:lnTo>
                <a:lnTo>
                  <a:pt x="774" y="423"/>
                </a:lnTo>
                <a:lnTo>
                  <a:pt x="771" y="423"/>
                </a:lnTo>
                <a:lnTo>
                  <a:pt x="768" y="422"/>
                </a:lnTo>
                <a:lnTo>
                  <a:pt x="511" y="422"/>
                </a:lnTo>
                <a:lnTo>
                  <a:pt x="511" y="392"/>
                </a:lnTo>
                <a:lnTo>
                  <a:pt x="677" y="392"/>
                </a:lnTo>
                <a:lnTo>
                  <a:pt x="681" y="392"/>
                </a:lnTo>
                <a:lnTo>
                  <a:pt x="683" y="391"/>
                </a:lnTo>
                <a:lnTo>
                  <a:pt x="686" y="389"/>
                </a:lnTo>
                <a:lnTo>
                  <a:pt x="688" y="387"/>
                </a:lnTo>
                <a:lnTo>
                  <a:pt x="689" y="385"/>
                </a:lnTo>
                <a:lnTo>
                  <a:pt x="691" y="383"/>
                </a:lnTo>
                <a:lnTo>
                  <a:pt x="692" y="380"/>
                </a:lnTo>
                <a:lnTo>
                  <a:pt x="692" y="377"/>
                </a:lnTo>
                <a:lnTo>
                  <a:pt x="692" y="15"/>
                </a:lnTo>
                <a:lnTo>
                  <a:pt x="692" y="13"/>
                </a:lnTo>
                <a:lnTo>
                  <a:pt x="691" y="10"/>
                </a:lnTo>
                <a:lnTo>
                  <a:pt x="689" y="8"/>
                </a:lnTo>
                <a:lnTo>
                  <a:pt x="688" y="5"/>
                </a:lnTo>
                <a:lnTo>
                  <a:pt x="686" y="3"/>
                </a:lnTo>
                <a:lnTo>
                  <a:pt x="683" y="1"/>
                </a:lnTo>
                <a:lnTo>
                  <a:pt x="681" y="1"/>
                </a:lnTo>
                <a:lnTo>
                  <a:pt x="677" y="0"/>
                </a:lnTo>
                <a:lnTo>
                  <a:pt x="316" y="0"/>
                </a:lnTo>
                <a:lnTo>
                  <a:pt x="313" y="1"/>
                </a:lnTo>
                <a:lnTo>
                  <a:pt x="311" y="1"/>
                </a:lnTo>
                <a:lnTo>
                  <a:pt x="307" y="3"/>
                </a:lnTo>
                <a:lnTo>
                  <a:pt x="305" y="5"/>
                </a:lnTo>
                <a:lnTo>
                  <a:pt x="303" y="8"/>
                </a:lnTo>
                <a:lnTo>
                  <a:pt x="302" y="10"/>
                </a:lnTo>
                <a:lnTo>
                  <a:pt x="301" y="13"/>
                </a:lnTo>
                <a:lnTo>
                  <a:pt x="301" y="15"/>
                </a:lnTo>
                <a:lnTo>
                  <a:pt x="301" y="377"/>
                </a:lnTo>
                <a:lnTo>
                  <a:pt x="301" y="380"/>
                </a:lnTo>
                <a:lnTo>
                  <a:pt x="302" y="383"/>
                </a:lnTo>
                <a:lnTo>
                  <a:pt x="303" y="385"/>
                </a:lnTo>
                <a:lnTo>
                  <a:pt x="305" y="387"/>
                </a:lnTo>
                <a:lnTo>
                  <a:pt x="307" y="389"/>
                </a:lnTo>
                <a:lnTo>
                  <a:pt x="311" y="391"/>
                </a:lnTo>
                <a:lnTo>
                  <a:pt x="313" y="392"/>
                </a:lnTo>
                <a:lnTo>
                  <a:pt x="316" y="392"/>
                </a:lnTo>
                <a:lnTo>
                  <a:pt x="481" y="392"/>
                </a:lnTo>
                <a:lnTo>
                  <a:pt x="481" y="422"/>
                </a:lnTo>
                <a:lnTo>
                  <a:pt x="136" y="422"/>
                </a:lnTo>
                <a:lnTo>
                  <a:pt x="133" y="423"/>
                </a:lnTo>
                <a:lnTo>
                  <a:pt x="129" y="423"/>
                </a:lnTo>
                <a:lnTo>
                  <a:pt x="127" y="425"/>
                </a:lnTo>
                <a:lnTo>
                  <a:pt x="125" y="426"/>
                </a:lnTo>
                <a:lnTo>
                  <a:pt x="123" y="429"/>
                </a:lnTo>
                <a:lnTo>
                  <a:pt x="122" y="431"/>
                </a:lnTo>
                <a:lnTo>
                  <a:pt x="121" y="435"/>
                </a:lnTo>
                <a:lnTo>
                  <a:pt x="121" y="437"/>
                </a:lnTo>
                <a:lnTo>
                  <a:pt x="121" y="513"/>
                </a:lnTo>
                <a:lnTo>
                  <a:pt x="15" y="513"/>
                </a:lnTo>
                <a:lnTo>
                  <a:pt x="11" y="513"/>
                </a:lnTo>
                <a:lnTo>
                  <a:pt x="9" y="514"/>
                </a:lnTo>
                <a:lnTo>
                  <a:pt x="6" y="515"/>
                </a:lnTo>
                <a:lnTo>
                  <a:pt x="4" y="517"/>
                </a:lnTo>
                <a:lnTo>
                  <a:pt x="3" y="519"/>
                </a:lnTo>
                <a:lnTo>
                  <a:pt x="1" y="521"/>
                </a:lnTo>
                <a:lnTo>
                  <a:pt x="1" y="525"/>
                </a:lnTo>
                <a:lnTo>
                  <a:pt x="0" y="528"/>
                </a:lnTo>
                <a:lnTo>
                  <a:pt x="0" y="888"/>
                </a:lnTo>
                <a:lnTo>
                  <a:pt x="1" y="891"/>
                </a:lnTo>
                <a:lnTo>
                  <a:pt x="1" y="895"/>
                </a:lnTo>
                <a:lnTo>
                  <a:pt x="3" y="897"/>
                </a:lnTo>
                <a:lnTo>
                  <a:pt x="4" y="899"/>
                </a:lnTo>
                <a:lnTo>
                  <a:pt x="6" y="901"/>
                </a:lnTo>
                <a:lnTo>
                  <a:pt x="9" y="902"/>
                </a:lnTo>
                <a:lnTo>
                  <a:pt x="11" y="903"/>
                </a:lnTo>
                <a:lnTo>
                  <a:pt x="15" y="903"/>
                </a:lnTo>
                <a:lnTo>
                  <a:pt x="376" y="903"/>
                </a:lnTo>
                <a:lnTo>
                  <a:pt x="379" y="903"/>
                </a:lnTo>
                <a:lnTo>
                  <a:pt x="382" y="902"/>
                </a:lnTo>
                <a:lnTo>
                  <a:pt x="385" y="901"/>
                </a:lnTo>
                <a:lnTo>
                  <a:pt x="387" y="899"/>
                </a:lnTo>
                <a:lnTo>
                  <a:pt x="389" y="897"/>
                </a:lnTo>
                <a:lnTo>
                  <a:pt x="390" y="895"/>
                </a:lnTo>
                <a:lnTo>
                  <a:pt x="391" y="891"/>
                </a:lnTo>
                <a:lnTo>
                  <a:pt x="391" y="888"/>
                </a:lnTo>
                <a:lnTo>
                  <a:pt x="391" y="528"/>
                </a:lnTo>
                <a:lnTo>
                  <a:pt x="391" y="525"/>
                </a:lnTo>
                <a:lnTo>
                  <a:pt x="390" y="521"/>
                </a:lnTo>
                <a:lnTo>
                  <a:pt x="389" y="519"/>
                </a:lnTo>
                <a:lnTo>
                  <a:pt x="387" y="517"/>
                </a:lnTo>
                <a:lnTo>
                  <a:pt x="385" y="515"/>
                </a:lnTo>
                <a:lnTo>
                  <a:pt x="382" y="514"/>
                </a:lnTo>
                <a:lnTo>
                  <a:pt x="379" y="513"/>
                </a:lnTo>
                <a:lnTo>
                  <a:pt x="376" y="513"/>
                </a:lnTo>
                <a:lnTo>
                  <a:pt x="151" y="513"/>
                </a:lnTo>
                <a:lnTo>
                  <a:pt x="151" y="452"/>
                </a:lnTo>
                <a:lnTo>
                  <a:pt x="753" y="452"/>
                </a:lnTo>
                <a:lnTo>
                  <a:pt x="753" y="513"/>
                </a:lnTo>
                <a:lnTo>
                  <a:pt x="526" y="513"/>
                </a:lnTo>
                <a:lnTo>
                  <a:pt x="524" y="513"/>
                </a:lnTo>
                <a:lnTo>
                  <a:pt x="521" y="514"/>
                </a:lnTo>
                <a:lnTo>
                  <a:pt x="519" y="515"/>
                </a:lnTo>
                <a:lnTo>
                  <a:pt x="517" y="517"/>
                </a:lnTo>
                <a:lnTo>
                  <a:pt x="514" y="519"/>
                </a:lnTo>
                <a:lnTo>
                  <a:pt x="513" y="521"/>
                </a:lnTo>
                <a:lnTo>
                  <a:pt x="512" y="525"/>
                </a:lnTo>
                <a:lnTo>
                  <a:pt x="511" y="528"/>
                </a:lnTo>
                <a:lnTo>
                  <a:pt x="511" y="888"/>
                </a:lnTo>
                <a:lnTo>
                  <a:pt x="512" y="891"/>
                </a:lnTo>
                <a:lnTo>
                  <a:pt x="513" y="895"/>
                </a:lnTo>
                <a:lnTo>
                  <a:pt x="514" y="897"/>
                </a:lnTo>
                <a:lnTo>
                  <a:pt x="517" y="899"/>
                </a:lnTo>
                <a:lnTo>
                  <a:pt x="519" y="901"/>
                </a:lnTo>
                <a:lnTo>
                  <a:pt x="521" y="902"/>
                </a:lnTo>
                <a:lnTo>
                  <a:pt x="524" y="903"/>
                </a:lnTo>
                <a:lnTo>
                  <a:pt x="526" y="903"/>
                </a:lnTo>
                <a:lnTo>
                  <a:pt x="888" y="903"/>
                </a:lnTo>
                <a:lnTo>
                  <a:pt x="891" y="903"/>
                </a:lnTo>
                <a:lnTo>
                  <a:pt x="894" y="902"/>
                </a:lnTo>
                <a:lnTo>
                  <a:pt x="896" y="901"/>
                </a:lnTo>
                <a:lnTo>
                  <a:pt x="898" y="899"/>
                </a:lnTo>
                <a:lnTo>
                  <a:pt x="901" y="897"/>
                </a:lnTo>
                <a:lnTo>
                  <a:pt x="902" y="895"/>
                </a:lnTo>
                <a:lnTo>
                  <a:pt x="903" y="891"/>
                </a:lnTo>
                <a:lnTo>
                  <a:pt x="903" y="888"/>
                </a:lnTo>
                <a:lnTo>
                  <a:pt x="903" y="528"/>
                </a:lnTo>
                <a:lnTo>
                  <a:pt x="903" y="525"/>
                </a:lnTo>
                <a:lnTo>
                  <a:pt x="902" y="521"/>
                </a:lnTo>
                <a:lnTo>
                  <a:pt x="901" y="519"/>
                </a:lnTo>
                <a:lnTo>
                  <a:pt x="898" y="517"/>
                </a:lnTo>
                <a:lnTo>
                  <a:pt x="896" y="515"/>
                </a:lnTo>
                <a:lnTo>
                  <a:pt x="894" y="514"/>
                </a:lnTo>
                <a:lnTo>
                  <a:pt x="891" y="513"/>
                </a:lnTo>
                <a:lnTo>
                  <a:pt x="888" y="51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entury Gothic"/>
              <a:cs typeface="Century Gothic"/>
            </a:endParaRPr>
          </a:p>
        </p:txBody>
      </p:sp>
      <p:grpSp>
        <p:nvGrpSpPr>
          <p:cNvPr id="44" name="Group 43"/>
          <p:cNvGrpSpPr/>
          <p:nvPr/>
        </p:nvGrpSpPr>
        <p:grpSpPr>
          <a:xfrm>
            <a:off x="545446" y="1143419"/>
            <a:ext cx="285750" cy="287338"/>
            <a:chOff x="8468390" y="2494994"/>
            <a:chExt cx="214688" cy="215881"/>
          </a:xfrm>
        </p:grpSpPr>
        <p:sp>
          <p:nvSpPr>
            <p:cNvPr id="45" name="Freeform 214"/>
            <p:cNvSpPr>
              <a:spLocks noEditPoints="1"/>
            </p:cNvSpPr>
            <p:nvPr/>
          </p:nvSpPr>
          <p:spPr bwMode="auto">
            <a:xfrm>
              <a:off x="8468390" y="2566557"/>
              <a:ext cx="214688" cy="144318"/>
            </a:xfrm>
            <a:custGeom>
              <a:avLst/>
              <a:gdLst>
                <a:gd name="T0" fmla="*/ 812 w 903"/>
                <a:gd name="T1" fmla="*/ 30 h 601"/>
                <a:gd name="T2" fmla="*/ 512 w 903"/>
                <a:gd name="T3" fmla="*/ 571 h 601"/>
                <a:gd name="T4" fmla="*/ 602 w 903"/>
                <a:gd name="T5" fmla="*/ 571 h 601"/>
                <a:gd name="T6" fmla="*/ 301 w 903"/>
                <a:gd name="T7" fmla="*/ 210 h 601"/>
                <a:gd name="T8" fmla="*/ 301 w 903"/>
                <a:gd name="T9" fmla="*/ 571 h 601"/>
                <a:gd name="T10" fmla="*/ 181 w 903"/>
                <a:gd name="T11" fmla="*/ 421 h 601"/>
                <a:gd name="T12" fmla="*/ 888 w 903"/>
                <a:gd name="T13" fmla="*/ 571 h 601"/>
                <a:gd name="T14" fmla="*/ 842 w 903"/>
                <a:gd name="T15" fmla="*/ 12 h 601"/>
                <a:gd name="T16" fmla="*/ 838 w 903"/>
                <a:gd name="T17" fmla="*/ 5 h 601"/>
                <a:gd name="T18" fmla="*/ 830 w 903"/>
                <a:gd name="T19" fmla="*/ 0 h 601"/>
                <a:gd name="T20" fmla="*/ 704 w 903"/>
                <a:gd name="T21" fmla="*/ 0 h 601"/>
                <a:gd name="T22" fmla="*/ 696 w 903"/>
                <a:gd name="T23" fmla="*/ 5 h 601"/>
                <a:gd name="T24" fmla="*/ 692 w 903"/>
                <a:gd name="T25" fmla="*/ 12 h 601"/>
                <a:gd name="T26" fmla="*/ 632 w 903"/>
                <a:gd name="T27" fmla="*/ 571 h 601"/>
                <a:gd name="T28" fmla="*/ 631 w 903"/>
                <a:gd name="T29" fmla="*/ 280 h 601"/>
                <a:gd name="T30" fmla="*/ 626 w 903"/>
                <a:gd name="T31" fmla="*/ 274 h 601"/>
                <a:gd name="T32" fmla="*/ 617 w 903"/>
                <a:gd name="T33" fmla="*/ 270 h 601"/>
                <a:gd name="T34" fmla="*/ 491 w 903"/>
                <a:gd name="T35" fmla="*/ 271 h 601"/>
                <a:gd name="T36" fmla="*/ 484 w 903"/>
                <a:gd name="T37" fmla="*/ 278 h 601"/>
                <a:gd name="T38" fmla="*/ 482 w 903"/>
                <a:gd name="T39" fmla="*/ 285 h 601"/>
                <a:gd name="T40" fmla="*/ 421 w 903"/>
                <a:gd name="T41" fmla="*/ 195 h 601"/>
                <a:gd name="T42" fmla="*/ 419 w 903"/>
                <a:gd name="T43" fmla="*/ 187 h 601"/>
                <a:gd name="T44" fmla="*/ 412 w 903"/>
                <a:gd name="T45" fmla="*/ 181 h 601"/>
                <a:gd name="T46" fmla="*/ 286 w 903"/>
                <a:gd name="T47" fmla="*/ 180 h 601"/>
                <a:gd name="T48" fmla="*/ 277 w 903"/>
                <a:gd name="T49" fmla="*/ 184 h 601"/>
                <a:gd name="T50" fmla="*/ 272 w 903"/>
                <a:gd name="T51" fmla="*/ 190 h 601"/>
                <a:gd name="T52" fmla="*/ 271 w 903"/>
                <a:gd name="T53" fmla="*/ 571 h 601"/>
                <a:gd name="T54" fmla="*/ 211 w 903"/>
                <a:gd name="T55" fmla="*/ 403 h 601"/>
                <a:gd name="T56" fmla="*/ 207 w 903"/>
                <a:gd name="T57" fmla="*/ 396 h 601"/>
                <a:gd name="T58" fmla="*/ 199 w 903"/>
                <a:gd name="T59" fmla="*/ 391 h 601"/>
                <a:gd name="T60" fmla="*/ 73 w 903"/>
                <a:gd name="T61" fmla="*/ 391 h 601"/>
                <a:gd name="T62" fmla="*/ 65 w 903"/>
                <a:gd name="T63" fmla="*/ 396 h 601"/>
                <a:gd name="T64" fmla="*/ 61 w 903"/>
                <a:gd name="T65" fmla="*/ 403 h 601"/>
                <a:gd name="T66" fmla="*/ 16 w 903"/>
                <a:gd name="T67" fmla="*/ 571 h 601"/>
                <a:gd name="T68" fmla="*/ 7 w 903"/>
                <a:gd name="T69" fmla="*/ 573 h 601"/>
                <a:gd name="T70" fmla="*/ 2 w 903"/>
                <a:gd name="T71" fmla="*/ 581 h 601"/>
                <a:gd name="T72" fmla="*/ 1 w 903"/>
                <a:gd name="T73" fmla="*/ 590 h 601"/>
                <a:gd name="T74" fmla="*/ 5 w 903"/>
                <a:gd name="T75" fmla="*/ 597 h 601"/>
                <a:gd name="T76" fmla="*/ 13 w 903"/>
                <a:gd name="T77" fmla="*/ 601 h 601"/>
                <a:gd name="T78" fmla="*/ 196 w 903"/>
                <a:gd name="T79" fmla="*/ 601 h 601"/>
                <a:gd name="T80" fmla="*/ 497 w 903"/>
                <a:gd name="T81" fmla="*/ 601 h 601"/>
                <a:gd name="T82" fmla="*/ 827 w 903"/>
                <a:gd name="T83" fmla="*/ 601 h 601"/>
                <a:gd name="T84" fmla="*/ 893 w 903"/>
                <a:gd name="T85" fmla="*/ 600 h 601"/>
                <a:gd name="T86" fmla="*/ 900 w 903"/>
                <a:gd name="T87" fmla="*/ 595 h 601"/>
                <a:gd name="T88" fmla="*/ 903 w 903"/>
                <a:gd name="T89" fmla="*/ 586 h 601"/>
                <a:gd name="T90" fmla="*/ 900 w 903"/>
                <a:gd name="T91" fmla="*/ 578 h 601"/>
                <a:gd name="T92" fmla="*/ 893 w 903"/>
                <a:gd name="T93" fmla="*/ 572 h 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903" h="601">
                  <a:moveTo>
                    <a:pt x="722" y="571"/>
                  </a:moveTo>
                  <a:lnTo>
                    <a:pt x="722" y="30"/>
                  </a:lnTo>
                  <a:lnTo>
                    <a:pt x="812" y="30"/>
                  </a:lnTo>
                  <a:lnTo>
                    <a:pt x="812" y="571"/>
                  </a:lnTo>
                  <a:lnTo>
                    <a:pt x="722" y="571"/>
                  </a:lnTo>
                  <a:close/>
                  <a:moveTo>
                    <a:pt x="512" y="571"/>
                  </a:moveTo>
                  <a:lnTo>
                    <a:pt x="512" y="300"/>
                  </a:lnTo>
                  <a:lnTo>
                    <a:pt x="602" y="300"/>
                  </a:lnTo>
                  <a:lnTo>
                    <a:pt x="602" y="571"/>
                  </a:lnTo>
                  <a:lnTo>
                    <a:pt x="512" y="571"/>
                  </a:lnTo>
                  <a:close/>
                  <a:moveTo>
                    <a:pt x="301" y="571"/>
                  </a:moveTo>
                  <a:lnTo>
                    <a:pt x="301" y="210"/>
                  </a:lnTo>
                  <a:lnTo>
                    <a:pt x="391" y="210"/>
                  </a:lnTo>
                  <a:lnTo>
                    <a:pt x="391" y="571"/>
                  </a:lnTo>
                  <a:lnTo>
                    <a:pt x="301" y="571"/>
                  </a:lnTo>
                  <a:close/>
                  <a:moveTo>
                    <a:pt x="91" y="571"/>
                  </a:moveTo>
                  <a:lnTo>
                    <a:pt x="91" y="421"/>
                  </a:lnTo>
                  <a:lnTo>
                    <a:pt x="181" y="421"/>
                  </a:lnTo>
                  <a:lnTo>
                    <a:pt x="181" y="571"/>
                  </a:lnTo>
                  <a:lnTo>
                    <a:pt x="91" y="571"/>
                  </a:lnTo>
                  <a:close/>
                  <a:moveTo>
                    <a:pt x="888" y="571"/>
                  </a:moveTo>
                  <a:lnTo>
                    <a:pt x="842" y="571"/>
                  </a:lnTo>
                  <a:lnTo>
                    <a:pt x="842" y="15"/>
                  </a:lnTo>
                  <a:lnTo>
                    <a:pt x="842" y="12"/>
                  </a:lnTo>
                  <a:lnTo>
                    <a:pt x="841" y="9"/>
                  </a:lnTo>
                  <a:lnTo>
                    <a:pt x="840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3" y="1"/>
                  </a:lnTo>
                  <a:lnTo>
                    <a:pt x="830" y="0"/>
                  </a:lnTo>
                  <a:lnTo>
                    <a:pt x="827" y="0"/>
                  </a:lnTo>
                  <a:lnTo>
                    <a:pt x="707" y="0"/>
                  </a:lnTo>
                  <a:lnTo>
                    <a:pt x="704" y="0"/>
                  </a:lnTo>
                  <a:lnTo>
                    <a:pt x="702" y="1"/>
                  </a:lnTo>
                  <a:lnTo>
                    <a:pt x="698" y="3"/>
                  </a:lnTo>
                  <a:lnTo>
                    <a:pt x="696" y="5"/>
                  </a:lnTo>
                  <a:lnTo>
                    <a:pt x="694" y="7"/>
                  </a:lnTo>
                  <a:lnTo>
                    <a:pt x="693" y="9"/>
                  </a:lnTo>
                  <a:lnTo>
                    <a:pt x="692" y="12"/>
                  </a:lnTo>
                  <a:lnTo>
                    <a:pt x="692" y="15"/>
                  </a:lnTo>
                  <a:lnTo>
                    <a:pt x="692" y="571"/>
                  </a:lnTo>
                  <a:lnTo>
                    <a:pt x="632" y="571"/>
                  </a:lnTo>
                  <a:lnTo>
                    <a:pt x="632" y="285"/>
                  </a:lnTo>
                  <a:lnTo>
                    <a:pt x="632" y="283"/>
                  </a:lnTo>
                  <a:lnTo>
                    <a:pt x="631" y="280"/>
                  </a:lnTo>
                  <a:lnTo>
                    <a:pt x="630" y="278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2" y="271"/>
                  </a:lnTo>
                  <a:lnTo>
                    <a:pt x="620" y="271"/>
                  </a:lnTo>
                  <a:lnTo>
                    <a:pt x="617" y="270"/>
                  </a:lnTo>
                  <a:lnTo>
                    <a:pt x="497" y="270"/>
                  </a:lnTo>
                  <a:lnTo>
                    <a:pt x="494" y="271"/>
                  </a:lnTo>
                  <a:lnTo>
                    <a:pt x="491" y="271"/>
                  </a:lnTo>
                  <a:lnTo>
                    <a:pt x="488" y="274"/>
                  </a:lnTo>
                  <a:lnTo>
                    <a:pt x="486" y="275"/>
                  </a:lnTo>
                  <a:lnTo>
                    <a:pt x="484" y="278"/>
                  </a:lnTo>
                  <a:lnTo>
                    <a:pt x="483" y="280"/>
                  </a:lnTo>
                  <a:lnTo>
                    <a:pt x="482" y="283"/>
                  </a:lnTo>
                  <a:lnTo>
                    <a:pt x="482" y="285"/>
                  </a:lnTo>
                  <a:lnTo>
                    <a:pt x="482" y="571"/>
                  </a:lnTo>
                  <a:lnTo>
                    <a:pt x="421" y="571"/>
                  </a:lnTo>
                  <a:lnTo>
                    <a:pt x="421" y="195"/>
                  </a:lnTo>
                  <a:lnTo>
                    <a:pt x="421" y="192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4"/>
                  </a:lnTo>
                  <a:lnTo>
                    <a:pt x="412" y="181"/>
                  </a:lnTo>
                  <a:lnTo>
                    <a:pt x="409" y="180"/>
                  </a:lnTo>
                  <a:lnTo>
                    <a:pt x="406" y="180"/>
                  </a:lnTo>
                  <a:lnTo>
                    <a:pt x="286" y="180"/>
                  </a:lnTo>
                  <a:lnTo>
                    <a:pt x="283" y="180"/>
                  </a:lnTo>
                  <a:lnTo>
                    <a:pt x="281" y="181"/>
                  </a:lnTo>
                  <a:lnTo>
                    <a:pt x="277" y="184"/>
                  </a:lnTo>
                  <a:lnTo>
                    <a:pt x="275" y="185"/>
                  </a:lnTo>
                  <a:lnTo>
                    <a:pt x="274" y="187"/>
                  </a:lnTo>
                  <a:lnTo>
                    <a:pt x="272" y="190"/>
                  </a:lnTo>
                  <a:lnTo>
                    <a:pt x="271" y="192"/>
                  </a:lnTo>
                  <a:lnTo>
                    <a:pt x="271" y="195"/>
                  </a:lnTo>
                  <a:lnTo>
                    <a:pt x="271" y="571"/>
                  </a:lnTo>
                  <a:lnTo>
                    <a:pt x="211" y="571"/>
                  </a:lnTo>
                  <a:lnTo>
                    <a:pt x="211" y="406"/>
                  </a:lnTo>
                  <a:lnTo>
                    <a:pt x="211" y="403"/>
                  </a:lnTo>
                  <a:lnTo>
                    <a:pt x="210" y="400"/>
                  </a:lnTo>
                  <a:lnTo>
                    <a:pt x="209" y="398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2"/>
                  </a:lnTo>
                  <a:lnTo>
                    <a:pt x="199" y="391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1"/>
                  </a:lnTo>
                  <a:lnTo>
                    <a:pt x="70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8"/>
                  </a:lnTo>
                  <a:lnTo>
                    <a:pt x="62" y="400"/>
                  </a:lnTo>
                  <a:lnTo>
                    <a:pt x="61" y="403"/>
                  </a:lnTo>
                  <a:lnTo>
                    <a:pt x="61" y="406"/>
                  </a:lnTo>
                  <a:lnTo>
                    <a:pt x="61" y="571"/>
                  </a:lnTo>
                  <a:lnTo>
                    <a:pt x="16" y="571"/>
                  </a:lnTo>
                  <a:lnTo>
                    <a:pt x="13" y="571"/>
                  </a:lnTo>
                  <a:lnTo>
                    <a:pt x="10" y="572"/>
                  </a:lnTo>
                  <a:lnTo>
                    <a:pt x="7" y="573"/>
                  </a:lnTo>
                  <a:lnTo>
                    <a:pt x="5" y="576"/>
                  </a:lnTo>
                  <a:lnTo>
                    <a:pt x="3" y="578"/>
                  </a:lnTo>
                  <a:lnTo>
                    <a:pt x="2" y="581"/>
                  </a:lnTo>
                  <a:lnTo>
                    <a:pt x="1" y="583"/>
                  </a:lnTo>
                  <a:lnTo>
                    <a:pt x="0" y="586"/>
                  </a:lnTo>
                  <a:lnTo>
                    <a:pt x="1" y="590"/>
                  </a:lnTo>
                  <a:lnTo>
                    <a:pt x="2" y="593"/>
                  </a:lnTo>
                  <a:lnTo>
                    <a:pt x="3" y="595"/>
                  </a:lnTo>
                  <a:lnTo>
                    <a:pt x="5" y="597"/>
                  </a:lnTo>
                  <a:lnTo>
                    <a:pt x="7" y="599"/>
                  </a:lnTo>
                  <a:lnTo>
                    <a:pt x="10" y="600"/>
                  </a:lnTo>
                  <a:lnTo>
                    <a:pt x="13" y="601"/>
                  </a:lnTo>
                  <a:lnTo>
                    <a:pt x="16" y="601"/>
                  </a:lnTo>
                  <a:lnTo>
                    <a:pt x="76" y="601"/>
                  </a:lnTo>
                  <a:lnTo>
                    <a:pt x="196" y="601"/>
                  </a:lnTo>
                  <a:lnTo>
                    <a:pt x="286" y="601"/>
                  </a:lnTo>
                  <a:lnTo>
                    <a:pt x="406" y="601"/>
                  </a:lnTo>
                  <a:lnTo>
                    <a:pt x="497" y="601"/>
                  </a:lnTo>
                  <a:lnTo>
                    <a:pt x="617" y="601"/>
                  </a:lnTo>
                  <a:lnTo>
                    <a:pt x="707" y="601"/>
                  </a:lnTo>
                  <a:lnTo>
                    <a:pt x="827" y="601"/>
                  </a:lnTo>
                  <a:lnTo>
                    <a:pt x="888" y="601"/>
                  </a:lnTo>
                  <a:lnTo>
                    <a:pt x="890" y="601"/>
                  </a:lnTo>
                  <a:lnTo>
                    <a:pt x="893" y="600"/>
                  </a:lnTo>
                  <a:lnTo>
                    <a:pt x="896" y="599"/>
                  </a:lnTo>
                  <a:lnTo>
                    <a:pt x="898" y="597"/>
                  </a:lnTo>
                  <a:lnTo>
                    <a:pt x="900" y="595"/>
                  </a:lnTo>
                  <a:lnTo>
                    <a:pt x="901" y="593"/>
                  </a:lnTo>
                  <a:lnTo>
                    <a:pt x="902" y="590"/>
                  </a:lnTo>
                  <a:lnTo>
                    <a:pt x="903" y="586"/>
                  </a:lnTo>
                  <a:lnTo>
                    <a:pt x="902" y="583"/>
                  </a:lnTo>
                  <a:lnTo>
                    <a:pt x="901" y="581"/>
                  </a:lnTo>
                  <a:lnTo>
                    <a:pt x="900" y="578"/>
                  </a:lnTo>
                  <a:lnTo>
                    <a:pt x="898" y="576"/>
                  </a:lnTo>
                  <a:lnTo>
                    <a:pt x="896" y="573"/>
                  </a:lnTo>
                  <a:lnTo>
                    <a:pt x="893" y="572"/>
                  </a:lnTo>
                  <a:lnTo>
                    <a:pt x="890" y="571"/>
                  </a:lnTo>
                  <a:lnTo>
                    <a:pt x="888" y="57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entury Gothic"/>
                <a:cs typeface="Century Gothic"/>
              </a:endParaRPr>
            </a:p>
          </p:txBody>
        </p:sp>
        <p:sp>
          <p:nvSpPr>
            <p:cNvPr id="47" name="Freeform 215"/>
            <p:cNvSpPr>
              <a:spLocks noEditPoints="1"/>
            </p:cNvSpPr>
            <p:nvPr/>
          </p:nvSpPr>
          <p:spPr bwMode="auto">
            <a:xfrm>
              <a:off x="8482703" y="2494994"/>
              <a:ext cx="189641" cy="118079"/>
            </a:xfrm>
            <a:custGeom>
              <a:avLst/>
              <a:gdLst>
                <a:gd name="T0" fmla="*/ 83 w 796"/>
                <a:gd name="T1" fmla="*/ 417 h 496"/>
                <a:gd name="T2" fmla="*/ 89 w 796"/>
                <a:gd name="T3" fmla="*/ 431 h 496"/>
                <a:gd name="T4" fmla="*/ 76 w 796"/>
                <a:gd name="T5" fmla="*/ 461 h 496"/>
                <a:gd name="T6" fmla="*/ 43 w 796"/>
                <a:gd name="T7" fmla="*/ 461 h 496"/>
                <a:gd name="T8" fmla="*/ 30 w 796"/>
                <a:gd name="T9" fmla="*/ 430 h 496"/>
                <a:gd name="T10" fmla="*/ 54 w 796"/>
                <a:gd name="T11" fmla="*/ 407 h 496"/>
                <a:gd name="T12" fmla="*/ 302 w 796"/>
                <a:gd name="T13" fmla="*/ 216 h 496"/>
                <a:gd name="T14" fmla="*/ 315 w 796"/>
                <a:gd name="T15" fmla="*/ 247 h 496"/>
                <a:gd name="T16" fmla="*/ 291 w 796"/>
                <a:gd name="T17" fmla="*/ 270 h 496"/>
                <a:gd name="T18" fmla="*/ 260 w 796"/>
                <a:gd name="T19" fmla="*/ 257 h 496"/>
                <a:gd name="T20" fmla="*/ 260 w 796"/>
                <a:gd name="T21" fmla="*/ 224 h 496"/>
                <a:gd name="T22" fmla="*/ 511 w 796"/>
                <a:gd name="T23" fmla="*/ 301 h 496"/>
                <a:gd name="T24" fmla="*/ 530 w 796"/>
                <a:gd name="T25" fmla="*/ 308 h 496"/>
                <a:gd name="T26" fmla="*/ 541 w 796"/>
                <a:gd name="T27" fmla="*/ 331 h 496"/>
                <a:gd name="T28" fmla="*/ 523 w 796"/>
                <a:gd name="T29" fmla="*/ 359 h 496"/>
                <a:gd name="T30" fmla="*/ 490 w 796"/>
                <a:gd name="T31" fmla="*/ 353 h 496"/>
                <a:gd name="T32" fmla="*/ 483 w 796"/>
                <a:gd name="T33" fmla="*/ 320 h 496"/>
                <a:gd name="T34" fmla="*/ 511 w 796"/>
                <a:gd name="T35" fmla="*/ 301 h 496"/>
                <a:gd name="T36" fmla="*/ 757 w 796"/>
                <a:gd name="T37" fmla="*/ 39 h 496"/>
                <a:gd name="T38" fmla="*/ 764 w 796"/>
                <a:gd name="T39" fmla="*/ 72 h 496"/>
                <a:gd name="T40" fmla="*/ 736 w 796"/>
                <a:gd name="T41" fmla="*/ 90 h 496"/>
                <a:gd name="T42" fmla="*/ 708 w 796"/>
                <a:gd name="T43" fmla="*/ 72 h 496"/>
                <a:gd name="T44" fmla="*/ 716 w 796"/>
                <a:gd name="T45" fmla="*/ 39 h 496"/>
                <a:gd name="T46" fmla="*/ 60 w 796"/>
                <a:gd name="T47" fmla="*/ 496 h 496"/>
                <a:gd name="T48" fmla="*/ 93 w 796"/>
                <a:gd name="T49" fmla="*/ 487 h 496"/>
                <a:gd name="T50" fmla="*/ 115 w 796"/>
                <a:gd name="T51" fmla="*/ 460 h 496"/>
                <a:gd name="T52" fmla="*/ 118 w 796"/>
                <a:gd name="T53" fmla="*/ 422 h 496"/>
                <a:gd name="T54" fmla="*/ 276 w 796"/>
                <a:gd name="T55" fmla="*/ 300 h 496"/>
                <a:gd name="T56" fmla="*/ 318 w 796"/>
                <a:gd name="T57" fmla="*/ 291 h 496"/>
                <a:gd name="T58" fmla="*/ 451 w 796"/>
                <a:gd name="T59" fmla="*/ 331 h 496"/>
                <a:gd name="T60" fmla="*/ 461 w 796"/>
                <a:gd name="T61" fmla="*/ 365 h 496"/>
                <a:gd name="T62" fmla="*/ 487 w 796"/>
                <a:gd name="T63" fmla="*/ 387 h 496"/>
                <a:gd name="T64" fmla="*/ 523 w 796"/>
                <a:gd name="T65" fmla="*/ 390 h 496"/>
                <a:gd name="T66" fmla="*/ 554 w 796"/>
                <a:gd name="T67" fmla="*/ 373 h 496"/>
                <a:gd name="T68" fmla="*/ 570 w 796"/>
                <a:gd name="T69" fmla="*/ 343 h 496"/>
                <a:gd name="T70" fmla="*/ 559 w 796"/>
                <a:gd name="T71" fmla="*/ 296 h 496"/>
                <a:gd name="T72" fmla="*/ 742 w 796"/>
                <a:gd name="T73" fmla="*/ 120 h 496"/>
                <a:gd name="T74" fmla="*/ 775 w 796"/>
                <a:gd name="T75" fmla="*/ 106 h 496"/>
                <a:gd name="T76" fmla="*/ 794 w 796"/>
                <a:gd name="T77" fmla="*/ 79 h 496"/>
                <a:gd name="T78" fmla="*/ 794 w 796"/>
                <a:gd name="T79" fmla="*/ 43 h 496"/>
                <a:gd name="T80" fmla="*/ 775 w 796"/>
                <a:gd name="T81" fmla="*/ 14 h 496"/>
                <a:gd name="T82" fmla="*/ 742 w 796"/>
                <a:gd name="T83" fmla="*/ 0 h 496"/>
                <a:gd name="T84" fmla="*/ 708 w 796"/>
                <a:gd name="T85" fmla="*/ 8 h 496"/>
                <a:gd name="T86" fmla="*/ 683 w 796"/>
                <a:gd name="T87" fmla="*/ 31 h 496"/>
                <a:gd name="T88" fmla="*/ 677 w 796"/>
                <a:gd name="T89" fmla="*/ 70 h 496"/>
                <a:gd name="T90" fmla="*/ 524 w 796"/>
                <a:gd name="T91" fmla="*/ 272 h 496"/>
                <a:gd name="T92" fmla="*/ 483 w 796"/>
                <a:gd name="T93" fmla="*/ 278 h 496"/>
                <a:gd name="T94" fmla="*/ 345 w 796"/>
                <a:gd name="T95" fmla="*/ 245 h 496"/>
                <a:gd name="T96" fmla="*/ 339 w 796"/>
                <a:gd name="T97" fmla="*/ 212 h 496"/>
                <a:gd name="T98" fmla="*/ 314 w 796"/>
                <a:gd name="T99" fmla="*/ 188 h 496"/>
                <a:gd name="T100" fmla="*/ 280 w 796"/>
                <a:gd name="T101" fmla="*/ 181 h 496"/>
                <a:gd name="T102" fmla="*/ 247 w 796"/>
                <a:gd name="T103" fmla="*/ 194 h 496"/>
                <a:gd name="T104" fmla="*/ 228 w 796"/>
                <a:gd name="T105" fmla="*/ 223 h 496"/>
                <a:gd name="T106" fmla="*/ 229 w 796"/>
                <a:gd name="T107" fmla="*/ 262 h 496"/>
                <a:gd name="T108" fmla="*/ 60 w 796"/>
                <a:gd name="T109" fmla="*/ 376 h 496"/>
                <a:gd name="T110" fmla="*/ 26 w 796"/>
                <a:gd name="T111" fmla="*/ 387 h 496"/>
                <a:gd name="T112" fmla="*/ 4 w 796"/>
                <a:gd name="T113" fmla="*/ 413 h 496"/>
                <a:gd name="T114" fmla="*/ 1 w 796"/>
                <a:gd name="T115" fmla="*/ 448 h 496"/>
                <a:gd name="T116" fmla="*/ 17 w 796"/>
                <a:gd name="T117" fmla="*/ 479 h 496"/>
                <a:gd name="T118" fmla="*/ 47 w 796"/>
                <a:gd name="T119" fmla="*/ 495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96" h="496">
                  <a:moveTo>
                    <a:pt x="60" y="406"/>
                  </a:moveTo>
                  <a:lnTo>
                    <a:pt x="66" y="407"/>
                  </a:lnTo>
                  <a:lnTo>
                    <a:pt x="73" y="410"/>
                  </a:lnTo>
                  <a:lnTo>
                    <a:pt x="78" y="413"/>
                  </a:lnTo>
                  <a:lnTo>
                    <a:pt x="83" y="417"/>
                  </a:lnTo>
                  <a:lnTo>
                    <a:pt x="83" y="417"/>
                  </a:lnTo>
                  <a:lnTo>
                    <a:pt x="83" y="417"/>
                  </a:lnTo>
                  <a:lnTo>
                    <a:pt x="83" y="417"/>
                  </a:lnTo>
                  <a:lnTo>
                    <a:pt x="83" y="417"/>
                  </a:lnTo>
                  <a:lnTo>
                    <a:pt x="86" y="421"/>
                  </a:lnTo>
                  <a:lnTo>
                    <a:pt x="88" y="426"/>
                  </a:lnTo>
                  <a:lnTo>
                    <a:pt x="89" y="431"/>
                  </a:lnTo>
                  <a:lnTo>
                    <a:pt x="90" y="436"/>
                  </a:lnTo>
                  <a:lnTo>
                    <a:pt x="89" y="443"/>
                  </a:lnTo>
                  <a:lnTo>
                    <a:pt x="88" y="448"/>
                  </a:lnTo>
                  <a:lnTo>
                    <a:pt x="85" y="453"/>
                  </a:lnTo>
                  <a:lnTo>
                    <a:pt x="81" y="458"/>
                  </a:lnTo>
                  <a:lnTo>
                    <a:pt x="76" y="461"/>
                  </a:lnTo>
                  <a:lnTo>
                    <a:pt x="72" y="464"/>
                  </a:lnTo>
                  <a:lnTo>
                    <a:pt x="65" y="466"/>
                  </a:lnTo>
                  <a:lnTo>
                    <a:pt x="60" y="466"/>
                  </a:lnTo>
                  <a:lnTo>
                    <a:pt x="54" y="466"/>
                  </a:lnTo>
                  <a:lnTo>
                    <a:pt x="48" y="464"/>
                  </a:lnTo>
                  <a:lnTo>
                    <a:pt x="43" y="461"/>
                  </a:lnTo>
                  <a:lnTo>
                    <a:pt x="39" y="458"/>
                  </a:lnTo>
                  <a:lnTo>
                    <a:pt x="34" y="453"/>
                  </a:lnTo>
                  <a:lnTo>
                    <a:pt x="32" y="448"/>
                  </a:lnTo>
                  <a:lnTo>
                    <a:pt x="30" y="443"/>
                  </a:lnTo>
                  <a:lnTo>
                    <a:pt x="30" y="436"/>
                  </a:lnTo>
                  <a:lnTo>
                    <a:pt x="30" y="430"/>
                  </a:lnTo>
                  <a:lnTo>
                    <a:pt x="32" y="425"/>
                  </a:lnTo>
                  <a:lnTo>
                    <a:pt x="34" y="419"/>
                  </a:lnTo>
                  <a:lnTo>
                    <a:pt x="39" y="415"/>
                  </a:lnTo>
                  <a:lnTo>
                    <a:pt x="43" y="412"/>
                  </a:lnTo>
                  <a:lnTo>
                    <a:pt x="48" y="409"/>
                  </a:lnTo>
                  <a:lnTo>
                    <a:pt x="54" y="407"/>
                  </a:lnTo>
                  <a:lnTo>
                    <a:pt x="60" y="406"/>
                  </a:lnTo>
                  <a:lnTo>
                    <a:pt x="60" y="406"/>
                  </a:lnTo>
                  <a:close/>
                  <a:moveTo>
                    <a:pt x="285" y="211"/>
                  </a:moveTo>
                  <a:lnTo>
                    <a:pt x="291" y="211"/>
                  </a:lnTo>
                  <a:lnTo>
                    <a:pt x="297" y="214"/>
                  </a:lnTo>
                  <a:lnTo>
                    <a:pt x="302" y="216"/>
                  </a:lnTo>
                  <a:lnTo>
                    <a:pt x="306" y="220"/>
                  </a:lnTo>
                  <a:lnTo>
                    <a:pt x="311" y="224"/>
                  </a:lnTo>
                  <a:lnTo>
                    <a:pt x="313" y="230"/>
                  </a:lnTo>
                  <a:lnTo>
                    <a:pt x="315" y="235"/>
                  </a:lnTo>
                  <a:lnTo>
                    <a:pt x="315" y="241"/>
                  </a:lnTo>
                  <a:lnTo>
                    <a:pt x="315" y="247"/>
                  </a:lnTo>
                  <a:lnTo>
                    <a:pt x="313" y="253"/>
                  </a:lnTo>
                  <a:lnTo>
                    <a:pt x="311" y="257"/>
                  </a:lnTo>
                  <a:lnTo>
                    <a:pt x="306" y="262"/>
                  </a:lnTo>
                  <a:lnTo>
                    <a:pt x="302" y="266"/>
                  </a:lnTo>
                  <a:lnTo>
                    <a:pt x="297" y="268"/>
                  </a:lnTo>
                  <a:lnTo>
                    <a:pt x="291" y="270"/>
                  </a:lnTo>
                  <a:lnTo>
                    <a:pt x="285" y="271"/>
                  </a:lnTo>
                  <a:lnTo>
                    <a:pt x="280" y="270"/>
                  </a:lnTo>
                  <a:lnTo>
                    <a:pt x="273" y="268"/>
                  </a:lnTo>
                  <a:lnTo>
                    <a:pt x="269" y="266"/>
                  </a:lnTo>
                  <a:lnTo>
                    <a:pt x="264" y="262"/>
                  </a:lnTo>
                  <a:lnTo>
                    <a:pt x="260" y="257"/>
                  </a:lnTo>
                  <a:lnTo>
                    <a:pt x="257" y="253"/>
                  </a:lnTo>
                  <a:lnTo>
                    <a:pt x="256" y="247"/>
                  </a:lnTo>
                  <a:lnTo>
                    <a:pt x="255" y="241"/>
                  </a:lnTo>
                  <a:lnTo>
                    <a:pt x="256" y="235"/>
                  </a:lnTo>
                  <a:lnTo>
                    <a:pt x="257" y="230"/>
                  </a:lnTo>
                  <a:lnTo>
                    <a:pt x="260" y="224"/>
                  </a:lnTo>
                  <a:lnTo>
                    <a:pt x="264" y="220"/>
                  </a:lnTo>
                  <a:lnTo>
                    <a:pt x="269" y="216"/>
                  </a:lnTo>
                  <a:lnTo>
                    <a:pt x="273" y="214"/>
                  </a:lnTo>
                  <a:lnTo>
                    <a:pt x="280" y="211"/>
                  </a:lnTo>
                  <a:lnTo>
                    <a:pt x="285" y="211"/>
                  </a:lnTo>
                  <a:close/>
                  <a:moveTo>
                    <a:pt x="511" y="301"/>
                  </a:moveTo>
                  <a:lnTo>
                    <a:pt x="516" y="301"/>
                  </a:lnTo>
                  <a:lnTo>
                    <a:pt x="521" y="302"/>
                  </a:lnTo>
                  <a:lnTo>
                    <a:pt x="526" y="306"/>
                  </a:lnTo>
                  <a:lnTo>
                    <a:pt x="530" y="308"/>
                  </a:lnTo>
                  <a:lnTo>
                    <a:pt x="530" y="308"/>
                  </a:lnTo>
                  <a:lnTo>
                    <a:pt x="530" y="308"/>
                  </a:lnTo>
                  <a:lnTo>
                    <a:pt x="530" y="308"/>
                  </a:lnTo>
                  <a:lnTo>
                    <a:pt x="530" y="308"/>
                  </a:lnTo>
                  <a:lnTo>
                    <a:pt x="535" y="313"/>
                  </a:lnTo>
                  <a:lnTo>
                    <a:pt x="538" y="319"/>
                  </a:lnTo>
                  <a:lnTo>
                    <a:pt x="540" y="325"/>
                  </a:lnTo>
                  <a:lnTo>
                    <a:pt x="541" y="331"/>
                  </a:lnTo>
                  <a:lnTo>
                    <a:pt x="540" y="337"/>
                  </a:lnTo>
                  <a:lnTo>
                    <a:pt x="539" y="343"/>
                  </a:lnTo>
                  <a:lnTo>
                    <a:pt x="536" y="347"/>
                  </a:lnTo>
                  <a:lnTo>
                    <a:pt x="532" y="353"/>
                  </a:lnTo>
                  <a:lnTo>
                    <a:pt x="527" y="356"/>
                  </a:lnTo>
                  <a:lnTo>
                    <a:pt x="523" y="359"/>
                  </a:lnTo>
                  <a:lnTo>
                    <a:pt x="516" y="360"/>
                  </a:lnTo>
                  <a:lnTo>
                    <a:pt x="511" y="361"/>
                  </a:lnTo>
                  <a:lnTo>
                    <a:pt x="505" y="360"/>
                  </a:lnTo>
                  <a:lnTo>
                    <a:pt x="499" y="359"/>
                  </a:lnTo>
                  <a:lnTo>
                    <a:pt x="494" y="356"/>
                  </a:lnTo>
                  <a:lnTo>
                    <a:pt x="490" y="353"/>
                  </a:lnTo>
                  <a:lnTo>
                    <a:pt x="486" y="349"/>
                  </a:lnTo>
                  <a:lnTo>
                    <a:pt x="483" y="343"/>
                  </a:lnTo>
                  <a:lnTo>
                    <a:pt x="481" y="337"/>
                  </a:lnTo>
                  <a:lnTo>
                    <a:pt x="481" y="331"/>
                  </a:lnTo>
                  <a:lnTo>
                    <a:pt x="481" y="325"/>
                  </a:lnTo>
                  <a:lnTo>
                    <a:pt x="483" y="320"/>
                  </a:lnTo>
                  <a:lnTo>
                    <a:pt x="486" y="314"/>
                  </a:lnTo>
                  <a:lnTo>
                    <a:pt x="490" y="310"/>
                  </a:lnTo>
                  <a:lnTo>
                    <a:pt x="494" y="307"/>
                  </a:lnTo>
                  <a:lnTo>
                    <a:pt x="499" y="304"/>
                  </a:lnTo>
                  <a:lnTo>
                    <a:pt x="505" y="301"/>
                  </a:lnTo>
                  <a:lnTo>
                    <a:pt x="511" y="301"/>
                  </a:lnTo>
                  <a:lnTo>
                    <a:pt x="511" y="301"/>
                  </a:lnTo>
                  <a:close/>
                  <a:moveTo>
                    <a:pt x="736" y="30"/>
                  </a:moveTo>
                  <a:lnTo>
                    <a:pt x="742" y="31"/>
                  </a:lnTo>
                  <a:lnTo>
                    <a:pt x="748" y="33"/>
                  </a:lnTo>
                  <a:lnTo>
                    <a:pt x="753" y="36"/>
                  </a:lnTo>
                  <a:lnTo>
                    <a:pt x="757" y="39"/>
                  </a:lnTo>
                  <a:lnTo>
                    <a:pt x="762" y="43"/>
                  </a:lnTo>
                  <a:lnTo>
                    <a:pt x="764" y="49"/>
                  </a:lnTo>
                  <a:lnTo>
                    <a:pt x="766" y="55"/>
                  </a:lnTo>
                  <a:lnTo>
                    <a:pt x="766" y="60"/>
                  </a:lnTo>
                  <a:lnTo>
                    <a:pt x="766" y="67"/>
                  </a:lnTo>
                  <a:lnTo>
                    <a:pt x="764" y="72"/>
                  </a:lnTo>
                  <a:lnTo>
                    <a:pt x="762" y="78"/>
                  </a:lnTo>
                  <a:lnTo>
                    <a:pt x="757" y="82"/>
                  </a:lnTo>
                  <a:lnTo>
                    <a:pt x="753" y="85"/>
                  </a:lnTo>
                  <a:lnTo>
                    <a:pt x="748" y="88"/>
                  </a:lnTo>
                  <a:lnTo>
                    <a:pt x="742" y="90"/>
                  </a:lnTo>
                  <a:lnTo>
                    <a:pt x="736" y="90"/>
                  </a:lnTo>
                  <a:lnTo>
                    <a:pt x="731" y="90"/>
                  </a:lnTo>
                  <a:lnTo>
                    <a:pt x="724" y="88"/>
                  </a:lnTo>
                  <a:lnTo>
                    <a:pt x="720" y="85"/>
                  </a:lnTo>
                  <a:lnTo>
                    <a:pt x="716" y="82"/>
                  </a:lnTo>
                  <a:lnTo>
                    <a:pt x="711" y="78"/>
                  </a:lnTo>
                  <a:lnTo>
                    <a:pt x="708" y="72"/>
                  </a:lnTo>
                  <a:lnTo>
                    <a:pt x="707" y="67"/>
                  </a:lnTo>
                  <a:lnTo>
                    <a:pt x="706" y="60"/>
                  </a:lnTo>
                  <a:lnTo>
                    <a:pt x="707" y="55"/>
                  </a:lnTo>
                  <a:lnTo>
                    <a:pt x="708" y="49"/>
                  </a:lnTo>
                  <a:lnTo>
                    <a:pt x="711" y="43"/>
                  </a:lnTo>
                  <a:lnTo>
                    <a:pt x="716" y="39"/>
                  </a:lnTo>
                  <a:lnTo>
                    <a:pt x="720" y="36"/>
                  </a:lnTo>
                  <a:lnTo>
                    <a:pt x="724" y="33"/>
                  </a:lnTo>
                  <a:lnTo>
                    <a:pt x="731" y="31"/>
                  </a:lnTo>
                  <a:lnTo>
                    <a:pt x="736" y="30"/>
                  </a:lnTo>
                  <a:lnTo>
                    <a:pt x="736" y="30"/>
                  </a:lnTo>
                  <a:close/>
                  <a:moveTo>
                    <a:pt x="60" y="496"/>
                  </a:moveTo>
                  <a:lnTo>
                    <a:pt x="66" y="496"/>
                  </a:lnTo>
                  <a:lnTo>
                    <a:pt x="72" y="495"/>
                  </a:lnTo>
                  <a:lnTo>
                    <a:pt x="77" y="494"/>
                  </a:lnTo>
                  <a:lnTo>
                    <a:pt x="84" y="492"/>
                  </a:lnTo>
                  <a:lnTo>
                    <a:pt x="89" y="489"/>
                  </a:lnTo>
                  <a:lnTo>
                    <a:pt x="93" y="487"/>
                  </a:lnTo>
                  <a:lnTo>
                    <a:pt x="98" y="482"/>
                  </a:lnTo>
                  <a:lnTo>
                    <a:pt x="102" y="479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3" y="465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8"/>
                  </a:lnTo>
                  <a:lnTo>
                    <a:pt x="120" y="443"/>
                  </a:lnTo>
                  <a:lnTo>
                    <a:pt x="120" y="436"/>
                  </a:lnTo>
                  <a:lnTo>
                    <a:pt x="119" y="429"/>
                  </a:lnTo>
                  <a:lnTo>
                    <a:pt x="118" y="422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1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6" y="300"/>
                  </a:lnTo>
                  <a:lnTo>
                    <a:pt x="285" y="301"/>
                  </a:lnTo>
                  <a:lnTo>
                    <a:pt x="292" y="300"/>
                  </a:lnTo>
                  <a:lnTo>
                    <a:pt x="300" y="299"/>
                  </a:lnTo>
                  <a:lnTo>
                    <a:pt x="306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6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1"/>
                  </a:lnTo>
                  <a:lnTo>
                    <a:pt x="451" y="338"/>
                  </a:lnTo>
                  <a:lnTo>
                    <a:pt x="452" y="343"/>
                  </a:lnTo>
                  <a:lnTo>
                    <a:pt x="453" y="350"/>
                  </a:lnTo>
                  <a:lnTo>
                    <a:pt x="455" y="355"/>
                  </a:lnTo>
                  <a:lnTo>
                    <a:pt x="457" y="360"/>
                  </a:lnTo>
                  <a:lnTo>
                    <a:pt x="461" y="365"/>
                  </a:lnTo>
                  <a:lnTo>
                    <a:pt x="464" y="370"/>
                  </a:lnTo>
                  <a:lnTo>
                    <a:pt x="468" y="374"/>
                  </a:lnTo>
                  <a:lnTo>
                    <a:pt x="472" y="377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7" y="387"/>
                  </a:lnTo>
                  <a:lnTo>
                    <a:pt x="493" y="388"/>
                  </a:lnTo>
                  <a:lnTo>
                    <a:pt x="498" y="390"/>
                  </a:lnTo>
                  <a:lnTo>
                    <a:pt x="505" y="391"/>
                  </a:lnTo>
                  <a:lnTo>
                    <a:pt x="511" y="391"/>
                  </a:lnTo>
                  <a:lnTo>
                    <a:pt x="517" y="391"/>
                  </a:lnTo>
                  <a:lnTo>
                    <a:pt x="523" y="390"/>
                  </a:lnTo>
                  <a:lnTo>
                    <a:pt x="529" y="388"/>
                  </a:lnTo>
                  <a:lnTo>
                    <a:pt x="535" y="387"/>
                  </a:lnTo>
                  <a:lnTo>
                    <a:pt x="540" y="384"/>
                  </a:lnTo>
                  <a:lnTo>
                    <a:pt x="544" y="381"/>
                  </a:lnTo>
                  <a:lnTo>
                    <a:pt x="550" y="377"/>
                  </a:lnTo>
                  <a:lnTo>
                    <a:pt x="554" y="373"/>
                  </a:lnTo>
                  <a:lnTo>
                    <a:pt x="557" y="370"/>
                  </a:lnTo>
                  <a:lnTo>
                    <a:pt x="560" y="365"/>
                  </a:lnTo>
                  <a:lnTo>
                    <a:pt x="564" y="360"/>
                  </a:lnTo>
                  <a:lnTo>
                    <a:pt x="567" y="355"/>
                  </a:lnTo>
                  <a:lnTo>
                    <a:pt x="568" y="350"/>
                  </a:lnTo>
                  <a:lnTo>
                    <a:pt x="570" y="343"/>
                  </a:lnTo>
                  <a:lnTo>
                    <a:pt x="571" y="338"/>
                  </a:lnTo>
                  <a:lnTo>
                    <a:pt x="571" y="331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59" y="296"/>
                  </a:lnTo>
                  <a:lnTo>
                    <a:pt x="710" y="115"/>
                  </a:lnTo>
                  <a:lnTo>
                    <a:pt x="717" y="117"/>
                  </a:lnTo>
                  <a:lnTo>
                    <a:pt x="723" y="119"/>
                  </a:lnTo>
                  <a:lnTo>
                    <a:pt x="730" y="120"/>
                  </a:lnTo>
                  <a:lnTo>
                    <a:pt x="736" y="120"/>
                  </a:lnTo>
                  <a:lnTo>
                    <a:pt x="742" y="120"/>
                  </a:lnTo>
                  <a:lnTo>
                    <a:pt x="749" y="119"/>
                  </a:lnTo>
                  <a:lnTo>
                    <a:pt x="754" y="118"/>
                  </a:lnTo>
                  <a:lnTo>
                    <a:pt x="760" y="116"/>
                  </a:lnTo>
                  <a:lnTo>
                    <a:pt x="765" y="114"/>
                  </a:lnTo>
                  <a:lnTo>
                    <a:pt x="770" y="111"/>
                  </a:lnTo>
                  <a:lnTo>
                    <a:pt x="775" y="106"/>
                  </a:lnTo>
                  <a:lnTo>
                    <a:pt x="779" y="103"/>
                  </a:lnTo>
                  <a:lnTo>
                    <a:pt x="783" y="99"/>
                  </a:lnTo>
                  <a:lnTo>
                    <a:pt x="786" y="95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4" y="79"/>
                  </a:lnTo>
                  <a:lnTo>
                    <a:pt x="795" y="73"/>
                  </a:lnTo>
                  <a:lnTo>
                    <a:pt x="796" y="67"/>
                  </a:lnTo>
                  <a:lnTo>
                    <a:pt x="796" y="60"/>
                  </a:lnTo>
                  <a:lnTo>
                    <a:pt x="796" y="54"/>
                  </a:lnTo>
                  <a:lnTo>
                    <a:pt x="795" y="49"/>
                  </a:lnTo>
                  <a:lnTo>
                    <a:pt x="794" y="43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6" y="27"/>
                  </a:lnTo>
                  <a:lnTo>
                    <a:pt x="783" y="23"/>
                  </a:lnTo>
                  <a:lnTo>
                    <a:pt x="779" y="19"/>
                  </a:lnTo>
                  <a:lnTo>
                    <a:pt x="775" y="14"/>
                  </a:lnTo>
                  <a:lnTo>
                    <a:pt x="770" y="11"/>
                  </a:lnTo>
                  <a:lnTo>
                    <a:pt x="765" y="8"/>
                  </a:lnTo>
                  <a:lnTo>
                    <a:pt x="760" y="5"/>
                  </a:lnTo>
                  <a:lnTo>
                    <a:pt x="754" y="4"/>
                  </a:lnTo>
                  <a:lnTo>
                    <a:pt x="749" y="1"/>
                  </a:lnTo>
                  <a:lnTo>
                    <a:pt x="742" y="0"/>
                  </a:lnTo>
                  <a:lnTo>
                    <a:pt x="736" y="0"/>
                  </a:lnTo>
                  <a:lnTo>
                    <a:pt x="731" y="0"/>
                  </a:lnTo>
                  <a:lnTo>
                    <a:pt x="724" y="1"/>
                  </a:lnTo>
                  <a:lnTo>
                    <a:pt x="719" y="4"/>
                  </a:lnTo>
                  <a:lnTo>
                    <a:pt x="712" y="5"/>
                  </a:lnTo>
                  <a:lnTo>
                    <a:pt x="708" y="8"/>
                  </a:lnTo>
                  <a:lnTo>
                    <a:pt x="703" y="11"/>
                  </a:lnTo>
                  <a:lnTo>
                    <a:pt x="698" y="14"/>
                  </a:lnTo>
                  <a:lnTo>
                    <a:pt x="694" y="19"/>
                  </a:lnTo>
                  <a:lnTo>
                    <a:pt x="690" y="22"/>
                  </a:lnTo>
                  <a:lnTo>
                    <a:pt x="687" y="27"/>
                  </a:lnTo>
                  <a:lnTo>
                    <a:pt x="683" y="31"/>
                  </a:lnTo>
                  <a:lnTo>
                    <a:pt x="681" y="37"/>
                  </a:lnTo>
                  <a:lnTo>
                    <a:pt x="679" y="43"/>
                  </a:lnTo>
                  <a:lnTo>
                    <a:pt x="677" y="49"/>
                  </a:lnTo>
                  <a:lnTo>
                    <a:pt x="676" y="54"/>
                  </a:lnTo>
                  <a:lnTo>
                    <a:pt x="676" y="60"/>
                  </a:lnTo>
                  <a:lnTo>
                    <a:pt x="677" y="70"/>
                  </a:lnTo>
                  <a:lnTo>
                    <a:pt x="679" y="80"/>
                  </a:lnTo>
                  <a:lnTo>
                    <a:pt x="682" y="88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0" y="275"/>
                  </a:lnTo>
                  <a:lnTo>
                    <a:pt x="524" y="272"/>
                  </a:lnTo>
                  <a:lnTo>
                    <a:pt x="517" y="271"/>
                  </a:lnTo>
                  <a:lnTo>
                    <a:pt x="511" y="271"/>
                  </a:lnTo>
                  <a:lnTo>
                    <a:pt x="504" y="271"/>
                  </a:lnTo>
                  <a:lnTo>
                    <a:pt x="496" y="272"/>
                  </a:lnTo>
                  <a:lnTo>
                    <a:pt x="490" y="275"/>
                  </a:lnTo>
                  <a:lnTo>
                    <a:pt x="483" y="278"/>
                  </a:lnTo>
                  <a:lnTo>
                    <a:pt x="478" y="281"/>
                  </a:lnTo>
                  <a:lnTo>
                    <a:pt x="472" y="285"/>
                  </a:lnTo>
                  <a:lnTo>
                    <a:pt x="467" y="291"/>
                  </a:lnTo>
                  <a:lnTo>
                    <a:pt x="463" y="296"/>
                  </a:lnTo>
                  <a:lnTo>
                    <a:pt x="345" y="249"/>
                  </a:lnTo>
                  <a:lnTo>
                    <a:pt x="345" y="245"/>
                  </a:lnTo>
                  <a:lnTo>
                    <a:pt x="345" y="241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2"/>
                  </a:lnTo>
                  <a:lnTo>
                    <a:pt x="335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2"/>
                  </a:lnTo>
                  <a:lnTo>
                    <a:pt x="291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2"/>
                  </a:lnTo>
                  <a:lnTo>
                    <a:pt x="268" y="184"/>
                  </a:lnTo>
                  <a:lnTo>
                    <a:pt x="261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7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2" y="212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1"/>
                  </a:lnTo>
                  <a:lnTo>
                    <a:pt x="226" y="248"/>
                  </a:lnTo>
                  <a:lnTo>
                    <a:pt x="227" y="255"/>
                  </a:lnTo>
                  <a:lnTo>
                    <a:pt x="229" y="262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3"/>
                  </a:lnTo>
                  <a:lnTo>
                    <a:pt x="78" y="380"/>
                  </a:lnTo>
                  <a:lnTo>
                    <a:pt x="69" y="377"/>
                  </a:lnTo>
                  <a:lnTo>
                    <a:pt x="60" y="376"/>
                  </a:lnTo>
                  <a:lnTo>
                    <a:pt x="54" y="376"/>
                  </a:lnTo>
                  <a:lnTo>
                    <a:pt x="47" y="377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4"/>
                  </a:lnTo>
                  <a:lnTo>
                    <a:pt x="26" y="387"/>
                  </a:lnTo>
                  <a:lnTo>
                    <a:pt x="21" y="390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10" y="403"/>
                  </a:lnTo>
                  <a:lnTo>
                    <a:pt x="6" y="407"/>
                  </a:lnTo>
                  <a:lnTo>
                    <a:pt x="4" y="413"/>
                  </a:lnTo>
                  <a:lnTo>
                    <a:pt x="2" y="418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6"/>
                  </a:lnTo>
                  <a:lnTo>
                    <a:pt x="0" y="443"/>
                  </a:lnTo>
                  <a:lnTo>
                    <a:pt x="1" y="448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5"/>
                  </a:lnTo>
                  <a:lnTo>
                    <a:pt x="10" y="470"/>
                  </a:lnTo>
                  <a:lnTo>
                    <a:pt x="13" y="475"/>
                  </a:lnTo>
                  <a:lnTo>
                    <a:pt x="17" y="479"/>
                  </a:lnTo>
                  <a:lnTo>
                    <a:pt x="21" y="482"/>
                  </a:lnTo>
                  <a:lnTo>
                    <a:pt x="26" y="487"/>
                  </a:lnTo>
                  <a:lnTo>
                    <a:pt x="31" y="489"/>
                  </a:lnTo>
                  <a:lnTo>
                    <a:pt x="36" y="492"/>
                  </a:lnTo>
                  <a:lnTo>
                    <a:pt x="42" y="494"/>
                  </a:lnTo>
                  <a:lnTo>
                    <a:pt x="47" y="495"/>
                  </a:lnTo>
                  <a:lnTo>
                    <a:pt x="54" y="496"/>
                  </a:lnTo>
                  <a:lnTo>
                    <a:pt x="60" y="49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entury Gothic"/>
                <a:cs typeface="Century Gothic"/>
              </a:endParaRPr>
            </a:p>
          </p:txBody>
        </p:sp>
      </p:grpSp>
      <p:graphicFrame>
        <p:nvGraphicFramePr>
          <p:cNvPr id="50" name="Chart 49"/>
          <p:cNvGraphicFramePr/>
          <p:nvPr>
            <p:extLst>
              <p:ext uri="{D42A27DB-BD31-4B8C-83A1-F6EECF244321}">
                <p14:modId xmlns:p14="http://schemas.microsoft.com/office/powerpoint/2010/main" val="1924695847"/>
              </p:ext>
            </p:extLst>
          </p:nvPr>
        </p:nvGraphicFramePr>
        <p:xfrm>
          <a:off x="6417354" y="1792500"/>
          <a:ext cx="2194271" cy="23148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pSp>
        <p:nvGrpSpPr>
          <p:cNvPr id="3" name="Group 2"/>
          <p:cNvGrpSpPr/>
          <p:nvPr/>
        </p:nvGrpSpPr>
        <p:grpSpPr>
          <a:xfrm>
            <a:off x="3650264" y="4249187"/>
            <a:ext cx="1995871" cy="633092"/>
            <a:chOff x="3650264" y="4249187"/>
            <a:chExt cx="1995871" cy="633092"/>
          </a:xfrm>
        </p:grpSpPr>
        <p:sp>
          <p:nvSpPr>
            <p:cNvPr id="71" name="Rounded Rectangle 70"/>
            <p:cNvSpPr/>
            <p:nvPr/>
          </p:nvSpPr>
          <p:spPr>
            <a:xfrm>
              <a:off x="3650264" y="4249187"/>
              <a:ext cx="1995871" cy="633092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entury Gothic"/>
                <a:cs typeface="Century Gothic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4188035" y="4304867"/>
              <a:ext cx="968013" cy="49244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Century Gothic"/>
                  <a:cs typeface="Century Gothic"/>
                </a:rPr>
                <a:t>Financing </a:t>
              </a:r>
            </a:p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Century Gothic"/>
                  <a:cs typeface="Century Gothic"/>
                </a:rPr>
                <a:t>Activities</a:t>
              </a:r>
              <a:endParaRPr lang="en-US" sz="1600" dirty="0">
                <a:solidFill>
                  <a:schemeClr val="bg1"/>
                </a:solidFill>
                <a:latin typeface="Century Gothic"/>
                <a:cs typeface="Century Gothic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6516553" y="4249187"/>
            <a:ext cx="1995871" cy="633092"/>
            <a:chOff x="6516553" y="4249187"/>
            <a:chExt cx="1995871" cy="633092"/>
          </a:xfrm>
        </p:grpSpPr>
        <p:sp>
          <p:nvSpPr>
            <p:cNvPr id="48" name="Rounded Rectangle 47"/>
            <p:cNvSpPr/>
            <p:nvPr/>
          </p:nvSpPr>
          <p:spPr>
            <a:xfrm>
              <a:off x="6516553" y="4249187"/>
              <a:ext cx="1995871" cy="633092"/>
            </a:xfrm>
            <a:prstGeom prst="roundRect">
              <a:avLst>
                <a:gd name="adj" fmla="val 50000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entury Gothic"/>
                <a:cs typeface="Century Gothic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7106226" y="4304867"/>
              <a:ext cx="872034" cy="49244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Century Gothic"/>
                  <a:cs typeface="Century Gothic"/>
                </a:rPr>
                <a:t>Investing</a:t>
              </a:r>
            </a:p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Century Gothic"/>
                  <a:cs typeface="Century Gothic"/>
                </a:rPr>
                <a:t>Activities</a:t>
              </a:r>
              <a:endParaRPr lang="en-US" sz="1600" dirty="0">
                <a:solidFill>
                  <a:schemeClr val="bg1"/>
                </a:solidFill>
                <a:latin typeface="Century Gothic"/>
                <a:cs typeface="Century Gothic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9285153" y="4249187"/>
            <a:ext cx="1995871" cy="633092"/>
            <a:chOff x="9285153" y="4249187"/>
            <a:chExt cx="1995871" cy="633092"/>
          </a:xfrm>
        </p:grpSpPr>
        <p:sp>
          <p:nvSpPr>
            <p:cNvPr id="72" name="Rounded Rectangle 71"/>
            <p:cNvSpPr/>
            <p:nvPr/>
          </p:nvSpPr>
          <p:spPr>
            <a:xfrm>
              <a:off x="9285153" y="4249187"/>
              <a:ext cx="1995871" cy="633092"/>
            </a:xfrm>
            <a:prstGeom prst="roundRect">
              <a:avLst>
                <a:gd name="adj" fmla="val 50000"/>
              </a:avLst>
            </a:prstGeom>
            <a:solidFill>
              <a:srgbClr val="23AC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entury Gothic"/>
                <a:cs typeface="Century Gothic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9679262" y="4304867"/>
              <a:ext cx="1263166" cy="49244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Century Gothic"/>
                  <a:cs typeface="Century Gothic"/>
                </a:rPr>
                <a:t>Net Increase</a:t>
              </a:r>
            </a:p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Century Gothic"/>
                  <a:cs typeface="Century Gothic"/>
                </a:rPr>
                <a:t>In Cash</a:t>
              </a:r>
              <a:endParaRPr lang="en-US" sz="1600" dirty="0">
                <a:solidFill>
                  <a:schemeClr val="bg1"/>
                </a:solidFill>
                <a:latin typeface="Century Gothic"/>
                <a:cs typeface="Century Gothic"/>
              </a:endParaRPr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3915169" y="5105692"/>
            <a:ext cx="1622032" cy="76944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3000" b="1" dirty="0" smtClean="0">
                <a:solidFill>
                  <a:schemeClr val="accent2"/>
                </a:solidFill>
                <a:latin typeface="Century Gothic"/>
                <a:cs typeface="Century Gothic"/>
              </a:rPr>
              <a:t>25%</a:t>
            </a:r>
          </a:p>
          <a:p>
            <a:pPr algn="ctr"/>
            <a:r>
              <a:rPr lang="fr-FR" sz="2000" dirty="0" smtClean="0">
                <a:solidFill>
                  <a:srgbClr val="000000"/>
                </a:solidFill>
                <a:latin typeface="Century Gothic"/>
                <a:cs typeface="Century Gothic"/>
              </a:rPr>
              <a:t>CAGR</a:t>
            </a:r>
            <a:endParaRPr lang="en-US" sz="2000" dirty="0">
              <a:solidFill>
                <a:srgbClr val="000000"/>
              </a:solidFill>
              <a:latin typeface="Century Gothic"/>
              <a:cs typeface="Century Gothic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6759969" y="5105692"/>
            <a:ext cx="1622032" cy="76944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3000" b="1" dirty="0" smtClean="0">
                <a:solidFill>
                  <a:schemeClr val="tx2"/>
                </a:solidFill>
                <a:latin typeface="Century Gothic"/>
                <a:cs typeface="Century Gothic"/>
              </a:rPr>
              <a:t>25%</a:t>
            </a:r>
          </a:p>
          <a:p>
            <a:pPr algn="ctr"/>
            <a:r>
              <a:rPr lang="fr-FR" sz="2000" dirty="0" smtClean="0">
                <a:solidFill>
                  <a:srgbClr val="000000"/>
                </a:solidFill>
                <a:latin typeface="Century Gothic"/>
                <a:cs typeface="Century Gothic"/>
              </a:rPr>
              <a:t>CAGR</a:t>
            </a:r>
            <a:endParaRPr lang="en-US" sz="2000" dirty="0">
              <a:solidFill>
                <a:srgbClr val="000000"/>
              </a:solidFill>
              <a:latin typeface="Century Gothic"/>
              <a:cs typeface="Century Gothic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9528569" y="5105692"/>
            <a:ext cx="1622032" cy="76944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3000" b="1" dirty="0" smtClean="0">
                <a:solidFill>
                  <a:schemeClr val="accent3"/>
                </a:solidFill>
                <a:latin typeface="Century Gothic"/>
                <a:cs typeface="Century Gothic"/>
              </a:rPr>
              <a:t>25%</a:t>
            </a:r>
          </a:p>
          <a:p>
            <a:pPr algn="ctr"/>
            <a:r>
              <a:rPr lang="fr-FR" sz="2000" dirty="0" smtClean="0">
                <a:solidFill>
                  <a:srgbClr val="000000"/>
                </a:solidFill>
                <a:latin typeface="Century Gothic"/>
                <a:cs typeface="Century Gothic"/>
              </a:rPr>
              <a:t>CAGR</a:t>
            </a:r>
            <a:endParaRPr lang="en-US" sz="2000" dirty="0">
              <a:solidFill>
                <a:srgbClr val="000000"/>
              </a:solidFill>
              <a:latin typeface="Century Gothic"/>
              <a:cs typeface="Century Gothic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1680311" y="316522"/>
            <a:ext cx="8754452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400" dirty="0" smtClean="0">
                <a:latin typeface="Century Gothic"/>
                <a:cs typeface="Century Gothic"/>
              </a:rPr>
              <a:t>Cash Flow Statement KPIs</a:t>
            </a:r>
            <a:endParaRPr lang="en-US" sz="3400" dirty="0">
              <a:solidFill>
                <a:schemeClr val="tx1">
                  <a:lumMod val="65000"/>
                  <a:lumOff val="35000"/>
                </a:schemeClr>
              </a:solidFill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5078260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2" presetClass="entr" presetSubtype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2" presetClass="entr" presetSubtype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animBg="1"/>
      <p:bldGraphic spid="27" grpId="0">
        <p:bldAsOne/>
      </p:bldGraphic>
      <p:bldP spid="65" grpId="0"/>
      <p:bldGraphic spid="30" grpId="0">
        <p:bldAsOne/>
      </p:bldGraphic>
      <p:bldGraphic spid="31" grpId="0">
        <p:bldAsOne/>
      </p:bldGraphic>
      <p:bldGraphic spid="50" grpId="0">
        <p:bldAsOne/>
      </p:bldGraphic>
      <p:bldP spid="62" grpId="0"/>
      <p:bldP spid="66" grpId="0"/>
      <p:bldP spid="6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amuel-zeller-34751-unsplash.jpg"/>
          <p:cNvPicPr>
            <a:picLocks noChangeAspect="1"/>
          </p:cNvPicPr>
          <p:nvPr/>
        </p:nvPicPr>
        <p:blipFill rotWithShape="1">
          <a:blip r:embed="rId3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21" r="13849" b="17306"/>
          <a:stretch/>
        </p:blipFill>
        <p:spPr>
          <a:xfrm>
            <a:off x="0" y="0"/>
            <a:ext cx="5969000" cy="6858000"/>
          </a:xfrm>
          <a:prstGeom prst="rect">
            <a:avLst/>
          </a:prstGeom>
        </p:spPr>
      </p:pic>
      <p:pic>
        <p:nvPicPr>
          <p:cNvPr id="6" name="Picture 5" descr="Untitled-1.psd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41"/>
          <a:stretch/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6864908" y="368323"/>
            <a:ext cx="4735413" cy="5232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3400" dirty="0" smtClean="0">
                <a:latin typeface="Century Gothic"/>
                <a:cs typeface="Century Gothic"/>
              </a:rPr>
              <a:t>Table of Contents</a:t>
            </a:r>
            <a:endParaRPr lang="en-US" sz="3400" dirty="0">
              <a:latin typeface="Century Gothic"/>
              <a:cs typeface="Century Gothic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7403419" y="1527750"/>
            <a:ext cx="566990" cy="56699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Century Gothic"/>
                <a:cs typeface="Century Gothic"/>
              </a:rPr>
              <a:t>1</a:t>
            </a:r>
          </a:p>
        </p:txBody>
      </p:sp>
      <p:sp>
        <p:nvSpPr>
          <p:cNvPr id="26" name="Rectangle 25"/>
          <p:cNvSpPr/>
          <p:nvPr/>
        </p:nvSpPr>
        <p:spPr>
          <a:xfrm>
            <a:off x="8051913" y="1581285"/>
            <a:ext cx="400234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Century Gothic"/>
                <a:cs typeface="Century Gothic"/>
              </a:rPr>
              <a:t>Business Overview</a:t>
            </a:r>
            <a:endParaRPr lang="en-US" sz="2000" dirty="0">
              <a:latin typeface="Century Gothic"/>
              <a:cs typeface="Century Gothic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7403419" y="2477649"/>
            <a:ext cx="566990" cy="56699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Century Gothic"/>
                <a:cs typeface="Century Gothic"/>
              </a:rPr>
              <a:t>2</a:t>
            </a:r>
          </a:p>
        </p:txBody>
      </p:sp>
      <p:sp>
        <p:nvSpPr>
          <p:cNvPr id="30" name="Rectangle 29"/>
          <p:cNvSpPr/>
          <p:nvPr/>
        </p:nvSpPr>
        <p:spPr>
          <a:xfrm>
            <a:off x="8051913" y="2552117"/>
            <a:ext cx="400234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Century Gothic"/>
                <a:cs typeface="Century Gothic"/>
              </a:rPr>
              <a:t>Financial Performance</a:t>
            </a:r>
            <a:endParaRPr lang="en-US" sz="2000" dirty="0">
              <a:latin typeface="Century Gothic"/>
              <a:cs typeface="Century Gothic"/>
            </a:endParaRPr>
          </a:p>
        </p:txBody>
      </p:sp>
      <p:sp>
        <p:nvSpPr>
          <p:cNvPr id="32" name="Oval 31"/>
          <p:cNvSpPr/>
          <p:nvPr/>
        </p:nvSpPr>
        <p:spPr>
          <a:xfrm>
            <a:off x="7403419" y="3434531"/>
            <a:ext cx="566990" cy="56699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FF"/>
                </a:solidFill>
                <a:latin typeface="Century Gothic"/>
                <a:cs typeface="Century Gothic"/>
              </a:rPr>
              <a:t>3</a:t>
            </a:r>
          </a:p>
        </p:txBody>
      </p:sp>
      <p:sp>
        <p:nvSpPr>
          <p:cNvPr id="33" name="Rectangle 32"/>
          <p:cNvSpPr/>
          <p:nvPr/>
        </p:nvSpPr>
        <p:spPr>
          <a:xfrm>
            <a:off x="8051913" y="3481083"/>
            <a:ext cx="437599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chemeClr val="accent2"/>
                </a:solidFill>
                <a:latin typeface="Century Gothic"/>
                <a:cs typeface="Century Gothic"/>
              </a:rPr>
              <a:t>Client &amp; Project Updates</a:t>
            </a:r>
            <a:endParaRPr lang="en-US" sz="2000" b="1" dirty="0">
              <a:solidFill>
                <a:schemeClr val="accent2"/>
              </a:solidFill>
              <a:latin typeface="Century Gothic"/>
              <a:cs typeface="Century Gothic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7403419" y="4353732"/>
            <a:ext cx="566990" cy="56699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FF"/>
                </a:solidFill>
                <a:latin typeface="Century Gothic"/>
                <a:cs typeface="Century Gothic"/>
              </a:rPr>
              <a:t>4</a:t>
            </a:r>
          </a:p>
        </p:txBody>
      </p:sp>
      <p:sp>
        <p:nvSpPr>
          <p:cNvPr id="36" name="Rectangle 35"/>
          <p:cNvSpPr/>
          <p:nvPr/>
        </p:nvSpPr>
        <p:spPr>
          <a:xfrm>
            <a:off x="8051913" y="4407267"/>
            <a:ext cx="400234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000000"/>
                </a:solidFill>
                <a:latin typeface="Century Gothic"/>
                <a:cs typeface="Century Gothic"/>
              </a:rPr>
              <a:t>Competitor’s Analysis</a:t>
            </a:r>
            <a:endParaRPr lang="en-US" sz="2000" dirty="0">
              <a:solidFill>
                <a:srgbClr val="000000"/>
              </a:solidFill>
              <a:latin typeface="Century Gothic"/>
              <a:cs typeface="Century Gothic"/>
            </a:endParaRPr>
          </a:p>
        </p:txBody>
      </p:sp>
      <p:grpSp>
        <p:nvGrpSpPr>
          <p:cNvPr id="9" name="Group 8"/>
          <p:cNvGrpSpPr/>
          <p:nvPr/>
        </p:nvGrpSpPr>
        <p:grpSpPr>
          <a:xfrm flipH="1">
            <a:off x="-3518479" y="-1606646"/>
            <a:ext cx="10434162" cy="10434162"/>
            <a:chOff x="5081285" y="-1788081"/>
            <a:chExt cx="10434162" cy="10434162"/>
          </a:xfrm>
        </p:grpSpPr>
        <p:sp>
          <p:nvSpPr>
            <p:cNvPr id="23" name="Oval 22"/>
            <p:cNvSpPr/>
            <p:nvPr/>
          </p:nvSpPr>
          <p:spPr>
            <a:xfrm>
              <a:off x="5081285" y="2746472"/>
              <a:ext cx="78442" cy="78442"/>
            </a:xfrm>
            <a:prstGeom prst="ellipse">
              <a:avLst/>
            </a:prstGeom>
            <a:solidFill>
              <a:srgbClr val="00A5D3"/>
            </a:solidFill>
            <a:ln>
              <a:solidFill>
                <a:srgbClr val="00A5D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entury Gothic"/>
                <a:cs typeface="Century Gothic"/>
              </a:endParaRPr>
            </a:p>
          </p:txBody>
        </p:sp>
        <p:sp>
          <p:nvSpPr>
            <p:cNvPr id="19" name="Arc 18"/>
            <p:cNvSpPr/>
            <p:nvPr/>
          </p:nvSpPr>
          <p:spPr>
            <a:xfrm>
              <a:off x="5081285" y="-1788081"/>
              <a:ext cx="10434162" cy="10434162"/>
            </a:xfrm>
            <a:prstGeom prst="arc">
              <a:avLst>
                <a:gd name="adj1" fmla="val 11234594"/>
                <a:gd name="adj2" fmla="val 13442875"/>
              </a:avLst>
            </a:prstGeom>
            <a:ln>
              <a:solidFill>
                <a:srgbClr val="00A5D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Century Gothic"/>
                <a:cs typeface="Century Gothic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 flipH="1">
            <a:off x="-1918886" y="-634749"/>
            <a:ext cx="8207966" cy="8127498"/>
            <a:chOff x="5737460" y="-634749"/>
            <a:chExt cx="8207966" cy="8127498"/>
          </a:xfrm>
        </p:grpSpPr>
        <p:sp>
          <p:nvSpPr>
            <p:cNvPr id="21" name="Oval 20"/>
            <p:cNvSpPr/>
            <p:nvPr/>
          </p:nvSpPr>
          <p:spPr>
            <a:xfrm>
              <a:off x="5937452" y="2252307"/>
              <a:ext cx="78442" cy="78442"/>
            </a:xfrm>
            <a:prstGeom prst="ellipse">
              <a:avLst/>
            </a:prstGeom>
            <a:solidFill>
              <a:srgbClr val="00A5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entury Gothic"/>
                <a:cs typeface="Century Gothic"/>
              </a:endParaRP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5737460" y="-634749"/>
              <a:ext cx="8207966" cy="8127498"/>
              <a:chOff x="5737460" y="-634749"/>
              <a:chExt cx="8207966" cy="8127498"/>
            </a:xfrm>
          </p:grpSpPr>
          <p:grpSp>
            <p:nvGrpSpPr>
              <p:cNvPr id="10" name="Group 9"/>
              <p:cNvGrpSpPr/>
              <p:nvPr/>
            </p:nvGrpSpPr>
            <p:grpSpPr>
              <a:xfrm>
                <a:off x="5817928" y="-634749"/>
                <a:ext cx="8127498" cy="8127498"/>
                <a:chOff x="5817928" y="-634749"/>
                <a:chExt cx="8127498" cy="8127498"/>
              </a:xfrm>
            </p:grpSpPr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xmlns="" id="{6A3FA597-E08C-4939-81BB-DA080539A0E2}"/>
                    </a:ext>
                  </a:extLst>
                </p:cNvPr>
                <p:cNvSpPr/>
                <p:nvPr/>
              </p:nvSpPr>
              <p:spPr>
                <a:xfrm>
                  <a:off x="6211382" y="1444519"/>
                  <a:ext cx="160935" cy="160935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00A5D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Century Gothic"/>
                    <a:cs typeface="Century Gothic"/>
                  </a:endParaRPr>
                </a:p>
              </p:txBody>
            </p:sp>
            <p:sp>
              <p:nvSpPr>
                <p:cNvPr id="18" name="Arc 17"/>
                <p:cNvSpPr/>
                <p:nvPr/>
              </p:nvSpPr>
              <p:spPr>
                <a:xfrm>
                  <a:off x="5817928" y="-634749"/>
                  <a:ext cx="8127498" cy="8127498"/>
                </a:xfrm>
                <a:prstGeom prst="arc">
                  <a:avLst>
                    <a:gd name="adj1" fmla="val 6981194"/>
                    <a:gd name="adj2" fmla="val 12419383"/>
                  </a:avLst>
                </a:prstGeom>
                <a:ln>
                  <a:solidFill>
                    <a:schemeClr val="accent5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Century Gothic"/>
                    <a:cs typeface="Century Gothic"/>
                  </a:endParaRPr>
                </a:p>
              </p:txBody>
            </p:sp>
          </p:grp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xmlns="" id="{E891CAF4-6A10-47B4-A278-2F546B0332D7}"/>
                  </a:ext>
                </a:extLst>
              </p:cNvPr>
              <p:cNvSpPr/>
              <p:nvPr/>
            </p:nvSpPr>
            <p:spPr>
              <a:xfrm>
                <a:off x="5737460" y="3179933"/>
                <a:ext cx="160935" cy="16093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00A5D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entury Gothic"/>
                  <a:cs typeface="Century Gothic"/>
                </a:endParaRPr>
              </a:p>
            </p:txBody>
          </p:sp>
        </p:grpSp>
      </p:grpSp>
      <p:sp>
        <p:nvSpPr>
          <p:cNvPr id="27" name="Oval 26"/>
          <p:cNvSpPr/>
          <p:nvPr/>
        </p:nvSpPr>
        <p:spPr>
          <a:xfrm>
            <a:off x="7399515" y="5248576"/>
            <a:ext cx="566990" cy="56699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FF"/>
                </a:solidFill>
                <a:latin typeface="Century Gothic"/>
                <a:cs typeface="Century Gothic"/>
              </a:rPr>
              <a:t>5</a:t>
            </a:r>
          </a:p>
        </p:txBody>
      </p:sp>
      <p:sp>
        <p:nvSpPr>
          <p:cNvPr id="28" name="Rectangle 27"/>
          <p:cNvSpPr/>
          <p:nvPr/>
        </p:nvSpPr>
        <p:spPr>
          <a:xfrm>
            <a:off x="8048009" y="5302111"/>
            <a:ext cx="400234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000000"/>
                </a:solidFill>
                <a:latin typeface="Century Gothic"/>
                <a:cs typeface="Century Gothic"/>
              </a:rPr>
              <a:t>Roadmaps &amp; Timelines</a:t>
            </a:r>
            <a:endParaRPr lang="en-US" sz="2000" dirty="0">
              <a:solidFill>
                <a:srgbClr val="000000"/>
              </a:solidFill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0997620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3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3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10000" fill="hold"/>
                                        <p:tgtEl>
                                          <p:spTgt spid="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/>
      <p:bldP spid="29" grpId="0" animBg="1"/>
      <p:bldP spid="30" grpId="0"/>
      <p:bldP spid="32" grpId="0" animBg="1"/>
      <p:bldP spid="33" grpId="0"/>
      <p:bldP spid="35" grpId="0" animBg="1"/>
      <p:bldP spid="36" grpId="0"/>
      <p:bldP spid="27" grpId="0" animBg="1"/>
      <p:bldP spid="2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Freeform: Shape 49">
            <a:extLst>
              <a:ext uri="{FF2B5EF4-FFF2-40B4-BE49-F238E27FC236}">
                <a16:creationId xmlns="" xmlns:a16="http://schemas.microsoft.com/office/drawing/2014/main" id="{CABCBF35-DC4D-45DA-8082-81F67A070038}"/>
              </a:ext>
            </a:extLst>
          </p:cNvPr>
          <p:cNvSpPr/>
          <p:nvPr/>
        </p:nvSpPr>
        <p:spPr>
          <a:xfrm>
            <a:off x="397555" y="3971471"/>
            <a:ext cx="11396890" cy="987425"/>
          </a:xfrm>
          <a:custGeom>
            <a:avLst/>
            <a:gdLst>
              <a:gd name="connsiteX0" fmla="*/ 0 w 11596914"/>
              <a:gd name="connsiteY0" fmla="*/ 101600 h 1146629"/>
              <a:gd name="connsiteX1" fmla="*/ 508000 w 11596914"/>
              <a:gd name="connsiteY1" fmla="*/ 1117600 h 1146629"/>
              <a:gd name="connsiteX2" fmla="*/ 2220686 w 11596914"/>
              <a:gd name="connsiteY2" fmla="*/ 1146629 h 1146629"/>
              <a:gd name="connsiteX3" fmla="*/ 2728686 w 11596914"/>
              <a:gd name="connsiteY3" fmla="*/ 72572 h 1146629"/>
              <a:gd name="connsiteX4" fmla="*/ 4441371 w 11596914"/>
              <a:gd name="connsiteY4" fmla="*/ 116115 h 1146629"/>
              <a:gd name="connsiteX5" fmla="*/ 4949371 w 11596914"/>
              <a:gd name="connsiteY5" fmla="*/ 1132115 h 1146629"/>
              <a:gd name="connsiteX6" fmla="*/ 6618514 w 11596914"/>
              <a:gd name="connsiteY6" fmla="*/ 1117600 h 1146629"/>
              <a:gd name="connsiteX7" fmla="*/ 7126514 w 11596914"/>
              <a:gd name="connsiteY7" fmla="*/ 145143 h 1146629"/>
              <a:gd name="connsiteX8" fmla="*/ 8810171 w 11596914"/>
              <a:gd name="connsiteY8" fmla="*/ 130629 h 1146629"/>
              <a:gd name="connsiteX9" fmla="*/ 9289143 w 11596914"/>
              <a:gd name="connsiteY9" fmla="*/ 1146629 h 1146629"/>
              <a:gd name="connsiteX10" fmla="*/ 11016343 w 11596914"/>
              <a:gd name="connsiteY10" fmla="*/ 1132115 h 1146629"/>
              <a:gd name="connsiteX11" fmla="*/ 11596914 w 11596914"/>
              <a:gd name="connsiteY11" fmla="*/ 0 h 1146629"/>
              <a:gd name="connsiteX12" fmla="*/ 11596914 w 11596914"/>
              <a:gd name="connsiteY12" fmla="*/ 0 h 1146629"/>
              <a:gd name="connsiteX0" fmla="*/ 0 w 11596914"/>
              <a:gd name="connsiteY0" fmla="*/ 101600 h 1146629"/>
              <a:gd name="connsiteX1" fmla="*/ 508000 w 11596914"/>
              <a:gd name="connsiteY1" fmla="*/ 1117600 h 1146629"/>
              <a:gd name="connsiteX2" fmla="*/ 2220686 w 11596914"/>
              <a:gd name="connsiteY2" fmla="*/ 1146629 h 1146629"/>
              <a:gd name="connsiteX3" fmla="*/ 2736306 w 11596914"/>
              <a:gd name="connsiteY3" fmla="*/ 156392 h 1146629"/>
              <a:gd name="connsiteX4" fmla="*/ 4441371 w 11596914"/>
              <a:gd name="connsiteY4" fmla="*/ 116115 h 1146629"/>
              <a:gd name="connsiteX5" fmla="*/ 4949371 w 11596914"/>
              <a:gd name="connsiteY5" fmla="*/ 1132115 h 1146629"/>
              <a:gd name="connsiteX6" fmla="*/ 6618514 w 11596914"/>
              <a:gd name="connsiteY6" fmla="*/ 1117600 h 1146629"/>
              <a:gd name="connsiteX7" fmla="*/ 7126514 w 11596914"/>
              <a:gd name="connsiteY7" fmla="*/ 145143 h 1146629"/>
              <a:gd name="connsiteX8" fmla="*/ 8810171 w 11596914"/>
              <a:gd name="connsiteY8" fmla="*/ 130629 h 1146629"/>
              <a:gd name="connsiteX9" fmla="*/ 9289143 w 11596914"/>
              <a:gd name="connsiteY9" fmla="*/ 1146629 h 1146629"/>
              <a:gd name="connsiteX10" fmla="*/ 11016343 w 11596914"/>
              <a:gd name="connsiteY10" fmla="*/ 1132115 h 1146629"/>
              <a:gd name="connsiteX11" fmla="*/ 11596914 w 11596914"/>
              <a:gd name="connsiteY11" fmla="*/ 0 h 1146629"/>
              <a:gd name="connsiteX12" fmla="*/ 11596914 w 11596914"/>
              <a:gd name="connsiteY12" fmla="*/ 0 h 1146629"/>
              <a:gd name="connsiteX0" fmla="*/ 0 w 11596914"/>
              <a:gd name="connsiteY0" fmla="*/ 101600 h 1146629"/>
              <a:gd name="connsiteX1" fmla="*/ 508000 w 11596914"/>
              <a:gd name="connsiteY1" fmla="*/ 1117600 h 1146629"/>
              <a:gd name="connsiteX2" fmla="*/ 2220686 w 11596914"/>
              <a:gd name="connsiteY2" fmla="*/ 1146629 h 1146629"/>
              <a:gd name="connsiteX3" fmla="*/ 2713446 w 11596914"/>
              <a:gd name="connsiteY3" fmla="*/ 171632 h 1146629"/>
              <a:gd name="connsiteX4" fmla="*/ 4441371 w 11596914"/>
              <a:gd name="connsiteY4" fmla="*/ 116115 h 1146629"/>
              <a:gd name="connsiteX5" fmla="*/ 4949371 w 11596914"/>
              <a:gd name="connsiteY5" fmla="*/ 1132115 h 1146629"/>
              <a:gd name="connsiteX6" fmla="*/ 6618514 w 11596914"/>
              <a:gd name="connsiteY6" fmla="*/ 1117600 h 1146629"/>
              <a:gd name="connsiteX7" fmla="*/ 7126514 w 11596914"/>
              <a:gd name="connsiteY7" fmla="*/ 145143 h 1146629"/>
              <a:gd name="connsiteX8" fmla="*/ 8810171 w 11596914"/>
              <a:gd name="connsiteY8" fmla="*/ 130629 h 1146629"/>
              <a:gd name="connsiteX9" fmla="*/ 9289143 w 11596914"/>
              <a:gd name="connsiteY9" fmla="*/ 1146629 h 1146629"/>
              <a:gd name="connsiteX10" fmla="*/ 11016343 w 11596914"/>
              <a:gd name="connsiteY10" fmla="*/ 1132115 h 1146629"/>
              <a:gd name="connsiteX11" fmla="*/ 11596914 w 11596914"/>
              <a:gd name="connsiteY11" fmla="*/ 0 h 1146629"/>
              <a:gd name="connsiteX12" fmla="*/ 11596914 w 11596914"/>
              <a:gd name="connsiteY12" fmla="*/ 0 h 1146629"/>
              <a:gd name="connsiteX0" fmla="*/ 0 w 11596914"/>
              <a:gd name="connsiteY0" fmla="*/ 101600 h 1146629"/>
              <a:gd name="connsiteX1" fmla="*/ 508000 w 11596914"/>
              <a:gd name="connsiteY1" fmla="*/ 1117600 h 1146629"/>
              <a:gd name="connsiteX2" fmla="*/ 2220686 w 11596914"/>
              <a:gd name="connsiteY2" fmla="*/ 1146629 h 1146629"/>
              <a:gd name="connsiteX3" fmla="*/ 2713446 w 11596914"/>
              <a:gd name="connsiteY3" fmla="*/ 171632 h 1146629"/>
              <a:gd name="connsiteX4" fmla="*/ 4441371 w 11596914"/>
              <a:gd name="connsiteY4" fmla="*/ 138975 h 1146629"/>
              <a:gd name="connsiteX5" fmla="*/ 4949371 w 11596914"/>
              <a:gd name="connsiteY5" fmla="*/ 1132115 h 1146629"/>
              <a:gd name="connsiteX6" fmla="*/ 6618514 w 11596914"/>
              <a:gd name="connsiteY6" fmla="*/ 1117600 h 1146629"/>
              <a:gd name="connsiteX7" fmla="*/ 7126514 w 11596914"/>
              <a:gd name="connsiteY7" fmla="*/ 145143 h 1146629"/>
              <a:gd name="connsiteX8" fmla="*/ 8810171 w 11596914"/>
              <a:gd name="connsiteY8" fmla="*/ 130629 h 1146629"/>
              <a:gd name="connsiteX9" fmla="*/ 9289143 w 11596914"/>
              <a:gd name="connsiteY9" fmla="*/ 1146629 h 1146629"/>
              <a:gd name="connsiteX10" fmla="*/ 11016343 w 11596914"/>
              <a:gd name="connsiteY10" fmla="*/ 1132115 h 1146629"/>
              <a:gd name="connsiteX11" fmla="*/ 11596914 w 11596914"/>
              <a:gd name="connsiteY11" fmla="*/ 0 h 1146629"/>
              <a:gd name="connsiteX12" fmla="*/ 11596914 w 11596914"/>
              <a:gd name="connsiteY12" fmla="*/ 0 h 1146629"/>
              <a:gd name="connsiteX0" fmla="*/ 0 w 11596914"/>
              <a:gd name="connsiteY0" fmla="*/ 101600 h 1146629"/>
              <a:gd name="connsiteX1" fmla="*/ 508000 w 11596914"/>
              <a:gd name="connsiteY1" fmla="*/ 1117600 h 1146629"/>
              <a:gd name="connsiteX2" fmla="*/ 2220686 w 11596914"/>
              <a:gd name="connsiteY2" fmla="*/ 1146629 h 1146629"/>
              <a:gd name="connsiteX3" fmla="*/ 2713446 w 11596914"/>
              <a:gd name="connsiteY3" fmla="*/ 156392 h 1146629"/>
              <a:gd name="connsiteX4" fmla="*/ 4441371 w 11596914"/>
              <a:gd name="connsiteY4" fmla="*/ 138975 h 1146629"/>
              <a:gd name="connsiteX5" fmla="*/ 4949371 w 11596914"/>
              <a:gd name="connsiteY5" fmla="*/ 1132115 h 1146629"/>
              <a:gd name="connsiteX6" fmla="*/ 6618514 w 11596914"/>
              <a:gd name="connsiteY6" fmla="*/ 1117600 h 1146629"/>
              <a:gd name="connsiteX7" fmla="*/ 7126514 w 11596914"/>
              <a:gd name="connsiteY7" fmla="*/ 145143 h 1146629"/>
              <a:gd name="connsiteX8" fmla="*/ 8810171 w 11596914"/>
              <a:gd name="connsiteY8" fmla="*/ 130629 h 1146629"/>
              <a:gd name="connsiteX9" fmla="*/ 9289143 w 11596914"/>
              <a:gd name="connsiteY9" fmla="*/ 1146629 h 1146629"/>
              <a:gd name="connsiteX10" fmla="*/ 11016343 w 11596914"/>
              <a:gd name="connsiteY10" fmla="*/ 1132115 h 1146629"/>
              <a:gd name="connsiteX11" fmla="*/ 11596914 w 11596914"/>
              <a:gd name="connsiteY11" fmla="*/ 0 h 1146629"/>
              <a:gd name="connsiteX12" fmla="*/ 11596914 w 11596914"/>
              <a:gd name="connsiteY12" fmla="*/ 0 h 1146629"/>
              <a:gd name="connsiteX0" fmla="*/ 0 w 11596914"/>
              <a:gd name="connsiteY0" fmla="*/ 101600 h 1146629"/>
              <a:gd name="connsiteX1" fmla="*/ 508000 w 11596914"/>
              <a:gd name="connsiteY1" fmla="*/ 1117600 h 1146629"/>
              <a:gd name="connsiteX2" fmla="*/ 2220686 w 11596914"/>
              <a:gd name="connsiteY2" fmla="*/ 1146629 h 1146629"/>
              <a:gd name="connsiteX3" fmla="*/ 2713446 w 11596914"/>
              <a:gd name="connsiteY3" fmla="*/ 156392 h 1146629"/>
              <a:gd name="connsiteX4" fmla="*/ 4441371 w 11596914"/>
              <a:gd name="connsiteY4" fmla="*/ 146595 h 1146629"/>
              <a:gd name="connsiteX5" fmla="*/ 4949371 w 11596914"/>
              <a:gd name="connsiteY5" fmla="*/ 1132115 h 1146629"/>
              <a:gd name="connsiteX6" fmla="*/ 6618514 w 11596914"/>
              <a:gd name="connsiteY6" fmla="*/ 1117600 h 1146629"/>
              <a:gd name="connsiteX7" fmla="*/ 7126514 w 11596914"/>
              <a:gd name="connsiteY7" fmla="*/ 145143 h 1146629"/>
              <a:gd name="connsiteX8" fmla="*/ 8810171 w 11596914"/>
              <a:gd name="connsiteY8" fmla="*/ 130629 h 1146629"/>
              <a:gd name="connsiteX9" fmla="*/ 9289143 w 11596914"/>
              <a:gd name="connsiteY9" fmla="*/ 1146629 h 1146629"/>
              <a:gd name="connsiteX10" fmla="*/ 11016343 w 11596914"/>
              <a:gd name="connsiteY10" fmla="*/ 1132115 h 1146629"/>
              <a:gd name="connsiteX11" fmla="*/ 11596914 w 11596914"/>
              <a:gd name="connsiteY11" fmla="*/ 0 h 1146629"/>
              <a:gd name="connsiteX12" fmla="*/ 11596914 w 11596914"/>
              <a:gd name="connsiteY12" fmla="*/ 0 h 1146629"/>
              <a:gd name="connsiteX0" fmla="*/ 0 w 11596914"/>
              <a:gd name="connsiteY0" fmla="*/ 101600 h 1146629"/>
              <a:gd name="connsiteX1" fmla="*/ 508000 w 11596914"/>
              <a:gd name="connsiteY1" fmla="*/ 1117600 h 1146629"/>
              <a:gd name="connsiteX2" fmla="*/ 2220686 w 11596914"/>
              <a:gd name="connsiteY2" fmla="*/ 1146629 h 1146629"/>
              <a:gd name="connsiteX3" fmla="*/ 2713446 w 11596914"/>
              <a:gd name="connsiteY3" fmla="*/ 156392 h 1146629"/>
              <a:gd name="connsiteX4" fmla="*/ 4441371 w 11596914"/>
              <a:gd name="connsiteY4" fmla="*/ 146595 h 1146629"/>
              <a:gd name="connsiteX5" fmla="*/ 4911271 w 11596914"/>
              <a:gd name="connsiteY5" fmla="*/ 1116875 h 1146629"/>
              <a:gd name="connsiteX6" fmla="*/ 6618514 w 11596914"/>
              <a:gd name="connsiteY6" fmla="*/ 1117600 h 1146629"/>
              <a:gd name="connsiteX7" fmla="*/ 7126514 w 11596914"/>
              <a:gd name="connsiteY7" fmla="*/ 145143 h 1146629"/>
              <a:gd name="connsiteX8" fmla="*/ 8810171 w 11596914"/>
              <a:gd name="connsiteY8" fmla="*/ 130629 h 1146629"/>
              <a:gd name="connsiteX9" fmla="*/ 9289143 w 11596914"/>
              <a:gd name="connsiteY9" fmla="*/ 1146629 h 1146629"/>
              <a:gd name="connsiteX10" fmla="*/ 11016343 w 11596914"/>
              <a:gd name="connsiteY10" fmla="*/ 1132115 h 1146629"/>
              <a:gd name="connsiteX11" fmla="*/ 11596914 w 11596914"/>
              <a:gd name="connsiteY11" fmla="*/ 0 h 1146629"/>
              <a:gd name="connsiteX12" fmla="*/ 11596914 w 11596914"/>
              <a:gd name="connsiteY12" fmla="*/ 0 h 1146629"/>
              <a:gd name="connsiteX0" fmla="*/ 0 w 11596914"/>
              <a:gd name="connsiteY0" fmla="*/ 101600 h 1146629"/>
              <a:gd name="connsiteX1" fmla="*/ 508000 w 11596914"/>
              <a:gd name="connsiteY1" fmla="*/ 1117600 h 1146629"/>
              <a:gd name="connsiteX2" fmla="*/ 2235926 w 11596914"/>
              <a:gd name="connsiteY2" fmla="*/ 1123769 h 1146629"/>
              <a:gd name="connsiteX3" fmla="*/ 2713446 w 11596914"/>
              <a:gd name="connsiteY3" fmla="*/ 156392 h 1146629"/>
              <a:gd name="connsiteX4" fmla="*/ 4441371 w 11596914"/>
              <a:gd name="connsiteY4" fmla="*/ 146595 h 1146629"/>
              <a:gd name="connsiteX5" fmla="*/ 4911271 w 11596914"/>
              <a:gd name="connsiteY5" fmla="*/ 1116875 h 1146629"/>
              <a:gd name="connsiteX6" fmla="*/ 6618514 w 11596914"/>
              <a:gd name="connsiteY6" fmla="*/ 1117600 h 1146629"/>
              <a:gd name="connsiteX7" fmla="*/ 7126514 w 11596914"/>
              <a:gd name="connsiteY7" fmla="*/ 145143 h 1146629"/>
              <a:gd name="connsiteX8" fmla="*/ 8810171 w 11596914"/>
              <a:gd name="connsiteY8" fmla="*/ 130629 h 1146629"/>
              <a:gd name="connsiteX9" fmla="*/ 9289143 w 11596914"/>
              <a:gd name="connsiteY9" fmla="*/ 1146629 h 1146629"/>
              <a:gd name="connsiteX10" fmla="*/ 11016343 w 11596914"/>
              <a:gd name="connsiteY10" fmla="*/ 1132115 h 1146629"/>
              <a:gd name="connsiteX11" fmla="*/ 11596914 w 11596914"/>
              <a:gd name="connsiteY11" fmla="*/ 0 h 1146629"/>
              <a:gd name="connsiteX12" fmla="*/ 11596914 w 11596914"/>
              <a:gd name="connsiteY12" fmla="*/ 0 h 1146629"/>
              <a:gd name="connsiteX0" fmla="*/ 0 w 11596914"/>
              <a:gd name="connsiteY0" fmla="*/ 101600 h 1146629"/>
              <a:gd name="connsiteX1" fmla="*/ 523240 w 11596914"/>
              <a:gd name="connsiteY1" fmla="*/ 1117600 h 1146629"/>
              <a:gd name="connsiteX2" fmla="*/ 2235926 w 11596914"/>
              <a:gd name="connsiteY2" fmla="*/ 1123769 h 1146629"/>
              <a:gd name="connsiteX3" fmla="*/ 2713446 w 11596914"/>
              <a:gd name="connsiteY3" fmla="*/ 156392 h 1146629"/>
              <a:gd name="connsiteX4" fmla="*/ 4441371 w 11596914"/>
              <a:gd name="connsiteY4" fmla="*/ 146595 h 1146629"/>
              <a:gd name="connsiteX5" fmla="*/ 4911271 w 11596914"/>
              <a:gd name="connsiteY5" fmla="*/ 1116875 h 1146629"/>
              <a:gd name="connsiteX6" fmla="*/ 6618514 w 11596914"/>
              <a:gd name="connsiteY6" fmla="*/ 1117600 h 1146629"/>
              <a:gd name="connsiteX7" fmla="*/ 7126514 w 11596914"/>
              <a:gd name="connsiteY7" fmla="*/ 145143 h 1146629"/>
              <a:gd name="connsiteX8" fmla="*/ 8810171 w 11596914"/>
              <a:gd name="connsiteY8" fmla="*/ 130629 h 1146629"/>
              <a:gd name="connsiteX9" fmla="*/ 9289143 w 11596914"/>
              <a:gd name="connsiteY9" fmla="*/ 1146629 h 1146629"/>
              <a:gd name="connsiteX10" fmla="*/ 11016343 w 11596914"/>
              <a:gd name="connsiteY10" fmla="*/ 1132115 h 1146629"/>
              <a:gd name="connsiteX11" fmla="*/ 11596914 w 11596914"/>
              <a:gd name="connsiteY11" fmla="*/ 0 h 1146629"/>
              <a:gd name="connsiteX12" fmla="*/ 11596914 w 11596914"/>
              <a:gd name="connsiteY12" fmla="*/ 0 h 1146629"/>
              <a:gd name="connsiteX0" fmla="*/ 0 w 11596914"/>
              <a:gd name="connsiteY0" fmla="*/ 101600 h 1146629"/>
              <a:gd name="connsiteX1" fmla="*/ 530860 w 11596914"/>
              <a:gd name="connsiteY1" fmla="*/ 1117600 h 1146629"/>
              <a:gd name="connsiteX2" fmla="*/ 2235926 w 11596914"/>
              <a:gd name="connsiteY2" fmla="*/ 1123769 h 1146629"/>
              <a:gd name="connsiteX3" fmla="*/ 2713446 w 11596914"/>
              <a:gd name="connsiteY3" fmla="*/ 156392 h 1146629"/>
              <a:gd name="connsiteX4" fmla="*/ 4441371 w 11596914"/>
              <a:gd name="connsiteY4" fmla="*/ 146595 h 1146629"/>
              <a:gd name="connsiteX5" fmla="*/ 4911271 w 11596914"/>
              <a:gd name="connsiteY5" fmla="*/ 1116875 h 1146629"/>
              <a:gd name="connsiteX6" fmla="*/ 6618514 w 11596914"/>
              <a:gd name="connsiteY6" fmla="*/ 1117600 h 1146629"/>
              <a:gd name="connsiteX7" fmla="*/ 7126514 w 11596914"/>
              <a:gd name="connsiteY7" fmla="*/ 145143 h 1146629"/>
              <a:gd name="connsiteX8" fmla="*/ 8810171 w 11596914"/>
              <a:gd name="connsiteY8" fmla="*/ 130629 h 1146629"/>
              <a:gd name="connsiteX9" fmla="*/ 9289143 w 11596914"/>
              <a:gd name="connsiteY9" fmla="*/ 1146629 h 1146629"/>
              <a:gd name="connsiteX10" fmla="*/ 11016343 w 11596914"/>
              <a:gd name="connsiteY10" fmla="*/ 1132115 h 1146629"/>
              <a:gd name="connsiteX11" fmla="*/ 11596914 w 11596914"/>
              <a:gd name="connsiteY11" fmla="*/ 0 h 1146629"/>
              <a:gd name="connsiteX12" fmla="*/ 11596914 w 11596914"/>
              <a:gd name="connsiteY12" fmla="*/ 0 h 1146629"/>
              <a:gd name="connsiteX0" fmla="*/ 0 w 11596914"/>
              <a:gd name="connsiteY0" fmla="*/ 101600 h 1146629"/>
              <a:gd name="connsiteX1" fmla="*/ 554672 w 11596914"/>
              <a:gd name="connsiteY1" fmla="*/ 1117600 h 1146629"/>
              <a:gd name="connsiteX2" fmla="*/ 2235926 w 11596914"/>
              <a:gd name="connsiteY2" fmla="*/ 1123769 h 1146629"/>
              <a:gd name="connsiteX3" fmla="*/ 2713446 w 11596914"/>
              <a:gd name="connsiteY3" fmla="*/ 156392 h 1146629"/>
              <a:gd name="connsiteX4" fmla="*/ 4441371 w 11596914"/>
              <a:gd name="connsiteY4" fmla="*/ 146595 h 1146629"/>
              <a:gd name="connsiteX5" fmla="*/ 4911271 w 11596914"/>
              <a:gd name="connsiteY5" fmla="*/ 1116875 h 1146629"/>
              <a:gd name="connsiteX6" fmla="*/ 6618514 w 11596914"/>
              <a:gd name="connsiteY6" fmla="*/ 1117600 h 1146629"/>
              <a:gd name="connsiteX7" fmla="*/ 7126514 w 11596914"/>
              <a:gd name="connsiteY7" fmla="*/ 145143 h 1146629"/>
              <a:gd name="connsiteX8" fmla="*/ 8810171 w 11596914"/>
              <a:gd name="connsiteY8" fmla="*/ 130629 h 1146629"/>
              <a:gd name="connsiteX9" fmla="*/ 9289143 w 11596914"/>
              <a:gd name="connsiteY9" fmla="*/ 1146629 h 1146629"/>
              <a:gd name="connsiteX10" fmla="*/ 11016343 w 11596914"/>
              <a:gd name="connsiteY10" fmla="*/ 1132115 h 1146629"/>
              <a:gd name="connsiteX11" fmla="*/ 11596914 w 11596914"/>
              <a:gd name="connsiteY11" fmla="*/ 0 h 1146629"/>
              <a:gd name="connsiteX12" fmla="*/ 11596914 w 11596914"/>
              <a:gd name="connsiteY12" fmla="*/ 0 h 1146629"/>
              <a:gd name="connsiteX0" fmla="*/ 0 w 11596914"/>
              <a:gd name="connsiteY0" fmla="*/ 101600 h 1146629"/>
              <a:gd name="connsiteX1" fmla="*/ 530860 w 11596914"/>
              <a:gd name="connsiteY1" fmla="*/ 1117600 h 1146629"/>
              <a:gd name="connsiteX2" fmla="*/ 2235926 w 11596914"/>
              <a:gd name="connsiteY2" fmla="*/ 1123769 h 1146629"/>
              <a:gd name="connsiteX3" fmla="*/ 2713446 w 11596914"/>
              <a:gd name="connsiteY3" fmla="*/ 156392 h 1146629"/>
              <a:gd name="connsiteX4" fmla="*/ 4441371 w 11596914"/>
              <a:gd name="connsiteY4" fmla="*/ 146595 h 1146629"/>
              <a:gd name="connsiteX5" fmla="*/ 4911271 w 11596914"/>
              <a:gd name="connsiteY5" fmla="*/ 1116875 h 1146629"/>
              <a:gd name="connsiteX6" fmla="*/ 6618514 w 11596914"/>
              <a:gd name="connsiteY6" fmla="*/ 1117600 h 1146629"/>
              <a:gd name="connsiteX7" fmla="*/ 7126514 w 11596914"/>
              <a:gd name="connsiteY7" fmla="*/ 145143 h 1146629"/>
              <a:gd name="connsiteX8" fmla="*/ 8810171 w 11596914"/>
              <a:gd name="connsiteY8" fmla="*/ 130629 h 1146629"/>
              <a:gd name="connsiteX9" fmla="*/ 9289143 w 11596914"/>
              <a:gd name="connsiteY9" fmla="*/ 1146629 h 1146629"/>
              <a:gd name="connsiteX10" fmla="*/ 11016343 w 11596914"/>
              <a:gd name="connsiteY10" fmla="*/ 1132115 h 1146629"/>
              <a:gd name="connsiteX11" fmla="*/ 11596914 w 11596914"/>
              <a:gd name="connsiteY11" fmla="*/ 0 h 1146629"/>
              <a:gd name="connsiteX12" fmla="*/ 11596914 w 11596914"/>
              <a:gd name="connsiteY12" fmla="*/ 0 h 1146629"/>
              <a:gd name="connsiteX0" fmla="*/ 0 w 11596914"/>
              <a:gd name="connsiteY0" fmla="*/ 101600 h 1146629"/>
              <a:gd name="connsiteX1" fmla="*/ 545147 w 11596914"/>
              <a:gd name="connsiteY1" fmla="*/ 1117600 h 1146629"/>
              <a:gd name="connsiteX2" fmla="*/ 2235926 w 11596914"/>
              <a:gd name="connsiteY2" fmla="*/ 1123769 h 1146629"/>
              <a:gd name="connsiteX3" fmla="*/ 2713446 w 11596914"/>
              <a:gd name="connsiteY3" fmla="*/ 156392 h 1146629"/>
              <a:gd name="connsiteX4" fmla="*/ 4441371 w 11596914"/>
              <a:gd name="connsiteY4" fmla="*/ 146595 h 1146629"/>
              <a:gd name="connsiteX5" fmla="*/ 4911271 w 11596914"/>
              <a:gd name="connsiteY5" fmla="*/ 1116875 h 1146629"/>
              <a:gd name="connsiteX6" fmla="*/ 6618514 w 11596914"/>
              <a:gd name="connsiteY6" fmla="*/ 1117600 h 1146629"/>
              <a:gd name="connsiteX7" fmla="*/ 7126514 w 11596914"/>
              <a:gd name="connsiteY7" fmla="*/ 145143 h 1146629"/>
              <a:gd name="connsiteX8" fmla="*/ 8810171 w 11596914"/>
              <a:gd name="connsiteY8" fmla="*/ 130629 h 1146629"/>
              <a:gd name="connsiteX9" fmla="*/ 9289143 w 11596914"/>
              <a:gd name="connsiteY9" fmla="*/ 1146629 h 1146629"/>
              <a:gd name="connsiteX10" fmla="*/ 11016343 w 11596914"/>
              <a:gd name="connsiteY10" fmla="*/ 1132115 h 1146629"/>
              <a:gd name="connsiteX11" fmla="*/ 11596914 w 11596914"/>
              <a:gd name="connsiteY11" fmla="*/ 0 h 1146629"/>
              <a:gd name="connsiteX12" fmla="*/ 11596914 w 11596914"/>
              <a:gd name="connsiteY12" fmla="*/ 0 h 1146629"/>
              <a:gd name="connsiteX0" fmla="*/ 0 w 11596914"/>
              <a:gd name="connsiteY0" fmla="*/ 101600 h 1146629"/>
              <a:gd name="connsiteX1" fmla="*/ 545147 w 11596914"/>
              <a:gd name="connsiteY1" fmla="*/ 1127125 h 1146629"/>
              <a:gd name="connsiteX2" fmla="*/ 2235926 w 11596914"/>
              <a:gd name="connsiteY2" fmla="*/ 1123769 h 1146629"/>
              <a:gd name="connsiteX3" fmla="*/ 2713446 w 11596914"/>
              <a:gd name="connsiteY3" fmla="*/ 156392 h 1146629"/>
              <a:gd name="connsiteX4" fmla="*/ 4441371 w 11596914"/>
              <a:gd name="connsiteY4" fmla="*/ 146595 h 1146629"/>
              <a:gd name="connsiteX5" fmla="*/ 4911271 w 11596914"/>
              <a:gd name="connsiteY5" fmla="*/ 1116875 h 1146629"/>
              <a:gd name="connsiteX6" fmla="*/ 6618514 w 11596914"/>
              <a:gd name="connsiteY6" fmla="*/ 1117600 h 1146629"/>
              <a:gd name="connsiteX7" fmla="*/ 7126514 w 11596914"/>
              <a:gd name="connsiteY7" fmla="*/ 145143 h 1146629"/>
              <a:gd name="connsiteX8" fmla="*/ 8810171 w 11596914"/>
              <a:gd name="connsiteY8" fmla="*/ 130629 h 1146629"/>
              <a:gd name="connsiteX9" fmla="*/ 9289143 w 11596914"/>
              <a:gd name="connsiteY9" fmla="*/ 1146629 h 1146629"/>
              <a:gd name="connsiteX10" fmla="*/ 11016343 w 11596914"/>
              <a:gd name="connsiteY10" fmla="*/ 1132115 h 1146629"/>
              <a:gd name="connsiteX11" fmla="*/ 11596914 w 11596914"/>
              <a:gd name="connsiteY11" fmla="*/ 0 h 1146629"/>
              <a:gd name="connsiteX12" fmla="*/ 11596914 w 11596914"/>
              <a:gd name="connsiteY12" fmla="*/ 0 h 1146629"/>
              <a:gd name="connsiteX0" fmla="*/ 0 w 11539764"/>
              <a:gd name="connsiteY0" fmla="*/ 125413 h 1146629"/>
              <a:gd name="connsiteX1" fmla="*/ 487997 w 11539764"/>
              <a:gd name="connsiteY1" fmla="*/ 1127125 h 1146629"/>
              <a:gd name="connsiteX2" fmla="*/ 2178776 w 11539764"/>
              <a:gd name="connsiteY2" fmla="*/ 1123769 h 1146629"/>
              <a:gd name="connsiteX3" fmla="*/ 2656296 w 11539764"/>
              <a:gd name="connsiteY3" fmla="*/ 156392 h 1146629"/>
              <a:gd name="connsiteX4" fmla="*/ 4384221 w 11539764"/>
              <a:gd name="connsiteY4" fmla="*/ 146595 h 1146629"/>
              <a:gd name="connsiteX5" fmla="*/ 4854121 w 11539764"/>
              <a:gd name="connsiteY5" fmla="*/ 1116875 h 1146629"/>
              <a:gd name="connsiteX6" fmla="*/ 6561364 w 11539764"/>
              <a:gd name="connsiteY6" fmla="*/ 1117600 h 1146629"/>
              <a:gd name="connsiteX7" fmla="*/ 7069364 w 11539764"/>
              <a:gd name="connsiteY7" fmla="*/ 145143 h 1146629"/>
              <a:gd name="connsiteX8" fmla="*/ 8753021 w 11539764"/>
              <a:gd name="connsiteY8" fmla="*/ 130629 h 1146629"/>
              <a:gd name="connsiteX9" fmla="*/ 9231993 w 11539764"/>
              <a:gd name="connsiteY9" fmla="*/ 1146629 h 1146629"/>
              <a:gd name="connsiteX10" fmla="*/ 10959193 w 11539764"/>
              <a:gd name="connsiteY10" fmla="*/ 1132115 h 1146629"/>
              <a:gd name="connsiteX11" fmla="*/ 11539764 w 11539764"/>
              <a:gd name="connsiteY11" fmla="*/ 0 h 1146629"/>
              <a:gd name="connsiteX12" fmla="*/ 11539764 w 11539764"/>
              <a:gd name="connsiteY12" fmla="*/ 0 h 1146629"/>
              <a:gd name="connsiteX0" fmla="*/ 0 w 11554052"/>
              <a:gd name="connsiteY0" fmla="*/ 139700 h 1146629"/>
              <a:gd name="connsiteX1" fmla="*/ 502285 w 11554052"/>
              <a:gd name="connsiteY1" fmla="*/ 1127125 h 1146629"/>
              <a:gd name="connsiteX2" fmla="*/ 2193064 w 11554052"/>
              <a:gd name="connsiteY2" fmla="*/ 1123769 h 1146629"/>
              <a:gd name="connsiteX3" fmla="*/ 2670584 w 11554052"/>
              <a:gd name="connsiteY3" fmla="*/ 156392 h 1146629"/>
              <a:gd name="connsiteX4" fmla="*/ 4398509 w 11554052"/>
              <a:gd name="connsiteY4" fmla="*/ 146595 h 1146629"/>
              <a:gd name="connsiteX5" fmla="*/ 4868409 w 11554052"/>
              <a:gd name="connsiteY5" fmla="*/ 1116875 h 1146629"/>
              <a:gd name="connsiteX6" fmla="*/ 6575652 w 11554052"/>
              <a:gd name="connsiteY6" fmla="*/ 1117600 h 1146629"/>
              <a:gd name="connsiteX7" fmla="*/ 7083652 w 11554052"/>
              <a:gd name="connsiteY7" fmla="*/ 145143 h 1146629"/>
              <a:gd name="connsiteX8" fmla="*/ 8767309 w 11554052"/>
              <a:gd name="connsiteY8" fmla="*/ 130629 h 1146629"/>
              <a:gd name="connsiteX9" fmla="*/ 9246281 w 11554052"/>
              <a:gd name="connsiteY9" fmla="*/ 1146629 h 1146629"/>
              <a:gd name="connsiteX10" fmla="*/ 10973481 w 11554052"/>
              <a:gd name="connsiteY10" fmla="*/ 1132115 h 1146629"/>
              <a:gd name="connsiteX11" fmla="*/ 11554052 w 11554052"/>
              <a:gd name="connsiteY11" fmla="*/ 0 h 1146629"/>
              <a:gd name="connsiteX12" fmla="*/ 11554052 w 11554052"/>
              <a:gd name="connsiteY12" fmla="*/ 0 h 1146629"/>
              <a:gd name="connsiteX0" fmla="*/ 0 w 11549289"/>
              <a:gd name="connsiteY0" fmla="*/ 139700 h 1146629"/>
              <a:gd name="connsiteX1" fmla="*/ 497522 w 11549289"/>
              <a:gd name="connsiteY1" fmla="*/ 1127125 h 1146629"/>
              <a:gd name="connsiteX2" fmla="*/ 2188301 w 11549289"/>
              <a:gd name="connsiteY2" fmla="*/ 1123769 h 1146629"/>
              <a:gd name="connsiteX3" fmla="*/ 2665821 w 11549289"/>
              <a:gd name="connsiteY3" fmla="*/ 156392 h 1146629"/>
              <a:gd name="connsiteX4" fmla="*/ 4393746 w 11549289"/>
              <a:gd name="connsiteY4" fmla="*/ 146595 h 1146629"/>
              <a:gd name="connsiteX5" fmla="*/ 4863646 w 11549289"/>
              <a:gd name="connsiteY5" fmla="*/ 1116875 h 1146629"/>
              <a:gd name="connsiteX6" fmla="*/ 6570889 w 11549289"/>
              <a:gd name="connsiteY6" fmla="*/ 1117600 h 1146629"/>
              <a:gd name="connsiteX7" fmla="*/ 7078889 w 11549289"/>
              <a:gd name="connsiteY7" fmla="*/ 145143 h 1146629"/>
              <a:gd name="connsiteX8" fmla="*/ 8762546 w 11549289"/>
              <a:gd name="connsiteY8" fmla="*/ 130629 h 1146629"/>
              <a:gd name="connsiteX9" fmla="*/ 9241518 w 11549289"/>
              <a:gd name="connsiteY9" fmla="*/ 1146629 h 1146629"/>
              <a:gd name="connsiteX10" fmla="*/ 10968718 w 11549289"/>
              <a:gd name="connsiteY10" fmla="*/ 1132115 h 1146629"/>
              <a:gd name="connsiteX11" fmla="*/ 11549289 w 11549289"/>
              <a:gd name="connsiteY11" fmla="*/ 0 h 1146629"/>
              <a:gd name="connsiteX12" fmla="*/ 11549289 w 11549289"/>
              <a:gd name="connsiteY12" fmla="*/ 0 h 1146629"/>
              <a:gd name="connsiteX0" fmla="*/ 0 w 11535002"/>
              <a:gd name="connsiteY0" fmla="*/ 139700 h 1146629"/>
              <a:gd name="connsiteX1" fmla="*/ 483235 w 11535002"/>
              <a:gd name="connsiteY1" fmla="*/ 1127125 h 1146629"/>
              <a:gd name="connsiteX2" fmla="*/ 2174014 w 11535002"/>
              <a:gd name="connsiteY2" fmla="*/ 1123769 h 1146629"/>
              <a:gd name="connsiteX3" fmla="*/ 2651534 w 11535002"/>
              <a:gd name="connsiteY3" fmla="*/ 156392 h 1146629"/>
              <a:gd name="connsiteX4" fmla="*/ 4379459 w 11535002"/>
              <a:gd name="connsiteY4" fmla="*/ 146595 h 1146629"/>
              <a:gd name="connsiteX5" fmla="*/ 4849359 w 11535002"/>
              <a:gd name="connsiteY5" fmla="*/ 1116875 h 1146629"/>
              <a:gd name="connsiteX6" fmla="*/ 6556602 w 11535002"/>
              <a:gd name="connsiteY6" fmla="*/ 1117600 h 1146629"/>
              <a:gd name="connsiteX7" fmla="*/ 7064602 w 11535002"/>
              <a:gd name="connsiteY7" fmla="*/ 145143 h 1146629"/>
              <a:gd name="connsiteX8" fmla="*/ 8748259 w 11535002"/>
              <a:gd name="connsiteY8" fmla="*/ 130629 h 1146629"/>
              <a:gd name="connsiteX9" fmla="*/ 9227231 w 11535002"/>
              <a:gd name="connsiteY9" fmla="*/ 1146629 h 1146629"/>
              <a:gd name="connsiteX10" fmla="*/ 10954431 w 11535002"/>
              <a:gd name="connsiteY10" fmla="*/ 1132115 h 1146629"/>
              <a:gd name="connsiteX11" fmla="*/ 11535002 w 11535002"/>
              <a:gd name="connsiteY11" fmla="*/ 0 h 1146629"/>
              <a:gd name="connsiteX12" fmla="*/ 11535002 w 11535002"/>
              <a:gd name="connsiteY12" fmla="*/ 0 h 1146629"/>
              <a:gd name="connsiteX0" fmla="*/ 0 w 11544527"/>
              <a:gd name="connsiteY0" fmla="*/ 139700 h 1146629"/>
              <a:gd name="connsiteX1" fmla="*/ 492760 w 11544527"/>
              <a:gd name="connsiteY1" fmla="*/ 1127125 h 1146629"/>
              <a:gd name="connsiteX2" fmla="*/ 2183539 w 11544527"/>
              <a:gd name="connsiteY2" fmla="*/ 1123769 h 1146629"/>
              <a:gd name="connsiteX3" fmla="*/ 2661059 w 11544527"/>
              <a:gd name="connsiteY3" fmla="*/ 156392 h 1146629"/>
              <a:gd name="connsiteX4" fmla="*/ 4388984 w 11544527"/>
              <a:gd name="connsiteY4" fmla="*/ 146595 h 1146629"/>
              <a:gd name="connsiteX5" fmla="*/ 4858884 w 11544527"/>
              <a:gd name="connsiteY5" fmla="*/ 1116875 h 1146629"/>
              <a:gd name="connsiteX6" fmla="*/ 6566127 w 11544527"/>
              <a:gd name="connsiteY6" fmla="*/ 1117600 h 1146629"/>
              <a:gd name="connsiteX7" fmla="*/ 7074127 w 11544527"/>
              <a:gd name="connsiteY7" fmla="*/ 145143 h 1146629"/>
              <a:gd name="connsiteX8" fmla="*/ 8757784 w 11544527"/>
              <a:gd name="connsiteY8" fmla="*/ 130629 h 1146629"/>
              <a:gd name="connsiteX9" fmla="*/ 9236756 w 11544527"/>
              <a:gd name="connsiteY9" fmla="*/ 1146629 h 1146629"/>
              <a:gd name="connsiteX10" fmla="*/ 10963956 w 11544527"/>
              <a:gd name="connsiteY10" fmla="*/ 1132115 h 1146629"/>
              <a:gd name="connsiteX11" fmla="*/ 11544527 w 11544527"/>
              <a:gd name="connsiteY11" fmla="*/ 0 h 1146629"/>
              <a:gd name="connsiteX12" fmla="*/ 11544527 w 11544527"/>
              <a:gd name="connsiteY12" fmla="*/ 0 h 1146629"/>
              <a:gd name="connsiteX0" fmla="*/ 0 w 11544527"/>
              <a:gd name="connsiteY0" fmla="*/ 139700 h 1146629"/>
              <a:gd name="connsiteX1" fmla="*/ 492760 w 11544527"/>
              <a:gd name="connsiteY1" fmla="*/ 1127125 h 1146629"/>
              <a:gd name="connsiteX2" fmla="*/ 2183539 w 11544527"/>
              <a:gd name="connsiteY2" fmla="*/ 1123769 h 1146629"/>
              <a:gd name="connsiteX3" fmla="*/ 2675346 w 11544527"/>
              <a:gd name="connsiteY3" fmla="*/ 146867 h 1146629"/>
              <a:gd name="connsiteX4" fmla="*/ 4388984 w 11544527"/>
              <a:gd name="connsiteY4" fmla="*/ 146595 h 1146629"/>
              <a:gd name="connsiteX5" fmla="*/ 4858884 w 11544527"/>
              <a:gd name="connsiteY5" fmla="*/ 1116875 h 1146629"/>
              <a:gd name="connsiteX6" fmla="*/ 6566127 w 11544527"/>
              <a:gd name="connsiteY6" fmla="*/ 1117600 h 1146629"/>
              <a:gd name="connsiteX7" fmla="*/ 7074127 w 11544527"/>
              <a:gd name="connsiteY7" fmla="*/ 145143 h 1146629"/>
              <a:gd name="connsiteX8" fmla="*/ 8757784 w 11544527"/>
              <a:gd name="connsiteY8" fmla="*/ 130629 h 1146629"/>
              <a:gd name="connsiteX9" fmla="*/ 9236756 w 11544527"/>
              <a:gd name="connsiteY9" fmla="*/ 1146629 h 1146629"/>
              <a:gd name="connsiteX10" fmla="*/ 10963956 w 11544527"/>
              <a:gd name="connsiteY10" fmla="*/ 1132115 h 1146629"/>
              <a:gd name="connsiteX11" fmla="*/ 11544527 w 11544527"/>
              <a:gd name="connsiteY11" fmla="*/ 0 h 1146629"/>
              <a:gd name="connsiteX12" fmla="*/ 11544527 w 11544527"/>
              <a:gd name="connsiteY12" fmla="*/ 0 h 1146629"/>
              <a:gd name="connsiteX0" fmla="*/ 0 w 11544527"/>
              <a:gd name="connsiteY0" fmla="*/ 139700 h 1146629"/>
              <a:gd name="connsiteX1" fmla="*/ 492760 w 11544527"/>
              <a:gd name="connsiteY1" fmla="*/ 1127125 h 1146629"/>
              <a:gd name="connsiteX2" fmla="*/ 2183539 w 11544527"/>
              <a:gd name="connsiteY2" fmla="*/ 1123769 h 1146629"/>
              <a:gd name="connsiteX3" fmla="*/ 2675346 w 11544527"/>
              <a:gd name="connsiteY3" fmla="*/ 146867 h 1146629"/>
              <a:gd name="connsiteX4" fmla="*/ 4374697 w 11544527"/>
              <a:gd name="connsiteY4" fmla="*/ 151357 h 1146629"/>
              <a:gd name="connsiteX5" fmla="*/ 4858884 w 11544527"/>
              <a:gd name="connsiteY5" fmla="*/ 1116875 h 1146629"/>
              <a:gd name="connsiteX6" fmla="*/ 6566127 w 11544527"/>
              <a:gd name="connsiteY6" fmla="*/ 1117600 h 1146629"/>
              <a:gd name="connsiteX7" fmla="*/ 7074127 w 11544527"/>
              <a:gd name="connsiteY7" fmla="*/ 145143 h 1146629"/>
              <a:gd name="connsiteX8" fmla="*/ 8757784 w 11544527"/>
              <a:gd name="connsiteY8" fmla="*/ 130629 h 1146629"/>
              <a:gd name="connsiteX9" fmla="*/ 9236756 w 11544527"/>
              <a:gd name="connsiteY9" fmla="*/ 1146629 h 1146629"/>
              <a:gd name="connsiteX10" fmla="*/ 10963956 w 11544527"/>
              <a:gd name="connsiteY10" fmla="*/ 1132115 h 1146629"/>
              <a:gd name="connsiteX11" fmla="*/ 11544527 w 11544527"/>
              <a:gd name="connsiteY11" fmla="*/ 0 h 1146629"/>
              <a:gd name="connsiteX12" fmla="*/ 11544527 w 11544527"/>
              <a:gd name="connsiteY12" fmla="*/ 0 h 1146629"/>
              <a:gd name="connsiteX0" fmla="*/ 0 w 11544527"/>
              <a:gd name="connsiteY0" fmla="*/ 139700 h 1146629"/>
              <a:gd name="connsiteX1" fmla="*/ 492760 w 11544527"/>
              <a:gd name="connsiteY1" fmla="*/ 1127125 h 1146629"/>
              <a:gd name="connsiteX2" fmla="*/ 2183539 w 11544527"/>
              <a:gd name="connsiteY2" fmla="*/ 1123769 h 1146629"/>
              <a:gd name="connsiteX3" fmla="*/ 2675346 w 11544527"/>
              <a:gd name="connsiteY3" fmla="*/ 146867 h 1146629"/>
              <a:gd name="connsiteX4" fmla="*/ 4388984 w 11544527"/>
              <a:gd name="connsiteY4" fmla="*/ 151357 h 1146629"/>
              <a:gd name="connsiteX5" fmla="*/ 4858884 w 11544527"/>
              <a:gd name="connsiteY5" fmla="*/ 1116875 h 1146629"/>
              <a:gd name="connsiteX6" fmla="*/ 6566127 w 11544527"/>
              <a:gd name="connsiteY6" fmla="*/ 1117600 h 1146629"/>
              <a:gd name="connsiteX7" fmla="*/ 7074127 w 11544527"/>
              <a:gd name="connsiteY7" fmla="*/ 145143 h 1146629"/>
              <a:gd name="connsiteX8" fmla="*/ 8757784 w 11544527"/>
              <a:gd name="connsiteY8" fmla="*/ 130629 h 1146629"/>
              <a:gd name="connsiteX9" fmla="*/ 9236756 w 11544527"/>
              <a:gd name="connsiteY9" fmla="*/ 1146629 h 1146629"/>
              <a:gd name="connsiteX10" fmla="*/ 10963956 w 11544527"/>
              <a:gd name="connsiteY10" fmla="*/ 1132115 h 1146629"/>
              <a:gd name="connsiteX11" fmla="*/ 11544527 w 11544527"/>
              <a:gd name="connsiteY11" fmla="*/ 0 h 1146629"/>
              <a:gd name="connsiteX12" fmla="*/ 11544527 w 11544527"/>
              <a:gd name="connsiteY12" fmla="*/ 0 h 1146629"/>
              <a:gd name="connsiteX0" fmla="*/ 0 w 11544527"/>
              <a:gd name="connsiteY0" fmla="*/ 139700 h 1146629"/>
              <a:gd name="connsiteX1" fmla="*/ 492760 w 11544527"/>
              <a:gd name="connsiteY1" fmla="*/ 1127125 h 1146629"/>
              <a:gd name="connsiteX2" fmla="*/ 2183539 w 11544527"/>
              <a:gd name="connsiteY2" fmla="*/ 1123769 h 1146629"/>
              <a:gd name="connsiteX3" fmla="*/ 2675346 w 11544527"/>
              <a:gd name="connsiteY3" fmla="*/ 146867 h 1146629"/>
              <a:gd name="connsiteX4" fmla="*/ 4388984 w 11544527"/>
              <a:gd name="connsiteY4" fmla="*/ 151357 h 1146629"/>
              <a:gd name="connsiteX5" fmla="*/ 4858884 w 11544527"/>
              <a:gd name="connsiteY5" fmla="*/ 1116875 h 1146629"/>
              <a:gd name="connsiteX6" fmla="*/ 6566127 w 11544527"/>
              <a:gd name="connsiteY6" fmla="*/ 1117600 h 1146629"/>
              <a:gd name="connsiteX7" fmla="*/ 7050315 w 11544527"/>
              <a:gd name="connsiteY7" fmla="*/ 140381 h 1146629"/>
              <a:gd name="connsiteX8" fmla="*/ 8757784 w 11544527"/>
              <a:gd name="connsiteY8" fmla="*/ 130629 h 1146629"/>
              <a:gd name="connsiteX9" fmla="*/ 9236756 w 11544527"/>
              <a:gd name="connsiteY9" fmla="*/ 1146629 h 1146629"/>
              <a:gd name="connsiteX10" fmla="*/ 10963956 w 11544527"/>
              <a:gd name="connsiteY10" fmla="*/ 1132115 h 1146629"/>
              <a:gd name="connsiteX11" fmla="*/ 11544527 w 11544527"/>
              <a:gd name="connsiteY11" fmla="*/ 0 h 1146629"/>
              <a:gd name="connsiteX12" fmla="*/ 11544527 w 11544527"/>
              <a:gd name="connsiteY12" fmla="*/ 0 h 1146629"/>
              <a:gd name="connsiteX0" fmla="*/ 0 w 11544527"/>
              <a:gd name="connsiteY0" fmla="*/ 139700 h 1146629"/>
              <a:gd name="connsiteX1" fmla="*/ 492760 w 11544527"/>
              <a:gd name="connsiteY1" fmla="*/ 1127125 h 1146629"/>
              <a:gd name="connsiteX2" fmla="*/ 2183539 w 11544527"/>
              <a:gd name="connsiteY2" fmla="*/ 1123769 h 1146629"/>
              <a:gd name="connsiteX3" fmla="*/ 2675346 w 11544527"/>
              <a:gd name="connsiteY3" fmla="*/ 146867 h 1146629"/>
              <a:gd name="connsiteX4" fmla="*/ 4388984 w 11544527"/>
              <a:gd name="connsiteY4" fmla="*/ 151357 h 1146629"/>
              <a:gd name="connsiteX5" fmla="*/ 4858884 w 11544527"/>
              <a:gd name="connsiteY5" fmla="*/ 1116875 h 1146629"/>
              <a:gd name="connsiteX6" fmla="*/ 6566127 w 11544527"/>
              <a:gd name="connsiteY6" fmla="*/ 1117600 h 1146629"/>
              <a:gd name="connsiteX7" fmla="*/ 7050315 w 11544527"/>
              <a:gd name="connsiteY7" fmla="*/ 140381 h 1146629"/>
              <a:gd name="connsiteX8" fmla="*/ 8757784 w 11544527"/>
              <a:gd name="connsiteY8" fmla="*/ 149679 h 1146629"/>
              <a:gd name="connsiteX9" fmla="*/ 9236756 w 11544527"/>
              <a:gd name="connsiteY9" fmla="*/ 1146629 h 1146629"/>
              <a:gd name="connsiteX10" fmla="*/ 10963956 w 11544527"/>
              <a:gd name="connsiteY10" fmla="*/ 1132115 h 1146629"/>
              <a:gd name="connsiteX11" fmla="*/ 11544527 w 11544527"/>
              <a:gd name="connsiteY11" fmla="*/ 0 h 1146629"/>
              <a:gd name="connsiteX12" fmla="*/ 11544527 w 11544527"/>
              <a:gd name="connsiteY12" fmla="*/ 0 h 1146629"/>
              <a:gd name="connsiteX0" fmla="*/ 0 w 11544527"/>
              <a:gd name="connsiteY0" fmla="*/ 139700 h 1146629"/>
              <a:gd name="connsiteX1" fmla="*/ 492760 w 11544527"/>
              <a:gd name="connsiteY1" fmla="*/ 1127125 h 1146629"/>
              <a:gd name="connsiteX2" fmla="*/ 2183539 w 11544527"/>
              <a:gd name="connsiteY2" fmla="*/ 1123769 h 1146629"/>
              <a:gd name="connsiteX3" fmla="*/ 2675346 w 11544527"/>
              <a:gd name="connsiteY3" fmla="*/ 146867 h 1146629"/>
              <a:gd name="connsiteX4" fmla="*/ 4388984 w 11544527"/>
              <a:gd name="connsiteY4" fmla="*/ 151357 h 1146629"/>
              <a:gd name="connsiteX5" fmla="*/ 4858884 w 11544527"/>
              <a:gd name="connsiteY5" fmla="*/ 1116875 h 1146629"/>
              <a:gd name="connsiteX6" fmla="*/ 6566127 w 11544527"/>
              <a:gd name="connsiteY6" fmla="*/ 1117600 h 1146629"/>
              <a:gd name="connsiteX7" fmla="*/ 7050315 w 11544527"/>
              <a:gd name="connsiteY7" fmla="*/ 145143 h 1146629"/>
              <a:gd name="connsiteX8" fmla="*/ 8757784 w 11544527"/>
              <a:gd name="connsiteY8" fmla="*/ 149679 h 1146629"/>
              <a:gd name="connsiteX9" fmla="*/ 9236756 w 11544527"/>
              <a:gd name="connsiteY9" fmla="*/ 1146629 h 1146629"/>
              <a:gd name="connsiteX10" fmla="*/ 10963956 w 11544527"/>
              <a:gd name="connsiteY10" fmla="*/ 1132115 h 1146629"/>
              <a:gd name="connsiteX11" fmla="*/ 11544527 w 11544527"/>
              <a:gd name="connsiteY11" fmla="*/ 0 h 1146629"/>
              <a:gd name="connsiteX12" fmla="*/ 11544527 w 11544527"/>
              <a:gd name="connsiteY12" fmla="*/ 0 h 1146629"/>
              <a:gd name="connsiteX0" fmla="*/ 0 w 11544527"/>
              <a:gd name="connsiteY0" fmla="*/ 139700 h 1132115"/>
              <a:gd name="connsiteX1" fmla="*/ 492760 w 11544527"/>
              <a:gd name="connsiteY1" fmla="*/ 1127125 h 1132115"/>
              <a:gd name="connsiteX2" fmla="*/ 2183539 w 11544527"/>
              <a:gd name="connsiteY2" fmla="*/ 1123769 h 1132115"/>
              <a:gd name="connsiteX3" fmla="*/ 2675346 w 11544527"/>
              <a:gd name="connsiteY3" fmla="*/ 146867 h 1132115"/>
              <a:gd name="connsiteX4" fmla="*/ 4388984 w 11544527"/>
              <a:gd name="connsiteY4" fmla="*/ 151357 h 1132115"/>
              <a:gd name="connsiteX5" fmla="*/ 4858884 w 11544527"/>
              <a:gd name="connsiteY5" fmla="*/ 1116875 h 1132115"/>
              <a:gd name="connsiteX6" fmla="*/ 6566127 w 11544527"/>
              <a:gd name="connsiteY6" fmla="*/ 1117600 h 1132115"/>
              <a:gd name="connsiteX7" fmla="*/ 7050315 w 11544527"/>
              <a:gd name="connsiteY7" fmla="*/ 145143 h 1132115"/>
              <a:gd name="connsiteX8" fmla="*/ 8757784 w 11544527"/>
              <a:gd name="connsiteY8" fmla="*/ 149679 h 1132115"/>
              <a:gd name="connsiteX9" fmla="*/ 9236756 w 11544527"/>
              <a:gd name="connsiteY9" fmla="*/ 1127579 h 1132115"/>
              <a:gd name="connsiteX10" fmla="*/ 10963956 w 11544527"/>
              <a:gd name="connsiteY10" fmla="*/ 1132115 h 1132115"/>
              <a:gd name="connsiteX11" fmla="*/ 11544527 w 11544527"/>
              <a:gd name="connsiteY11" fmla="*/ 0 h 1132115"/>
              <a:gd name="connsiteX12" fmla="*/ 11544527 w 11544527"/>
              <a:gd name="connsiteY12" fmla="*/ 0 h 1132115"/>
              <a:gd name="connsiteX0" fmla="*/ 0 w 11544527"/>
              <a:gd name="connsiteY0" fmla="*/ 139700 h 1137104"/>
              <a:gd name="connsiteX1" fmla="*/ 492760 w 11544527"/>
              <a:gd name="connsiteY1" fmla="*/ 1127125 h 1137104"/>
              <a:gd name="connsiteX2" fmla="*/ 2183539 w 11544527"/>
              <a:gd name="connsiteY2" fmla="*/ 1123769 h 1137104"/>
              <a:gd name="connsiteX3" fmla="*/ 2675346 w 11544527"/>
              <a:gd name="connsiteY3" fmla="*/ 146867 h 1137104"/>
              <a:gd name="connsiteX4" fmla="*/ 4388984 w 11544527"/>
              <a:gd name="connsiteY4" fmla="*/ 151357 h 1137104"/>
              <a:gd name="connsiteX5" fmla="*/ 4858884 w 11544527"/>
              <a:gd name="connsiteY5" fmla="*/ 1116875 h 1137104"/>
              <a:gd name="connsiteX6" fmla="*/ 6566127 w 11544527"/>
              <a:gd name="connsiteY6" fmla="*/ 1117600 h 1137104"/>
              <a:gd name="connsiteX7" fmla="*/ 7050315 w 11544527"/>
              <a:gd name="connsiteY7" fmla="*/ 145143 h 1137104"/>
              <a:gd name="connsiteX8" fmla="*/ 8757784 w 11544527"/>
              <a:gd name="connsiteY8" fmla="*/ 149679 h 1137104"/>
              <a:gd name="connsiteX9" fmla="*/ 9231993 w 11544527"/>
              <a:gd name="connsiteY9" fmla="*/ 1137104 h 1137104"/>
              <a:gd name="connsiteX10" fmla="*/ 10963956 w 11544527"/>
              <a:gd name="connsiteY10" fmla="*/ 1132115 h 1137104"/>
              <a:gd name="connsiteX11" fmla="*/ 11544527 w 11544527"/>
              <a:gd name="connsiteY11" fmla="*/ 0 h 1137104"/>
              <a:gd name="connsiteX12" fmla="*/ 11544527 w 11544527"/>
              <a:gd name="connsiteY12" fmla="*/ 0 h 1137104"/>
              <a:gd name="connsiteX0" fmla="*/ 0 w 11544527"/>
              <a:gd name="connsiteY0" fmla="*/ 139700 h 1137104"/>
              <a:gd name="connsiteX1" fmla="*/ 492760 w 11544527"/>
              <a:gd name="connsiteY1" fmla="*/ 1127125 h 1137104"/>
              <a:gd name="connsiteX2" fmla="*/ 2183539 w 11544527"/>
              <a:gd name="connsiteY2" fmla="*/ 1123769 h 1137104"/>
              <a:gd name="connsiteX3" fmla="*/ 2675346 w 11544527"/>
              <a:gd name="connsiteY3" fmla="*/ 146867 h 1137104"/>
              <a:gd name="connsiteX4" fmla="*/ 4388984 w 11544527"/>
              <a:gd name="connsiteY4" fmla="*/ 151357 h 1137104"/>
              <a:gd name="connsiteX5" fmla="*/ 4858884 w 11544527"/>
              <a:gd name="connsiteY5" fmla="*/ 1116875 h 1137104"/>
              <a:gd name="connsiteX6" fmla="*/ 6566127 w 11544527"/>
              <a:gd name="connsiteY6" fmla="*/ 1117600 h 1137104"/>
              <a:gd name="connsiteX7" fmla="*/ 7050315 w 11544527"/>
              <a:gd name="connsiteY7" fmla="*/ 145143 h 1137104"/>
              <a:gd name="connsiteX8" fmla="*/ 8757784 w 11544527"/>
              <a:gd name="connsiteY8" fmla="*/ 149679 h 1137104"/>
              <a:gd name="connsiteX9" fmla="*/ 9236755 w 11544527"/>
              <a:gd name="connsiteY9" fmla="*/ 1137104 h 1137104"/>
              <a:gd name="connsiteX10" fmla="*/ 10963956 w 11544527"/>
              <a:gd name="connsiteY10" fmla="*/ 1132115 h 1137104"/>
              <a:gd name="connsiteX11" fmla="*/ 11544527 w 11544527"/>
              <a:gd name="connsiteY11" fmla="*/ 0 h 1137104"/>
              <a:gd name="connsiteX12" fmla="*/ 11544527 w 11544527"/>
              <a:gd name="connsiteY12" fmla="*/ 0 h 1137104"/>
              <a:gd name="connsiteX0" fmla="*/ 0 w 11544527"/>
              <a:gd name="connsiteY0" fmla="*/ 139700 h 1137104"/>
              <a:gd name="connsiteX1" fmla="*/ 492760 w 11544527"/>
              <a:gd name="connsiteY1" fmla="*/ 1127125 h 1137104"/>
              <a:gd name="connsiteX2" fmla="*/ 2183539 w 11544527"/>
              <a:gd name="connsiteY2" fmla="*/ 1123769 h 1137104"/>
              <a:gd name="connsiteX3" fmla="*/ 2675346 w 11544527"/>
              <a:gd name="connsiteY3" fmla="*/ 146867 h 1137104"/>
              <a:gd name="connsiteX4" fmla="*/ 4388984 w 11544527"/>
              <a:gd name="connsiteY4" fmla="*/ 151357 h 1137104"/>
              <a:gd name="connsiteX5" fmla="*/ 4858884 w 11544527"/>
              <a:gd name="connsiteY5" fmla="*/ 1116875 h 1137104"/>
              <a:gd name="connsiteX6" fmla="*/ 6566127 w 11544527"/>
              <a:gd name="connsiteY6" fmla="*/ 1117600 h 1137104"/>
              <a:gd name="connsiteX7" fmla="*/ 7050315 w 11544527"/>
              <a:gd name="connsiteY7" fmla="*/ 145143 h 1137104"/>
              <a:gd name="connsiteX8" fmla="*/ 8757784 w 11544527"/>
              <a:gd name="connsiteY8" fmla="*/ 149679 h 1137104"/>
              <a:gd name="connsiteX9" fmla="*/ 9236755 w 11544527"/>
              <a:gd name="connsiteY9" fmla="*/ 1137104 h 1137104"/>
              <a:gd name="connsiteX10" fmla="*/ 10963956 w 11544527"/>
              <a:gd name="connsiteY10" fmla="*/ 1127353 h 1137104"/>
              <a:gd name="connsiteX11" fmla="*/ 11544527 w 11544527"/>
              <a:gd name="connsiteY11" fmla="*/ 0 h 1137104"/>
              <a:gd name="connsiteX12" fmla="*/ 11544527 w 11544527"/>
              <a:gd name="connsiteY12" fmla="*/ 0 h 1137104"/>
              <a:gd name="connsiteX0" fmla="*/ 0 w 11544527"/>
              <a:gd name="connsiteY0" fmla="*/ 139700 h 1127579"/>
              <a:gd name="connsiteX1" fmla="*/ 492760 w 11544527"/>
              <a:gd name="connsiteY1" fmla="*/ 1127125 h 1127579"/>
              <a:gd name="connsiteX2" fmla="*/ 2183539 w 11544527"/>
              <a:gd name="connsiteY2" fmla="*/ 1123769 h 1127579"/>
              <a:gd name="connsiteX3" fmla="*/ 2675346 w 11544527"/>
              <a:gd name="connsiteY3" fmla="*/ 146867 h 1127579"/>
              <a:gd name="connsiteX4" fmla="*/ 4388984 w 11544527"/>
              <a:gd name="connsiteY4" fmla="*/ 151357 h 1127579"/>
              <a:gd name="connsiteX5" fmla="*/ 4858884 w 11544527"/>
              <a:gd name="connsiteY5" fmla="*/ 1116875 h 1127579"/>
              <a:gd name="connsiteX6" fmla="*/ 6566127 w 11544527"/>
              <a:gd name="connsiteY6" fmla="*/ 1117600 h 1127579"/>
              <a:gd name="connsiteX7" fmla="*/ 7050315 w 11544527"/>
              <a:gd name="connsiteY7" fmla="*/ 145143 h 1127579"/>
              <a:gd name="connsiteX8" fmla="*/ 8757784 w 11544527"/>
              <a:gd name="connsiteY8" fmla="*/ 149679 h 1127579"/>
              <a:gd name="connsiteX9" fmla="*/ 9227230 w 11544527"/>
              <a:gd name="connsiteY9" fmla="*/ 1127579 h 1127579"/>
              <a:gd name="connsiteX10" fmla="*/ 10963956 w 11544527"/>
              <a:gd name="connsiteY10" fmla="*/ 1127353 h 1127579"/>
              <a:gd name="connsiteX11" fmla="*/ 11544527 w 11544527"/>
              <a:gd name="connsiteY11" fmla="*/ 0 h 1127579"/>
              <a:gd name="connsiteX12" fmla="*/ 11544527 w 11544527"/>
              <a:gd name="connsiteY12" fmla="*/ 0 h 1127579"/>
              <a:gd name="connsiteX0" fmla="*/ 0 w 11544527"/>
              <a:gd name="connsiteY0" fmla="*/ 139700 h 1127353"/>
              <a:gd name="connsiteX1" fmla="*/ 492760 w 11544527"/>
              <a:gd name="connsiteY1" fmla="*/ 1127125 h 1127353"/>
              <a:gd name="connsiteX2" fmla="*/ 2183539 w 11544527"/>
              <a:gd name="connsiteY2" fmla="*/ 1123769 h 1127353"/>
              <a:gd name="connsiteX3" fmla="*/ 2675346 w 11544527"/>
              <a:gd name="connsiteY3" fmla="*/ 146867 h 1127353"/>
              <a:gd name="connsiteX4" fmla="*/ 4388984 w 11544527"/>
              <a:gd name="connsiteY4" fmla="*/ 151357 h 1127353"/>
              <a:gd name="connsiteX5" fmla="*/ 4858884 w 11544527"/>
              <a:gd name="connsiteY5" fmla="*/ 1116875 h 1127353"/>
              <a:gd name="connsiteX6" fmla="*/ 6566127 w 11544527"/>
              <a:gd name="connsiteY6" fmla="*/ 1117600 h 1127353"/>
              <a:gd name="connsiteX7" fmla="*/ 7050315 w 11544527"/>
              <a:gd name="connsiteY7" fmla="*/ 145143 h 1127353"/>
              <a:gd name="connsiteX8" fmla="*/ 8757784 w 11544527"/>
              <a:gd name="connsiteY8" fmla="*/ 149679 h 1127353"/>
              <a:gd name="connsiteX9" fmla="*/ 9227230 w 11544527"/>
              <a:gd name="connsiteY9" fmla="*/ 1113292 h 1127353"/>
              <a:gd name="connsiteX10" fmla="*/ 10963956 w 11544527"/>
              <a:gd name="connsiteY10" fmla="*/ 1127353 h 1127353"/>
              <a:gd name="connsiteX11" fmla="*/ 11544527 w 11544527"/>
              <a:gd name="connsiteY11" fmla="*/ 0 h 1127353"/>
              <a:gd name="connsiteX12" fmla="*/ 11544527 w 11544527"/>
              <a:gd name="connsiteY12" fmla="*/ 0 h 1127353"/>
              <a:gd name="connsiteX0" fmla="*/ 0 w 11544527"/>
              <a:gd name="connsiteY0" fmla="*/ 139700 h 1127353"/>
              <a:gd name="connsiteX1" fmla="*/ 492760 w 11544527"/>
              <a:gd name="connsiteY1" fmla="*/ 1127125 h 1127353"/>
              <a:gd name="connsiteX2" fmla="*/ 2183539 w 11544527"/>
              <a:gd name="connsiteY2" fmla="*/ 1123769 h 1127353"/>
              <a:gd name="connsiteX3" fmla="*/ 2675346 w 11544527"/>
              <a:gd name="connsiteY3" fmla="*/ 146867 h 1127353"/>
              <a:gd name="connsiteX4" fmla="*/ 4388984 w 11544527"/>
              <a:gd name="connsiteY4" fmla="*/ 151357 h 1127353"/>
              <a:gd name="connsiteX5" fmla="*/ 4858884 w 11544527"/>
              <a:gd name="connsiteY5" fmla="*/ 1116875 h 1127353"/>
              <a:gd name="connsiteX6" fmla="*/ 6566127 w 11544527"/>
              <a:gd name="connsiteY6" fmla="*/ 1117600 h 1127353"/>
              <a:gd name="connsiteX7" fmla="*/ 7050315 w 11544527"/>
              <a:gd name="connsiteY7" fmla="*/ 145143 h 1127353"/>
              <a:gd name="connsiteX8" fmla="*/ 8757784 w 11544527"/>
              <a:gd name="connsiteY8" fmla="*/ 149679 h 1127353"/>
              <a:gd name="connsiteX9" fmla="*/ 9227230 w 11544527"/>
              <a:gd name="connsiteY9" fmla="*/ 1118054 h 1127353"/>
              <a:gd name="connsiteX10" fmla="*/ 10963956 w 11544527"/>
              <a:gd name="connsiteY10" fmla="*/ 1127353 h 1127353"/>
              <a:gd name="connsiteX11" fmla="*/ 11544527 w 11544527"/>
              <a:gd name="connsiteY11" fmla="*/ 0 h 1127353"/>
              <a:gd name="connsiteX12" fmla="*/ 11544527 w 11544527"/>
              <a:gd name="connsiteY12" fmla="*/ 0 h 1127353"/>
              <a:gd name="connsiteX0" fmla="*/ 0 w 11544527"/>
              <a:gd name="connsiteY0" fmla="*/ 139700 h 1127125"/>
              <a:gd name="connsiteX1" fmla="*/ 492760 w 11544527"/>
              <a:gd name="connsiteY1" fmla="*/ 1127125 h 1127125"/>
              <a:gd name="connsiteX2" fmla="*/ 2183539 w 11544527"/>
              <a:gd name="connsiteY2" fmla="*/ 1123769 h 1127125"/>
              <a:gd name="connsiteX3" fmla="*/ 2675346 w 11544527"/>
              <a:gd name="connsiteY3" fmla="*/ 146867 h 1127125"/>
              <a:gd name="connsiteX4" fmla="*/ 4388984 w 11544527"/>
              <a:gd name="connsiteY4" fmla="*/ 151357 h 1127125"/>
              <a:gd name="connsiteX5" fmla="*/ 4858884 w 11544527"/>
              <a:gd name="connsiteY5" fmla="*/ 1116875 h 1127125"/>
              <a:gd name="connsiteX6" fmla="*/ 6566127 w 11544527"/>
              <a:gd name="connsiteY6" fmla="*/ 1117600 h 1127125"/>
              <a:gd name="connsiteX7" fmla="*/ 7050315 w 11544527"/>
              <a:gd name="connsiteY7" fmla="*/ 145143 h 1127125"/>
              <a:gd name="connsiteX8" fmla="*/ 8757784 w 11544527"/>
              <a:gd name="connsiteY8" fmla="*/ 149679 h 1127125"/>
              <a:gd name="connsiteX9" fmla="*/ 9227230 w 11544527"/>
              <a:gd name="connsiteY9" fmla="*/ 1118054 h 1127125"/>
              <a:gd name="connsiteX10" fmla="*/ 10959194 w 11544527"/>
              <a:gd name="connsiteY10" fmla="*/ 1117828 h 1127125"/>
              <a:gd name="connsiteX11" fmla="*/ 11544527 w 11544527"/>
              <a:gd name="connsiteY11" fmla="*/ 0 h 1127125"/>
              <a:gd name="connsiteX12" fmla="*/ 11544527 w 11544527"/>
              <a:gd name="connsiteY12" fmla="*/ 0 h 1127125"/>
              <a:gd name="connsiteX0" fmla="*/ 0 w 11561820"/>
              <a:gd name="connsiteY0" fmla="*/ 188264 h 1175689"/>
              <a:gd name="connsiteX1" fmla="*/ 492760 w 11561820"/>
              <a:gd name="connsiteY1" fmla="*/ 1175689 h 1175689"/>
              <a:gd name="connsiteX2" fmla="*/ 2183539 w 11561820"/>
              <a:gd name="connsiteY2" fmla="*/ 1172333 h 1175689"/>
              <a:gd name="connsiteX3" fmla="*/ 2675346 w 11561820"/>
              <a:gd name="connsiteY3" fmla="*/ 195431 h 1175689"/>
              <a:gd name="connsiteX4" fmla="*/ 4388984 w 11561820"/>
              <a:gd name="connsiteY4" fmla="*/ 199921 h 1175689"/>
              <a:gd name="connsiteX5" fmla="*/ 4858884 w 11561820"/>
              <a:gd name="connsiteY5" fmla="*/ 1165439 h 1175689"/>
              <a:gd name="connsiteX6" fmla="*/ 6566127 w 11561820"/>
              <a:gd name="connsiteY6" fmla="*/ 1166164 h 1175689"/>
              <a:gd name="connsiteX7" fmla="*/ 7050315 w 11561820"/>
              <a:gd name="connsiteY7" fmla="*/ 193707 h 1175689"/>
              <a:gd name="connsiteX8" fmla="*/ 8757784 w 11561820"/>
              <a:gd name="connsiteY8" fmla="*/ 198243 h 1175689"/>
              <a:gd name="connsiteX9" fmla="*/ 9227230 w 11561820"/>
              <a:gd name="connsiteY9" fmla="*/ 1166618 h 1175689"/>
              <a:gd name="connsiteX10" fmla="*/ 10959194 w 11561820"/>
              <a:gd name="connsiteY10" fmla="*/ 1166392 h 1175689"/>
              <a:gd name="connsiteX11" fmla="*/ 11544527 w 11561820"/>
              <a:gd name="connsiteY11" fmla="*/ 48564 h 1175689"/>
              <a:gd name="connsiteX12" fmla="*/ 11392127 w 11561820"/>
              <a:gd name="connsiteY12" fmla="*/ 220014 h 1175689"/>
              <a:gd name="connsiteX0" fmla="*/ 0 w 11544527"/>
              <a:gd name="connsiteY0" fmla="*/ 139700 h 1127125"/>
              <a:gd name="connsiteX1" fmla="*/ 492760 w 11544527"/>
              <a:gd name="connsiteY1" fmla="*/ 1127125 h 1127125"/>
              <a:gd name="connsiteX2" fmla="*/ 2183539 w 11544527"/>
              <a:gd name="connsiteY2" fmla="*/ 1123769 h 1127125"/>
              <a:gd name="connsiteX3" fmla="*/ 2675346 w 11544527"/>
              <a:gd name="connsiteY3" fmla="*/ 146867 h 1127125"/>
              <a:gd name="connsiteX4" fmla="*/ 4388984 w 11544527"/>
              <a:gd name="connsiteY4" fmla="*/ 151357 h 1127125"/>
              <a:gd name="connsiteX5" fmla="*/ 4858884 w 11544527"/>
              <a:gd name="connsiteY5" fmla="*/ 1116875 h 1127125"/>
              <a:gd name="connsiteX6" fmla="*/ 6566127 w 11544527"/>
              <a:gd name="connsiteY6" fmla="*/ 1117600 h 1127125"/>
              <a:gd name="connsiteX7" fmla="*/ 7050315 w 11544527"/>
              <a:gd name="connsiteY7" fmla="*/ 145143 h 1127125"/>
              <a:gd name="connsiteX8" fmla="*/ 8757784 w 11544527"/>
              <a:gd name="connsiteY8" fmla="*/ 149679 h 1127125"/>
              <a:gd name="connsiteX9" fmla="*/ 9227230 w 11544527"/>
              <a:gd name="connsiteY9" fmla="*/ 1118054 h 1127125"/>
              <a:gd name="connsiteX10" fmla="*/ 10959194 w 11544527"/>
              <a:gd name="connsiteY10" fmla="*/ 1117828 h 1127125"/>
              <a:gd name="connsiteX11" fmla="*/ 11544527 w 11544527"/>
              <a:gd name="connsiteY11" fmla="*/ 0 h 1127125"/>
              <a:gd name="connsiteX0" fmla="*/ 0 w 11420702"/>
              <a:gd name="connsiteY0" fmla="*/ 0 h 987425"/>
              <a:gd name="connsiteX1" fmla="*/ 492760 w 11420702"/>
              <a:gd name="connsiteY1" fmla="*/ 987425 h 987425"/>
              <a:gd name="connsiteX2" fmla="*/ 2183539 w 11420702"/>
              <a:gd name="connsiteY2" fmla="*/ 984069 h 987425"/>
              <a:gd name="connsiteX3" fmla="*/ 2675346 w 11420702"/>
              <a:gd name="connsiteY3" fmla="*/ 7167 h 987425"/>
              <a:gd name="connsiteX4" fmla="*/ 4388984 w 11420702"/>
              <a:gd name="connsiteY4" fmla="*/ 11657 h 987425"/>
              <a:gd name="connsiteX5" fmla="*/ 4858884 w 11420702"/>
              <a:gd name="connsiteY5" fmla="*/ 977175 h 987425"/>
              <a:gd name="connsiteX6" fmla="*/ 6566127 w 11420702"/>
              <a:gd name="connsiteY6" fmla="*/ 977900 h 987425"/>
              <a:gd name="connsiteX7" fmla="*/ 7050315 w 11420702"/>
              <a:gd name="connsiteY7" fmla="*/ 5443 h 987425"/>
              <a:gd name="connsiteX8" fmla="*/ 8757784 w 11420702"/>
              <a:gd name="connsiteY8" fmla="*/ 9979 h 987425"/>
              <a:gd name="connsiteX9" fmla="*/ 9227230 w 11420702"/>
              <a:gd name="connsiteY9" fmla="*/ 978354 h 987425"/>
              <a:gd name="connsiteX10" fmla="*/ 10959194 w 11420702"/>
              <a:gd name="connsiteY10" fmla="*/ 978128 h 987425"/>
              <a:gd name="connsiteX11" fmla="*/ 11420702 w 11420702"/>
              <a:gd name="connsiteY11" fmla="*/ 3175 h 987425"/>
              <a:gd name="connsiteX0" fmla="*/ 0 w 11396890"/>
              <a:gd name="connsiteY0" fmla="*/ 0 h 987425"/>
              <a:gd name="connsiteX1" fmla="*/ 492760 w 11396890"/>
              <a:gd name="connsiteY1" fmla="*/ 987425 h 987425"/>
              <a:gd name="connsiteX2" fmla="*/ 2183539 w 11396890"/>
              <a:gd name="connsiteY2" fmla="*/ 984069 h 987425"/>
              <a:gd name="connsiteX3" fmla="*/ 2675346 w 11396890"/>
              <a:gd name="connsiteY3" fmla="*/ 7167 h 987425"/>
              <a:gd name="connsiteX4" fmla="*/ 4388984 w 11396890"/>
              <a:gd name="connsiteY4" fmla="*/ 11657 h 987425"/>
              <a:gd name="connsiteX5" fmla="*/ 4858884 w 11396890"/>
              <a:gd name="connsiteY5" fmla="*/ 977175 h 987425"/>
              <a:gd name="connsiteX6" fmla="*/ 6566127 w 11396890"/>
              <a:gd name="connsiteY6" fmla="*/ 977900 h 987425"/>
              <a:gd name="connsiteX7" fmla="*/ 7050315 w 11396890"/>
              <a:gd name="connsiteY7" fmla="*/ 5443 h 987425"/>
              <a:gd name="connsiteX8" fmla="*/ 8757784 w 11396890"/>
              <a:gd name="connsiteY8" fmla="*/ 9979 h 987425"/>
              <a:gd name="connsiteX9" fmla="*/ 9227230 w 11396890"/>
              <a:gd name="connsiteY9" fmla="*/ 978354 h 987425"/>
              <a:gd name="connsiteX10" fmla="*/ 10959194 w 11396890"/>
              <a:gd name="connsiteY10" fmla="*/ 978128 h 987425"/>
              <a:gd name="connsiteX11" fmla="*/ 11396890 w 11396890"/>
              <a:gd name="connsiteY11" fmla="*/ 41275 h 987425"/>
              <a:gd name="connsiteX0" fmla="*/ 0 w 11396890"/>
              <a:gd name="connsiteY0" fmla="*/ 0 h 987425"/>
              <a:gd name="connsiteX1" fmla="*/ 492760 w 11396890"/>
              <a:gd name="connsiteY1" fmla="*/ 987425 h 987425"/>
              <a:gd name="connsiteX2" fmla="*/ 2183539 w 11396890"/>
              <a:gd name="connsiteY2" fmla="*/ 984069 h 987425"/>
              <a:gd name="connsiteX3" fmla="*/ 2675346 w 11396890"/>
              <a:gd name="connsiteY3" fmla="*/ 7167 h 987425"/>
              <a:gd name="connsiteX4" fmla="*/ 4388984 w 11396890"/>
              <a:gd name="connsiteY4" fmla="*/ 11657 h 987425"/>
              <a:gd name="connsiteX5" fmla="*/ 4858884 w 11396890"/>
              <a:gd name="connsiteY5" fmla="*/ 977175 h 987425"/>
              <a:gd name="connsiteX6" fmla="*/ 6566127 w 11396890"/>
              <a:gd name="connsiteY6" fmla="*/ 977900 h 987425"/>
              <a:gd name="connsiteX7" fmla="*/ 7050315 w 11396890"/>
              <a:gd name="connsiteY7" fmla="*/ 5443 h 987425"/>
              <a:gd name="connsiteX8" fmla="*/ 8757784 w 11396890"/>
              <a:gd name="connsiteY8" fmla="*/ 9979 h 987425"/>
              <a:gd name="connsiteX9" fmla="*/ 9227230 w 11396890"/>
              <a:gd name="connsiteY9" fmla="*/ 978354 h 987425"/>
              <a:gd name="connsiteX10" fmla="*/ 10949669 w 11396890"/>
              <a:gd name="connsiteY10" fmla="*/ 978128 h 987425"/>
              <a:gd name="connsiteX11" fmla="*/ 11396890 w 11396890"/>
              <a:gd name="connsiteY11" fmla="*/ 41275 h 987425"/>
              <a:gd name="connsiteX0" fmla="*/ 0 w 11396890"/>
              <a:gd name="connsiteY0" fmla="*/ 0 h 987425"/>
              <a:gd name="connsiteX1" fmla="*/ 492760 w 11396890"/>
              <a:gd name="connsiteY1" fmla="*/ 987425 h 987425"/>
              <a:gd name="connsiteX2" fmla="*/ 2183539 w 11396890"/>
              <a:gd name="connsiteY2" fmla="*/ 984069 h 987425"/>
              <a:gd name="connsiteX3" fmla="*/ 2675346 w 11396890"/>
              <a:gd name="connsiteY3" fmla="*/ 7167 h 987425"/>
              <a:gd name="connsiteX4" fmla="*/ 4388984 w 11396890"/>
              <a:gd name="connsiteY4" fmla="*/ 11657 h 987425"/>
              <a:gd name="connsiteX5" fmla="*/ 4858884 w 11396890"/>
              <a:gd name="connsiteY5" fmla="*/ 977175 h 987425"/>
              <a:gd name="connsiteX6" fmla="*/ 6566127 w 11396890"/>
              <a:gd name="connsiteY6" fmla="*/ 977900 h 987425"/>
              <a:gd name="connsiteX7" fmla="*/ 7050315 w 11396890"/>
              <a:gd name="connsiteY7" fmla="*/ 5443 h 987425"/>
              <a:gd name="connsiteX8" fmla="*/ 8757784 w 11396890"/>
              <a:gd name="connsiteY8" fmla="*/ 9979 h 987425"/>
              <a:gd name="connsiteX9" fmla="*/ 9227230 w 11396890"/>
              <a:gd name="connsiteY9" fmla="*/ 978354 h 987425"/>
              <a:gd name="connsiteX10" fmla="*/ 10940144 w 11396890"/>
              <a:gd name="connsiteY10" fmla="*/ 978128 h 987425"/>
              <a:gd name="connsiteX11" fmla="*/ 11396890 w 11396890"/>
              <a:gd name="connsiteY11" fmla="*/ 41275 h 987425"/>
              <a:gd name="connsiteX0" fmla="*/ 0 w 11396890"/>
              <a:gd name="connsiteY0" fmla="*/ 0 h 987425"/>
              <a:gd name="connsiteX1" fmla="*/ 492760 w 11396890"/>
              <a:gd name="connsiteY1" fmla="*/ 987425 h 987425"/>
              <a:gd name="connsiteX2" fmla="*/ 2183539 w 11396890"/>
              <a:gd name="connsiteY2" fmla="*/ 984069 h 987425"/>
              <a:gd name="connsiteX3" fmla="*/ 2675346 w 11396890"/>
              <a:gd name="connsiteY3" fmla="*/ 7167 h 987425"/>
              <a:gd name="connsiteX4" fmla="*/ 4388984 w 11396890"/>
              <a:gd name="connsiteY4" fmla="*/ 5307 h 987425"/>
              <a:gd name="connsiteX5" fmla="*/ 4858884 w 11396890"/>
              <a:gd name="connsiteY5" fmla="*/ 977175 h 987425"/>
              <a:gd name="connsiteX6" fmla="*/ 6566127 w 11396890"/>
              <a:gd name="connsiteY6" fmla="*/ 977900 h 987425"/>
              <a:gd name="connsiteX7" fmla="*/ 7050315 w 11396890"/>
              <a:gd name="connsiteY7" fmla="*/ 5443 h 987425"/>
              <a:gd name="connsiteX8" fmla="*/ 8757784 w 11396890"/>
              <a:gd name="connsiteY8" fmla="*/ 9979 h 987425"/>
              <a:gd name="connsiteX9" fmla="*/ 9227230 w 11396890"/>
              <a:gd name="connsiteY9" fmla="*/ 978354 h 987425"/>
              <a:gd name="connsiteX10" fmla="*/ 10940144 w 11396890"/>
              <a:gd name="connsiteY10" fmla="*/ 978128 h 987425"/>
              <a:gd name="connsiteX11" fmla="*/ 11396890 w 11396890"/>
              <a:gd name="connsiteY11" fmla="*/ 41275 h 987425"/>
              <a:gd name="connsiteX0" fmla="*/ 0 w 11396890"/>
              <a:gd name="connsiteY0" fmla="*/ 0 h 987425"/>
              <a:gd name="connsiteX1" fmla="*/ 492760 w 11396890"/>
              <a:gd name="connsiteY1" fmla="*/ 987425 h 987425"/>
              <a:gd name="connsiteX2" fmla="*/ 2183539 w 11396890"/>
              <a:gd name="connsiteY2" fmla="*/ 984069 h 987425"/>
              <a:gd name="connsiteX3" fmla="*/ 2675346 w 11396890"/>
              <a:gd name="connsiteY3" fmla="*/ 7167 h 987425"/>
              <a:gd name="connsiteX4" fmla="*/ 4388984 w 11396890"/>
              <a:gd name="connsiteY4" fmla="*/ 5307 h 987425"/>
              <a:gd name="connsiteX5" fmla="*/ 4858884 w 11396890"/>
              <a:gd name="connsiteY5" fmla="*/ 977175 h 987425"/>
              <a:gd name="connsiteX6" fmla="*/ 6566127 w 11396890"/>
              <a:gd name="connsiteY6" fmla="*/ 977900 h 987425"/>
              <a:gd name="connsiteX7" fmla="*/ 7050315 w 11396890"/>
              <a:gd name="connsiteY7" fmla="*/ 5443 h 987425"/>
              <a:gd name="connsiteX8" fmla="*/ 8754609 w 11396890"/>
              <a:gd name="connsiteY8" fmla="*/ 3629 h 987425"/>
              <a:gd name="connsiteX9" fmla="*/ 9227230 w 11396890"/>
              <a:gd name="connsiteY9" fmla="*/ 978354 h 987425"/>
              <a:gd name="connsiteX10" fmla="*/ 10940144 w 11396890"/>
              <a:gd name="connsiteY10" fmla="*/ 978128 h 987425"/>
              <a:gd name="connsiteX11" fmla="*/ 11396890 w 11396890"/>
              <a:gd name="connsiteY11" fmla="*/ 41275 h 987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396890" h="987425">
                <a:moveTo>
                  <a:pt x="0" y="0"/>
                </a:moveTo>
                <a:lnTo>
                  <a:pt x="492760" y="987425"/>
                </a:lnTo>
                <a:lnTo>
                  <a:pt x="2183539" y="984069"/>
                </a:lnTo>
                <a:lnTo>
                  <a:pt x="2675346" y="7167"/>
                </a:lnTo>
                <a:lnTo>
                  <a:pt x="4388984" y="5307"/>
                </a:lnTo>
                <a:lnTo>
                  <a:pt x="4858884" y="977175"/>
                </a:lnTo>
                <a:lnTo>
                  <a:pt x="6566127" y="977900"/>
                </a:lnTo>
                <a:lnTo>
                  <a:pt x="7050315" y="5443"/>
                </a:lnTo>
                <a:lnTo>
                  <a:pt x="8754609" y="3629"/>
                </a:lnTo>
                <a:lnTo>
                  <a:pt x="9227230" y="978354"/>
                </a:lnTo>
                <a:lnTo>
                  <a:pt x="10940144" y="978128"/>
                </a:lnTo>
                <a:cubicBezTo>
                  <a:pt x="11135255" y="605519"/>
                  <a:pt x="11324735" y="199005"/>
                  <a:pt x="11396890" y="41275"/>
                </a:cubicBezTo>
              </a:path>
            </a:pathLst>
          </a:custGeom>
          <a:noFill/>
          <a:ln w="6350">
            <a:gradFill flip="none" rotWithShape="1">
              <a:gsLst>
                <a:gs pos="28000">
                  <a:schemeClr val="accent2"/>
                </a:gs>
                <a:gs pos="75000">
                  <a:schemeClr val="accent5"/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>
              <a:latin typeface="Century Gothic"/>
              <a:cs typeface="Century Gothic"/>
            </a:endParaRPr>
          </a:p>
        </p:txBody>
      </p:sp>
      <p:pic>
        <p:nvPicPr>
          <p:cNvPr id="60" name="Picture Placeholder 59" descr="unsplash.jpg"/>
          <p:cNvPicPr>
            <a:picLocks noGrp="1" noChangeAspect="1"/>
          </p:cNvPicPr>
          <p:nvPr>
            <p:ph type="pic" sz="quarter" idx="13"/>
          </p:nvPr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71" b="8071"/>
          <a:stretch>
            <a:fillRect/>
          </a:stretch>
        </p:blipFill>
        <p:spPr>
          <a:ln>
            <a:noFill/>
          </a:ln>
        </p:spPr>
      </p:pic>
      <p:pic>
        <p:nvPicPr>
          <p:cNvPr id="61" name="Picture Placeholder 60" descr="unsplash copy 2.jpg"/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24" b="8724"/>
          <a:stretch>
            <a:fillRect/>
          </a:stretch>
        </p:blipFill>
        <p:spPr>
          <a:ln>
            <a:noFill/>
          </a:ln>
        </p:spPr>
      </p:pic>
      <p:pic>
        <p:nvPicPr>
          <p:cNvPr id="62" name="Picture Placeholder 61" descr="unsplash copy 3.jpg"/>
          <p:cNvPicPr>
            <a:picLocks noGrp="1" noChangeAspect="1"/>
          </p:cNvPicPr>
          <p:nvPr>
            <p:ph type="pic" sz="quarter" idx="15"/>
          </p:nvPr>
        </p:nvPicPr>
        <p:blipFill>
          <a:blip r:embed="rId4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45" b="8045"/>
          <a:stretch>
            <a:fillRect/>
          </a:stretch>
        </p:blipFill>
        <p:spPr>
          <a:ln>
            <a:noFill/>
          </a:ln>
        </p:spPr>
      </p:pic>
      <p:pic>
        <p:nvPicPr>
          <p:cNvPr id="63" name="Picture Placeholder 62" descr="unsplash copy 4.jpg"/>
          <p:cNvPicPr>
            <a:picLocks noGrp="1" noChangeAspect="1"/>
          </p:cNvPicPr>
          <p:nvPr>
            <p:ph type="pic" sz="quarter" idx="16"/>
          </p:nvPr>
        </p:nvPicPr>
        <p:blipFill>
          <a:blip r:embed="rId5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23" b="9923"/>
          <a:stretch>
            <a:fillRect/>
          </a:stretch>
        </p:blipFill>
        <p:spPr>
          <a:ln>
            <a:noFill/>
          </a:ln>
        </p:spPr>
      </p:pic>
      <p:pic>
        <p:nvPicPr>
          <p:cNvPr id="65" name="Picture Placeholder 64" descr="unsplash copy 5.jpg"/>
          <p:cNvPicPr>
            <a:picLocks noGrp="1" noChangeAspect="1"/>
          </p:cNvPicPr>
          <p:nvPr>
            <p:ph type="pic" sz="quarter" idx="17"/>
          </p:nvPr>
        </p:nvPicPr>
        <p:blipFill>
          <a:blip r:embed="rId6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46" b="8046"/>
          <a:stretch>
            <a:fillRect/>
          </a:stretch>
        </p:blipFill>
        <p:spPr>
          <a:ln>
            <a:noFill/>
          </a:ln>
        </p:spPr>
      </p:pic>
      <p:sp>
        <p:nvSpPr>
          <p:cNvPr id="69" name="Rectangle 68"/>
          <p:cNvSpPr/>
          <p:nvPr/>
        </p:nvSpPr>
        <p:spPr>
          <a:xfrm>
            <a:off x="1680311" y="316522"/>
            <a:ext cx="8754452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400" dirty="0" smtClean="0">
                <a:latin typeface="Century Gothic"/>
                <a:cs typeface="Century Gothic"/>
              </a:rPr>
              <a:t>Major Clients Acquired</a:t>
            </a:r>
            <a:endParaRPr lang="en-US" sz="3400" dirty="0">
              <a:solidFill>
                <a:schemeClr val="tx1">
                  <a:lumMod val="65000"/>
                  <a:lumOff val="35000"/>
                </a:schemeClr>
              </a:solidFill>
              <a:latin typeface="Century Gothic"/>
              <a:cs typeface="Century Gothic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660401" y="5045891"/>
            <a:ext cx="2184399" cy="1128373"/>
            <a:chOff x="660401" y="5045891"/>
            <a:chExt cx="2184399" cy="1128373"/>
          </a:xfrm>
        </p:grpSpPr>
        <p:sp>
          <p:nvSpPr>
            <p:cNvPr id="35" name="TextBox 34">
              <a:extLst>
                <a:ext uri="{FF2B5EF4-FFF2-40B4-BE49-F238E27FC236}">
                  <a16:creationId xmlns="" xmlns:a16="http://schemas.microsoft.com/office/drawing/2014/main" id="{0B4C4FEF-1699-4327-9046-9B40B73C9087}"/>
                </a:ext>
              </a:extLst>
            </p:cNvPr>
            <p:cNvSpPr txBox="1"/>
            <p:nvPr/>
          </p:nvSpPr>
          <p:spPr>
            <a:xfrm flipH="1">
              <a:off x="750968" y="5045891"/>
              <a:ext cx="201763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000" b="1" dirty="0" smtClean="0">
                  <a:solidFill>
                    <a:schemeClr val="accent5"/>
                  </a:solidFill>
                  <a:latin typeface="Century Gothic"/>
                  <a:ea typeface="Adobe Fan Heiti Std B" pitchFamily="34" charset="-128"/>
                  <a:cs typeface="Century Gothic"/>
                </a:rPr>
                <a:t>ABC Corp</a:t>
              </a:r>
              <a:endParaRPr lang="en-US" sz="2000" b="1" dirty="0">
                <a:solidFill>
                  <a:schemeClr val="accent5"/>
                </a:solidFill>
                <a:latin typeface="Century Gothic"/>
                <a:cs typeface="Century Gothic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660401" y="5435600"/>
              <a:ext cx="2184399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latin typeface="Century Gothic"/>
                  <a:cs typeface="Century Gothic"/>
                </a:rPr>
                <a:t>It is the leader in tech and can bring more revenue for us.</a:t>
              </a:r>
              <a:endParaRPr lang="en-US" sz="1400" dirty="0">
                <a:latin typeface="Century Gothic"/>
                <a:cs typeface="Century Gothic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2870201" y="4103173"/>
            <a:ext cx="2184399" cy="1156691"/>
            <a:chOff x="2870201" y="4103173"/>
            <a:chExt cx="2184399" cy="1156691"/>
          </a:xfrm>
        </p:grpSpPr>
        <p:sp>
          <p:nvSpPr>
            <p:cNvPr id="28" name="TextBox 27">
              <a:extLst>
                <a:ext uri="{FF2B5EF4-FFF2-40B4-BE49-F238E27FC236}">
                  <a16:creationId xmlns="" xmlns:a16="http://schemas.microsoft.com/office/drawing/2014/main" id="{AAD5E204-F5A2-4A05-ABD9-BFADCEAC9D24}"/>
                </a:ext>
              </a:extLst>
            </p:cNvPr>
            <p:cNvSpPr txBox="1"/>
            <p:nvPr/>
          </p:nvSpPr>
          <p:spPr>
            <a:xfrm flipH="1">
              <a:off x="3321148" y="4103173"/>
              <a:ext cx="121364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000" b="1" dirty="0" smtClean="0">
                  <a:solidFill>
                    <a:schemeClr val="accent2"/>
                  </a:solidFill>
                  <a:latin typeface="Century Gothic"/>
                  <a:ea typeface="Adobe Fan Heiti Std B" pitchFamily="34" charset="-128"/>
                  <a:cs typeface="Century Gothic"/>
                </a:rPr>
                <a:t>DEF </a:t>
              </a:r>
              <a:r>
                <a:rPr lang="en-US" sz="2000" b="1" dirty="0" err="1" smtClean="0">
                  <a:solidFill>
                    <a:schemeClr val="accent2"/>
                  </a:solidFill>
                  <a:latin typeface="Century Gothic"/>
                  <a:ea typeface="Adobe Fan Heiti Std B" pitchFamily="34" charset="-128"/>
                  <a:cs typeface="Century Gothic"/>
                </a:rPr>
                <a:t>Inc</a:t>
              </a:r>
              <a:endParaRPr lang="en-US" sz="2000" b="1" dirty="0">
                <a:solidFill>
                  <a:schemeClr val="accent2"/>
                </a:solidFill>
                <a:latin typeface="Century Gothic"/>
                <a:cs typeface="Century Gothic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2870201" y="4521200"/>
              <a:ext cx="2184399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latin typeface="Century Gothic"/>
                  <a:cs typeface="Century Gothic"/>
                </a:rPr>
                <a:t>It is the leader in tech and can bring more revenue for us.</a:t>
              </a:r>
              <a:endParaRPr lang="en-US" sz="1400" dirty="0">
                <a:latin typeface="Century Gothic"/>
                <a:cs typeface="Century Gothic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5054601" y="5045891"/>
            <a:ext cx="2184399" cy="1128373"/>
            <a:chOff x="5054601" y="5045891"/>
            <a:chExt cx="2184399" cy="1128373"/>
          </a:xfrm>
        </p:grpSpPr>
        <p:sp>
          <p:nvSpPr>
            <p:cNvPr id="22" name="TextBox 21">
              <a:extLst>
                <a:ext uri="{FF2B5EF4-FFF2-40B4-BE49-F238E27FC236}">
                  <a16:creationId xmlns="" xmlns:a16="http://schemas.microsoft.com/office/drawing/2014/main" id="{9C6D7A17-AC6C-4A10-AD7C-F4C21D5C2331}"/>
                </a:ext>
              </a:extLst>
            </p:cNvPr>
            <p:cNvSpPr txBox="1"/>
            <p:nvPr/>
          </p:nvSpPr>
          <p:spPr>
            <a:xfrm flipH="1">
              <a:off x="5496780" y="5045891"/>
              <a:ext cx="121364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000" b="1" dirty="0" smtClean="0">
                  <a:solidFill>
                    <a:schemeClr val="accent5"/>
                  </a:solidFill>
                  <a:latin typeface="Century Gothic"/>
                  <a:ea typeface="Adobe Fan Heiti Std B" pitchFamily="34" charset="-128"/>
                  <a:cs typeface="Century Gothic"/>
                </a:rPr>
                <a:t>XYZ LLC</a:t>
              </a:r>
              <a:endParaRPr lang="en-US" sz="2000" b="1" dirty="0">
                <a:solidFill>
                  <a:schemeClr val="accent5"/>
                </a:solidFill>
                <a:latin typeface="Century Gothic"/>
                <a:ea typeface="Adobe Fan Heiti Std B" pitchFamily="34" charset="-128"/>
                <a:cs typeface="Century Gothic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5054601" y="5435600"/>
              <a:ext cx="2184399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latin typeface="Century Gothic"/>
                  <a:cs typeface="Century Gothic"/>
                </a:rPr>
                <a:t>It is the leader in tech and can bring more revenue for us.</a:t>
              </a:r>
              <a:endParaRPr lang="en-US" sz="1400" dirty="0">
                <a:latin typeface="Century Gothic"/>
                <a:cs typeface="Century Gothic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9423401" y="5045891"/>
            <a:ext cx="2184399" cy="1128373"/>
            <a:chOff x="9423401" y="5045891"/>
            <a:chExt cx="2184399" cy="1128373"/>
          </a:xfrm>
        </p:grpSpPr>
        <p:sp>
          <p:nvSpPr>
            <p:cNvPr id="39" name="TextBox 38">
              <a:extLst>
                <a:ext uri="{FF2B5EF4-FFF2-40B4-BE49-F238E27FC236}">
                  <a16:creationId xmlns="" xmlns:a16="http://schemas.microsoft.com/office/drawing/2014/main" id="{6A687737-E1C5-4797-A3F9-3DD25E1DB822}"/>
                </a:ext>
              </a:extLst>
            </p:cNvPr>
            <p:cNvSpPr txBox="1"/>
            <p:nvPr/>
          </p:nvSpPr>
          <p:spPr>
            <a:xfrm flipH="1">
              <a:off x="9592872" y="5045891"/>
              <a:ext cx="183712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000" b="1" dirty="0" smtClean="0">
                  <a:solidFill>
                    <a:schemeClr val="accent5"/>
                  </a:solidFill>
                  <a:latin typeface="Century Gothic"/>
                  <a:ea typeface="Adobe Fan Heiti Std B" pitchFamily="34" charset="-128"/>
                  <a:cs typeface="Century Gothic"/>
                </a:rPr>
                <a:t>XYZ Group</a:t>
              </a:r>
              <a:endParaRPr lang="en-US" sz="2000" b="1" dirty="0">
                <a:solidFill>
                  <a:schemeClr val="accent5"/>
                </a:solidFill>
                <a:latin typeface="Century Gothic"/>
                <a:cs typeface="Century Gothic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9423401" y="5435600"/>
              <a:ext cx="2184399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latin typeface="Century Gothic"/>
                  <a:cs typeface="Century Gothic"/>
                </a:rPr>
                <a:t>It is the leader in tech and can bring more revenue for us.</a:t>
              </a:r>
              <a:endParaRPr lang="en-US" sz="1400" dirty="0">
                <a:latin typeface="Century Gothic"/>
                <a:cs typeface="Century Gothic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7213601" y="4103173"/>
            <a:ext cx="2184399" cy="1156691"/>
            <a:chOff x="7213601" y="4103173"/>
            <a:chExt cx="2184399" cy="1156691"/>
          </a:xfrm>
        </p:grpSpPr>
        <p:sp>
          <p:nvSpPr>
            <p:cNvPr id="43" name="TextBox 42">
              <a:extLst>
                <a:ext uri="{FF2B5EF4-FFF2-40B4-BE49-F238E27FC236}">
                  <a16:creationId xmlns="" xmlns:a16="http://schemas.microsoft.com/office/drawing/2014/main" id="{F7C88EE5-D93E-4B0D-9086-59158828310D}"/>
                </a:ext>
              </a:extLst>
            </p:cNvPr>
            <p:cNvSpPr txBox="1"/>
            <p:nvPr/>
          </p:nvSpPr>
          <p:spPr>
            <a:xfrm flipH="1">
              <a:off x="7708434" y="4103173"/>
              <a:ext cx="121364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000" b="1" dirty="0" smtClean="0">
                  <a:solidFill>
                    <a:schemeClr val="accent2"/>
                  </a:solidFill>
                  <a:latin typeface="Century Gothic"/>
                  <a:ea typeface="Adobe Fan Heiti Std B" pitchFamily="34" charset="-128"/>
                  <a:cs typeface="Century Gothic"/>
                </a:rPr>
                <a:t>ABC Co</a:t>
              </a:r>
              <a:endParaRPr lang="en-US" sz="2000" b="1" dirty="0">
                <a:solidFill>
                  <a:schemeClr val="accent2"/>
                </a:solidFill>
                <a:latin typeface="Century Gothic"/>
                <a:ea typeface="Adobe Fan Heiti Std B" pitchFamily="34" charset="-128"/>
                <a:cs typeface="Century Gothic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7213601" y="4521200"/>
              <a:ext cx="2184399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latin typeface="Century Gothic"/>
                  <a:cs typeface="Century Gothic"/>
                </a:rPr>
                <a:t>It is the leader in tech and can bring more revenue for us.</a:t>
              </a:r>
              <a:endParaRPr lang="en-US" sz="1400" dirty="0">
                <a:latin typeface="Century Gothic"/>
                <a:cs typeface="Century Gothic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672256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3672 0.32176 L -1.66667E-6 3.7037E-7 " pathEditMode="relative" ptsTypes="AA">
                                      <p:cBhvr>
                                        <p:cTn id="6" dur="1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1731 -0.32477 L 6.25E-6 -2.59259E-6 " pathEditMode="relative" ptsTypes="AA">
                                      <p:cBhvr>
                                        <p:cTn id="8" dur="1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82 0.48426 L 8.33333E-7 -3.7037E-6 " pathEditMode="relative" ptsTypes="AA">
                                      <p:cBhvr>
                                        <p:cTn id="10" dur="1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2057 -0.33635 L 4.16667E-7 -9.62963E-6 " pathEditMode="relative" ptsTypes="AA">
                                      <p:cBhvr>
                                        <p:cTn id="12" dur="1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946 0.30764 L 7.5E-6 -1.11111E-6 " pathEditMode="relative" ptsTypes="AA">
                                      <p:cBhvr>
                                        <p:cTn id="14" dur="1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8" dur="3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3" presetClass="entr" presetSubtype="16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3" presetClass="entr" presetSubtype="16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xmlns="" id="{CA4C6959-CB37-4392-8366-A26BA7799C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3367614"/>
              </p:ext>
            </p:extLst>
          </p:nvPr>
        </p:nvGraphicFramePr>
        <p:xfrm>
          <a:off x="530087" y="2353635"/>
          <a:ext cx="2459921" cy="14548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8343">
                  <a:extLst>
                    <a:ext uri="{9D8B030D-6E8A-4147-A177-3AD203B41FA5}">
                      <a16:colId xmlns:a16="http://schemas.microsoft.com/office/drawing/2014/main" xmlns="" val="1538416284"/>
                    </a:ext>
                  </a:extLst>
                </a:gridCol>
                <a:gridCol w="348343">
                  <a:extLst>
                    <a:ext uri="{9D8B030D-6E8A-4147-A177-3AD203B41FA5}">
                      <a16:colId xmlns:a16="http://schemas.microsoft.com/office/drawing/2014/main" xmlns="" val="3199654662"/>
                    </a:ext>
                  </a:extLst>
                </a:gridCol>
                <a:gridCol w="348343">
                  <a:extLst>
                    <a:ext uri="{9D8B030D-6E8A-4147-A177-3AD203B41FA5}">
                      <a16:colId xmlns:a16="http://schemas.microsoft.com/office/drawing/2014/main" xmlns="" val="3007723743"/>
                    </a:ext>
                  </a:extLst>
                </a:gridCol>
                <a:gridCol w="369863">
                  <a:extLst>
                    <a:ext uri="{9D8B030D-6E8A-4147-A177-3AD203B41FA5}">
                      <a16:colId xmlns:a16="http://schemas.microsoft.com/office/drawing/2014/main" xmlns="" val="635490025"/>
                    </a:ext>
                  </a:extLst>
                </a:gridCol>
                <a:gridCol w="348343">
                  <a:extLst>
                    <a:ext uri="{9D8B030D-6E8A-4147-A177-3AD203B41FA5}">
                      <a16:colId xmlns:a16="http://schemas.microsoft.com/office/drawing/2014/main" xmlns="" val="1934662272"/>
                    </a:ext>
                  </a:extLst>
                </a:gridCol>
                <a:gridCol w="348343">
                  <a:extLst>
                    <a:ext uri="{9D8B030D-6E8A-4147-A177-3AD203B41FA5}">
                      <a16:colId xmlns:a16="http://schemas.microsoft.com/office/drawing/2014/main" xmlns="" val="1380016709"/>
                    </a:ext>
                  </a:extLst>
                </a:gridCol>
                <a:gridCol w="348343">
                  <a:extLst>
                    <a:ext uri="{9D8B030D-6E8A-4147-A177-3AD203B41FA5}">
                      <a16:colId xmlns:a16="http://schemas.microsoft.com/office/drawing/2014/main" xmlns="" val="4291607647"/>
                    </a:ext>
                  </a:extLst>
                </a:gridCol>
              </a:tblGrid>
              <a:tr h="270707">
                <a:tc gridSpan="7"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accent5"/>
                          </a:solidFill>
                          <a:latin typeface="Century Gothic"/>
                          <a:cs typeface="Century Gothic"/>
                        </a:rPr>
                        <a:t>Jan </a:t>
                      </a:r>
                      <a:r>
                        <a:rPr 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entury Gothic"/>
                          <a:cs typeface="Century Gothic"/>
                        </a:rPr>
                        <a:t>2019</a:t>
                      </a:r>
                    </a:p>
                  </a:txBody>
                  <a:tcPr marL="78059" marR="78059" marT="45267" marB="45267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7570677"/>
                  </a:ext>
                </a:extLst>
              </a:tr>
              <a:tr h="152624"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bg1"/>
                          </a:solidFill>
                          <a:latin typeface="Century Gothic"/>
                          <a:cs typeface="Century Gothic"/>
                        </a:rPr>
                        <a:t>Sun</a:t>
                      </a:r>
                    </a:p>
                  </a:txBody>
                  <a:tcPr marL="78059" marR="78059" marT="31045" marB="31045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bg1"/>
                          </a:solidFill>
                          <a:latin typeface="Century Gothic"/>
                          <a:cs typeface="Century Gothic"/>
                        </a:rPr>
                        <a:t>Mon</a:t>
                      </a:r>
                    </a:p>
                  </a:txBody>
                  <a:tcPr marL="78059" marR="78059" marT="31045" marB="31045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bg1"/>
                          </a:solidFill>
                          <a:latin typeface="Century Gothic"/>
                          <a:cs typeface="Century Gothic"/>
                        </a:rPr>
                        <a:t>Tue</a:t>
                      </a:r>
                    </a:p>
                  </a:txBody>
                  <a:tcPr marL="78059" marR="78059" marT="31045" marB="31045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bg1"/>
                          </a:solidFill>
                          <a:latin typeface="Century Gothic"/>
                          <a:cs typeface="Century Gothic"/>
                        </a:rPr>
                        <a:t>Wed</a:t>
                      </a:r>
                    </a:p>
                  </a:txBody>
                  <a:tcPr marL="78059" marR="78059" marT="31045" marB="31045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bg1"/>
                          </a:solidFill>
                          <a:latin typeface="Century Gothic"/>
                          <a:cs typeface="Century Gothic"/>
                        </a:rPr>
                        <a:t>Thu</a:t>
                      </a:r>
                    </a:p>
                  </a:txBody>
                  <a:tcPr marL="78059" marR="78059" marT="31045" marB="31045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bg1"/>
                          </a:solidFill>
                          <a:latin typeface="Century Gothic"/>
                          <a:cs typeface="Century Gothic"/>
                        </a:rPr>
                        <a:t>Fri</a:t>
                      </a:r>
                    </a:p>
                  </a:txBody>
                  <a:tcPr marL="78059" marR="78059" marT="31045" marB="31045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bg1"/>
                          </a:solidFill>
                          <a:latin typeface="Century Gothic"/>
                          <a:cs typeface="Century Gothic"/>
                        </a:rPr>
                        <a:t>Sat</a:t>
                      </a:r>
                    </a:p>
                  </a:txBody>
                  <a:tcPr marL="78059" marR="78059" marT="31045" marB="31045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11832160"/>
                  </a:ext>
                </a:extLst>
              </a:tr>
              <a:tr h="167713"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entury Gothic"/>
                        <a:cs typeface="Century Gothic"/>
                      </a:endParaRPr>
                    </a:p>
                  </a:txBody>
                  <a:tcPr marL="78059" marR="78059" marT="31045" marB="3104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entury Gothic"/>
                        <a:cs typeface="Century Gothic"/>
                      </a:endParaRPr>
                    </a:p>
                  </a:txBody>
                  <a:tcPr marL="78059" marR="78059" marT="31045" marB="3104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entury Gothic"/>
                          <a:cs typeface="Century Gothic"/>
                        </a:rPr>
                        <a:t>1</a:t>
                      </a:r>
                    </a:p>
                  </a:txBody>
                  <a:tcPr marL="78059" marR="78059" marT="31045" marB="3104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entury Gothic"/>
                          <a:cs typeface="Century Gothic"/>
                        </a:rPr>
                        <a:t>2</a:t>
                      </a:r>
                    </a:p>
                  </a:txBody>
                  <a:tcPr marL="78059" marR="78059" marT="31045" marB="3104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entury Gothic"/>
                          <a:cs typeface="Century Gothic"/>
                        </a:rPr>
                        <a:t>3</a:t>
                      </a:r>
                    </a:p>
                  </a:txBody>
                  <a:tcPr marL="78059" marR="78059" marT="31045" marB="3104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entury Gothic"/>
                          <a:cs typeface="Century Gothic"/>
                        </a:rPr>
                        <a:t>4</a:t>
                      </a:r>
                    </a:p>
                  </a:txBody>
                  <a:tcPr marL="78059" marR="78059" marT="31045" marB="3104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entury Gothic"/>
                          <a:cs typeface="Century Gothic"/>
                        </a:rPr>
                        <a:t>5</a:t>
                      </a:r>
                    </a:p>
                  </a:txBody>
                  <a:tcPr marL="78059" marR="78059" marT="31045" marB="3104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91041446"/>
                  </a:ext>
                </a:extLst>
              </a:tr>
              <a:tr h="167713"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entury Gothic"/>
                          <a:cs typeface="Century Gothic"/>
                        </a:rPr>
                        <a:t>6</a:t>
                      </a:r>
                    </a:p>
                  </a:txBody>
                  <a:tcPr marL="78059" marR="78059" marT="31045" marB="3104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entury Gothic"/>
                          <a:cs typeface="Century Gothic"/>
                        </a:rPr>
                        <a:t>7</a:t>
                      </a:r>
                    </a:p>
                  </a:txBody>
                  <a:tcPr marL="78059" marR="78059" marT="31045" marB="3104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entury Gothic"/>
                          <a:cs typeface="Century Gothic"/>
                        </a:rPr>
                        <a:t>8</a:t>
                      </a:r>
                    </a:p>
                  </a:txBody>
                  <a:tcPr marL="78059" marR="78059" marT="31045" marB="3104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entury Gothic"/>
                          <a:cs typeface="Century Gothic"/>
                        </a:rPr>
                        <a:t>9</a:t>
                      </a:r>
                    </a:p>
                  </a:txBody>
                  <a:tcPr marL="78059" marR="78059" marT="31045" marB="3104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entury Gothic"/>
                          <a:cs typeface="Century Gothic"/>
                        </a:rPr>
                        <a:t>10</a:t>
                      </a:r>
                    </a:p>
                  </a:txBody>
                  <a:tcPr marL="78059" marR="78059" marT="31045" marB="3104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entury Gothic"/>
                          <a:cs typeface="Century Gothic"/>
                        </a:rPr>
                        <a:t>11</a:t>
                      </a:r>
                    </a:p>
                  </a:txBody>
                  <a:tcPr marL="78059" marR="78059" marT="31045" marB="3104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entury Gothic"/>
                          <a:cs typeface="Century Gothic"/>
                        </a:rPr>
                        <a:t>12</a:t>
                      </a:r>
                    </a:p>
                  </a:txBody>
                  <a:tcPr marL="78059" marR="78059" marT="31045" marB="3104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35131901"/>
                  </a:ext>
                </a:extLst>
              </a:tr>
              <a:tr h="167713"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entury Gothic"/>
                          <a:cs typeface="Century Gothic"/>
                        </a:rPr>
                        <a:t>13</a:t>
                      </a:r>
                    </a:p>
                  </a:txBody>
                  <a:tcPr marL="78059" marR="78059" marT="31045" marB="3104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entury Gothic"/>
                          <a:cs typeface="Century Gothic"/>
                        </a:rPr>
                        <a:t>14</a:t>
                      </a:r>
                    </a:p>
                  </a:txBody>
                  <a:tcPr marL="78059" marR="78059" marT="31045" marB="3104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entury Gothic"/>
                          <a:cs typeface="Century Gothic"/>
                        </a:rPr>
                        <a:t>15</a:t>
                      </a:r>
                    </a:p>
                  </a:txBody>
                  <a:tcPr marL="78059" marR="78059" marT="31045" marB="3104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entury Gothic"/>
                          <a:cs typeface="Century Gothic"/>
                        </a:rPr>
                        <a:t>16</a:t>
                      </a:r>
                    </a:p>
                  </a:txBody>
                  <a:tcPr marL="78059" marR="78059" marT="31045" marB="3104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entury Gothic"/>
                          <a:cs typeface="Century Gothic"/>
                        </a:rPr>
                        <a:t>17</a:t>
                      </a:r>
                    </a:p>
                  </a:txBody>
                  <a:tcPr marL="78059" marR="78059" marT="31045" marB="3104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entury Gothic"/>
                          <a:cs typeface="Century Gothic"/>
                        </a:rPr>
                        <a:t>18</a:t>
                      </a:r>
                    </a:p>
                  </a:txBody>
                  <a:tcPr marL="78059" marR="78059" marT="31045" marB="3104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entury Gothic"/>
                          <a:cs typeface="Century Gothic"/>
                        </a:rPr>
                        <a:t>19</a:t>
                      </a:r>
                    </a:p>
                  </a:txBody>
                  <a:tcPr marL="78059" marR="78059" marT="31045" marB="3104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29835362"/>
                  </a:ext>
                </a:extLst>
              </a:tr>
              <a:tr h="167713"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entury Gothic"/>
                          <a:cs typeface="Century Gothic"/>
                        </a:rPr>
                        <a:t>20</a:t>
                      </a:r>
                    </a:p>
                  </a:txBody>
                  <a:tcPr marL="78059" marR="78059" marT="31045" marB="3104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entury Gothic"/>
                          <a:cs typeface="Century Gothic"/>
                        </a:rPr>
                        <a:t>21</a:t>
                      </a:r>
                    </a:p>
                  </a:txBody>
                  <a:tcPr marL="78059" marR="78059" marT="31045" marB="3104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entury Gothic"/>
                          <a:cs typeface="Century Gothic"/>
                        </a:rPr>
                        <a:t>22</a:t>
                      </a:r>
                    </a:p>
                  </a:txBody>
                  <a:tcPr marL="78059" marR="78059" marT="31045" marB="3104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entury Gothic"/>
                          <a:cs typeface="Century Gothic"/>
                        </a:rPr>
                        <a:t>23</a:t>
                      </a:r>
                    </a:p>
                  </a:txBody>
                  <a:tcPr marL="78059" marR="78059" marT="31045" marB="3104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entury Gothic"/>
                          <a:cs typeface="Century Gothic"/>
                        </a:rPr>
                        <a:t>24</a:t>
                      </a:r>
                    </a:p>
                  </a:txBody>
                  <a:tcPr marL="78059" marR="78059" marT="31045" marB="3104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entury Gothic"/>
                          <a:cs typeface="Century Gothic"/>
                        </a:rPr>
                        <a:t>25</a:t>
                      </a:r>
                    </a:p>
                  </a:txBody>
                  <a:tcPr marL="78059" marR="78059" marT="31045" marB="3104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entury Gothic"/>
                          <a:cs typeface="Century Gothic"/>
                        </a:rPr>
                        <a:t>26</a:t>
                      </a:r>
                    </a:p>
                  </a:txBody>
                  <a:tcPr marL="78059" marR="78059" marT="31045" marB="3104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1486689"/>
                  </a:ext>
                </a:extLst>
              </a:tr>
              <a:tr h="167713"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entury Gothic"/>
                          <a:cs typeface="Century Gothic"/>
                        </a:rPr>
                        <a:t>27</a:t>
                      </a:r>
                    </a:p>
                  </a:txBody>
                  <a:tcPr marL="78059" marR="78059" marT="31045" marB="3104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entury Gothic"/>
                          <a:cs typeface="Century Gothic"/>
                        </a:rPr>
                        <a:t>28</a:t>
                      </a:r>
                    </a:p>
                  </a:txBody>
                  <a:tcPr marL="78059" marR="78059" marT="31045" marB="3104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entury Gothic"/>
                          <a:cs typeface="Century Gothic"/>
                        </a:rPr>
                        <a:t>29</a:t>
                      </a:r>
                    </a:p>
                  </a:txBody>
                  <a:tcPr marL="78059" marR="78059" marT="31045" marB="3104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entury Gothic"/>
                          <a:cs typeface="Century Gothic"/>
                        </a:rPr>
                        <a:t>30</a:t>
                      </a:r>
                    </a:p>
                  </a:txBody>
                  <a:tcPr marL="78059" marR="78059" marT="31045" marB="3104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entury Gothic"/>
                          <a:cs typeface="Century Gothic"/>
                        </a:rPr>
                        <a:t>31</a:t>
                      </a:r>
                    </a:p>
                  </a:txBody>
                  <a:tcPr marL="78059" marR="78059" marT="31045" marB="3104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entury Gothic"/>
                        <a:cs typeface="Century Gothic"/>
                      </a:endParaRPr>
                    </a:p>
                  </a:txBody>
                  <a:tcPr marL="78059" marR="78059" marT="31045" marB="3104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entury Gothic"/>
                        <a:cs typeface="Century Gothic"/>
                      </a:endParaRPr>
                    </a:p>
                  </a:txBody>
                  <a:tcPr marL="78059" marR="78059" marT="31045" marB="3104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88159024"/>
                  </a:ext>
                </a:extLst>
              </a:tr>
              <a:tr h="167713"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entury Gothic"/>
                        <a:cs typeface="Century Gothic"/>
                      </a:endParaRPr>
                    </a:p>
                  </a:txBody>
                  <a:tcPr marL="78059" marR="78059" marT="31045" marB="3104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entury Gothic"/>
                        <a:cs typeface="Century Gothic"/>
                      </a:endParaRPr>
                    </a:p>
                  </a:txBody>
                  <a:tcPr marL="78059" marR="78059" marT="31045" marB="3104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entury Gothic"/>
                        <a:cs typeface="Century Gothic"/>
                      </a:endParaRPr>
                    </a:p>
                  </a:txBody>
                  <a:tcPr marL="78059" marR="78059" marT="31045" marB="3104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entury Gothic"/>
                        <a:cs typeface="Century Gothic"/>
                      </a:endParaRPr>
                    </a:p>
                  </a:txBody>
                  <a:tcPr marL="78059" marR="78059" marT="31045" marB="3104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entury Gothic"/>
                        <a:cs typeface="Century Gothic"/>
                      </a:endParaRPr>
                    </a:p>
                  </a:txBody>
                  <a:tcPr marL="78059" marR="78059" marT="31045" marB="3104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entury Gothic"/>
                        <a:cs typeface="Century Gothic"/>
                      </a:endParaRPr>
                    </a:p>
                  </a:txBody>
                  <a:tcPr marL="78059" marR="78059" marT="31045" marB="3104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entury Gothic"/>
                        <a:cs typeface="Century Gothic"/>
                      </a:endParaRPr>
                    </a:p>
                  </a:txBody>
                  <a:tcPr marL="78059" marR="78059" marT="31045" marB="3104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41629052"/>
                  </a:ext>
                </a:extLst>
              </a:tr>
            </a:tbl>
          </a:graphicData>
        </a:graphic>
      </p:graphicFrame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xmlns="" id="{F8D9C4A3-1C4F-447E-9B43-3437EBF7B6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1128454"/>
              </p:ext>
            </p:extLst>
          </p:nvPr>
        </p:nvGraphicFramePr>
        <p:xfrm>
          <a:off x="530087" y="3833715"/>
          <a:ext cx="2459921" cy="14548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8343">
                  <a:extLst>
                    <a:ext uri="{9D8B030D-6E8A-4147-A177-3AD203B41FA5}">
                      <a16:colId xmlns:a16="http://schemas.microsoft.com/office/drawing/2014/main" xmlns="" val="1538416284"/>
                    </a:ext>
                  </a:extLst>
                </a:gridCol>
                <a:gridCol w="348343">
                  <a:extLst>
                    <a:ext uri="{9D8B030D-6E8A-4147-A177-3AD203B41FA5}">
                      <a16:colId xmlns:a16="http://schemas.microsoft.com/office/drawing/2014/main" xmlns="" val="3199654662"/>
                    </a:ext>
                  </a:extLst>
                </a:gridCol>
                <a:gridCol w="348343">
                  <a:extLst>
                    <a:ext uri="{9D8B030D-6E8A-4147-A177-3AD203B41FA5}">
                      <a16:colId xmlns:a16="http://schemas.microsoft.com/office/drawing/2014/main" xmlns="" val="3007723743"/>
                    </a:ext>
                  </a:extLst>
                </a:gridCol>
                <a:gridCol w="369863">
                  <a:extLst>
                    <a:ext uri="{9D8B030D-6E8A-4147-A177-3AD203B41FA5}">
                      <a16:colId xmlns:a16="http://schemas.microsoft.com/office/drawing/2014/main" xmlns="" val="635490025"/>
                    </a:ext>
                  </a:extLst>
                </a:gridCol>
                <a:gridCol w="348343">
                  <a:extLst>
                    <a:ext uri="{9D8B030D-6E8A-4147-A177-3AD203B41FA5}">
                      <a16:colId xmlns:a16="http://schemas.microsoft.com/office/drawing/2014/main" xmlns="" val="1934662272"/>
                    </a:ext>
                  </a:extLst>
                </a:gridCol>
                <a:gridCol w="348343">
                  <a:extLst>
                    <a:ext uri="{9D8B030D-6E8A-4147-A177-3AD203B41FA5}">
                      <a16:colId xmlns:a16="http://schemas.microsoft.com/office/drawing/2014/main" xmlns="" val="1380016709"/>
                    </a:ext>
                  </a:extLst>
                </a:gridCol>
                <a:gridCol w="348343">
                  <a:extLst>
                    <a:ext uri="{9D8B030D-6E8A-4147-A177-3AD203B41FA5}">
                      <a16:colId xmlns:a16="http://schemas.microsoft.com/office/drawing/2014/main" xmlns="" val="4291607647"/>
                    </a:ext>
                  </a:extLst>
                </a:gridCol>
              </a:tblGrid>
              <a:tr h="270707">
                <a:tc gridSpan="7"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accent5"/>
                          </a:solidFill>
                          <a:latin typeface="Century Gothic"/>
                          <a:cs typeface="Century Gothic"/>
                        </a:rPr>
                        <a:t>May </a:t>
                      </a:r>
                      <a:r>
                        <a:rPr 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entury Gothic"/>
                          <a:cs typeface="Century Gothic"/>
                        </a:rPr>
                        <a:t>2019</a:t>
                      </a:r>
                    </a:p>
                  </a:txBody>
                  <a:tcPr marL="78059" marR="78059" marT="45267" marB="45267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7570677"/>
                  </a:ext>
                </a:extLst>
              </a:tr>
              <a:tr h="152624">
                <a:tc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solidFill>
                            <a:schemeClr val="bg1"/>
                          </a:solidFill>
                          <a:latin typeface="Century Gothic"/>
                          <a:cs typeface="Century Gothic"/>
                        </a:rPr>
                        <a:t>Sun</a:t>
                      </a:r>
                    </a:p>
                  </a:txBody>
                  <a:tcPr marL="78059" marR="78059" marT="31045" marB="31045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bg1"/>
                          </a:solidFill>
                          <a:latin typeface="Century Gothic"/>
                          <a:cs typeface="Century Gothic"/>
                        </a:rPr>
                        <a:t>Mon</a:t>
                      </a:r>
                    </a:p>
                  </a:txBody>
                  <a:tcPr marL="78059" marR="78059" marT="31045" marB="31045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bg1"/>
                          </a:solidFill>
                          <a:latin typeface="Century Gothic"/>
                          <a:cs typeface="Century Gothic"/>
                        </a:rPr>
                        <a:t>Tue</a:t>
                      </a:r>
                    </a:p>
                  </a:txBody>
                  <a:tcPr marL="78059" marR="78059" marT="31045" marB="31045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bg1"/>
                          </a:solidFill>
                          <a:latin typeface="Century Gothic"/>
                          <a:cs typeface="Century Gothic"/>
                        </a:rPr>
                        <a:t>Wed</a:t>
                      </a:r>
                    </a:p>
                  </a:txBody>
                  <a:tcPr marL="78059" marR="78059" marT="31045" marB="31045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bg1"/>
                          </a:solidFill>
                          <a:latin typeface="Century Gothic"/>
                          <a:cs typeface="Century Gothic"/>
                        </a:rPr>
                        <a:t>Thu</a:t>
                      </a:r>
                    </a:p>
                  </a:txBody>
                  <a:tcPr marL="78059" marR="78059" marT="31045" marB="31045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bg1"/>
                          </a:solidFill>
                          <a:latin typeface="Century Gothic"/>
                          <a:cs typeface="Century Gothic"/>
                        </a:rPr>
                        <a:t>Fri</a:t>
                      </a:r>
                    </a:p>
                  </a:txBody>
                  <a:tcPr marL="78059" marR="78059" marT="31045" marB="31045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bg1"/>
                          </a:solidFill>
                          <a:latin typeface="Century Gothic"/>
                          <a:cs typeface="Century Gothic"/>
                        </a:rPr>
                        <a:t>Sat</a:t>
                      </a:r>
                    </a:p>
                  </a:txBody>
                  <a:tcPr marL="78059" marR="78059" marT="31045" marB="31045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11832160"/>
                  </a:ext>
                </a:extLst>
              </a:tr>
              <a:tr h="167713"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entury Gothic"/>
                        <a:cs typeface="Century Gothic"/>
                      </a:endParaRPr>
                    </a:p>
                  </a:txBody>
                  <a:tcPr marL="78059" marR="78059" marT="31045" marB="3104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entury Gothic"/>
                        <a:cs typeface="Century Gothic"/>
                      </a:endParaRPr>
                    </a:p>
                  </a:txBody>
                  <a:tcPr marL="78059" marR="78059" marT="31045" marB="3104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entury Gothic"/>
                        <a:cs typeface="Century Gothic"/>
                      </a:endParaRPr>
                    </a:p>
                  </a:txBody>
                  <a:tcPr marL="78059" marR="78059" marT="31045" marB="3104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entury Gothic"/>
                          <a:cs typeface="Century Gothic"/>
                        </a:rPr>
                        <a:t>1</a:t>
                      </a:r>
                    </a:p>
                  </a:txBody>
                  <a:tcPr marL="78059" marR="78059" marT="31045" marB="3104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entury Gothic"/>
                          <a:cs typeface="Century Gothic"/>
                        </a:rPr>
                        <a:t>2</a:t>
                      </a:r>
                    </a:p>
                  </a:txBody>
                  <a:tcPr marL="78059" marR="78059" marT="31045" marB="3104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entury Gothic"/>
                          <a:cs typeface="Century Gothic"/>
                        </a:rPr>
                        <a:t>3</a:t>
                      </a:r>
                    </a:p>
                  </a:txBody>
                  <a:tcPr marL="78059" marR="78059" marT="31045" marB="3104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entury Gothic"/>
                          <a:cs typeface="Century Gothic"/>
                        </a:rPr>
                        <a:t>4</a:t>
                      </a:r>
                    </a:p>
                  </a:txBody>
                  <a:tcPr marL="78059" marR="78059" marT="31045" marB="3104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91041446"/>
                  </a:ext>
                </a:extLst>
              </a:tr>
              <a:tr h="167713"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entury Gothic"/>
                          <a:cs typeface="Century Gothic"/>
                        </a:rPr>
                        <a:t>5</a:t>
                      </a:r>
                    </a:p>
                  </a:txBody>
                  <a:tcPr marL="78059" marR="78059" marT="31045" marB="3104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entury Gothic"/>
                          <a:cs typeface="Century Gothic"/>
                        </a:rPr>
                        <a:t>6</a:t>
                      </a:r>
                    </a:p>
                  </a:txBody>
                  <a:tcPr marL="78059" marR="78059" marT="31045" marB="3104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entury Gothic"/>
                          <a:cs typeface="Century Gothic"/>
                        </a:rPr>
                        <a:t>7</a:t>
                      </a:r>
                    </a:p>
                  </a:txBody>
                  <a:tcPr marL="78059" marR="78059" marT="31045" marB="3104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entury Gothic"/>
                          <a:cs typeface="Century Gothic"/>
                        </a:rPr>
                        <a:t>8</a:t>
                      </a:r>
                    </a:p>
                  </a:txBody>
                  <a:tcPr marL="78059" marR="78059" marT="31045" marB="3104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entury Gothic"/>
                          <a:cs typeface="Century Gothic"/>
                        </a:rPr>
                        <a:t>9</a:t>
                      </a:r>
                    </a:p>
                  </a:txBody>
                  <a:tcPr marL="78059" marR="78059" marT="31045" marB="3104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entury Gothic"/>
                          <a:cs typeface="Century Gothic"/>
                        </a:rPr>
                        <a:t>10</a:t>
                      </a:r>
                    </a:p>
                  </a:txBody>
                  <a:tcPr marL="78059" marR="78059" marT="31045" marB="3104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entury Gothic"/>
                          <a:cs typeface="Century Gothic"/>
                        </a:rPr>
                        <a:t>11</a:t>
                      </a:r>
                    </a:p>
                  </a:txBody>
                  <a:tcPr marL="78059" marR="78059" marT="31045" marB="3104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35131901"/>
                  </a:ext>
                </a:extLst>
              </a:tr>
              <a:tr h="167713"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entury Gothic"/>
                          <a:cs typeface="Century Gothic"/>
                        </a:rPr>
                        <a:t>12</a:t>
                      </a:r>
                    </a:p>
                  </a:txBody>
                  <a:tcPr marL="78059" marR="78059" marT="31045" marB="3104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entury Gothic"/>
                          <a:cs typeface="Century Gothic"/>
                        </a:rPr>
                        <a:t>13</a:t>
                      </a:r>
                    </a:p>
                  </a:txBody>
                  <a:tcPr marL="78059" marR="78059" marT="31045" marB="3104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entury Gothic"/>
                          <a:cs typeface="Century Gothic"/>
                        </a:rPr>
                        <a:t>14</a:t>
                      </a:r>
                    </a:p>
                  </a:txBody>
                  <a:tcPr marL="78059" marR="78059" marT="31045" marB="3104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entury Gothic"/>
                          <a:cs typeface="Century Gothic"/>
                        </a:rPr>
                        <a:t>15</a:t>
                      </a:r>
                    </a:p>
                  </a:txBody>
                  <a:tcPr marL="78059" marR="78059" marT="31045" marB="3104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entury Gothic"/>
                          <a:cs typeface="Century Gothic"/>
                        </a:rPr>
                        <a:t>16</a:t>
                      </a:r>
                    </a:p>
                  </a:txBody>
                  <a:tcPr marL="78059" marR="78059" marT="31045" marB="3104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entury Gothic"/>
                          <a:cs typeface="Century Gothic"/>
                        </a:rPr>
                        <a:t>17</a:t>
                      </a:r>
                    </a:p>
                  </a:txBody>
                  <a:tcPr marL="78059" marR="78059" marT="31045" marB="3104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entury Gothic"/>
                          <a:cs typeface="Century Gothic"/>
                        </a:rPr>
                        <a:t>18</a:t>
                      </a:r>
                    </a:p>
                  </a:txBody>
                  <a:tcPr marL="78059" marR="78059" marT="31045" marB="3104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29835362"/>
                  </a:ext>
                </a:extLst>
              </a:tr>
              <a:tr h="167713"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entury Gothic"/>
                          <a:cs typeface="Century Gothic"/>
                        </a:rPr>
                        <a:t>19</a:t>
                      </a:r>
                    </a:p>
                  </a:txBody>
                  <a:tcPr marL="78059" marR="78059" marT="31045" marB="3104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entury Gothic"/>
                          <a:cs typeface="Century Gothic"/>
                        </a:rPr>
                        <a:t>20</a:t>
                      </a:r>
                    </a:p>
                  </a:txBody>
                  <a:tcPr marL="78059" marR="78059" marT="31045" marB="3104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entury Gothic"/>
                          <a:cs typeface="Century Gothic"/>
                        </a:rPr>
                        <a:t>21</a:t>
                      </a:r>
                    </a:p>
                  </a:txBody>
                  <a:tcPr marL="78059" marR="78059" marT="31045" marB="3104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entury Gothic"/>
                          <a:cs typeface="Century Gothic"/>
                        </a:rPr>
                        <a:t>22</a:t>
                      </a:r>
                    </a:p>
                  </a:txBody>
                  <a:tcPr marL="78059" marR="78059" marT="31045" marB="3104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entury Gothic"/>
                          <a:cs typeface="Century Gothic"/>
                        </a:rPr>
                        <a:t>23</a:t>
                      </a:r>
                    </a:p>
                  </a:txBody>
                  <a:tcPr marL="78059" marR="78059" marT="31045" marB="3104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entury Gothic"/>
                          <a:cs typeface="Century Gothic"/>
                        </a:rPr>
                        <a:t>24</a:t>
                      </a:r>
                    </a:p>
                  </a:txBody>
                  <a:tcPr marL="78059" marR="78059" marT="31045" marB="3104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entury Gothic"/>
                          <a:cs typeface="Century Gothic"/>
                        </a:rPr>
                        <a:t>25</a:t>
                      </a:r>
                    </a:p>
                  </a:txBody>
                  <a:tcPr marL="78059" marR="78059" marT="31045" marB="3104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1486689"/>
                  </a:ext>
                </a:extLst>
              </a:tr>
              <a:tr h="167713"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entury Gothic"/>
                          <a:cs typeface="Century Gothic"/>
                        </a:rPr>
                        <a:t>26</a:t>
                      </a:r>
                    </a:p>
                  </a:txBody>
                  <a:tcPr marL="78059" marR="78059" marT="31045" marB="3104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entury Gothic"/>
                          <a:cs typeface="Century Gothic"/>
                        </a:rPr>
                        <a:t>27</a:t>
                      </a:r>
                    </a:p>
                  </a:txBody>
                  <a:tcPr marL="78059" marR="78059" marT="31045" marB="3104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entury Gothic"/>
                          <a:cs typeface="Century Gothic"/>
                        </a:rPr>
                        <a:t>28</a:t>
                      </a:r>
                    </a:p>
                  </a:txBody>
                  <a:tcPr marL="78059" marR="78059" marT="31045" marB="3104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entury Gothic"/>
                          <a:cs typeface="Century Gothic"/>
                        </a:rPr>
                        <a:t>29</a:t>
                      </a:r>
                    </a:p>
                  </a:txBody>
                  <a:tcPr marL="78059" marR="78059" marT="31045" marB="3104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entury Gothic"/>
                          <a:cs typeface="Century Gothic"/>
                        </a:rPr>
                        <a:t>30</a:t>
                      </a:r>
                    </a:p>
                  </a:txBody>
                  <a:tcPr marL="78059" marR="78059" marT="31045" marB="3104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entury Gothic"/>
                          <a:cs typeface="Century Gothic"/>
                        </a:rPr>
                        <a:t>31</a:t>
                      </a:r>
                    </a:p>
                  </a:txBody>
                  <a:tcPr marL="78059" marR="78059" marT="31045" marB="3104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entury Gothic"/>
                        <a:cs typeface="Century Gothic"/>
                      </a:endParaRPr>
                    </a:p>
                  </a:txBody>
                  <a:tcPr marL="78059" marR="78059" marT="31045" marB="3104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88159024"/>
                  </a:ext>
                </a:extLst>
              </a:tr>
              <a:tr h="167713"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entury Gothic"/>
                        <a:cs typeface="Century Gothic"/>
                      </a:endParaRPr>
                    </a:p>
                  </a:txBody>
                  <a:tcPr marL="78059" marR="78059" marT="31045" marB="3104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entury Gothic"/>
                        <a:cs typeface="Century Gothic"/>
                      </a:endParaRPr>
                    </a:p>
                  </a:txBody>
                  <a:tcPr marL="78059" marR="78059" marT="31045" marB="3104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entury Gothic"/>
                        <a:cs typeface="Century Gothic"/>
                      </a:endParaRPr>
                    </a:p>
                  </a:txBody>
                  <a:tcPr marL="78059" marR="78059" marT="31045" marB="3104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entury Gothic"/>
                        <a:cs typeface="Century Gothic"/>
                      </a:endParaRPr>
                    </a:p>
                  </a:txBody>
                  <a:tcPr marL="78059" marR="78059" marT="31045" marB="3104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entury Gothic"/>
                        <a:cs typeface="Century Gothic"/>
                      </a:endParaRPr>
                    </a:p>
                  </a:txBody>
                  <a:tcPr marL="78059" marR="78059" marT="31045" marB="3104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entury Gothic"/>
                        <a:cs typeface="Century Gothic"/>
                      </a:endParaRPr>
                    </a:p>
                  </a:txBody>
                  <a:tcPr marL="78059" marR="78059" marT="31045" marB="3104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entury Gothic"/>
                        <a:cs typeface="Century Gothic"/>
                      </a:endParaRPr>
                    </a:p>
                  </a:txBody>
                  <a:tcPr marL="78059" marR="78059" marT="31045" marB="3104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41629052"/>
                  </a:ext>
                </a:extLst>
              </a:tr>
            </a:tbl>
          </a:graphicData>
        </a:graphic>
      </p:graphicFrame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xmlns="" id="{ECD50F5C-AE54-4F1A-9791-B6F99AE4DB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8233785"/>
              </p:ext>
            </p:extLst>
          </p:nvPr>
        </p:nvGraphicFramePr>
        <p:xfrm>
          <a:off x="530087" y="5313795"/>
          <a:ext cx="2459921" cy="14548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8343">
                  <a:extLst>
                    <a:ext uri="{9D8B030D-6E8A-4147-A177-3AD203B41FA5}">
                      <a16:colId xmlns:a16="http://schemas.microsoft.com/office/drawing/2014/main" xmlns="" val="1538416284"/>
                    </a:ext>
                  </a:extLst>
                </a:gridCol>
                <a:gridCol w="348343">
                  <a:extLst>
                    <a:ext uri="{9D8B030D-6E8A-4147-A177-3AD203B41FA5}">
                      <a16:colId xmlns:a16="http://schemas.microsoft.com/office/drawing/2014/main" xmlns="" val="3199654662"/>
                    </a:ext>
                  </a:extLst>
                </a:gridCol>
                <a:gridCol w="348343">
                  <a:extLst>
                    <a:ext uri="{9D8B030D-6E8A-4147-A177-3AD203B41FA5}">
                      <a16:colId xmlns:a16="http://schemas.microsoft.com/office/drawing/2014/main" xmlns="" val="3007723743"/>
                    </a:ext>
                  </a:extLst>
                </a:gridCol>
                <a:gridCol w="369863">
                  <a:extLst>
                    <a:ext uri="{9D8B030D-6E8A-4147-A177-3AD203B41FA5}">
                      <a16:colId xmlns:a16="http://schemas.microsoft.com/office/drawing/2014/main" xmlns="" val="635490025"/>
                    </a:ext>
                  </a:extLst>
                </a:gridCol>
                <a:gridCol w="348343">
                  <a:extLst>
                    <a:ext uri="{9D8B030D-6E8A-4147-A177-3AD203B41FA5}">
                      <a16:colId xmlns:a16="http://schemas.microsoft.com/office/drawing/2014/main" xmlns="" val="1934662272"/>
                    </a:ext>
                  </a:extLst>
                </a:gridCol>
                <a:gridCol w="348343">
                  <a:extLst>
                    <a:ext uri="{9D8B030D-6E8A-4147-A177-3AD203B41FA5}">
                      <a16:colId xmlns:a16="http://schemas.microsoft.com/office/drawing/2014/main" xmlns="" val="1380016709"/>
                    </a:ext>
                  </a:extLst>
                </a:gridCol>
                <a:gridCol w="348343">
                  <a:extLst>
                    <a:ext uri="{9D8B030D-6E8A-4147-A177-3AD203B41FA5}">
                      <a16:colId xmlns:a16="http://schemas.microsoft.com/office/drawing/2014/main" xmlns="" val="4291607647"/>
                    </a:ext>
                  </a:extLst>
                </a:gridCol>
              </a:tblGrid>
              <a:tr h="270707">
                <a:tc gridSpan="7"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00A5D3"/>
                          </a:solidFill>
                          <a:latin typeface="Century Gothic"/>
                          <a:cs typeface="Century Gothic"/>
                        </a:rPr>
                        <a:t>Sep </a:t>
                      </a:r>
                      <a:r>
                        <a:rPr 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entury Gothic"/>
                          <a:cs typeface="Century Gothic"/>
                        </a:rPr>
                        <a:t>2019</a:t>
                      </a:r>
                    </a:p>
                  </a:txBody>
                  <a:tcPr marL="78059" marR="78059" marT="45267" marB="45267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7570677"/>
                  </a:ext>
                </a:extLst>
              </a:tr>
              <a:tr h="152624">
                <a:tc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solidFill>
                            <a:schemeClr val="bg1"/>
                          </a:solidFill>
                          <a:latin typeface="Century Gothic"/>
                          <a:cs typeface="Century Gothic"/>
                        </a:rPr>
                        <a:t>Sun</a:t>
                      </a:r>
                    </a:p>
                  </a:txBody>
                  <a:tcPr marL="78059" marR="78059" marT="31045" marB="31045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5D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bg1"/>
                          </a:solidFill>
                          <a:latin typeface="Century Gothic"/>
                          <a:cs typeface="Century Gothic"/>
                        </a:rPr>
                        <a:t>Mon</a:t>
                      </a:r>
                    </a:p>
                  </a:txBody>
                  <a:tcPr marL="78059" marR="78059" marT="31045" marB="31045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5D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bg1"/>
                          </a:solidFill>
                          <a:latin typeface="Century Gothic"/>
                          <a:cs typeface="Century Gothic"/>
                        </a:rPr>
                        <a:t>Tue</a:t>
                      </a:r>
                    </a:p>
                  </a:txBody>
                  <a:tcPr marL="78059" marR="78059" marT="31045" marB="31045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5D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bg1"/>
                          </a:solidFill>
                          <a:latin typeface="Century Gothic"/>
                          <a:cs typeface="Century Gothic"/>
                        </a:rPr>
                        <a:t>Wed</a:t>
                      </a:r>
                    </a:p>
                  </a:txBody>
                  <a:tcPr marL="78059" marR="78059" marT="31045" marB="31045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5D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bg1"/>
                          </a:solidFill>
                          <a:latin typeface="Century Gothic"/>
                          <a:cs typeface="Century Gothic"/>
                        </a:rPr>
                        <a:t>Thu</a:t>
                      </a:r>
                    </a:p>
                  </a:txBody>
                  <a:tcPr marL="78059" marR="78059" marT="31045" marB="31045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5D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bg1"/>
                          </a:solidFill>
                          <a:latin typeface="Century Gothic"/>
                          <a:cs typeface="Century Gothic"/>
                        </a:rPr>
                        <a:t>Fri</a:t>
                      </a:r>
                    </a:p>
                  </a:txBody>
                  <a:tcPr marL="78059" marR="78059" marT="31045" marB="31045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5D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bg1"/>
                          </a:solidFill>
                          <a:latin typeface="Century Gothic"/>
                          <a:cs typeface="Century Gothic"/>
                        </a:rPr>
                        <a:t>Sat</a:t>
                      </a:r>
                    </a:p>
                  </a:txBody>
                  <a:tcPr marL="78059" marR="78059" marT="31045" marB="31045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5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11832160"/>
                  </a:ext>
                </a:extLst>
              </a:tr>
              <a:tr h="167713"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entury Gothic"/>
                          <a:cs typeface="Century Gothic"/>
                        </a:rPr>
                        <a:t>1</a:t>
                      </a:r>
                    </a:p>
                  </a:txBody>
                  <a:tcPr marL="78059" marR="78059" marT="31045" marB="3104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entury Gothic"/>
                          <a:cs typeface="Century Gothic"/>
                        </a:rPr>
                        <a:t>2</a:t>
                      </a:r>
                    </a:p>
                  </a:txBody>
                  <a:tcPr marL="78059" marR="78059" marT="31045" marB="3104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entury Gothic"/>
                          <a:cs typeface="Century Gothic"/>
                        </a:rPr>
                        <a:t>3</a:t>
                      </a:r>
                    </a:p>
                  </a:txBody>
                  <a:tcPr marL="78059" marR="78059" marT="31045" marB="3104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entury Gothic"/>
                          <a:cs typeface="Century Gothic"/>
                        </a:rPr>
                        <a:t>4</a:t>
                      </a:r>
                    </a:p>
                  </a:txBody>
                  <a:tcPr marL="78059" marR="78059" marT="31045" marB="3104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entury Gothic"/>
                          <a:cs typeface="Century Gothic"/>
                        </a:rPr>
                        <a:t>5</a:t>
                      </a:r>
                    </a:p>
                  </a:txBody>
                  <a:tcPr marL="78059" marR="78059" marT="31045" marB="3104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entury Gothic"/>
                          <a:cs typeface="Century Gothic"/>
                        </a:rPr>
                        <a:t>6</a:t>
                      </a:r>
                    </a:p>
                  </a:txBody>
                  <a:tcPr marL="78059" marR="78059" marT="31045" marB="3104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entury Gothic"/>
                          <a:cs typeface="Century Gothic"/>
                        </a:rPr>
                        <a:t>7</a:t>
                      </a:r>
                    </a:p>
                  </a:txBody>
                  <a:tcPr marL="78059" marR="78059" marT="31045" marB="3104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91041446"/>
                  </a:ext>
                </a:extLst>
              </a:tr>
              <a:tr h="167713"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entury Gothic"/>
                          <a:cs typeface="Century Gothic"/>
                        </a:rPr>
                        <a:t>8</a:t>
                      </a:r>
                    </a:p>
                  </a:txBody>
                  <a:tcPr marL="78059" marR="78059" marT="31045" marB="3104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entury Gothic"/>
                          <a:cs typeface="Century Gothic"/>
                        </a:rPr>
                        <a:t>9</a:t>
                      </a:r>
                    </a:p>
                  </a:txBody>
                  <a:tcPr marL="78059" marR="78059" marT="31045" marB="3104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entury Gothic"/>
                          <a:cs typeface="Century Gothic"/>
                        </a:rPr>
                        <a:t>10</a:t>
                      </a:r>
                    </a:p>
                  </a:txBody>
                  <a:tcPr marL="78059" marR="78059" marT="31045" marB="3104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entury Gothic"/>
                          <a:cs typeface="Century Gothic"/>
                        </a:rPr>
                        <a:t>11</a:t>
                      </a:r>
                    </a:p>
                  </a:txBody>
                  <a:tcPr marL="78059" marR="78059" marT="31045" marB="3104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entury Gothic"/>
                          <a:cs typeface="Century Gothic"/>
                        </a:rPr>
                        <a:t>12</a:t>
                      </a:r>
                    </a:p>
                  </a:txBody>
                  <a:tcPr marL="78059" marR="78059" marT="31045" marB="3104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entury Gothic"/>
                          <a:cs typeface="Century Gothic"/>
                        </a:rPr>
                        <a:t>13</a:t>
                      </a:r>
                    </a:p>
                  </a:txBody>
                  <a:tcPr marL="78059" marR="78059" marT="31045" marB="3104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entury Gothic"/>
                          <a:cs typeface="Century Gothic"/>
                        </a:rPr>
                        <a:t>14</a:t>
                      </a:r>
                    </a:p>
                  </a:txBody>
                  <a:tcPr marL="78059" marR="78059" marT="31045" marB="3104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35131901"/>
                  </a:ext>
                </a:extLst>
              </a:tr>
              <a:tr h="167713"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entury Gothic"/>
                          <a:cs typeface="Century Gothic"/>
                        </a:rPr>
                        <a:t>15</a:t>
                      </a:r>
                    </a:p>
                  </a:txBody>
                  <a:tcPr marL="78059" marR="78059" marT="31045" marB="3104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entury Gothic"/>
                          <a:cs typeface="Century Gothic"/>
                        </a:rPr>
                        <a:t>16</a:t>
                      </a:r>
                    </a:p>
                  </a:txBody>
                  <a:tcPr marL="78059" marR="78059" marT="31045" marB="3104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entury Gothic"/>
                          <a:cs typeface="Century Gothic"/>
                        </a:rPr>
                        <a:t>17</a:t>
                      </a:r>
                    </a:p>
                  </a:txBody>
                  <a:tcPr marL="78059" marR="78059" marT="31045" marB="3104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entury Gothic"/>
                          <a:cs typeface="Century Gothic"/>
                        </a:rPr>
                        <a:t>18</a:t>
                      </a:r>
                    </a:p>
                  </a:txBody>
                  <a:tcPr marL="78059" marR="78059" marT="31045" marB="3104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entury Gothic"/>
                          <a:cs typeface="Century Gothic"/>
                        </a:rPr>
                        <a:t>19</a:t>
                      </a:r>
                    </a:p>
                  </a:txBody>
                  <a:tcPr marL="78059" marR="78059" marT="31045" marB="3104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entury Gothic"/>
                          <a:cs typeface="Century Gothic"/>
                        </a:rPr>
                        <a:t>20</a:t>
                      </a:r>
                    </a:p>
                  </a:txBody>
                  <a:tcPr marL="78059" marR="78059" marT="31045" marB="3104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entury Gothic"/>
                          <a:cs typeface="Century Gothic"/>
                        </a:rPr>
                        <a:t>21</a:t>
                      </a:r>
                    </a:p>
                  </a:txBody>
                  <a:tcPr marL="78059" marR="78059" marT="31045" marB="3104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29835362"/>
                  </a:ext>
                </a:extLst>
              </a:tr>
              <a:tr h="167713"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entury Gothic"/>
                          <a:cs typeface="Century Gothic"/>
                        </a:rPr>
                        <a:t>22</a:t>
                      </a:r>
                    </a:p>
                  </a:txBody>
                  <a:tcPr marL="78059" marR="78059" marT="31045" marB="3104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entury Gothic"/>
                          <a:cs typeface="Century Gothic"/>
                        </a:rPr>
                        <a:t>23</a:t>
                      </a:r>
                    </a:p>
                  </a:txBody>
                  <a:tcPr marL="78059" marR="78059" marT="31045" marB="3104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entury Gothic"/>
                          <a:cs typeface="Century Gothic"/>
                        </a:rPr>
                        <a:t>24</a:t>
                      </a:r>
                    </a:p>
                  </a:txBody>
                  <a:tcPr marL="78059" marR="78059" marT="31045" marB="3104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entury Gothic"/>
                          <a:cs typeface="Century Gothic"/>
                        </a:rPr>
                        <a:t>25</a:t>
                      </a:r>
                    </a:p>
                  </a:txBody>
                  <a:tcPr marL="78059" marR="78059" marT="31045" marB="3104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entury Gothic"/>
                          <a:cs typeface="Century Gothic"/>
                        </a:rPr>
                        <a:t>26</a:t>
                      </a:r>
                    </a:p>
                  </a:txBody>
                  <a:tcPr marL="78059" marR="78059" marT="31045" marB="3104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entury Gothic"/>
                          <a:cs typeface="Century Gothic"/>
                        </a:rPr>
                        <a:t>27</a:t>
                      </a:r>
                    </a:p>
                  </a:txBody>
                  <a:tcPr marL="78059" marR="78059" marT="31045" marB="3104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entury Gothic"/>
                          <a:cs typeface="Century Gothic"/>
                        </a:rPr>
                        <a:t>28</a:t>
                      </a:r>
                    </a:p>
                  </a:txBody>
                  <a:tcPr marL="78059" marR="78059" marT="31045" marB="3104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1486689"/>
                  </a:ext>
                </a:extLst>
              </a:tr>
              <a:tr h="167713"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entury Gothic"/>
                          <a:cs typeface="Century Gothic"/>
                        </a:rPr>
                        <a:t>29</a:t>
                      </a:r>
                    </a:p>
                  </a:txBody>
                  <a:tcPr marL="78059" marR="78059" marT="31045" marB="3104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entury Gothic"/>
                          <a:cs typeface="Century Gothic"/>
                        </a:rPr>
                        <a:t>30</a:t>
                      </a:r>
                    </a:p>
                  </a:txBody>
                  <a:tcPr marL="78059" marR="78059" marT="31045" marB="3104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entury Gothic"/>
                        <a:cs typeface="Century Gothic"/>
                      </a:endParaRPr>
                    </a:p>
                  </a:txBody>
                  <a:tcPr marL="78059" marR="78059" marT="31045" marB="3104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entury Gothic"/>
                        <a:cs typeface="Century Gothic"/>
                      </a:endParaRPr>
                    </a:p>
                  </a:txBody>
                  <a:tcPr marL="78059" marR="78059" marT="31045" marB="3104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entury Gothic"/>
                        <a:cs typeface="Century Gothic"/>
                      </a:endParaRPr>
                    </a:p>
                  </a:txBody>
                  <a:tcPr marL="78059" marR="78059" marT="31045" marB="3104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entury Gothic"/>
                        <a:cs typeface="Century Gothic"/>
                      </a:endParaRPr>
                    </a:p>
                  </a:txBody>
                  <a:tcPr marL="78059" marR="78059" marT="31045" marB="3104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entury Gothic"/>
                        <a:cs typeface="Century Gothic"/>
                      </a:endParaRPr>
                    </a:p>
                  </a:txBody>
                  <a:tcPr marL="78059" marR="78059" marT="31045" marB="3104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88159024"/>
                  </a:ext>
                </a:extLst>
              </a:tr>
              <a:tr h="167713"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entury Gothic"/>
                        <a:cs typeface="Century Gothic"/>
                      </a:endParaRPr>
                    </a:p>
                  </a:txBody>
                  <a:tcPr marL="78059" marR="78059" marT="31045" marB="3104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entury Gothic"/>
                        <a:cs typeface="Century Gothic"/>
                      </a:endParaRPr>
                    </a:p>
                  </a:txBody>
                  <a:tcPr marL="78059" marR="78059" marT="31045" marB="3104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entury Gothic"/>
                        <a:cs typeface="Century Gothic"/>
                      </a:endParaRPr>
                    </a:p>
                  </a:txBody>
                  <a:tcPr marL="78059" marR="78059" marT="31045" marB="3104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entury Gothic"/>
                        <a:cs typeface="Century Gothic"/>
                      </a:endParaRPr>
                    </a:p>
                  </a:txBody>
                  <a:tcPr marL="78059" marR="78059" marT="31045" marB="3104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entury Gothic"/>
                        <a:cs typeface="Century Gothic"/>
                      </a:endParaRPr>
                    </a:p>
                  </a:txBody>
                  <a:tcPr marL="78059" marR="78059" marT="31045" marB="3104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entury Gothic"/>
                        <a:cs typeface="Century Gothic"/>
                      </a:endParaRPr>
                    </a:p>
                  </a:txBody>
                  <a:tcPr marL="78059" marR="78059" marT="31045" marB="3104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entury Gothic"/>
                        <a:cs typeface="Century Gothic"/>
                      </a:endParaRPr>
                    </a:p>
                  </a:txBody>
                  <a:tcPr marL="78059" marR="78059" marT="31045" marB="3104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41629052"/>
                  </a:ext>
                </a:extLst>
              </a:tr>
            </a:tbl>
          </a:graphicData>
        </a:graphic>
      </p:graphicFrame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xmlns="" id="{8F6D47D5-A61D-4417-8C22-16C97FB6D8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8489443"/>
              </p:ext>
            </p:extLst>
          </p:nvPr>
        </p:nvGraphicFramePr>
        <p:xfrm>
          <a:off x="3376548" y="2353635"/>
          <a:ext cx="2459921" cy="14548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8343">
                  <a:extLst>
                    <a:ext uri="{9D8B030D-6E8A-4147-A177-3AD203B41FA5}">
                      <a16:colId xmlns:a16="http://schemas.microsoft.com/office/drawing/2014/main" xmlns="" val="1538416284"/>
                    </a:ext>
                  </a:extLst>
                </a:gridCol>
                <a:gridCol w="348343">
                  <a:extLst>
                    <a:ext uri="{9D8B030D-6E8A-4147-A177-3AD203B41FA5}">
                      <a16:colId xmlns:a16="http://schemas.microsoft.com/office/drawing/2014/main" xmlns="" val="3199654662"/>
                    </a:ext>
                  </a:extLst>
                </a:gridCol>
                <a:gridCol w="348343">
                  <a:extLst>
                    <a:ext uri="{9D8B030D-6E8A-4147-A177-3AD203B41FA5}">
                      <a16:colId xmlns:a16="http://schemas.microsoft.com/office/drawing/2014/main" xmlns="" val="3007723743"/>
                    </a:ext>
                  </a:extLst>
                </a:gridCol>
                <a:gridCol w="369863">
                  <a:extLst>
                    <a:ext uri="{9D8B030D-6E8A-4147-A177-3AD203B41FA5}">
                      <a16:colId xmlns:a16="http://schemas.microsoft.com/office/drawing/2014/main" xmlns="" val="635490025"/>
                    </a:ext>
                  </a:extLst>
                </a:gridCol>
                <a:gridCol w="348343">
                  <a:extLst>
                    <a:ext uri="{9D8B030D-6E8A-4147-A177-3AD203B41FA5}">
                      <a16:colId xmlns:a16="http://schemas.microsoft.com/office/drawing/2014/main" xmlns="" val="1934662272"/>
                    </a:ext>
                  </a:extLst>
                </a:gridCol>
                <a:gridCol w="348343">
                  <a:extLst>
                    <a:ext uri="{9D8B030D-6E8A-4147-A177-3AD203B41FA5}">
                      <a16:colId xmlns:a16="http://schemas.microsoft.com/office/drawing/2014/main" xmlns="" val="1380016709"/>
                    </a:ext>
                  </a:extLst>
                </a:gridCol>
                <a:gridCol w="348343">
                  <a:extLst>
                    <a:ext uri="{9D8B030D-6E8A-4147-A177-3AD203B41FA5}">
                      <a16:colId xmlns:a16="http://schemas.microsoft.com/office/drawing/2014/main" xmlns="" val="4291607647"/>
                    </a:ext>
                  </a:extLst>
                </a:gridCol>
              </a:tblGrid>
              <a:tr h="270707">
                <a:tc gridSpan="7"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accent2"/>
                          </a:solidFill>
                          <a:latin typeface="Century Gothic"/>
                          <a:cs typeface="Century Gothic"/>
                        </a:rPr>
                        <a:t>Feb</a:t>
                      </a:r>
                      <a:r>
                        <a:rPr lang="en-US" sz="12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entury Gothic"/>
                          <a:cs typeface="Century Gothic"/>
                        </a:rPr>
                        <a:t>2019</a:t>
                      </a:r>
                    </a:p>
                  </a:txBody>
                  <a:tcPr marL="78059" marR="78059" marT="45267" marB="45267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7570677"/>
                  </a:ext>
                </a:extLst>
              </a:tr>
              <a:tr h="152624"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bg1"/>
                          </a:solidFill>
                          <a:latin typeface="Century Gothic"/>
                          <a:cs typeface="Century Gothic"/>
                        </a:rPr>
                        <a:t>Sun</a:t>
                      </a:r>
                    </a:p>
                  </a:txBody>
                  <a:tcPr marL="78059" marR="78059" marT="31045" marB="31045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bg1"/>
                          </a:solidFill>
                          <a:latin typeface="Century Gothic"/>
                          <a:cs typeface="Century Gothic"/>
                        </a:rPr>
                        <a:t>Mon</a:t>
                      </a:r>
                    </a:p>
                  </a:txBody>
                  <a:tcPr marL="78059" marR="78059" marT="31045" marB="31045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bg1"/>
                          </a:solidFill>
                          <a:latin typeface="Century Gothic"/>
                          <a:cs typeface="Century Gothic"/>
                        </a:rPr>
                        <a:t>Tue</a:t>
                      </a:r>
                    </a:p>
                  </a:txBody>
                  <a:tcPr marL="78059" marR="78059" marT="31045" marB="31045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bg1"/>
                          </a:solidFill>
                          <a:latin typeface="Century Gothic"/>
                          <a:cs typeface="Century Gothic"/>
                        </a:rPr>
                        <a:t>Wed</a:t>
                      </a:r>
                    </a:p>
                  </a:txBody>
                  <a:tcPr marL="78059" marR="78059" marT="31045" marB="31045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bg1"/>
                          </a:solidFill>
                          <a:latin typeface="Century Gothic"/>
                          <a:cs typeface="Century Gothic"/>
                        </a:rPr>
                        <a:t>Thu</a:t>
                      </a:r>
                    </a:p>
                  </a:txBody>
                  <a:tcPr marL="78059" marR="78059" marT="31045" marB="31045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bg1"/>
                          </a:solidFill>
                          <a:latin typeface="Century Gothic"/>
                          <a:cs typeface="Century Gothic"/>
                        </a:rPr>
                        <a:t>Fri</a:t>
                      </a:r>
                    </a:p>
                  </a:txBody>
                  <a:tcPr marL="78059" marR="78059" marT="31045" marB="31045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bg1"/>
                          </a:solidFill>
                          <a:latin typeface="Century Gothic"/>
                          <a:cs typeface="Century Gothic"/>
                        </a:rPr>
                        <a:t>Sat</a:t>
                      </a:r>
                    </a:p>
                  </a:txBody>
                  <a:tcPr marL="78059" marR="78059" marT="31045" marB="31045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11832160"/>
                  </a:ext>
                </a:extLst>
              </a:tr>
              <a:tr h="167713"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entury Gothic"/>
                        <a:cs typeface="Century Gothic"/>
                      </a:endParaRPr>
                    </a:p>
                  </a:txBody>
                  <a:tcPr marL="78059" marR="78059" marT="31045" marB="3104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entury Gothic"/>
                        <a:cs typeface="Century Gothic"/>
                      </a:endParaRPr>
                    </a:p>
                  </a:txBody>
                  <a:tcPr marL="78059" marR="78059" marT="31045" marB="3104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entury Gothic"/>
                        <a:cs typeface="Century Gothic"/>
                      </a:endParaRPr>
                    </a:p>
                  </a:txBody>
                  <a:tcPr marL="78059" marR="78059" marT="31045" marB="3104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entury Gothic"/>
                        <a:cs typeface="Century Gothic"/>
                      </a:endParaRPr>
                    </a:p>
                  </a:txBody>
                  <a:tcPr marL="78059" marR="78059" marT="31045" marB="3104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entury Gothic"/>
                        <a:cs typeface="Century Gothic"/>
                      </a:endParaRPr>
                    </a:p>
                  </a:txBody>
                  <a:tcPr marL="78059" marR="78059" marT="31045" marB="3104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entury Gothic"/>
                          <a:cs typeface="Century Gothic"/>
                        </a:rPr>
                        <a:t>1</a:t>
                      </a:r>
                    </a:p>
                  </a:txBody>
                  <a:tcPr marL="78059" marR="78059" marT="31045" marB="3104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entury Gothic"/>
                          <a:cs typeface="Century Gothic"/>
                        </a:rPr>
                        <a:t>2</a:t>
                      </a:r>
                    </a:p>
                  </a:txBody>
                  <a:tcPr marL="78059" marR="78059" marT="31045" marB="3104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91041446"/>
                  </a:ext>
                </a:extLst>
              </a:tr>
              <a:tr h="167713"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entury Gothic"/>
                          <a:cs typeface="Century Gothic"/>
                        </a:rPr>
                        <a:t>3</a:t>
                      </a:r>
                    </a:p>
                  </a:txBody>
                  <a:tcPr marL="78059" marR="78059" marT="31045" marB="3104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entury Gothic"/>
                          <a:cs typeface="Century Gothic"/>
                        </a:rPr>
                        <a:t>4</a:t>
                      </a:r>
                    </a:p>
                  </a:txBody>
                  <a:tcPr marL="78059" marR="78059" marT="31045" marB="3104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entury Gothic"/>
                          <a:cs typeface="Century Gothic"/>
                        </a:rPr>
                        <a:t>5</a:t>
                      </a:r>
                    </a:p>
                  </a:txBody>
                  <a:tcPr marL="78059" marR="78059" marT="31045" marB="3104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entury Gothic"/>
                          <a:cs typeface="Century Gothic"/>
                        </a:rPr>
                        <a:t>6</a:t>
                      </a:r>
                    </a:p>
                  </a:txBody>
                  <a:tcPr marL="78059" marR="78059" marT="31045" marB="3104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entury Gothic"/>
                          <a:cs typeface="Century Gothic"/>
                        </a:rPr>
                        <a:t>7</a:t>
                      </a:r>
                    </a:p>
                  </a:txBody>
                  <a:tcPr marL="78059" marR="78059" marT="31045" marB="3104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entury Gothic"/>
                          <a:cs typeface="Century Gothic"/>
                        </a:rPr>
                        <a:t>8</a:t>
                      </a:r>
                    </a:p>
                  </a:txBody>
                  <a:tcPr marL="78059" marR="78059" marT="31045" marB="3104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entury Gothic"/>
                          <a:cs typeface="Century Gothic"/>
                        </a:rPr>
                        <a:t>9</a:t>
                      </a:r>
                    </a:p>
                  </a:txBody>
                  <a:tcPr marL="78059" marR="78059" marT="31045" marB="3104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35131901"/>
                  </a:ext>
                </a:extLst>
              </a:tr>
              <a:tr h="167713"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entury Gothic"/>
                          <a:cs typeface="Century Gothic"/>
                        </a:rPr>
                        <a:t>10</a:t>
                      </a:r>
                    </a:p>
                  </a:txBody>
                  <a:tcPr marL="78059" marR="78059" marT="31045" marB="3104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entury Gothic"/>
                          <a:cs typeface="Century Gothic"/>
                        </a:rPr>
                        <a:t>11</a:t>
                      </a:r>
                    </a:p>
                  </a:txBody>
                  <a:tcPr marL="78059" marR="78059" marT="31045" marB="3104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entury Gothic"/>
                          <a:cs typeface="Century Gothic"/>
                        </a:rPr>
                        <a:t>12</a:t>
                      </a:r>
                    </a:p>
                  </a:txBody>
                  <a:tcPr marL="78059" marR="78059" marT="31045" marB="3104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entury Gothic"/>
                          <a:cs typeface="Century Gothic"/>
                        </a:rPr>
                        <a:t>13</a:t>
                      </a:r>
                    </a:p>
                  </a:txBody>
                  <a:tcPr marL="78059" marR="78059" marT="31045" marB="3104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entury Gothic"/>
                          <a:cs typeface="Century Gothic"/>
                        </a:rPr>
                        <a:t>14</a:t>
                      </a:r>
                    </a:p>
                  </a:txBody>
                  <a:tcPr marL="78059" marR="78059" marT="31045" marB="3104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entury Gothic"/>
                          <a:cs typeface="Century Gothic"/>
                        </a:rPr>
                        <a:t>15</a:t>
                      </a:r>
                    </a:p>
                  </a:txBody>
                  <a:tcPr marL="78059" marR="78059" marT="31045" marB="3104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entury Gothic"/>
                          <a:cs typeface="Century Gothic"/>
                        </a:rPr>
                        <a:t>16</a:t>
                      </a:r>
                    </a:p>
                  </a:txBody>
                  <a:tcPr marL="78059" marR="78059" marT="31045" marB="3104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29835362"/>
                  </a:ext>
                </a:extLst>
              </a:tr>
              <a:tr h="167713"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entury Gothic"/>
                          <a:cs typeface="Century Gothic"/>
                        </a:rPr>
                        <a:t>17</a:t>
                      </a:r>
                    </a:p>
                  </a:txBody>
                  <a:tcPr marL="78059" marR="78059" marT="31045" marB="3104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entury Gothic"/>
                          <a:cs typeface="Century Gothic"/>
                        </a:rPr>
                        <a:t>18</a:t>
                      </a:r>
                    </a:p>
                  </a:txBody>
                  <a:tcPr marL="78059" marR="78059" marT="31045" marB="3104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entury Gothic"/>
                          <a:cs typeface="Century Gothic"/>
                        </a:rPr>
                        <a:t>19</a:t>
                      </a:r>
                    </a:p>
                  </a:txBody>
                  <a:tcPr marL="78059" marR="78059" marT="31045" marB="3104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entury Gothic"/>
                          <a:cs typeface="Century Gothic"/>
                        </a:rPr>
                        <a:t>20</a:t>
                      </a:r>
                    </a:p>
                  </a:txBody>
                  <a:tcPr marL="78059" marR="78059" marT="31045" marB="3104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entury Gothic"/>
                          <a:cs typeface="Century Gothic"/>
                        </a:rPr>
                        <a:t>21</a:t>
                      </a:r>
                    </a:p>
                  </a:txBody>
                  <a:tcPr marL="78059" marR="78059" marT="31045" marB="3104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entury Gothic"/>
                          <a:cs typeface="Century Gothic"/>
                        </a:rPr>
                        <a:t>22</a:t>
                      </a:r>
                    </a:p>
                  </a:txBody>
                  <a:tcPr marL="78059" marR="78059" marT="31045" marB="3104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entury Gothic"/>
                          <a:cs typeface="Century Gothic"/>
                        </a:rPr>
                        <a:t>23</a:t>
                      </a:r>
                    </a:p>
                  </a:txBody>
                  <a:tcPr marL="78059" marR="78059" marT="31045" marB="3104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1486689"/>
                  </a:ext>
                </a:extLst>
              </a:tr>
              <a:tr h="167713"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entury Gothic"/>
                          <a:cs typeface="Century Gothic"/>
                        </a:rPr>
                        <a:t>24</a:t>
                      </a:r>
                    </a:p>
                  </a:txBody>
                  <a:tcPr marL="78059" marR="78059" marT="31045" marB="3104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entury Gothic"/>
                          <a:cs typeface="Century Gothic"/>
                        </a:rPr>
                        <a:t>25</a:t>
                      </a:r>
                    </a:p>
                  </a:txBody>
                  <a:tcPr marL="78059" marR="78059" marT="31045" marB="3104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entury Gothic"/>
                          <a:cs typeface="Century Gothic"/>
                        </a:rPr>
                        <a:t>26</a:t>
                      </a:r>
                    </a:p>
                  </a:txBody>
                  <a:tcPr marL="78059" marR="78059" marT="31045" marB="3104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entury Gothic"/>
                          <a:cs typeface="Century Gothic"/>
                        </a:rPr>
                        <a:t>27</a:t>
                      </a:r>
                    </a:p>
                  </a:txBody>
                  <a:tcPr marL="78059" marR="78059" marT="31045" marB="3104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entury Gothic"/>
                          <a:cs typeface="Century Gothic"/>
                        </a:rPr>
                        <a:t>28</a:t>
                      </a:r>
                    </a:p>
                  </a:txBody>
                  <a:tcPr marL="78059" marR="78059" marT="31045" marB="3104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entury Gothic"/>
                        <a:cs typeface="Century Gothic"/>
                      </a:endParaRPr>
                    </a:p>
                  </a:txBody>
                  <a:tcPr marL="78059" marR="78059" marT="31045" marB="3104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entury Gothic"/>
                        <a:cs typeface="Century Gothic"/>
                      </a:endParaRPr>
                    </a:p>
                  </a:txBody>
                  <a:tcPr marL="78059" marR="78059" marT="31045" marB="3104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88159024"/>
                  </a:ext>
                </a:extLst>
              </a:tr>
              <a:tr h="167713"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entury Gothic"/>
                        <a:cs typeface="Century Gothic"/>
                      </a:endParaRPr>
                    </a:p>
                  </a:txBody>
                  <a:tcPr marL="78059" marR="78059" marT="31045" marB="3104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entury Gothic"/>
                        <a:cs typeface="Century Gothic"/>
                      </a:endParaRPr>
                    </a:p>
                  </a:txBody>
                  <a:tcPr marL="78059" marR="78059" marT="31045" marB="3104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entury Gothic"/>
                        <a:cs typeface="Century Gothic"/>
                      </a:endParaRPr>
                    </a:p>
                  </a:txBody>
                  <a:tcPr marL="78059" marR="78059" marT="31045" marB="3104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entury Gothic"/>
                        <a:cs typeface="Century Gothic"/>
                      </a:endParaRPr>
                    </a:p>
                  </a:txBody>
                  <a:tcPr marL="78059" marR="78059" marT="31045" marB="3104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entury Gothic"/>
                        <a:cs typeface="Century Gothic"/>
                      </a:endParaRPr>
                    </a:p>
                  </a:txBody>
                  <a:tcPr marL="78059" marR="78059" marT="31045" marB="3104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entury Gothic"/>
                        <a:cs typeface="Century Gothic"/>
                      </a:endParaRPr>
                    </a:p>
                  </a:txBody>
                  <a:tcPr marL="78059" marR="78059" marT="31045" marB="3104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entury Gothic"/>
                        <a:cs typeface="Century Gothic"/>
                      </a:endParaRPr>
                    </a:p>
                  </a:txBody>
                  <a:tcPr marL="78059" marR="78059" marT="31045" marB="3104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41629052"/>
                  </a:ext>
                </a:extLst>
              </a:tr>
            </a:tbl>
          </a:graphicData>
        </a:graphic>
      </p:graphicFrame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xmlns="" id="{A0B9402D-E1B8-4DF1-B4A6-7691B02D6F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7310735"/>
              </p:ext>
            </p:extLst>
          </p:nvPr>
        </p:nvGraphicFramePr>
        <p:xfrm>
          <a:off x="3376548" y="3833715"/>
          <a:ext cx="2459921" cy="14548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8343">
                  <a:extLst>
                    <a:ext uri="{9D8B030D-6E8A-4147-A177-3AD203B41FA5}">
                      <a16:colId xmlns:a16="http://schemas.microsoft.com/office/drawing/2014/main" xmlns="" val="1538416284"/>
                    </a:ext>
                  </a:extLst>
                </a:gridCol>
                <a:gridCol w="348343">
                  <a:extLst>
                    <a:ext uri="{9D8B030D-6E8A-4147-A177-3AD203B41FA5}">
                      <a16:colId xmlns:a16="http://schemas.microsoft.com/office/drawing/2014/main" xmlns="" val="3199654662"/>
                    </a:ext>
                  </a:extLst>
                </a:gridCol>
                <a:gridCol w="348343">
                  <a:extLst>
                    <a:ext uri="{9D8B030D-6E8A-4147-A177-3AD203B41FA5}">
                      <a16:colId xmlns:a16="http://schemas.microsoft.com/office/drawing/2014/main" xmlns="" val="3007723743"/>
                    </a:ext>
                  </a:extLst>
                </a:gridCol>
                <a:gridCol w="369863">
                  <a:extLst>
                    <a:ext uri="{9D8B030D-6E8A-4147-A177-3AD203B41FA5}">
                      <a16:colId xmlns:a16="http://schemas.microsoft.com/office/drawing/2014/main" xmlns="" val="635490025"/>
                    </a:ext>
                  </a:extLst>
                </a:gridCol>
                <a:gridCol w="348343">
                  <a:extLst>
                    <a:ext uri="{9D8B030D-6E8A-4147-A177-3AD203B41FA5}">
                      <a16:colId xmlns:a16="http://schemas.microsoft.com/office/drawing/2014/main" xmlns="" val="1934662272"/>
                    </a:ext>
                  </a:extLst>
                </a:gridCol>
                <a:gridCol w="348343">
                  <a:extLst>
                    <a:ext uri="{9D8B030D-6E8A-4147-A177-3AD203B41FA5}">
                      <a16:colId xmlns:a16="http://schemas.microsoft.com/office/drawing/2014/main" xmlns="" val="1380016709"/>
                    </a:ext>
                  </a:extLst>
                </a:gridCol>
                <a:gridCol w="348343">
                  <a:extLst>
                    <a:ext uri="{9D8B030D-6E8A-4147-A177-3AD203B41FA5}">
                      <a16:colId xmlns:a16="http://schemas.microsoft.com/office/drawing/2014/main" xmlns="" val="4291607647"/>
                    </a:ext>
                  </a:extLst>
                </a:gridCol>
              </a:tblGrid>
              <a:tr h="270707">
                <a:tc gridSpan="7"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accent2"/>
                          </a:solidFill>
                          <a:latin typeface="Century Gothic"/>
                          <a:cs typeface="Century Gothic"/>
                        </a:rPr>
                        <a:t>Jun </a:t>
                      </a:r>
                      <a:r>
                        <a:rPr 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entury Gothic"/>
                          <a:cs typeface="Century Gothic"/>
                        </a:rPr>
                        <a:t>2019</a:t>
                      </a:r>
                    </a:p>
                  </a:txBody>
                  <a:tcPr marL="78059" marR="78059" marT="45267" marB="45267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7570677"/>
                  </a:ext>
                </a:extLst>
              </a:tr>
              <a:tr h="152624"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bg1"/>
                          </a:solidFill>
                          <a:latin typeface="Century Gothic"/>
                          <a:cs typeface="Century Gothic"/>
                        </a:rPr>
                        <a:t>Sun</a:t>
                      </a:r>
                    </a:p>
                  </a:txBody>
                  <a:tcPr marL="78059" marR="78059" marT="31045" marB="31045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bg1"/>
                          </a:solidFill>
                          <a:latin typeface="Century Gothic"/>
                          <a:cs typeface="Century Gothic"/>
                        </a:rPr>
                        <a:t>Mon</a:t>
                      </a:r>
                    </a:p>
                  </a:txBody>
                  <a:tcPr marL="78059" marR="78059" marT="31045" marB="31045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bg1"/>
                          </a:solidFill>
                          <a:latin typeface="Century Gothic"/>
                          <a:cs typeface="Century Gothic"/>
                        </a:rPr>
                        <a:t>Tue</a:t>
                      </a:r>
                    </a:p>
                  </a:txBody>
                  <a:tcPr marL="78059" marR="78059" marT="31045" marB="31045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bg1"/>
                          </a:solidFill>
                          <a:latin typeface="Century Gothic"/>
                          <a:cs typeface="Century Gothic"/>
                        </a:rPr>
                        <a:t>Wed</a:t>
                      </a:r>
                    </a:p>
                  </a:txBody>
                  <a:tcPr marL="78059" marR="78059" marT="31045" marB="31045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bg1"/>
                          </a:solidFill>
                          <a:latin typeface="Century Gothic"/>
                          <a:cs typeface="Century Gothic"/>
                        </a:rPr>
                        <a:t>Thu</a:t>
                      </a:r>
                    </a:p>
                  </a:txBody>
                  <a:tcPr marL="78059" marR="78059" marT="31045" marB="31045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bg1"/>
                          </a:solidFill>
                          <a:latin typeface="Century Gothic"/>
                          <a:cs typeface="Century Gothic"/>
                        </a:rPr>
                        <a:t>Fri</a:t>
                      </a:r>
                    </a:p>
                  </a:txBody>
                  <a:tcPr marL="78059" marR="78059" marT="31045" marB="31045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bg1"/>
                          </a:solidFill>
                          <a:latin typeface="Century Gothic"/>
                          <a:cs typeface="Century Gothic"/>
                        </a:rPr>
                        <a:t>Sat</a:t>
                      </a:r>
                    </a:p>
                  </a:txBody>
                  <a:tcPr marL="78059" marR="78059" marT="31045" marB="31045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11832160"/>
                  </a:ext>
                </a:extLst>
              </a:tr>
              <a:tr h="167713"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entury Gothic"/>
                        <a:cs typeface="Century Gothic"/>
                      </a:endParaRPr>
                    </a:p>
                  </a:txBody>
                  <a:tcPr marL="78059" marR="78059" marT="31045" marB="3104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entury Gothic"/>
                        <a:cs typeface="Century Gothic"/>
                      </a:endParaRPr>
                    </a:p>
                  </a:txBody>
                  <a:tcPr marL="78059" marR="78059" marT="31045" marB="3104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entury Gothic"/>
                        <a:cs typeface="Century Gothic"/>
                      </a:endParaRPr>
                    </a:p>
                  </a:txBody>
                  <a:tcPr marL="78059" marR="78059" marT="31045" marB="3104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entury Gothic"/>
                        <a:cs typeface="Century Gothic"/>
                      </a:endParaRPr>
                    </a:p>
                  </a:txBody>
                  <a:tcPr marL="78059" marR="78059" marT="31045" marB="3104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entury Gothic"/>
                        <a:cs typeface="Century Gothic"/>
                      </a:endParaRPr>
                    </a:p>
                  </a:txBody>
                  <a:tcPr marL="78059" marR="78059" marT="31045" marB="3104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entury Gothic"/>
                        <a:cs typeface="Century Gothic"/>
                      </a:endParaRPr>
                    </a:p>
                  </a:txBody>
                  <a:tcPr marL="78059" marR="78059" marT="31045" marB="3104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entury Gothic"/>
                          <a:cs typeface="Century Gothic"/>
                        </a:rPr>
                        <a:t>1</a:t>
                      </a:r>
                    </a:p>
                  </a:txBody>
                  <a:tcPr marL="78059" marR="78059" marT="31045" marB="3104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91041446"/>
                  </a:ext>
                </a:extLst>
              </a:tr>
              <a:tr h="167713"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entury Gothic"/>
                          <a:cs typeface="Century Gothic"/>
                        </a:rPr>
                        <a:t>2</a:t>
                      </a:r>
                    </a:p>
                  </a:txBody>
                  <a:tcPr marL="78059" marR="78059" marT="31045" marB="3104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entury Gothic"/>
                          <a:cs typeface="Century Gothic"/>
                        </a:rPr>
                        <a:t>3</a:t>
                      </a:r>
                    </a:p>
                  </a:txBody>
                  <a:tcPr marL="78059" marR="78059" marT="31045" marB="3104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entury Gothic"/>
                          <a:cs typeface="Century Gothic"/>
                        </a:rPr>
                        <a:t>4</a:t>
                      </a:r>
                    </a:p>
                  </a:txBody>
                  <a:tcPr marL="78059" marR="78059" marT="31045" marB="3104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entury Gothic"/>
                          <a:cs typeface="Century Gothic"/>
                        </a:rPr>
                        <a:t>5</a:t>
                      </a:r>
                    </a:p>
                  </a:txBody>
                  <a:tcPr marL="78059" marR="78059" marT="31045" marB="3104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entury Gothic"/>
                          <a:cs typeface="Century Gothic"/>
                        </a:rPr>
                        <a:t>6</a:t>
                      </a:r>
                    </a:p>
                  </a:txBody>
                  <a:tcPr marL="78059" marR="78059" marT="31045" marB="3104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entury Gothic"/>
                          <a:cs typeface="Century Gothic"/>
                        </a:rPr>
                        <a:t>7</a:t>
                      </a:r>
                    </a:p>
                  </a:txBody>
                  <a:tcPr marL="78059" marR="78059" marT="31045" marB="3104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entury Gothic"/>
                          <a:cs typeface="Century Gothic"/>
                        </a:rPr>
                        <a:t>8</a:t>
                      </a:r>
                    </a:p>
                  </a:txBody>
                  <a:tcPr marL="78059" marR="78059" marT="31045" marB="3104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35131901"/>
                  </a:ext>
                </a:extLst>
              </a:tr>
              <a:tr h="167713"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entury Gothic"/>
                          <a:cs typeface="Century Gothic"/>
                        </a:rPr>
                        <a:t>9</a:t>
                      </a:r>
                    </a:p>
                  </a:txBody>
                  <a:tcPr marL="78059" marR="78059" marT="31045" marB="3104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entury Gothic"/>
                          <a:cs typeface="Century Gothic"/>
                        </a:rPr>
                        <a:t>10</a:t>
                      </a:r>
                    </a:p>
                  </a:txBody>
                  <a:tcPr marL="78059" marR="78059" marT="31045" marB="3104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entury Gothic"/>
                          <a:cs typeface="Century Gothic"/>
                        </a:rPr>
                        <a:t>11</a:t>
                      </a:r>
                    </a:p>
                  </a:txBody>
                  <a:tcPr marL="78059" marR="78059" marT="31045" marB="3104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entury Gothic"/>
                          <a:cs typeface="Century Gothic"/>
                        </a:rPr>
                        <a:t>12</a:t>
                      </a:r>
                    </a:p>
                  </a:txBody>
                  <a:tcPr marL="78059" marR="78059" marT="31045" marB="3104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entury Gothic"/>
                          <a:cs typeface="Century Gothic"/>
                        </a:rPr>
                        <a:t>13</a:t>
                      </a:r>
                    </a:p>
                  </a:txBody>
                  <a:tcPr marL="78059" marR="78059" marT="31045" marB="3104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entury Gothic"/>
                          <a:cs typeface="Century Gothic"/>
                        </a:rPr>
                        <a:t>14</a:t>
                      </a:r>
                    </a:p>
                  </a:txBody>
                  <a:tcPr marL="78059" marR="78059" marT="31045" marB="3104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entury Gothic"/>
                          <a:cs typeface="Century Gothic"/>
                        </a:rPr>
                        <a:t>15</a:t>
                      </a:r>
                    </a:p>
                  </a:txBody>
                  <a:tcPr marL="78059" marR="78059" marT="31045" marB="3104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29835362"/>
                  </a:ext>
                </a:extLst>
              </a:tr>
              <a:tr h="167713"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entury Gothic"/>
                          <a:cs typeface="Century Gothic"/>
                        </a:rPr>
                        <a:t>16</a:t>
                      </a:r>
                    </a:p>
                  </a:txBody>
                  <a:tcPr marL="78059" marR="78059" marT="31045" marB="3104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entury Gothic"/>
                          <a:cs typeface="Century Gothic"/>
                        </a:rPr>
                        <a:t>17</a:t>
                      </a:r>
                    </a:p>
                  </a:txBody>
                  <a:tcPr marL="78059" marR="78059" marT="31045" marB="3104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entury Gothic"/>
                          <a:cs typeface="Century Gothic"/>
                        </a:rPr>
                        <a:t>18</a:t>
                      </a:r>
                    </a:p>
                  </a:txBody>
                  <a:tcPr marL="78059" marR="78059" marT="31045" marB="3104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entury Gothic"/>
                          <a:cs typeface="Century Gothic"/>
                        </a:rPr>
                        <a:t>19</a:t>
                      </a:r>
                    </a:p>
                  </a:txBody>
                  <a:tcPr marL="78059" marR="78059" marT="31045" marB="3104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entury Gothic"/>
                          <a:cs typeface="Century Gothic"/>
                        </a:rPr>
                        <a:t>20</a:t>
                      </a:r>
                    </a:p>
                  </a:txBody>
                  <a:tcPr marL="78059" marR="78059" marT="31045" marB="3104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entury Gothic"/>
                          <a:cs typeface="Century Gothic"/>
                        </a:rPr>
                        <a:t>21</a:t>
                      </a:r>
                    </a:p>
                  </a:txBody>
                  <a:tcPr marL="78059" marR="78059" marT="31045" marB="3104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entury Gothic"/>
                          <a:cs typeface="Century Gothic"/>
                        </a:rPr>
                        <a:t>22</a:t>
                      </a:r>
                    </a:p>
                  </a:txBody>
                  <a:tcPr marL="78059" marR="78059" marT="31045" marB="3104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1486689"/>
                  </a:ext>
                </a:extLst>
              </a:tr>
              <a:tr h="167713"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entury Gothic"/>
                          <a:cs typeface="Century Gothic"/>
                        </a:rPr>
                        <a:t>23</a:t>
                      </a:r>
                    </a:p>
                  </a:txBody>
                  <a:tcPr marL="78059" marR="78059" marT="31045" marB="3104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entury Gothic"/>
                          <a:cs typeface="Century Gothic"/>
                        </a:rPr>
                        <a:t>24</a:t>
                      </a:r>
                    </a:p>
                  </a:txBody>
                  <a:tcPr marL="78059" marR="78059" marT="31045" marB="3104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entury Gothic"/>
                          <a:cs typeface="Century Gothic"/>
                        </a:rPr>
                        <a:t>25</a:t>
                      </a:r>
                    </a:p>
                  </a:txBody>
                  <a:tcPr marL="78059" marR="78059" marT="31045" marB="3104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entury Gothic"/>
                          <a:cs typeface="Century Gothic"/>
                        </a:rPr>
                        <a:t>26</a:t>
                      </a:r>
                    </a:p>
                  </a:txBody>
                  <a:tcPr marL="78059" marR="78059" marT="31045" marB="3104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entury Gothic"/>
                          <a:cs typeface="Century Gothic"/>
                        </a:rPr>
                        <a:t>27</a:t>
                      </a:r>
                    </a:p>
                  </a:txBody>
                  <a:tcPr marL="78059" marR="78059" marT="31045" marB="3104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entury Gothic"/>
                          <a:cs typeface="Century Gothic"/>
                        </a:rPr>
                        <a:t>28</a:t>
                      </a:r>
                    </a:p>
                  </a:txBody>
                  <a:tcPr marL="78059" marR="78059" marT="31045" marB="3104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entury Gothic"/>
                          <a:cs typeface="Century Gothic"/>
                        </a:rPr>
                        <a:t>29</a:t>
                      </a:r>
                    </a:p>
                  </a:txBody>
                  <a:tcPr marL="78059" marR="78059" marT="31045" marB="3104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88159024"/>
                  </a:ext>
                </a:extLst>
              </a:tr>
              <a:tr h="167713"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entury Gothic"/>
                          <a:cs typeface="Century Gothic"/>
                        </a:rPr>
                        <a:t>30</a:t>
                      </a:r>
                    </a:p>
                  </a:txBody>
                  <a:tcPr marL="78059" marR="78059" marT="31045" marB="3104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entury Gothic"/>
                        <a:cs typeface="Century Gothic"/>
                      </a:endParaRPr>
                    </a:p>
                  </a:txBody>
                  <a:tcPr marL="78059" marR="78059" marT="31045" marB="3104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entury Gothic"/>
                        <a:cs typeface="Century Gothic"/>
                      </a:endParaRPr>
                    </a:p>
                  </a:txBody>
                  <a:tcPr marL="78059" marR="78059" marT="31045" marB="3104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entury Gothic"/>
                        <a:cs typeface="Century Gothic"/>
                      </a:endParaRPr>
                    </a:p>
                  </a:txBody>
                  <a:tcPr marL="78059" marR="78059" marT="31045" marB="3104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entury Gothic"/>
                        <a:cs typeface="Century Gothic"/>
                      </a:endParaRPr>
                    </a:p>
                  </a:txBody>
                  <a:tcPr marL="78059" marR="78059" marT="31045" marB="3104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entury Gothic"/>
                        <a:cs typeface="Century Gothic"/>
                      </a:endParaRPr>
                    </a:p>
                  </a:txBody>
                  <a:tcPr marL="78059" marR="78059" marT="31045" marB="3104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entury Gothic"/>
                        <a:cs typeface="Century Gothic"/>
                      </a:endParaRPr>
                    </a:p>
                  </a:txBody>
                  <a:tcPr marL="78059" marR="78059" marT="31045" marB="3104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41629052"/>
                  </a:ext>
                </a:extLst>
              </a:tr>
            </a:tbl>
          </a:graphicData>
        </a:graphic>
      </p:graphicFrame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xmlns="" id="{8FD6A478-6F58-4D35-A113-2114A8F24F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4625298"/>
              </p:ext>
            </p:extLst>
          </p:nvPr>
        </p:nvGraphicFramePr>
        <p:xfrm>
          <a:off x="3376548" y="5313795"/>
          <a:ext cx="2459921" cy="14548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8343">
                  <a:extLst>
                    <a:ext uri="{9D8B030D-6E8A-4147-A177-3AD203B41FA5}">
                      <a16:colId xmlns:a16="http://schemas.microsoft.com/office/drawing/2014/main" xmlns="" val="1538416284"/>
                    </a:ext>
                  </a:extLst>
                </a:gridCol>
                <a:gridCol w="348343">
                  <a:extLst>
                    <a:ext uri="{9D8B030D-6E8A-4147-A177-3AD203B41FA5}">
                      <a16:colId xmlns:a16="http://schemas.microsoft.com/office/drawing/2014/main" xmlns="" val="3199654662"/>
                    </a:ext>
                  </a:extLst>
                </a:gridCol>
                <a:gridCol w="348343">
                  <a:extLst>
                    <a:ext uri="{9D8B030D-6E8A-4147-A177-3AD203B41FA5}">
                      <a16:colId xmlns:a16="http://schemas.microsoft.com/office/drawing/2014/main" xmlns="" val="3007723743"/>
                    </a:ext>
                  </a:extLst>
                </a:gridCol>
                <a:gridCol w="369863">
                  <a:extLst>
                    <a:ext uri="{9D8B030D-6E8A-4147-A177-3AD203B41FA5}">
                      <a16:colId xmlns:a16="http://schemas.microsoft.com/office/drawing/2014/main" xmlns="" val="635490025"/>
                    </a:ext>
                  </a:extLst>
                </a:gridCol>
                <a:gridCol w="348343">
                  <a:extLst>
                    <a:ext uri="{9D8B030D-6E8A-4147-A177-3AD203B41FA5}">
                      <a16:colId xmlns:a16="http://schemas.microsoft.com/office/drawing/2014/main" xmlns="" val="1934662272"/>
                    </a:ext>
                  </a:extLst>
                </a:gridCol>
                <a:gridCol w="348343">
                  <a:extLst>
                    <a:ext uri="{9D8B030D-6E8A-4147-A177-3AD203B41FA5}">
                      <a16:colId xmlns:a16="http://schemas.microsoft.com/office/drawing/2014/main" xmlns="" val="1380016709"/>
                    </a:ext>
                  </a:extLst>
                </a:gridCol>
                <a:gridCol w="348343">
                  <a:extLst>
                    <a:ext uri="{9D8B030D-6E8A-4147-A177-3AD203B41FA5}">
                      <a16:colId xmlns:a16="http://schemas.microsoft.com/office/drawing/2014/main" xmlns="" val="4291607647"/>
                    </a:ext>
                  </a:extLst>
                </a:gridCol>
              </a:tblGrid>
              <a:tr h="270707">
                <a:tc gridSpan="7"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accent2"/>
                          </a:solidFill>
                          <a:latin typeface="Century Gothic"/>
                          <a:cs typeface="Century Gothic"/>
                        </a:rPr>
                        <a:t>Oct</a:t>
                      </a:r>
                      <a:r>
                        <a:rPr lang="en-US" sz="1200" b="1" dirty="0">
                          <a:solidFill>
                            <a:srgbClr val="A4675D"/>
                          </a:solidFill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entury Gothic"/>
                          <a:cs typeface="Century Gothic"/>
                        </a:rPr>
                        <a:t>2019</a:t>
                      </a:r>
                    </a:p>
                  </a:txBody>
                  <a:tcPr marL="78059" marR="78059" marT="45267" marB="45267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7570677"/>
                  </a:ext>
                </a:extLst>
              </a:tr>
              <a:tr h="152624"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bg1"/>
                          </a:solidFill>
                          <a:latin typeface="Century Gothic"/>
                          <a:cs typeface="Century Gothic"/>
                        </a:rPr>
                        <a:t>Sun</a:t>
                      </a:r>
                    </a:p>
                  </a:txBody>
                  <a:tcPr marL="78059" marR="78059" marT="31045" marB="31045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bg1"/>
                          </a:solidFill>
                          <a:latin typeface="Century Gothic"/>
                          <a:cs typeface="Century Gothic"/>
                        </a:rPr>
                        <a:t>Mon</a:t>
                      </a:r>
                    </a:p>
                  </a:txBody>
                  <a:tcPr marL="78059" marR="78059" marT="31045" marB="31045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bg1"/>
                          </a:solidFill>
                          <a:latin typeface="Century Gothic"/>
                          <a:cs typeface="Century Gothic"/>
                        </a:rPr>
                        <a:t>Tue</a:t>
                      </a:r>
                    </a:p>
                  </a:txBody>
                  <a:tcPr marL="78059" marR="78059" marT="31045" marB="31045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bg1"/>
                          </a:solidFill>
                          <a:latin typeface="Century Gothic"/>
                          <a:cs typeface="Century Gothic"/>
                        </a:rPr>
                        <a:t>Wed</a:t>
                      </a:r>
                    </a:p>
                  </a:txBody>
                  <a:tcPr marL="78059" marR="78059" marT="31045" marB="31045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bg1"/>
                          </a:solidFill>
                          <a:latin typeface="Century Gothic"/>
                          <a:cs typeface="Century Gothic"/>
                        </a:rPr>
                        <a:t>Thu</a:t>
                      </a:r>
                    </a:p>
                  </a:txBody>
                  <a:tcPr marL="78059" marR="78059" marT="31045" marB="31045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bg1"/>
                          </a:solidFill>
                          <a:latin typeface="Century Gothic"/>
                          <a:cs typeface="Century Gothic"/>
                        </a:rPr>
                        <a:t>Fri</a:t>
                      </a:r>
                    </a:p>
                  </a:txBody>
                  <a:tcPr marL="78059" marR="78059" marT="31045" marB="31045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bg1"/>
                          </a:solidFill>
                          <a:latin typeface="Century Gothic"/>
                          <a:cs typeface="Century Gothic"/>
                        </a:rPr>
                        <a:t>Sat</a:t>
                      </a:r>
                    </a:p>
                  </a:txBody>
                  <a:tcPr marL="78059" marR="78059" marT="31045" marB="31045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11832160"/>
                  </a:ext>
                </a:extLst>
              </a:tr>
              <a:tr h="167713"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entury Gothic"/>
                        <a:cs typeface="Century Gothic"/>
                      </a:endParaRPr>
                    </a:p>
                  </a:txBody>
                  <a:tcPr marL="78059" marR="78059" marT="31045" marB="3104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entury Gothic"/>
                        <a:cs typeface="Century Gothic"/>
                      </a:endParaRPr>
                    </a:p>
                  </a:txBody>
                  <a:tcPr marL="78059" marR="78059" marT="31045" marB="3104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entury Gothic"/>
                          <a:cs typeface="Century Gothic"/>
                        </a:rPr>
                        <a:t>1</a:t>
                      </a:r>
                    </a:p>
                  </a:txBody>
                  <a:tcPr marL="78059" marR="78059" marT="31045" marB="3104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entury Gothic"/>
                          <a:cs typeface="Century Gothic"/>
                        </a:rPr>
                        <a:t>2</a:t>
                      </a:r>
                    </a:p>
                  </a:txBody>
                  <a:tcPr marL="78059" marR="78059" marT="31045" marB="3104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entury Gothic"/>
                          <a:cs typeface="Century Gothic"/>
                        </a:rPr>
                        <a:t>3</a:t>
                      </a:r>
                    </a:p>
                  </a:txBody>
                  <a:tcPr marL="78059" marR="78059" marT="31045" marB="3104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entury Gothic"/>
                          <a:cs typeface="Century Gothic"/>
                        </a:rPr>
                        <a:t>4</a:t>
                      </a:r>
                    </a:p>
                  </a:txBody>
                  <a:tcPr marL="78059" marR="78059" marT="31045" marB="3104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entury Gothic"/>
                          <a:cs typeface="Century Gothic"/>
                        </a:rPr>
                        <a:t>5</a:t>
                      </a:r>
                    </a:p>
                  </a:txBody>
                  <a:tcPr marL="78059" marR="78059" marT="31045" marB="3104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91041446"/>
                  </a:ext>
                </a:extLst>
              </a:tr>
              <a:tr h="167713"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entury Gothic"/>
                          <a:cs typeface="Century Gothic"/>
                        </a:rPr>
                        <a:t>6</a:t>
                      </a:r>
                    </a:p>
                  </a:txBody>
                  <a:tcPr marL="78059" marR="78059" marT="31045" marB="3104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entury Gothic"/>
                          <a:cs typeface="Century Gothic"/>
                        </a:rPr>
                        <a:t>7</a:t>
                      </a:r>
                    </a:p>
                  </a:txBody>
                  <a:tcPr marL="78059" marR="78059" marT="31045" marB="3104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entury Gothic"/>
                          <a:cs typeface="Century Gothic"/>
                        </a:rPr>
                        <a:t>8</a:t>
                      </a:r>
                    </a:p>
                  </a:txBody>
                  <a:tcPr marL="78059" marR="78059" marT="31045" marB="3104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entury Gothic"/>
                          <a:cs typeface="Century Gothic"/>
                        </a:rPr>
                        <a:t>9</a:t>
                      </a:r>
                    </a:p>
                  </a:txBody>
                  <a:tcPr marL="78059" marR="78059" marT="31045" marB="3104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entury Gothic"/>
                          <a:cs typeface="Century Gothic"/>
                        </a:rPr>
                        <a:t>10</a:t>
                      </a:r>
                    </a:p>
                  </a:txBody>
                  <a:tcPr marL="78059" marR="78059" marT="31045" marB="3104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entury Gothic"/>
                          <a:cs typeface="Century Gothic"/>
                        </a:rPr>
                        <a:t>11</a:t>
                      </a:r>
                    </a:p>
                  </a:txBody>
                  <a:tcPr marL="78059" marR="78059" marT="31045" marB="3104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entury Gothic"/>
                          <a:cs typeface="Century Gothic"/>
                        </a:rPr>
                        <a:t>12</a:t>
                      </a:r>
                    </a:p>
                  </a:txBody>
                  <a:tcPr marL="78059" marR="78059" marT="31045" marB="3104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35131901"/>
                  </a:ext>
                </a:extLst>
              </a:tr>
              <a:tr h="167713"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entury Gothic"/>
                          <a:cs typeface="Century Gothic"/>
                        </a:rPr>
                        <a:t>13</a:t>
                      </a:r>
                    </a:p>
                  </a:txBody>
                  <a:tcPr marL="78059" marR="78059" marT="31045" marB="3104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entury Gothic"/>
                          <a:cs typeface="Century Gothic"/>
                        </a:rPr>
                        <a:t>14</a:t>
                      </a:r>
                    </a:p>
                  </a:txBody>
                  <a:tcPr marL="78059" marR="78059" marT="31045" marB="3104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entury Gothic"/>
                          <a:cs typeface="Century Gothic"/>
                        </a:rPr>
                        <a:t>15</a:t>
                      </a:r>
                    </a:p>
                  </a:txBody>
                  <a:tcPr marL="78059" marR="78059" marT="31045" marB="3104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entury Gothic"/>
                          <a:cs typeface="Century Gothic"/>
                        </a:rPr>
                        <a:t>16</a:t>
                      </a:r>
                    </a:p>
                  </a:txBody>
                  <a:tcPr marL="78059" marR="78059" marT="31045" marB="3104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entury Gothic"/>
                          <a:cs typeface="Century Gothic"/>
                        </a:rPr>
                        <a:t>17</a:t>
                      </a:r>
                    </a:p>
                  </a:txBody>
                  <a:tcPr marL="78059" marR="78059" marT="31045" marB="3104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entury Gothic"/>
                          <a:cs typeface="Century Gothic"/>
                        </a:rPr>
                        <a:t>18</a:t>
                      </a:r>
                    </a:p>
                  </a:txBody>
                  <a:tcPr marL="78059" marR="78059" marT="31045" marB="3104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entury Gothic"/>
                          <a:cs typeface="Century Gothic"/>
                        </a:rPr>
                        <a:t>19</a:t>
                      </a:r>
                    </a:p>
                  </a:txBody>
                  <a:tcPr marL="78059" marR="78059" marT="31045" marB="3104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29835362"/>
                  </a:ext>
                </a:extLst>
              </a:tr>
              <a:tr h="167713"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entury Gothic"/>
                          <a:cs typeface="Century Gothic"/>
                        </a:rPr>
                        <a:t>20</a:t>
                      </a:r>
                    </a:p>
                  </a:txBody>
                  <a:tcPr marL="78059" marR="78059" marT="31045" marB="3104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entury Gothic"/>
                          <a:cs typeface="Century Gothic"/>
                        </a:rPr>
                        <a:t>21</a:t>
                      </a:r>
                    </a:p>
                  </a:txBody>
                  <a:tcPr marL="78059" marR="78059" marT="31045" marB="3104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entury Gothic"/>
                          <a:cs typeface="Century Gothic"/>
                        </a:rPr>
                        <a:t>22</a:t>
                      </a:r>
                    </a:p>
                  </a:txBody>
                  <a:tcPr marL="78059" marR="78059" marT="31045" marB="3104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entury Gothic"/>
                          <a:cs typeface="Century Gothic"/>
                        </a:rPr>
                        <a:t>23</a:t>
                      </a:r>
                    </a:p>
                  </a:txBody>
                  <a:tcPr marL="78059" marR="78059" marT="31045" marB="3104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entury Gothic"/>
                          <a:cs typeface="Century Gothic"/>
                        </a:rPr>
                        <a:t>24</a:t>
                      </a:r>
                    </a:p>
                  </a:txBody>
                  <a:tcPr marL="78059" marR="78059" marT="31045" marB="3104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entury Gothic"/>
                          <a:cs typeface="Century Gothic"/>
                        </a:rPr>
                        <a:t>25</a:t>
                      </a:r>
                    </a:p>
                  </a:txBody>
                  <a:tcPr marL="78059" marR="78059" marT="31045" marB="3104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entury Gothic"/>
                          <a:cs typeface="Century Gothic"/>
                        </a:rPr>
                        <a:t>26</a:t>
                      </a:r>
                    </a:p>
                  </a:txBody>
                  <a:tcPr marL="78059" marR="78059" marT="31045" marB="3104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1486689"/>
                  </a:ext>
                </a:extLst>
              </a:tr>
              <a:tr h="167713"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entury Gothic"/>
                          <a:cs typeface="Century Gothic"/>
                        </a:rPr>
                        <a:t>27</a:t>
                      </a:r>
                    </a:p>
                  </a:txBody>
                  <a:tcPr marL="78059" marR="78059" marT="31045" marB="3104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entury Gothic"/>
                          <a:cs typeface="Century Gothic"/>
                        </a:rPr>
                        <a:t>28</a:t>
                      </a:r>
                    </a:p>
                  </a:txBody>
                  <a:tcPr marL="78059" marR="78059" marT="31045" marB="3104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entury Gothic"/>
                          <a:cs typeface="Century Gothic"/>
                        </a:rPr>
                        <a:t>29</a:t>
                      </a:r>
                    </a:p>
                  </a:txBody>
                  <a:tcPr marL="78059" marR="78059" marT="31045" marB="3104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entury Gothic"/>
                          <a:cs typeface="Century Gothic"/>
                        </a:rPr>
                        <a:t>30</a:t>
                      </a:r>
                    </a:p>
                  </a:txBody>
                  <a:tcPr marL="78059" marR="78059" marT="31045" marB="3104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entury Gothic"/>
                          <a:cs typeface="Century Gothic"/>
                        </a:rPr>
                        <a:t>31</a:t>
                      </a:r>
                    </a:p>
                  </a:txBody>
                  <a:tcPr marL="78059" marR="78059" marT="31045" marB="3104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entury Gothic"/>
                        <a:cs typeface="Century Gothic"/>
                      </a:endParaRPr>
                    </a:p>
                  </a:txBody>
                  <a:tcPr marL="78059" marR="78059" marT="31045" marB="3104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entury Gothic"/>
                        <a:cs typeface="Century Gothic"/>
                      </a:endParaRPr>
                    </a:p>
                  </a:txBody>
                  <a:tcPr marL="78059" marR="78059" marT="31045" marB="3104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88159024"/>
                  </a:ext>
                </a:extLst>
              </a:tr>
              <a:tr h="167713"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entury Gothic"/>
                        <a:cs typeface="Century Gothic"/>
                      </a:endParaRPr>
                    </a:p>
                  </a:txBody>
                  <a:tcPr marL="78059" marR="78059" marT="31045" marB="3104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entury Gothic"/>
                        <a:cs typeface="Century Gothic"/>
                      </a:endParaRPr>
                    </a:p>
                  </a:txBody>
                  <a:tcPr marL="78059" marR="78059" marT="31045" marB="3104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entury Gothic"/>
                        <a:cs typeface="Century Gothic"/>
                      </a:endParaRPr>
                    </a:p>
                  </a:txBody>
                  <a:tcPr marL="78059" marR="78059" marT="31045" marB="3104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entury Gothic"/>
                        <a:cs typeface="Century Gothic"/>
                      </a:endParaRPr>
                    </a:p>
                  </a:txBody>
                  <a:tcPr marL="78059" marR="78059" marT="31045" marB="3104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entury Gothic"/>
                        <a:cs typeface="Century Gothic"/>
                      </a:endParaRPr>
                    </a:p>
                  </a:txBody>
                  <a:tcPr marL="78059" marR="78059" marT="31045" marB="3104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entury Gothic"/>
                        <a:cs typeface="Century Gothic"/>
                      </a:endParaRPr>
                    </a:p>
                  </a:txBody>
                  <a:tcPr marL="78059" marR="78059" marT="31045" marB="3104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entury Gothic"/>
                        <a:cs typeface="Century Gothic"/>
                      </a:endParaRPr>
                    </a:p>
                  </a:txBody>
                  <a:tcPr marL="78059" marR="78059" marT="31045" marB="3104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41629052"/>
                  </a:ext>
                </a:extLst>
              </a:tr>
            </a:tbl>
          </a:graphicData>
        </a:graphic>
      </p:graphicFrame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xmlns="" id="{98F9876C-5F9C-43D7-AA8C-A6FF331AF5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7688216"/>
              </p:ext>
            </p:extLst>
          </p:nvPr>
        </p:nvGraphicFramePr>
        <p:xfrm>
          <a:off x="6223009" y="2353635"/>
          <a:ext cx="2459921" cy="14395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8343">
                  <a:extLst>
                    <a:ext uri="{9D8B030D-6E8A-4147-A177-3AD203B41FA5}">
                      <a16:colId xmlns:a16="http://schemas.microsoft.com/office/drawing/2014/main" xmlns="" val="1538416284"/>
                    </a:ext>
                  </a:extLst>
                </a:gridCol>
                <a:gridCol w="348343">
                  <a:extLst>
                    <a:ext uri="{9D8B030D-6E8A-4147-A177-3AD203B41FA5}">
                      <a16:colId xmlns:a16="http://schemas.microsoft.com/office/drawing/2014/main" xmlns="" val="3199654662"/>
                    </a:ext>
                  </a:extLst>
                </a:gridCol>
                <a:gridCol w="348343">
                  <a:extLst>
                    <a:ext uri="{9D8B030D-6E8A-4147-A177-3AD203B41FA5}">
                      <a16:colId xmlns:a16="http://schemas.microsoft.com/office/drawing/2014/main" xmlns="" val="3007723743"/>
                    </a:ext>
                  </a:extLst>
                </a:gridCol>
                <a:gridCol w="369863">
                  <a:extLst>
                    <a:ext uri="{9D8B030D-6E8A-4147-A177-3AD203B41FA5}">
                      <a16:colId xmlns:a16="http://schemas.microsoft.com/office/drawing/2014/main" xmlns="" val="635490025"/>
                    </a:ext>
                  </a:extLst>
                </a:gridCol>
                <a:gridCol w="348343">
                  <a:extLst>
                    <a:ext uri="{9D8B030D-6E8A-4147-A177-3AD203B41FA5}">
                      <a16:colId xmlns:a16="http://schemas.microsoft.com/office/drawing/2014/main" xmlns="" val="1934662272"/>
                    </a:ext>
                  </a:extLst>
                </a:gridCol>
                <a:gridCol w="348343">
                  <a:extLst>
                    <a:ext uri="{9D8B030D-6E8A-4147-A177-3AD203B41FA5}">
                      <a16:colId xmlns:a16="http://schemas.microsoft.com/office/drawing/2014/main" xmlns="" val="1380016709"/>
                    </a:ext>
                  </a:extLst>
                </a:gridCol>
                <a:gridCol w="348343">
                  <a:extLst>
                    <a:ext uri="{9D8B030D-6E8A-4147-A177-3AD203B41FA5}">
                      <a16:colId xmlns:a16="http://schemas.microsoft.com/office/drawing/2014/main" xmlns="" val="4291607647"/>
                    </a:ext>
                  </a:extLst>
                </a:gridCol>
              </a:tblGrid>
              <a:tr h="270707">
                <a:tc gridSpan="7"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7DC3E7"/>
                          </a:solidFill>
                          <a:latin typeface="Century Gothic"/>
                          <a:cs typeface="Century Gothic"/>
                        </a:rPr>
                        <a:t>Mar</a:t>
                      </a:r>
                      <a:r>
                        <a:rPr lang="en-US" sz="1200" b="1" dirty="0">
                          <a:solidFill>
                            <a:schemeClr val="accent1"/>
                          </a:solidFill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entury Gothic"/>
                          <a:cs typeface="Century Gothic"/>
                        </a:rPr>
                        <a:t>2019</a:t>
                      </a:r>
                    </a:p>
                  </a:txBody>
                  <a:tcPr marL="78059" marR="78059" marT="45267" marB="45267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7570677"/>
                  </a:ext>
                </a:extLst>
              </a:tr>
              <a:tr h="152624">
                <a:tc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solidFill>
                            <a:schemeClr val="bg1"/>
                          </a:solidFill>
                          <a:latin typeface="Century Gothic"/>
                          <a:cs typeface="Century Gothic"/>
                        </a:rPr>
                        <a:t>Sun</a:t>
                      </a:r>
                    </a:p>
                  </a:txBody>
                  <a:tcPr marL="78059" marR="78059" marT="31045" marB="31045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solidFill>
                            <a:schemeClr val="bg1"/>
                          </a:solidFill>
                          <a:latin typeface="Century Gothic"/>
                          <a:cs typeface="Century Gothic"/>
                        </a:rPr>
                        <a:t>Mon</a:t>
                      </a:r>
                    </a:p>
                  </a:txBody>
                  <a:tcPr marL="78059" marR="78059" marT="31045" marB="31045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solidFill>
                            <a:schemeClr val="bg1"/>
                          </a:solidFill>
                          <a:latin typeface="Century Gothic"/>
                          <a:cs typeface="Century Gothic"/>
                        </a:rPr>
                        <a:t>Tue</a:t>
                      </a:r>
                    </a:p>
                  </a:txBody>
                  <a:tcPr marL="78059" marR="78059" marT="31045" marB="31045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solidFill>
                            <a:schemeClr val="bg1"/>
                          </a:solidFill>
                          <a:latin typeface="Century Gothic"/>
                          <a:cs typeface="Century Gothic"/>
                        </a:rPr>
                        <a:t>Wed</a:t>
                      </a:r>
                    </a:p>
                  </a:txBody>
                  <a:tcPr marL="78059" marR="78059" marT="31045" marB="31045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solidFill>
                            <a:schemeClr val="bg1"/>
                          </a:solidFill>
                          <a:latin typeface="Century Gothic"/>
                          <a:cs typeface="Century Gothic"/>
                        </a:rPr>
                        <a:t>Thu</a:t>
                      </a:r>
                    </a:p>
                  </a:txBody>
                  <a:tcPr marL="78059" marR="78059" marT="31045" marB="31045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solidFill>
                            <a:schemeClr val="bg1"/>
                          </a:solidFill>
                          <a:latin typeface="Century Gothic"/>
                          <a:cs typeface="Century Gothic"/>
                        </a:rPr>
                        <a:t>Fri</a:t>
                      </a:r>
                    </a:p>
                  </a:txBody>
                  <a:tcPr marL="78059" marR="78059" marT="31045" marB="31045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solidFill>
                            <a:schemeClr val="bg1"/>
                          </a:solidFill>
                          <a:latin typeface="Century Gothic"/>
                          <a:cs typeface="Century Gothic"/>
                        </a:rPr>
                        <a:t>Sat</a:t>
                      </a:r>
                    </a:p>
                  </a:txBody>
                  <a:tcPr marL="78059" marR="78059" marT="31045" marB="31045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11832160"/>
                  </a:ext>
                </a:extLst>
              </a:tr>
              <a:tr h="167713"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entury Gothic"/>
                        <a:cs typeface="Century Gothic"/>
                      </a:endParaRPr>
                    </a:p>
                  </a:txBody>
                  <a:tcPr marL="78059" marR="78059" marT="31045" marB="3104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entury Gothic"/>
                        <a:cs typeface="Century Gothic"/>
                      </a:endParaRPr>
                    </a:p>
                  </a:txBody>
                  <a:tcPr marL="78059" marR="78059" marT="31045" marB="3104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entury Gothic"/>
                        <a:cs typeface="Century Gothic"/>
                      </a:endParaRPr>
                    </a:p>
                  </a:txBody>
                  <a:tcPr marL="78059" marR="78059" marT="31045" marB="3104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entury Gothic"/>
                        <a:cs typeface="Century Gothic"/>
                      </a:endParaRPr>
                    </a:p>
                  </a:txBody>
                  <a:tcPr marL="78059" marR="78059" marT="31045" marB="3104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entury Gothic"/>
                        <a:cs typeface="Century Gothic"/>
                      </a:endParaRPr>
                    </a:p>
                  </a:txBody>
                  <a:tcPr marL="78059" marR="78059" marT="31045" marB="3104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entury Gothic"/>
                          <a:cs typeface="Century Gothic"/>
                        </a:rPr>
                        <a:t>1</a:t>
                      </a:r>
                    </a:p>
                  </a:txBody>
                  <a:tcPr marL="78059" marR="78059" marT="31045" marB="3104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entury Gothic"/>
                          <a:cs typeface="Century Gothic"/>
                        </a:rPr>
                        <a:t>2</a:t>
                      </a:r>
                    </a:p>
                  </a:txBody>
                  <a:tcPr marL="78059" marR="78059" marT="31045" marB="3104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91041446"/>
                  </a:ext>
                </a:extLst>
              </a:tr>
              <a:tr h="167713"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entury Gothic"/>
                          <a:cs typeface="Century Gothic"/>
                        </a:rPr>
                        <a:t>3</a:t>
                      </a:r>
                    </a:p>
                  </a:txBody>
                  <a:tcPr marL="78059" marR="78059" marT="31045" marB="3104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entury Gothic"/>
                          <a:cs typeface="Century Gothic"/>
                        </a:rPr>
                        <a:t>4</a:t>
                      </a:r>
                    </a:p>
                  </a:txBody>
                  <a:tcPr marL="78059" marR="78059" marT="31045" marB="3104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entury Gothic"/>
                          <a:cs typeface="Century Gothic"/>
                        </a:rPr>
                        <a:t>5</a:t>
                      </a:r>
                    </a:p>
                  </a:txBody>
                  <a:tcPr marL="78059" marR="78059" marT="31045" marB="3104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entury Gothic"/>
                          <a:cs typeface="Century Gothic"/>
                        </a:rPr>
                        <a:t>6</a:t>
                      </a:r>
                    </a:p>
                  </a:txBody>
                  <a:tcPr marL="78059" marR="78059" marT="31045" marB="3104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entury Gothic"/>
                          <a:cs typeface="Century Gothic"/>
                        </a:rPr>
                        <a:t>7</a:t>
                      </a:r>
                    </a:p>
                  </a:txBody>
                  <a:tcPr marL="78059" marR="78059" marT="31045" marB="3104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entury Gothic"/>
                          <a:cs typeface="Century Gothic"/>
                        </a:rPr>
                        <a:t>8</a:t>
                      </a:r>
                    </a:p>
                  </a:txBody>
                  <a:tcPr marL="78059" marR="78059" marT="31045" marB="3104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entury Gothic"/>
                          <a:cs typeface="Century Gothic"/>
                        </a:rPr>
                        <a:t>9</a:t>
                      </a:r>
                    </a:p>
                  </a:txBody>
                  <a:tcPr marL="78059" marR="78059" marT="31045" marB="3104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35131901"/>
                  </a:ext>
                </a:extLst>
              </a:tr>
              <a:tr h="167713"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entury Gothic"/>
                          <a:cs typeface="Century Gothic"/>
                        </a:rPr>
                        <a:t>10</a:t>
                      </a:r>
                    </a:p>
                  </a:txBody>
                  <a:tcPr marL="78059" marR="78059" marT="31045" marB="3104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entury Gothic"/>
                          <a:cs typeface="Century Gothic"/>
                        </a:rPr>
                        <a:t>11</a:t>
                      </a:r>
                    </a:p>
                  </a:txBody>
                  <a:tcPr marL="78059" marR="78059" marT="31045" marB="3104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entury Gothic"/>
                          <a:cs typeface="Century Gothic"/>
                        </a:rPr>
                        <a:t>12</a:t>
                      </a:r>
                    </a:p>
                  </a:txBody>
                  <a:tcPr marL="78059" marR="78059" marT="31045" marB="3104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entury Gothic"/>
                          <a:cs typeface="Century Gothic"/>
                        </a:rPr>
                        <a:t>13</a:t>
                      </a:r>
                    </a:p>
                  </a:txBody>
                  <a:tcPr marL="78059" marR="78059" marT="31045" marB="3104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entury Gothic"/>
                          <a:cs typeface="Century Gothic"/>
                        </a:rPr>
                        <a:t>14</a:t>
                      </a:r>
                    </a:p>
                  </a:txBody>
                  <a:tcPr marL="78059" marR="78059" marT="31045" marB="3104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entury Gothic"/>
                          <a:cs typeface="Century Gothic"/>
                        </a:rPr>
                        <a:t>15</a:t>
                      </a:r>
                    </a:p>
                  </a:txBody>
                  <a:tcPr marL="78059" marR="78059" marT="31045" marB="3104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entury Gothic"/>
                          <a:cs typeface="Century Gothic"/>
                        </a:rPr>
                        <a:t>16</a:t>
                      </a:r>
                    </a:p>
                  </a:txBody>
                  <a:tcPr marL="78059" marR="78059" marT="31045" marB="3104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29835362"/>
                  </a:ext>
                </a:extLst>
              </a:tr>
              <a:tr h="167713"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entury Gothic"/>
                          <a:cs typeface="Century Gothic"/>
                        </a:rPr>
                        <a:t>17</a:t>
                      </a:r>
                    </a:p>
                  </a:txBody>
                  <a:tcPr marL="78059" marR="78059" marT="31045" marB="3104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entury Gothic"/>
                          <a:cs typeface="Century Gothic"/>
                        </a:rPr>
                        <a:t>18</a:t>
                      </a:r>
                    </a:p>
                  </a:txBody>
                  <a:tcPr marL="78059" marR="78059" marT="31045" marB="3104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entury Gothic"/>
                          <a:cs typeface="Century Gothic"/>
                        </a:rPr>
                        <a:t>19</a:t>
                      </a:r>
                    </a:p>
                  </a:txBody>
                  <a:tcPr marL="78059" marR="78059" marT="31045" marB="3104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entury Gothic"/>
                          <a:cs typeface="Century Gothic"/>
                        </a:rPr>
                        <a:t>20</a:t>
                      </a:r>
                    </a:p>
                  </a:txBody>
                  <a:tcPr marL="78059" marR="78059" marT="31045" marB="3104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entury Gothic"/>
                          <a:cs typeface="Century Gothic"/>
                        </a:rPr>
                        <a:t>21</a:t>
                      </a:r>
                    </a:p>
                  </a:txBody>
                  <a:tcPr marL="78059" marR="78059" marT="31045" marB="3104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entury Gothic"/>
                          <a:cs typeface="Century Gothic"/>
                        </a:rPr>
                        <a:t>22</a:t>
                      </a:r>
                    </a:p>
                  </a:txBody>
                  <a:tcPr marL="78059" marR="78059" marT="31045" marB="3104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entury Gothic"/>
                          <a:cs typeface="Century Gothic"/>
                        </a:rPr>
                        <a:t>23</a:t>
                      </a:r>
                    </a:p>
                  </a:txBody>
                  <a:tcPr marL="78059" marR="78059" marT="31045" marB="3104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1486689"/>
                  </a:ext>
                </a:extLst>
              </a:tr>
              <a:tr h="167713"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entury Gothic"/>
                          <a:cs typeface="Century Gothic"/>
                        </a:rPr>
                        <a:t>24</a:t>
                      </a:r>
                    </a:p>
                  </a:txBody>
                  <a:tcPr marL="78059" marR="78059" marT="31045" marB="3104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entury Gothic"/>
                          <a:cs typeface="Century Gothic"/>
                        </a:rPr>
                        <a:t>25</a:t>
                      </a:r>
                    </a:p>
                  </a:txBody>
                  <a:tcPr marL="78059" marR="78059" marT="31045" marB="3104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entury Gothic"/>
                          <a:cs typeface="Century Gothic"/>
                        </a:rPr>
                        <a:t>26</a:t>
                      </a:r>
                    </a:p>
                  </a:txBody>
                  <a:tcPr marL="78059" marR="78059" marT="31045" marB="3104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entury Gothic"/>
                          <a:cs typeface="Century Gothic"/>
                        </a:rPr>
                        <a:t>27</a:t>
                      </a:r>
                    </a:p>
                  </a:txBody>
                  <a:tcPr marL="78059" marR="78059" marT="31045" marB="3104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entury Gothic"/>
                          <a:cs typeface="Century Gothic"/>
                        </a:rPr>
                        <a:t>28</a:t>
                      </a:r>
                    </a:p>
                  </a:txBody>
                  <a:tcPr marL="78059" marR="78059" marT="31045" marB="3104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entury Gothic"/>
                          <a:cs typeface="Century Gothic"/>
                        </a:rPr>
                        <a:t>29</a:t>
                      </a:r>
                    </a:p>
                  </a:txBody>
                  <a:tcPr marL="78059" marR="78059" marT="31045" marB="3104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entury Gothic"/>
                          <a:cs typeface="Century Gothic"/>
                        </a:rPr>
                        <a:t>30</a:t>
                      </a:r>
                    </a:p>
                  </a:txBody>
                  <a:tcPr marL="78059" marR="78059" marT="31045" marB="3104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88159024"/>
                  </a:ext>
                </a:extLst>
              </a:tr>
              <a:tr h="167713"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entury Gothic"/>
                          <a:cs typeface="Century Gothic"/>
                        </a:rPr>
                        <a:t>31</a:t>
                      </a:r>
                    </a:p>
                  </a:txBody>
                  <a:tcPr marL="78059" marR="78059" marT="31045" marB="3104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entury Gothic"/>
                        <a:cs typeface="Century Gothic"/>
                      </a:endParaRPr>
                    </a:p>
                  </a:txBody>
                  <a:tcPr marL="78059" marR="78059" marT="31045" marB="3104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entury Gothic"/>
                        <a:cs typeface="Century Gothic"/>
                      </a:endParaRPr>
                    </a:p>
                  </a:txBody>
                  <a:tcPr marL="78059" marR="78059" marT="31045" marB="3104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entury Gothic"/>
                        <a:cs typeface="Century Gothic"/>
                      </a:endParaRPr>
                    </a:p>
                  </a:txBody>
                  <a:tcPr marL="78059" marR="78059" marT="31045" marB="3104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entury Gothic"/>
                        <a:cs typeface="Century Gothic"/>
                      </a:endParaRPr>
                    </a:p>
                  </a:txBody>
                  <a:tcPr marL="78059" marR="78059" marT="31045" marB="3104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entury Gothic"/>
                        <a:cs typeface="Century Gothic"/>
                      </a:endParaRPr>
                    </a:p>
                  </a:txBody>
                  <a:tcPr marL="78059" marR="78059" marT="31045" marB="3104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entury Gothic"/>
                        <a:cs typeface="Century Gothic"/>
                      </a:endParaRPr>
                    </a:p>
                  </a:txBody>
                  <a:tcPr marL="78059" marR="78059" marT="31045" marB="3104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41629052"/>
                  </a:ext>
                </a:extLst>
              </a:tr>
            </a:tbl>
          </a:graphicData>
        </a:graphic>
      </p:graphicFrame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xmlns="" id="{E7176B33-6133-4FFB-A9E9-451C45A9B1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1237353"/>
              </p:ext>
            </p:extLst>
          </p:nvPr>
        </p:nvGraphicFramePr>
        <p:xfrm>
          <a:off x="6223009" y="3826095"/>
          <a:ext cx="2459921" cy="14548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8343">
                  <a:extLst>
                    <a:ext uri="{9D8B030D-6E8A-4147-A177-3AD203B41FA5}">
                      <a16:colId xmlns:a16="http://schemas.microsoft.com/office/drawing/2014/main" xmlns="" val="1538416284"/>
                    </a:ext>
                  </a:extLst>
                </a:gridCol>
                <a:gridCol w="348343">
                  <a:extLst>
                    <a:ext uri="{9D8B030D-6E8A-4147-A177-3AD203B41FA5}">
                      <a16:colId xmlns:a16="http://schemas.microsoft.com/office/drawing/2014/main" xmlns="" val="3199654662"/>
                    </a:ext>
                  </a:extLst>
                </a:gridCol>
                <a:gridCol w="348343">
                  <a:extLst>
                    <a:ext uri="{9D8B030D-6E8A-4147-A177-3AD203B41FA5}">
                      <a16:colId xmlns:a16="http://schemas.microsoft.com/office/drawing/2014/main" xmlns="" val="3007723743"/>
                    </a:ext>
                  </a:extLst>
                </a:gridCol>
                <a:gridCol w="369863">
                  <a:extLst>
                    <a:ext uri="{9D8B030D-6E8A-4147-A177-3AD203B41FA5}">
                      <a16:colId xmlns:a16="http://schemas.microsoft.com/office/drawing/2014/main" xmlns="" val="635490025"/>
                    </a:ext>
                  </a:extLst>
                </a:gridCol>
                <a:gridCol w="348343">
                  <a:extLst>
                    <a:ext uri="{9D8B030D-6E8A-4147-A177-3AD203B41FA5}">
                      <a16:colId xmlns:a16="http://schemas.microsoft.com/office/drawing/2014/main" xmlns="" val="1934662272"/>
                    </a:ext>
                  </a:extLst>
                </a:gridCol>
                <a:gridCol w="348343">
                  <a:extLst>
                    <a:ext uri="{9D8B030D-6E8A-4147-A177-3AD203B41FA5}">
                      <a16:colId xmlns:a16="http://schemas.microsoft.com/office/drawing/2014/main" xmlns="" val="1380016709"/>
                    </a:ext>
                  </a:extLst>
                </a:gridCol>
                <a:gridCol w="348343">
                  <a:extLst>
                    <a:ext uri="{9D8B030D-6E8A-4147-A177-3AD203B41FA5}">
                      <a16:colId xmlns:a16="http://schemas.microsoft.com/office/drawing/2014/main" xmlns="" val="4291607647"/>
                    </a:ext>
                  </a:extLst>
                </a:gridCol>
              </a:tblGrid>
              <a:tr h="270707">
                <a:tc gridSpan="7"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accent4"/>
                          </a:solidFill>
                          <a:latin typeface="Century Gothic"/>
                          <a:cs typeface="Century Gothic"/>
                        </a:rPr>
                        <a:t>Jul</a:t>
                      </a:r>
                      <a:r>
                        <a:rPr lang="en-US" sz="1200" b="1" dirty="0">
                          <a:solidFill>
                            <a:srgbClr val="D35754"/>
                          </a:solidFill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entury Gothic"/>
                          <a:cs typeface="Century Gothic"/>
                        </a:rPr>
                        <a:t>2019</a:t>
                      </a:r>
                    </a:p>
                  </a:txBody>
                  <a:tcPr marL="78059" marR="78059" marT="45267" marB="45267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7570677"/>
                  </a:ext>
                </a:extLst>
              </a:tr>
              <a:tr h="152624"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bg1"/>
                          </a:solidFill>
                          <a:latin typeface="Century Gothic"/>
                          <a:cs typeface="Century Gothic"/>
                        </a:rPr>
                        <a:t>Sun</a:t>
                      </a:r>
                    </a:p>
                  </a:txBody>
                  <a:tcPr marL="78059" marR="78059" marT="31045" marB="31045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bg1"/>
                          </a:solidFill>
                          <a:latin typeface="Century Gothic"/>
                          <a:cs typeface="Century Gothic"/>
                        </a:rPr>
                        <a:t>Mon</a:t>
                      </a:r>
                    </a:p>
                  </a:txBody>
                  <a:tcPr marL="78059" marR="78059" marT="31045" marB="31045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bg1"/>
                          </a:solidFill>
                          <a:latin typeface="Century Gothic"/>
                          <a:cs typeface="Century Gothic"/>
                        </a:rPr>
                        <a:t>Tue</a:t>
                      </a:r>
                    </a:p>
                  </a:txBody>
                  <a:tcPr marL="78059" marR="78059" marT="31045" marB="31045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bg1"/>
                          </a:solidFill>
                          <a:latin typeface="Century Gothic"/>
                          <a:cs typeface="Century Gothic"/>
                        </a:rPr>
                        <a:t>Wed</a:t>
                      </a:r>
                    </a:p>
                  </a:txBody>
                  <a:tcPr marL="78059" marR="78059" marT="31045" marB="31045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bg1"/>
                          </a:solidFill>
                          <a:latin typeface="Century Gothic"/>
                          <a:cs typeface="Century Gothic"/>
                        </a:rPr>
                        <a:t>Thu</a:t>
                      </a:r>
                    </a:p>
                  </a:txBody>
                  <a:tcPr marL="78059" marR="78059" marT="31045" marB="31045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bg1"/>
                          </a:solidFill>
                          <a:latin typeface="Century Gothic"/>
                          <a:cs typeface="Century Gothic"/>
                        </a:rPr>
                        <a:t>Fri</a:t>
                      </a:r>
                    </a:p>
                  </a:txBody>
                  <a:tcPr marL="78059" marR="78059" marT="31045" marB="31045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bg1"/>
                          </a:solidFill>
                          <a:latin typeface="Century Gothic"/>
                          <a:cs typeface="Century Gothic"/>
                        </a:rPr>
                        <a:t>Sat</a:t>
                      </a:r>
                    </a:p>
                  </a:txBody>
                  <a:tcPr marL="78059" marR="78059" marT="31045" marB="31045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11832160"/>
                  </a:ext>
                </a:extLst>
              </a:tr>
              <a:tr h="167713"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entury Gothic"/>
                        <a:cs typeface="Century Gothic"/>
                      </a:endParaRPr>
                    </a:p>
                  </a:txBody>
                  <a:tcPr marL="78059" marR="78059" marT="31045" marB="3104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entury Gothic"/>
                          <a:cs typeface="Century Gothic"/>
                        </a:rPr>
                        <a:t>1</a:t>
                      </a:r>
                    </a:p>
                  </a:txBody>
                  <a:tcPr marL="78059" marR="78059" marT="31045" marB="3104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entury Gothic"/>
                          <a:cs typeface="Century Gothic"/>
                        </a:rPr>
                        <a:t>2</a:t>
                      </a:r>
                    </a:p>
                  </a:txBody>
                  <a:tcPr marL="78059" marR="78059" marT="31045" marB="3104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entury Gothic"/>
                          <a:cs typeface="Century Gothic"/>
                        </a:rPr>
                        <a:t>3</a:t>
                      </a:r>
                    </a:p>
                  </a:txBody>
                  <a:tcPr marL="78059" marR="78059" marT="31045" marB="3104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entury Gothic"/>
                          <a:cs typeface="Century Gothic"/>
                        </a:rPr>
                        <a:t>4</a:t>
                      </a:r>
                    </a:p>
                  </a:txBody>
                  <a:tcPr marL="78059" marR="78059" marT="31045" marB="3104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entury Gothic"/>
                          <a:cs typeface="Century Gothic"/>
                        </a:rPr>
                        <a:t>5</a:t>
                      </a:r>
                    </a:p>
                  </a:txBody>
                  <a:tcPr marL="78059" marR="78059" marT="31045" marB="3104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entury Gothic"/>
                          <a:cs typeface="Century Gothic"/>
                        </a:rPr>
                        <a:t>6</a:t>
                      </a:r>
                    </a:p>
                  </a:txBody>
                  <a:tcPr marL="78059" marR="78059" marT="31045" marB="3104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91041446"/>
                  </a:ext>
                </a:extLst>
              </a:tr>
              <a:tr h="167713"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entury Gothic"/>
                          <a:cs typeface="Century Gothic"/>
                        </a:rPr>
                        <a:t>7</a:t>
                      </a:r>
                    </a:p>
                  </a:txBody>
                  <a:tcPr marL="78059" marR="78059" marT="31045" marB="3104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entury Gothic"/>
                          <a:cs typeface="Century Gothic"/>
                        </a:rPr>
                        <a:t>8</a:t>
                      </a:r>
                    </a:p>
                  </a:txBody>
                  <a:tcPr marL="78059" marR="78059" marT="31045" marB="3104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entury Gothic"/>
                          <a:cs typeface="Century Gothic"/>
                        </a:rPr>
                        <a:t>9</a:t>
                      </a:r>
                    </a:p>
                  </a:txBody>
                  <a:tcPr marL="78059" marR="78059" marT="31045" marB="3104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entury Gothic"/>
                          <a:cs typeface="Century Gothic"/>
                        </a:rPr>
                        <a:t>10</a:t>
                      </a:r>
                    </a:p>
                  </a:txBody>
                  <a:tcPr marL="78059" marR="78059" marT="31045" marB="3104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entury Gothic"/>
                          <a:cs typeface="Century Gothic"/>
                        </a:rPr>
                        <a:t>11</a:t>
                      </a:r>
                    </a:p>
                  </a:txBody>
                  <a:tcPr marL="78059" marR="78059" marT="31045" marB="3104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entury Gothic"/>
                          <a:cs typeface="Century Gothic"/>
                        </a:rPr>
                        <a:t>12</a:t>
                      </a:r>
                    </a:p>
                  </a:txBody>
                  <a:tcPr marL="78059" marR="78059" marT="31045" marB="3104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entury Gothic"/>
                          <a:cs typeface="Century Gothic"/>
                        </a:rPr>
                        <a:t>13</a:t>
                      </a:r>
                    </a:p>
                  </a:txBody>
                  <a:tcPr marL="78059" marR="78059" marT="31045" marB="3104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35131901"/>
                  </a:ext>
                </a:extLst>
              </a:tr>
              <a:tr h="167713"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entury Gothic"/>
                          <a:cs typeface="Century Gothic"/>
                        </a:rPr>
                        <a:t>14</a:t>
                      </a:r>
                    </a:p>
                  </a:txBody>
                  <a:tcPr marL="78059" marR="78059" marT="31045" marB="3104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entury Gothic"/>
                          <a:cs typeface="Century Gothic"/>
                        </a:rPr>
                        <a:t>15</a:t>
                      </a:r>
                    </a:p>
                  </a:txBody>
                  <a:tcPr marL="78059" marR="78059" marT="31045" marB="3104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entury Gothic"/>
                          <a:cs typeface="Century Gothic"/>
                        </a:rPr>
                        <a:t>16</a:t>
                      </a:r>
                    </a:p>
                  </a:txBody>
                  <a:tcPr marL="78059" marR="78059" marT="31045" marB="3104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entury Gothic"/>
                          <a:cs typeface="Century Gothic"/>
                        </a:rPr>
                        <a:t>17</a:t>
                      </a:r>
                    </a:p>
                  </a:txBody>
                  <a:tcPr marL="78059" marR="78059" marT="31045" marB="3104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entury Gothic"/>
                          <a:cs typeface="Century Gothic"/>
                        </a:rPr>
                        <a:t>18</a:t>
                      </a:r>
                    </a:p>
                  </a:txBody>
                  <a:tcPr marL="78059" marR="78059" marT="31045" marB="3104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entury Gothic"/>
                          <a:cs typeface="Century Gothic"/>
                        </a:rPr>
                        <a:t>19</a:t>
                      </a:r>
                    </a:p>
                  </a:txBody>
                  <a:tcPr marL="78059" marR="78059" marT="31045" marB="3104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entury Gothic"/>
                          <a:cs typeface="Century Gothic"/>
                        </a:rPr>
                        <a:t>20</a:t>
                      </a:r>
                    </a:p>
                  </a:txBody>
                  <a:tcPr marL="78059" marR="78059" marT="31045" marB="3104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29835362"/>
                  </a:ext>
                </a:extLst>
              </a:tr>
              <a:tr h="167713"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entury Gothic"/>
                          <a:cs typeface="Century Gothic"/>
                        </a:rPr>
                        <a:t>21</a:t>
                      </a:r>
                    </a:p>
                  </a:txBody>
                  <a:tcPr marL="78059" marR="78059" marT="31045" marB="3104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entury Gothic"/>
                          <a:cs typeface="Century Gothic"/>
                        </a:rPr>
                        <a:t>22</a:t>
                      </a:r>
                    </a:p>
                  </a:txBody>
                  <a:tcPr marL="78059" marR="78059" marT="31045" marB="3104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entury Gothic"/>
                          <a:cs typeface="Century Gothic"/>
                        </a:rPr>
                        <a:t>23</a:t>
                      </a:r>
                    </a:p>
                  </a:txBody>
                  <a:tcPr marL="78059" marR="78059" marT="31045" marB="3104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entury Gothic"/>
                          <a:cs typeface="Century Gothic"/>
                        </a:rPr>
                        <a:t>24</a:t>
                      </a:r>
                    </a:p>
                  </a:txBody>
                  <a:tcPr marL="78059" marR="78059" marT="31045" marB="3104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entury Gothic"/>
                          <a:cs typeface="Century Gothic"/>
                        </a:rPr>
                        <a:t>25</a:t>
                      </a:r>
                    </a:p>
                  </a:txBody>
                  <a:tcPr marL="78059" marR="78059" marT="31045" marB="3104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entury Gothic"/>
                          <a:cs typeface="Century Gothic"/>
                        </a:rPr>
                        <a:t>26</a:t>
                      </a:r>
                    </a:p>
                  </a:txBody>
                  <a:tcPr marL="78059" marR="78059" marT="31045" marB="3104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entury Gothic"/>
                          <a:cs typeface="Century Gothic"/>
                        </a:rPr>
                        <a:t>27</a:t>
                      </a:r>
                    </a:p>
                  </a:txBody>
                  <a:tcPr marL="78059" marR="78059" marT="31045" marB="3104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1486689"/>
                  </a:ext>
                </a:extLst>
              </a:tr>
              <a:tr h="167713"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entury Gothic"/>
                          <a:cs typeface="Century Gothic"/>
                        </a:rPr>
                        <a:t>28</a:t>
                      </a:r>
                    </a:p>
                  </a:txBody>
                  <a:tcPr marL="78059" marR="78059" marT="31045" marB="3104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entury Gothic"/>
                          <a:cs typeface="Century Gothic"/>
                        </a:rPr>
                        <a:t>29</a:t>
                      </a:r>
                    </a:p>
                  </a:txBody>
                  <a:tcPr marL="78059" marR="78059" marT="31045" marB="3104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entury Gothic"/>
                          <a:cs typeface="Century Gothic"/>
                        </a:rPr>
                        <a:t>30</a:t>
                      </a:r>
                    </a:p>
                  </a:txBody>
                  <a:tcPr marL="78059" marR="78059" marT="31045" marB="3104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entury Gothic"/>
                          <a:cs typeface="Century Gothic"/>
                        </a:rPr>
                        <a:t>31</a:t>
                      </a:r>
                    </a:p>
                  </a:txBody>
                  <a:tcPr marL="78059" marR="78059" marT="31045" marB="3104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entury Gothic"/>
                        <a:cs typeface="Century Gothic"/>
                      </a:endParaRPr>
                    </a:p>
                  </a:txBody>
                  <a:tcPr marL="78059" marR="78059" marT="31045" marB="3104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entury Gothic"/>
                        <a:cs typeface="Century Gothic"/>
                      </a:endParaRPr>
                    </a:p>
                  </a:txBody>
                  <a:tcPr marL="78059" marR="78059" marT="31045" marB="3104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entury Gothic"/>
                        <a:cs typeface="Century Gothic"/>
                      </a:endParaRPr>
                    </a:p>
                  </a:txBody>
                  <a:tcPr marL="78059" marR="78059" marT="31045" marB="3104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88159024"/>
                  </a:ext>
                </a:extLst>
              </a:tr>
              <a:tr h="167713"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entury Gothic"/>
                        <a:cs typeface="Century Gothic"/>
                      </a:endParaRPr>
                    </a:p>
                  </a:txBody>
                  <a:tcPr marL="78059" marR="78059" marT="31045" marB="3104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entury Gothic"/>
                        <a:cs typeface="Century Gothic"/>
                      </a:endParaRPr>
                    </a:p>
                  </a:txBody>
                  <a:tcPr marL="78059" marR="78059" marT="31045" marB="3104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entury Gothic"/>
                        <a:cs typeface="Century Gothic"/>
                      </a:endParaRPr>
                    </a:p>
                  </a:txBody>
                  <a:tcPr marL="78059" marR="78059" marT="31045" marB="3104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entury Gothic"/>
                        <a:cs typeface="Century Gothic"/>
                      </a:endParaRPr>
                    </a:p>
                  </a:txBody>
                  <a:tcPr marL="78059" marR="78059" marT="31045" marB="3104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entury Gothic"/>
                        <a:cs typeface="Century Gothic"/>
                      </a:endParaRPr>
                    </a:p>
                  </a:txBody>
                  <a:tcPr marL="78059" marR="78059" marT="31045" marB="3104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entury Gothic"/>
                        <a:cs typeface="Century Gothic"/>
                      </a:endParaRPr>
                    </a:p>
                  </a:txBody>
                  <a:tcPr marL="78059" marR="78059" marT="31045" marB="3104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entury Gothic"/>
                        <a:cs typeface="Century Gothic"/>
                      </a:endParaRPr>
                    </a:p>
                  </a:txBody>
                  <a:tcPr marL="78059" marR="78059" marT="31045" marB="3104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41629052"/>
                  </a:ext>
                </a:extLst>
              </a:tr>
            </a:tbl>
          </a:graphicData>
        </a:graphic>
      </p:graphicFrame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xmlns="" id="{1411C749-B74F-4C23-BB32-FAA933253A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3309457"/>
              </p:ext>
            </p:extLst>
          </p:nvPr>
        </p:nvGraphicFramePr>
        <p:xfrm>
          <a:off x="6223009" y="5313795"/>
          <a:ext cx="2459921" cy="14548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8343">
                  <a:extLst>
                    <a:ext uri="{9D8B030D-6E8A-4147-A177-3AD203B41FA5}">
                      <a16:colId xmlns:a16="http://schemas.microsoft.com/office/drawing/2014/main" xmlns="" val="1538416284"/>
                    </a:ext>
                  </a:extLst>
                </a:gridCol>
                <a:gridCol w="348343">
                  <a:extLst>
                    <a:ext uri="{9D8B030D-6E8A-4147-A177-3AD203B41FA5}">
                      <a16:colId xmlns:a16="http://schemas.microsoft.com/office/drawing/2014/main" xmlns="" val="3199654662"/>
                    </a:ext>
                  </a:extLst>
                </a:gridCol>
                <a:gridCol w="348343">
                  <a:extLst>
                    <a:ext uri="{9D8B030D-6E8A-4147-A177-3AD203B41FA5}">
                      <a16:colId xmlns:a16="http://schemas.microsoft.com/office/drawing/2014/main" xmlns="" val="3007723743"/>
                    </a:ext>
                  </a:extLst>
                </a:gridCol>
                <a:gridCol w="369863">
                  <a:extLst>
                    <a:ext uri="{9D8B030D-6E8A-4147-A177-3AD203B41FA5}">
                      <a16:colId xmlns:a16="http://schemas.microsoft.com/office/drawing/2014/main" xmlns="" val="635490025"/>
                    </a:ext>
                  </a:extLst>
                </a:gridCol>
                <a:gridCol w="348343">
                  <a:extLst>
                    <a:ext uri="{9D8B030D-6E8A-4147-A177-3AD203B41FA5}">
                      <a16:colId xmlns:a16="http://schemas.microsoft.com/office/drawing/2014/main" xmlns="" val="1934662272"/>
                    </a:ext>
                  </a:extLst>
                </a:gridCol>
                <a:gridCol w="348343">
                  <a:extLst>
                    <a:ext uri="{9D8B030D-6E8A-4147-A177-3AD203B41FA5}">
                      <a16:colId xmlns:a16="http://schemas.microsoft.com/office/drawing/2014/main" xmlns="" val="1380016709"/>
                    </a:ext>
                  </a:extLst>
                </a:gridCol>
                <a:gridCol w="348343">
                  <a:extLst>
                    <a:ext uri="{9D8B030D-6E8A-4147-A177-3AD203B41FA5}">
                      <a16:colId xmlns:a16="http://schemas.microsoft.com/office/drawing/2014/main" xmlns="" val="4291607647"/>
                    </a:ext>
                  </a:extLst>
                </a:gridCol>
              </a:tblGrid>
              <a:tr h="270707">
                <a:tc gridSpan="7"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7DC3E7"/>
                          </a:solidFill>
                          <a:latin typeface="Century Gothic"/>
                          <a:cs typeface="Century Gothic"/>
                        </a:rPr>
                        <a:t>Nov</a:t>
                      </a:r>
                      <a:r>
                        <a:rPr lang="en-US" sz="1200" b="1" dirty="0">
                          <a:solidFill>
                            <a:srgbClr val="D35754"/>
                          </a:solidFill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entury Gothic"/>
                          <a:cs typeface="Century Gothic"/>
                        </a:rPr>
                        <a:t>2019</a:t>
                      </a:r>
                    </a:p>
                  </a:txBody>
                  <a:tcPr marL="78059" marR="78059" marT="45267" marB="45267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7570677"/>
                  </a:ext>
                </a:extLst>
              </a:tr>
              <a:tr h="152624"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bg1"/>
                          </a:solidFill>
                          <a:latin typeface="Century Gothic"/>
                          <a:cs typeface="Century Gothic"/>
                        </a:rPr>
                        <a:t>Sun</a:t>
                      </a:r>
                    </a:p>
                  </a:txBody>
                  <a:tcPr marL="78059" marR="78059" marT="31045" marB="31045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DC3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bg1"/>
                          </a:solidFill>
                          <a:latin typeface="Century Gothic"/>
                          <a:cs typeface="Century Gothic"/>
                        </a:rPr>
                        <a:t>Mon</a:t>
                      </a:r>
                    </a:p>
                  </a:txBody>
                  <a:tcPr marL="78059" marR="78059" marT="31045" marB="31045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DC3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bg1"/>
                          </a:solidFill>
                          <a:latin typeface="Century Gothic"/>
                          <a:cs typeface="Century Gothic"/>
                        </a:rPr>
                        <a:t>Tue</a:t>
                      </a:r>
                    </a:p>
                  </a:txBody>
                  <a:tcPr marL="78059" marR="78059" marT="31045" marB="31045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DC3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bg1"/>
                          </a:solidFill>
                          <a:latin typeface="Century Gothic"/>
                          <a:cs typeface="Century Gothic"/>
                        </a:rPr>
                        <a:t>Wed</a:t>
                      </a:r>
                    </a:p>
                  </a:txBody>
                  <a:tcPr marL="78059" marR="78059" marT="31045" marB="31045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DC3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bg1"/>
                          </a:solidFill>
                          <a:latin typeface="Century Gothic"/>
                          <a:cs typeface="Century Gothic"/>
                        </a:rPr>
                        <a:t>Thu</a:t>
                      </a:r>
                    </a:p>
                  </a:txBody>
                  <a:tcPr marL="78059" marR="78059" marT="31045" marB="31045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DC3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bg1"/>
                          </a:solidFill>
                          <a:latin typeface="Century Gothic"/>
                          <a:cs typeface="Century Gothic"/>
                        </a:rPr>
                        <a:t>Fri</a:t>
                      </a:r>
                    </a:p>
                  </a:txBody>
                  <a:tcPr marL="78059" marR="78059" marT="31045" marB="31045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DC3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bg1"/>
                          </a:solidFill>
                          <a:latin typeface="Century Gothic"/>
                          <a:cs typeface="Century Gothic"/>
                        </a:rPr>
                        <a:t>Sat</a:t>
                      </a:r>
                    </a:p>
                  </a:txBody>
                  <a:tcPr marL="78059" marR="78059" marT="31045" marB="31045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DC3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11832160"/>
                  </a:ext>
                </a:extLst>
              </a:tr>
              <a:tr h="167713"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entury Gothic"/>
                        <a:cs typeface="Century Gothic"/>
                      </a:endParaRPr>
                    </a:p>
                  </a:txBody>
                  <a:tcPr marL="78059" marR="78059" marT="31045" marB="3104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entury Gothic"/>
                        <a:cs typeface="Century Gothic"/>
                      </a:endParaRPr>
                    </a:p>
                  </a:txBody>
                  <a:tcPr marL="78059" marR="78059" marT="31045" marB="3104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entury Gothic"/>
                        <a:cs typeface="Century Gothic"/>
                      </a:endParaRPr>
                    </a:p>
                  </a:txBody>
                  <a:tcPr marL="78059" marR="78059" marT="31045" marB="3104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entury Gothic"/>
                        <a:cs typeface="Century Gothic"/>
                      </a:endParaRPr>
                    </a:p>
                  </a:txBody>
                  <a:tcPr marL="78059" marR="78059" marT="31045" marB="3104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entury Gothic"/>
                        <a:cs typeface="Century Gothic"/>
                      </a:endParaRPr>
                    </a:p>
                  </a:txBody>
                  <a:tcPr marL="78059" marR="78059" marT="31045" marB="3104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entury Gothic"/>
                          <a:cs typeface="Century Gothic"/>
                        </a:rPr>
                        <a:t>1</a:t>
                      </a:r>
                    </a:p>
                  </a:txBody>
                  <a:tcPr marL="78059" marR="78059" marT="31045" marB="3104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entury Gothic"/>
                          <a:cs typeface="Century Gothic"/>
                        </a:rPr>
                        <a:t>2</a:t>
                      </a:r>
                    </a:p>
                  </a:txBody>
                  <a:tcPr marL="78059" marR="78059" marT="31045" marB="3104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91041446"/>
                  </a:ext>
                </a:extLst>
              </a:tr>
              <a:tr h="167713"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entury Gothic"/>
                          <a:cs typeface="Century Gothic"/>
                        </a:rPr>
                        <a:t>3</a:t>
                      </a:r>
                    </a:p>
                  </a:txBody>
                  <a:tcPr marL="78059" marR="78059" marT="31045" marB="3104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entury Gothic"/>
                          <a:cs typeface="Century Gothic"/>
                        </a:rPr>
                        <a:t>4</a:t>
                      </a:r>
                    </a:p>
                  </a:txBody>
                  <a:tcPr marL="78059" marR="78059" marT="31045" marB="3104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entury Gothic"/>
                          <a:cs typeface="Century Gothic"/>
                        </a:rPr>
                        <a:t>5</a:t>
                      </a:r>
                    </a:p>
                  </a:txBody>
                  <a:tcPr marL="78059" marR="78059" marT="31045" marB="3104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entury Gothic"/>
                          <a:cs typeface="Century Gothic"/>
                        </a:rPr>
                        <a:t>6</a:t>
                      </a:r>
                    </a:p>
                  </a:txBody>
                  <a:tcPr marL="78059" marR="78059" marT="31045" marB="3104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entury Gothic"/>
                          <a:cs typeface="Century Gothic"/>
                        </a:rPr>
                        <a:t>7</a:t>
                      </a:r>
                    </a:p>
                  </a:txBody>
                  <a:tcPr marL="78059" marR="78059" marT="31045" marB="3104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entury Gothic"/>
                          <a:cs typeface="Century Gothic"/>
                        </a:rPr>
                        <a:t>8</a:t>
                      </a:r>
                    </a:p>
                  </a:txBody>
                  <a:tcPr marL="78059" marR="78059" marT="31045" marB="3104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entury Gothic"/>
                          <a:cs typeface="Century Gothic"/>
                        </a:rPr>
                        <a:t>9</a:t>
                      </a:r>
                    </a:p>
                  </a:txBody>
                  <a:tcPr marL="78059" marR="78059" marT="31045" marB="3104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35131901"/>
                  </a:ext>
                </a:extLst>
              </a:tr>
              <a:tr h="167713"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entury Gothic"/>
                          <a:cs typeface="Century Gothic"/>
                        </a:rPr>
                        <a:t>10</a:t>
                      </a:r>
                    </a:p>
                  </a:txBody>
                  <a:tcPr marL="78059" marR="78059" marT="31045" marB="3104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entury Gothic"/>
                          <a:cs typeface="Century Gothic"/>
                        </a:rPr>
                        <a:t>11</a:t>
                      </a:r>
                    </a:p>
                  </a:txBody>
                  <a:tcPr marL="78059" marR="78059" marT="31045" marB="3104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entury Gothic"/>
                          <a:cs typeface="Century Gothic"/>
                        </a:rPr>
                        <a:t>12</a:t>
                      </a:r>
                    </a:p>
                  </a:txBody>
                  <a:tcPr marL="78059" marR="78059" marT="31045" marB="3104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entury Gothic"/>
                          <a:cs typeface="Century Gothic"/>
                        </a:rPr>
                        <a:t>13</a:t>
                      </a:r>
                    </a:p>
                  </a:txBody>
                  <a:tcPr marL="78059" marR="78059" marT="31045" marB="3104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entury Gothic"/>
                          <a:cs typeface="Century Gothic"/>
                        </a:rPr>
                        <a:t>14</a:t>
                      </a:r>
                    </a:p>
                  </a:txBody>
                  <a:tcPr marL="78059" marR="78059" marT="31045" marB="3104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entury Gothic"/>
                          <a:cs typeface="Century Gothic"/>
                        </a:rPr>
                        <a:t>15</a:t>
                      </a:r>
                    </a:p>
                  </a:txBody>
                  <a:tcPr marL="78059" marR="78059" marT="31045" marB="3104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entury Gothic"/>
                          <a:cs typeface="Century Gothic"/>
                        </a:rPr>
                        <a:t>16</a:t>
                      </a:r>
                    </a:p>
                  </a:txBody>
                  <a:tcPr marL="78059" marR="78059" marT="31045" marB="3104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29835362"/>
                  </a:ext>
                </a:extLst>
              </a:tr>
              <a:tr h="167713"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entury Gothic"/>
                          <a:cs typeface="Century Gothic"/>
                        </a:rPr>
                        <a:t>17</a:t>
                      </a:r>
                    </a:p>
                  </a:txBody>
                  <a:tcPr marL="78059" marR="78059" marT="31045" marB="3104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entury Gothic"/>
                          <a:cs typeface="Century Gothic"/>
                        </a:rPr>
                        <a:t>18</a:t>
                      </a:r>
                    </a:p>
                  </a:txBody>
                  <a:tcPr marL="78059" marR="78059" marT="31045" marB="3104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entury Gothic"/>
                          <a:cs typeface="Century Gothic"/>
                        </a:rPr>
                        <a:t>19</a:t>
                      </a:r>
                    </a:p>
                  </a:txBody>
                  <a:tcPr marL="78059" marR="78059" marT="31045" marB="3104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entury Gothic"/>
                          <a:cs typeface="Century Gothic"/>
                        </a:rPr>
                        <a:t>20</a:t>
                      </a:r>
                    </a:p>
                  </a:txBody>
                  <a:tcPr marL="78059" marR="78059" marT="31045" marB="3104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entury Gothic"/>
                          <a:cs typeface="Century Gothic"/>
                        </a:rPr>
                        <a:t>21</a:t>
                      </a:r>
                    </a:p>
                  </a:txBody>
                  <a:tcPr marL="78059" marR="78059" marT="31045" marB="3104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entury Gothic"/>
                          <a:cs typeface="Century Gothic"/>
                        </a:rPr>
                        <a:t>22</a:t>
                      </a:r>
                    </a:p>
                  </a:txBody>
                  <a:tcPr marL="78059" marR="78059" marT="31045" marB="3104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entury Gothic"/>
                          <a:cs typeface="Century Gothic"/>
                        </a:rPr>
                        <a:t>23</a:t>
                      </a:r>
                    </a:p>
                  </a:txBody>
                  <a:tcPr marL="78059" marR="78059" marT="31045" marB="3104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1486689"/>
                  </a:ext>
                </a:extLst>
              </a:tr>
              <a:tr h="167713"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entury Gothic"/>
                          <a:cs typeface="Century Gothic"/>
                        </a:rPr>
                        <a:t>24</a:t>
                      </a:r>
                    </a:p>
                  </a:txBody>
                  <a:tcPr marL="78059" marR="78059" marT="31045" marB="3104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entury Gothic"/>
                          <a:cs typeface="Century Gothic"/>
                        </a:rPr>
                        <a:t>25</a:t>
                      </a:r>
                    </a:p>
                  </a:txBody>
                  <a:tcPr marL="78059" marR="78059" marT="31045" marB="3104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entury Gothic"/>
                          <a:cs typeface="Century Gothic"/>
                        </a:rPr>
                        <a:t>26</a:t>
                      </a:r>
                    </a:p>
                  </a:txBody>
                  <a:tcPr marL="78059" marR="78059" marT="31045" marB="3104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entury Gothic"/>
                          <a:cs typeface="Century Gothic"/>
                        </a:rPr>
                        <a:t>27</a:t>
                      </a:r>
                    </a:p>
                  </a:txBody>
                  <a:tcPr marL="78059" marR="78059" marT="31045" marB="3104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entury Gothic"/>
                          <a:cs typeface="Century Gothic"/>
                        </a:rPr>
                        <a:t>28</a:t>
                      </a:r>
                    </a:p>
                  </a:txBody>
                  <a:tcPr marL="78059" marR="78059" marT="31045" marB="3104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entury Gothic"/>
                          <a:cs typeface="Century Gothic"/>
                        </a:rPr>
                        <a:t>29</a:t>
                      </a:r>
                    </a:p>
                  </a:txBody>
                  <a:tcPr marL="78059" marR="78059" marT="31045" marB="3104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entury Gothic"/>
                          <a:cs typeface="Century Gothic"/>
                        </a:rPr>
                        <a:t>30</a:t>
                      </a:r>
                    </a:p>
                  </a:txBody>
                  <a:tcPr marL="78059" marR="78059" marT="31045" marB="3104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88159024"/>
                  </a:ext>
                </a:extLst>
              </a:tr>
              <a:tr h="167713"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entury Gothic"/>
                        <a:cs typeface="Century Gothic"/>
                      </a:endParaRPr>
                    </a:p>
                  </a:txBody>
                  <a:tcPr marL="78059" marR="78059" marT="31045" marB="3104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entury Gothic"/>
                        <a:cs typeface="Century Gothic"/>
                      </a:endParaRPr>
                    </a:p>
                  </a:txBody>
                  <a:tcPr marL="78059" marR="78059" marT="31045" marB="3104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entury Gothic"/>
                        <a:cs typeface="Century Gothic"/>
                      </a:endParaRPr>
                    </a:p>
                  </a:txBody>
                  <a:tcPr marL="78059" marR="78059" marT="31045" marB="3104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entury Gothic"/>
                        <a:cs typeface="Century Gothic"/>
                      </a:endParaRPr>
                    </a:p>
                  </a:txBody>
                  <a:tcPr marL="78059" marR="78059" marT="31045" marB="3104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entury Gothic"/>
                        <a:cs typeface="Century Gothic"/>
                      </a:endParaRPr>
                    </a:p>
                  </a:txBody>
                  <a:tcPr marL="78059" marR="78059" marT="31045" marB="3104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entury Gothic"/>
                        <a:cs typeface="Century Gothic"/>
                      </a:endParaRPr>
                    </a:p>
                  </a:txBody>
                  <a:tcPr marL="78059" marR="78059" marT="31045" marB="3104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entury Gothic"/>
                        <a:cs typeface="Century Gothic"/>
                      </a:endParaRPr>
                    </a:p>
                  </a:txBody>
                  <a:tcPr marL="78059" marR="78059" marT="31045" marB="3104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41629052"/>
                  </a:ext>
                </a:extLst>
              </a:tr>
            </a:tbl>
          </a:graphicData>
        </a:graphic>
      </p:graphicFrame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xmlns="" id="{732F687C-51CC-46FD-A873-2DAEE0F7D4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6763851"/>
              </p:ext>
            </p:extLst>
          </p:nvPr>
        </p:nvGraphicFramePr>
        <p:xfrm>
          <a:off x="9069470" y="2353635"/>
          <a:ext cx="2459921" cy="14548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8343">
                  <a:extLst>
                    <a:ext uri="{9D8B030D-6E8A-4147-A177-3AD203B41FA5}">
                      <a16:colId xmlns:a16="http://schemas.microsoft.com/office/drawing/2014/main" xmlns="" val="1538416284"/>
                    </a:ext>
                  </a:extLst>
                </a:gridCol>
                <a:gridCol w="348343">
                  <a:extLst>
                    <a:ext uri="{9D8B030D-6E8A-4147-A177-3AD203B41FA5}">
                      <a16:colId xmlns:a16="http://schemas.microsoft.com/office/drawing/2014/main" xmlns="" val="3199654662"/>
                    </a:ext>
                  </a:extLst>
                </a:gridCol>
                <a:gridCol w="348343">
                  <a:extLst>
                    <a:ext uri="{9D8B030D-6E8A-4147-A177-3AD203B41FA5}">
                      <a16:colId xmlns:a16="http://schemas.microsoft.com/office/drawing/2014/main" xmlns="" val="3007723743"/>
                    </a:ext>
                  </a:extLst>
                </a:gridCol>
                <a:gridCol w="369863">
                  <a:extLst>
                    <a:ext uri="{9D8B030D-6E8A-4147-A177-3AD203B41FA5}">
                      <a16:colId xmlns:a16="http://schemas.microsoft.com/office/drawing/2014/main" xmlns="" val="635490025"/>
                    </a:ext>
                  </a:extLst>
                </a:gridCol>
                <a:gridCol w="348343">
                  <a:extLst>
                    <a:ext uri="{9D8B030D-6E8A-4147-A177-3AD203B41FA5}">
                      <a16:colId xmlns:a16="http://schemas.microsoft.com/office/drawing/2014/main" xmlns="" val="1934662272"/>
                    </a:ext>
                  </a:extLst>
                </a:gridCol>
                <a:gridCol w="348343">
                  <a:extLst>
                    <a:ext uri="{9D8B030D-6E8A-4147-A177-3AD203B41FA5}">
                      <a16:colId xmlns:a16="http://schemas.microsoft.com/office/drawing/2014/main" xmlns="" val="1380016709"/>
                    </a:ext>
                  </a:extLst>
                </a:gridCol>
                <a:gridCol w="348343">
                  <a:extLst>
                    <a:ext uri="{9D8B030D-6E8A-4147-A177-3AD203B41FA5}">
                      <a16:colId xmlns:a16="http://schemas.microsoft.com/office/drawing/2014/main" xmlns="" val="4291607647"/>
                    </a:ext>
                  </a:extLst>
                </a:gridCol>
              </a:tblGrid>
              <a:tr h="270707">
                <a:tc gridSpan="7"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accent3"/>
                          </a:solidFill>
                          <a:latin typeface="Century Gothic"/>
                          <a:cs typeface="Century Gothic"/>
                        </a:rPr>
                        <a:t>Apr </a:t>
                      </a:r>
                      <a:r>
                        <a:rPr 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entury Gothic"/>
                          <a:cs typeface="Century Gothic"/>
                        </a:rPr>
                        <a:t>2019</a:t>
                      </a:r>
                    </a:p>
                  </a:txBody>
                  <a:tcPr marL="78059" marR="78059" marT="45267" marB="45267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7570677"/>
                  </a:ext>
                </a:extLst>
              </a:tr>
              <a:tr h="152624"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bg1"/>
                          </a:solidFill>
                          <a:latin typeface="Century Gothic"/>
                          <a:cs typeface="Century Gothic"/>
                        </a:rPr>
                        <a:t>Sun</a:t>
                      </a:r>
                    </a:p>
                  </a:txBody>
                  <a:tcPr marL="78059" marR="78059" marT="31045" marB="31045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bg1"/>
                          </a:solidFill>
                          <a:latin typeface="Century Gothic"/>
                          <a:cs typeface="Century Gothic"/>
                        </a:rPr>
                        <a:t>Mon</a:t>
                      </a:r>
                    </a:p>
                  </a:txBody>
                  <a:tcPr marL="78059" marR="78059" marT="31045" marB="31045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bg1"/>
                          </a:solidFill>
                          <a:latin typeface="Century Gothic"/>
                          <a:cs typeface="Century Gothic"/>
                        </a:rPr>
                        <a:t>Tue</a:t>
                      </a:r>
                    </a:p>
                  </a:txBody>
                  <a:tcPr marL="78059" marR="78059" marT="31045" marB="31045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bg1"/>
                          </a:solidFill>
                          <a:latin typeface="Century Gothic"/>
                          <a:cs typeface="Century Gothic"/>
                        </a:rPr>
                        <a:t>Wed</a:t>
                      </a:r>
                    </a:p>
                  </a:txBody>
                  <a:tcPr marL="78059" marR="78059" marT="31045" marB="31045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bg1"/>
                          </a:solidFill>
                          <a:latin typeface="Century Gothic"/>
                          <a:cs typeface="Century Gothic"/>
                        </a:rPr>
                        <a:t>Thu</a:t>
                      </a:r>
                    </a:p>
                  </a:txBody>
                  <a:tcPr marL="78059" marR="78059" marT="31045" marB="31045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bg1"/>
                          </a:solidFill>
                          <a:latin typeface="Century Gothic"/>
                          <a:cs typeface="Century Gothic"/>
                        </a:rPr>
                        <a:t>Fri</a:t>
                      </a:r>
                    </a:p>
                  </a:txBody>
                  <a:tcPr marL="78059" marR="78059" marT="31045" marB="31045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bg1"/>
                          </a:solidFill>
                          <a:latin typeface="Century Gothic"/>
                          <a:cs typeface="Century Gothic"/>
                        </a:rPr>
                        <a:t>Sat</a:t>
                      </a:r>
                    </a:p>
                  </a:txBody>
                  <a:tcPr marL="78059" marR="78059" marT="31045" marB="31045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11832160"/>
                  </a:ext>
                </a:extLst>
              </a:tr>
              <a:tr h="167713"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entury Gothic"/>
                        <a:cs typeface="Century Gothic"/>
                      </a:endParaRPr>
                    </a:p>
                  </a:txBody>
                  <a:tcPr marL="78059" marR="78059" marT="31045" marB="3104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entury Gothic"/>
                          <a:cs typeface="Century Gothic"/>
                        </a:rPr>
                        <a:t>1</a:t>
                      </a:r>
                    </a:p>
                  </a:txBody>
                  <a:tcPr marL="78059" marR="78059" marT="31045" marB="3104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entury Gothic"/>
                          <a:cs typeface="Century Gothic"/>
                        </a:rPr>
                        <a:t>2</a:t>
                      </a:r>
                    </a:p>
                  </a:txBody>
                  <a:tcPr marL="78059" marR="78059" marT="31045" marB="3104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entury Gothic"/>
                          <a:cs typeface="Century Gothic"/>
                        </a:rPr>
                        <a:t>3</a:t>
                      </a:r>
                    </a:p>
                  </a:txBody>
                  <a:tcPr marL="78059" marR="78059" marT="31045" marB="3104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entury Gothic"/>
                          <a:cs typeface="Century Gothic"/>
                        </a:rPr>
                        <a:t>4</a:t>
                      </a:r>
                    </a:p>
                  </a:txBody>
                  <a:tcPr marL="78059" marR="78059" marT="31045" marB="3104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entury Gothic"/>
                          <a:cs typeface="Century Gothic"/>
                        </a:rPr>
                        <a:t>5</a:t>
                      </a:r>
                    </a:p>
                  </a:txBody>
                  <a:tcPr marL="78059" marR="78059" marT="31045" marB="3104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entury Gothic"/>
                          <a:cs typeface="Century Gothic"/>
                        </a:rPr>
                        <a:t>6</a:t>
                      </a:r>
                    </a:p>
                  </a:txBody>
                  <a:tcPr marL="78059" marR="78059" marT="31045" marB="3104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91041446"/>
                  </a:ext>
                </a:extLst>
              </a:tr>
              <a:tr h="167713"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entury Gothic"/>
                          <a:cs typeface="Century Gothic"/>
                        </a:rPr>
                        <a:t>7</a:t>
                      </a:r>
                    </a:p>
                  </a:txBody>
                  <a:tcPr marL="78059" marR="78059" marT="31045" marB="3104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entury Gothic"/>
                          <a:cs typeface="Century Gothic"/>
                        </a:rPr>
                        <a:t>8</a:t>
                      </a:r>
                    </a:p>
                  </a:txBody>
                  <a:tcPr marL="78059" marR="78059" marT="31045" marB="3104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entury Gothic"/>
                          <a:cs typeface="Century Gothic"/>
                        </a:rPr>
                        <a:t>9</a:t>
                      </a:r>
                    </a:p>
                  </a:txBody>
                  <a:tcPr marL="78059" marR="78059" marT="31045" marB="3104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entury Gothic"/>
                          <a:cs typeface="Century Gothic"/>
                        </a:rPr>
                        <a:t>10</a:t>
                      </a:r>
                    </a:p>
                  </a:txBody>
                  <a:tcPr marL="78059" marR="78059" marT="31045" marB="3104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entury Gothic"/>
                          <a:cs typeface="Century Gothic"/>
                        </a:rPr>
                        <a:t>11</a:t>
                      </a:r>
                    </a:p>
                  </a:txBody>
                  <a:tcPr marL="78059" marR="78059" marT="31045" marB="3104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entury Gothic"/>
                          <a:cs typeface="Century Gothic"/>
                        </a:rPr>
                        <a:t>12</a:t>
                      </a:r>
                    </a:p>
                  </a:txBody>
                  <a:tcPr marL="78059" marR="78059" marT="31045" marB="3104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entury Gothic"/>
                          <a:cs typeface="Century Gothic"/>
                        </a:rPr>
                        <a:t>13</a:t>
                      </a:r>
                    </a:p>
                  </a:txBody>
                  <a:tcPr marL="78059" marR="78059" marT="31045" marB="3104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35131901"/>
                  </a:ext>
                </a:extLst>
              </a:tr>
              <a:tr h="167713"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entury Gothic"/>
                          <a:cs typeface="Century Gothic"/>
                        </a:rPr>
                        <a:t>14</a:t>
                      </a:r>
                    </a:p>
                  </a:txBody>
                  <a:tcPr marL="78059" marR="78059" marT="31045" marB="3104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entury Gothic"/>
                          <a:cs typeface="Century Gothic"/>
                        </a:rPr>
                        <a:t>15</a:t>
                      </a:r>
                    </a:p>
                  </a:txBody>
                  <a:tcPr marL="78059" marR="78059" marT="31045" marB="3104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entury Gothic"/>
                          <a:cs typeface="Century Gothic"/>
                        </a:rPr>
                        <a:t>16</a:t>
                      </a:r>
                    </a:p>
                  </a:txBody>
                  <a:tcPr marL="78059" marR="78059" marT="31045" marB="3104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entury Gothic"/>
                          <a:cs typeface="Century Gothic"/>
                        </a:rPr>
                        <a:t>17</a:t>
                      </a:r>
                    </a:p>
                  </a:txBody>
                  <a:tcPr marL="78059" marR="78059" marT="31045" marB="3104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entury Gothic"/>
                          <a:cs typeface="Century Gothic"/>
                        </a:rPr>
                        <a:t>18</a:t>
                      </a:r>
                    </a:p>
                  </a:txBody>
                  <a:tcPr marL="78059" marR="78059" marT="31045" marB="3104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entury Gothic"/>
                          <a:cs typeface="Century Gothic"/>
                        </a:rPr>
                        <a:t>19</a:t>
                      </a:r>
                    </a:p>
                  </a:txBody>
                  <a:tcPr marL="78059" marR="78059" marT="31045" marB="3104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entury Gothic"/>
                          <a:cs typeface="Century Gothic"/>
                        </a:rPr>
                        <a:t>20</a:t>
                      </a:r>
                    </a:p>
                  </a:txBody>
                  <a:tcPr marL="78059" marR="78059" marT="31045" marB="3104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29835362"/>
                  </a:ext>
                </a:extLst>
              </a:tr>
              <a:tr h="167713"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entury Gothic"/>
                          <a:cs typeface="Century Gothic"/>
                        </a:rPr>
                        <a:t>21</a:t>
                      </a:r>
                    </a:p>
                  </a:txBody>
                  <a:tcPr marL="78059" marR="78059" marT="31045" marB="3104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entury Gothic"/>
                          <a:cs typeface="Century Gothic"/>
                        </a:rPr>
                        <a:t>22</a:t>
                      </a:r>
                    </a:p>
                  </a:txBody>
                  <a:tcPr marL="78059" marR="78059" marT="31045" marB="3104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entury Gothic"/>
                          <a:cs typeface="Century Gothic"/>
                        </a:rPr>
                        <a:t>23</a:t>
                      </a:r>
                    </a:p>
                  </a:txBody>
                  <a:tcPr marL="78059" marR="78059" marT="31045" marB="3104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entury Gothic"/>
                          <a:cs typeface="Century Gothic"/>
                        </a:rPr>
                        <a:t>24</a:t>
                      </a:r>
                    </a:p>
                  </a:txBody>
                  <a:tcPr marL="78059" marR="78059" marT="31045" marB="3104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entury Gothic"/>
                          <a:cs typeface="Century Gothic"/>
                        </a:rPr>
                        <a:t>25</a:t>
                      </a:r>
                    </a:p>
                  </a:txBody>
                  <a:tcPr marL="78059" marR="78059" marT="31045" marB="3104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entury Gothic"/>
                          <a:cs typeface="Century Gothic"/>
                        </a:rPr>
                        <a:t>26</a:t>
                      </a:r>
                    </a:p>
                  </a:txBody>
                  <a:tcPr marL="78059" marR="78059" marT="31045" marB="3104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entury Gothic"/>
                          <a:cs typeface="Century Gothic"/>
                        </a:rPr>
                        <a:t>27</a:t>
                      </a:r>
                    </a:p>
                  </a:txBody>
                  <a:tcPr marL="78059" marR="78059" marT="31045" marB="3104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1486689"/>
                  </a:ext>
                </a:extLst>
              </a:tr>
              <a:tr h="167713"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entury Gothic"/>
                          <a:cs typeface="Century Gothic"/>
                        </a:rPr>
                        <a:t>28</a:t>
                      </a:r>
                    </a:p>
                  </a:txBody>
                  <a:tcPr marL="78059" marR="78059" marT="31045" marB="3104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entury Gothic"/>
                          <a:cs typeface="Century Gothic"/>
                        </a:rPr>
                        <a:t>29</a:t>
                      </a:r>
                    </a:p>
                  </a:txBody>
                  <a:tcPr marL="78059" marR="78059" marT="31045" marB="3104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entury Gothic"/>
                          <a:cs typeface="Century Gothic"/>
                        </a:rPr>
                        <a:t>30</a:t>
                      </a:r>
                    </a:p>
                  </a:txBody>
                  <a:tcPr marL="78059" marR="78059" marT="31045" marB="3104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entury Gothic"/>
                        <a:cs typeface="Century Gothic"/>
                      </a:endParaRPr>
                    </a:p>
                  </a:txBody>
                  <a:tcPr marL="78059" marR="78059" marT="31045" marB="3104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entury Gothic"/>
                        <a:cs typeface="Century Gothic"/>
                      </a:endParaRPr>
                    </a:p>
                  </a:txBody>
                  <a:tcPr marL="78059" marR="78059" marT="31045" marB="3104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entury Gothic"/>
                        <a:cs typeface="Century Gothic"/>
                      </a:endParaRPr>
                    </a:p>
                  </a:txBody>
                  <a:tcPr marL="78059" marR="78059" marT="31045" marB="3104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entury Gothic"/>
                        <a:cs typeface="Century Gothic"/>
                      </a:endParaRPr>
                    </a:p>
                  </a:txBody>
                  <a:tcPr marL="78059" marR="78059" marT="31045" marB="3104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88159024"/>
                  </a:ext>
                </a:extLst>
              </a:tr>
              <a:tr h="167713"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entury Gothic"/>
                        <a:cs typeface="Century Gothic"/>
                      </a:endParaRPr>
                    </a:p>
                  </a:txBody>
                  <a:tcPr marL="78059" marR="78059" marT="31045" marB="3104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entury Gothic"/>
                        <a:cs typeface="Century Gothic"/>
                      </a:endParaRPr>
                    </a:p>
                  </a:txBody>
                  <a:tcPr marL="78059" marR="78059" marT="31045" marB="3104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entury Gothic"/>
                        <a:cs typeface="Century Gothic"/>
                      </a:endParaRPr>
                    </a:p>
                  </a:txBody>
                  <a:tcPr marL="78059" marR="78059" marT="31045" marB="3104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entury Gothic"/>
                        <a:cs typeface="Century Gothic"/>
                      </a:endParaRPr>
                    </a:p>
                  </a:txBody>
                  <a:tcPr marL="78059" marR="78059" marT="31045" marB="3104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entury Gothic"/>
                        <a:cs typeface="Century Gothic"/>
                      </a:endParaRPr>
                    </a:p>
                  </a:txBody>
                  <a:tcPr marL="78059" marR="78059" marT="31045" marB="3104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entury Gothic"/>
                        <a:cs typeface="Century Gothic"/>
                      </a:endParaRPr>
                    </a:p>
                  </a:txBody>
                  <a:tcPr marL="78059" marR="78059" marT="31045" marB="3104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entury Gothic"/>
                        <a:cs typeface="Century Gothic"/>
                      </a:endParaRPr>
                    </a:p>
                  </a:txBody>
                  <a:tcPr marL="78059" marR="78059" marT="31045" marB="3104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41629052"/>
                  </a:ext>
                </a:extLst>
              </a:tr>
            </a:tbl>
          </a:graphicData>
        </a:graphic>
      </p:graphicFrame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xmlns="" id="{858BF4A7-3D5D-4FB7-8F52-2382AD692C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0667371"/>
              </p:ext>
            </p:extLst>
          </p:nvPr>
        </p:nvGraphicFramePr>
        <p:xfrm>
          <a:off x="9069470" y="3833715"/>
          <a:ext cx="2459921" cy="14548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8343">
                  <a:extLst>
                    <a:ext uri="{9D8B030D-6E8A-4147-A177-3AD203B41FA5}">
                      <a16:colId xmlns:a16="http://schemas.microsoft.com/office/drawing/2014/main" xmlns="" val="1538416284"/>
                    </a:ext>
                  </a:extLst>
                </a:gridCol>
                <a:gridCol w="348343">
                  <a:extLst>
                    <a:ext uri="{9D8B030D-6E8A-4147-A177-3AD203B41FA5}">
                      <a16:colId xmlns:a16="http://schemas.microsoft.com/office/drawing/2014/main" xmlns="" val="3199654662"/>
                    </a:ext>
                  </a:extLst>
                </a:gridCol>
                <a:gridCol w="348343">
                  <a:extLst>
                    <a:ext uri="{9D8B030D-6E8A-4147-A177-3AD203B41FA5}">
                      <a16:colId xmlns:a16="http://schemas.microsoft.com/office/drawing/2014/main" xmlns="" val="3007723743"/>
                    </a:ext>
                  </a:extLst>
                </a:gridCol>
                <a:gridCol w="369863">
                  <a:extLst>
                    <a:ext uri="{9D8B030D-6E8A-4147-A177-3AD203B41FA5}">
                      <a16:colId xmlns:a16="http://schemas.microsoft.com/office/drawing/2014/main" xmlns="" val="635490025"/>
                    </a:ext>
                  </a:extLst>
                </a:gridCol>
                <a:gridCol w="348343">
                  <a:extLst>
                    <a:ext uri="{9D8B030D-6E8A-4147-A177-3AD203B41FA5}">
                      <a16:colId xmlns:a16="http://schemas.microsoft.com/office/drawing/2014/main" xmlns="" val="1934662272"/>
                    </a:ext>
                  </a:extLst>
                </a:gridCol>
                <a:gridCol w="348343">
                  <a:extLst>
                    <a:ext uri="{9D8B030D-6E8A-4147-A177-3AD203B41FA5}">
                      <a16:colId xmlns:a16="http://schemas.microsoft.com/office/drawing/2014/main" xmlns="" val="1380016709"/>
                    </a:ext>
                  </a:extLst>
                </a:gridCol>
                <a:gridCol w="348343">
                  <a:extLst>
                    <a:ext uri="{9D8B030D-6E8A-4147-A177-3AD203B41FA5}">
                      <a16:colId xmlns:a16="http://schemas.microsoft.com/office/drawing/2014/main" xmlns="" val="4291607647"/>
                    </a:ext>
                  </a:extLst>
                </a:gridCol>
              </a:tblGrid>
              <a:tr h="270707">
                <a:tc gridSpan="7"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accent3"/>
                          </a:solidFill>
                          <a:latin typeface="Century Gothic"/>
                          <a:cs typeface="Century Gothic"/>
                        </a:rPr>
                        <a:t>Aug</a:t>
                      </a:r>
                      <a:r>
                        <a:rPr lang="en-US" sz="1200" b="1" dirty="0">
                          <a:solidFill>
                            <a:srgbClr val="BFA692"/>
                          </a:solidFill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entury Gothic"/>
                          <a:cs typeface="Century Gothic"/>
                        </a:rPr>
                        <a:t>2019</a:t>
                      </a:r>
                    </a:p>
                  </a:txBody>
                  <a:tcPr marL="78059" marR="78059" marT="45267" marB="45267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7570677"/>
                  </a:ext>
                </a:extLst>
              </a:tr>
              <a:tr h="152624"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bg1"/>
                          </a:solidFill>
                          <a:latin typeface="Century Gothic"/>
                          <a:cs typeface="Century Gothic"/>
                        </a:rPr>
                        <a:t>Sun</a:t>
                      </a:r>
                    </a:p>
                  </a:txBody>
                  <a:tcPr marL="78059" marR="78059" marT="31045" marB="31045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AC3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bg1"/>
                          </a:solidFill>
                          <a:latin typeface="Century Gothic"/>
                          <a:cs typeface="Century Gothic"/>
                        </a:rPr>
                        <a:t>Mon</a:t>
                      </a:r>
                    </a:p>
                  </a:txBody>
                  <a:tcPr marL="78059" marR="78059" marT="31045" marB="31045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AC3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bg1"/>
                          </a:solidFill>
                          <a:latin typeface="Century Gothic"/>
                          <a:cs typeface="Century Gothic"/>
                        </a:rPr>
                        <a:t>Tue</a:t>
                      </a:r>
                    </a:p>
                  </a:txBody>
                  <a:tcPr marL="78059" marR="78059" marT="31045" marB="31045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AC3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bg1"/>
                          </a:solidFill>
                          <a:latin typeface="Century Gothic"/>
                          <a:cs typeface="Century Gothic"/>
                        </a:rPr>
                        <a:t>Wed</a:t>
                      </a:r>
                    </a:p>
                  </a:txBody>
                  <a:tcPr marL="78059" marR="78059" marT="31045" marB="31045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AC3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bg1"/>
                          </a:solidFill>
                          <a:latin typeface="Century Gothic"/>
                          <a:cs typeface="Century Gothic"/>
                        </a:rPr>
                        <a:t>Thu</a:t>
                      </a:r>
                    </a:p>
                  </a:txBody>
                  <a:tcPr marL="78059" marR="78059" marT="31045" marB="31045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AC3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bg1"/>
                          </a:solidFill>
                          <a:latin typeface="Century Gothic"/>
                          <a:cs typeface="Century Gothic"/>
                        </a:rPr>
                        <a:t>Fri</a:t>
                      </a:r>
                    </a:p>
                  </a:txBody>
                  <a:tcPr marL="78059" marR="78059" marT="31045" marB="31045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AC3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bg1"/>
                          </a:solidFill>
                          <a:latin typeface="Century Gothic"/>
                          <a:cs typeface="Century Gothic"/>
                        </a:rPr>
                        <a:t>Sat</a:t>
                      </a:r>
                    </a:p>
                  </a:txBody>
                  <a:tcPr marL="78059" marR="78059" marT="31045" marB="31045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AC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11832160"/>
                  </a:ext>
                </a:extLst>
              </a:tr>
              <a:tr h="167713"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entury Gothic"/>
                        <a:cs typeface="Century Gothic"/>
                      </a:endParaRPr>
                    </a:p>
                  </a:txBody>
                  <a:tcPr marL="78059" marR="78059" marT="31045" marB="3104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entury Gothic"/>
                        <a:cs typeface="Century Gothic"/>
                      </a:endParaRPr>
                    </a:p>
                  </a:txBody>
                  <a:tcPr marL="78059" marR="78059" marT="31045" marB="3104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entury Gothic"/>
                        <a:cs typeface="Century Gothic"/>
                      </a:endParaRPr>
                    </a:p>
                  </a:txBody>
                  <a:tcPr marL="78059" marR="78059" marT="31045" marB="3104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entury Gothic"/>
                        <a:cs typeface="Century Gothic"/>
                      </a:endParaRPr>
                    </a:p>
                  </a:txBody>
                  <a:tcPr marL="78059" marR="78059" marT="31045" marB="3104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entury Gothic"/>
                          <a:cs typeface="Century Gothic"/>
                        </a:rPr>
                        <a:t>1</a:t>
                      </a:r>
                    </a:p>
                  </a:txBody>
                  <a:tcPr marL="78059" marR="78059" marT="31045" marB="3104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entury Gothic"/>
                          <a:cs typeface="Century Gothic"/>
                        </a:rPr>
                        <a:t>2</a:t>
                      </a:r>
                    </a:p>
                  </a:txBody>
                  <a:tcPr marL="78059" marR="78059" marT="31045" marB="3104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entury Gothic"/>
                          <a:cs typeface="Century Gothic"/>
                        </a:rPr>
                        <a:t>3</a:t>
                      </a:r>
                    </a:p>
                  </a:txBody>
                  <a:tcPr marL="78059" marR="78059" marT="31045" marB="3104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91041446"/>
                  </a:ext>
                </a:extLst>
              </a:tr>
              <a:tr h="167713"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entury Gothic"/>
                          <a:cs typeface="Century Gothic"/>
                        </a:rPr>
                        <a:t>4</a:t>
                      </a:r>
                    </a:p>
                  </a:txBody>
                  <a:tcPr marL="78059" marR="78059" marT="31045" marB="3104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entury Gothic"/>
                          <a:cs typeface="Century Gothic"/>
                        </a:rPr>
                        <a:t>5</a:t>
                      </a:r>
                    </a:p>
                  </a:txBody>
                  <a:tcPr marL="78059" marR="78059" marT="31045" marB="3104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entury Gothic"/>
                          <a:cs typeface="Century Gothic"/>
                        </a:rPr>
                        <a:t>6</a:t>
                      </a:r>
                    </a:p>
                  </a:txBody>
                  <a:tcPr marL="78059" marR="78059" marT="31045" marB="3104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entury Gothic"/>
                          <a:cs typeface="Century Gothic"/>
                        </a:rPr>
                        <a:t>7</a:t>
                      </a:r>
                    </a:p>
                  </a:txBody>
                  <a:tcPr marL="78059" marR="78059" marT="31045" marB="3104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entury Gothic"/>
                          <a:cs typeface="Century Gothic"/>
                        </a:rPr>
                        <a:t>8</a:t>
                      </a:r>
                    </a:p>
                  </a:txBody>
                  <a:tcPr marL="78059" marR="78059" marT="31045" marB="3104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entury Gothic"/>
                          <a:cs typeface="Century Gothic"/>
                        </a:rPr>
                        <a:t>9</a:t>
                      </a:r>
                    </a:p>
                  </a:txBody>
                  <a:tcPr marL="78059" marR="78059" marT="31045" marB="3104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entury Gothic"/>
                          <a:cs typeface="Century Gothic"/>
                        </a:rPr>
                        <a:t>10</a:t>
                      </a:r>
                    </a:p>
                  </a:txBody>
                  <a:tcPr marL="78059" marR="78059" marT="31045" marB="3104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35131901"/>
                  </a:ext>
                </a:extLst>
              </a:tr>
              <a:tr h="167713"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entury Gothic"/>
                          <a:cs typeface="Century Gothic"/>
                        </a:rPr>
                        <a:t>11</a:t>
                      </a:r>
                    </a:p>
                  </a:txBody>
                  <a:tcPr marL="78059" marR="78059" marT="31045" marB="3104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entury Gothic"/>
                          <a:cs typeface="Century Gothic"/>
                        </a:rPr>
                        <a:t>12</a:t>
                      </a:r>
                    </a:p>
                  </a:txBody>
                  <a:tcPr marL="78059" marR="78059" marT="31045" marB="3104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entury Gothic"/>
                          <a:cs typeface="Century Gothic"/>
                        </a:rPr>
                        <a:t>13</a:t>
                      </a:r>
                    </a:p>
                  </a:txBody>
                  <a:tcPr marL="78059" marR="78059" marT="31045" marB="3104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entury Gothic"/>
                          <a:cs typeface="Century Gothic"/>
                        </a:rPr>
                        <a:t>14</a:t>
                      </a:r>
                    </a:p>
                  </a:txBody>
                  <a:tcPr marL="78059" marR="78059" marT="31045" marB="3104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entury Gothic"/>
                          <a:cs typeface="Century Gothic"/>
                        </a:rPr>
                        <a:t>15</a:t>
                      </a:r>
                    </a:p>
                  </a:txBody>
                  <a:tcPr marL="78059" marR="78059" marT="31045" marB="3104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entury Gothic"/>
                          <a:cs typeface="Century Gothic"/>
                        </a:rPr>
                        <a:t>16</a:t>
                      </a:r>
                    </a:p>
                  </a:txBody>
                  <a:tcPr marL="78059" marR="78059" marT="31045" marB="3104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entury Gothic"/>
                          <a:cs typeface="Century Gothic"/>
                        </a:rPr>
                        <a:t>17</a:t>
                      </a:r>
                    </a:p>
                  </a:txBody>
                  <a:tcPr marL="78059" marR="78059" marT="31045" marB="3104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29835362"/>
                  </a:ext>
                </a:extLst>
              </a:tr>
              <a:tr h="167713"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entury Gothic"/>
                          <a:cs typeface="Century Gothic"/>
                        </a:rPr>
                        <a:t>18</a:t>
                      </a:r>
                    </a:p>
                  </a:txBody>
                  <a:tcPr marL="78059" marR="78059" marT="31045" marB="3104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entury Gothic"/>
                          <a:cs typeface="Century Gothic"/>
                        </a:rPr>
                        <a:t>19</a:t>
                      </a:r>
                    </a:p>
                  </a:txBody>
                  <a:tcPr marL="78059" marR="78059" marT="31045" marB="3104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entury Gothic"/>
                          <a:cs typeface="Century Gothic"/>
                        </a:rPr>
                        <a:t>20</a:t>
                      </a:r>
                    </a:p>
                  </a:txBody>
                  <a:tcPr marL="78059" marR="78059" marT="31045" marB="3104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entury Gothic"/>
                          <a:cs typeface="Century Gothic"/>
                        </a:rPr>
                        <a:t>21</a:t>
                      </a:r>
                    </a:p>
                  </a:txBody>
                  <a:tcPr marL="78059" marR="78059" marT="31045" marB="3104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entury Gothic"/>
                          <a:cs typeface="Century Gothic"/>
                        </a:rPr>
                        <a:t>22</a:t>
                      </a:r>
                    </a:p>
                  </a:txBody>
                  <a:tcPr marL="78059" marR="78059" marT="31045" marB="3104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entury Gothic"/>
                          <a:cs typeface="Century Gothic"/>
                        </a:rPr>
                        <a:t>23</a:t>
                      </a:r>
                    </a:p>
                  </a:txBody>
                  <a:tcPr marL="78059" marR="78059" marT="31045" marB="3104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entury Gothic"/>
                          <a:cs typeface="Century Gothic"/>
                        </a:rPr>
                        <a:t>24</a:t>
                      </a:r>
                    </a:p>
                  </a:txBody>
                  <a:tcPr marL="78059" marR="78059" marT="31045" marB="3104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1486689"/>
                  </a:ext>
                </a:extLst>
              </a:tr>
              <a:tr h="167713"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entury Gothic"/>
                          <a:cs typeface="Century Gothic"/>
                        </a:rPr>
                        <a:t>25</a:t>
                      </a:r>
                    </a:p>
                  </a:txBody>
                  <a:tcPr marL="78059" marR="78059" marT="31045" marB="3104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entury Gothic"/>
                          <a:cs typeface="Century Gothic"/>
                        </a:rPr>
                        <a:t>26</a:t>
                      </a:r>
                    </a:p>
                  </a:txBody>
                  <a:tcPr marL="78059" marR="78059" marT="31045" marB="3104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entury Gothic"/>
                          <a:cs typeface="Century Gothic"/>
                        </a:rPr>
                        <a:t>27</a:t>
                      </a:r>
                    </a:p>
                  </a:txBody>
                  <a:tcPr marL="78059" marR="78059" marT="31045" marB="3104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entury Gothic"/>
                          <a:cs typeface="Century Gothic"/>
                        </a:rPr>
                        <a:t>28</a:t>
                      </a:r>
                    </a:p>
                  </a:txBody>
                  <a:tcPr marL="78059" marR="78059" marT="31045" marB="3104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entury Gothic"/>
                          <a:cs typeface="Century Gothic"/>
                        </a:rPr>
                        <a:t>29</a:t>
                      </a:r>
                    </a:p>
                  </a:txBody>
                  <a:tcPr marL="78059" marR="78059" marT="31045" marB="3104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entury Gothic"/>
                          <a:cs typeface="Century Gothic"/>
                        </a:rPr>
                        <a:t>30</a:t>
                      </a:r>
                    </a:p>
                  </a:txBody>
                  <a:tcPr marL="78059" marR="78059" marT="31045" marB="3104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entury Gothic"/>
                          <a:cs typeface="Century Gothic"/>
                        </a:rPr>
                        <a:t>31</a:t>
                      </a:r>
                    </a:p>
                  </a:txBody>
                  <a:tcPr marL="78059" marR="78059" marT="31045" marB="3104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88159024"/>
                  </a:ext>
                </a:extLst>
              </a:tr>
              <a:tr h="167713"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entury Gothic"/>
                        <a:cs typeface="Century Gothic"/>
                      </a:endParaRPr>
                    </a:p>
                  </a:txBody>
                  <a:tcPr marL="78059" marR="78059" marT="31045" marB="3104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entury Gothic"/>
                        <a:cs typeface="Century Gothic"/>
                      </a:endParaRPr>
                    </a:p>
                  </a:txBody>
                  <a:tcPr marL="78059" marR="78059" marT="31045" marB="3104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entury Gothic"/>
                        <a:cs typeface="Century Gothic"/>
                      </a:endParaRPr>
                    </a:p>
                  </a:txBody>
                  <a:tcPr marL="78059" marR="78059" marT="31045" marB="3104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entury Gothic"/>
                        <a:cs typeface="Century Gothic"/>
                      </a:endParaRPr>
                    </a:p>
                  </a:txBody>
                  <a:tcPr marL="78059" marR="78059" marT="31045" marB="3104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entury Gothic"/>
                        <a:cs typeface="Century Gothic"/>
                      </a:endParaRPr>
                    </a:p>
                  </a:txBody>
                  <a:tcPr marL="78059" marR="78059" marT="31045" marB="3104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entury Gothic"/>
                        <a:cs typeface="Century Gothic"/>
                      </a:endParaRPr>
                    </a:p>
                  </a:txBody>
                  <a:tcPr marL="78059" marR="78059" marT="31045" marB="3104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entury Gothic"/>
                        <a:cs typeface="Century Gothic"/>
                      </a:endParaRPr>
                    </a:p>
                  </a:txBody>
                  <a:tcPr marL="78059" marR="78059" marT="31045" marB="3104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41629052"/>
                  </a:ext>
                </a:extLst>
              </a:tr>
            </a:tbl>
          </a:graphicData>
        </a:graphic>
      </p:graphicFrame>
      <p:graphicFrame>
        <p:nvGraphicFramePr>
          <p:cNvPr id="39" name="Table 38">
            <a:extLst>
              <a:ext uri="{FF2B5EF4-FFF2-40B4-BE49-F238E27FC236}">
                <a16:creationId xmlns:a16="http://schemas.microsoft.com/office/drawing/2014/main" xmlns="" id="{8CB21419-F97E-4E2D-8D22-6621B5F4DB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8455152"/>
              </p:ext>
            </p:extLst>
          </p:nvPr>
        </p:nvGraphicFramePr>
        <p:xfrm>
          <a:off x="9069470" y="5313795"/>
          <a:ext cx="2459921" cy="14548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8343">
                  <a:extLst>
                    <a:ext uri="{9D8B030D-6E8A-4147-A177-3AD203B41FA5}">
                      <a16:colId xmlns:a16="http://schemas.microsoft.com/office/drawing/2014/main" xmlns="" val="1538416284"/>
                    </a:ext>
                  </a:extLst>
                </a:gridCol>
                <a:gridCol w="348343">
                  <a:extLst>
                    <a:ext uri="{9D8B030D-6E8A-4147-A177-3AD203B41FA5}">
                      <a16:colId xmlns:a16="http://schemas.microsoft.com/office/drawing/2014/main" xmlns="" val="3199654662"/>
                    </a:ext>
                  </a:extLst>
                </a:gridCol>
                <a:gridCol w="348343">
                  <a:extLst>
                    <a:ext uri="{9D8B030D-6E8A-4147-A177-3AD203B41FA5}">
                      <a16:colId xmlns:a16="http://schemas.microsoft.com/office/drawing/2014/main" xmlns="" val="3007723743"/>
                    </a:ext>
                  </a:extLst>
                </a:gridCol>
                <a:gridCol w="369863">
                  <a:extLst>
                    <a:ext uri="{9D8B030D-6E8A-4147-A177-3AD203B41FA5}">
                      <a16:colId xmlns:a16="http://schemas.microsoft.com/office/drawing/2014/main" xmlns="" val="635490025"/>
                    </a:ext>
                  </a:extLst>
                </a:gridCol>
                <a:gridCol w="348343">
                  <a:extLst>
                    <a:ext uri="{9D8B030D-6E8A-4147-A177-3AD203B41FA5}">
                      <a16:colId xmlns:a16="http://schemas.microsoft.com/office/drawing/2014/main" xmlns="" val="1934662272"/>
                    </a:ext>
                  </a:extLst>
                </a:gridCol>
                <a:gridCol w="348343">
                  <a:extLst>
                    <a:ext uri="{9D8B030D-6E8A-4147-A177-3AD203B41FA5}">
                      <a16:colId xmlns:a16="http://schemas.microsoft.com/office/drawing/2014/main" xmlns="" val="1380016709"/>
                    </a:ext>
                  </a:extLst>
                </a:gridCol>
                <a:gridCol w="348343">
                  <a:extLst>
                    <a:ext uri="{9D8B030D-6E8A-4147-A177-3AD203B41FA5}">
                      <a16:colId xmlns:a16="http://schemas.microsoft.com/office/drawing/2014/main" xmlns="" val="4291607647"/>
                    </a:ext>
                  </a:extLst>
                </a:gridCol>
              </a:tblGrid>
              <a:tr h="270707">
                <a:tc gridSpan="7"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23AC38"/>
                          </a:solidFill>
                          <a:latin typeface="Century Gothic"/>
                          <a:cs typeface="Century Gothic"/>
                        </a:rPr>
                        <a:t>Dec </a:t>
                      </a:r>
                      <a:r>
                        <a:rPr 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entury Gothic"/>
                          <a:cs typeface="Century Gothic"/>
                        </a:rPr>
                        <a:t>2019</a:t>
                      </a:r>
                    </a:p>
                  </a:txBody>
                  <a:tcPr marL="78059" marR="78059" marT="45267" marB="45267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7570677"/>
                  </a:ext>
                </a:extLst>
              </a:tr>
              <a:tr h="152624"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bg1"/>
                          </a:solidFill>
                          <a:latin typeface="Century Gothic"/>
                          <a:cs typeface="Century Gothic"/>
                        </a:rPr>
                        <a:t>Sun</a:t>
                      </a:r>
                    </a:p>
                  </a:txBody>
                  <a:tcPr marL="78059" marR="78059" marT="31045" marB="31045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AC3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bg1"/>
                          </a:solidFill>
                          <a:latin typeface="Century Gothic"/>
                          <a:cs typeface="Century Gothic"/>
                        </a:rPr>
                        <a:t>Mon</a:t>
                      </a:r>
                    </a:p>
                  </a:txBody>
                  <a:tcPr marL="78059" marR="78059" marT="31045" marB="31045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AC3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bg1"/>
                          </a:solidFill>
                          <a:latin typeface="Century Gothic"/>
                          <a:cs typeface="Century Gothic"/>
                        </a:rPr>
                        <a:t>Tue</a:t>
                      </a:r>
                    </a:p>
                  </a:txBody>
                  <a:tcPr marL="78059" marR="78059" marT="31045" marB="31045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AC3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bg1"/>
                          </a:solidFill>
                          <a:latin typeface="Century Gothic"/>
                          <a:cs typeface="Century Gothic"/>
                        </a:rPr>
                        <a:t>Wed</a:t>
                      </a:r>
                    </a:p>
                  </a:txBody>
                  <a:tcPr marL="78059" marR="78059" marT="31045" marB="31045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AC3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bg1"/>
                          </a:solidFill>
                          <a:latin typeface="Century Gothic"/>
                          <a:cs typeface="Century Gothic"/>
                        </a:rPr>
                        <a:t>Thu</a:t>
                      </a:r>
                    </a:p>
                  </a:txBody>
                  <a:tcPr marL="78059" marR="78059" marT="31045" marB="31045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AC3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bg1"/>
                          </a:solidFill>
                          <a:latin typeface="Century Gothic"/>
                          <a:cs typeface="Century Gothic"/>
                        </a:rPr>
                        <a:t>Fri</a:t>
                      </a:r>
                    </a:p>
                  </a:txBody>
                  <a:tcPr marL="78059" marR="78059" marT="31045" marB="31045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AC3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bg1"/>
                          </a:solidFill>
                          <a:latin typeface="Century Gothic"/>
                          <a:cs typeface="Century Gothic"/>
                        </a:rPr>
                        <a:t>Sat</a:t>
                      </a:r>
                    </a:p>
                  </a:txBody>
                  <a:tcPr marL="78059" marR="78059" marT="31045" marB="31045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AC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11832160"/>
                  </a:ext>
                </a:extLst>
              </a:tr>
              <a:tr h="167713"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entury Gothic"/>
                          <a:cs typeface="Century Gothic"/>
                        </a:rPr>
                        <a:t>1</a:t>
                      </a:r>
                    </a:p>
                  </a:txBody>
                  <a:tcPr marL="78059" marR="78059" marT="31045" marB="3104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entury Gothic"/>
                          <a:cs typeface="Century Gothic"/>
                        </a:rPr>
                        <a:t>2</a:t>
                      </a:r>
                    </a:p>
                  </a:txBody>
                  <a:tcPr marL="78059" marR="78059" marT="31045" marB="3104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entury Gothic"/>
                          <a:cs typeface="Century Gothic"/>
                        </a:rPr>
                        <a:t>3</a:t>
                      </a:r>
                    </a:p>
                  </a:txBody>
                  <a:tcPr marL="78059" marR="78059" marT="31045" marB="3104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entury Gothic"/>
                          <a:cs typeface="Century Gothic"/>
                        </a:rPr>
                        <a:t>4</a:t>
                      </a:r>
                    </a:p>
                  </a:txBody>
                  <a:tcPr marL="78059" marR="78059" marT="31045" marB="3104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entury Gothic"/>
                          <a:cs typeface="Century Gothic"/>
                        </a:rPr>
                        <a:t>5</a:t>
                      </a:r>
                    </a:p>
                  </a:txBody>
                  <a:tcPr marL="78059" marR="78059" marT="31045" marB="3104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entury Gothic"/>
                          <a:cs typeface="Century Gothic"/>
                        </a:rPr>
                        <a:t>6</a:t>
                      </a:r>
                    </a:p>
                  </a:txBody>
                  <a:tcPr marL="78059" marR="78059" marT="31045" marB="3104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entury Gothic"/>
                          <a:cs typeface="Century Gothic"/>
                        </a:rPr>
                        <a:t>7</a:t>
                      </a:r>
                    </a:p>
                  </a:txBody>
                  <a:tcPr marL="78059" marR="78059" marT="31045" marB="3104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91041446"/>
                  </a:ext>
                </a:extLst>
              </a:tr>
              <a:tr h="167713"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entury Gothic"/>
                          <a:cs typeface="Century Gothic"/>
                        </a:rPr>
                        <a:t>8</a:t>
                      </a:r>
                    </a:p>
                  </a:txBody>
                  <a:tcPr marL="78059" marR="78059" marT="31045" marB="3104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entury Gothic"/>
                          <a:cs typeface="Century Gothic"/>
                        </a:rPr>
                        <a:t>9</a:t>
                      </a:r>
                    </a:p>
                  </a:txBody>
                  <a:tcPr marL="78059" marR="78059" marT="31045" marB="3104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entury Gothic"/>
                          <a:cs typeface="Century Gothic"/>
                        </a:rPr>
                        <a:t>10</a:t>
                      </a:r>
                    </a:p>
                  </a:txBody>
                  <a:tcPr marL="78059" marR="78059" marT="31045" marB="3104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entury Gothic"/>
                          <a:cs typeface="Century Gothic"/>
                        </a:rPr>
                        <a:t>11</a:t>
                      </a:r>
                    </a:p>
                  </a:txBody>
                  <a:tcPr marL="78059" marR="78059" marT="31045" marB="3104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entury Gothic"/>
                          <a:cs typeface="Century Gothic"/>
                        </a:rPr>
                        <a:t>12</a:t>
                      </a:r>
                    </a:p>
                  </a:txBody>
                  <a:tcPr marL="78059" marR="78059" marT="31045" marB="3104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entury Gothic"/>
                          <a:cs typeface="Century Gothic"/>
                        </a:rPr>
                        <a:t>13</a:t>
                      </a:r>
                    </a:p>
                  </a:txBody>
                  <a:tcPr marL="78059" marR="78059" marT="31045" marB="3104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entury Gothic"/>
                          <a:cs typeface="Century Gothic"/>
                        </a:rPr>
                        <a:t>14</a:t>
                      </a:r>
                    </a:p>
                  </a:txBody>
                  <a:tcPr marL="78059" marR="78059" marT="31045" marB="3104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35131901"/>
                  </a:ext>
                </a:extLst>
              </a:tr>
              <a:tr h="167713"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entury Gothic"/>
                          <a:cs typeface="Century Gothic"/>
                        </a:rPr>
                        <a:t>15</a:t>
                      </a:r>
                    </a:p>
                  </a:txBody>
                  <a:tcPr marL="78059" marR="78059" marT="31045" marB="3104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entury Gothic"/>
                          <a:cs typeface="Century Gothic"/>
                        </a:rPr>
                        <a:t>16</a:t>
                      </a:r>
                    </a:p>
                  </a:txBody>
                  <a:tcPr marL="78059" marR="78059" marT="31045" marB="3104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entury Gothic"/>
                          <a:cs typeface="Century Gothic"/>
                        </a:rPr>
                        <a:t>17</a:t>
                      </a:r>
                    </a:p>
                  </a:txBody>
                  <a:tcPr marL="78059" marR="78059" marT="31045" marB="3104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entury Gothic"/>
                          <a:cs typeface="Century Gothic"/>
                        </a:rPr>
                        <a:t>18</a:t>
                      </a:r>
                    </a:p>
                  </a:txBody>
                  <a:tcPr marL="78059" marR="78059" marT="31045" marB="3104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entury Gothic"/>
                          <a:cs typeface="Century Gothic"/>
                        </a:rPr>
                        <a:t>19</a:t>
                      </a:r>
                    </a:p>
                  </a:txBody>
                  <a:tcPr marL="78059" marR="78059" marT="31045" marB="3104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entury Gothic"/>
                          <a:cs typeface="Century Gothic"/>
                        </a:rPr>
                        <a:t>20</a:t>
                      </a:r>
                    </a:p>
                  </a:txBody>
                  <a:tcPr marL="78059" marR="78059" marT="31045" marB="3104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entury Gothic"/>
                          <a:cs typeface="Century Gothic"/>
                        </a:rPr>
                        <a:t>21</a:t>
                      </a:r>
                    </a:p>
                  </a:txBody>
                  <a:tcPr marL="78059" marR="78059" marT="31045" marB="3104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29835362"/>
                  </a:ext>
                </a:extLst>
              </a:tr>
              <a:tr h="167713"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entury Gothic"/>
                          <a:cs typeface="Century Gothic"/>
                        </a:rPr>
                        <a:t>22</a:t>
                      </a:r>
                    </a:p>
                  </a:txBody>
                  <a:tcPr marL="78059" marR="78059" marT="31045" marB="3104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entury Gothic"/>
                          <a:cs typeface="Century Gothic"/>
                        </a:rPr>
                        <a:t>23</a:t>
                      </a:r>
                    </a:p>
                  </a:txBody>
                  <a:tcPr marL="78059" marR="78059" marT="31045" marB="3104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entury Gothic"/>
                          <a:cs typeface="Century Gothic"/>
                        </a:rPr>
                        <a:t>24</a:t>
                      </a:r>
                    </a:p>
                  </a:txBody>
                  <a:tcPr marL="78059" marR="78059" marT="31045" marB="3104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entury Gothic"/>
                          <a:cs typeface="Century Gothic"/>
                        </a:rPr>
                        <a:t>25</a:t>
                      </a:r>
                    </a:p>
                  </a:txBody>
                  <a:tcPr marL="78059" marR="78059" marT="31045" marB="3104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entury Gothic"/>
                          <a:cs typeface="Century Gothic"/>
                        </a:rPr>
                        <a:t>26</a:t>
                      </a:r>
                    </a:p>
                  </a:txBody>
                  <a:tcPr marL="78059" marR="78059" marT="31045" marB="3104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entury Gothic"/>
                          <a:cs typeface="Century Gothic"/>
                        </a:rPr>
                        <a:t>27</a:t>
                      </a:r>
                    </a:p>
                  </a:txBody>
                  <a:tcPr marL="78059" marR="78059" marT="31045" marB="3104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entury Gothic"/>
                          <a:cs typeface="Century Gothic"/>
                        </a:rPr>
                        <a:t>28</a:t>
                      </a:r>
                    </a:p>
                  </a:txBody>
                  <a:tcPr marL="78059" marR="78059" marT="31045" marB="3104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1486689"/>
                  </a:ext>
                </a:extLst>
              </a:tr>
              <a:tr h="167713"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entury Gothic"/>
                          <a:cs typeface="Century Gothic"/>
                        </a:rPr>
                        <a:t>29</a:t>
                      </a:r>
                    </a:p>
                  </a:txBody>
                  <a:tcPr marL="78059" marR="78059" marT="31045" marB="3104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entury Gothic"/>
                          <a:cs typeface="Century Gothic"/>
                        </a:rPr>
                        <a:t>30</a:t>
                      </a:r>
                    </a:p>
                  </a:txBody>
                  <a:tcPr marL="78059" marR="78059" marT="31045" marB="3104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entury Gothic"/>
                          <a:cs typeface="Century Gothic"/>
                        </a:rPr>
                        <a:t>31</a:t>
                      </a:r>
                    </a:p>
                  </a:txBody>
                  <a:tcPr marL="78059" marR="78059" marT="31045" marB="3104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entury Gothic"/>
                        <a:cs typeface="Century Gothic"/>
                      </a:endParaRPr>
                    </a:p>
                  </a:txBody>
                  <a:tcPr marL="78059" marR="78059" marT="31045" marB="3104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entury Gothic"/>
                        <a:cs typeface="Century Gothic"/>
                      </a:endParaRPr>
                    </a:p>
                  </a:txBody>
                  <a:tcPr marL="78059" marR="78059" marT="31045" marB="3104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entury Gothic"/>
                        <a:cs typeface="Century Gothic"/>
                      </a:endParaRPr>
                    </a:p>
                  </a:txBody>
                  <a:tcPr marL="78059" marR="78059" marT="31045" marB="3104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entury Gothic"/>
                        <a:cs typeface="Century Gothic"/>
                      </a:endParaRPr>
                    </a:p>
                  </a:txBody>
                  <a:tcPr marL="78059" marR="78059" marT="31045" marB="3104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88159024"/>
                  </a:ext>
                </a:extLst>
              </a:tr>
              <a:tr h="167713"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entury Gothic"/>
                        <a:cs typeface="Century Gothic"/>
                      </a:endParaRPr>
                    </a:p>
                  </a:txBody>
                  <a:tcPr marL="78059" marR="78059" marT="31045" marB="3104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entury Gothic"/>
                        <a:cs typeface="Century Gothic"/>
                      </a:endParaRPr>
                    </a:p>
                  </a:txBody>
                  <a:tcPr marL="78059" marR="78059" marT="31045" marB="3104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entury Gothic"/>
                        <a:cs typeface="Century Gothic"/>
                      </a:endParaRPr>
                    </a:p>
                  </a:txBody>
                  <a:tcPr marL="78059" marR="78059" marT="31045" marB="3104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entury Gothic"/>
                        <a:cs typeface="Century Gothic"/>
                      </a:endParaRPr>
                    </a:p>
                  </a:txBody>
                  <a:tcPr marL="78059" marR="78059" marT="31045" marB="3104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entury Gothic"/>
                        <a:cs typeface="Century Gothic"/>
                      </a:endParaRPr>
                    </a:p>
                  </a:txBody>
                  <a:tcPr marL="78059" marR="78059" marT="31045" marB="3104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entury Gothic"/>
                        <a:cs typeface="Century Gothic"/>
                      </a:endParaRPr>
                    </a:p>
                  </a:txBody>
                  <a:tcPr marL="78059" marR="78059" marT="31045" marB="3104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entury Gothic"/>
                        <a:cs typeface="Century Gothic"/>
                      </a:endParaRPr>
                    </a:p>
                  </a:txBody>
                  <a:tcPr marL="78059" marR="78059" marT="31045" marB="3104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41629052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xmlns="" id="{1F928F41-7C39-49FC-8C50-2A7626B185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3384520"/>
              </p:ext>
            </p:extLst>
          </p:nvPr>
        </p:nvGraphicFramePr>
        <p:xfrm>
          <a:off x="530087" y="552899"/>
          <a:ext cx="10999303" cy="176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3913">
                  <a:extLst>
                    <a:ext uri="{9D8B030D-6E8A-4147-A177-3AD203B41FA5}">
                      <a16:colId xmlns:a16="http://schemas.microsoft.com/office/drawing/2014/main" xmlns="" val="4188480618"/>
                    </a:ext>
                  </a:extLst>
                </a:gridCol>
                <a:gridCol w="1889078">
                  <a:extLst>
                    <a:ext uri="{9D8B030D-6E8A-4147-A177-3AD203B41FA5}">
                      <a16:colId xmlns:a16="http://schemas.microsoft.com/office/drawing/2014/main" xmlns="" val="392107976"/>
                    </a:ext>
                  </a:extLst>
                </a:gridCol>
                <a:gridCol w="1889078">
                  <a:extLst>
                    <a:ext uri="{9D8B030D-6E8A-4147-A177-3AD203B41FA5}">
                      <a16:colId xmlns:a16="http://schemas.microsoft.com/office/drawing/2014/main" xmlns="" val="1881692571"/>
                    </a:ext>
                  </a:extLst>
                </a:gridCol>
                <a:gridCol w="1889078">
                  <a:extLst>
                    <a:ext uri="{9D8B030D-6E8A-4147-A177-3AD203B41FA5}">
                      <a16:colId xmlns:a16="http://schemas.microsoft.com/office/drawing/2014/main" xmlns="" val="525517541"/>
                    </a:ext>
                  </a:extLst>
                </a:gridCol>
                <a:gridCol w="1889078">
                  <a:extLst>
                    <a:ext uri="{9D8B030D-6E8A-4147-A177-3AD203B41FA5}">
                      <a16:colId xmlns:a16="http://schemas.microsoft.com/office/drawing/2014/main" xmlns="" val="373571992"/>
                    </a:ext>
                  </a:extLst>
                </a:gridCol>
                <a:gridCol w="1889078">
                  <a:extLst>
                    <a:ext uri="{9D8B030D-6E8A-4147-A177-3AD203B41FA5}">
                      <a16:colId xmlns:a16="http://schemas.microsoft.com/office/drawing/2014/main" xmlns="" val="3766181436"/>
                    </a:ext>
                  </a:extLst>
                </a:gridCol>
              </a:tblGrid>
              <a:tr h="201833">
                <a:tc>
                  <a:txBody>
                    <a:bodyPr/>
                    <a:lstStyle/>
                    <a:p>
                      <a:pPr algn="l"/>
                      <a:r>
                        <a:rPr lang="en-IN" sz="1100" b="1" dirty="0">
                          <a:latin typeface="Century Gothic"/>
                          <a:cs typeface="Century Gothic"/>
                        </a:rPr>
                        <a:t>Project Phase 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100" b="1" dirty="0">
                          <a:latin typeface="Century Gothic"/>
                          <a:cs typeface="Century Gothic"/>
                        </a:rPr>
                        <a:t>Starting </a:t>
                      </a:r>
                    </a:p>
                  </a:txBody>
                  <a:tcPr anchor="ctr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100" b="1" dirty="0">
                          <a:latin typeface="Century Gothic"/>
                          <a:cs typeface="Century Gothic"/>
                        </a:rPr>
                        <a:t>Ending </a:t>
                      </a:r>
                    </a:p>
                  </a:txBody>
                  <a:tcPr anchor="ctr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100" b="1" dirty="0">
                          <a:latin typeface="Century Gothic"/>
                          <a:cs typeface="Century Gothic"/>
                        </a:rPr>
                        <a:t>Project Phase </a:t>
                      </a:r>
                    </a:p>
                  </a:txBody>
                  <a:tcPr anchor="ctr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100" b="1" dirty="0">
                          <a:latin typeface="Century Gothic"/>
                          <a:cs typeface="Century Gothic"/>
                        </a:rPr>
                        <a:t>Starting </a:t>
                      </a:r>
                    </a:p>
                  </a:txBody>
                  <a:tcPr anchor="ctr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100" b="1" dirty="0">
                          <a:latin typeface="Century Gothic"/>
                          <a:cs typeface="Century Gothic"/>
                        </a:rPr>
                        <a:t>Ending </a:t>
                      </a:r>
                    </a:p>
                  </a:txBody>
                  <a:tcPr anchor="ctr"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88978775"/>
                  </a:ext>
                </a:extLst>
              </a:tr>
              <a:tr h="208140">
                <a:tc>
                  <a:txBody>
                    <a:bodyPr/>
                    <a:lstStyle/>
                    <a:p>
                      <a:r>
                        <a:rPr lang="en-IN" sz="1050" dirty="0">
                          <a:solidFill>
                            <a:schemeClr val="bg1"/>
                          </a:solidFill>
                          <a:latin typeface="Century Gothic"/>
                          <a:cs typeface="Century Gothic"/>
                        </a:rPr>
                        <a:t>Phase 01</a:t>
                      </a:r>
                    </a:p>
                  </a:txBody>
                  <a:tcPr>
                    <a:solidFill>
                      <a:srgbClr val="00A39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dirty="0">
                          <a:solidFill>
                            <a:schemeClr val="bg1"/>
                          </a:solidFill>
                          <a:latin typeface="Century Gothic"/>
                          <a:cs typeface="Century Gothic"/>
                        </a:rPr>
                        <a:t>Date</a:t>
                      </a:r>
                    </a:p>
                  </a:txBody>
                  <a:tcPr>
                    <a:solidFill>
                      <a:srgbClr val="00A39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entury Gothic"/>
                          <a:ea typeface="+mn-ea"/>
                          <a:cs typeface="Century Gothic"/>
                        </a:rPr>
                        <a:t>Date</a:t>
                      </a:r>
                    </a:p>
                  </a:txBody>
                  <a:tcPr>
                    <a:solidFill>
                      <a:srgbClr val="00A39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900" dirty="0">
                        <a:latin typeface="Century Gothic"/>
                        <a:cs typeface="Century Gothic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/>
                          <a:ea typeface="+mn-ea"/>
                          <a:cs typeface="Century Gothic"/>
                        </a:rPr>
                        <a:t>Date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/>
                          <a:ea typeface="+mn-ea"/>
                          <a:cs typeface="Century Gothic"/>
                        </a:rPr>
                        <a:t>Date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62190417"/>
                  </a:ext>
                </a:extLst>
              </a:tr>
              <a:tr h="2081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50" dirty="0">
                          <a:solidFill>
                            <a:schemeClr val="bg1"/>
                          </a:solidFill>
                          <a:latin typeface="Century Gothic"/>
                          <a:cs typeface="Century Gothic"/>
                        </a:rPr>
                        <a:t>Phase 02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entury Gothic"/>
                          <a:ea typeface="+mn-ea"/>
                          <a:cs typeface="Century Gothic"/>
                        </a:rPr>
                        <a:t>Text Here 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entury Gothic"/>
                          <a:ea typeface="+mn-ea"/>
                          <a:cs typeface="Century Gothic"/>
                        </a:rPr>
                        <a:t>Text Here 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900" dirty="0">
                        <a:latin typeface="Century Gothic"/>
                        <a:cs typeface="Century Gothic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/>
                          <a:ea typeface="+mn-ea"/>
                          <a:cs typeface="Century Gothic"/>
                        </a:rPr>
                        <a:t>Date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/>
                          <a:ea typeface="+mn-ea"/>
                          <a:cs typeface="Century Gothic"/>
                        </a:rPr>
                        <a:t>Date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9706416"/>
                  </a:ext>
                </a:extLst>
              </a:tr>
              <a:tr h="2081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50" dirty="0">
                          <a:solidFill>
                            <a:schemeClr val="bg1"/>
                          </a:solidFill>
                          <a:latin typeface="Century Gothic"/>
                          <a:cs typeface="Century Gothic"/>
                        </a:rPr>
                        <a:t>Phase 03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entury Gothic"/>
                          <a:ea typeface="+mn-ea"/>
                          <a:cs typeface="Century Gothic"/>
                        </a:rPr>
                        <a:t>Text Here 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entury Gothic"/>
                          <a:ea typeface="+mn-ea"/>
                          <a:cs typeface="Century Gothic"/>
                        </a:rPr>
                        <a:t>Text Here 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900" dirty="0">
                        <a:latin typeface="Century Gothic"/>
                        <a:cs typeface="Century Gothic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/>
                          <a:ea typeface="+mn-ea"/>
                          <a:cs typeface="Century Gothic"/>
                        </a:rPr>
                        <a:t>Date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/>
                          <a:ea typeface="+mn-ea"/>
                          <a:cs typeface="Century Gothic"/>
                        </a:rPr>
                        <a:t>Date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54177675"/>
                  </a:ext>
                </a:extLst>
              </a:tr>
              <a:tr h="2081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50" dirty="0">
                          <a:solidFill>
                            <a:schemeClr val="bg1"/>
                          </a:solidFill>
                          <a:latin typeface="Century Gothic"/>
                          <a:cs typeface="Century Gothic"/>
                        </a:rPr>
                        <a:t>Phase 04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entury Gothic"/>
                          <a:ea typeface="+mn-ea"/>
                          <a:cs typeface="Century Gothic"/>
                        </a:rPr>
                        <a:t>Text Here 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entury Gothic"/>
                          <a:ea typeface="+mn-ea"/>
                          <a:cs typeface="Century Gothic"/>
                        </a:rPr>
                        <a:t>Text Here 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900" dirty="0">
                        <a:latin typeface="Century Gothic"/>
                        <a:cs typeface="Century Gothic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/>
                          <a:ea typeface="+mn-ea"/>
                          <a:cs typeface="Century Gothic"/>
                        </a:rPr>
                        <a:t>Date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/>
                          <a:ea typeface="+mn-ea"/>
                          <a:cs typeface="Century Gothic"/>
                        </a:rPr>
                        <a:t>Date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53937896"/>
                  </a:ext>
                </a:extLst>
              </a:tr>
              <a:tr h="2081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50" dirty="0">
                          <a:solidFill>
                            <a:schemeClr val="bg1"/>
                          </a:solidFill>
                          <a:latin typeface="Century Gothic"/>
                          <a:cs typeface="Century Gothic"/>
                        </a:rPr>
                        <a:t>Phase 05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entury Gothic"/>
                          <a:ea typeface="+mn-ea"/>
                          <a:cs typeface="Century Gothic"/>
                        </a:rPr>
                        <a:t>Text Here 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entury Gothic"/>
                          <a:ea typeface="+mn-ea"/>
                          <a:cs typeface="Century Gothic"/>
                        </a:rPr>
                        <a:t>Text Here 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900" dirty="0">
                        <a:latin typeface="Century Gothic"/>
                        <a:cs typeface="Century Gothic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/>
                          <a:ea typeface="+mn-ea"/>
                          <a:cs typeface="Century Gothic"/>
                        </a:rPr>
                        <a:t>Date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/>
                          <a:ea typeface="+mn-ea"/>
                          <a:cs typeface="Century Gothic"/>
                        </a:rPr>
                        <a:t>Date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50348863"/>
                  </a:ext>
                </a:extLst>
              </a:tr>
              <a:tr h="2081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50" dirty="0">
                          <a:solidFill>
                            <a:schemeClr val="bg1"/>
                          </a:solidFill>
                          <a:latin typeface="Century Gothic"/>
                          <a:cs typeface="Century Gothic"/>
                        </a:rPr>
                        <a:t>Phase 06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entury Gothic"/>
                          <a:ea typeface="+mn-ea"/>
                          <a:cs typeface="Century Gothic"/>
                        </a:rPr>
                        <a:t>Text Here 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entury Gothic"/>
                          <a:ea typeface="+mn-ea"/>
                          <a:cs typeface="Century Gothic"/>
                        </a:rPr>
                        <a:t>Text Here 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entury Gothic"/>
                        <a:cs typeface="Century Gothic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uLnTx/>
                          <a:uFillTx/>
                          <a:latin typeface="Century Gothic"/>
                          <a:ea typeface="+mn-ea"/>
                          <a:cs typeface="Century Gothic"/>
                        </a:rPr>
                        <a:t>Date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uLnTx/>
                          <a:uFillTx/>
                          <a:latin typeface="Century Gothic"/>
                          <a:ea typeface="+mn-ea"/>
                          <a:cs typeface="Century Gothic"/>
                        </a:rPr>
                        <a:t>Date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57561763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71DD5265-0D33-41F2-A4C7-7D979A51734A}"/>
              </a:ext>
            </a:extLst>
          </p:cNvPr>
          <p:cNvSpPr txBox="1"/>
          <p:nvPr/>
        </p:nvSpPr>
        <p:spPr>
          <a:xfrm>
            <a:off x="369277" y="-1770"/>
            <a:ext cx="116234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 smtClean="0">
                <a:latin typeface="Century Gothic"/>
                <a:cs typeface="Century Gothic"/>
              </a:rPr>
              <a:t>Project Planning Progress</a:t>
            </a:r>
            <a:endParaRPr lang="en-IN" sz="2800" dirty="0"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963375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amuel-zeller-34751-unsplash.jpg"/>
          <p:cNvPicPr>
            <a:picLocks noChangeAspect="1"/>
          </p:cNvPicPr>
          <p:nvPr/>
        </p:nvPicPr>
        <p:blipFill rotWithShape="1">
          <a:blip r:embed="rId3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21" r="13849" b="17306"/>
          <a:stretch/>
        </p:blipFill>
        <p:spPr>
          <a:xfrm>
            <a:off x="0" y="0"/>
            <a:ext cx="5969000" cy="6858000"/>
          </a:xfrm>
          <a:prstGeom prst="rect">
            <a:avLst/>
          </a:prstGeom>
        </p:spPr>
      </p:pic>
      <p:pic>
        <p:nvPicPr>
          <p:cNvPr id="6" name="Picture 5" descr="Untitled-1.psd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41"/>
          <a:stretch/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6864908" y="368323"/>
            <a:ext cx="4735413" cy="5232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3400" dirty="0" smtClean="0">
                <a:latin typeface="Century Gothic"/>
                <a:cs typeface="Century Gothic"/>
              </a:rPr>
              <a:t>Table of Contents</a:t>
            </a:r>
            <a:endParaRPr lang="en-US" sz="3400" dirty="0">
              <a:latin typeface="Century Gothic"/>
              <a:cs typeface="Century Gothic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7403419" y="1527750"/>
            <a:ext cx="566990" cy="56699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Century Gothic"/>
                <a:cs typeface="Century Gothic"/>
              </a:rPr>
              <a:t>1</a:t>
            </a:r>
          </a:p>
        </p:txBody>
      </p:sp>
      <p:sp>
        <p:nvSpPr>
          <p:cNvPr id="26" name="Rectangle 25"/>
          <p:cNvSpPr/>
          <p:nvPr/>
        </p:nvSpPr>
        <p:spPr>
          <a:xfrm>
            <a:off x="8051913" y="1581285"/>
            <a:ext cx="400234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Century Gothic"/>
                <a:cs typeface="Century Gothic"/>
              </a:rPr>
              <a:t>Business Overview</a:t>
            </a:r>
            <a:endParaRPr lang="en-US" sz="2000" dirty="0">
              <a:latin typeface="Century Gothic"/>
              <a:cs typeface="Century Gothic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7403419" y="2477649"/>
            <a:ext cx="566990" cy="56699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Century Gothic"/>
                <a:cs typeface="Century Gothic"/>
              </a:rPr>
              <a:t>2</a:t>
            </a:r>
          </a:p>
        </p:txBody>
      </p:sp>
      <p:sp>
        <p:nvSpPr>
          <p:cNvPr id="30" name="Rectangle 29"/>
          <p:cNvSpPr/>
          <p:nvPr/>
        </p:nvSpPr>
        <p:spPr>
          <a:xfrm>
            <a:off x="8051913" y="2552117"/>
            <a:ext cx="400234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Century Gothic"/>
                <a:cs typeface="Century Gothic"/>
              </a:rPr>
              <a:t>Financial Performance</a:t>
            </a:r>
            <a:endParaRPr lang="en-US" sz="2000" dirty="0">
              <a:latin typeface="Century Gothic"/>
              <a:cs typeface="Century Gothic"/>
            </a:endParaRPr>
          </a:p>
        </p:txBody>
      </p:sp>
      <p:sp>
        <p:nvSpPr>
          <p:cNvPr id="32" name="Oval 31"/>
          <p:cNvSpPr/>
          <p:nvPr/>
        </p:nvSpPr>
        <p:spPr>
          <a:xfrm>
            <a:off x="7403419" y="3434531"/>
            <a:ext cx="566990" cy="56699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FF"/>
                </a:solidFill>
                <a:latin typeface="Century Gothic"/>
                <a:cs typeface="Century Gothic"/>
              </a:rPr>
              <a:t>3</a:t>
            </a:r>
          </a:p>
        </p:txBody>
      </p:sp>
      <p:sp>
        <p:nvSpPr>
          <p:cNvPr id="33" name="Rectangle 32"/>
          <p:cNvSpPr/>
          <p:nvPr/>
        </p:nvSpPr>
        <p:spPr>
          <a:xfrm>
            <a:off x="8051913" y="3481083"/>
            <a:ext cx="437599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Century Gothic"/>
                <a:cs typeface="Century Gothic"/>
              </a:rPr>
              <a:t>Client &amp; Project Updates</a:t>
            </a:r>
            <a:endParaRPr lang="en-US" sz="2000" dirty="0">
              <a:latin typeface="Century Gothic"/>
              <a:cs typeface="Century Gothic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7403419" y="4353732"/>
            <a:ext cx="566990" cy="56699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FF"/>
                </a:solidFill>
                <a:latin typeface="Century Gothic"/>
                <a:cs typeface="Century Gothic"/>
              </a:rPr>
              <a:t>4</a:t>
            </a:r>
          </a:p>
        </p:txBody>
      </p:sp>
      <p:sp>
        <p:nvSpPr>
          <p:cNvPr id="36" name="Rectangle 35"/>
          <p:cNvSpPr/>
          <p:nvPr/>
        </p:nvSpPr>
        <p:spPr>
          <a:xfrm>
            <a:off x="8051913" y="4407267"/>
            <a:ext cx="400234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chemeClr val="accent2"/>
                </a:solidFill>
                <a:latin typeface="Century Gothic"/>
                <a:cs typeface="Century Gothic"/>
              </a:rPr>
              <a:t>Competitor’s Analysis</a:t>
            </a:r>
            <a:endParaRPr lang="en-US" sz="2000" b="1" dirty="0">
              <a:solidFill>
                <a:schemeClr val="accent2"/>
              </a:solidFill>
              <a:latin typeface="Century Gothic"/>
              <a:cs typeface="Century Gothic"/>
            </a:endParaRPr>
          </a:p>
        </p:txBody>
      </p:sp>
      <p:grpSp>
        <p:nvGrpSpPr>
          <p:cNvPr id="9" name="Group 8"/>
          <p:cNvGrpSpPr/>
          <p:nvPr/>
        </p:nvGrpSpPr>
        <p:grpSpPr>
          <a:xfrm flipH="1">
            <a:off x="-3518479" y="-1606646"/>
            <a:ext cx="10434162" cy="10434162"/>
            <a:chOff x="5081285" y="-1788081"/>
            <a:chExt cx="10434162" cy="10434162"/>
          </a:xfrm>
        </p:grpSpPr>
        <p:sp>
          <p:nvSpPr>
            <p:cNvPr id="23" name="Oval 22"/>
            <p:cNvSpPr/>
            <p:nvPr/>
          </p:nvSpPr>
          <p:spPr>
            <a:xfrm>
              <a:off x="5081285" y="2746472"/>
              <a:ext cx="78442" cy="78442"/>
            </a:xfrm>
            <a:prstGeom prst="ellipse">
              <a:avLst/>
            </a:prstGeom>
            <a:solidFill>
              <a:srgbClr val="00A5D3"/>
            </a:solidFill>
            <a:ln>
              <a:solidFill>
                <a:srgbClr val="00A5D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entury Gothic"/>
                <a:cs typeface="Century Gothic"/>
              </a:endParaRPr>
            </a:p>
          </p:txBody>
        </p:sp>
        <p:sp>
          <p:nvSpPr>
            <p:cNvPr id="19" name="Arc 18"/>
            <p:cNvSpPr/>
            <p:nvPr/>
          </p:nvSpPr>
          <p:spPr>
            <a:xfrm>
              <a:off x="5081285" y="-1788081"/>
              <a:ext cx="10434162" cy="10434162"/>
            </a:xfrm>
            <a:prstGeom prst="arc">
              <a:avLst>
                <a:gd name="adj1" fmla="val 11234594"/>
                <a:gd name="adj2" fmla="val 13442875"/>
              </a:avLst>
            </a:prstGeom>
            <a:ln>
              <a:solidFill>
                <a:srgbClr val="00A5D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Century Gothic"/>
                <a:cs typeface="Century Gothic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 flipH="1">
            <a:off x="-1918886" y="-634749"/>
            <a:ext cx="8207966" cy="8127498"/>
            <a:chOff x="5737460" y="-634749"/>
            <a:chExt cx="8207966" cy="8127498"/>
          </a:xfrm>
        </p:grpSpPr>
        <p:sp>
          <p:nvSpPr>
            <p:cNvPr id="21" name="Oval 20"/>
            <p:cNvSpPr/>
            <p:nvPr/>
          </p:nvSpPr>
          <p:spPr>
            <a:xfrm>
              <a:off x="5937452" y="2252307"/>
              <a:ext cx="78442" cy="78442"/>
            </a:xfrm>
            <a:prstGeom prst="ellipse">
              <a:avLst/>
            </a:prstGeom>
            <a:solidFill>
              <a:srgbClr val="00A5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entury Gothic"/>
                <a:cs typeface="Century Gothic"/>
              </a:endParaRP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5737460" y="-634749"/>
              <a:ext cx="8207966" cy="8127498"/>
              <a:chOff x="5737460" y="-634749"/>
              <a:chExt cx="8207966" cy="8127498"/>
            </a:xfrm>
          </p:grpSpPr>
          <p:grpSp>
            <p:nvGrpSpPr>
              <p:cNvPr id="10" name="Group 9"/>
              <p:cNvGrpSpPr/>
              <p:nvPr/>
            </p:nvGrpSpPr>
            <p:grpSpPr>
              <a:xfrm>
                <a:off x="5817928" y="-634749"/>
                <a:ext cx="8127498" cy="8127498"/>
                <a:chOff x="5817928" y="-634749"/>
                <a:chExt cx="8127498" cy="8127498"/>
              </a:xfrm>
            </p:grpSpPr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xmlns="" id="{6A3FA597-E08C-4939-81BB-DA080539A0E2}"/>
                    </a:ext>
                  </a:extLst>
                </p:cNvPr>
                <p:cNvSpPr/>
                <p:nvPr/>
              </p:nvSpPr>
              <p:spPr>
                <a:xfrm>
                  <a:off x="6211382" y="1444519"/>
                  <a:ext cx="160935" cy="160935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00A5D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Century Gothic"/>
                    <a:cs typeface="Century Gothic"/>
                  </a:endParaRPr>
                </a:p>
              </p:txBody>
            </p:sp>
            <p:sp>
              <p:nvSpPr>
                <p:cNvPr id="18" name="Arc 17"/>
                <p:cNvSpPr/>
                <p:nvPr/>
              </p:nvSpPr>
              <p:spPr>
                <a:xfrm>
                  <a:off x="5817928" y="-634749"/>
                  <a:ext cx="8127498" cy="8127498"/>
                </a:xfrm>
                <a:prstGeom prst="arc">
                  <a:avLst>
                    <a:gd name="adj1" fmla="val 6981194"/>
                    <a:gd name="adj2" fmla="val 12419383"/>
                  </a:avLst>
                </a:prstGeom>
                <a:ln>
                  <a:solidFill>
                    <a:schemeClr val="accent5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Century Gothic"/>
                    <a:cs typeface="Century Gothic"/>
                  </a:endParaRPr>
                </a:p>
              </p:txBody>
            </p:sp>
          </p:grp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xmlns="" id="{E891CAF4-6A10-47B4-A278-2F546B0332D7}"/>
                  </a:ext>
                </a:extLst>
              </p:cNvPr>
              <p:cNvSpPr/>
              <p:nvPr/>
            </p:nvSpPr>
            <p:spPr>
              <a:xfrm>
                <a:off x="5737460" y="3179933"/>
                <a:ext cx="160935" cy="16093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00A5D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entury Gothic"/>
                  <a:cs typeface="Century Gothic"/>
                </a:endParaRPr>
              </a:p>
            </p:txBody>
          </p:sp>
        </p:grpSp>
      </p:grpSp>
      <p:sp>
        <p:nvSpPr>
          <p:cNvPr id="27" name="Oval 26"/>
          <p:cNvSpPr/>
          <p:nvPr/>
        </p:nvSpPr>
        <p:spPr>
          <a:xfrm>
            <a:off x="7399515" y="5248576"/>
            <a:ext cx="566990" cy="56699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FF"/>
                </a:solidFill>
                <a:latin typeface="Century Gothic"/>
                <a:cs typeface="Century Gothic"/>
              </a:rPr>
              <a:t>5</a:t>
            </a:r>
          </a:p>
        </p:txBody>
      </p:sp>
      <p:sp>
        <p:nvSpPr>
          <p:cNvPr id="28" name="Rectangle 27"/>
          <p:cNvSpPr/>
          <p:nvPr/>
        </p:nvSpPr>
        <p:spPr>
          <a:xfrm>
            <a:off x="8048009" y="5302111"/>
            <a:ext cx="400234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000000"/>
                </a:solidFill>
                <a:latin typeface="Century Gothic"/>
                <a:cs typeface="Century Gothic"/>
              </a:rPr>
              <a:t>Roadmaps &amp; Timelines</a:t>
            </a:r>
            <a:endParaRPr lang="en-US" sz="2000" dirty="0">
              <a:solidFill>
                <a:srgbClr val="000000"/>
              </a:solidFill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2175295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3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3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10000" fill="hold"/>
                                        <p:tgtEl>
                                          <p:spTgt spid="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/>
      <p:bldP spid="29" grpId="0" animBg="1"/>
      <p:bldP spid="30" grpId="0"/>
      <p:bldP spid="32" grpId="0" animBg="1"/>
      <p:bldP spid="33" grpId="0"/>
      <p:bldP spid="35" grpId="0" animBg="1"/>
      <p:bldP spid="36" grpId="0"/>
      <p:bldP spid="27" grpId="0" animBg="1"/>
      <p:bldP spid="2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6350" y="4997450"/>
            <a:ext cx="41148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1183534" y="1905447"/>
            <a:ext cx="2612397" cy="3304728"/>
            <a:chOff x="1183534" y="1905447"/>
            <a:chExt cx="2612397" cy="3304728"/>
          </a:xfrm>
        </p:grpSpPr>
        <p:grpSp>
          <p:nvGrpSpPr>
            <p:cNvPr id="2" name="Group 1"/>
            <p:cNvGrpSpPr/>
            <p:nvPr/>
          </p:nvGrpSpPr>
          <p:grpSpPr>
            <a:xfrm>
              <a:off x="1183534" y="1905447"/>
              <a:ext cx="2612397" cy="3304728"/>
              <a:chOff x="1183534" y="1905447"/>
              <a:chExt cx="2612397" cy="3304728"/>
            </a:xfrm>
          </p:grpSpPr>
          <p:sp>
            <p:nvSpPr>
              <p:cNvPr id="9" name="Teardrop 8"/>
              <p:cNvSpPr/>
              <p:nvPr/>
            </p:nvSpPr>
            <p:spPr>
              <a:xfrm rot="8060968">
                <a:off x="1212343" y="1876638"/>
                <a:ext cx="2554780" cy="2612397"/>
              </a:xfrm>
              <a:prstGeom prst="teardrop">
                <a:avLst/>
              </a:prstGeom>
              <a:solidFill>
                <a:schemeClr val="accent3">
                  <a:alpha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2415705" y="5003800"/>
                <a:ext cx="206375" cy="206375"/>
              </a:xfrm>
              <a:prstGeom prst="ellipse">
                <a:avLst/>
              </a:prstGeom>
              <a:solidFill>
                <a:srgbClr val="23AC38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" name="TextBox 13"/>
            <p:cNvSpPr txBox="1"/>
            <p:nvPr/>
          </p:nvSpPr>
          <p:spPr>
            <a:xfrm>
              <a:off x="1860080" y="2997200"/>
              <a:ext cx="123313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chemeClr val="bg1"/>
                  </a:solidFill>
                  <a:latin typeface="Century Gothic"/>
                  <a:cs typeface="Century Gothic"/>
                </a:rPr>
                <a:t>60MM</a:t>
              </a:r>
              <a:endParaRPr lang="en-US" sz="2800" b="1" dirty="0">
                <a:solidFill>
                  <a:schemeClr val="bg1"/>
                </a:solidFill>
                <a:latin typeface="Century Gothic"/>
                <a:cs typeface="Century Gothic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5050885" y="2065672"/>
            <a:ext cx="2203875" cy="2845076"/>
            <a:chOff x="5031347" y="2358749"/>
            <a:chExt cx="2203875" cy="2845076"/>
          </a:xfrm>
        </p:grpSpPr>
        <p:sp>
          <p:nvSpPr>
            <p:cNvPr id="8" name="Teardrop 7"/>
            <p:cNvSpPr/>
            <p:nvPr/>
          </p:nvSpPr>
          <p:spPr>
            <a:xfrm rot="8060968">
              <a:off x="5036946" y="2353150"/>
              <a:ext cx="2192678" cy="2203875"/>
            </a:xfrm>
            <a:prstGeom prst="teardrop">
              <a:avLst/>
            </a:prstGeom>
            <a:solidFill>
              <a:schemeClr val="accent4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6052020" y="4997450"/>
              <a:ext cx="206375" cy="206375"/>
            </a:xfrm>
            <a:prstGeom prst="ellipse">
              <a:avLst/>
            </a:prstGeom>
            <a:solidFill>
              <a:srgbClr val="7DC3E7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5531320" y="3276600"/>
              <a:ext cx="123313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chemeClr val="bg1"/>
                  </a:solidFill>
                  <a:latin typeface="Century Gothic"/>
                  <a:cs typeface="Century Gothic"/>
                </a:rPr>
                <a:t>53MM</a:t>
              </a:r>
              <a:endParaRPr lang="en-US" sz="2800" b="1" dirty="0">
                <a:solidFill>
                  <a:schemeClr val="bg1"/>
                </a:solidFill>
                <a:latin typeface="Century Gothic"/>
                <a:cs typeface="Century Gothic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6990619" y="3025710"/>
            <a:ext cx="1624490" cy="2187640"/>
            <a:chOff x="6990619" y="3025710"/>
            <a:chExt cx="1624490" cy="2187640"/>
          </a:xfrm>
        </p:grpSpPr>
        <p:sp>
          <p:nvSpPr>
            <p:cNvPr id="4" name="Teardrop 3"/>
            <p:cNvSpPr/>
            <p:nvPr/>
          </p:nvSpPr>
          <p:spPr>
            <a:xfrm rot="8060968">
              <a:off x="6977331" y="3038998"/>
              <a:ext cx="1651065" cy="1624490"/>
            </a:xfrm>
            <a:prstGeom prst="teardrop">
              <a:avLst/>
            </a:prstGeom>
            <a:solidFill>
              <a:schemeClr val="accent5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>
              <a:off x="7715720" y="5006975"/>
              <a:ext cx="206375" cy="206375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7182320" y="3683000"/>
              <a:ext cx="123313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chemeClr val="bg1"/>
                  </a:solidFill>
                  <a:latin typeface="Century Gothic"/>
                  <a:cs typeface="Century Gothic"/>
                </a:rPr>
                <a:t>40MM</a:t>
              </a:r>
              <a:endParaRPr lang="en-US" sz="2800" b="1" dirty="0">
                <a:solidFill>
                  <a:schemeClr val="bg1"/>
                </a:solidFill>
                <a:latin typeface="Century Gothic"/>
                <a:cs typeface="Century Gothic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8119559" y="1388554"/>
            <a:ext cx="2944856" cy="3818446"/>
            <a:chOff x="8119559" y="1388554"/>
            <a:chExt cx="2944856" cy="3818446"/>
          </a:xfrm>
        </p:grpSpPr>
        <p:sp>
          <p:nvSpPr>
            <p:cNvPr id="10" name="Teardrop 9"/>
            <p:cNvSpPr/>
            <p:nvPr/>
          </p:nvSpPr>
          <p:spPr>
            <a:xfrm rot="8060968">
              <a:off x="8080970" y="1427143"/>
              <a:ext cx="3022033" cy="2944856"/>
            </a:xfrm>
            <a:prstGeom prst="teardrop">
              <a:avLst/>
            </a:prstGeom>
            <a:solidFill>
              <a:schemeClr val="accent2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/>
            <p:cNvSpPr/>
            <p:nvPr/>
          </p:nvSpPr>
          <p:spPr>
            <a:xfrm>
              <a:off x="9484195" y="5000625"/>
              <a:ext cx="206375" cy="20637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9011120" y="2692400"/>
              <a:ext cx="123313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chemeClr val="bg1"/>
                  </a:solidFill>
                  <a:latin typeface="Century Gothic"/>
                  <a:cs typeface="Century Gothic"/>
                </a:rPr>
                <a:t>72MM</a:t>
              </a:r>
              <a:endParaRPr lang="en-US" sz="2800" b="1" dirty="0">
                <a:solidFill>
                  <a:schemeClr val="bg1"/>
                </a:solidFill>
                <a:latin typeface="Century Gothic"/>
                <a:cs typeface="Century Gothic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1800939" y="5410200"/>
            <a:ext cx="14457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Century Gothic"/>
                <a:cs typeface="Century Gothic"/>
              </a:rPr>
              <a:t>Our </a:t>
            </a:r>
          </a:p>
          <a:p>
            <a:pPr algn="ctr"/>
            <a:r>
              <a:rPr lang="en-US" sz="2000" dirty="0" smtClean="0">
                <a:latin typeface="Century Gothic"/>
                <a:cs typeface="Century Gothic"/>
              </a:rPr>
              <a:t>Company</a:t>
            </a:r>
            <a:endParaRPr lang="en-US" sz="2000" dirty="0">
              <a:latin typeface="Century Gothic"/>
              <a:cs typeface="Century Gothic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5355076" y="5435600"/>
            <a:ext cx="16135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Century Gothic"/>
                <a:cs typeface="Century Gothic"/>
              </a:rPr>
              <a:t>Competitor</a:t>
            </a:r>
          </a:p>
          <a:p>
            <a:pPr algn="ctr"/>
            <a:r>
              <a:rPr lang="en-US" sz="2000" dirty="0" smtClean="0">
                <a:latin typeface="Century Gothic"/>
                <a:cs typeface="Century Gothic"/>
              </a:rPr>
              <a:t>One</a:t>
            </a:r>
            <a:endParaRPr lang="en-US" sz="2000" dirty="0">
              <a:latin typeface="Century Gothic"/>
              <a:cs typeface="Century Gothic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7033112" y="5435600"/>
            <a:ext cx="16135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Century Gothic"/>
                <a:cs typeface="Century Gothic"/>
              </a:rPr>
              <a:t>Competitor</a:t>
            </a:r>
          </a:p>
          <a:p>
            <a:pPr algn="ctr"/>
            <a:r>
              <a:rPr lang="en-US" sz="2000" dirty="0" smtClean="0">
                <a:latin typeface="Century Gothic"/>
                <a:cs typeface="Century Gothic"/>
              </a:rPr>
              <a:t>Two</a:t>
            </a:r>
            <a:endParaRPr lang="en-US" sz="2000" dirty="0">
              <a:latin typeface="Century Gothic"/>
              <a:cs typeface="Century Gothic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8785712" y="5435600"/>
            <a:ext cx="16135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Century Gothic"/>
                <a:cs typeface="Century Gothic"/>
              </a:rPr>
              <a:t>Competitor</a:t>
            </a:r>
          </a:p>
          <a:p>
            <a:pPr algn="ctr"/>
            <a:r>
              <a:rPr lang="en-US" sz="2000" dirty="0" smtClean="0">
                <a:latin typeface="Century Gothic"/>
                <a:cs typeface="Century Gothic"/>
              </a:rPr>
              <a:t>Three</a:t>
            </a:r>
            <a:endParaRPr lang="en-US" sz="2000" dirty="0">
              <a:latin typeface="Century Gothic"/>
              <a:cs typeface="Century Gothic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1680311" y="316522"/>
            <a:ext cx="8754452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400" dirty="0" smtClean="0">
                <a:latin typeface="Century Gothic"/>
                <a:cs typeface="Century Gothic"/>
              </a:rPr>
              <a:t>Competitor Analysis - Revenue</a:t>
            </a:r>
            <a:endParaRPr lang="en-US" sz="3400" dirty="0">
              <a:solidFill>
                <a:schemeClr val="tx1">
                  <a:lumMod val="65000"/>
                  <a:lumOff val="35000"/>
                </a:schemeClr>
              </a:solidFill>
              <a:latin typeface="Century Gothic"/>
              <a:cs typeface="Century Gothic"/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>
            <a:off x="4060090" y="4993543"/>
            <a:ext cx="82296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13177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963 0.48148 C -0.00404 0.46783 -0.01772 0.4544 -0.01928 0.42732 C -0.02084 0.40023 -0.00795 0.36135 -6.45833E-6 0.31898 C 0.00794 0.27662 0.02877 0.22709 0.02877 0.17385 C 0.02877 0.1206 0.01432 0.06019 -6.45833E-6 -2.96296E-6 " pathEditMode="relative" ptsTypes="aaaaA">
                                      <p:cBhvr>
                                        <p:cTn id="1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12" presetClass="entr" presetSubtype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2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757 0.54699 C 0.02929 0.50023 0.04101 0.45347 0.03997 0.40463 C 0.03893 0.35578 0.02213 0.29977 0.01119 0.2537 C 0.00026 0.20764 -0.02383 0.1706 -0.02565 0.12824 C -0.02748 0.08588 -0.01381 0.04282 2.29167E-6 -3.46945E-18 " pathEditMode="relative" ptsTypes="aaaaA">
                                      <p:cBhvr>
                                        <p:cTn id="27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8" presetID="12" presetClass="entr" presetSubtype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0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0112 0.40463 C 0.00104 0.38102 -0.00911 0.35764 -0.01119 0.32778 C -0.01328 0.29792 -0.00781 0.25996 -0.00169 0.22524 C 0.00443 0.19051 0.02539 0.15718 0.02565 0.11968 C 0.02591 0.08218 0.01289 0.04098 8.33333E-7 9.25926E-6 " pathEditMode="relative" ptsTypes="aaaaA">
                                      <p:cBhvr>
                                        <p:cTn id="37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8" presetID="12" presetClass="entr" presetSubtype="1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3" presetClass="entr" presetSubtype="16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0" presetClass="path" presetSubtype="0" accel="50000" decel="5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0.01588 0.45417 C 0.00455 0.43658 -0.00716 0.41968 -0.0086 0.3875 C -0.00977 0.35533 0.00208 0.29746 0.00651 0.26065 C 0.01094 0.22408 0.02005 0.20278 0.01875 0.16783 C 0.01771 0.13288 0.00937 0.09144 0.00091 0.05139 " pathEditMode="relative" rAng="0" ptsTypes="aaaaA">
                                      <p:cBhvr>
                                        <p:cTn id="4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81" y="-20139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12" presetClass="entr" presetSubtype="1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68" grpId="0"/>
      <p:bldP spid="69" grpId="0"/>
      <p:bldP spid="7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TextBox 314"/>
          <p:cNvSpPr txBox="1"/>
          <p:nvPr/>
        </p:nvSpPr>
        <p:spPr>
          <a:xfrm>
            <a:off x="2268804" y="5461604"/>
            <a:ext cx="16294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entury Gothic"/>
                <a:cs typeface="Century Gothic"/>
              </a:rPr>
              <a:t>Our Company</a:t>
            </a:r>
            <a:endParaRPr lang="en-US" dirty="0">
              <a:latin typeface="Century Gothic"/>
              <a:cs typeface="Century Gothic"/>
            </a:endParaRPr>
          </a:p>
        </p:txBody>
      </p:sp>
      <p:sp>
        <p:nvSpPr>
          <p:cNvPr id="313" name="TextBox 312"/>
          <p:cNvSpPr txBox="1"/>
          <p:nvPr/>
        </p:nvSpPr>
        <p:spPr>
          <a:xfrm>
            <a:off x="4313636" y="5461604"/>
            <a:ext cx="16363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Century Gothic"/>
                <a:cs typeface="Century Gothic"/>
              </a:rPr>
              <a:t>Competitor </a:t>
            </a:r>
          </a:p>
          <a:p>
            <a:pPr algn="ctr"/>
            <a:r>
              <a:rPr lang="en-US" dirty="0" smtClean="0">
                <a:solidFill>
                  <a:srgbClr val="000000"/>
                </a:solidFill>
                <a:latin typeface="Century Gothic"/>
                <a:cs typeface="Century Gothic"/>
              </a:rPr>
              <a:t>One</a:t>
            </a:r>
            <a:endParaRPr lang="en-US" dirty="0">
              <a:solidFill>
                <a:srgbClr val="000000"/>
              </a:solidFill>
              <a:latin typeface="Century Gothic"/>
              <a:cs typeface="Century Gothic"/>
            </a:endParaRPr>
          </a:p>
        </p:txBody>
      </p:sp>
      <p:sp>
        <p:nvSpPr>
          <p:cNvPr id="272" name="Oval 271"/>
          <p:cNvSpPr/>
          <p:nvPr/>
        </p:nvSpPr>
        <p:spPr>
          <a:xfrm>
            <a:off x="2195166" y="4938311"/>
            <a:ext cx="1812990" cy="389340"/>
          </a:xfrm>
          <a:prstGeom prst="ellipse">
            <a:avLst/>
          </a:prstGeom>
          <a:gradFill flip="none" rotWithShape="1">
            <a:gsLst>
              <a:gs pos="100000">
                <a:schemeClr val="tx1">
                  <a:alpha val="0"/>
                </a:schemeClr>
              </a:gs>
              <a:gs pos="0">
                <a:schemeClr val="tx1">
                  <a:alpha val="48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entury Gothic"/>
              <a:cs typeface="Century Gothic"/>
            </a:endParaRPr>
          </a:p>
        </p:txBody>
      </p:sp>
      <p:sp>
        <p:nvSpPr>
          <p:cNvPr id="256" name="Oval 255"/>
          <p:cNvSpPr/>
          <p:nvPr/>
        </p:nvSpPr>
        <p:spPr>
          <a:xfrm>
            <a:off x="4195625" y="4938311"/>
            <a:ext cx="1812990" cy="389340"/>
          </a:xfrm>
          <a:prstGeom prst="ellipse">
            <a:avLst/>
          </a:prstGeom>
          <a:gradFill flip="none" rotWithShape="1">
            <a:gsLst>
              <a:gs pos="100000">
                <a:schemeClr val="tx1">
                  <a:alpha val="0"/>
                </a:schemeClr>
              </a:gs>
              <a:gs pos="0">
                <a:schemeClr val="tx1">
                  <a:alpha val="48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entury Gothic"/>
              <a:cs typeface="Century Gothic"/>
            </a:endParaRPr>
          </a:p>
        </p:txBody>
      </p:sp>
      <p:sp>
        <p:nvSpPr>
          <p:cNvPr id="240" name="Oval 239"/>
          <p:cNvSpPr/>
          <p:nvPr/>
        </p:nvSpPr>
        <p:spPr>
          <a:xfrm>
            <a:off x="6196084" y="4938311"/>
            <a:ext cx="1812990" cy="389340"/>
          </a:xfrm>
          <a:prstGeom prst="ellipse">
            <a:avLst/>
          </a:prstGeom>
          <a:gradFill flip="none" rotWithShape="1">
            <a:gsLst>
              <a:gs pos="100000">
                <a:schemeClr val="tx1">
                  <a:alpha val="0"/>
                </a:schemeClr>
              </a:gs>
              <a:gs pos="0">
                <a:schemeClr val="tx1">
                  <a:alpha val="48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entury Gothic"/>
              <a:cs typeface="Century Gothic"/>
            </a:endParaRPr>
          </a:p>
        </p:txBody>
      </p:sp>
      <p:sp>
        <p:nvSpPr>
          <p:cNvPr id="224" name="Oval 223"/>
          <p:cNvSpPr/>
          <p:nvPr/>
        </p:nvSpPr>
        <p:spPr>
          <a:xfrm>
            <a:off x="8196543" y="4938311"/>
            <a:ext cx="1812990" cy="389340"/>
          </a:xfrm>
          <a:prstGeom prst="ellipse">
            <a:avLst/>
          </a:prstGeom>
          <a:gradFill flip="none" rotWithShape="1">
            <a:gsLst>
              <a:gs pos="100000">
                <a:schemeClr val="tx1">
                  <a:alpha val="0"/>
                </a:schemeClr>
              </a:gs>
              <a:gs pos="0">
                <a:schemeClr val="tx1">
                  <a:alpha val="48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entury Gothic"/>
              <a:cs typeface="Century Gothic"/>
            </a:endParaRPr>
          </a:p>
        </p:txBody>
      </p:sp>
      <p:grpSp>
        <p:nvGrpSpPr>
          <p:cNvPr id="204" name="Group 203"/>
          <p:cNvGrpSpPr/>
          <p:nvPr/>
        </p:nvGrpSpPr>
        <p:grpSpPr>
          <a:xfrm>
            <a:off x="2774615" y="1518412"/>
            <a:ext cx="772113" cy="472334"/>
            <a:chOff x="4328172" y="1661270"/>
            <a:chExt cx="772113" cy="472334"/>
          </a:xfrm>
        </p:grpSpPr>
        <p:sp>
          <p:nvSpPr>
            <p:cNvPr id="214" name="Rounded Rectangular Callout 213"/>
            <p:cNvSpPr/>
            <p:nvPr/>
          </p:nvSpPr>
          <p:spPr>
            <a:xfrm>
              <a:off x="4328172" y="1661270"/>
              <a:ext cx="772113" cy="472334"/>
            </a:xfrm>
            <a:prstGeom prst="wedgeRoundRectCallout">
              <a:avLst>
                <a:gd name="adj1" fmla="val -19482"/>
                <a:gd name="adj2" fmla="val 107611"/>
                <a:gd name="adj3" fmla="val 16667"/>
              </a:avLst>
            </a:prstGeom>
            <a:noFill/>
            <a:ln w="190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entury Gothic"/>
                <a:cs typeface="Century Gothic"/>
              </a:endParaRPr>
            </a:p>
          </p:txBody>
        </p:sp>
        <p:sp>
          <p:nvSpPr>
            <p:cNvPr id="215" name="TextBox 214"/>
            <p:cNvSpPr txBox="1"/>
            <p:nvPr/>
          </p:nvSpPr>
          <p:spPr>
            <a:xfrm>
              <a:off x="4348468" y="1697501"/>
              <a:ext cx="7315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accent3"/>
                  </a:solidFill>
                  <a:latin typeface="Century Gothic"/>
                  <a:cs typeface="Century Gothic"/>
                </a:rPr>
                <a:t>50%</a:t>
              </a:r>
              <a:endParaRPr lang="en-US" sz="2000" b="1" dirty="0">
                <a:solidFill>
                  <a:schemeClr val="accent3"/>
                </a:solidFill>
                <a:latin typeface="Century Gothic"/>
                <a:cs typeface="Century Gothic"/>
              </a:endParaRPr>
            </a:p>
          </p:txBody>
        </p:sp>
      </p:grpSp>
      <p:grpSp>
        <p:nvGrpSpPr>
          <p:cNvPr id="205" name="Group 204"/>
          <p:cNvGrpSpPr/>
          <p:nvPr/>
        </p:nvGrpSpPr>
        <p:grpSpPr>
          <a:xfrm>
            <a:off x="4716064" y="1518412"/>
            <a:ext cx="772113" cy="472334"/>
            <a:chOff x="5739521" y="2672652"/>
            <a:chExt cx="772113" cy="472334"/>
          </a:xfrm>
        </p:grpSpPr>
        <p:sp>
          <p:nvSpPr>
            <p:cNvPr id="212" name="Rounded Rectangular Callout 211"/>
            <p:cNvSpPr/>
            <p:nvPr/>
          </p:nvSpPr>
          <p:spPr>
            <a:xfrm>
              <a:off x="5739521" y="2672652"/>
              <a:ext cx="772113" cy="472334"/>
            </a:xfrm>
            <a:prstGeom prst="wedgeRoundRectCallout">
              <a:avLst>
                <a:gd name="adj1" fmla="val -19482"/>
                <a:gd name="adj2" fmla="val 107611"/>
                <a:gd name="adj3" fmla="val 16667"/>
              </a:avLst>
            </a:prstGeom>
            <a:noFill/>
            <a:ln w="190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entury Gothic"/>
                <a:cs typeface="Century Gothic"/>
              </a:endParaRPr>
            </a:p>
          </p:txBody>
        </p:sp>
        <p:sp>
          <p:nvSpPr>
            <p:cNvPr id="213" name="TextBox 212"/>
            <p:cNvSpPr txBox="1"/>
            <p:nvPr/>
          </p:nvSpPr>
          <p:spPr>
            <a:xfrm>
              <a:off x="5759817" y="2708030"/>
              <a:ext cx="7315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accent4"/>
                  </a:solidFill>
                  <a:latin typeface="Century Gothic"/>
                  <a:cs typeface="Century Gothic"/>
                </a:rPr>
                <a:t>60%</a:t>
              </a:r>
              <a:endParaRPr lang="en-US" sz="2000" b="1" dirty="0">
                <a:solidFill>
                  <a:schemeClr val="accent4"/>
                </a:solidFill>
                <a:latin typeface="Century Gothic"/>
                <a:cs typeface="Century Gothic"/>
              </a:endParaRPr>
            </a:p>
          </p:txBody>
        </p:sp>
      </p:grpSp>
      <p:grpSp>
        <p:nvGrpSpPr>
          <p:cNvPr id="206" name="Group 205"/>
          <p:cNvGrpSpPr/>
          <p:nvPr/>
        </p:nvGrpSpPr>
        <p:grpSpPr>
          <a:xfrm>
            <a:off x="8598962" y="1518412"/>
            <a:ext cx="772113" cy="472334"/>
            <a:chOff x="8662831" y="1370326"/>
            <a:chExt cx="772113" cy="472334"/>
          </a:xfrm>
        </p:grpSpPr>
        <p:sp>
          <p:nvSpPr>
            <p:cNvPr id="210" name="Rounded Rectangular Callout 209"/>
            <p:cNvSpPr/>
            <p:nvPr/>
          </p:nvSpPr>
          <p:spPr>
            <a:xfrm>
              <a:off x="8662831" y="1370326"/>
              <a:ext cx="772113" cy="472334"/>
            </a:xfrm>
            <a:prstGeom prst="wedgeRoundRectCallout">
              <a:avLst>
                <a:gd name="adj1" fmla="val -19482"/>
                <a:gd name="adj2" fmla="val 107611"/>
                <a:gd name="adj3" fmla="val 16667"/>
              </a:avLst>
            </a:prstGeom>
            <a:noFill/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entury Gothic"/>
                <a:cs typeface="Century Gothic"/>
              </a:endParaRPr>
            </a:p>
          </p:txBody>
        </p:sp>
        <p:sp>
          <p:nvSpPr>
            <p:cNvPr id="211" name="TextBox 210"/>
            <p:cNvSpPr txBox="1"/>
            <p:nvPr/>
          </p:nvSpPr>
          <p:spPr>
            <a:xfrm>
              <a:off x="8683127" y="1406769"/>
              <a:ext cx="7315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accent2"/>
                  </a:solidFill>
                  <a:latin typeface="Century Gothic"/>
                  <a:cs typeface="Century Gothic"/>
                </a:rPr>
                <a:t>90%</a:t>
              </a:r>
              <a:endParaRPr lang="en-US" sz="2000" b="1" dirty="0">
                <a:solidFill>
                  <a:schemeClr val="accent2"/>
                </a:solidFill>
                <a:latin typeface="Century Gothic"/>
                <a:cs typeface="Century Gothic"/>
              </a:endParaRPr>
            </a:p>
          </p:txBody>
        </p:sp>
      </p:grpSp>
      <p:grpSp>
        <p:nvGrpSpPr>
          <p:cNvPr id="207" name="Group 206"/>
          <p:cNvGrpSpPr/>
          <p:nvPr/>
        </p:nvGrpSpPr>
        <p:grpSpPr>
          <a:xfrm>
            <a:off x="6657513" y="1518412"/>
            <a:ext cx="772113" cy="472334"/>
            <a:chOff x="7191160" y="2201598"/>
            <a:chExt cx="772113" cy="472334"/>
          </a:xfrm>
        </p:grpSpPr>
        <p:sp>
          <p:nvSpPr>
            <p:cNvPr id="208" name="Rounded Rectangular Callout 207"/>
            <p:cNvSpPr/>
            <p:nvPr/>
          </p:nvSpPr>
          <p:spPr>
            <a:xfrm>
              <a:off x="7191160" y="2201598"/>
              <a:ext cx="772113" cy="472334"/>
            </a:xfrm>
            <a:prstGeom prst="wedgeRoundRectCallout">
              <a:avLst>
                <a:gd name="adj1" fmla="val -19482"/>
                <a:gd name="adj2" fmla="val 107611"/>
                <a:gd name="adj3" fmla="val 16667"/>
              </a:avLst>
            </a:prstGeom>
            <a:noFill/>
            <a:ln w="190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entury Gothic"/>
                <a:cs typeface="Century Gothic"/>
              </a:endParaRPr>
            </a:p>
          </p:txBody>
        </p:sp>
        <p:sp>
          <p:nvSpPr>
            <p:cNvPr id="209" name="TextBox 208"/>
            <p:cNvSpPr txBox="1"/>
            <p:nvPr/>
          </p:nvSpPr>
          <p:spPr>
            <a:xfrm>
              <a:off x="7211456" y="2248486"/>
              <a:ext cx="7315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accent5"/>
                  </a:solidFill>
                  <a:latin typeface="Century Gothic"/>
                  <a:cs typeface="Century Gothic"/>
                </a:rPr>
                <a:t>80%</a:t>
              </a:r>
              <a:endParaRPr lang="en-US" sz="2000" b="1" dirty="0">
                <a:solidFill>
                  <a:schemeClr val="accent5"/>
                </a:solidFill>
                <a:latin typeface="Century Gothic"/>
                <a:cs typeface="Century Gothic"/>
              </a:endParaRPr>
            </a:p>
          </p:txBody>
        </p:sp>
      </p:grpSp>
      <p:sp>
        <p:nvSpPr>
          <p:cNvPr id="126" name="Rectangle 125"/>
          <p:cNvSpPr/>
          <p:nvPr/>
        </p:nvSpPr>
        <p:spPr>
          <a:xfrm>
            <a:off x="1680311" y="316522"/>
            <a:ext cx="8754452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400" dirty="0" smtClean="0">
                <a:latin typeface="Century Gothic"/>
                <a:cs typeface="Century Gothic"/>
              </a:rPr>
              <a:t>Competitor Analysis – Net Profit Margin</a:t>
            </a:r>
            <a:endParaRPr lang="en-US" sz="3400" dirty="0">
              <a:solidFill>
                <a:schemeClr val="tx1">
                  <a:lumMod val="65000"/>
                  <a:lumOff val="35000"/>
                </a:schemeClr>
              </a:solidFill>
              <a:latin typeface="Century Gothic"/>
              <a:cs typeface="Century Gothic"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6330950" y="5441732"/>
            <a:ext cx="16363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Century Gothic"/>
                <a:cs typeface="Century Gothic"/>
              </a:rPr>
              <a:t>Competitor </a:t>
            </a:r>
          </a:p>
          <a:p>
            <a:pPr algn="ctr"/>
            <a:r>
              <a:rPr lang="en-US" dirty="0" smtClean="0">
                <a:solidFill>
                  <a:srgbClr val="000000"/>
                </a:solidFill>
                <a:latin typeface="Century Gothic"/>
                <a:cs typeface="Century Gothic"/>
              </a:rPr>
              <a:t>Two</a:t>
            </a:r>
            <a:endParaRPr lang="en-US" dirty="0">
              <a:solidFill>
                <a:srgbClr val="000000"/>
              </a:solidFill>
              <a:latin typeface="Century Gothic"/>
              <a:cs typeface="Century Gothic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8312150" y="5441732"/>
            <a:ext cx="16363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Century Gothic"/>
                <a:cs typeface="Century Gothic"/>
              </a:rPr>
              <a:t>Competitor </a:t>
            </a:r>
          </a:p>
          <a:p>
            <a:pPr algn="ctr"/>
            <a:r>
              <a:rPr lang="en-US" dirty="0" smtClean="0">
                <a:solidFill>
                  <a:srgbClr val="000000"/>
                </a:solidFill>
                <a:latin typeface="Century Gothic"/>
                <a:cs typeface="Century Gothic"/>
              </a:rPr>
              <a:t>Three</a:t>
            </a:r>
            <a:endParaRPr lang="en-US" dirty="0">
              <a:solidFill>
                <a:srgbClr val="000000"/>
              </a:solidFill>
              <a:latin typeface="Century Gothic"/>
              <a:cs typeface="Century Gothic"/>
            </a:endParaRPr>
          </a:p>
        </p:txBody>
      </p:sp>
      <p:grpSp>
        <p:nvGrpSpPr>
          <p:cNvPr id="329" name="Group 328"/>
          <p:cNvGrpSpPr/>
          <p:nvPr/>
        </p:nvGrpSpPr>
        <p:grpSpPr>
          <a:xfrm>
            <a:off x="2477593" y="2386755"/>
            <a:ext cx="1235435" cy="2784949"/>
            <a:chOff x="1937410" y="3020881"/>
            <a:chExt cx="884622" cy="1994136"/>
          </a:xfrm>
          <a:solidFill>
            <a:schemeClr val="bg1">
              <a:lumMod val="85000"/>
            </a:schemeClr>
          </a:solidFill>
        </p:grpSpPr>
        <p:grpSp>
          <p:nvGrpSpPr>
            <p:cNvPr id="330" name="Group 329"/>
            <p:cNvGrpSpPr/>
            <p:nvPr/>
          </p:nvGrpSpPr>
          <p:grpSpPr>
            <a:xfrm>
              <a:off x="1937410" y="3367967"/>
              <a:ext cx="884622" cy="1647050"/>
              <a:chOff x="3676470" y="3236859"/>
              <a:chExt cx="884622" cy="1647050"/>
            </a:xfrm>
            <a:grpFill/>
          </p:grpSpPr>
          <p:grpSp>
            <p:nvGrpSpPr>
              <p:cNvPr id="332" name="Group 331"/>
              <p:cNvGrpSpPr/>
              <p:nvPr/>
            </p:nvGrpSpPr>
            <p:grpSpPr>
              <a:xfrm>
                <a:off x="3676470" y="3236859"/>
                <a:ext cx="884622" cy="1187061"/>
                <a:chOff x="2195244" y="2011794"/>
                <a:chExt cx="2577450" cy="3458651"/>
              </a:xfrm>
              <a:grpFill/>
            </p:grpSpPr>
            <p:sp>
              <p:nvSpPr>
                <p:cNvPr id="337" name="Freeform 336"/>
                <p:cNvSpPr/>
                <p:nvPr/>
              </p:nvSpPr>
              <p:spPr>
                <a:xfrm>
                  <a:off x="2195244" y="2011794"/>
                  <a:ext cx="2577450" cy="759777"/>
                </a:xfrm>
                <a:custGeom>
                  <a:avLst/>
                  <a:gdLst>
                    <a:gd name="connsiteX0" fmla="*/ 31058 w 3676650"/>
                    <a:gd name="connsiteY0" fmla="*/ 0 h 1083799"/>
                    <a:gd name="connsiteX1" fmla="*/ 104621 w 3676650"/>
                    <a:gd name="connsiteY1" fmla="*/ 78935 h 1083799"/>
                    <a:gd name="connsiteX2" fmla="*/ 1838325 w 3676650"/>
                    <a:gd name="connsiteY2" fmla="*/ 612310 h 1083799"/>
                    <a:gd name="connsiteX3" fmla="*/ 3572030 w 3676650"/>
                    <a:gd name="connsiteY3" fmla="*/ 78935 h 1083799"/>
                    <a:gd name="connsiteX4" fmla="*/ 3645592 w 3676650"/>
                    <a:gd name="connsiteY4" fmla="*/ 0 h 1083799"/>
                    <a:gd name="connsiteX5" fmla="*/ 3667159 w 3676650"/>
                    <a:gd name="connsiteY5" fmla="*/ 70657 h 1083799"/>
                    <a:gd name="connsiteX6" fmla="*/ 3676650 w 3676650"/>
                    <a:gd name="connsiteY6" fmla="*/ 164636 h 1083799"/>
                    <a:gd name="connsiteX7" fmla="*/ 1838325 w 3676650"/>
                    <a:gd name="connsiteY7" fmla="*/ 1083799 h 1083799"/>
                    <a:gd name="connsiteX8" fmla="*/ 0 w 3676650"/>
                    <a:gd name="connsiteY8" fmla="*/ 164636 h 1083799"/>
                    <a:gd name="connsiteX9" fmla="*/ 9491 w 3676650"/>
                    <a:gd name="connsiteY9" fmla="*/ 70657 h 10837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676650" h="1083799">
                      <a:moveTo>
                        <a:pt x="31058" y="0"/>
                      </a:moveTo>
                      <a:lnTo>
                        <a:pt x="104621" y="78935"/>
                      </a:lnTo>
                      <a:cubicBezTo>
                        <a:pt x="438503" y="396637"/>
                        <a:pt x="1089689" y="612310"/>
                        <a:pt x="1838325" y="612310"/>
                      </a:cubicBezTo>
                      <a:cubicBezTo>
                        <a:pt x="2586962" y="612310"/>
                        <a:pt x="3238148" y="396637"/>
                        <a:pt x="3572030" y="78935"/>
                      </a:cubicBezTo>
                      <a:lnTo>
                        <a:pt x="3645592" y="0"/>
                      </a:lnTo>
                      <a:lnTo>
                        <a:pt x="3667159" y="70657"/>
                      </a:lnTo>
                      <a:cubicBezTo>
                        <a:pt x="3673435" y="101557"/>
                        <a:pt x="3676650" y="132909"/>
                        <a:pt x="3676650" y="164636"/>
                      </a:cubicBezTo>
                      <a:cubicBezTo>
                        <a:pt x="3676650" y="672276"/>
                        <a:pt x="2853604" y="1083799"/>
                        <a:pt x="1838325" y="1083799"/>
                      </a:cubicBezTo>
                      <a:cubicBezTo>
                        <a:pt x="823046" y="1083799"/>
                        <a:pt x="0" y="672276"/>
                        <a:pt x="0" y="164636"/>
                      </a:cubicBezTo>
                      <a:cubicBezTo>
                        <a:pt x="0" y="132909"/>
                        <a:pt x="3215" y="101557"/>
                        <a:pt x="9491" y="7065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  <a:latin typeface="Century Gothic"/>
                    <a:cs typeface="Century Gothic"/>
                  </a:endParaRPr>
                </a:p>
              </p:txBody>
            </p:sp>
            <p:sp>
              <p:nvSpPr>
                <p:cNvPr id="338" name="Freeform 337"/>
                <p:cNvSpPr/>
                <p:nvPr/>
              </p:nvSpPr>
              <p:spPr>
                <a:xfrm>
                  <a:off x="2195244" y="2461606"/>
                  <a:ext cx="2577450" cy="759777"/>
                </a:xfrm>
                <a:custGeom>
                  <a:avLst/>
                  <a:gdLst>
                    <a:gd name="connsiteX0" fmla="*/ 31058 w 3676650"/>
                    <a:gd name="connsiteY0" fmla="*/ 0 h 1083799"/>
                    <a:gd name="connsiteX1" fmla="*/ 104621 w 3676650"/>
                    <a:gd name="connsiteY1" fmla="*/ 78935 h 1083799"/>
                    <a:gd name="connsiteX2" fmla="*/ 1838325 w 3676650"/>
                    <a:gd name="connsiteY2" fmla="*/ 612310 h 1083799"/>
                    <a:gd name="connsiteX3" fmla="*/ 3572030 w 3676650"/>
                    <a:gd name="connsiteY3" fmla="*/ 78935 h 1083799"/>
                    <a:gd name="connsiteX4" fmla="*/ 3645592 w 3676650"/>
                    <a:gd name="connsiteY4" fmla="*/ 0 h 1083799"/>
                    <a:gd name="connsiteX5" fmla="*/ 3667159 w 3676650"/>
                    <a:gd name="connsiteY5" fmla="*/ 70657 h 1083799"/>
                    <a:gd name="connsiteX6" fmla="*/ 3676650 w 3676650"/>
                    <a:gd name="connsiteY6" fmla="*/ 164636 h 1083799"/>
                    <a:gd name="connsiteX7" fmla="*/ 1838325 w 3676650"/>
                    <a:gd name="connsiteY7" fmla="*/ 1083799 h 1083799"/>
                    <a:gd name="connsiteX8" fmla="*/ 0 w 3676650"/>
                    <a:gd name="connsiteY8" fmla="*/ 164636 h 1083799"/>
                    <a:gd name="connsiteX9" fmla="*/ 9491 w 3676650"/>
                    <a:gd name="connsiteY9" fmla="*/ 70657 h 10837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676650" h="1083799">
                      <a:moveTo>
                        <a:pt x="31058" y="0"/>
                      </a:moveTo>
                      <a:lnTo>
                        <a:pt x="104621" y="78935"/>
                      </a:lnTo>
                      <a:cubicBezTo>
                        <a:pt x="438503" y="396637"/>
                        <a:pt x="1089689" y="612310"/>
                        <a:pt x="1838325" y="612310"/>
                      </a:cubicBezTo>
                      <a:cubicBezTo>
                        <a:pt x="2586962" y="612310"/>
                        <a:pt x="3238148" y="396637"/>
                        <a:pt x="3572030" y="78935"/>
                      </a:cubicBezTo>
                      <a:lnTo>
                        <a:pt x="3645592" y="0"/>
                      </a:lnTo>
                      <a:lnTo>
                        <a:pt x="3667159" y="70657"/>
                      </a:lnTo>
                      <a:cubicBezTo>
                        <a:pt x="3673435" y="101557"/>
                        <a:pt x="3676650" y="132909"/>
                        <a:pt x="3676650" y="164636"/>
                      </a:cubicBezTo>
                      <a:cubicBezTo>
                        <a:pt x="3676650" y="672276"/>
                        <a:pt x="2853604" y="1083799"/>
                        <a:pt x="1838325" y="1083799"/>
                      </a:cubicBezTo>
                      <a:cubicBezTo>
                        <a:pt x="823046" y="1083799"/>
                        <a:pt x="0" y="672276"/>
                        <a:pt x="0" y="164636"/>
                      </a:cubicBezTo>
                      <a:cubicBezTo>
                        <a:pt x="0" y="132909"/>
                        <a:pt x="3215" y="101557"/>
                        <a:pt x="9491" y="7065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  <a:latin typeface="Century Gothic"/>
                    <a:cs typeface="Century Gothic"/>
                  </a:endParaRPr>
                </a:p>
              </p:txBody>
            </p:sp>
            <p:sp>
              <p:nvSpPr>
                <p:cNvPr id="339" name="Freeform 338"/>
                <p:cNvSpPr/>
                <p:nvPr/>
              </p:nvSpPr>
              <p:spPr>
                <a:xfrm>
                  <a:off x="2195244" y="2911418"/>
                  <a:ext cx="2577450" cy="759777"/>
                </a:xfrm>
                <a:custGeom>
                  <a:avLst/>
                  <a:gdLst>
                    <a:gd name="connsiteX0" fmla="*/ 31058 w 3676650"/>
                    <a:gd name="connsiteY0" fmla="*/ 0 h 1083799"/>
                    <a:gd name="connsiteX1" fmla="*/ 104621 w 3676650"/>
                    <a:gd name="connsiteY1" fmla="*/ 78935 h 1083799"/>
                    <a:gd name="connsiteX2" fmla="*/ 1838325 w 3676650"/>
                    <a:gd name="connsiteY2" fmla="*/ 612310 h 1083799"/>
                    <a:gd name="connsiteX3" fmla="*/ 3572030 w 3676650"/>
                    <a:gd name="connsiteY3" fmla="*/ 78935 h 1083799"/>
                    <a:gd name="connsiteX4" fmla="*/ 3645592 w 3676650"/>
                    <a:gd name="connsiteY4" fmla="*/ 0 h 1083799"/>
                    <a:gd name="connsiteX5" fmla="*/ 3667159 w 3676650"/>
                    <a:gd name="connsiteY5" fmla="*/ 70657 h 1083799"/>
                    <a:gd name="connsiteX6" fmla="*/ 3676650 w 3676650"/>
                    <a:gd name="connsiteY6" fmla="*/ 164636 h 1083799"/>
                    <a:gd name="connsiteX7" fmla="*/ 1838325 w 3676650"/>
                    <a:gd name="connsiteY7" fmla="*/ 1083799 h 1083799"/>
                    <a:gd name="connsiteX8" fmla="*/ 0 w 3676650"/>
                    <a:gd name="connsiteY8" fmla="*/ 164636 h 1083799"/>
                    <a:gd name="connsiteX9" fmla="*/ 9491 w 3676650"/>
                    <a:gd name="connsiteY9" fmla="*/ 70657 h 10837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676650" h="1083799">
                      <a:moveTo>
                        <a:pt x="31058" y="0"/>
                      </a:moveTo>
                      <a:lnTo>
                        <a:pt x="104621" y="78935"/>
                      </a:lnTo>
                      <a:cubicBezTo>
                        <a:pt x="438503" y="396637"/>
                        <a:pt x="1089689" y="612310"/>
                        <a:pt x="1838325" y="612310"/>
                      </a:cubicBezTo>
                      <a:cubicBezTo>
                        <a:pt x="2586962" y="612310"/>
                        <a:pt x="3238148" y="396637"/>
                        <a:pt x="3572030" y="78935"/>
                      </a:cubicBezTo>
                      <a:lnTo>
                        <a:pt x="3645592" y="0"/>
                      </a:lnTo>
                      <a:lnTo>
                        <a:pt x="3667159" y="70657"/>
                      </a:lnTo>
                      <a:cubicBezTo>
                        <a:pt x="3673435" y="101557"/>
                        <a:pt x="3676650" y="132909"/>
                        <a:pt x="3676650" y="164636"/>
                      </a:cubicBezTo>
                      <a:cubicBezTo>
                        <a:pt x="3676650" y="672276"/>
                        <a:pt x="2853604" y="1083799"/>
                        <a:pt x="1838325" y="1083799"/>
                      </a:cubicBezTo>
                      <a:cubicBezTo>
                        <a:pt x="823046" y="1083799"/>
                        <a:pt x="0" y="672276"/>
                        <a:pt x="0" y="164636"/>
                      </a:cubicBezTo>
                      <a:cubicBezTo>
                        <a:pt x="0" y="132909"/>
                        <a:pt x="3215" y="101557"/>
                        <a:pt x="9491" y="7065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  <a:latin typeface="Century Gothic"/>
                    <a:cs typeface="Century Gothic"/>
                  </a:endParaRPr>
                </a:p>
              </p:txBody>
            </p:sp>
            <p:sp>
              <p:nvSpPr>
                <p:cNvPr id="340" name="Freeform 339"/>
                <p:cNvSpPr/>
                <p:nvPr/>
              </p:nvSpPr>
              <p:spPr>
                <a:xfrm>
                  <a:off x="2195244" y="3361230"/>
                  <a:ext cx="2577450" cy="759777"/>
                </a:xfrm>
                <a:custGeom>
                  <a:avLst/>
                  <a:gdLst>
                    <a:gd name="connsiteX0" fmla="*/ 31058 w 3676650"/>
                    <a:gd name="connsiteY0" fmla="*/ 0 h 1083799"/>
                    <a:gd name="connsiteX1" fmla="*/ 104621 w 3676650"/>
                    <a:gd name="connsiteY1" fmla="*/ 78935 h 1083799"/>
                    <a:gd name="connsiteX2" fmla="*/ 1838325 w 3676650"/>
                    <a:gd name="connsiteY2" fmla="*/ 612310 h 1083799"/>
                    <a:gd name="connsiteX3" fmla="*/ 3572030 w 3676650"/>
                    <a:gd name="connsiteY3" fmla="*/ 78935 h 1083799"/>
                    <a:gd name="connsiteX4" fmla="*/ 3645592 w 3676650"/>
                    <a:gd name="connsiteY4" fmla="*/ 0 h 1083799"/>
                    <a:gd name="connsiteX5" fmla="*/ 3667159 w 3676650"/>
                    <a:gd name="connsiteY5" fmla="*/ 70657 h 1083799"/>
                    <a:gd name="connsiteX6" fmla="*/ 3676650 w 3676650"/>
                    <a:gd name="connsiteY6" fmla="*/ 164636 h 1083799"/>
                    <a:gd name="connsiteX7" fmla="*/ 1838325 w 3676650"/>
                    <a:gd name="connsiteY7" fmla="*/ 1083799 h 1083799"/>
                    <a:gd name="connsiteX8" fmla="*/ 0 w 3676650"/>
                    <a:gd name="connsiteY8" fmla="*/ 164636 h 1083799"/>
                    <a:gd name="connsiteX9" fmla="*/ 9491 w 3676650"/>
                    <a:gd name="connsiteY9" fmla="*/ 70657 h 10837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676650" h="1083799">
                      <a:moveTo>
                        <a:pt x="31058" y="0"/>
                      </a:moveTo>
                      <a:lnTo>
                        <a:pt x="104621" y="78935"/>
                      </a:lnTo>
                      <a:cubicBezTo>
                        <a:pt x="438503" y="396637"/>
                        <a:pt x="1089689" y="612310"/>
                        <a:pt x="1838325" y="612310"/>
                      </a:cubicBezTo>
                      <a:cubicBezTo>
                        <a:pt x="2586962" y="612310"/>
                        <a:pt x="3238148" y="396637"/>
                        <a:pt x="3572030" y="78935"/>
                      </a:cubicBezTo>
                      <a:lnTo>
                        <a:pt x="3645592" y="0"/>
                      </a:lnTo>
                      <a:lnTo>
                        <a:pt x="3667159" y="70657"/>
                      </a:lnTo>
                      <a:cubicBezTo>
                        <a:pt x="3673435" y="101557"/>
                        <a:pt x="3676650" y="132909"/>
                        <a:pt x="3676650" y="164636"/>
                      </a:cubicBezTo>
                      <a:cubicBezTo>
                        <a:pt x="3676650" y="672276"/>
                        <a:pt x="2853604" y="1083799"/>
                        <a:pt x="1838325" y="1083799"/>
                      </a:cubicBezTo>
                      <a:cubicBezTo>
                        <a:pt x="823046" y="1083799"/>
                        <a:pt x="0" y="672276"/>
                        <a:pt x="0" y="164636"/>
                      </a:cubicBezTo>
                      <a:cubicBezTo>
                        <a:pt x="0" y="132909"/>
                        <a:pt x="3215" y="101557"/>
                        <a:pt x="9491" y="7065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  <a:latin typeface="Century Gothic"/>
                    <a:cs typeface="Century Gothic"/>
                  </a:endParaRPr>
                </a:p>
              </p:txBody>
            </p:sp>
            <p:sp>
              <p:nvSpPr>
                <p:cNvPr id="341" name="Freeform 340"/>
                <p:cNvSpPr/>
                <p:nvPr/>
              </p:nvSpPr>
              <p:spPr>
                <a:xfrm>
                  <a:off x="2195244" y="3811042"/>
                  <a:ext cx="2577450" cy="759777"/>
                </a:xfrm>
                <a:custGeom>
                  <a:avLst/>
                  <a:gdLst>
                    <a:gd name="connsiteX0" fmla="*/ 31058 w 3676650"/>
                    <a:gd name="connsiteY0" fmla="*/ 0 h 1083799"/>
                    <a:gd name="connsiteX1" fmla="*/ 104621 w 3676650"/>
                    <a:gd name="connsiteY1" fmla="*/ 78935 h 1083799"/>
                    <a:gd name="connsiteX2" fmla="*/ 1838325 w 3676650"/>
                    <a:gd name="connsiteY2" fmla="*/ 612310 h 1083799"/>
                    <a:gd name="connsiteX3" fmla="*/ 3572030 w 3676650"/>
                    <a:gd name="connsiteY3" fmla="*/ 78935 h 1083799"/>
                    <a:gd name="connsiteX4" fmla="*/ 3645592 w 3676650"/>
                    <a:gd name="connsiteY4" fmla="*/ 0 h 1083799"/>
                    <a:gd name="connsiteX5" fmla="*/ 3667159 w 3676650"/>
                    <a:gd name="connsiteY5" fmla="*/ 70657 h 1083799"/>
                    <a:gd name="connsiteX6" fmla="*/ 3676650 w 3676650"/>
                    <a:gd name="connsiteY6" fmla="*/ 164636 h 1083799"/>
                    <a:gd name="connsiteX7" fmla="*/ 1838325 w 3676650"/>
                    <a:gd name="connsiteY7" fmla="*/ 1083799 h 1083799"/>
                    <a:gd name="connsiteX8" fmla="*/ 0 w 3676650"/>
                    <a:gd name="connsiteY8" fmla="*/ 164636 h 1083799"/>
                    <a:gd name="connsiteX9" fmla="*/ 9491 w 3676650"/>
                    <a:gd name="connsiteY9" fmla="*/ 70657 h 10837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676650" h="1083799">
                      <a:moveTo>
                        <a:pt x="31058" y="0"/>
                      </a:moveTo>
                      <a:lnTo>
                        <a:pt x="104621" y="78935"/>
                      </a:lnTo>
                      <a:cubicBezTo>
                        <a:pt x="438503" y="396637"/>
                        <a:pt x="1089689" y="612310"/>
                        <a:pt x="1838325" y="612310"/>
                      </a:cubicBezTo>
                      <a:cubicBezTo>
                        <a:pt x="2586962" y="612310"/>
                        <a:pt x="3238148" y="396637"/>
                        <a:pt x="3572030" y="78935"/>
                      </a:cubicBezTo>
                      <a:lnTo>
                        <a:pt x="3645592" y="0"/>
                      </a:lnTo>
                      <a:lnTo>
                        <a:pt x="3667159" y="70657"/>
                      </a:lnTo>
                      <a:cubicBezTo>
                        <a:pt x="3673435" y="101557"/>
                        <a:pt x="3676650" y="132909"/>
                        <a:pt x="3676650" y="164636"/>
                      </a:cubicBezTo>
                      <a:cubicBezTo>
                        <a:pt x="3676650" y="672276"/>
                        <a:pt x="2853604" y="1083799"/>
                        <a:pt x="1838325" y="1083799"/>
                      </a:cubicBezTo>
                      <a:cubicBezTo>
                        <a:pt x="823046" y="1083799"/>
                        <a:pt x="0" y="672276"/>
                        <a:pt x="0" y="164636"/>
                      </a:cubicBezTo>
                      <a:cubicBezTo>
                        <a:pt x="0" y="132909"/>
                        <a:pt x="3215" y="101557"/>
                        <a:pt x="9491" y="7065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  <a:latin typeface="Century Gothic"/>
                    <a:cs typeface="Century Gothic"/>
                  </a:endParaRPr>
                </a:p>
              </p:txBody>
            </p:sp>
            <p:sp>
              <p:nvSpPr>
                <p:cNvPr id="342" name="Freeform 341"/>
                <p:cNvSpPr/>
                <p:nvPr/>
              </p:nvSpPr>
              <p:spPr>
                <a:xfrm>
                  <a:off x="2195244" y="4260854"/>
                  <a:ext cx="2577450" cy="759777"/>
                </a:xfrm>
                <a:custGeom>
                  <a:avLst/>
                  <a:gdLst>
                    <a:gd name="connsiteX0" fmla="*/ 31058 w 3676650"/>
                    <a:gd name="connsiteY0" fmla="*/ 0 h 1083799"/>
                    <a:gd name="connsiteX1" fmla="*/ 104621 w 3676650"/>
                    <a:gd name="connsiteY1" fmla="*/ 78935 h 1083799"/>
                    <a:gd name="connsiteX2" fmla="*/ 1838325 w 3676650"/>
                    <a:gd name="connsiteY2" fmla="*/ 612310 h 1083799"/>
                    <a:gd name="connsiteX3" fmla="*/ 3572030 w 3676650"/>
                    <a:gd name="connsiteY3" fmla="*/ 78935 h 1083799"/>
                    <a:gd name="connsiteX4" fmla="*/ 3645592 w 3676650"/>
                    <a:gd name="connsiteY4" fmla="*/ 0 h 1083799"/>
                    <a:gd name="connsiteX5" fmla="*/ 3667159 w 3676650"/>
                    <a:gd name="connsiteY5" fmla="*/ 70657 h 1083799"/>
                    <a:gd name="connsiteX6" fmla="*/ 3676650 w 3676650"/>
                    <a:gd name="connsiteY6" fmla="*/ 164636 h 1083799"/>
                    <a:gd name="connsiteX7" fmla="*/ 1838325 w 3676650"/>
                    <a:gd name="connsiteY7" fmla="*/ 1083799 h 1083799"/>
                    <a:gd name="connsiteX8" fmla="*/ 0 w 3676650"/>
                    <a:gd name="connsiteY8" fmla="*/ 164636 h 1083799"/>
                    <a:gd name="connsiteX9" fmla="*/ 9491 w 3676650"/>
                    <a:gd name="connsiteY9" fmla="*/ 70657 h 10837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676650" h="1083799">
                      <a:moveTo>
                        <a:pt x="31058" y="0"/>
                      </a:moveTo>
                      <a:lnTo>
                        <a:pt x="104621" y="78935"/>
                      </a:lnTo>
                      <a:cubicBezTo>
                        <a:pt x="438503" y="396637"/>
                        <a:pt x="1089689" y="612310"/>
                        <a:pt x="1838325" y="612310"/>
                      </a:cubicBezTo>
                      <a:cubicBezTo>
                        <a:pt x="2586962" y="612310"/>
                        <a:pt x="3238148" y="396637"/>
                        <a:pt x="3572030" y="78935"/>
                      </a:cubicBezTo>
                      <a:lnTo>
                        <a:pt x="3645592" y="0"/>
                      </a:lnTo>
                      <a:lnTo>
                        <a:pt x="3667159" y="70657"/>
                      </a:lnTo>
                      <a:cubicBezTo>
                        <a:pt x="3673435" y="101557"/>
                        <a:pt x="3676650" y="132909"/>
                        <a:pt x="3676650" y="164636"/>
                      </a:cubicBezTo>
                      <a:cubicBezTo>
                        <a:pt x="3676650" y="672276"/>
                        <a:pt x="2853604" y="1083799"/>
                        <a:pt x="1838325" y="1083799"/>
                      </a:cubicBezTo>
                      <a:cubicBezTo>
                        <a:pt x="823046" y="1083799"/>
                        <a:pt x="0" y="672276"/>
                        <a:pt x="0" y="164636"/>
                      </a:cubicBezTo>
                      <a:cubicBezTo>
                        <a:pt x="0" y="132909"/>
                        <a:pt x="3215" y="101557"/>
                        <a:pt x="9491" y="7065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  <a:latin typeface="Century Gothic"/>
                    <a:cs typeface="Century Gothic"/>
                  </a:endParaRPr>
                </a:p>
              </p:txBody>
            </p:sp>
            <p:sp>
              <p:nvSpPr>
                <p:cNvPr id="343" name="Freeform 342"/>
                <p:cNvSpPr/>
                <p:nvPr/>
              </p:nvSpPr>
              <p:spPr>
                <a:xfrm>
                  <a:off x="2195244" y="4710668"/>
                  <a:ext cx="2577450" cy="759777"/>
                </a:xfrm>
                <a:custGeom>
                  <a:avLst/>
                  <a:gdLst>
                    <a:gd name="connsiteX0" fmla="*/ 31058 w 3676650"/>
                    <a:gd name="connsiteY0" fmla="*/ 0 h 1083799"/>
                    <a:gd name="connsiteX1" fmla="*/ 104621 w 3676650"/>
                    <a:gd name="connsiteY1" fmla="*/ 78935 h 1083799"/>
                    <a:gd name="connsiteX2" fmla="*/ 1838325 w 3676650"/>
                    <a:gd name="connsiteY2" fmla="*/ 612310 h 1083799"/>
                    <a:gd name="connsiteX3" fmla="*/ 3572030 w 3676650"/>
                    <a:gd name="connsiteY3" fmla="*/ 78935 h 1083799"/>
                    <a:gd name="connsiteX4" fmla="*/ 3645592 w 3676650"/>
                    <a:gd name="connsiteY4" fmla="*/ 0 h 1083799"/>
                    <a:gd name="connsiteX5" fmla="*/ 3667159 w 3676650"/>
                    <a:gd name="connsiteY5" fmla="*/ 70657 h 1083799"/>
                    <a:gd name="connsiteX6" fmla="*/ 3676650 w 3676650"/>
                    <a:gd name="connsiteY6" fmla="*/ 164636 h 1083799"/>
                    <a:gd name="connsiteX7" fmla="*/ 1838325 w 3676650"/>
                    <a:gd name="connsiteY7" fmla="*/ 1083799 h 1083799"/>
                    <a:gd name="connsiteX8" fmla="*/ 0 w 3676650"/>
                    <a:gd name="connsiteY8" fmla="*/ 164636 h 1083799"/>
                    <a:gd name="connsiteX9" fmla="*/ 9491 w 3676650"/>
                    <a:gd name="connsiteY9" fmla="*/ 70657 h 10837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676650" h="1083799">
                      <a:moveTo>
                        <a:pt x="31058" y="0"/>
                      </a:moveTo>
                      <a:lnTo>
                        <a:pt x="104621" y="78935"/>
                      </a:lnTo>
                      <a:cubicBezTo>
                        <a:pt x="438503" y="396637"/>
                        <a:pt x="1089689" y="612310"/>
                        <a:pt x="1838325" y="612310"/>
                      </a:cubicBezTo>
                      <a:cubicBezTo>
                        <a:pt x="2586962" y="612310"/>
                        <a:pt x="3238148" y="396637"/>
                        <a:pt x="3572030" y="78935"/>
                      </a:cubicBezTo>
                      <a:lnTo>
                        <a:pt x="3645592" y="0"/>
                      </a:lnTo>
                      <a:lnTo>
                        <a:pt x="3667159" y="70657"/>
                      </a:lnTo>
                      <a:cubicBezTo>
                        <a:pt x="3673435" y="101557"/>
                        <a:pt x="3676650" y="132909"/>
                        <a:pt x="3676650" y="164636"/>
                      </a:cubicBezTo>
                      <a:cubicBezTo>
                        <a:pt x="3676650" y="672276"/>
                        <a:pt x="2853604" y="1083799"/>
                        <a:pt x="1838325" y="1083799"/>
                      </a:cubicBezTo>
                      <a:cubicBezTo>
                        <a:pt x="823046" y="1083799"/>
                        <a:pt x="0" y="672276"/>
                        <a:pt x="0" y="164636"/>
                      </a:cubicBezTo>
                      <a:cubicBezTo>
                        <a:pt x="0" y="132909"/>
                        <a:pt x="3215" y="101557"/>
                        <a:pt x="9491" y="7065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  <a:latin typeface="Century Gothic"/>
                    <a:cs typeface="Century Gothic"/>
                  </a:endParaRPr>
                </a:p>
              </p:txBody>
            </p:sp>
          </p:grpSp>
          <p:grpSp>
            <p:nvGrpSpPr>
              <p:cNvPr id="333" name="Group 332"/>
              <p:cNvGrpSpPr/>
              <p:nvPr/>
            </p:nvGrpSpPr>
            <p:grpSpPr>
              <a:xfrm>
                <a:off x="3676470" y="4314377"/>
                <a:ext cx="884622" cy="569532"/>
                <a:chOff x="2195244" y="1561982"/>
                <a:chExt cx="2577450" cy="1659401"/>
              </a:xfrm>
              <a:grpFill/>
            </p:grpSpPr>
            <p:sp>
              <p:nvSpPr>
                <p:cNvPr id="334" name="Freeform 333"/>
                <p:cNvSpPr/>
                <p:nvPr/>
              </p:nvSpPr>
              <p:spPr>
                <a:xfrm>
                  <a:off x="2195244" y="1561982"/>
                  <a:ext cx="2577450" cy="759777"/>
                </a:xfrm>
                <a:custGeom>
                  <a:avLst/>
                  <a:gdLst>
                    <a:gd name="connsiteX0" fmla="*/ 31058 w 3676650"/>
                    <a:gd name="connsiteY0" fmla="*/ 0 h 1083799"/>
                    <a:gd name="connsiteX1" fmla="*/ 104621 w 3676650"/>
                    <a:gd name="connsiteY1" fmla="*/ 78935 h 1083799"/>
                    <a:gd name="connsiteX2" fmla="*/ 1838325 w 3676650"/>
                    <a:gd name="connsiteY2" fmla="*/ 612310 h 1083799"/>
                    <a:gd name="connsiteX3" fmla="*/ 3572030 w 3676650"/>
                    <a:gd name="connsiteY3" fmla="*/ 78935 h 1083799"/>
                    <a:gd name="connsiteX4" fmla="*/ 3645592 w 3676650"/>
                    <a:gd name="connsiteY4" fmla="*/ 0 h 1083799"/>
                    <a:gd name="connsiteX5" fmla="*/ 3667159 w 3676650"/>
                    <a:gd name="connsiteY5" fmla="*/ 70657 h 1083799"/>
                    <a:gd name="connsiteX6" fmla="*/ 3676650 w 3676650"/>
                    <a:gd name="connsiteY6" fmla="*/ 164636 h 1083799"/>
                    <a:gd name="connsiteX7" fmla="*/ 1838325 w 3676650"/>
                    <a:gd name="connsiteY7" fmla="*/ 1083799 h 1083799"/>
                    <a:gd name="connsiteX8" fmla="*/ 0 w 3676650"/>
                    <a:gd name="connsiteY8" fmla="*/ 164636 h 1083799"/>
                    <a:gd name="connsiteX9" fmla="*/ 9491 w 3676650"/>
                    <a:gd name="connsiteY9" fmla="*/ 70657 h 10837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676650" h="1083799">
                      <a:moveTo>
                        <a:pt x="31058" y="0"/>
                      </a:moveTo>
                      <a:lnTo>
                        <a:pt x="104621" y="78935"/>
                      </a:lnTo>
                      <a:cubicBezTo>
                        <a:pt x="438503" y="396637"/>
                        <a:pt x="1089689" y="612310"/>
                        <a:pt x="1838325" y="612310"/>
                      </a:cubicBezTo>
                      <a:cubicBezTo>
                        <a:pt x="2586962" y="612310"/>
                        <a:pt x="3238148" y="396637"/>
                        <a:pt x="3572030" y="78935"/>
                      </a:cubicBezTo>
                      <a:lnTo>
                        <a:pt x="3645592" y="0"/>
                      </a:lnTo>
                      <a:lnTo>
                        <a:pt x="3667159" y="70657"/>
                      </a:lnTo>
                      <a:cubicBezTo>
                        <a:pt x="3673435" y="101557"/>
                        <a:pt x="3676650" y="132909"/>
                        <a:pt x="3676650" y="164636"/>
                      </a:cubicBezTo>
                      <a:cubicBezTo>
                        <a:pt x="3676650" y="672276"/>
                        <a:pt x="2853604" y="1083799"/>
                        <a:pt x="1838325" y="1083799"/>
                      </a:cubicBezTo>
                      <a:cubicBezTo>
                        <a:pt x="823046" y="1083799"/>
                        <a:pt x="0" y="672276"/>
                        <a:pt x="0" y="164636"/>
                      </a:cubicBezTo>
                      <a:cubicBezTo>
                        <a:pt x="0" y="132909"/>
                        <a:pt x="3215" y="101557"/>
                        <a:pt x="9491" y="7065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  <a:latin typeface="Century Gothic"/>
                    <a:cs typeface="Century Gothic"/>
                  </a:endParaRPr>
                </a:p>
              </p:txBody>
            </p:sp>
            <p:sp>
              <p:nvSpPr>
                <p:cNvPr id="335" name="Freeform 334"/>
                <p:cNvSpPr/>
                <p:nvPr/>
              </p:nvSpPr>
              <p:spPr>
                <a:xfrm>
                  <a:off x="2195244" y="2011794"/>
                  <a:ext cx="2577450" cy="759777"/>
                </a:xfrm>
                <a:custGeom>
                  <a:avLst/>
                  <a:gdLst>
                    <a:gd name="connsiteX0" fmla="*/ 31058 w 3676650"/>
                    <a:gd name="connsiteY0" fmla="*/ 0 h 1083799"/>
                    <a:gd name="connsiteX1" fmla="*/ 104621 w 3676650"/>
                    <a:gd name="connsiteY1" fmla="*/ 78935 h 1083799"/>
                    <a:gd name="connsiteX2" fmla="*/ 1838325 w 3676650"/>
                    <a:gd name="connsiteY2" fmla="*/ 612310 h 1083799"/>
                    <a:gd name="connsiteX3" fmla="*/ 3572030 w 3676650"/>
                    <a:gd name="connsiteY3" fmla="*/ 78935 h 1083799"/>
                    <a:gd name="connsiteX4" fmla="*/ 3645592 w 3676650"/>
                    <a:gd name="connsiteY4" fmla="*/ 0 h 1083799"/>
                    <a:gd name="connsiteX5" fmla="*/ 3667159 w 3676650"/>
                    <a:gd name="connsiteY5" fmla="*/ 70657 h 1083799"/>
                    <a:gd name="connsiteX6" fmla="*/ 3676650 w 3676650"/>
                    <a:gd name="connsiteY6" fmla="*/ 164636 h 1083799"/>
                    <a:gd name="connsiteX7" fmla="*/ 1838325 w 3676650"/>
                    <a:gd name="connsiteY7" fmla="*/ 1083799 h 1083799"/>
                    <a:gd name="connsiteX8" fmla="*/ 0 w 3676650"/>
                    <a:gd name="connsiteY8" fmla="*/ 164636 h 1083799"/>
                    <a:gd name="connsiteX9" fmla="*/ 9491 w 3676650"/>
                    <a:gd name="connsiteY9" fmla="*/ 70657 h 10837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676650" h="1083799">
                      <a:moveTo>
                        <a:pt x="31058" y="0"/>
                      </a:moveTo>
                      <a:lnTo>
                        <a:pt x="104621" y="78935"/>
                      </a:lnTo>
                      <a:cubicBezTo>
                        <a:pt x="438503" y="396637"/>
                        <a:pt x="1089689" y="612310"/>
                        <a:pt x="1838325" y="612310"/>
                      </a:cubicBezTo>
                      <a:cubicBezTo>
                        <a:pt x="2586962" y="612310"/>
                        <a:pt x="3238148" y="396637"/>
                        <a:pt x="3572030" y="78935"/>
                      </a:cubicBezTo>
                      <a:lnTo>
                        <a:pt x="3645592" y="0"/>
                      </a:lnTo>
                      <a:lnTo>
                        <a:pt x="3667159" y="70657"/>
                      </a:lnTo>
                      <a:cubicBezTo>
                        <a:pt x="3673435" y="101557"/>
                        <a:pt x="3676650" y="132909"/>
                        <a:pt x="3676650" y="164636"/>
                      </a:cubicBezTo>
                      <a:cubicBezTo>
                        <a:pt x="3676650" y="672276"/>
                        <a:pt x="2853604" y="1083799"/>
                        <a:pt x="1838325" y="1083799"/>
                      </a:cubicBezTo>
                      <a:cubicBezTo>
                        <a:pt x="823046" y="1083799"/>
                        <a:pt x="0" y="672276"/>
                        <a:pt x="0" y="164636"/>
                      </a:cubicBezTo>
                      <a:cubicBezTo>
                        <a:pt x="0" y="132909"/>
                        <a:pt x="3215" y="101557"/>
                        <a:pt x="9491" y="7065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  <a:latin typeface="Century Gothic"/>
                    <a:cs typeface="Century Gothic"/>
                  </a:endParaRPr>
                </a:p>
              </p:txBody>
            </p:sp>
            <p:sp>
              <p:nvSpPr>
                <p:cNvPr id="336" name="Freeform 335"/>
                <p:cNvSpPr/>
                <p:nvPr/>
              </p:nvSpPr>
              <p:spPr>
                <a:xfrm>
                  <a:off x="2195244" y="2461606"/>
                  <a:ext cx="2577450" cy="759777"/>
                </a:xfrm>
                <a:custGeom>
                  <a:avLst/>
                  <a:gdLst>
                    <a:gd name="connsiteX0" fmla="*/ 31058 w 3676650"/>
                    <a:gd name="connsiteY0" fmla="*/ 0 h 1083799"/>
                    <a:gd name="connsiteX1" fmla="*/ 104621 w 3676650"/>
                    <a:gd name="connsiteY1" fmla="*/ 78935 h 1083799"/>
                    <a:gd name="connsiteX2" fmla="*/ 1838325 w 3676650"/>
                    <a:gd name="connsiteY2" fmla="*/ 612310 h 1083799"/>
                    <a:gd name="connsiteX3" fmla="*/ 3572030 w 3676650"/>
                    <a:gd name="connsiteY3" fmla="*/ 78935 h 1083799"/>
                    <a:gd name="connsiteX4" fmla="*/ 3645592 w 3676650"/>
                    <a:gd name="connsiteY4" fmla="*/ 0 h 1083799"/>
                    <a:gd name="connsiteX5" fmla="*/ 3667159 w 3676650"/>
                    <a:gd name="connsiteY5" fmla="*/ 70657 h 1083799"/>
                    <a:gd name="connsiteX6" fmla="*/ 3676650 w 3676650"/>
                    <a:gd name="connsiteY6" fmla="*/ 164636 h 1083799"/>
                    <a:gd name="connsiteX7" fmla="*/ 1838325 w 3676650"/>
                    <a:gd name="connsiteY7" fmla="*/ 1083799 h 1083799"/>
                    <a:gd name="connsiteX8" fmla="*/ 0 w 3676650"/>
                    <a:gd name="connsiteY8" fmla="*/ 164636 h 1083799"/>
                    <a:gd name="connsiteX9" fmla="*/ 9491 w 3676650"/>
                    <a:gd name="connsiteY9" fmla="*/ 70657 h 10837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676650" h="1083799">
                      <a:moveTo>
                        <a:pt x="31058" y="0"/>
                      </a:moveTo>
                      <a:lnTo>
                        <a:pt x="104621" y="78935"/>
                      </a:lnTo>
                      <a:cubicBezTo>
                        <a:pt x="438503" y="396637"/>
                        <a:pt x="1089689" y="612310"/>
                        <a:pt x="1838325" y="612310"/>
                      </a:cubicBezTo>
                      <a:cubicBezTo>
                        <a:pt x="2586962" y="612310"/>
                        <a:pt x="3238148" y="396637"/>
                        <a:pt x="3572030" y="78935"/>
                      </a:cubicBezTo>
                      <a:lnTo>
                        <a:pt x="3645592" y="0"/>
                      </a:lnTo>
                      <a:lnTo>
                        <a:pt x="3667159" y="70657"/>
                      </a:lnTo>
                      <a:cubicBezTo>
                        <a:pt x="3673435" y="101557"/>
                        <a:pt x="3676650" y="132909"/>
                        <a:pt x="3676650" y="164636"/>
                      </a:cubicBezTo>
                      <a:cubicBezTo>
                        <a:pt x="3676650" y="672276"/>
                        <a:pt x="2853604" y="1083799"/>
                        <a:pt x="1838325" y="1083799"/>
                      </a:cubicBezTo>
                      <a:cubicBezTo>
                        <a:pt x="823046" y="1083799"/>
                        <a:pt x="0" y="672276"/>
                        <a:pt x="0" y="164636"/>
                      </a:cubicBezTo>
                      <a:cubicBezTo>
                        <a:pt x="0" y="132909"/>
                        <a:pt x="3215" y="101557"/>
                        <a:pt x="9491" y="7065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  <a:latin typeface="Century Gothic"/>
                    <a:cs typeface="Century Gothic"/>
                  </a:endParaRPr>
                </a:p>
              </p:txBody>
            </p:sp>
          </p:grpSp>
        </p:grpSp>
        <p:sp>
          <p:nvSpPr>
            <p:cNvPr id="331" name="Freeform 330"/>
            <p:cNvSpPr/>
            <p:nvPr/>
          </p:nvSpPr>
          <p:spPr>
            <a:xfrm>
              <a:off x="1937410" y="3020881"/>
              <a:ext cx="884622" cy="442310"/>
            </a:xfrm>
            <a:custGeom>
              <a:avLst/>
              <a:gdLst>
                <a:gd name="connsiteX0" fmla="*/ 442311 w 884622"/>
                <a:gd name="connsiteY0" fmla="*/ 0 h 442310"/>
                <a:gd name="connsiteX1" fmla="*/ 884622 w 884622"/>
                <a:gd name="connsiteY1" fmla="*/ 221155 h 442310"/>
                <a:gd name="connsiteX2" fmla="*/ 442311 w 884622"/>
                <a:gd name="connsiteY2" fmla="*/ 442310 h 442310"/>
                <a:gd name="connsiteX3" fmla="*/ 0 w 884622"/>
                <a:gd name="connsiteY3" fmla="*/ 221155 h 442310"/>
                <a:gd name="connsiteX4" fmla="*/ 442311 w 884622"/>
                <a:gd name="connsiteY4" fmla="*/ 0 h 442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4622" h="442310">
                  <a:moveTo>
                    <a:pt x="442311" y="0"/>
                  </a:moveTo>
                  <a:cubicBezTo>
                    <a:pt x="686593" y="0"/>
                    <a:pt x="884622" y="99015"/>
                    <a:pt x="884622" y="221155"/>
                  </a:cubicBezTo>
                  <a:cubicBezTo>
                    <a:pt x="884622" y="343296"/>
                    <a:pt x="686593" y="442310"/>
                    <a:pt x="442311" y="442310"/>
                  </a:cubicBezTo>
                  <a:cubicBezTo>
                    <a:pt x="198029" y="442310"/>
                    <a:pt x="0" y="343296"/>
                    <a:pt x="0" y="221155"/>
                  </a:cubicBezTo>
                  <a:cubicBezTo>
                    <a:pt x="0" y="99015"/>
                    <a:pt x="198029" y="0"/>
                    <a:pt x="442311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prstClr val="white"/>
                </a:solidFill>
                <a:latin typeface="Century Gothic"/>
                <a:cs typeface="Century Gothic"/>
              </a:endParaRPr>
            </a:p>
          </p:txBody>
        </p:sp>
      </p:grpSp>
      <p:grpSp>
        <p:nvGrpSpPr>
          <p:cNvPr id="311" name="Group 310"/>
          <p:cNvGrpSpPr/>
          <p:nvPr/>
        </p:nvGrpSpPr>
        <p:grpSpPr>
          <a:xfrm>
            <a:off x="4478052" y="2386755"/>
            <a:ext cx="1235435" cy="2784949"/>
            <a:chOff x="1937410" y="3020881"/>
            <a:chExt cx="884622" cy="1994136"/>
          </a:xfrm>
          <a:solidFill>
            <a:schemeClr val="bg1">
              <a:lumMod val="85000"/>
            </a:schemeClr>
          </a:solidFill>
        </p:grpSpPr>
        <p:grpSp>
          <p:nvGrpSpPr>
            <p:cNvPr id="312" name="Group 311"/>
            <p:cNvGrpSpPr/>
            <p:nvPr/>
          </p:nvGrpSpPr>
          <p:grpSpPr>
            <a:xfrm>
              <a:off x="1937410" y="3367967"/>
              <a:ext cx="884622" cy="1647050"/>
              <a:chOff x="3676470" y="3236859"/>
              <a:chExt cx="884622" cy="1647050"/>
            </a:xfrm>
            <a:grpFill/>
          </p:grpSpPr>
          <p:grpSp>
            <p:nvGrpSpPr>
              <p:cNvPr id="316" name="Group 315"/>
              <p:cNvGrpSpPr/>
              <p:nvPr/>
            </p:nvGrpSpPr>
            <p:grpSpPr>
              <a:xfrm>
                <a:off x="3676470" y="3236859"/>
                <a:ext cx="884622" cy="1187061"/>
                <a:chOff x="2195244" y="2011794"/>
                <a:chExt cx="2577450" cy="3458651"/>
              </a:xfrm>
              <a:grpFill/>
            </p:grpSpPr>
            <p:sp>
              <p:nvSpPr>
                <p:cNvPr id="321" name="Freeform 320"/>
                <p:cNvSpPr/>
                <p:nvPr/>
              </p:nvSpPr>
              <p:spPr>
                <a:xfrm>
                  <a:off x="2195244" y="2011794"/>
                  <a:ext cx="2577450" cy="759777"/>
                </a:xfrm>
                <a:custGeom>
                  <a:avLst/>
                  <a:gdLst>
                    <a:gd name="connsiteX0" fmla="*/ 31058 w 3676650"/>
                    <a:gd name="connsiteY0" fmla="*/ 0 h 1083799"/>
                    <a:gd name="connsiteX1" fmla="*/ 104621 w 3676650"/>
                    <a:gd name="connsiteY1" fmla="*/ 78935 h 1083799"/>
                    <a:gd name="connsiteX2" fmla="*/ 1838325 w 3676650"/>
                    <a:gd name="connsiteY2" fmla="*/ 612310 h 1083799"/>
                    <a:gd name="connsiteX3" fmla="*/ 3572030 w 3676650"/>
                    <a:gd name="connsiteY3" fmla="*/ 78935 h 1083799"/>
                    <a:gd name="connsiteX4" fmla="*/ 3645592 w 3676650"/>
                    <a:gd name="connsiteY4" fmla="*/ 0 h 1083799"/>
                    <a:gd name="connsiteX5" fmla="*/ 3667159 w 3676650"/>
                    <a:gd name="connsiteY5" fmla="*/ 70657 h 1083799"/>
                    <a:gd name="connsiteX6" fmla="*/ 3676650 w 3676650"/>
                    <a:gd name="connsiteY6" fmla="*/ 164636 h 1083799"/>
                    <a:gd name="connsiteX7" fmla="*/ 1838325 w 3676650"/>
                    <a:gd name="connsiteY7" fmla="*/ 1083799 h 1083799"/>
                    <a:gd name="connsiteX8" fmla="*/ 0 w 3676650"/>
                    <a:gd name="connsiteY8" fmla="*/ 164636 h 1083799"/>
                    <a:gd name="connsiteX9" fmla="*/ 9491 w 3676650"/>
                    <a:gd name="connsiteY9" fmla="*/ 70657 h 10837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676650" h="1083799">
                      <a:moveTo>
                        <a:pt x="31058" y="0"/>
                      </a:moveTo>
                      <a:lnTo>
                        <a:pt x="104621" y="78935"/>
                      </a:lnTo>
                      <a:cubicBezTo>
                        <a:pt x="438503" y="396637"/>
                        <a:pt x="1089689" y="612310"/>
                        <a:pt x="1838325" y="612310"/>
                      </a:cubicBezTo>
                      <a:cubicBezTo>
                        <a:pt x="2586962" y="612310"/>
                        <a:pt x="3238148" y="396637"/>
                        <a:pt x="3572030" y="78935"/>
                      </a:cubicBezTo>
                      <a:lnTo>
                        <a:pt x="3645592" y="0"/>
                      </a:lnTo>
                      <a:lnTo>
                        <a:pt x="3667159" y="70657"/>
                      </a:lnTo>
                      <a:cubicBezTo>
                        <a:pt x="3673435" y="101557"/>
                        <a:pt x="3676650" y="132909"/>
                        <a:pt x="3676650" y="164636"/>
                      </a:cubicBezTo>
                      <a:cubicBezTo>
                        <a:pt x="3676650" y="672276"/>
                        <a:pt x="2853604" y="1083799"/>
                        <a:pt x="1838325" y="1083799"/>
                      </a:cubicBezTo>
                      <a:cubicBezTo>
                        <a:pt x="823046" y="1083799"/>
                        <a:pt x="0" y="672276"/>
                        <a:pt x="0" y="164636"/>
                      </a:cubicBezTo>
                      <a:cubicBezTo>
                        <a:pt x="0" y="132909"/>
                        <a:pt x="3215" y="101557"/>
                        <a:pt x="9491" y="7065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  <a:latin typeface="Century Gothic"/>
                    <a:cs typeface="Century Gothic"/>
                  </a:endParaRPr>
                </a:p>
              </p:txBody>
            </p:sp>
            <p:sp>
              <p:nvSpPr>
                <p:cNvPr id="322" name="Freeform 321"/>
                <p:cNvSpPr/>
                <p:nvPr/>
              </p:nvSpPr>
              <p:spPr>
                <a:xfrm>
                  <a:off x="2195244" y="2461606"/>
                  <a:ext cx="2577450" cy="759777"/>
                </a:xfrm>
                <a:custGeom>
                  <a:avLst/>
                  <a:gdLst>
                    <a:gd name="connsiteX0" fmla="*/ 31058 w 3676650"/>
                    <a:gd name="connsiteY0" fmla="*/ 0 h 1083799"/>
                    <a:gd name="connsiteX1" fmla="*/ 104621 w 3676650"/>
                    <a:gd name="connsiteY1" fmla="*/ 78935 h 1083799"/>
                    <a:gd name="connsiteX2" fmla="*/ 1838325 w 3676650"/>
                    <a:gd name="connsiteY2" fmla="*/ 612310 h 1083799"/>
                    <a:gd name="connsiteX3" fmla="*/ 3572030 w 3676650"/>
                    <a:gd name="connsiteY3" fmla="*/ 78935 h 1083799"/>
                    <a:gd name="connsiteX4" fmla="*/ 3645592 w 3676650"/>
                    <a:gd name="connsiteY4" fmla="*/ 0 h 1083799"/>
                    <a:gd name="connsiteX5" fmla="*/ 3667159 w 3676650"/>
                    <a:gd name="connsiteY5" fmla="*/ 70657 h 1083799"/>
                    <a:gd name="connsiteX6" fmla="*/ 3676650 w 3676650"/>
                    <a:gd name="connsiteY6" fmla="*/ 164636 h 1083799"/>
                    <a:gd name="connsiteX7" fmla="*/ 1838325 w 3676650"/>
                    <a:gd name="connsiteY7" fmla="*/ 1083799 h 1083799"/>
                    <a:gd name="connsiteX8" fmla="*/ 0 w 3676650"/>
                    <a:gd name="connsiteY8" fmla="*/ 164636 h 1083799"/>
                    <a:gd name="connsiteX9" fmla="*/ 9491 w 3676650"/>
                    <a:gd name="connsiteY9" fmla="*/ 70657 h 10837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676650" h="1083799">
                      <a:moveTo>
                        <a:pt x="31058" y="0"/>
                      </a:moveTo>
                      <a:lnTo>
                        <a:pt x="104621" y="78935"/>
                      </a:lnTo>
                      <a:cubicBezTo>
                        <a:pt x="438503" y="396637"/>
                        <a:pt x="1089689" y="612310"/>
                        <a:pt x="1838325" y="612310"/>
                      </a:cubicBezTo>
                      <a:cubicBezTo>
                        <a:pt x="2586962" y="612310"/>
                        <a:pt x="3238148" y="396637"/>
                        <a:pt x="3572030" y="78935"/>
                      </a:cubicBezTo>
                      <a:lnTo>
                        <a:pt x="3645592" y="0"/>
                      </a:lnTo>
                      <a:lnTo>
                        <a:pt x="3667159" y="70657"/>
                      </a:lnTo>
                      <a:cubicBezTo>
                        <a:pt x="3673435" y="101557"/>
                        <a:pt x="3676650" y="132909"/>
                        <a:pt x="3676650" y="164636"/>
                      </a:cubicBezTo>
                      <a:cubicBezTo>
                        <a:pt x="3676650" y="672276"/>
                        <a:pt x="2853604" y="1083799"/>
                        <a:pt x="1838325" y="1083799"/>
                      </a:cubicBezTo>
                      <a:cubicBezTo>
                        <a:pt x="823046" y="1083799"/>
                        <a:pt x="0" y="672276"/>
                        <a:pt x="0" y="164636"/>
                      </a:cubicBezTo>
                      <a:cubicBezTo>
                        <a:pt x="0" y="132909"/>
                        <a:pt x="3215" y="101557"/>
                        <a:pt x="9491" y="7065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  <a:latin typeface="Century Gothic"/>
                    <a:cs typeface="Century Gothic"/>
                  </a:endParaRPr>
                </a:p>
              </p:txBody>
            </p:sp>
            <p:sp>
              <p:nvSpPr>
                <p:cNvPr id="323" name="Freeform 322"/>
                <p:cNvSpPr/>
                <p:nvPr/>
              </p:nvSpPr>
              <p:spPr>
                <a:xfrm>
                  <a:off x="2195244" y="2911418"/>
                  <a:ext cx="2577450" cy="759777"/>
                </a:xfrm>
                <a:custGeom>
                  <a:avLst/>
                  <a:gdLst>
                    <a:gd name="connsiteX0" fmla="*/ 31058 w 3676650"/>
                    <a:gd name="connsiteY0" fmla="*/ 0 h 1083799"/>
                    <a:gd name="connsiteX1" fmla="*/ 104621 w 3676650"/>
                    <a:gd name="connsiteY1" fmla="*/ 78935 h 1083799"/>
                    <a:gd name="connsiteX2" fmla="*/ 1838325 w 3676650"/>
                    <a:gd name="connsiteY2" fmla="*/ 612310 h 1083799"/>
                    <a:gd name="connsiteX3" fmla="*/ 3572030 w 3676650"/>
                    <a:gd name="connsiteY3" fmla="*/ 78935 h 1083799"/>
                    <a:gd name="connsiteX4" fmla="*/ 3645592 w 3676650"/>
                    <a:gd name="connsiteY4" fmla="*/ 0 h 1083799"/>
                    <a:gd name="connsiteX5" fmla="*/ 3667159 w 3676650"/>
                    <a:gd name="connsiteY5" fmla="*/ 70657 h 1083799"/>
                    <a:gd name="connsiteX6" fmla="*/ 3676650 w 3676650"/>
                    <a:gd name="connsiteY6" fmla="*/ 164636 h 1083799"/>
                    <a:gd name="connsiteX7" fmla="*/ 1838325 w 3676650"/>
                    <a:gd name="connsiteY7" fmla="*/ 1083799 h 1083799"/>
                    <a:gd name="connsiteX8" fmla="*/ 0 w 3676650"/>
                    <a:gd name="connsiteY8" fmla="*/ 164636 h 1083799"/>
                    <a:gd name="connsiteX9" fmla="*/ 9491 w 3676650"/>
                    <a:gd name="connsiteY9" fmla="*/ 70657 h 10837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676650" h="1083799">
                      <a:moveTo>
                        <a:pt x="31058" y="0"/>
                      </a:moveTo>
                      <a:lnTo>
                        <a:pt x="104621" y="78935"/>
                      </a:lnTo>
                      <a:cubicBezTo>
                        <a:pt x="438503" y="396637"/>
                        <a:pt x="1089689" y="612310"/>
                        <a:pt x="1838325" y="612310"/>
                      </a:cubicBezTo>
                      <a:cubicBezTo>
                        <a:pt x="2586962" y="612310"/>
                        <a:pt x="3238148" y="396637"/>
                        <a:pt x="3572030" y="78935"/>
                      </a:cubicBezTo>
                      <a:lnTo>
                        <a:pt x="3645592" y="0"/>
                      </a:lnTo>
                      <a:lnTo>
                        <a:pt x="3667159" y="70657"/>
                      </a:lnTo>
                      <a:cubicBezTo>
                        <a:pt x="3673435" y="101557"/>
                        <a:pt x="3676650" y="132909"/>
                        <a:pt x="3676650" y="164636"/>
                      </a:cubicBezTo>
                      <a:cubicBezTo>
                        <a:pt x="3676650" y="672276"/>
                        <a:pt x="2853604" y="1083799"/>
                        <a:pt x="1838325" y="1083799"/>
                      </a:cubicBezTo>
                      <a:cubicBezTo>
                        <a:pt x="823046" y="1083799"/>
                        <a:pt x="0" y="672276"/>
                        <a:pt x="0" y="164636"/>
                      </a:cubicBezTo>
                      <a:cubicBezTo>
                        <a:pt x="0" y="132909"/>
                        <a:pt x="3215" y="101557"/>
                        <a:pt x="9491" y="7065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  <a:latin typeface="Century Gothic"/>
                    <a:cs typeface="Century Gothic"/>
                  </a:endParaRPr>
                </a:p>
              </p:txBody>
            </p:sp>
            <p:sp>
              <p:nvSpPr>
                <p:cNvPr id="324" name="Freeform 323"/>
                <p:cNvSpPr/>
                <p:nvPr/>
              </p:nvSpPr>
              <p:spPr>
                <a:xfrm>
                  <a:off x="2195244" y="3361230"/>
                  <a:ext cx="2577450" cy="759777"/>
                </a:xfrm>
                <a:custGeom>
                  <a:avLst/>
                  <a:gdLst>
                    <a:gd name="connsiteX0" fmla="*/ 31058 w 3676650"/>
                    <a:gd name="connsiteY0" fmla="*/ 0 h 1083799"/>
                    <a:gd name="connsiteX1" fmla="*/ 104621 w 3676650"/>
                    <a:gd name="connsiteY1" fmla="*/ 78935 h 1083799"/>
                    <a:gd name="connsiteX2" fmla="*/ 1838325 w 3676650"/>
                    <a:gd name="connsiteY2" fmla="*/ 612310 h 1083799"/>
                    <a:gd name="connsiteX3" fmla="*/ 3572030 w 3676650"/>
                    <a:gd name="connsiteY3" fmla="*/ 78935 h 1083799"/>
                    <a:gd name="connsiteX4" fmla="*/ 3645592 w 3676650"/>
                    <a:gd name="connsiteY4" fmla="*/ 0 h 1083799"/>
                    <a:gd name="connsiteX5" fmla="*/ 3667159 w 3676650"/>
                    <a:gd name="connsiteY5" fmla="*/ 70657 h 1083799"/>
                    <a:gd name="connsiteX6" fmla="*/ 3676650 w 3676650"/>
                    <a:gd name="connsiteY6" fmla="*/ 164636 h 1083799"/>
                    <a:gd name="connsiteX7" fmla="*/ 1838325 w 3676650"/>
                    <a:gd name="connsiteY7" fmla="*/ 1083799 h 1083799"/>
                    <a:gd name="connsiteX8" fmla="*/ 0 w 3676650"/>
                    <a:gd name="connsiteY8" fmla="*/ 164636 h 1083799"/>
                    <a:gd name="connsiteX9" fmla="*/ 9491 w 3676650"/>
                    <a:gd name="connsiteY9" fmla="*/ 70657 h 10837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676650" h="1083799">
                      <a:moveTo>
                        <a:pt x="31058" y="0"/>
                      </a:moveTo>
                      <a:lnTo>
                        <a:pt x="104621" y="78935"/>
                      </a:lnTo>
                      <a:cubicBezTo>
                        <a:pt x="438503" y="396637"/>
                        <a:pt x="1089689" y="612310"/>
                        <a:pt x="1838325" y="612310"/>
                      </a:cubicBezTo>
                      <a:cubicBezTo>
                        <a:pt x="2586962" y="612310"/>
                        <a:pt x="3238148" y="396637"/>
                        <a:pt x="3572030" y="78935"/>
                      </a:cubicBezTo>
                      <a:lnTo>
                        <a:pt x="3645592" y="0"/>
                      </a:lnTo>
                      <a:lnTo>
                        <a:pt x="3667159" y="70657"/>
                      </a:lnTo>
                      <a:cubicBezTo>
                        <a:pt x="3673435" y="101557"/>
                        <a:pt x="3676650" y="132909"/>
                        <a:pt x="3676650" y="164636"/>
                      </a:cubicBezTo>
                      <a:cubicBezTo>
                        <a:pt x="3676650" y="672276"/>
                        <a:pt x="2853604" y="1083799"/>
                        <a:pt x="1838325" y="1083799"/>
                      </a:cubicBezTo>
                      <a:cubicBezTo>
                        <a:pt x="823046" y="1083799"/>
                        <a:pt x="0" y="672276"/>
                        <a:pt x="0" y="164636"/>
                      </a:cubicBezTo>
                      <a:cubicBezTo>
                        <a:pt x="0" y="132909"/>
                        <a:pt x="3215" y="101557"/>
                        <a:pt x="9491" y="7065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  <a:latin typeface="Century Gothic"/>
                    <a:cs typeface="Century Gothic"/>
                  </a:endParaRPr>
                </a:p>
              </p:txBody>
            </p:sp>
            <p:sp>
              <p:nvSpPr>
                <p:cNvPr id="325" name="Freeform 324"/>
                <p:cNvSpPr/>
                <p:nvPr/>
              </p:nvSpPr>
              <p:spPr>
                <a:xfrm>
                  <a:off x="2195244" y="3811042"/>
                  <a:ext cx="2577450" cy="759777"/>
                </a:xfrm>
                <a:custGeom>
                  <a:avLst/>
                  <a:gdLst>
                    <a:gd name="connsiteX0" fmla="*/ 31058 w 3676650"/>
                    <a:gd name="connsiteY0" fmla="*/ 0 h 1083799"/>
                    <a:gd name="connsiteX1" fmla="*/ 104621 w 3676650"/>
                    <a:gd name="connsiteY1" fmla="*/ 78935 h 1083799"/>
                    <a:gd name="connsiteX2" fmla="*/ 1838325 w 3676650"/>
                    <a:gd name="connsiteY2" fmla="*/ 612310 h 1083799"/>
                    <a:gd name="connsiteX3" fmla="*/ 3572030 w 3676650"/>
                    <a:gd name="connsiteY3" fmla="*/ 78935 h 1083799"/>
                    <a:gd name="connsiteX4" fmla="*/ 3645592 w 3676650"/>
                    <a:gd name="connsiteY4" fmla="*/ 0 h 1083799"/>
                    <a:gd name="connsiteX5" fmla="*/ 3667159 w 3676650"/>
                    <a:gd name="connsiteY5" fmla="*/ 70657 h 1083799"/>
                    <a:gd name="connsiteX6" fmla="*/ 3676650 w 3676650"/>
                    <a:gd name="connsiteY6" fmla="*/ 164636 h 1083799"/>
                    <a:gd name="connsiteX7" fmla="*/ 1838325 w 3676650"/>
                    <a:gd name="connsiteY7" fmla="*/ 1083799 h 1083799"/>
                    <a:gd name="connsiteX8" fmla="*/ 0 w 3676650"/>
                    <a:gd name="connsiteY8" fmla="*/ 164636 h 1083799"/>
                    <a:gd name="connsiteX9" fmla="*/ 9491 w 3676650"/>
                    <a:gd name="connsiteY9" fmla="*/ 70657 h 10837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676650" h="1083799">
                      <a:moveTo>
                        <a:pt x="31058" y="0"/>
                      </a:moveTo>
                      <a:lnTo>
                        <a:pt x="104621" y="78935"/>
                      </a:lnTo>
                      <a:cubicBezTo>
                        <a:pt x="438503" y="396637"/>
                        <a:pt x="1089689" y="612310"/>
                        <a:pt x="1838325" y="612310"/>
                      </a:cubicBezTo>
                      <a:cubicBezTo>
                        <a:pt x="2586962" y="612310"/>
                        <a:pt x="3238148" y="396637"/>
                        <a:pt x="3572030" y="78935"/>
                      </a:cubicBezTo>
                      <a:lnTo>
                        <a:pt x="3645592" y="0"/>
                      </a:lnTo>
                      <a:lnTo>
                        <a:pt x="3667159" y="70657"/>
                      </a:lnTo>
                      <a:cubicBezTo>
                        <a:pt x="3673435" y="101557"/>
                        <a:pt x="3676650" y="132909"/>
                        <a:pt x="3676650" y="164636"/>
                      </a:cubicBezTo>
                      <a:cubicBezTo>
                        <a:pt x="3676650" y="672276"/>
                        <a:pt x="2853604" y="1083799"/>
                        <a:pt x="1838325" y="1083799"/>
                      </a:cubicBezTo>
                      <a:cubicBezTo>
                        <a:pt x="823046" y="1083799"/>
                        <a:pt x="0" y="672276"/>
                        <a:pt x="0" y="164636"/>
                      </a:cubicBezTo>
                      <a:cubicBezTo>
                        <a:pt x="0" y="132909"/>
                        <a:pt x="3215" y="101557"/>
                        <a:pt x="9491" y="7065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  <a:latin typeface="Century Gothic"/>
                    <a:cs typeface="Century Gothic"/>
                  </a:endParaRPr>
                </a:p>
              </p:txBody>
            </p:sp>
            <p:sp>
              <p:nvSpPr>
                <p:cNvPr id="326" name="Freeform 325"/>
                <p:cNvSpPr/>
                <p:nvPr/>
              </p:nvSpPr>
              <p:spPr>
                <a:xfrm>
                  <a:off x="2195244" y="4260854"/>
                  <a:ext cx="2577450" cy="759777"/>
                </a:xfrm>
                <a:custGeom>
                  <a:avLst/>
                  <a:gdLst>
                    <a:gd name="connsiteX0" fmla="*/ 31058 w 3676650"/>
                    <a:gd name="connsiteY0" fmla="*/ 0 h 1083799"/>
                    <a:gd name="connsiteX1" fmla="*/ 104621 w 3676650"/>
                    <a:gd name="connsiteY1" fmla="*/ 78935 h 1083799"/>
                    <a:gd name="connsiteX2" fmla="*/ 1838325 w 3676650"/>
                    <a:gd name="connsiteY2" fmla="*/ 612310 h 1083799"/>
                    <a:gd name="connsiteX3" fmla="*/ 3572030 w 3676650"/>
                    <a:gd name="connsiteY3" fmla="*/ 78935 h 1083799"/>
                    <a:gd name="connsiteX4" fmla="*/ 3645592 w 3676650"/>
                    <a:gd name="connsiteY4" fmla="*/ 0 h 1083799"/>
                    <a:gd name="connsiteX5" fmla="*/ 3667159 w 3676650"/>
                    <a:gd name="connsiteY5" fmla="*/ 70657 h 1083799"/>
                    <a:gd name="connsiteX6" fmla="*/ 3676650 w 3676650"/>
                    <a:gd name="connsiteY6" fmla="*/ 164636 h 1083799"/>
                    <a:gd name="connsiteX7" fmla="*/ 1838325 w 3676650"/>
                    <a:gd name="connsiteY7" fmla="*/ 1083799 h 1083799"/>
                    <a:gd name="connsiteX8" fmla="*/ 0 w 3676650"/>
                    <a:gd name="connsiteY8" fmla="*/ 164636 h 1083799"/>
                    <a:gd name="connsiteX9" fmla="*/ 9491 w 3676650"/>
                    <a:gd name="connsiteY9" fmla="*/ 70657 h 10837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676650" h="1083799">
                      <a:moveTo>
                        <a:pt x="31058" y="0"/>
                      </a:moveTo>
                      <a:lnTo>
                        <a:pt x="104621" y="78935"/>
                      </a:lnTo>
                      <a:cubicBezTo>
                        <a:pt x="438503" y="396637"/>
                        <a:pt x="1089689" y="612310"/>
                        <a:pt x="1838325" y="612310"/>
                      </a:cubicBezTo>
                      <a:cubicBezTo>
                        <a:pt x="2586962" y="612310"/>
                        <a:pt x="3238148" y="396637"/>
                        <a:pt x="3572030" y="78935"/>
                      </a:cubicBezTo>
                      <a:lnTo>
                        <a:pt x="3645592" y="0"/>
                      </a:lnTo>
                      <a:lnTo>
                        <a:pt x="3667159" y="70657"/>
                      </a:lnTo>
                      <a:cubicBezTo>
                        <a:pt x="3673435" y="101557"/>
                        <a:pt x="3676650" y="132909"/>
                        <a:pt x="3676650" y="164636"/>
                      </a:cubicBezTo>
                      <a:cubicBezTo>
                        <a:pt x="3676650" y="672276"/>
                        <a:pt x="2853604" y="1083799"/>
                        <a:pt x="1838325" y="1083799"/>
                      </a:cubicBezTo>
                      <a:cubicBezTo>
                        <a:pt x="823046" y="1083799"/>
                        <a:pt x="0" y="672276"/>
                        <a:pt x="0" y="164636"/>
                      </a:cubicBezTo>
                      <a:cubicBezTo>
                        <a:pt x="0" y="132909"/>
                        <a:pt x="3215" y="101557"/>
                        <a:pt x="9491" y="7065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  <a:latin typeface="Century Gothic"/>
                    <a:cs typeface="Century Gothic"/>
                  </a:endParaRPr>
                </a:p>
              </p:txBody>
            </p:sp>
            <p:sp>
              <p:nvSpPr>
                <p:cNvPr id="327" name="Freeform 326"/>
                <p:cNvSpPr/>
                <p:nvPr/>
              </p:nvSpPr>
              <p:spPr>
                <a:xfrm>
                  <a:off x="2195244" y="4710668"/>
                  <a:ext cx="2577450" cy="759777"/>
                </a:xfrm>
                <a:custGeom>
                  <a:avLst/>
                  <a:gdLst>
                    <a:gd name="connsiteX0" fmla="*/ 31058 w 3676650"/>
                    <a:gd name="connsiteY0" fmla="*/ 0 h 1083799"/>
                    <a:gd name="connsiteX1" fmla="*/ 104621 w 3676650"/>
                    <a:gd name="connsiteY1" fmla="*/ 78935 h 1083799"/>
                    <a:gd name="connsiteX2" fmla="*/ 1838325 w 3676650"/>
                    <a:gd name="connsiteY2" fmla="*/ 612310 h 1083799"/>
                    <a:gd name="connsiteX3" fmla="*/ 3572030 w 3676650"/>
                    <a:gd name="connsiteY3" fmla="*/ 78935 h 1083799"/>
                    <a:gd name="connsiteX4" fmla="*/ 3645592 w 3676650"/>
                    <a:gd name="connsiteY4" fmla="*/ 0 h 1083799"/>
                    <a:gd name="connsiteX5" fmla="*/ 3667159 w 3676650"/>
                    <a:gd name="connsiteY5" fmla="*/ 70657 h 1083799"/>
                    <a:gd name="connsiteX6" fmla="*/ 3676650 w 3676650"/>
                    <a:gd name="connsiteY6" fmla="*/ 164636 h 1083799"/>
                    <a:gd name="connsiteX7" fmla="*/ 1838325 w 3676650"/>
                    <a:gd name="connsiteY7" fmla="*/ 1083799 h 1083799"/>
                    <a:gd name="connsiteX8" fmla="*/ 0 w 3676650"/>
                    <a:gd name="connsiteY8" fmla="*/ 164636 h 1083799"/>
                    <a:gd name="connsiteX9" fmla="*/ 9491 w 3676650"/>
                    <a:gd name="connsiteY9" fmla="*/ 70657 h 10837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676650" h="1083799">
                      <a:moveTo>
                        <a:pt x="31058" y="0"/>
                      </a:moveTo>
                      <a:lnTo>
                        <a:pt x="104621" y="78935"/>
                      </a:lnTo>
                      <a:cubicBezTo>
                        <a:pt x="438503" y="396637"/>
                        <a:pt x="1089689" y="612310"/>
                        <a:pt x="1838325" y="612310"/>
                      </a:cubicBezTo>
                      <a:cubicBezTo>
                        <a:pt x="2586962" y="612310"/>
                        <a:pt x="3238148" y="396637"/>
                        <a:pt x="3572030" y="78935"/>
                      </a:cubicBezTo>
                      <a:lnTo>
                        <a:pt x="3645592" y="0"/>
                      </a:lnTo>
                      <a:lnTo>
                        <a:pt x="3667159" y="70657"/>
                      </a:lnTo>
                      <a:cubicBezTo>
                        <a:pt x="3673435" y="101557"/>
                        <a:pt x="3676650" y="132909"/>
                        <a:pt x="3676650" y="164636"/>
                      </a:cubicBezTo>
                      <a:cubicBezTo>
                        <a:pt x="3676650" y="672276"/>
                        <a:pt x="2853604" y="1083799"/>
                        <a:pt x="1838325" y="1083799"/>
                      </a:cubicBezTo>
                      <a:cubicBezTo>
                        <a:pt x="823046" y="1083799"/>
                        <a:pt x="0" y="672276"/>
                        <a:pt x="0" y="164636"/>
                      </a:cubicBezTo>
                      <a:cubicBezTo>
                        <a:pt x="0" y="132909"/>
                        <a:pt x="3215" y="101557"/>
                        <a:pt x="9491" y="7065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  <a:latin typeface="Century Gothic"/>
                    <a:cs typeface="Century Gothic"/>
                  </a:endParaRPr>
                </a:p>
              </p:txBody>
            </p:sp>
          </p:grpSp>
          <p:grpSp>
            <p:nvGrpSpPr>
              <p:cNvPr id="317" name="Group 316"/>
              <p:cNvGrpSpPr/>
              <p:nvPr/>
            </p:nvGrpSpPr>
            <p:grpSpPr>
              <a:xfrm>
                <a:off x="3676470" y="4314377"/>
                <a:ext cx="884622" cy="569532"/>
                <a:chOff x="2195244" y="1561982"/>
                <a:chExt cx="2577450" cy="1659401"/>
              </a:xfrm>
              <a:grpFill/>
            </p:grpSpPr>
            <p:sp>
              <p:nvSpPr>
                <p:cNvPr id="318" name="Freeform 317"/>
                <p:cNvSpPr/>
                <p:nvPr/>
              </p:nvSpPr>
              <p:spPr>
                <a:xfrm>
                  <a:off x="2195244" y="1561982"/>
                  <a:ext cx="2577450" cy="759777"/>
                </a:xfrm>
                <a:custGeom>
                  <a:avLst/>
                  <a:gdLst>
                    <a:gd name="connsiteX0" fmla="*/ 31058 w 3676650"/>
                    <a:gd name="connsiteY0" fmla="*/ 0 h 1083799"/>
                    <a:gd name="connsiteX1" fmla="*/ 104621 w 3676650"/>
                    <a:gd name="connsiteY1" fmla="*/ 78935 h 1083799"/>
                    <a:gd name="connsiteX2" fmla="*/ 1838325 w 3676650"/>
                    <a:gd name="connsiteY2" fmla="*/ 612310 h 1083799"/>
                    <a:gd name="connsiteX3" fmla="*/ 3572030 w 3676650"/>
                    <a:gd name="connsiteY3" fmla="*/ 78935 h 1083799"/>
                    <a:gd name="connsiteX4" fmla="*/ 3645592 w 3676650"/>
                    <a:gd name="connsiteY4" fmla="*/ 0 h 1083799"/>
                    <a:gd name="connsiteX5" fmla="*/ 3667159 w 3676650"/>
                    <a:gd name="connsiteY5" fmla="*/ 70657 h 1083799"/>
                    <a:gd name="connsiteX6" fmla="*/ 3676650 w 3676650"/>
                    <a:gd name="connsiteY6" fmla="*/ 164636 h 1083799"/>
                    <a:gd name="connsiteX7" fmla="*/ 1838325 w 3676650"/>
                    <a:gd name="connsiteY7" fmla="*/ 1083799 h 1083799"/>
                    <a:gd name="connsiteX8" fmla="*/ 0 w 3676650"/>
                    <a:gd name="connsiteY8" fmla="*/ 164636 h 1083799"/>
                    <a:gd name="connsiteX9" fmla="*/ 9491 w 3676650"/>
                    <a:gd name="connsiteY9" fmla="*/ 70657 h 10837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676650" h="1083799">
                      <a:moveTo>
                        <a:pt x="31058" y="0"/>
                      </a:moveTo>
                      <a:lnTo>
                        <a:pt x="104621" y="78935"/>
                      </a:lnTo>
                      <a:cubicBezTo>
                        <a:pt x="438503" y="396637"/>
                        <a:pt x="1089689" y="612310"/>
                        <a:pt x="1838325" y="612310"/>
                      </a:cubicBezTo>
                      <a:cubicBezTo>
                        <a:pt x="2586962" y="612310"/>
                        <a:pt x="3238148" y="396637"/>
                        <a:pt x="3572030" y="78935"/>
                      </a:cubicBezTo>
                      <a:lnTo>
                        <a:pt x="3645592" y="0"/>
                      </a:lnTo>
                      <a:lnTo>
                        <a:pt x="3667159" y="70657"/>
                      </a:lnTo>
                      <a:cubicBezTo>
                        <a:pt x="3673435" y="101557"/>
                        <a:pt x="3676650" y="132909"/>
                        <a:pt x="3676650" y="164636"/>
                      </a:cubicBezTo>
                      <a:cubicBezTo>
                        <a:pt x="3676650" y="672276"/>
                        <a:pt x="2853604" y="1083799"/>
                        <a:pt x="1838325" y="1083799"/>
                      </a:cubicBezTo>
                      <a:cubicBezTo>
                        <a:pt x="823046" y="1083799"/>
                        <a:pt x="0" y="672276"/>
                        <a:pt x="0" y="164636"/>
                      </a:cubicBezTo>
                      <a:cubicBezTo>
                        <a:pt x="0" y="132909"/>
                        <a:pt x="3215" y="101557"/>
                        <a:pt x="9491" y="7065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  <a:latin typeface="Century Gothic"/>
                    <a:cs typeface="Century Gothic"/>
                  </a:endParaRPr>
                </a:p>
              </p:txBody>
            </p:sp>
            <p:sp>
              <p:nvSpPr>
                <p:cNvPr id="319" name="Freeform 318"/>
                <p:cNvSpPr/>
                <p:nvPr/>
              </p:nvSpPr>
              <p:spPr>
                <a:xfrm>
                  <a:off x="2195244" y="2011794"/>
                  <a:ext cx="2577450" cy="759777"/>
                </a:xfrm>
                <a:custGeom>
                  <a:avLst/>
                  <a:gdLst>
                    <a:gd name="connsiteX0" fmla="*/ 31058 w 3676650"/>
                    <a:gd name="connsiteY0" fmla="*/ 0 h 1083799"/>
                    <a:gd name="connsiteX1" fmla="*/ 104621 w 3676650"/>
                    <a:gd name="connsiteY1" fmla="*/ 78935 h 1083799"/>
                    <a:gd name="connsiteX2" fmla="*/ 1838325 w 3676650"/>
                    <a:gd name="connsiteY2" fmla="*/ 612310 h 1083799"/>
                    <a:gd name="connsiteX3" fmla="*/ 3572030 w 3676650"/>
                    <a:gd name="connsiteY3" fmla="*/ 78935 h 1083799"/>
                    <a:gd name="connsiteX4" fmla="*/ 3645592 w 3676650"/>
                    <a:gd name="connsiteY4" fmla="*/ 0 h 1083799"/>
                    <a:gd name="connsiteX5" fmla="*/ 3667159 w 3676650"/>
                    <a:gd name="connsiteY5" fmla="*/ 70657 h 1083799"/>
                    <a:gd name="connsiteX6" fmla="*/ 3676650 w 3676650"/>
                    <a:gd name="connsiteY6" fmla="*/ 164636 h 1083799"/>
                    <a:gd name="connsiteX7" fmla="*/ 1838325 w 3676650"/>
                    <a:gd name="connsiteY7" fmla="*/ 1083799 h 1083799"/>
                    <a:gd name="connsiteX8" fmla="*/ 0 w 3676650"/>
                    <a:gd name="connsiteY8" fmla="*/ 164636 h 1083799"/>
                    <a:gd name="connsiteX9" fmla="*/ 9491 w 3676650"/>
                    <a:gd name="connsiteY9" fmla="*/ 70657 h 10837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676650" h="1083799">
                      <a:moveTo>
                        <a:pt x="31058" y="0"/>
                      </a:moveTo>
                      <a:lnTo>
                        <a:pt x="104621" y="78935"/>
                      </a:lnTo>
                      <a:cubicBezTo>
                        <a:pt x="438503" y="396637"/>
                        <a:pt x="1089689" y="612310"/>
                        <a:pt x="1838325" y="612310"/>
                      </a:cubicBezTo>
                      <a:cubicBezTo>
                        <a:pt x="2586962" y="612310"/>
                        <a:pt x="3238148" y="396637"/>
                        <a:pt x="3572030" y="78935"/>
                      </a:cubicBezTo>
                      <a:lnTo>
                        <a:pt x="3645592" y="0"/>
                      </a:lnTo>
                      <a:lnTo>
                        <a:pt x="3667159" y="70657"/>
                      </a:lnTo>
                      <a:cubicBezTo>
                        <a:pt x="3673435" y="101557"/>
                        <a:pt x="3676650" y="132909"/>
                        <a:pt x="3676650" y="164636"/>
                      </a:cubicBezTo>
                      <a:cubicBezTo>
                        <a:pt x="3676650" y="672276"/>
                        <a:pt x="2853604" y="1083799"/>
                        <a:pt x="1838325" y="1083799"/>
                      </a:cubicBezTo>
                      <a:cubicBezTo>
                        <a:pt x="823046" y="1083799"/>
                        <a:pt x="0" y="672276"/>
                        <a:pt x="0" y="164636"/>
                      </a:cubicBezTo>
                      <a:cubicBezTo>
                        <a:pt x="0" y="132909"/>
                        <a:pt x="3215" y="101557"/>
                        <a:pt x="9491" y="7065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  <a:latin typeface="Century Gothic"/>
                    <a:cs typeface="Century Gothic"/>
                  </a:endParaRPr>
                </a:p>
              </p:txBody>
            </p:sp>
            <p:sp>
              <p:nvSpPr>
                <p:cNvPr id="320" name="Freeform 319"/>
                <p:cNvSpPr/>
                <p:nvPr/>
              </p:nvSpPr>
              <p:spPr>
                <a:xfrm>
                  <a:off x="2195244" y="2461606"/>
                  <a:ext cx="2577450" cy="759777"/>
                </a:xfrm>
                <a:custGeom>
                  <a:avLst/>
                  <a:gdLst>
                    <a:gd name="connsiteX0" fmla="*/ 31058 w 3676650"/>
                    <a:gd name="connsiteY0" fmla="*/ 0 h 1083799"/>
                    <a:gd name="connsiteX1" fmla="*/ 104621 w 3676650"/>
                    <a:gd name="connsiteY1" fmla="*/ 78935 h 1083799"/>
                    <a:gd name="connsiteX2" fmla="*/ 1838325 w 3676650"/>
                    <a:gd name="connsiteY2" fmla="*/ 612310 h 1083799"/>
                    <a:gd name="connsiteX3" fmla="*/ 3572030 w 3676650"/>
                    <a:gd name="connsiteY3" fmla="*/ 78935 h 1083799"/>
                    <a:gd name="connsiteX4" fmla="*/ 3645592 w 3676650"/>
                    <a:gd name="connsiteY4" fmla="*/ 0 h 1083799"/>
                    <a:gd name="connsiteX5" fmla="*/ 3667159 w 3676650"/>
                    <a:gd name="connsiteY5" fmla="*/ 70657 h 1083799"/>
                    <a:gd name="connsiteX6" fmla="*/ 3676650 w 3676650"/>
                    <a:gd name="connsiteY6" fmla="*/ 164636 h 1083799"/>
                    <a:gd name="connsiteX7" fmla="*/ 1838325 w 3676650"/>
                    <a:gd name="connsiteY7" fmla="*/ 1083799 h 1083799"/>
                    <a:gd name="connsiteX8" fmla="*/ 0 w 3676650"/>
                    <a:gd name="connsiteY8" fmla="*/ 164636 h 1083799"/>
                    <a:gd name="connsiteX9" fmla="*/ 9491 w 3676650"/>
                    <a:gd name="connsiteY9" fmla="*/ 70657 h 10837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676650" h="1083799">
                      <a:moveTo>
                        <a:pt x="31058" y="0"/>
                      </a:moveTo>
                      <a:lnTo>
                        <a:pt x="104621" y="78935"/>
                      </a:lnTo>
                      <a:cubicBezTo>
                        <a:pt x="438503" y="396637"/>
                        <a:pt x="1089689" y="612310"/>
                        <a:pt x="1838325" y="612310"/>
                      </a:cubicBezTo>
                      <a:cubicBezTo>
                        <a:pt x="2586962" y="612310"/>
                        <a:pt x="3238148" y="396637"/>
                        <a:pt x="3572030" y="78935"/>
                      </a:cubicBezTo>
                      <a:lnTo>
                        <a:pt x="3645592" y="0"/>
                      </a:lnTo>
                      <a:lnTo>
                        <a:pt x="3667159" y="70657"/>
                      </a:lnTo>
                      <a:cubicBezTo>
                        <a:pt x="3673435" y="101557"/>
                        <a:pt x="3676650" y="132909"/>
                        <a:pt x="3676650" y="164636"/>
                      </a:cubicBezTo>
                      <a:cubicBezTo>
                        <a:pt x="3676650" y="672276"/>
                        <a:pt x="2853604" y="1083799"/>
                        <a:pt x="1838325" y="1083799"/>
                      </a:cubicBezTo>
                      <a:cubicBezTo>
                        <a:pt x="823046" y="1083799"/>
                        <a:pt x="0" y="672276"/>
                        <a:pt x="0" y="164636"/>
                      </a:cubicBezTo>
                      <a:cubicBezTo>
                        <a:pt x="0" y="132909"/>
                        <a:pt x="3215" y="101557"/>
                        <a:pt x="9491" y="7065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  <a:latin typeface="Century Gothic"/>
                    <a:cs typeface="Century Gothic"/>
                  </a:endParaRPr>
                </a:p>
              </p:txBody>
            </p:sp>
          </p:grpSp>
        </p:grpSp>
        <p:sp>
          <p:nvSpPr>
            <p:cNvPr id="314" name="Freeform 313"/>
            <p:cNvSpPr/>
            <p:nvPr/>
          </p:nvSpPr>
          <p:spPr>
            <a:xfrm>
              <a:off x="1937410" y="3020881"/>
              <a:ext cx="884622" cy="442310"/>
            </a:xfrm>
            <a:custGeom>
              <a:avLst/>
              <a:gdLst>
                <a:gd name="connsiteX0" fmla="*/ 442311 w 884622"/>
                <a:gd name="connsiteY0" fmla="*/ 0 h 442310"/>
                <a:gd name="connsiteX1" fmla="*/ 884622 w 884622"/>
                <a:gd name="connsiteY1" fmla="*/ 221155 h 442310"/>
                <a:gd name="connsiteX2" fmla="*/ 442311 w 884622"/>
                <a:gd name="connsiteY2" fmla="*/ 442310 h 442310"/>
                <a:gd name="connsiteX3" fmla="*/ 0 w 884622"/>
                <a:gd name="connsiteY3" fmla="*/ 221155 h 442310"/>
                <a:gd name="connsiteX4" fmla="*/ 442311 w 884622"/>
                <a:gd name="connsiteY4" fmla="*/ 0 h 442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4622" h="442310">
                  <a:moveTo>
                    <a:pt x="442311" y="0"/>
                  </a:moveTo>
                  <a:cubicBezTo>
                    <a:pt x="686593" y="0"/>
                    <a:pt x="884622" y="99015"/>
                    <a:pt x="884622" y="221155"/>
                  </a:cubicBezTo>
                  <a:cubicBezTo>
                    <a:pt x="884622" y="343296"/>
                    <a:pt x="686593" y="442310"/>
                    <a:pt x="442311" y="442310"/>
                  </a:cubicBezTo>
                  <a:cubicBezTo>
                    <a:pt x="198029" y="442310"/>
                    <a:pt x="0" y="343296"/>
                    <a:pt x="0" y="221155"/>
                  </a:cubicBezTo>
                  <a:cubicBezTo>
                    <a:pt x="0" y="99015"/>
                    <a:pt x="198029" y="0"/>
                    <a:pt x="442311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prstClr val="white"/>
                </a:solidFill>
                <a:latin typeface="Century Gothic"/>
                <a:cs typeface="Century Gothic"/>
              </a:endParaRPr>
            </a:p>
          </p:txBody>
        </p:sp>
      </p:grpSp>
      <p:grpSp>
        <p:nvGrpSpPr>
          <p:cNvPr id="295" name="Group 294"/>
          <p:cNvGrpSpPr/>
          <p:nvPr/>
        </p:nvGrpSpPr>
        <p:grpSpPr>
          <a:xfrm>
            <a:off x="6478510" y="2386755"/>
            <a:ext cx="1235435" cy="2784949"/>
            <a:chOff x="1937410" y="3020881"/>
            <a:chExt cx="884622" cy="1994136"/>
          </a:xfrm>
          <a:solidFill>
            <a:schemeClr val="bg1">
              <a:lumMod val="85000"/>
            </a:schemeClr>
          </a:solidFill>
        </p:grpSpPr>
        <p:grpSp>
          <p:nvGrpSpPr>
            <p:cNvPr id="296" name="Group 295"/>
            <p:cNvGrpSpPr/>
            <p:nvPr/>
          </p:nvGrpSpPr>
          <p:grpSpPr>
            <a:xfrm>
              <a:off x="1937410" y="3367967"/>
              <a:ext cx="884622" cy="1647050"/>
              <a:chOff x="3676470" y="3236859"/>
              <a:chExt cx="884622" cy="1647050"/>
            </a:xfrm>
            <a:grpFill/>
          </p:grpSpPr>
          <p:grpSp>
            <p:nvGrpSpPr>
              <p:cNvPr id="298" name="Group 297"/>
              <p:cNvGrpSpPr/>
              <p:nvPr/>
            </p:nvGrpSpPr>
            <p:grpSpPr>
              <a:xfrm>
                <a:off x="3676470" y="3236859"/>
                <a:ext cx="884622" cy="1187061"/>
                <a:chOff x="2195244" y="2011794"/>
                <a:chExt cx="2577450" cy="3458651"/>
              </a:xfrm>
              <a:grpFill/>
            </p:grpSpPr>
            <p:sp>
              <p:nvSpPr>
                <p:cNvPr id="303" name="Freeform 302"/>
                <p:cNvSpPr/>
                <p:nvPr/>
              </p:nvSpPr>
              <p:spPr>
                <a:xfrm>
                  <a:off x="2195244" y="2011794"/>
                  <a:ext cx="2577450" cy="759777"/>
                </a:xfrm>
                <a:custGeom>
                  <a:avLst/>
                  <a:gdLst>
                    <a:gd name="connsiteX0" fmla="*/ 31058 w 3676650"/>
                    <a:gd name="connsiteY0" fmla="*/ 0 h 1083799"/>
                    <a:gd name="connsiteX1" fmla="*/ 104621 w 3676650"/>
                    <a:gd name="connsiteY1" fmla="*/ 78935 h 1083799"/>
                    <a:gd name="connsiteX2" fmla="*/ 1838325 w 3676650"/>
                    <a:gd name="connsiteY2" fmla="*/ 612310 h 1083799"/>
                    <a:gd name="connsiteX3" fmla="*/ 3572030 w 3676650"/>
                    <a:gd name="connsiteY3" fmla="*/ 78935 h 1083799"/>
                    <a:gd name="connsiteX4" fmla="*/ 3645592 w 3676650"/>
                    <a:gd name="connsiteY4" fmla="*/ 0 h 1083799"/>
                    <a:gd name="connsiteX5" fmla="*/ 3667159 w 3676650"/>
                    <a:gd name="connsiteY5" fmla="*/ 70657 h 1083799"/>
                    <a:gd name="connsiteX6" fmla="*/ 3676650 w 3676650"/>
                    <a:gd name="connsiteY6" fmla="*/ 164636 h 1083799"/>
                    <a:gd name="connsiteX7" fmla="*/ 1838325 w 3676650"/>
                    <a:gd name="connsiteY7" fmla="*/ 1083799 h 1083799"/>
                    <a:gd name="connsiteX8" fmla="*/ 0 w 3676650"/>
                    <a:gd name="connsiteY8" fmla="*/ 164636 h 1083799"/>
                    <a:gd name="connsiteX9" fmla="*/ 9491 w 3676650"/>
                    <a:gd name="connsiteY9" fmla="*/ 70657 h 10837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676650" h="1083799">
                      <a:moveTo>
                        <a:pt x="31058" y="0"/>
                      </a:moveTo>
                      <a:lnTo>
                        <a:pt x="104621" y="78935"/>
                      </a:lnTo>
                      <a:cubicBezTo>
                        <a:pt x="438503" y="396637"/>
                        <a:pt x="1089689" y="612310"/>
                        <a:pt x="1838325" y="612310"/>
                      </a:cubicBezTo>
                      <a:cubicBezTo>
                        <a:pt x="2586962" y="612310"/>
                        <a:pt x="3238148" y="396637"/>
                        <a:pt x="3572030" y="78935"/>
                      </a:cubicBezTo>
                      <a:lnTo>
                        <a:pt x="3645592" y="0"/>
                      </a:lnTo>
                      <a:lnTo>
                        <a:pt x="3667159" y="70657"/>
                      </a:lnTo>
                      <a:cubicBezTo>
                        <a:pt x="3673435" y="101557"/>
                        <a:pt x="3676650" y="132909"/>
                        <a:pt x="3676650" y="164636"/>
                      </a:cubicBezTo>
                      <a:cubicBezTo>
                        <a:pt x="3676650" y="672276"/>
                        <a:pt x="2853604" y="1083799"/>
                        <a:pt x="1838325" y="1083799"/>
                      </a:cubicBezTo>
                      <a:cubicBezTo>
                        <a:pt x="823046" y="1083799"/>
                        <a:pt x="0" y="672276"/>
                        <a:pt x="0" y="164636"/>
                      </a:cubicBezTo>
                      <a:cubicBezTo>
                        <a:pt x="0" y="132909"/>
                        <a:pt x="3215" y="101557"/>
                        <a:pt x="9491" y="7065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  <a:latin typeface="Century Gothic"/>
                    <a:cs typeface="Century Gothic"/>
                  </a:endParaRPr>
                </a:p>
              </p:txBody>
            </p:sp>
            <p:sp>
              <p:nvSpPr>
                <p:cNvPr id="304" name="Freeform 303"/>
                <p:cNvSpPr/>
                <p:nvPr/>
              </p:nvSpPr>
              <p:spPr>
                <a:xfrm>
                  <a:off x="2195244" y="2461606"/>
                  <a:ext cx="2577450" cy="759777"/>
                </a:xfrm>
                <a:custGeom>
                  <a:avLst/>
                  <a:gdLst>
                    <a:gd name="connsiteX0" fmla="*/ 31058 w 3676650"/>
                    <a:gd name="connsiteY0" fmla="*/ 0 h 1083799"/>
                    <a:gd name="connsiteX1" fmla="*/ 104621 w 3676650"/>
                    <a:gd name="connsiteY1" fmla="*/ 78935 h 1083799"/>
                    <a:gd name="connsiteX2" fmla="*/ 1838325 w 3676650"/>
                    <a:gd name="connsiteY2" fmla="*/ 612310 h 1083799"/>
                    <a:gd name="connsiteX3" fmla="*/ 3572030 w 3676650"/>
                    <a:gd name="connsiteY3" fmla="*/ 78935 h 1083799"/>
                    <a:gd name="connsiteX4" fmla="*/ 3645592 w 3676650"/>
                    <a:gd name="connsiteY4" fmla="*/ 0 h 1083799"/>
                    <a:gd name="connsiteX5" fmla="*/ 3667159 w 3676650"/>
                    <a:gd name="connsiteY5" fmla="*/ 70657 h 1083799"/>
                    <a:gd name="connsiteX6" fmla="*/ 3676650 w 3676650"/>
                    <a:gd name="connsiteY6" fmla="*/ 164636 h 1083799"/>
                    <a:gd name="connsiteX7" fmla="*/ 1838325 w 3676650"/>
                    <a:gd name="connsiteY7" fmla="*/ 1083799 h 1083799"/>
                    <a:gd name="connsiteX8" fmla="*/ 0 w 3676650"/>
                    <a:gd name="connsiteY8" fmla="*/ 164636 h 1083799"/>
                    <a:gd name="connsiteX9" fmla="*/ 9491 w 3676650"/>
                    <a:gd name="connsiteY9" fmla="*/ 70657 h 10837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676650" h="1083799">
                      <a:moveTo>
                        <a:pt x="31058" y="0"/>
                      </a:moveTo>
                      <a:lnTo>
                        <a:pt x="104621" y="78935"/>
                      </a:lnTo>
                      <a:cubicBezTo>
                        <a:pt x="438503" y="396637"/>
                        <a:pt x="1089689" y="612310"/>
                        <a:pt x="1838325" y="612310"/>
                      </a:cubicBezTo>
                      <a:cubicBezTo>
                        <a:pt x="2586962" y="612310"/>
                        <a:pt x="3238148" y="396637"/>
                        <a:pt x="3572030" y="78935"/>
                      </a:cubicBezTo>
                      <a:lnTo>
                        <a:pt x="3645592" y="0"/>
                      </a:lnTo>
                      <a:lnTo>
                        <a:pt x="3667159" y="70657"/>
                      </a:lnTo>
                      <a:cubicBezTo>
                        <a:pt x="3673435" y="101557"/>
                        <a:pt x="3676650" y="132909"/>
                        <a:pt x="3676650" y="164636"/>
                      </a:cubicBezTo>
                      <a:cubicBezTo>
                        <a:pt x="3676650" y="672276"/>
                        <a:pt x="2853604" y="1083799"/>
                        <a:pt x="1838325" y="1083799"/>
                      </a:cubicBezTo>
                      <a:cubicBezTo>
                        <a:pt x="823046" y="1083799"/>
                        <a:pt x="0" y="672276"/>
                        <a:pt x="0" y="164636"/>
                      </a:cubicBezTo>
                      <a:cubicBezTo>
                        <a:pt x="0" y="132909"/>
                        <a:pt x="3215" y="101557"/>
                        <a:pt x="9491" y="7065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  <a:latin typeface="Century Gothic"/>
                    <a:cs typeface="Century Gothic"/>
                  </a:endParaRPr>
                </a:p>
              </p:txBody>
            </p:sp>
            <p:sp>
              <p:nvSpPr>
                <p:cNvPr id="305" name="Freeform 304"/>
                <p:cNvSpPr/>
                <p:nvPr/>
              </p:nvSpPr>
              <p:spPr>
                <a:xfrm>
                  <a:off x="2195244" y="2911418"/>
                  <a:ext cx="2577450" cy="759777"/>
                </a:xfrm>
                <a:custGeom>
                  <a:avLst/>
                  <a:gdLst>
                    <a:gd name="connsiteX0" fmla="*/ 31058 w 3676650"/>
                    <a:gd name="connsiteY0" fmla="*/ 0 h 1083799"/>
                    <a:gd name="connsiteX1" fmla="*/ 104621 w 3676650"/>
                    <a:gd name="connsiteY1" fmla="*/ 78935 h 1083799"/>
                    <a:gd name="connsiteX2" fmla="*/ 1838325 w 3676650"/>
                    <a:gd name="connsiteY2" fmla="*/ 612310 h 1083799"/>
                    <a:gd name="connsiteX3" fmla="*/ 3572030 w 3676650"/>
                    <a:gd name="connsiteY3" fmla="*/ 78935 h 1083799"/>
                    <a:gd name="connsiteX4" fmla="*/ 3645592 w 3676650"/>
                    <a:gd name="connsiteY4" fmla="*/ 0 h 1083799"/>
                    <a:gd name="connsiteX5" fmla="*/ 3667159 w 3676650"/>
                    <a:gd name="connsiteY5" fmla="*/ 70657 h 1083799"/>
                    <a:gd name="connsiteX6" fmla="*/ 3676650 w 3676650"/>
                    <a:gd name="connsiteY6" fmla="*/ 164636 h 1083799"/>
                    <a:gd name="connsiteX7" fmla="*/ 1838325 w 3676650"/>
                    <a:gd name="connsiteY7" fmla="*/ 1083799 h 1083799"/>
                    <a:gd name="connsiteX8" fmla="*/ 0 w 3676650"/>
                    <a:gd name="connsiteY8" fmla="*/ 164636 h 1083799"/>
                    <a:gd name="connsiteX9" fmla="*/ 9491 w 3676650"/>
                    <a:gd name="connsiteY9" fmla="*/ 70657 h 10837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676650" h="1083799">
                      <a:moveTo>
                        <a:pt x="31058" y="0"/>
                      </a:moveTo>
                      <a:lnTo>
                        <a:pt x="104621" y="78935"/>
                      </a:lnTo>
                      <a:cubicBezTo>
                        <a:pt x="438503" y="396637"/>
                        <a:pt x="1089689" y="612310"/>
                        <a:pt x="1838325" y="612310"/>
                      </a:cubicBezTo>
                      <a:cubicBezTo>
                        <a:pt x="2586962" y="612310"/>
                        <a:pt x="3238148" y="396637"/>
                        <a:pt x="3572030" y="78935"/>
                      </a:cubicBezTo>
                      <a:lnTo>
                        <a:pt x="3645592" y="0"/>
                      </a:lnTo>
                      <a:lnTo>
                        <a:pt x="3667159" y="70657"/>
                      </a:lnTo>
                      <a:cubicBezTo>
                        <a:pt x="3673435" y="101557"/>
                        <a:pt x="3676650" y="132909"/>
                        <a:pt x="3676650" y="164636"/>
                      </a:cubicBezTo>
                      <a:cubicBezTo>
                        <a:pt x="3676650" y="672276"/>
                        <a:pt x="2853604" y="1083799"/>
                        <a:pt x="1838325" y="1083799"/>
                      </a:cubicBezTo>
                      <a:cubicBezTo>
                        <a:pt x="823046" y="1083799"/>
                        <a:pt x="0" y="672276"/>
                        <a:pt x="0" y="164636"/>
                      </a:cubicBezTo>
                      <a:cubicBezTo>
                        <a:pt x="0" y="132909"/>
                        <a:pt x="3215" y="101557"/>
                        <a:pt x="9491" y="7065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  <a:latin typeface="Century Gothic"/>
                    <a:cs typeface="Century Gothic"/>
                  </a:endParaRPr>
                </a:p>
              </p:txBody>
            </p:sp>
            <p:sp>
              <p:nvSpPr>
                <p:cNvPr id="306" name="Freeform 305"/>
                <p:cNvSpPr/>
                <p:nvPr/>
              </p:nvSpPr>
              <p:spPr>
                <a:xfrm>
                  <a:off x="2195244" y="3361230"/>
                  <a:ext cx="2577450" cy="759777"/>
                </a:xfrm>
                <a:custGeom>
                  <a:avLst/>
                  <a:gdLst>
                    <a:gd name="connsiteX0" fmla="*/ 31058 w 3676650"/>
                    <a:gd name="connsiteY0" fmla="*/ 0 h 1083799"/>
                    <a:gd name="connsiteX1" fmla="*/ 104621 w 3676650"/>
                    <a:gd name="connsiteY1" fmla="*/ 78935 h 1083799"/>
                    <a:gd name="connsiteX2" fmla="*/ 1838325 w 3676650"/>
                    <a:gd name="connsiteY2" fmla="*/ 612310 h 1083799"/>
                    <a:gd name="connsiteX3" fmla="*/ 3572030 w 3676650"/>
                    <a:gd name="connsiteY3" fmla="*/ 78935 h 1083799"/>
                    <a:gd name="connsiteX4" fmla="*/ 3645592 w 3676650"/>
                    <a:gd name="connsiteY4" fmla="*/ 0 h 1083799"/>
                    <a:gd name="connsiteX5" fmla="*/ 3667159 w 3676650"/>
                    <a:gd name="connsiteY5" fmla="*/ 70657 h 1083799"/>
                    <a:gd name="connsiteX6" fmla="*/ 3676650 w 3676650"/>
                    <a:gd name="connsiteY6" fmla="*/ 164636 h 1083799"/>
                    <a:gd name="connsiteX7" fmla="*/ 1838325 w 3676650"/>
                    <a:gd name="connsiteY7" fmla="*/ 1083799 h 1083799"/>
                    <a:gd name="connsiteX8" fmla="*/ 0 w 3676650"/>
                    <a:gd name="connsiteY8" fmla="*/ 164636 h 1083799"/>
                    <a:gd name="connsiteX9" fmla="*/ 9491 w 3676650"/>
                    <a:gd name="connsiteY9" fmla="*/ 70657 h 10837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676650" h="1083799">
                      <a:moveTo>
                        <a:pt x="31058" y="0"/>
                      </a:moveTo>
                      <a:lnTo>
                        <a:pt x="104621" y="78935"/>
                      </a:lnTo>
                      <a:cubicBezTo>
                        <a:pt x="438503" y="396637"/>
                        <a:pt x="1089689" y="612310"/>
                        <a:pt x="1838325" y="612310"/>
                      </a:cubicBezTo>
                      <a:cubicBezTo>
                        <a:pt x="2586962" y="612310"/>
                        <a:pt x="3238148" y="396637"/>
                        <a:pt x="3572030" y="78935"/>
                      </a:cubicBezTo>
                      <a:lnTo>
                        <a:pt x="3645592" y="0"/>
                      </a:lnTo>
                      <a:lnTo>
                        <a:pt x="3667159" y="70657"/>
                      </a:lnTo>
                      <a:cubicBezTo>
                        <a:pt x="3673435" y="101557"/>
                        <a:pt x="3676650" y="132909"/>
                        <a:pt x="3676650" y="164636"/>
                      </a:cubicBezTo>
                      <a:cubicBezTo>
                        <a:pt x="3676650" y="672276"/>
                        <a:pt x="2853604" y="1083799"/>
                        <a:pt x="1838325" y="1083799"/>
                      </a:cubicBezTo>
                      <a:cubicBezTo>
                        <a:pt x="823046" y="1083799"/>
                        <a:pt x="0" y="672276"/>
                        <a:pt x="0" y="164636"/>
                      </a:cubicBezTo>
                      <a:cubicBezTo>
                        <a:pt x="0" y="132909"/>
                        <a:pt x="3215" y="101557"/>
                        <a:pt x="9491" y="7065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  <a:latin typeface="Century Gothic"/>
                    <a:cs typeface="Century Gothic"/>
                  </a:endParaRPr>
                </a:p>
              </p:txBody>
            </p:sp>
            <p:sp>
              <p:nvSpPr>
                <p:cNvPr id="307" name="Freeform 306"/>
                <p:cNvSpPr/>
                <p:nvPr/>
              </p:nvSpPr>
              <p:spPr>
                <a:xfrm>
                  <a:off x="2195244" y="3811042"/>
                  <a:ext cx="2577450" cy="759777"/>
                </a:xfrm>
                <a:custGeom>
                  <a:avLst/>
                  <a:gdLst>
                    <a:gd name="connsiteX0" fmla="*/ 31058 w 3676650"/>
                    <a:gd name="connsiteY0" fmla="*/ 0 h 1083799"/>
                    <a:gd name="connsiteX1" fmla="*/ 104621 w 3676650"/>
                    <a:gd name="connsiteY1" fmla="*/ 78935 h 1083799"/>
                    <a:gd name="connsiteX2" fmla="*/ 1838325 w 3676650"/>
                    <a:gd name="connsiteY2" fmla="*/ 612310 h 1083799"/>
                    <a:gd name="connsiteX3" fmla="*/ 3572030 w 3676650"/>
                    <a:gd name="connsiteY3" fmla="*/ 78935 h 1083799"/>
                    <a:gd name="connsiteX4" fmla="*/ 3645592 w 3676650"/>
                    <a:gd name="connsiteY4" fmla="*/ 0 h 1083799"/>
                    <a:gd name="connsiteX5" fmla="*/ 3667159 w 3676650"/>
                    <a:gd name="connsiteY5" fmla="*/ 70657 h 1083799"/>
                    <a:gd name="connsiteX6" fmla="*/ 3676650 w 3676650"/>
                    <a:gd name="connsiteY6" fmla="*/ 164636 h 1083799"/>
                    <a:gd name="connsiteX7" fmla="*/ 1838325 w 3676650"/>
                    <a:gd name="connsiteY7" fmla="*/ 1083799 h 1083799"/>
                    <a:gd name="connsiteX8" fmla="*/ 0 w 3676650"/>
                    <a:gd name="connsiteY8" fmla="*/ 164636 h 1083799"/>
                    <a:gd name="connsiteX9" fmla="*/ 9491 w 3676650"/>
                    <a:gd name="connsiteY9" fmla="*/ 70657 h 10837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676650" h="1083799">
                      <a:moveTo>
                        <a:pt x="31058" y="0"/>
                      </a:moveTo>
                      <a:lnTo>
                        <a:pt x="104621" y="78935"/>
                      </a:lnTo>
                      <a:cubicBezTo>
                        <a:pt x="438503" y="396637"/>
                        <a:pt x="1089689" y="612310"/>
                        <a:pt x="1838325" y="612310"/>
                      </a:cubicBezTo>
                      <a:cubicBezTo>
                        <a:pt x="2586962" y="612310"/>
                        <a:pt x="3238148" y="396637"/>
                        <a:pt x="3572030" y="78935"/>
                      </a:cubicBezTo>
                      <a:lnTo>
                        <a:pt x="3645592" y="0"/>
                      </a:lnTo>
                      <a:lnTo>
                        <a:pt x="3667159" y="70657"/>
                      </a:lnTo>
                      <a:cubicBezTo>
                        <a:pt x="3673435" y="101557"/>
                        <a:pt x="3676650" y="132909"/>
                        <a:pt x="3676650" y="164636"/>
                      </a:cubicBezTo>
                      <a:cubicBezTo>
                        <a:pt x="3676650" y="672276"/>
                        <a:pt x="2853604" y="1083799"/>
                        <a:pt x="1838325" y="1083799"/>
                      </a:cubicBezTo>
                      <a:cubicBezTo>
                        <a:pt x="823046" y="1083799"/>
                        <a:pt x="0" y="672276"/>
                        <a:pt x="0" y="164636"/>
                      </a:cubicBezTo>
                      <a:cubicBezTo>
                        <a:pt x="0" y="132909"/>
                        <a:pt x="3215" y="101557"/>
                        <a:pt x="9491" y="7065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  <a:latin typeface="Century Gothic"/>
                    <a:cs typeface="Century Gothic"/>
                  </a:endParaRPr>
                </a:p>
              </p:txBody>
            </p:sp>
            <p:sp>
              <p:nvSpPr>
                <p:cNvPr id="308" name="Freeform 307"/>
                <p:cNvSpPr/>
                <p:nvPr/>
              </p:nvSpPr>
              <p:spPr>
                <a:xfrm>
                  <a:off x="2195244" y="4260854"/>
                  <a:ext cx="2577450" cy="759777"/>
                </a:xfrm>
                <a:custGeom>
                  <a:avLst/>
                  <a:gdLst>
                    <a:gd name="connsiteX0" fmla="*/ 31058 w 3676650"/>
                    <a:gd name="connsiteY0" fmla="*/ 0 h 1083799"/>
                    <a:gd name="connsiteX1" fmla="*/ 104621 w 3676650"/>
                    <a:gd name="connsiteY1" fmla="*/ 78935 h 1083799"/>
                    <a:gd name="connsiteX2" fmla="*/ 1838325 w 3676650"/>
                    <a:gd name="connsiteY2" fmla="*/ 612310 h 1083799"/>
                    <a:gd name="connsiteX3" fmla="*/ 3572030 w 3676650"/>
                    <a:gd name="connsiteY3" fmla="*/ 78935 h 1083799"/>
                    <a:gd name="connsiteX4" fmla="*/ 3645592 w 3676650"/>
                    <a:gd name="connsiteY4" fmla="*/ 0 h 1083799"/>
                    <a:gd name="connsiteX5" fmla="*/ 3667159 w 3676650"/>
                    <a:gd name="connsiteY5" fmla="*/ 70657 h 1083799"/>
                    <a:gd name="connsiteX6" fmla="*/ 3676650 w 3676650"/>
                    <a:gd name="connsiteY6" fmla="*/ 164636 h 1083799"/>
                    <a:gd name="connsiteX7" fmla="*/ 1838325 w 3676650"/>
                    <a:gd name="connsiteY7" fmla="*/ 1083799 h 1083799"/>
                    <a:gd name="connsiteX8" fmla="*/ 0 w 3676650"/>
                    <a:gd name="connsiteY8" fmla="*/ 164636 h 1083799"/>
                    <a:gd name="connsiteX9" fmla="*/ 9491 w 3676650"/>
                    <a:gd name="connsiteY9" fmla="*/ 70657 h 10837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676650" h="1083799">
                      <a:moveTo>
                        <a:pt x="31058" y="0"/>
                      </a:moveTo>
                      <a:lnTo>
                        <a:pt x="104621" y="78935"/>
                      </a:lnTo>
                      <a:cubicBezTo>
                        <a:pt x="438503" y="396637"/>
                        <a:pt x="1089689" y="612310"/>
                        <a:pt x="1838325" y="612310"/>
                      </a:cubicBezTo>
                      <a:cubicBezTo>
                        <a:pt x="2586962" y="612310"/>
                        <a:pt x="3238148" y="396637"/>
                        <a:pt x="3572030" y="78935"/>
                      </a:cubicBezTo>
                      <a:lnTo>
                        <a:pt x="3645592" y="0"/>
                      </a:lnTo>
                      <a:lnTo>
                        <a:pt x="3667159" y="70657"/>
                      </a:lnTo>
                      <a:cubicBezTo>
                        <a:pt x="3673435" y="101557"/>
                        <a:pt x="3676650" y="132909"/>
                        <a:pt x="3676650" y="164636"/>
                      </a:cubicBezTo>
                      <a:cubicBezTo>
                        <a:pt x="3676650" y="672276"/>
                        <a:pt x="2853604" y="1083799"/>
                        <a:pt x="1838325" y="1083799"/>
                      </a:cubicBezTo>
                      <a:cubicBezTo>
                        <a:pt x="823046" y="1083799"/>
                        <a:pt x="0" y="672276"/>
                        <a:pt x="0" y="164636"/>
                      </a:cubicBezTo>
                      <a:cubicBezTo>
                        <a:pt x="0" y="132909"/>
                        <a:pt x="3215" y="101557"/>
                        <a:pt x="9491" y="7065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  <a:latin typeface="Century Gothic"/>
                    <a:cs typeface="Century Gothic"/>
                  </a:endParaRPr>
                </a:p>
              </p:txBody>
            </p:sp>
            <p:sp>
              <p:nvSpPr>
                <p:cNvPr id="309" name="Freeform 308"/>
                <p:cNvSpPr/>
                <p:nvPr/>
              </p:nvSpPr>
              <p:spPr>
                <a:xfrm>
                  <a:off x="2195244" y="4710668"/>
                  <a:ext cx="2577450" cy="759777"/>
                </a:xfrm>
                <a:custGeom>
                  <a:avLst/>
                  <a:gdLst>
                    <a:gd name="connsiteX0" fmla="*/ 31058 w 3676650"/>
                    <a:gd name="connsiteY0" fmla="*/ 0 h 1083799"/>
                    <a:gd name="connsiteX1" fmla="*/ 104621 w 3676650"/>
                    <a:gd name="connsiteY1" fmla="*/ 78935 h 1083799"/>
                    <a:gd name="connsiteX2" fmla="*/ 1838325 w 3676650"/>
                    <a:gd name="connsiteY2" fmla="*/ 612310 h 1083799"/>
                    <a:gd name="connsiteX3" fmla="*/ 3572030 w 3676650"/>
                    <a:gd name="connsiteY3" fmla="*/ 78935 h 1083799"/>
                    <a:gd name="connsiteX4" fmla="*/ 3645592 w 3676650"/>
                    <a:gd name="connsiteY4" fmla="*/ 0 h 1083799"/>
                    <a:gd name="connsiteX5" fmla="*/ 3667159 w 3676650"/>
                    <a:gd name="connsiteY5" fmla="*/ 70657 h 1083799"/>
                    <a:gd name="connsiteX6" fmla="*/ 3676650 w 3676650"/>
                    <a:gd name="connsiteY6" fmla="*/ 164636 h 1083799"/>
                    <a:gd name="connsiteX7" fmla="*/ 1838325 w 3676650"/>
                    <a:gd name="connsiteY7" fmla="*/ 1083799 h 1083799"/>
                    <a:gd name="connsiteX8" fmla="*/ 0 w 3676650"/>
                    <a:gd name="connsiteY8" fmla="*/ 164636 h 1083799"/>
                    <a:gd name="connsiteX9" fmla="*/ 9491 w 3676650"/>
                    <a:gd name="connsiteY9" fmla="*/ 70657 h 10837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676650" h="1083799">
                      <a:moveTo>
                        <a:pt x="31058" y="0"/>
                      </a:moveTo>
                      <a:lnTo>
                        <a:pt x="104621" y="78935"/>
                      </a:lnTo>
                      <a:cubicBezTo>
                        <a:pt x="438503" y="396637"/>
                        <a:pt x="1089689" y="612310"/>
                        <a:pt x="1838325" y="612310"/>
                      </a:cubicBezTo>
                      <a:cubicBezTo>
                        <a:pt x="2586962" y="612310"/>
                        <a:pt x="3238148" y="396637"/>
                        <a:pt x="3572030" y="78935"/>
                      </a:cubicBezTo>
                      <a:lnTo>
                        <a:pt x="3645592" y="0"/>
                      </a:lnTo>
                      <a:lnTo>
                        <a:pt x="3667159" y="70657"/>
                      </a:lnTo>
                      <a:cubicBezTo>
                        <a:pt x="3673435" y="101557"/>
                        <a:pt x="3676650" y="132909"/>
                        <a:pt x="3676650" y="164636"/>
                      </a:cubicBezTo>
                      <a:cubicBezTo>
                        <a:pt x="3676650" y="672276"/>
                        <a:pt x="2853604" y="1083799"/>
                        <a:pt x="1838325" y="1083799"/>
                      </a:cubicBezTo>
                      <a:cubicBezTo>
                        <a:pt x="823046" y="1083799"/>
                        <a:pt x="0" y="672276"/>
                        <a:pt x="0" y="164636"/>
                      </a:cubicBezTo>
                      <a:cubicBezTo>
                        <a:pt x="0" y="132909"/>
                        <a:pt x="3215" y="101557"/>
                        <a:pt x="9491" y="7065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  <a:latin typeface="Century Gothic"/>
                    <a:cs typeface="Century Gothic"/>
                  </a:endParaRPr>
                </a:p>
              </p:txBody>
            </p:sp>
          </p:grpSp>
          <p:grpSp>
            <p:nvGrpSpPr>
              <p:cNvPr id="299" name="Group 298"/>
              <p:cNvGrpSpPr/>
              <p:nvPr/>
            </p:nvGrpSpPr>
            <p:grpSpPr>
              <a:xfrm>
                <a:off x="3676470" y="4314377"/>
                <a:ext cx="884622" cy="569532"/>
                <a:chOff x="2195244" y="1561982"/>
                <a:chExt cx="2577450" cy="1659401"/>
              </a:xfrm>
              <a:grpFill/>
            </p:grpSpPr>
            <p:sp>
              <p:nvSpPr>
                <p:cNvPr id="300" name="Freeform 299"/>
                <p:cNvSpPr/>
                <p:nvPr/>
              </p:nvSpPr>
              <p:spPr>
                <a:xfrm>
                  <a:off x="2195244" y="1561982"/>
                  <a:ext cx="2577450" cy="759777"/>
                </a:xfrm>
                <a:custGeom>
                  <a:avLst/>
                  <a:gdLst>
                    <a:gd name="connsiteX0" fmla="*/ 31058 w 3676650"/>
                    <a:gd name="connsiteY0" fmla="*/ 0 h 1083799"/>
                    <a:gd name="connsiteX1" fmla="*/ 104621 w 3676650"/>
                    <a:gd name="connsiteY1" fmla="*/ 78935 h 1083799"/>
                    <a:gd name="connsiteX2" fmla="*/ 1838325 w 3676650"/>
                    <a:gd name="connsiteY2" fmla="*/ 612310 h 1083799"/>
                    <a:gd name="connsiteX3" fmla="*/ 3572030 w 3676650"/>
                    <a:gd name="connsiteY3" fmla="*/ 78935 h 1083799"/>
                    <a:gd name="connsiteX4" fmla="*/ 3645592 w 3676650"/>
                    <a:gd name="connsiteY4" fmla="*/ 0 h 1083799"/>
                    <a:gd name="connsiteX5" fmla="*/ 3667159 w 3676650"/>
                    <a:gd name="connsiteY5" fmla="*/ 70657 h 1083799"/>
                    <a:gd name="connsiteX6" fmla="*/ 3676650 w 3676650"/>
                    <a:gd name="connsiteY6" fmla="*/ 164636 h 1083799"/>
                    <a:gd name="connsiteX7" fmla="*/ 1838325 w 3676650"/>
                    <a:gd name="connsiteY7" fmla="*/ 1083799 h 1083799"/>
                    <a:gd name="connsiteX8" fmla="*/ 0 w 3676650"/>
                    <a:gd name="connsiteY8" fmla="*/ 164636 h 1083799"/>
                    <a:gd name="connsiteX9" fmla="*/ 9491 w 3676650"/>
                    <a:gd name="connsiteY9" fmla="*/ 70657 h 10837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676650" h="1083799">
                      <a:moveTo>
                        <a:pt x="31058" y="0"/>
                      </a:moveTo>
                      <a:lnTo>
                        <a:pt x="104621" y="78935"/>
                      </a:lnTo>
                      <a:cubicBezTo>
                        <a:pt x="438503" y="396637"/>
                        <a:pt x="1089689" y="612310"/>
                        <a:pt x="1838325" y="612310"/>
                      </a:cubicBezTo>
                      <a:cubicBezTo>
                        <a:pt x="2586962" y="612310"/>
                        <a:pt x="3238148" y="396637"/>
                        <a:pt x="3572030" y="78935"/>
                      </a:cubicBezTo>
                      <a:lnTo>
                        <a:pt x="3645592" y="0"/>
                      </a:lnTo>
                      <a:lnTo>
                        <a:pt x="3667159" y="70657"/>
                      </a:lnTo>
                      <a:cubicBezTo>
                        <a:pt x="3673435" y="101557"/>
                        <a:pt x="3676650" y="132909"/>
                        <a:pt x="3676650" y="164636"/>
                      </a:cubicBezTo>
                      <a:cubicBezTo>
                        <a:pt x="3676650" y="672276"/>
                        <a:pt x="2853604" y="1083799"/>
                        <a:pt x="1838325" y="1083799"/>
                      </a:cubicBezTo>
                      <a:cubicBezTo>
                        <a:pt x="823046" y="1083799"/>
                        <a:pt x="0" y="672276"/>
                        <a:pt x="0" y="164636"/>
                      </a:cubicBezTo>
                      <a:cubicBezTo>
                        <a:pt x="0" y="132909"/>
                        <a:pt x="3215" y="101557"/>
                        <a:pt x="9491" y="7065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  <a:latin typeface="Century Gothic"/>
                    <a:cs typeface="Century Gothic"/>
                  </a:endParaRPr>
                </a:p>
              </p:txBody>
            </p:sp>
            <p:sp>
              <p:nvSpPr>
                <p:cNvPr id="301" name="Freeform 300"/>
                <p:cNvSpPr/>
                <p:nvPr/>
              </p:nvSpPr>
              <p:spPr>
                <a:xfrm>
                  <a:off x="2195244" y="2011794"/>
                  <a:ext cx="2577450" cy="759777"/>
                </a:xfrm>
                <a:custGeom>
                  <a:avLst/>
                  <a:gdLst>
                    <a:gd name="connsiteX0" fmla="*/ 31058 w 3676650"/>
                    <a:gd name="connsiteY0" fmla="*/ 0 h 1083799"/>
                    <a:gd name="connsiteX1" fmla="*/ 104621 w 3676650"/>
                    <a:gd name="connsiteY1" fmla="*/ 78935 h 1083799"/>
                    <a:gd name="connsiteX2" fmla="*/ 1838325 w 3676650"/>
                    <a:gd name="connsiteY2" fmla="*/ 612310 h 1083799"/>
                    <a:gd name="connsiteX3" fmla="*/ 3572030 w 3676650"/>
                    <a:gd name="connsiteY3" fmla="*/ 78935 h 1083799"/>
                    <a:gd name="connsiteX4" fmla="*/ 3645592 w 3676650"/>
                    <a:gd name="connsiteY4" fmla="*/ 0 h 1083799"/>
                    <a:gd name="connsiteX5" fmla="*/ 3667159 w 3676650"/>
                    <a:gd name="connsiteY5" fmla="*/ 70657 h 1083799"/>
                    <a:gd name="connsiteX6" fmla="*/ 3676650 w 3676650"/>
                    <a:gd name="connsiteY6" fmla="*/ 164636 h 1083799"/>
                    <a:gd name="connsiteX7" fmla="*/ 1838325 w 3676650"/>
                    <a:gd name="connsiteY7" fmla="*/ 1083799 h 1083799"/>
                    <a:gd name="connsiteX8" fmla="*/ 0 w 3676650"/>
                    <a:gd name="connsiteY8" fmla="*/ 164636 h 1083799"/>
                    <a:gd name="connsiteX9" fmla="*/ 9491 w 3676650"/>
                    <a:gd name="connsiteY9" fmla="*/ 70657 h 10837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676650" h="1083799">
                      <a:moveTo>
                        <a:pt x="31058" y="0"/>
                      </a:moveTo>
                      <a:lnTo>
                        <a:pt x="104621" y="78935"/>
                      </a:lnTo>
                      <a:cubicBezTo>
                        <a:pt x="438503" y="396637"/>
                        <a:pt x="1089689" y="612310"/>
                        <a:pt x="1838325" y="612310"/>
                      </a:cubicBezTo>
                      <a:cubicBezTo>
                        <a:pt x="2586962" y="612310"/>
                        <a:pt x="3238148" y="396637"/>
                        <a:pt x="3572030" y="78935"/>
                      </a:cubicBezTo>
                      <a:lnTo>
                        <a:pt x="3645592" y="0"/>
                      </a:lnTo>
                      <a:lnTo>
                        <a:pt x="3667159" y="70657"/>
                      </a:lnTo>
                      <a:cubicBezTo>
                        <a:pt x="3673435" y="101557"/>
                        <a:pt x="3676650" y="132909"/>
                        <a:pt x="3676650" y="164636"/>
                      </a:cubicBezTo>
                      <a:cubicBezTo>
                        <a:pt x="3676650" y="672276"/>
                        <a:pt x="2853604" y="1083799"/>
                        <a:pt x="1838325" y="1083799"/>
                      </a:cubicBezTo>
                      <a:cubicBezTo>
                        <a:pt x="823046" y="1083799"/>
                        <a:pt x="0" y="672276"/>
                        <a:pt x="0" y="164636"/>
                      </a:cubicBezTo>
                      <a:cubicBezTo>
                        <a:pt x="0" y="132909"/>
                        <a:pt x="3215" y="101557"/>
                        <a:pt x="9491" y="7065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  <a:latin typeface="Century Gothic"/>
                    <a:cs typeface="Century Gothic"/>
                  </a:endParaRPr>
                </a:p>
              </p:txBody>
            </p:sp>
            <p:sp>
              <p:nvSpPr>
                <p:cNvPr id="302" name="Freeform 301"/>
                <p:cNvSpPr/>
                <p:nvPr/>
              </p:nvSpPr>
              <p:spPr>
                <a:xfrm>
                  <a:off x="2195244" y="2461606"/>
                  <a:ext cx="2577450" cy="759777"/>
                </a:xfrm>
                <a:custGeom>
                  <a:avLst/>
                  <a:gdLst>
                    <a:gd name="connsiteX0" fmla="*/ 31058 w 3676650"/>
                    <a:gd name="connsiteY0" fmla="*/ 0 h 1083799"/>
                    <a:gd name="connsiteX1" fmla="*/ 104621 w 3676650"/>
                    <a:gd name="connsiteY1" fmla="*/ 78935 h 1083799"/>
                    <a:gd name="connsiteX2" fmla="*/ 1838325 w 3676650"/>
                    <a:gd name="connsiteY2" fmla="*/ 612310 h 1083799"/>
                    <a:gd name="connsiteX3" fmla="*/ 3572030 w 3676650"/>
                    <a:gd name="connsiteY3" fmla="*/ 78935 h 1083799"/>
                    <a:gd name="connsiteX4" fmla="*/ 3645592 w 3676650"/>
                    <a:gd name="connsiteY4" fmla="*/ 0 h 1083799"/>
                    <a:gd name="connsiteX5" fmla="*/ 3667159 w 3676650"/>
                    <a:gd name="connsiteY5" fmla="*/ 70657 h 1083799"/>
                    <a:gd name="connsiteX6" fmla="*/ 3676650 w 3676650"/>
                    <a:gd name="connsiteY6" fmla="*/ 164636 h 1083799"/>
                    <a:gd name="connsiteX7" fmla="*/ 1838325 w 3676650"/>
                    <a:gd name="connsiteY7" fmla="*/ 1083799 h 1083799"/>
                    <a:gd name="connsiteX8" fmla="*/ 0 w 3676650"/>
                    <a:gd name="connsiteY8" fmla="*/ 164636 h 1083799"/>
                    <a:gd name="connsiteX9" fmla="*/ 9491 w 3676650"/>
                    <a:gd name="connsiteY9" fmla="*/ 70657 h 10837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676650" h="1083799">
                      <a:moveTo>
                        <a:pt x="31058" y="0"/>
                      </a:moveTo>
                      <a:lnTo>
                        <a:pt x="104621" y="78935"/>
                      </a:lnTo>
                      <a:cubicBezTo>
                        <a:pt x="438503" y="396637"/>
                        <a:pt x="1089689" y="612310"/>
                        <a:pt x="1838325" y="612310"/>
                      </a:cubicBezTo>
                      <a:cubicBezTo>
                        <a:pt x="2586962" y="612310"/>
                        <a:pt x="3238148" y="396637"/>
                        <a:pt x="3572030" y="78935"/>
                      </a:cubicBezTo>
                      <a:lnTo>
                        <a:pt x="3645592" y="0"/>
                      </a:lnTo>
                      <a:lnTo>
                        <a:pt x="3667159" y="70657"/>
                      </a:lnTo>
                      <a:cubicBezTo>
                        <a:pt x="3673435" y="101557"/>
                        <a:pt x="3676650" y="132909"/>
                        <a:pt x="3676650" y="164636"/>
                      </a:cubicBezTo>
                      <a:cubicBezTo>
                        <a:pt x="3676650" y="672276"/>
                        <a:pt x="2853604" y="1083799"/>
                        <a:pt x="1838325" y="1083799"/>
                      </a:cubicBezTo>
                      <a:cubicBezTo>
                        <a:pt x="823046" y="1083799"/>
                        <a:pt x="0" y="672276"/>
                        <a:pt x="0" y="164636"/>
                      </a:cubicBezTo>
                      <a:cubicBezTo>
                        <a:pt x="0" y="132909"/>
                        <a:pt x="3215" y="101557"/>
                        <a:pt x="9491" y="7065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  <a:latin typeface="Century Gothic"/>
                    <a:cs typeface="Century Gothic"/>
                  </a:endParaRPr>
                </a:p>
              </p:txBody>
            </p:sp>
          </p:grpSp>
        </p:grpSp>
        <p:sp>
          <p:nvSpPr>
            <p:cNvPr id="297" name="Freeform 296"/>
            <p:cNvSpPr/>
            <p:nvPr/>
          </p:nvSpPr>
          <p:spPr>
            <a:xfrm>
              <a:off x="1937410" y="3020881"/>
              <a:ext cx="884622" cy="442310"/>
            </a:xfrm>
            <a:custGeom>
              <a:avLst/>
              <a:gdLst>
                <a:gd name="connsiteX0" fmla="*/ 442311 w 884622"/>
                <a:gd name="connsiteY0" fmla="*/ 0 h 442310"/>
                <a:gd name="connsiteX1" fmla="*/ 884622 w 884622"/>
                <a:gd name="connsiteY1" fmla="*/ 221155 h 442310"/>
                <a:gd name="connsiteX2" fmla="*/ 442311 w 884622"/>
                <a:gd name="connsiteY2" fmla="*/ 442310 h 442310"/>
                <a:gd name="connsiteX3" fmla="*/ 0 w 884622"/>
                <a:gd name="connsiteY3" fmla="*/ 221155 h 442310"/>
                <a:gd name="connsiteX4" fmla="*/ 442311 w 884622"/>
                <a:gd name="connsiteY4" fmla="*/ 0 h 442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4622" h="442310">
                  <a:moveTo>
                    <a:pt x="442311" y="0"/>
                  </a:moveTo>
                  <a:cubicBezTo>
                    <a:pt x="686593" y="0"/>
                    <a:pt x="884622" y="99015"/>
                    <a:pt x="884622" y="221155"/>
                  </a:cubicBezTo>
                  <a:cubicBezTo>
                    <a:pt x="884622" y="343296"/>
                    <a:pt x="686593" y="442310"/>
                    <a:pt x="442311" y="442310"/>
                  </a:cubicBezTo>
                  <a:cubicBezTo>
                    <a:pt x="198029" y="442310"/>
                    <a:pt x="0" y="343296"/>
                    <a:pt x="0" y="221155"/>
                  </a:cubicBezTo>
                  <a:cubicBezTo>
                    <a:pt x="0" y="99015"/>
                    <a:pt x="198029" y="0"/>
                    <a:pt x="442311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prstClr val="white"/>
                </a:solidFill>
                <a:latin typeface="Century Gothic"/>
                <a:cs typeface="Century Gothic"/>
              </a:endParaRPr>
            </a:p>
          </p:txBody>
        </p:sp>
      </p:grpSp>
      <p:grpSp>
        <p:nvGrpSpPr>
          <p:cNvPr id="198" name="Group 197"/>
          <p:cNvGrpSpPr/>
          <p:nvPr/>
        </p:nvGrpSpPr>
        <p:grpSpPr>
          <a:xfrm>
            <a:off x="8478969" y="2386755"/>
            <a:ext cx="1235435" cy="2784949"/>
            <a:chOff x="1937410" y="3020881"/>
            <a:chExt cx="884622" cy="1994136"/>
          </a:xfrm>
          <a:solidFill>
            <a:schemeClr val="bg1">
              <a:lumMod val="85000"/>
            </a:schemeClr>
          </a:solidFill>
        </p:grpSpPr>
        <p:grpSp>
          <p:nvGrpSpPr>
            <p:cNvPr id="199" name="Group 198"/>
            <p:cNvGrpSpPr/>
            <p:nvPr/>
          </p:nvGrpSpPr>
          <p:grpSpPr>
            <a:xfrm>
              <a:off x="1937410" y="3367967"/>
              <a:ext cx="884622" cy="1647050"/>
              <a:chOff x="3676470" y="3236859"/>
              <a:chExt cx="884622" cy="1647050"/>
            </a:xfrm>
            <a:grpFill/>
          </p:grpSpPr>
          <p:grpSp>
            <p:nvGrpSpPr>
              <p:cNvPr id="201" name="Group 200"/>
              <p:cNvGrpSpPr/>
              <p:nvPr/>
            </p:nvGrpSpPr>
            <p:grpSpPr>
              <a:xfrm>
                <a:off x="3676470" y="3236859"/>
                <a:ext cx="884622" cy="1187061"/>
                <a:chOff x="2195244" y="2011794"/>
                <a:chExt cx="2577450" cy="3458651"/>
              </a:xfrm>
              <a:grpFill/>
            </p:grpSpPr>
            <p:sp>
              <p:nvSpPr>
                <p:cNvPr id="287" name="Freeform 286"/>
                <p:cNvSpPr/>
                <p:nvPr/>
              </p:nvSpPr>
              <p:spPr>
                <a:xfrm>
                  <a:off x="2195244" y="2011794"/>
                  <a:ext cx="2577450" cy="759777"/>
                </a:xfrm>
                <a:custGeom>
                  <a:avLst/>
                  <a:gdLst>
                    <a:gd name="connsiteX0" fmla="*/ 31058 w 3676650"/>
                    <a:gd name="connsiteY0" fmla="*/ 0 h 1083799"/>
                    <a:gd name="connsiteX1" fmla="*/ 104621 w 3676650"/>
                    <a:gd name="connsiteY1" fmla="*/ 78935 h 1083799"/>
                    <a:gd name="connsiteX2" fmla="*/ 1838325 w 3676650"/>
                    <a:gd name="connsiteY2" fmla="*/ 612310 h 1083799"/>
                    <a:gd name="connsiteX3" fmla="*/ 3572030 w 3676650"/>
                    <a:gd name="connsiteY3" fmla="*/ 78935 h 1083799"/>
                    <a:gd name="connsiteX4" fmla="*/ 3645592 w 3676650"/>
                    <a:gd name="connsiteY4" fmla="*/ 0 h 1083799"/>
                    <a:gd name="connsiteX5" fmla="*/ 3667159 w 3676650"/>
                    <a:gd name="connsiteY5" fmla="*/ 70657 h 1083799"/>
                    <a:gd name="connsiteX6" fmla="*/ 3676650 w 3676650"/>
                    <a:gd name="connsiteY6" fmla="*/ 164636 h 1083799"/>
                    <a:gd name="connsiteX7" fmla="*/ 1838325 w 3676650"/>
                    <a:gd name="connsiteY7" fmla="*/ 1083799 h 1083799"/>
                    <a:gd name="connsiteX8" fmla="*/ 0 w 3676650"/>
                    <a:gd name="connsiteY8" fmla="*/ 164636 h 1083799"/>
                    <a:gd name="connsiteX9" fmla="*/ 9491 w 3676650"/>
                    <a:gd name="connsiteY9" fmla="*/ 70657 h 10837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676650" h="1083799">
                      <a:moveTo>
                        <a:pt x="31058" y="0"/>
                      </a:moveTo>
                      <a:lnTo>
                        <a:pt x="104621" y="78935"/>
                      </a:lnTo>
                      <a:cubicBezTo>
                        <a:pt x="438503" y="396637"/>
                        <a:pt x="1089689" y="612310"/>
                        <a:pt x="1838325" y="612310"/>
                      </a:cubicBezTo>
                      <a:cubicBezTo>
                        <a:pt x="2586962" y="612310"/>
                        <a:pt x="3238148" y="396637"/>
                        <a:pt x="3572030" y="78935"/>
                      </a:cubicBezTo>
                      <a:lnTo>
                        <a:pt x="3645592" y="0"/>
                      </a:lnTo>
                      <a:lnTo>
                        <a:pt x="3667159" y="70657"/>
                      </a:lnTo>
                      <a:cubicBezTo>
                        <a:pt x="3673435" y="101557"/>
                        <a:pt x="3676650" y="132909"/>
                        <a:pt x="3676650" y="164636"/>
                      </a:cubicBezTo>
                      <a:cubicBezTo>
                        <a:pt x="3676650" y="672276"/>
                        <a:pt x="2853604" y="1083799"/>
                        <a:pt x="1838325" y="1083799"/>
                      </a:cubicBezTo>
                      <a:cubicBezTo>
                        <a:pt x="823046" y="1083799"/>
                        <a:pt x="0" y="672276"/>
                        <a:pt x="0" y="164636"/>
                      </a:cubicBezTo>
                      <a:cubicBezTo>
                        <a:pt x="0" y="132909"/>
                        <a:pt x="3215" y="101557"/>
                        <a:pt x="9491" y="7065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  <a:latin typeface="Century Gothic"/>
                    <a:cs typeface="Century Gothic"/>
                  </a:endParaRPr>
                </a:p>
              </p:txBody>
            </p:sp>
            <p:sp>
              <p:nvSpPr>
                <p:cNvPr id="288" name="Freeform 287"/>
                <p:cNvSpPr/>
                <p:nvPr/>
              </p:nvSpPr>
              <p:spPr>
                <a:xfrm>
                  <a:off x="2195244" y="2461606"/>
                  <a:ext cx="2577450" cy="759777"/>
                </a:xfrm>
                <a:custGeom>
                  <a:avLst/>
                  <a:gdLst>
                    <a:gd name="connsiteX0" fmla="*/ 31058 w 3676650"/>
                    <a:gd name="connsiteY0" fmla="*/ 0 h 1083799"/>
                    <a:gd name="connsiteX1" fmla="*/ 104621 w 3676650"/>
                    <a:gd name="connsiteY1" fmla="*/ 78935 h 1083799"/>
                    <a:gd name="connsiteX2" fmla="*/ 1838325 w 3676650"/>
                    <a:gd name="connsiteY2" fmla="*/ 612310 h 1083799"/>
                    <a:gd name="connsiteX3" fmla="*/ 3572030 w 3676650"/>
                    <a:gd name="connsiteY3" fmla="*/ 78935 h 1083799"/>
                    <a:gd name="connsiteX4" fmla="*/ 3645592 w 3676650"/>
                    <a:gd name="connsiteY4" fmla="*/ 0 h 1083799"/>
                    <a:gd name="connsiteX5" fmla="*/ 3667159 w 3676650"/>
                    <a:gd name="connsiteY5" fmla="*/ 70657 h 1083799"/>
                    <a:gd name="connsiteX6" fmla="*/ 3676650 w 3676650"/>
                    <a:gd name="connsiteY6" fmla="*/ 164636 h 1083799"/>
                    <a:gd name="connsiteX7" fmla="*/ 1838325 w 3676650"/>
                    <a:gd name="connsiteY7" fmla="*/ 1083799 h 1083799"/>
                    <a:gd name="connsiteX8" fmla="*/ 0 w 3676650"/>
                    <a:gd name="connsiteY8" fmla="*/ 164636 h 1083799"/>
                    <a:gd name="connsiteX9" fmla="*/ 9491 w 3676650"/>
                    <a:gd name="connsiteY9" fmla="*/ 70657 h 10837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676650" h="1083799">
                      <a:moveTo>
                        <a:pt x="31058" y="0"/>
                      </a:moveTo>
                      <a:lnTo>
                        <a:pt x="104621" y="78935"/>
                      </a:lnTo>
                      <a:cubicBezTo>
                        <a:pt x="438503" y="396637"/>
                        <a:pt x="1089689" y="612310"/>
                        <a:pt x="1838325" y="612310"/>
                      </a:cubicBezTo>
                      <a:cubicBezTo>
                        <a:pt x="2586962" y="612310"/>
                        <a:pt x="3238148" y="396637"/>
                        <a:pt x="3572030" y="78935"/>
                      </a:cubicBezTo>
                      <a:lnTo>
                        <a:pt x="3645592" y="0"/>
                      </a:lnTo>
                      <a:lnTo>
                        <a:pt x="3667159" y="70657"/>
                      </a:lnTo>
                      <a:cubicBezTo>
                        <a:pt x="3673435" y="101557"/>
                        <a:pt x="3676650" y="132909"/>
                        <a:pt x="3676650" y="164636"/>
                      </a:cubicBezTo>
                      <a:cubicBezTo>
                        <a:pt x="3676650" y="672276"/>
                        <a:pt x="2853604" y="1083799"/>
                        <a:pt x="1838325" y="1083799"/>
                      </a:cubicBezTo>
                      <a:cubicBezTo>
                        <a:pt x="823046" y="1083799"/>
                        <a:pt x="0" y="672276"/>
                        <a:pt x="0" y="164636"/>
                      </a:cubicBezTo>
                      <a:cubicBezTo>
                        <a:pt x="0" y="132909"/>
                        <a:pt x="3215" y="101557"/>
                        <a:pt x="9491" y="7065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  <a:latin typeface="Century Gothic"/>
                    <a:cs typeface="Century Gothic"/>
                  </a:endParaRPr>
                </a:p>
              </p:txBody>
            </p:sp>
            <p:sp>
              <p:nvSpPr>
                <p:cNvPr id="289" name="Freeform 288"/>
                <p:cNvSpPr/>
                <p:nvPr/>
              </p:nvSpPr>
              <p:spPr>
                <a:xfrm>
                  <a:off x="2195244" y="2911418"/>
                  <a:ext cx="2577450" cy="759777"/>
                </a:xfrm>
                <a:custGeom>
                  <a:avLst/>
                  <a:gdLst>
                    <a:gd name="connsiteX0" fmla="*/ 31058 w 3676650"/>
                    <a:gd name="connsiteY0" fmla="*/ 0 h 1083799"/>
                    <a:gd name="connsiteX1" fmla="*/ 104621 w 3676650"/>
                    <a:gd name="connsiteY1" fmla="*/ 78935 h 1083799"/>
                    <a:gd name="connsiteX2" fmla="*/ 1838325 w 3676650"/>
                    <a:gd name="connsiteY2" fmla="*/ 612310 h 1083799"/>
                    <a:gd name="connsiteX3" fmla="*/ 3572030 w 3676650"/>
                    <a:gd name="connsiteY3" fmla="*/ 78935 h 1083799"/>
                    <a:gd name="connsiteX4" fmla="*/ 3645592 w 3676650"/>
                    <a:gd name="connsiteY4" fmla="*/ 0 h 1083799"/>
                    <a:gd name="connsiteX5" fmla="*/ 3667159 w 3676650"/>
                    <a:gd name="connsiteY5" fmla="*/ 70657 h 1083799"/>
                    <a:gd name="connsiteX6" fmla="*/ 3676650 w 3676650"/>
                    <a:gd name="connsiteY6" fmla="*/ 164636 h 1083799"/>
                    <a:gd name="connsiteX7" fmla="*/ 1838325 w 3676650"/>
                    <a:gd name="connsiteY7" fmla="*/ 1083799 h 1083799"/>
                    <a:gd name="connsiteX8" fmla="*/ 0 w 3676650"/>
                    <a:gd name="connsiteY8" fmla="*/ 164636 h 1083799"/>
                    <a:gd name="connsiteX9" fmla="*/ 9491 w 3676650"/>
                    <a:gd name="connsiteY9" fmla="*/ 70657 h 10837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676650" h="1083799">
                      <a:moveTo>
                        <a:pt x="31058" y="0"/>
                      </a:moveTo>
                      <a:lnTo>
                        <a:pt x="104621" y="78935"/>
                      </a:lnTo>
                      <a:cubicBezTo>
                        <a:pt x="438503" y="396637"/>
                        <a:pt x="1089689" y="612310"/>
                        <a:pt x="1838325" y="612310"/>
                      </a:cubicBezTo>
                      <a:cubicBezTo>
                        <a:pt x="2586962" y="612310"/>
                        <a:pt x="3238148" y="396637"/>
                        <a:pt x="3572030" y="78935"/>
                      </a:cubicBezTo>
                      <a:lnTo>
                        <a:pt x="3645592" y="0"/>
                      </a:lnTo>
                      <a:lnTo>
                        <a:pt x="3667159" y="70657"/>
                      </a:lnTo>
                      <a:cubicBezTo>
                        <a:pt x="3673435" y="101557"/>
                        <a:pt x="3676650" y="132909"/>
                        <a:pt x="3676650" y="164636"/>
                      </a:cubicBezTo>
                      <a:cubicBezTo>
                        <a:pt x="3676650" y="672276"/>
                        <a:pt x="2853604" y="1083799"/>
                        <a:pt x="1838325" y="1083799"/>
                      </a:cubicBezTo>
                      <a:cubicBezTo>
                        <a:pt x="823046" y="1083799"/>
                        <a:pt x="0" y="672276"/>
                        <a:pt x="0" y="164636"/>
                      </a:cubicBezTo>
                      <a:cubicBezTo>
                        <a:pt x="0" y="132909"/>
                        <a:pt x="3215" y="101557"/>
                        <a:pt x="9491" y="7065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  <a:latin typeface="Century Gothic"/>
                    <a:cs typeface="Century Gothic"/>
                  </a:endParaRPr>
                </a:p>
              </p:txBody>
            </p:sp>
            <p:sp>
              <p:nvSpPr>
                <p:cNvPr id="290" name="Freeform 289"/>
                <p:cNvSpPr/>
                <p:nvPr/>
              </p:nvSpPr>
              <p:spPr>
                <a:xfrm>
                  <a:off x="2195244" y="3361230"/>
                  <a:ext cx="2577450" cy="759777"/>
                </a:xfrm>
                <a:custGeom>
                  <a:avLst/>
                  <a:gdLst>
                    <a:gd name="connsiteX0" fmla="*/ 31058 w 3676650"/>
                    <a:gd name="connsiteY0" fmla="*/ 0 h 1083799"/>
                    <a:gd name="connsiteX1" fmla="*/ 104621 w 3676650"/>
                    <a:gd name="connsiteY1" fmla="*/ 78935 h 1083799"/>
                    <a:gd name="connsiteX2" fmla="*/ 1838325 w 3676650"/>
                    <a:gd name="connsiteY2" fmla="*/ 612310 h 1083799"/>
                    <a:gd name="connsiteX3" fmla="*/ 3572030 w 3676650"/>
                    <a:gd name="connsiteY3" fmla="*/ 78935 h 1083799"/>
                    <a:gd name="connsiteX4" fmla="*/ 3645592 w 3676650"/>
                    <a:gd name="connsiteY4" fmla="*/ 0 h 1083799"/>
                    <a:gd name="connsiteX5" fmla="*/ 3667159 w 3676650"/>
                    <a:gd name="connsiteY5" fmla="*/ 70657 h 1083799"/>
                    <a:gd name="connsiteX6" fmla="*/ 3676650 w 3676650"/>
                    <a:gd name="connsiteY6" fmla="*/ 164636 h 1083799"/>
                    <a:gd name="connsiteX7" fmla="*/ 1838325 w 3676650"/>
                    <a:gd name="connsiteY7" fmla="*/ 1083799 h 1083799"/>
                    <a:gd name="connsiteX8" fmla="*/ 0 w 3676650"/>
                    <a:gd name="connsiteY8" fmla="*/ 164636 h 1083799"/>
                    <a:gd name="connsiteX9" fmla="*/ 9491 w 3676650"/>
                    <a:gd name="connsiteY9" fmla="*/ 70657 h 10837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676650" h="1083799">
                      <a:moveTo>
                        <a:pt x="31058" y="0"/>
                      </a:moveTo>
                      <a:lnTo>
                        <a:pt x="104621" y="78935"/>
                      </a:lnTo>
                      <a:cubicBezTo>
                        <a:pt x="438503" y="396637"/>
                        <a:pt x="1089689" y="612310"/>
                        <a:pt x="1838325" y="612310"/>
                      </a:cubicBezTo>
                      <a:cubicBezTo>
                        <a:pt x="2586962" y="612310"/>
                        <a:pt x="3238148" y="396637"/>
                        <a:pt x="3572030" y="78935"/>
                      </a:cubicBezTo>
                      <a:lnTo>
                        <a:pt x="3645592" y="0"/>
                      </a:lnTo>
                      <a:lnTo>
                        <a:pt x="3667159" y="70657"/>
                      </a:lnTo>
                      <a:cubicBezTo>
                        <a:pt x="3673435" y="101557"/>
                        <a:pt x="3676650" y="132909"/>
                        <a:pt x="3676650" y="164636"/>
                      </a:cubicBezTo>
                      <a:cubicBezTo>
                        <a:pt x="3676650" y="672276"/>
                        <a:pt x="2853604" y="1083799"/>
                        <a:pt x="1838325" y="1083799"/>
                      </a:cubicBezTo>
                      <a:cubicBezTo>
                        <a:pt x="823046" y="1083799"/>
                        <a:pt x="0" y="672276"/>
                        <a:pt x="0" y="164636"/>
                      </a:cubicBezTo>
                      <a:cubicBezTo>
                        <a:pt x="0" y="132909"/>
                        <a:pt x="3215" y="101557"/>
                        <a:pt x="9491" y="7065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  <a:latin typeface="Century Gothic"/>
                    <a:cs typeface="Century Gothic"/>
                  </a:endParaRPr>
                </a:p>
              </p:txBody>
            </p:sp>
            <p:sp>
              <p:nvSpPr>
                <p:cNvPr id="291" name="Freeform 290"/>
                <p:cNvSpPr/>
                <p:nvPr/>
              </p:nvSpPr>
              <p:spPr>
                <a:xfrm>
                  <a:off x="2195244" y="3811042"/>
                  <a:ext cx="2577450" cy="759777"/>
                </a:xfrm>
                <a:custGeom>
                  <a:avLst/>
                  <a:gdLst>
                    <a:gd name="connsiteX0" fmla="*/ 31058 w 3676650"/>
                    <a:gd name="connsiteY0" fmla="*/ 0 h 1083799"/>
                    <a:gd name="connsiteX1" fmla="*/ 104621 w 3676650"/>
                    <a:gd name="connsiteY1" fmla="*/ 78935 h 1083799"/>
                    <a:gd name="connsiteX2" fmla="*/ 1838325 w 3676650"/>
                    <a:gd name="connsiteY2" fmla="*/ 612310 h 1083799"/>
                    <a:gd name="connsiteX3" fmla="*/ 3572030 w 3676650"/>
                    <a:gd name="connsiteY3" fmla="*/ 78935 h 1083799"/>
                    <a:gd name="connsiteX4" fmla="*/ 3645592 w 3676650"/>
                    <a:gd name="connsiteY4" fmla="*/ 0 h 1083799"/>
                    <a:gd name="connsiteX5" fmla="*/ 3667159 w 3676650"/>
                    <a:gd name="connsiteY5" fmla="*/ 70657 h 1083799"/>
                    <a:gd name="connsiteX6" fmla="*/ 3676650 w 3676650"/>
                    <a:gd name="connsiteY6" fmla="*/ 164636 h 1083799"/>
                    <a:gd name="connsiteX7" fmla="*/ 1838325 w 3676650"/>
                    <a:gd name="connsiteY7" fmla="*/ 1083799 h 1083799"/>
                    <a:gd name="connsiteX8" fmla="*/ 0 w 3676650"/>
                    <a:gd name="connsiteY8" fmla="*/ 164636 h 1083799"/>
                    <a:gd name="connsiteX9" fmla="*/ 9491 w 3676650"/>
                    <a:gd name="connsiteY9" fmla="*/ 70657 h 10837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676650" h="1083799">
                      <a:moveTo>
                        <a:pt x="31058" y="0"/>
                      </a:moveTo>
                      <a:lnTo>
                        <a:pt x="104621" y="78935"/>
                      </a:lnTo>
                      <a:cubicBezTo>
                        <a:pt x="438503" y="396637"/>
                        <a:pt x="1089689" y="612310"/>
                        <a:pt x="1838325" y="612310"/>
                      </a:cubicBezTo>
                      <a:cubicBezTo>
                        <a:pt x="2586962" y="612310"/>
                        <a:pt x="3238148" y="396637"/>
                        <a:pt x="3572030" y="78935"/>
                      </a:cubicBezTo>
                      <a:lnTo>
                        <a:pt x="3645592" y="0"/>
                      </a:lnTo>
                      <a:lnTo>
                        <a:pt x="3667159" y="70657"/>
                      </a:lnTo>
                      <a:cubicBezTo>
                        <a:pt x="3673435" y="101557"/>
                        <a:pt x="3676650" y="132909"/>
                        <a:pt x="3676650" y="164636"/>
                      </a:cubicBezTo>
                      <a:cubicBezTo>
                        <a:pt x="3676650" y="672276"/>
                        <a:pt x="2853604" y="1083799"/>
                        <a:pt x="1838325" y="1083799"/>
                      </a:cubicBezTo>
                      <a:cubicBezTo>
                        <a:pt x="823046" y="1083799"/>
                        <a:pt x="0" y="672276"/>
                        <a:pt x="0" y="164636"/>
                      </a:cubicBezTo>
                      <a:cubicBezTo>
                        <a:pt x="0" y="132909"/>
                        <a:pt x="3215" y="101557"/>
                        <a:pt x="9491" y="7065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  <a:latin typeface="Century Gothic"/>
                    <a:cs typeface="Century Gothic"/>
                  </a:endParaRPr>
                </a:p>
              </p:txBody>
            </p:sp>
            <p:sp>
              <p:nvSpPr>
                <p:cNvPr id="292" name="Freeform 291"/>
                <p:cNvSpPr/>
                <p:nvPr/>
              </p:nvSpPr>
              <p:spPr>
                <a:xfrm>
                  <a:off x="2195244" y="4260854"/>
                  <a:ext cx="2577450" cy="759777"/>
                </a:xfrm>
                <a:custGeom>
                  <a:avLst/>
                  <a:gdLst>
                    <a:gd name="connsiteX0" fmla="*/ 31058 w 3676650"/>
                    <a:gd name="connsiteY0" fmla="*/ 0 h 1083799"/>
                    <a:gd name="connsiteX1" fmla="*/ 104621 w 3676650"/>
                    <a:gd name="connsiteY1" fmla="*/ 78935 h 1083799"/>
                    <a:gd name="connsiteX2" fmla="*/ 1838325 w 3676650"/>
                    <a:gd name="connsiteY2" fmla="*/ 612310 h 1083799"/>
                    <a:gd name="connsiteX3" fmla="*/ 3572030 w 3676650"/>
                    <a:gd name="connsiteY3" fmla="*/ 78935 h 1083799"/>
                    <a:gd name="connsiteX4" fmla="*/ 3645592 w 3676650"/>
                    <a:gd name="connsiteY4" fmla="*/ 0 h 1083799"/>
                    <a:gd name="connsiteX5" fmla="*/ 3667159 w 3676650"/>
                    <a:gd name="connsiteY5" fmla="*/ 70657 h 1083799"/>
                    <a:gd name="connsiteX6" fmla="*/ 3676650 w 3676650"/>
                    <a:gd name="connsiteY6" fmla="*/ 164636 h 1083799"/>
                    <a:gd name="connsiteX7" fmla="*/ 1838325 w 3676650"/>
                    <a:gd name="connsiteY7" fmla="*/ 1083799 h 1083799"/>
                    <a:gd name="connsiteX8" fmla="*/ 0 w 3676650"/>
                    <a:gd name="connsiteY8" fmla="*/ 164636 h 1083799"/>
                    <a:gd name="connsiteX9" fmla="*/ 9491 w 3676650"/>
                    <a:gd name="connsiteY9" fmla="*/ 70657 h 10837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676650" h="1083799">
                      <a:moveTo>
                        <a:pt x="31058" y="0"/>
                      </a:moveTo>
                      <a:lnTo>
                        <a:pt x="104621" y="78935"/>
                      </a:lnTo>
                      <a:cubicBezTo>
                        <a:pt x="438503" y="396637"/>
                        <a:pt x="1089689" y="612310"/>
                        <a:pt x="1838325" y="612310"/>
                      </a:cubicBezTo>
                      <a:cubicBezTo>
                        <a:pt x="2586962" y="612310"/>
                        <a:pt x="3238148" y="396637"/>
                        <a:pt x="3572030" y="78935"/>
                      </a:cubicBezTo>
                      <a:lnTo>
                        <a:pt x="3645592" y="0"/>
                      </a:lnTo>
                      <a:lnTo>
                        <a:pt x="3667159" y="70657"/>
                      </a:lnTo>
                      <a:cubicBezTo>
                        <a:pt x="3673435" y="101557"/>
                        <a:pt x="3676650" y="132909"/>
                        <a:pt x="3676650" y="164636"/>
                      </a:cubicBezTo>
                      <a:cubicBezTo>
                        <a:pt x="3676650" y="672276"/>
                        <a:pt x="2853604" y="1083799"/>
                        <a:pt x="1838325" y="1083799"/>
                      </a:cubicBezTo>
                      <a:cubicBezTo>
                        <a:pt x="823046" y="1083799"/>
                        <a:pt x="0" y="672276"/>
                        <a:pt x="0" y="164636"/>
                      </a:cubicBezTo>
                      <a:cubicBezTo>
                        <a:pt x="0" y="132909"/>
                        <a:pt x="3215" y="101557"/>
                        <a:pt x="9491" y="7065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  <a:latin typeface="Century Gothic"/>
                    <a:cs typeface="Century Gothic"/>
                  </a:endParaRPr>
                </a:p>
              </p:txBody>
            </p:sp>
            <p:sp>
              <p:nvSpPr>
                <p:cNvPr id="293" name="Freeform 292"/>
                <p:cNvSpPr/>
                <p:nvPr/>
              </p:nvSpPr>
              <p:spPr>
                <a:xfrm>
                  <a:off x="2195244" y="4710668"/>
                  <a:ext cx="2577450" cy="759777"/>
                </a:xfrm>
                <a:custGeom>
                  <a:avLst/>
                  <a:gdLst>
                    <a:gd name="connsiteX0" fmla="*/ 31058 w 3676650"/>
                    <a:gd name="connsiteY0" fmla="*/ 0 h 1083799"/>
                    <a:gd name="connsiteX1" fmla="*/ 104621 w 3676650"/>
                    <a:gd name="connsiteY1" fmla="*/ 78935 h 1083799"/>
                    <a:gd name="connsiteX2" fmla="*/ 1838325 w 3676650"/>
                    <a:gd name="connsiteY2" fmla="*/ 612310 h 1083799"/>
                    <a:gd name="connsiteX3" fmla="*/ 3572030 w 3676650"/>
                    <a:gd name="connsiteY3" fmla="*/ 78935 h 1083799"/>
                    <a:gd name="connsiteX4" fmla="*/ 3645592 w 3676650"/>
                    <a:gd name="connsiteY4" fmla="*/ 0 h 1083799"/>
                    <a:gd name="connsiteX5" fmla="*/ 3667159 w 3676650"/>
                    <a:gd name="connsiteY5" fmla="*/ 70657 h 1083799"/>
                    <a:gd name="connsiteX6" fmla="*/ 3676650 w 3676650"/>
                    <a:gd name="connsiteY6" fmla="*/ 164636 h 1083799"/>
                    <a:gd name="connsiteX7" fmla="*/ 1838325 w 3676650"/>
                    <a:gd name="connsiteY7" fmla="*/ 1083799 h 1083799"/>
                    <a:gd name="connsiteX8" fmla="*/ 0 w 3676650"/>
                    <a:gd name="connsiteY8" fmla="*/ 164636 h 1083799"/>
                    <a:gd name="connsiteX9" fmla="*/ 9491 w 3676650"/>
                    <a:gd name="connsiteY9" fmla="*/ 70657 h 10837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676650" h="1083799">
                      <a:moveTo>
                        <a:pt x="31058" y="0"/>
                      </a:moveTo>
                      <a:lnTo>
                        <a:pt x="104621" y="78935"/>
                      </a:lnTo>
                      <a:cubicBezTo>
                        <a:pt x="438503" y="396637"/>
                        <a:pt x="1089689" y="612310"/>
                        <a:pt x="1838325" y="612310"/>
                      </a:cubicBezTo>
                      <a:cubicBezTo>
                        <a:pt x="2586962" y="612310"/>
                        <a:pt x="3238148" y="396637"/>
                        <a:pt x="3572030" y="78935"/>
                      </a:cubicBezTo>
                      <a:lnTo>
                        <a:pt x="3645592" y="0"/>
                      </a:lnTo>
                      <a:lnTo>
                        <a:pt x="3667159" y="70657"/>
                      </a:lnTo>
                      <a:cubicBezTo>
                        <a:pt x="3673435" y="101557"/>
                        <a:pt x="3676650" y="132909"/>
                        <a:pt x="3676650" y="164636"/>
                      </a:cubicBezTo>
                      <a:cubicBezTo>
                        <a:pt x="3676650" y="672276"/>
                        <a:pt x="2853604" y="1083799"/>
                        <a:pt x="1838325" y="1083799"/>
                      </a:cubicBezTo>
                      <a:cubicBezTo>
                        <a:pt x="823046" y="1083799"/>
                        <a:pt x="0" y="672276"/>
                        <a:pt x="0" y="164636"/>
                      </a:cubicBezTo>
                      <a:cubicBezTo>
                        <a:pt x="0" y="132909"/>
                        <a:pt x="3215" y="101557"/>
                        <a:pt x="9491" y="7065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  <a:latin typeface="Century Gothic"/>
                    <a:cs typeface="Century Gothic"/>
                  </a:endParaRPr>
                </a:p>
              </p:txBody>
            </p:sp>
          </p:grpSp>
          <p:grpSp>
            <p:nvGrpSpPr>
              <p:cNvPr id="203" name="Group 202"/>
              <p:cNvGrpSpPr/>
              <p:nvPr/>
            </p:nvGrpSpPr>
            <p:grpSpPr>
              <a:xfrm>
                <a:off x="3676470" y="4314377"/>
                <a:ext cx="884622" cy="569532"/>
                <a:chOff x="2195244" y="1561982"/>
                <a:chExt cx="2577450" cy="1659401"/>
              </a:xfrm>
              <a:grpFill/>
            </p:grpSpPr>
            <p:sp>
              <p:nvSpPr>
                <p:cNvPr id="216" name="Freeform 215"/>
                <p:cNvSpPr/>
                <p:nvPr/>
              </p:nvSpPr>
              <p:spPr>
                <a:xfrm>
                  <a:off x="2195244" y="1561982"/>
                  <a:ext cx="2577450" cy="759777"/>
                </a:xfrm>
                <a:custGeom>
                  <a:avLst/>
                  <a:gdLst>
                    <a:gd name="connsiteX0" fmla="*/ 31058 w 3676650"/>
                    <a:gd name="connsiteY0" fmla="*/ 0 h 1083799"/>
                    <a:gd name="connsiteX1" fmla="*/ 104621 w 3676650"/>
                    <a:gd name="connsiteY1" fmla="*/ 78935 h 1083799"/>
                    <a:gd name="connsiteX2" fmla="*/ 1838325 w 3676650"/>
                    <a:gd name="connsiteY2" fmla="*/ 612310 h 1083799"/>
                    <a:gd name="connsiteX3" fmla="*/ 3572030 w 3676650"/>
                    <a:gd name="connsiteY3" fmla="*/ 78935 h 1083799"/>
                    <a:gd name="connsiteX4" fmla="*/ 3645592 w 3676650"/>
                    <a:gd name="connsiteY4" fmla="*/ 0 h 1083799"/>
                    <a:gd name="connsiteX5" fmla="*/ 3667159 w 3676650"/>
                    <a:gd name="connsiteY5" fmla="*/ 70657 h 1083799"/>
                    <a:gd name="connsiteX6" fmla="*/ 3676650 w 3676650"/>
                    <a:gd name="connsiteY6" fmla="*/ 164636 h 1083799"/>
                    <a:gd name="connsiteX7" fmla="*/ 1838325 w 3676650"/>
                    <a:gd name="connsiteY7" fmla="*/ 1083799 h 1083799"/>
                    <a:gd name="connsiteX8" fmla="*/ 0 w 3676650"/>
                    <a:gd name="connsiteY8" fmla="*/ 164636 h 1083799"/>
                    <a:gd name="connsiteX9" fmla="*/ 9491 w 3676650"/>
                    <a:gd name="connsiteY9" fmla="*/ 70657 h 10837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676650" h="1083799">
                      <a:moveTo>
                        <a:pt x="31058" y="0"/>
                      </a:moveTo>
                      <a:lnTo>
                        <a:pt x="104621" y="78935"/>
                      </a:lnTo>
                      <a:cubicBezTo>
                        <a:pt x="438503" y="396637"/>
                        <a:pt x="1089689" y="612310"/>
                        <a:pt x="1838325" y="612310"/>
                      </a:cubicBezTo>
                      <a:cubicBezTo>
                        <a:pt x="2586962" y="612310"/>
                        <a:pt x="3238148" y="396637"/>
                        <a:pt x="3572030" y="78935"/>
                      </a:cubicBezTo>
                      <a:lnTo>
                        <a:pt x="3645592" y="0"/>
                      </a:lnTo>
                      <a:lnTo>
                        <a:pt x="3667159" y="70657"/>
                      </a:lnTo>
                      <a:cubicBezTo>
                        <a:pt x="3673435" y="101557"/>
                        <a:pt x="3676650" y="132909"/>
                        <a:pt x="3676650" y="164636"/>
                      </a:cubicBezTo>
                      <a:cubicBezTo>
                        <a:pt x="3676650" y="672276"/>
                        <a:pt x="2853604" y="1083799"/>
                        <a:pt x="1838325" y="1083799"/>
                      </a:cubicBezTo>
                      <a:cubicBezTo>
                        <a:pt x="823046" y="1083799"/>
                        <a:pt x="0" y="672276"/>
                        <a:pt x="0" y="164636"/>
                      </a:cubicBezTo>
                      <a:cubicBezTo>
                        <a:pt x="0" y="132909"/>
                        <a:pt x="3215" y="101557"/>
                        <a:pt x="9491" y="7065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  <a:latin typeface="Century Gothic"/>
                    <a:cs typeface="Century Gothic"/>
                  </a:endParaRPr>
                </a:p>
              </p:txBody>
            </p:sp>
            <p:sp>
              <p:nvSpPr>
                <p:cNvPr id="217" name="Freeform 216"/>
                <p:cNvSpPr/>
                <p:nvPr/>
              </p:nvSpPr>
              <p:spPr>
                <a:xfrm>
                  <a:off x="2195244" y="2011794"/>
                  <a:ext cx="2577450" cy="759777"/>
                </a:xfrm>
                <a:custGeom>
                  <a:avLst/>
                  <a:gdLst>
                    <a:gd name="connsiteX0" fmla="*/ 31058 w 3676650"/>
                    <a:gd name="connsiteY0" fmla="*/ 0 h 1083799"/>
                    <a:gd name="connsiteX1" fmla="*/ 104621 w 3676650"/>
                    <a:gd name="connsiteY1" fmla="*/ 78935 h 1083799"/>
                    <a:gd name="connsiteX2" fmla="*/ 1838325 w 3676650"/>
                    <a:gd name="connsiteY2" fmla="*/ 612310 h 1083799"/>
                    <a:gd name="connsiteX3" fmla="*/ 3572030 w 3676650"/>
                    <a:gd name="connsiteY3" fmla="*/ 78935 h 1083799"/>
                    <a:gd name="connsiteX4" fmla="*/ 3645592 w 3676650"/>
                    <a:gd name="connsiteY4" fmla="*/ 0 h 1083799"/>
                    <a:gd name="connsiteX5" fmla="*/ 3667159 w 3676650"/>
                    <a:gd name="connsiteY5" fmla="*/ 70657 h 1083799"/>
                    <a:gd name="connsiteX6" fmla="*/ 3676650 w 3676650"/>
                    <a:gd name="connsiteY6" fmla="*/ 164636 h 1083799"/>
                    <a:gd name="connsiteX7" fmla="*/ 1838325 w 3676650"/>
                    <a:gd name="connsiteY7" fmla="*/ 1083799 h 1083799"/>
                    <a:gd name="connsiteX8" fmla="*/ 0 w 3676650"/>
                    <a:gd name="connsiteY8" fmla="*/ 164636 h 1083799"/>
                    <a:gd name="connsiteX9" fmla="*/ 9491 w 3676650"/>
                    <a:gd name="connsiteY9" fmla="*/ 70657 h 10837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676650" h="1083799">
                      <a:moveTo>
                        <a:pt x="31058" y="0"/>
                      </a:moveTo>
                      <a:lnTo>
                        <a:pt x="104621" y="78935"/>
                      </a:lnTo>
                      <a:cubicBezTo>
                        <a:pt x="438503" y="396637"/>
                        <a:pt x="1089689" y="612310"/>
                        <a:pt x="1838325" y="612310"/>
                      </a:cubicBezTo>
                      <a:cubicBezTo>
                        <a:pt x="2586962" y="612310"/>
                        <a:pt x="3238148" y="396637"/>
                        <a:pt x="3572030" y="78935"/>
                      </a:cubicBezTo>
                      <a:lnTo>
                        <a:pt x="3645592" y="0"/>
                      </a:lnTo>
                      <a:lnTo>
                        <a:pt x="3667159" y="70657"/>
                      </a:lnTo>
                      <a:cubicBezTo>
                        <a:pt x="3673435" y="101557"/>
                        <a:pt x="3676650" y="132909"/>
                        <a:pt x="3676650" y="164636"/>
                      </a:cubicBezTo>
                      <a:cubicBezTo>
                        <a:pt x="3676650" y="672276"/>
                        <a:pt x="2853604" y="1083799"/>
                        <a:pt x="1838325" y="1083799"/>
                      </a:cubicBezTo>
                      <a:cubicBezTo>
                        <a:pt x="823046" y="1083799"/>
                        <a:pt x="0" y="672276"/>
                        <a:pt x="0" y="164636"/>
                      </a:cubicBezTo>
                      <a:cubicBezTo>
                        <a:pt x="0" y="132909"/>
                        <a:pt x="3215" y="101557"/>
                        <a:pt x="9491" y="7065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  <a:latin typeface="Century Gothic"/>
                    <a:cs typeface="Century Gothic"/>
                  </a:endParaRPr>
                </a:p>
              </p:txBody>
            </p:sp>
            <p:sp>
              <p:nvSpPr>
                <p:cNvPr id="218" name="Freeform 217"/>
                <p:cNvSpPr/>
                <p:nvPr/>
              </p:nvSpPr>
              <p:spPr>
                <a:xfrm>
                  <a:off x="2195244" y="2461606"/>
                  <a:ext cx="2577450" cy="759777"/>
                </a:xfrm>
                <a:custGeom>
                  <a:avLst/>
                  <a:gdLst>
                    <a:gd name="connsiteX0" fmla="*/ 31058 w 3676650"/>
                    <a:gd name="connsiteY0" fmla="*/ 0 h 1083799"/>
                    <a:gd name="connsiteX1" fmla="*/ 104621 w 3676650"/>
                    <a:gd name="connsiteY1" fmla="*/ 78935 h 1083799"/>
                    <a:gd name="connsiteX2" fmla="*/ 1838325 w 3676650"/>
                    <a:gd name="connsiteY2" fmla="*/ 612310 h 1083799"/>
                    <a:gd name="connsiteX3" fmla="*/ 3572030 w 3676650"/>
                    <a:gd name="connsiteY3" fmla="*/ 78935 h 1083799"/>
                    <a:gd name="connsiteX4" fmla="*/ 3645592 w 3676650"/>
                    <a:gd name="connsiteY4" fmla="*/ 0 h 1083799"/>
                    <a:gd name="connsiteX5" fmla="*/ 3667159 w 3676650"/>
                    <a:gd name="connsiteY5" fmla="*/ 70657 h 1083799"/>
                    <a:gd name="connsiteX6" fmla="*/ 3676650 w 3676650"/>
                    <a:gd name="connsiteY6" fmla="*/ 164636 h 1083799"/>
                    <a:gd name="connsiteX7" fmla="*/ 1838325 w 3676650"/>
                    <a:gd name="connsiteY7" fmla="*/ 1083799 h 1083799"/>
                    <a:gd name="connsiteX8" fmla="*/ 0 w 3676650"/>
                    <a:gd name="connsiteY8" fmla="*/ 164636 h 1083799"/>
                    <a:gd name="connsiteX9" fmla="*/ 9491 w 3676650"/>
                    <a:gd name="connsiteY9" fmla="*/ 70657 h 10837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676650" h="1083799">
                      <a:moveTo>
                        <a:pt x="31058" y="0"/>
                      </a:moveTo>
                      <a:lnTo>
                        <a:pt x="104621" y="78935"/>
                      </a:lnTo>
                      <a:cubicBezTo>
                        <a:pt x="438503" y="396637"/>
                        <a:pt x="1089689" y="612310"/>
                        <a:pt x="1838325" y="612310"/>
                      </a:cubicBezTo>
                      <a:cubicBezTo>
                        <a:pt x="2586962" y="612310"/>
                        <a:pt x="3238148" y="396637"/>
                        <a:pt x="3572030" y="78935"/>
                      </a:cubicBezTo>
                      <a:lnTo>
                        <a:pt x="3645592" y="0"/>
                      </a:lnTo>
                      <a:lnTo>
                        <a:pt x="3667159" y="70657"/>
                      </a:lnTo>
                      <a:cubicBezTo>
                        <a:pt x="3673435" y="101557"/>
                        <a:pt x="3676650" y="132909"/>
                        <a:pt x="3676650" y="164636"/>
                      </a:cubicBezTo>
                      <a:cubicBezTo>
                        <a:pt x="3676650" y="672276"/>
                        <a:pt x="2853604" y="1083799"/>
                        <a:pt x="1838325" y="1083799"/>
                      </a:cubicBezTo>
                      <a:cubicBezTo>
                        <a:pt x="823046" y="1083799"/>
                        <a:pt x="0" y="672276"/>
                        <a:pt x="0" y="164636"/>
                      </a:cubicBezTo>
                      <a:cubicBezTo>
                        <a:pt x="0" y="132909"/>
                        <a:pt x="3215" y="101557"/>
                        <a:pt x="9491" y="7065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  <a:latin typeface="Century Gothic"/>
                    <a:cs typeface="Century Gothic"/>
                  </a:endParaRPr>
                </a:p>
              </p:txBody>
            </p:sp>
          </p:grpSp>
        </p:grpSp>
        <p:sp>
          <p:nvSpPr>
            <p:cNvPr id="200" name="Freeform 199"/>
            <p:cNvSpPr/>
            <p:nvPr/>
          </p:nvSpPr>
          <p:spPr>
            <a:xfrm>
              <a:off x="1937410" y="3020881"/>
              <a:ext cx="884622" cy="442310"/>
            </a:xfrm>
            <a:custGeom>
              <a:avLst/>
              <a:gdLst>
                <a:gd name="connsiteX0" fmla="*/ 442311 w 884622"/>
                <a:gd name="connsiteY0" fmla="*/ 0 h 442310"/>
                <a:gd name="connsiteX1" fmla="*/ 884622 w 884622"/>
                <a:gd name="connsiteY1" fmla="*/ 221155 h 442310"/>
                <a:gd name="connsiteX2" fmla="*/ 442311 w 884622"/>
                <a:gd name="connsiteY2" fmla="*/ 442310 h 442310"/>
                <a:gd name="connsiteX3" fmla="*/ 0 w 884622"/>
                <a:gd name="connsiteY3" fmla="*/ 221155 h 442310"/>
                <a:gd name="connsiteX4" fmla="*/ 442311 w 884622"/>
                <a:gd name="connsiteY4" fmla="*/ 0 h 442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4622" h="442310">
                  <a:moveTo>
                    <a:pt x="442311" y="0"/>
                  </a:moveTo>
                  <a:cubicBezTo>
                    <a:pt x="686593" y="0"/>
                    <a:pt x="884622" y="99015"/>
                    <a:pt x="884622" y="221155"/>
                  </a:cubicBezTo>
                  <a:cubicBezTo>
                    <a:pt x="884622" y="343296"/>
                    <a:pt x="686593" y="442310"/>
                    <a:pt x="442311" y="442310"/>
                  </a:cubicBezTo>
                  <a:cubicBezTo>
                    <a:pt x="198029" y="442310"/>
                    <a:pt x="0" y="343296"/>
                    <a:pt x="0" y="221155"/>
                  </a:cubicBezTo>
                  <a:cubicBezTo>
                    <a:pt x="0" y="99015"/>
                    <a:pt x="198029" y="0"/>
                    <a:pt x="442311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prstClr val="white"/>
                </a:solidFill>
                <a:latin typeface="Century Gothic"/>
                <a:cs typeface="Century Gothic"/>
              </a:endParaRPr>
            </a:p>
          </p:txBody>
        </p:sp>
      </p:grpSp>
      <p:grpSp>
        <p:nvGrpSpPr>
          <p:cNvPr id="389" name="Group 388"/>
          <p:cNvGrpSpPr/>
          <p:nvPr/>
        </p:nvGrpSpPr>
        <p:grpSpPr>
          <a:xfrm>
            <a:off x="2483943" y="3087089"/>
            <a:ext cx="7236813" cy="2084613"/>
            <a:chOff x="3562647" y="2671328"/>
            <a:chExt cx="6191037" cy="1783371"/>
          </a:xfrm>
        </p:grpSpPr>
        <p:grpSp>
          <p:nvGrpSpPr>
            <p:cNvPr id="390" name="Group 389"/>
            <p:cNvGrpSpPr/>
            <p:nvPr/>
          </p:nvGrpSpPr>
          <p:grpSpPr>
            <a:xfrm>
              <a:off x="3562647" y="3040226"/>
              <a:ext cx="1056905" cy="1414471"/>
              <a:chOff x="3676470" y="3700009"/>
              <a:chExt cx="884622" cy="1183900"/>
            </a:xfrm>
          </p:grpSpPr>
          <p:grpSp>
            <p:nvGrpSpPr>
              <p:cNvPr id="418" name="Group 417"/>
              <p:cNvGrpSpPr/>
              <p:nvPr/>
            </p:nvGrpSpPr>
            <p:grpSpPr>
              <a:xfrm>
                <a:off x="3676470" y="3700009"/>
                <a:ext cx="884622" cy="723915"/>
                <a:chOff x="2195244" y="3361230"/>
                <a:chExt cx="2577450" cy="2109215"/>
              </a:xfrm>
              <a:solidFill>
                <a:srgbClr val="C62926"/>
              </a:solidFill>
            </p:grpSpPr>
            <p:sp>
              <p:nvSpPr>
                <p:cNvPr id="423" name="Freeform 422"/>
                <p:cNvSpPr/>
                <p:nvPr/>
              </p:nvSpPr>
              <p:spPr>
                <a:xfrm>
                  <a:off x="2195244" y="3361230"/>
                  <a:ext cx="2577450" cy="759777"/>
                </a:xfrm>
                <a:custGeom>
                  <a:avLst/>
                  <a:gdLst>
                    <a:gd name="connsiteX0" fmla="*/ 31058 w 3676650"/>
                    <a:gd name="connsiteY0" fmla="*/ 0 h 1083799"/>
                    <a:gd name="connsiteX1" fmla="*/ 104621 w 3676650"/>
                    <a:gd name="connsiteY1" fmla="*/ 78935 h 1083799"/>
                    <a:gd name="connsiteX2" fmla="*/ 1838325 w 3676650"/>
                    <a:gd name="connsiteY2" fmla="*/ 612310 h 1083799"/>
                    <a:gd name="connsiteX3" fmla="*/ 3572030 w 3676650"/>
                    <a:gd name="connsiteY3" fmla="*/ 78935 h 1083799"/>
                    <a:gd name="connsiteX4" fmla="*/ 3645592 w 3676650"/>
                    <a:gd name="connsiteY4" fmla="*/ 0 h 1083799"/>
                    <a:gd name="connsiteX5" fmla="*/ 3667159 w 3676650"/>
                    <a:gd name="connsiteY5" fmla="*/ 70657 h 1083799"/>
                    <a:gd name="connsiteX6" fmla="*/ 3676650 w 3676650"/>
                    <a:gd name="connsiteY6" fmla="*/ 164636 h 1083799"/>
                    <a:gd name="connsiteX7" fmla="*/ 1838325 w 3676650"/>
                    <a:gd name="connsiteY7" fmla="*/ 1083799 h 1083799"/>
                    <a:gd name="connsiteX8" fmla="*/ 0 w 3676650"/>
                    <a:gd name="connsiteY8" fmla="*/ 164636 h 1083799"/>
                    <a:gd name="connsiteX9" fmla="*/ 9491 w 3676650"/>
                    <a:gd name="connsiteY9" fmla="*/ 70657 h 10837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676650" h="1083799">
                      <a:moveTo>
                        <a:pt x="31058" y="0"/>
                      </a:moveTo>
                      <a:lnTo>
                        <a:pt x="104621" y="78935"/>
                      </a:lnTo>
                      <a:cubicBezTo>
                        <a:pt x="438503" y="396637"/>
                        <a:pt x="1089689" y="612310"/>
                        <a:pt x="1838325" y="612310"/>
                      </a:cubicBezTo>
                      <a:cubicBezTo>
                        <a:pt x="2586962" y="612310"/>
                        <a:pt x="3238148" y="396637"/>
                        <a:pt x="3572030" y="78935"/>
                      </a:cubicBezTo>
                      <a:lnTo>
                        <a:pt x="3645592" y="0"/>
                      </a:lnTo>
                      <a:lnTo>
                        <a:pt x="3667159" y="70657"/>
                      </a:lnTo>
                      <a:cubicBezTo>
                        <a:pt x="3673435" y="101557"/>
                        <a:pt x="3676650" y="132909"/>
                        <a:pt x="3676650" y="164636"/>
                      </a:cubicBezTo>
                      <a:cubicBezTo>
                        <a:pt x="3676650" y="672276"/>
                        <a:pt x="2853604" y="1083799"/>
                        <a:pt x="1838325" y="1083799"/>
                      </a:cubicBezTo>
                      <a:cubicBezTo>
                        <a:pt x="823046" y="1083799"/>
                        <a:pt x="0" y="672276"/>
                        <a:pt x="0" y="164636"/>
                      </a:cubicBezTo>
                      <a:cubicBezTo>
                        <a:pt x="0" y="132909"/>
                        <a:pt x="3215" y="101557"/>
                        <a:pt x="9491" y="70657"/>
                      </a:cubicBezTo>
                      <a:close/>
                    </a:path>
                  </a:pathLst>
                </a:custGeom>
                <a:solidFill>
                  <a:srgbClr val="23AC38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  <a:latin typeface="Century Gothic"/>
                    <a:cs typeface="Century Gothic"/>
                  </a:endParaRPr>
                </a:p>
              </p:txBody>
            </p:sp>
            <p:sp>
              <p:nvSpPr>
                <p:cNvPr id="424" name="Freeform 423"/>
                <p:cNvSpPr/>
                <p:nvPr/>
              </p:nvSpPr>
              <p:spPr>
                <a:xfrm>
                  <a:off x="2195244" y="3811042"/>
                  <a:ext cx="2577450" cy="759777"/>
                </a:xfrm>
                <a:custGeom>
                  <a:avLst/>
                  <a:gdLst>
                    <a:gd name="connsiteX0" fmla="*/ 31058 w 3676650"/>
                    <a:gd name="connsiteY0" fmla="*/ 0 h 1083799"/>
                    <a:gd name="connsiteX1" fmla="*/ 104621 w 3676650"/>
                    <a:gd name="connsiteY1" fmla="*/ 78935 h 1083799"/>
                    <a:gd name="connsiteX2" fmla="*/ 1838325 w 3676650"/>
                    <a:gd name="connsiteY2" fmla="*/ 612310 h 1083799"/>
                    <a:gd name="connsiteX3" fmla="*/ 3572030 w 3676650"/>
                    <a:gd name="connsiteY3" fmla="*/ 78935 h 1083799"/>
                    <a:gd name="connsiteX4" fmla="*/ 3645592 w 3676650"/>
                    <a:gd name="connsiteY4" fmla="*/ 0 h 1083799"/>
                    <a:gd name="connsiteX5" fmla="*/ 3667159 w 3676650"/>
                    <a:gd name="connsiteY5" fmla="*/ 70657 h 1083799"/>
                    <a:gd name="connsiteX6" fmla="*/ 3676650 w 3676650"/>
                    <a:gd name="connsiteY6" fmla="*/ 164636 h 1083799"/>
                    <a:gd name="connsiteX7" fmla="*/ 1838325 w 3676650"/>
                    <a:gd name="connsiteY7" fmla="*/ 1083799 h 1083799"/>
                    <a:gd name="connsiteX8" fmla="*/ 0 w 3676650"/>
                    <a:gd name="connsiteY8" fmla="*/ 164636 h 1083799"/>
                    <a:gd name="connsiteX9" fmla="*/ 9491 w 3676650"/>
                    <a:gd name="connsiteY9" fmla="*/ 70657 h 10837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676650" h="1083799">
                      <a:moveTo>
                        <a:pt x="31058" y="0"/>
                      </a:moveTo>
                      <a:lnTo>
                        <a:pt x="104621" y="78935"/>
                      </a:lnTo>
                      <a:cubicBezTo>
                        <a:pt x="438503" y="396637"/>
                        <a:pt x="1089689" y="612310"/>
                        <a:pt x="1838325" y="612310"/>
                      </a:cubicBezTo>
                      <a:cubicBezTo>
                        <a:pt x="2586962" y="612310"/>
                        <a:pt x="3238148" y="396637"/>
                        <a:pt x="3572030" y="78935"/>
                      </a:cubicBezTo>
                      <a:lnTo>
                        <a:pt x="3645592" y="0"/>
                      </a:lnTo>
                      <a:lnTo>
                        <a:pt x="3667159" y="70657"/>
                      </a:lnTo>
                      <a:cubicBezTo>
                        <a:pt x="3673435" y="101557"/>
                        <a:pt x="3676650" y="132909"/>
                        <a:pt x="3676650" y="164636"/>
                      </a:cubicBezTo>
                      <a:cubicBezTo>
                        <a:pt x="3676650" y="672276"/>
                        <a:pt x="2853604" y="1083799"/>
                        <a:pt x="1838325" y="1083799"/>
                      </a:cubicBezTo>
                      <a:cubicBezTo>
                        <a:pt x="823046" y="1083799"/>
                        <a:pt x="0" y="672276"/>
                        <a:pt x="0" y="164636"/>
                      </a:cubicBezTo>
                      <a:cubicBezTo>
                        <a:pt x="0" y="132909"/>
                        <a:pt x="3215" y="101557"/>
                        <a:pt x="9491" y="70657"/>
                      </a:cubicBezTo>
                      <a:close/>
                    </a:path>
                  </a:pathLst>
                </a:custGeom>
                <a:solidFill>
                  <a:srgbClr val="23AC38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  <a:latin typeface="Century Gothic"/>
                    <a:cs typeface="Century Gothic"/>
                  </a:endParaRPr>
                </a:p>
              </p:txBody>
            </p:sp>
            <p:sp>
              <p:nvSpPr>
                <p:cNvPr id="425" name="Freeform 424"/>
                <p:cNvSpPr/>
                <p:nvPr/>
              </p:nvSpPr>
              <p:spPr>
                <a:xfrm>
                  <a:off x="2195244" y="4260854"/>
                  <a:ext cx="2577450" cy="759777"/>
                </a:xfrm>
                <a:custGeom>
                  <a:avLst/>
                  <a:gdLst>
                    <a:gd name="connsiteX0" fmla="*/ 31058 w 3676650"/>
                    <a:gd name="connsiteY0" fmla="*/ 0 h 1083799"/>
                    <a:gd name="connsiteX1" fmla="*/ 104621 w 3676650"/>
                    <a:gd name="connsiteY1" fmla="*/ 78935 h 1083799"/>
                    <a:gd name="connsiteX2" fmla="*/ 1838325 w 3676650"/>
                    <a:gd name="connsiteY2" fmla="*/ 612310 h 1083799"/>
                    <a:gd name="connsiteX3" fmla="*/ 3572030 w 3676650"/>
                    <a:gd name="connsiteY3" fmla="*/ 78935 h 1083799"/>
                    <a:gd name="connsiteX4" fmla="*/ 3645592 w 3676650"/>
                    <a:gd name="connsiteY4" fmla="*/ 0 h 1083799"/>
                    <a:gd name="connsiteX5" fmla="*/ 3667159 w 3676650"/>
                    <a:gd name="connsiteY5" fmla="*/ 70657 h 1083799"/>
                    <a:gd name="connsiteX6" fmla="*/ 3676650 w 3676650"/>
                    <a:gd name="connsiteY6" fmla="*/ 164636 h 1083799"/>
                    <a:gd name="connsiteX7" fmla="*/ 1838325 w 3676650"/>
                    <a:gd name="connsiteY7" fmla="*/ 1083799 h 1083799"/>
                    <a:gd name="connsiteX8" fmla="*/ 0 w 3676650"/>
                    <a:gd name="connsiteY8" fmla="*/ 164636 h 1083799"/>
                    <a:gd name="connsiteX9" fmla="*/ 9491 w 3676650"/>
                    <a:gd name="connsiteY9" fmla="*/ 70657 h 10837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676650" h="1083799">
                      <a:moveTo>
                        <a:pt x="31058" y="0"/>
                      </a:moveTo>
                      <a:lnTo>
                        <a:pt x="104621" y="78935"/>
                      </a:lnTo>
                      <a:cubicBezTo>
                        <a:pt x="438503" y="396637"/>
                        <a:pt x="1089689" y="612310"/>
                        <a:pt x="1838325" y="612310"/>
                      </a:cubicBezTo>
                      <a:cubicBezTo>
                        <a:pt x="2586962" y="612310"/>
                        <a:pt x="3238148" y="396637"/>
                        <a:pt x="3572030" y="78935"/>
                      </a:cubicBezTo>
                      <a:lnTo>
                        <a:pt x="3645592" y="0"/>
                      </a:lnTo>
                      <a:lnTo>
                        <a:pt x="3667159" y="70657"/>
                      </a:lnTo>
                      <a:cubicBezTo>
                        <a:pt x="3673435" y="101557"/>
                        <a:pt x="3676650" y="132909"/>
                        <a:pt x="3676650" y="164636"/>
                      </a:cubicBezTo>
                      <a:cubicBezTo>
                        <a:pt x="3676650" y="672276"/>
                        <a:pt x="2853604" y="1083799"/>
                        <a:pt x="1838325" y="1083799"/>
                      </a:cubicBezTo>
                      <a:cubicBezTo>
                        <a:pt x="823046" y="1083799"/>
                        <a:pt x="0" y="672276"/>
                        <a:pt x="0" y="164636"/>
                      </a:cubicBezTo>
                      <a:cubicBezTo>
                        <a:pt x="0" y="132909"/>
                        <a:pt x="3215" y="101557"/>
                        <a:pt x="9491" y="70657"/>
                      </a:cubicBezTo>
                      <a:close/>
                    </a:path>
                  </a:pathLst>
                </a:custGeom>
                <a:solidFill>
                  <a:srgbClr val="23AC38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  <a:latin typeface="Century Gothic"/>
                    <a:cs typeface="Century Gothic"/>
                  </a:endParaRPr>
                </a:p>
              </p:txBody>
            </p:sp>
            <p:sp>
              <p:nvSpPr>
                <p:cNvPr id="426" name="Freeform 425"/>
                <p:cNvSpPr/>
                <p:nvPr/>
              </p:nvSpPr>
              <p:spPr>
                <a:xfrm>
                  <a:off x="2195244" y="4710668"/>
                  <a:ext cx="2577450" cy="759777"/>
                </a:xfrm>
                <a:custGeom>
                  <a:avLst/>
                  <a:gdLst>
                    <a:gd name="connsiteX0" fmla="*/ 31058 w 3676650"/>
                    <a:gd name="connsiteY0" fmla="*/ 0 h 1083799"/>
                    <a:gd name="connsiteX1" fmla="*/ 104621 w 3676650"/>
                    <a:gd name="connsiteY1" fmla="*/ 78935 h 1083799"/>
                    <a:gd name="connsiteX2" fmla="*/ 1838325 w 3676650"/>
                    <a:gd name="connsiteY2" fmla="*/ 612310 h 1083799"/>
                    <a:gd name="connsiteX3" fmla="*/ 3572030 w 3676650"/>
                    <a:gd name="connsiteY3" fmla="*/ 78935 h 1083799"/>
                    <a:gd name="connsiteX4" fmla="*/ 3645592 w 3676650"/>
                    <a:gd name="connsiteY4" fmla="*/ 0 h 1083799"/>
                    <a:gd name="connsiteX5" fmla="*/ 3667159 w 3676650"/>
                    <a:gd name="connsiteY5" fmla="*/ 70657 h 1083799"/>
                    <a:gd name="connsiteX6" fmla="*/ 3676650 w 3676650"/>
                    <a:gd name="connsiteY6" fmla="*/ 164636 h 1083799"/>
                    <a:gd name="connsiteX7" fmla="*/ 1838325 w 3676650"/>
                    <a:gd name="connsiteY7" fmla="*/ 1083799 h 1083799"/>
                    <a:gd name="connsiteX8" fmla="*/ 0 w 3676650"/>
                    <a:gd name="connsiteY8" fmla="*/ 164636 h 1083799"/>
                    <a:gd name="connsiteX9" fmla="*/ 9491 w 3676650"/>
                    <a:gd name="connsiteY9" fmla="*/ 70657 h 10837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676650" h="1083799">
                      <a:moveTo>
                        <a:pt x="31058" y="0"/>
                      </a:moveTo>
                      <a:lnTo>
                        <a:pt x="104621" y="78935"/>
                      </a:lnTo>
                      <a:cubicBezTo>
                        <a:pt x="438503" y="396637"/>
                        <a:pt x="1089689" y="612310"/>
                        <a:pt x="1838325" y="612310"/>
                      </a:cubicBezTo>
                      <a:cubicBezTo>
                        <a:pt x="2586962" y="612310"/>
                        <a:pt x="3238148" y="396637"/>
                        <a:pt x="3572030" y="78935"/>
                      </a:cubicBezTo>
                      <a:lnTo>
                        <a:pt x="3645592" y="0"/>
                      </a:lnTo>
                      <a:lnTo>
                        <a:pt x="3667159" y="70657"/>
                      </a:lnTo>
                      <a:cubicBezTo>
                        <a:pt x="3673435" y="101557"/>
                        <a:pt x="3676650" y="132909"/>
                        <a:pt x="3676650" y="164636"/>
                      </a:cubicBezTo>
                      <a:cubicBezTo>
                        <a:pt x="3676650" y="672276"/>
                        <a:pt x="2853604" y="1083799"/>
                        <a:pt x="1838325" y="1083799"/>
                      </a:cubicBezTo>
                      <a:cubicBezTo>
                        <a:pt x="823046" y="1083799"/>
                        <a:pt x="0" y="672276"/>
                        <a:pt x="0" y="164636"/>
                      </a:cubicBezTo>
                      <a:cubicBezTo>
                        <a:pt x="0" y="132909"/>
                        <a:pt x="3215" y="101557"/>
                        <a:pt x="9491" y="70657"/>
                      </a:cubicBezTo>
                      <a:close/>
                    </a:path>
                  </a:pathLst>
                </a:custGeom>
                <a:solidFill>
                  <a:srgbClr val="23AC38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  <a:latin typeface="Century Gothic"/>
                    <a:cs typeface="Century Gothic"/>
                  </a:endParaRPr>
                </a:p>
              </p:txBody>
            </p:sp>
          </p:grpSp>
          <p:grpSp>
            <p:nvGrpSpPr>
              <p:cNvPr id="419" name="Group 418"/>
              <p:cNvGrpSpPr/>
              <p:nvPr/>
            </p:nvGrpSpPr>
            <p:grpSpPr>
              <a:xfrm>
                <a:off x="3676470" y="4314377"/>
                <a:ext cx="884622" cy="569532"/>
                <a:chOff x="2195244" y="1561982"/>
                <a:chExt cx="2577450" cy="1659401"/>
              </a:xfrm>
              <a:solidFill>
                <a:srgbClr val="C62926"/>
              </a:solidFill>
            </p:grpSpPr>
            <p:sp>
              <p:nvSpPr>
                <p:cNvPr id="420" name="Freeform 419"/>
                <p:cNvSpPr/>
                <p:nvPr/>
              </p:nvSpPr>
              <p:spPr>
                <a:xfrm>
                  <a:off x="2195244" y="1561982"/>
                  <a:ext cx="2577450" cy="759777"/>
                </a:xfrm>
                <a:custGeom>
                  <a:avLst/>
                  <a:gdLst>
                    <a:gd name="connsiteX0" fmla="*/ 31058 w 3676650"/>
                    <a:gd name="connsiteY0" fmla="*/ 0 h 1083799"/>
                    <a:gd name="connsiteX1" fmla="*/ 104621 w 3676650"/>
                    <a:gd name="connsiteY1" fmla="*/ 78935 h 1083799"/>
                    <a:gd name="connsiteX2" fmla="*/ 1838325 w 3676650"/>
                    <a:gd name="connsiteY2" fmla="*/ 612310 h 1083799"/>
                    <a:gd name="connsiteX3" fmla="*/ 3572030 w 3676650"/>
                    <a:gd name="connsiteY3" fmla="*/ 78935 h 1083799"/>
                    <a:gd name="connsiteX4" fmla="*/ 3645592 w 3676650"/>
                    <a:gd name="connsiteY4" fmla="*/ 0 h 1083799"/>
                    <a:gd name="connsiteX5" fmla="*/ 3667159 w 3676650"/>
                    <a:gd name="connsiteY5" fmla="*/ 70657 h 1083799"/>
                    <a:gd name="connsiteX6" fmla="*/ 3676650 w 3676650"/>
                    <a:gd name="connsiteY6" fmla="*/ 164636 h 1083799"/>
                    <a:gd name="connsiteX7" fmla="*/ 1838325 w 3676650"/>
                    <a:gd name="connsiteY7" fmla="*/ 1083799 h 1083799"/>
                    <a:gd name="connsiteX8" fmla="*/ 0 w 3676650"/>
                    <a:gd name="connsiteY8" fmla="*/ 164636 h 1083799"/>
                    <a:gd name="connsiteX9" fmla="*/ 9491 w 3676650"/>
                    <a:gd name="connsiteY9" fmla="*/ 70657 h 10837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676650" h="1083799">
                      <a:moveTo>
                        <a:pt x="31058" y="0"/>
                      </a:moveTo>
                      <a:lnTo>
                        <a:pt x="104621" y="78935"/>
                      </a:lnTo>
                      <a:cubicBezTo>
                        <a:pt x="438503" y="396637"/>
                        <a:pt x="1089689" y="612310"/>
                        <a:pt x="1838325" y="612310"/>
                      </a:cubicBezTo>
                      <a:cubicBezTo>
                        <a:pt x="2586962" y="612310"/>
                        <a:pt x="3238148" y="396637"/>
                        <a:pt x="3572030" y="78935"/>
                      </a:cubicBezTo>
                      <a:lnTo>
                        <a:pt x="3645592" y="0"/>
                      </a:lnTo>
                      <a:lnTo>
                        <a:pt x="3667159" y="70657"/>
                      </a:lnTo>
                      <a:cubicBezTo>
                        <a:pt x="3673435" y="101557"/>
                        <a:pt x="3676650" y="132909"/>
                        <a:pt x="3676650" y="164636"/>
                      </a:cubicBezTo>
                      <a:cubicBezTo>
                        <a:pt x="3676650" y="672276"/>
                        <a:pt x="2853604" y="1083799"/>
                        <a:pt x="1838325" y="1083799"/>
                      </a:cubicBezTo>
                      <a:cubicBezTo>
                        <a:pt x="823046" y="1083799"/>
                        <a:pt x="0" y="672276"/>
                        <a:pt x="0" y="164636"/>
                      </a:cubicBezTo>
                      <a:cubicBezTo>
                        <a:pt x="0" y="132909"/>
                        <a:pt x="3215" y="101557"/>
                        <a:pt x="9491" y="70657"/>
                      </a:cubicBezTo>
                      <a:close/>
                    </a:path>
                  </a:pathLst>
                </a:custGeom>
                <a:solidFill>
                  <a:srgbClr val="23AC38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  <a:latin typeface="Century Gothic"/>
                    <a:cs typeface="Century Gothic"/>
                  </a:endParaRPr>
                </a:p>
              </p:txBody>
            </p:sp>
            <p:sp>
              <p:nvSpPr>
                <p:cNvPr id="421" name="Freeform 420"/>
                <p:cNvSpPr/>
                <p:nvPr/>
              </p:nvSpPr>
              <p:spPr>
                <a:xfrm>
                  <a:off x="2195244" y="2011794"/>
                  <a:ext cx="2577450" cy="759777"/>
                </a:xfrm>
                <a:custGeom>
                  <a:avLst/>
                  <a:gdLst>
                    <a:gd name="connsiteX0" fmla="*/ 31058 w 3676650"/>
                    <a:gd name="connsiteY0" fmla="*/ 0 h 1083799"/>
                    <a:gd name="connsiteX1" fmla="*/ 104621 w 3676650"/>
                    <a:gd name="connsiteY1" fmla="*/ 78935 h 1083799"/>
                    <a:gd name="connsiteX2" fmla="*/ 1838325 w 3676650"/>
                    <a:gd name="connsiteY2" fmla="*/ 612310 h 1083799"/>
                    <a:gd name="connsiteX3" fmla="*/ 3572030 w 3676650"/>
                    <a:gd name="connsiteY3" fmla="*/ 78935 h 1083799"/>
                    <a:gd name="connsiteX4" fmla="*/ 3645592 w 3676650"/>
                    <a:gd name="connsiteY4" fmla="*/ 0 h 1083799"/>
                    <a:gd name="connsiteX5" fmla="*/ 3667159 w 3676650"/>
                    <a:gd name="connsiteY5" fmla="*/ 70657 h 1083799"/>
                    <a:gd name="connsiteX6" fmla="*/ 3676650 w 3676650"/>
                    <a:gd name="connsiteY6" fmla="*/ 164636 h 1083799"/>
                    <a:gd name="connsiteX7" fmla="*/ 1838325 w 3676650"/>
                    <a:gd name="connsiteY7" fmla="*/ 1083799 h 1083799"/>
                    <a:gd name="connsiteX8" fmla="*/ 0 w 3676650"/>
                    <a:gd name="connsiteY8" fmla="*/ 164636 h 1083799"/>
                    <a:gd name="connsiteX9" fmla="*/ 9491 w 3676650"/>
                    <a:gd name="connsiteY9" fmla="*/ 70657 h 10837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676650" h="1083799">
                      <a:moveTo>
                        <a:pt x="31058" y="0"/>
                      </a:moveTo>
                      <a:lnTo>
                        <a:pt x="104621" y="78935"/>
                      </a:lnTo>
                      <a:cubicBezTo>
                        <a:pt x="438503" y="396637"/>
                        <a:pt x="1089689" y="612310"/>
                        <a:pt x="1838325" y="612310"/>
                      </a:cubicBezTo>
                      <a:cubicBezTo>
                        <a:pt x="2586962" y="612310"/>
                        <a:pt x="3238148" y="396637"/>
                        <a:pt x="3572030" y="78935"/>
                      </a:cubicBezTo>
                      <a:lnTo>
                        <a:pt x="3645592" y="0"/>
                      </a:lnTo>
                      <a:lnTo>
                        <a:pt x="3667159" y="70657"/>
                      </a:lnTo>
                      <a:cubicBezTo>
                        <a:pt x="3673435" y="101557"/>
                        <a:pt x="3676650" y="132909"/>
                        <a:pt x="3676650" y="164636"/>
                      </a:cubicBezTo>
                      <a:cubicBezTo>
                        <a:pt x="3676650" y="672276"/>
                        <a:pt x="2853604" y="1083799"/>
                        <a:pt x="1838325" y="1083799"/>
                      </a:cubicBezTo>
                      <a:cubicBezTo>
                        <a:pt x="823046" y="1083799"/>
                        <a:pt x="0" y="672276"/>
                        <a:pt x="0" y="164636"/>
                      </a:cubicBezTo>
                      <a:cubicBezTo>
                        <a:pt x="0" y="132909"/>
                        <a:pt x="3215" y="101557"/>
                        <a:pt x="9491" y="70657"/>
                      </a:cubicBezTo>
                      <a:close/>
                    </a:path>
                  </a:pathLst>
                </a:custGeom>
                <a:solidFill>
                  <a:srgbClr val="23AC38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  <a:latin typeface="Century Gothic"/>
                    <a:cs typeface="Century Gothic"/>
                  </a:endParaRPr>
                </a:p>
              </p:txBody>
            </p:sp>
            <p:sp>
              <p:nvSpPr>
                <p:cNvPr id="422" name="Freeform 421"/>
                <p:cNvSpPr/>
                <p:nvPr/>
              </p:nvSpPr>
              <p:spPr>
                <a:xfrm>
                  <a:off x="2195244" y="2461606"/>
                  <a:ext cx="2577450" cy="759777"/>
                </a:xfrm>
                <a:custGeom>
                  <a:avLst/>
                  <a:gdLst>
                    <a:gd name="connsiteX0" fmla="*/ 31058 w 3676650"/>
                    <a:gd name="connsiteY0" fmla="*/ 0 h 1083799"/>
                    <a:gd name="connsiteX1" fmla="*/ 104621 w 3676650"/>
                    <a:gd name="connsiteY1" fmla="*/ 78935 h 1083799"/>
                    <a:gd name="connsiteX2" fmla="*/ 1838325 w 3676650"/>
                    <a:gd name="connsiteY2" fmla="*/ 612310 h 1083799"/>
                    <a:gd name="connsiteX3" fmla="*/ 3572030 w 3676650"/>
                    <a:gd name="connsiteY3" fmla="*/ 78935 h 1083799"/>
                    <a:gd name="connsiteX4" fmla="*/ 3645592 w 3676650"/>
                    <a:gd name="connsiteY4" fmla="*/ 0 h 1083799"/>
                    <a:gd name="connsiteX5" fmla="*/ 3667159 w 3676650"/>
                    <a:gd name="connsiteY5" fmla="*/ 70657 h 1083799"/>
                    <a:gd name="connsiteX6" fmla="*/ 3676650 w 3676650"/>
                    <a:gd name="connsiteY6" fmla="*/ 164636 h 1083799"/>
                    <a:gd name="connsiteX7" fmla="*/ 1838325 w 3676650"/>
                    <a:gd name="connsiteY7" fmla="*/ 1083799 h 1083799"/>
                    <a:gd name="connsiteX8" fmla="*/ 0 w 3676650"/>
                    <a:gd name="connsiteY8" fmla="*/ 164636 h 1083799"/>
                    <a:gd name="connsiteX9" fmla="*/ 9491 w 3676650"/>
                    <a:gd name="connsiteY9" fmla="*/ 70657 h 10837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676650" h="1083799">
                      <a:moveTo>
                        <a:pt x="31058" y="0"/>
                      </a:moveTo>
                      <a:lnTo>
                        <a:pt x="104621" y="78935"/>
                      </a:lnTo>
                      <a:cubicBezTo>
                        <a:pt x="438503" y="396637"/>
                        <a:pt x="1089689" y="612310"/>
                        <a:pt x="1838325" y="612310"/>
                      </a:cubicBezTo>
                      <a:cubicBezTo>
                        <a:pt x="2586962" y="612310"/>
                        <a:pt x="3238148" y="396637"/>
                        <a:pt x="3572030" y="78935"/>
                      </a:cubicBezTo>
                      <a:lnTo>
                        <a:pt x="3645592" y="0"/>
                      </a:lnTo>
                      <a:lnTo>
                        <a:pt x="3667159" y="70657"/>
                      </a:lnTo>
                      <a:cubicBezTo>
                        <a:pt x="3673435" y="101557"/>
                        <a:pt x="3676650" y="132909"/>
                        <a:pt x="3676650" y="164636"/>
                      </a:cubicBezTo>
                      <a:cubicBezTo>
                        <a:pt x="3676650" y="672276"/>
                        <a:pt x="2853604" y="1083799"/>
                        <a:pt x="1838325" y="1083799"/>
                      </a:cubicBezTo>
                      <a:cubicBezTo>
                        <a:pt x="823046" y="1083799"/>
                        <a:pt x="0" y="672276"/>
                        <a:pt x="0" y="164636"/>
                      </a:cubicBezTo>
                      <a:cubicBezTo>
                        <a:pt x="0" y="132909"/>
                        <a:pt x="3215" y="101557"/>
                        <a:pt x="9491" y="70657"/>
                      </a:cubicBezTo>
                      <a:close/>
                    </a:path>
                  </a:pathLst>
                </a:custGeom>
                <a:solidFill>
                  <a:srgbClr val="23AC38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  <a:latin typeface="Century Gothic"/>
                    <a:cs typeface="Century Gothic"/>
                  </a:endParaRPr>
                </a:p>
              </p:txBody>
            </p:sp>
          </p:grpSp>
        </p:grpSp>
        <p:grpSp>
          <p:nvGrpSpPr>
            <p:cNvPr id="391" name="Group 390"/>
            <p:cNvGrpSpPr/>
            <p:nvPr/>
          </p:nvGrpSpPr>
          <p:grpSpPr>
            <a:xfrm>
              <a:off x="5274025" y="3593572"/>
              <a:ext cx="1056905" cy="861126"/>
              <a:chOff x="3676470" y="4163153"/>
              <a:chExt cx="884622" cy="720756"/>
            </a:xfrm>
          </p:grpSpPr>
          <p:sp>
            <p:nvSpPr>
              <p:cNvPr id="413" name="Freeform 412"/>
              <p:cNvSpPr/>
              <p:nvPr/>
            </p:nvSpPr>
            <p:spPr>
              <a:xfrm>
                <a:off x="3676470" y="4163153"/>
                <a:ext cx="884622" cy="260767"/>
              </a:xfrm>
              <a:custGeom>
                <a:avLst/>
                <a:gdLst>
                  <a:gd name="connsiteX0" fmla="*/ 31058 w 3676650"/>
                  <a:gd name="connsiteY0" fmla="*/ 0 h 1083799"/>
                  <a:gd name="connsiteX1" fmla="*/ 104621 w 3676650"/>
                  <a:gd name="connsiteY1" fmla="*/ 78935 h 1083799"/>
                  <a:gd name="connsiteX2" fmla="*/ 1838325 w 3676650"/>
                  <a:gd name="connsiteY2" fmla="*/ 612310 h 1083799"/>
                  <a:gd name="connsiteX3" fmla="*/ 3572030 w 3676650"/>
                  <a:gd name="connsiteY3" fmla="*/ 78935 h 1083799"/>
                  <a:gd name="connsiteX4" fmla="*/ 3645592 w 3676650"/>
                  <a:gd name="connsiteY4" fmla="*/ 0 h 1083799"/>
                  <a:gd name="connsiteX5" fmla="*/ 3667159 w 3676650"/>
                  <a:gd name="connsiteY5" fmla="*/ 70657 h 1083799"/>
                  <a:gd name="connsiteX6" fmla="*/ 3676650 w 3676650"/>
                  <a:gd name="connsiteY6" fmla="*/ 164636 h 1083799"/>
                  <a:gd name="connsiteX7" fmla="*/ 1838325 w 3676650"/>
                  <a:gd name="connsiteY7" fmla="*/ 1083799 h 1083799"/>
                  <a:gd name="connsiteX8" fmla="*/ 0 w 3676650"/>
                  <a:gd name="connsiteY8" fmla="*/ 164636 h 1083799"/>
                  <a:gd name="connsiteX9" fmla="*/ 9491 w 3676650"/>
                  <a:gd name="connsiteY9" fmla="*/ 70657 h 10837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676650" h="1083799">
                    <a:moveTo>
                      <a:pt x="31058" y="0"/>
                    </a:moveTo>
                    <a:lnTo>
                      <a:pt x="104621" y="78935"/>
                    </a:lnTo>
                    <a:cubicBezTo>
                      <a:pt x="438503" y="396637"/>
                      <a:pt x="1089689" y="612310"/>
                      <a:pt x="1838325" y="612310"/>
                    </a:cubicBezTo>
                    <a:cubicBezTo>
                      <a:pt x="2586962" y="612310"/>
                      <a:pt x="3238148" y="396637"/>
                      <a:pt x="3572030" y="78935"/>
                    </a:cubicBezTo>
                    <a:lnTo>
                      <a:pt x="3645592" y="0"/>
                    </a:lnTo>
                    <a:lnTo>
                      <a:pt x="3667159" y="70657"/>
                    </a:lnTo>
                    <a:cubicBezTo>
                      <a:pt x="3673435" y="101557"/>
                      <a:pt x="3676650" y="132909"/>
                      <a:pt x="3676650" y="164636"/>
                    </a:cubicBezTo>
                    <a:cubicBezTo>
                      <a:pt x="3676650" y="672276"/>
                      <a:pt x="2853604" y="1083799"/>
                      <a:pt x="1838325" y="1083799"/>
                    </a:cubicBezTo>
                    <a:cubicBezTo>
                      <a:pt x="823046" y="1083799"/>
                      <a:pt x="0" y="672276"/>
                      <a:pt x="0" y="164636"/>
                    </a:cubicBezTo>
                    <a:cubicBezTo>
                      <a:pt x="0" y="132909"/>
                      <a:pt x="3215" y="101557"/>
                      <a:pt x="9491" y="70657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entury Gothic"/>
                  <a:cs typeface="Century Gothic"/>
                </a:endParaRPr>
              </a:p>
            </p:txBody>
          </p:sp>
          <p:grpSp>
            <p:nvGrpSpPr>
              <p:cNvPr id="414" name="Group 413"/>
              <p:cNvGrpSpPr/>
              <p:nvPr/>
            </p:nvGrpSpPr>
            <p:grpSpPr>
              <a:xfrm>
                <a:off x="3676470" y="4314377"/>
                <a:ext cx="884622" cy="569532"/>
                <a:chOff x="2195244" y="1561982"/>
                <a:chExt cx="2577450" cy="1659401"/>
              </a:xfrm>
              <a:solidFill>
                <a:srgbClr val="C62926"/>
              </a:solidFill>
            </p:grpSpPr>
            <p:sp>
              <p:nvSpPr>
                <p:cNvPr id="415" name="Freeform 414"/>
                <p:cNvSpPr/>
                <p:nvPr/>
              </p:nvSpPr>
              <p:spPr>
                <a:xfrm>
                  <a:off x="2195244" y="1561982"/>
                  <a:ext cx="2577450" cy="759777"/>
                </a:xfrm>
                <a:custGeom>
                  <a:avLst/>
                  <a:gdLst>
                    <a:gd name="connsiteX0" fmla="*/ 31058 w 3676650"/>
                    <a:gd name="connsiteY0" fmla="*/ 0 h 1083799"/>
                    <a:gd name="connsiteX1" fmla="*/ 104621 w 3676650"/>
                    <a:gd name="connsiteY1" fmla="*/ 78935 h 1083799"/>
                    <a:gd name="connsiteX2" fmla="*/ 1838325 w 3676650"/>
                    <a:gd name="connsiteY2" fmla="*/ 612310 h 1083799"/>
                    <a:gd name="connsiteX3" fmla="*/ 3572030 w 3676650"/>
                    <a:gd name="connsiteY3" fmla="*/ 78935 h 1083799"/>
                    <a:gd name="connsiteX4" fmla="*/ 3645592 w 3676650"/>
                    <a:gd name="connsiteY4" fmla="*/ 0 h 1083799"/>
                    <a:gd name="connsiteX5" fmla="*/ 3667159 w 3676650"/>
                    <a:gd name="connsiteY5" fmla="*/ 70657 h 1083799"/>
                    <a:gd name="connsiteX6" fmla="*/ 3676650 w 3676650"/>
                    <a:gd name="connsiteY6" fmla="*/ 164636 h 1083799"/>
                    <a:gd name="connsiteX7" fmla="*/ 1838325 w 3676650"/>
                    <a:gd name="connsiteY7" fmla="*/ 1083799 h 1083799"/>
                    <a:gd name="connsiteX8" fmla="*/ 0 w 3676650"/>
                    <a:gd name="connsiteY8" fmla="*/ 164636 h 1083799"/>
                    <a:gd name="connsiteX9" fmla="*/ 9491 w 3676650"/>
                    <a:gd name="connsiteY9" fmla="*/ 70657 h 10837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676650" h="1083799">
                      <a:moveTo>
                        <a:pt x="31058" y="0"/>
                      </a:moveTo>
                      <a:lnTo>
                        <a:pt x="104621" y="78935"/>
                      </a:lnTo>
                      <a:cubicBezTo>
                        <a:pt x="438503" y="396637"/>
                        <a:pt x="1089689" y="612310"/>
                        <a:pt x="1838325" y="612310"/>
                      </a:cubicBezTo>
                      <a:cubicBezTo>
                        <a:pt x="2586962" y="612310"/>
                        <a:pt x="3238148" y="396637"/>
                        <a:pt x="3572030" y="78935"/>
                      </a:cubicBezTo>
                      <a:lnTo>
                        <a:pt x="3645592" y="0"/>
                      </a:lnTo>
                      <a:lnTo>
                        <a:pt x="3667159" y="70657"/>
                      </a:lnTo>
                      <a:cubicBezTo>
                        <a:pt x="3673435" y="101557"/>
                        <a:pt x="3676650" y="132909"/>
                        <a:pt x="3676650" y="164636"/>
                      </a:cubicBezTo>
                      <a:cubicBezTo>
                        <a:pt x="3676650" y="672276"/>
                        <a:pt x="2853604" y="1083799"/>
                        <a:pt x="1838325" y="1083799"/>
                      </a:cubicBezTo>
                      <a:cubicBezTo>
                        <a:pt x="823046" y="1083799"/>
                        <a:pt x="0" y="672276"/>
                        <a:pt x="0" y="164636"/>
                      </a:cubicBezTo>
                      <a:cubicBezTo>
                        <a:pt x="0" y="132909"/>
                        <a:pt x="3215" y="101557"/>
                        <a:pt x="9491" y="70657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  <a:latin typeface="Century Gothic"/>
                    <a:cs typeface="Century Gothic"/>
                  </a:endParaRPr>
                </a:p>
              </p:txBody>
            </p:sp>
            <p:sp>
              <p:nvSpPr>
                <p:cNvPr id="416" name="Freeform 415"/>
                <p:cNvSpPr/>
                <p:nvPr/>
              </p:nvSpPr>
              <p:spPr>
                <a:xfrm>
                  <a:off x="2195244" y="2011794"/>
                  <a:ext cx="2577450" cy="759777"/>
                </a:xfrm>
                <a:custGeom>
                  <a:avLst/>
                  <a:gdLst>
                    <a:gd name="connsiteX0" fmla="*/ 31058 w 3676650"/>
                    <a:gd name="connsiteY0" fmla="*/ 0 h 1083799"/>
                    <a:gd name="connsiteX1" fmla="*/ 104621 w 3676650"/>
                    <a:gd name="connsiteY1" fmla="*/ 78935 h 1083799"/>
                    <a:gd name="connsiteX2" fmla="*/ 1838325 w 3676650"/>
                    <a:gd name="connsiteY2" fmla="*/ 612310 h 1083799"/>
                    <a:gd name="connsiteX3" fmla="*/ 3572030 w 3676650"/>
                    <a:gd name="connsiteY3" fmla="*/ 78935 h 1083799"/>
                    <a:gd name="connsiteX4" fmla="*/ 3645592 w 3676650"/>
                    <a:gd name="connsiteY4" fmla="*/ 0 h 1083799"/>
                    <a:gd name="connsiteX5" fmla="*/ 3667159 w 3676650"/>
                    <a:gd name="connsiteY5" fmla="*/ 70657 h 1083799"/>
                    <a:gd name="connsiteX6" fmla="*/ 3676650 w 3676650"/>
                    <a:gd name="connsiteY6" fmla="*/ 164636 h 1083799"/>
                    <a:gd name="connsiteX7" fmla="*/ 1838325 w 3676650"/>
                    <a:gd name="connsiteY7" fmla="*/ 1083799 h 1083799"/>
                    <a:gd name="connsiteX8" fmla="*/ 0 w 3676650"/>
                    <a:gd name="connsiteY8" fmla="*/ 164636 h 1083799"/>
                    <a:gd name="connsiteX9" fmla="*/ 9491 w 3676650"/>
                    <a:gd name="connsiteY9" fmla="*/ 70657 h 10837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676650" h="1083799">
                      <a:moveTo>
                        <a:pt x="31058" y="0"/>
                      </a:moveTo>
                      <a:lnTo>
                        <a:pt x="104621" y="78935"/>
                      </a:lnTo>
                      <a:cubicBezTo>
                        <a:pt x="438503" y="396637"/>
                        <a:pt x="1089689" y="612310"/>
                        <a:pt x="1838325" y="612310"/>
                      </a:cubicBezTo>
                      <a:cubicBezTo>
                        <a:pt x="2586962" y="612310"/>
                        <a:pt x="3238148" y="396637"/>
                        <a:pt x="3572030" y="78935"/>
                      </a:cubicBezTo>
                      <a:lnTo>
                        <a:pt x="3645592" y="0"/>
                      </a:lnTo>
                      <a:lnTo>
                        <a:pt x="3667159" y="70657"/>
                      </a:lnTo>
                      <a:cubicBezTo>
                        <a:pt x="3673435" y="101557"/>
                        <a:pt x="3676650" y="132909"/>
                        <a:pt x="3676650" y="164636"/>
                      </a:cubicBezTo>
                      <a:cubicBezTo>
                        <a:pt x="3676650" y="672276"/>
                        <a:pt x="2853604" y="1083799"/>
                        <a:pt x="1838325" y="1083799"/>
                      </a:cubicBezTo>
                      <a:cubicBezTo>
                        <a:pt x="823046" y="1083799"/>
                        <a:pt x="0" y="672276"/>
                        <a:pt x="0" y="164636"/>
                      </a:cubicBezTo>
                      <a:cubicBezTo>
                        <a:pt x="0" y="132909"/>
                        <a:pt x="3215" y="101557"/>
                        <a:pt x="9491" y="70657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  <a:latin typeface="Century Gothic"/>
                    <a:cs typeface="Century Gothic"/>
                  </a:endParaRPr>
                </a:p>
              </p:txBody>
            </p:sp>
            <p:sp>
              <p:nvSpPr>
                <p:cNvPr id="417" name="Freeform 416"/>
                <p:cNvSpPr/>
                <p:nvPr/>
              </p:nvSpPr>
              <p:spPr>
                <a:xfrm>
                  <a:off x="2195244" y="2461606"/>
                  <a:ext cx="2577450" cy="759777"/>
                </a:xfrm>
                <a:custGeom>
                  <a:avLst/>
                  <a:gdLst>
                    <a:gd name="connsiteX0" fmla="*/ 31058 w 3676650"/>
                    <a:gd name="connsiteY0" fmla="*/ 0 h 1083799"/>
                    <a:gd name="connsiteX1" fmla="*/ 104621 w 3676650"/>
                    <a:gd name="connsiteY1" fmla="*/ 78935 h 1083799"/>
                    <a:gd name="connsiteX2" fmla="*/ 1838325 w 3676650"/>
                    <a:gd name="connsiteY2" fmla="*/ 612310 h 1083799"/>
                    <a:gd name="connsiteX3" fmla="*/ 3572030 w 3676650"/>
                    <a:gd name="connsiteY3" fmla="*/ 78935 h 1083799"/>
                    <a:gd name="connsiteX4" fmla="*/ 3645592 w 3676650"/>
                    <a:gd name="connsiteY4" fmla="*/ 0 h 1083799"/>
                    <a:gd name="connsiteX5" fmla="*/ 3667159 w 3676650"/>
                    <a:gd name="connsiteY5" fmla="*/ 70657 h 1083799"/>
                    <a:gd name="connsiteX6" fmla="*/ 3676650 w 3676650"/>
                    <a:gd name="connsiteY6" fmla="*/ 164636 h 1083799"/>
                    <a:gd name="connsiteX7" fmla="*/ 1838325 w 3676650"/>
                    <a:gd name="connsiteY7" fmla="*/ 1083799 h 1083799"/>
                    <a:gd name="connsiteX8" fmla="*/ 0 w 3676650"/>
                    <a:gd name="connsiteY8" fmla="*/ 164636 h 1083799"/>
                    <a:gd name="connsiteX9" fmla="*/ 9491 w 3676650"/>
                    <a:gd name="connsiteY9" fmla="*/ 70657 h 10837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676650" h="1083799">
                      <a:moveTo>
                        <a:pt x="31058" y="0"/>
                      </a:moveTo>
                      <a:lnTo>
                        <a:pt x="104621" y="78935"/>
                      </a:lnTo>
                      <a:cubicBezTo>
                        <a:pt x="438503" y="396637"/>
                        <a:pt x="1089689" y="612310"/>
                        <a:pt x="1838325" y="612310"/>
                      </a:cubicBezTo>
                      <a:cubicBezTo>
                        <a:pt x="2586962" y="612310"/>
                        <a:pt x="3238148" y="396637"/>
                        <a:pt x="3572030" y="78935"/>
                      </a:cubicBezTo>
                      <a:lnTo>
                        <a:pt x="3645592" y="0"/>
                      </a:lnTo>
                      <a:lnTo>
                        <a:pt x="3667159" y="70657"/>
                      </a:lnTo>
                      <a:cubicBezTo>
                        <a:pt x="3673435" y="101557"/>
                        <a:pt x="3676650" y="132909"/>
                        <a:pt x="3676650" y="164636"/>
                      </a:cubicBezTo>
                      <a:cubicBezTo>
                        <a:pt x="3676650" y="672276"/>
                        <a:pt x="2853604" y="1083799"/>
                        <a:pt x="1838325" y="1083799"/>
                      </a:cubicBezTo>
                      <a:cubicBezTo>
                        <a:pt x="823046" y="1083799"/>
                        <a:pt x="0" y="672276"/>
                        <a:pt x="0" y="164636"/>
                      </a:cubicBezTo>
                      <a:cubicBezTo>
                        <a:pt x="0" y="132909"/>
                        <a:pt x="3215" y="101557"/>
                        <a:pt x="9491" y="70657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  <a:latin typeface="Century Gothic"/>
                    <a:cs typeface="Century Gothic"/>
                  </a:endParaRPr>
                </a:p>
              </p:txBody>
            </p:sp>
          </p:grpSp>
        </p:grpSp>
        <p:grpSp>
          <p:nvGrpSpPr>
            <p:cNvPr id="392" name="Group 391"/>
            <p:cNvGrpSpPr/>
            <p:nvPr/>
          </p:nvGrpSpPr>
          <p:grpSpPr>
            <a:xfrm>
              <a:off x="6985401" y="2671328"/>
              <a:ext cx="1056905" cy="1783371"/>
              <a:chOff x="3676470" y="3391241"/>
              <a:chExt cx="884622" cy="1492668"/>
            </a:xfrm>
          </p:grpSpPr>
          <p:grpSp>
            <p:nvGrpSpPr>
              <p:cNvPr id="402" name="Group 401"/>
              <p:cNvGrpSpPr/>
              <p:nvPr/>
            </p:nvGrpSpPr>
            <p:grpSpPr>
              <a:xfrm>
                <a:off x="3676470" y="3391241"/>
                <a:ext cx="884622" cy="1032679"/>
                <a:chOff x="2195244" y="2461606"/>
                <a:chExt cx="2577450" cy="3008839"/>
              </a:xfrm>
              <a:solidFill>
                <a:srgbClr val="C62926"/>
              </a:solidFill>
            </p:grpSpPr>
            <p:sp>
              <p:nvSpPr>
                <p:cNvPr id="407" name="Freeform 406"/>
                <p:cNvSpPr/>
                <p:nvPr/>
              </p:nvSpPr>
              <p:spPr>
                <a:xfrm>
                  <a:off x="2195244" y="2461606"/>
                  <a:ext cx="2577450" cy="759777"/>
                </a:xfrm>
                <a:custGeom>
                  <a:avLst/>
                  <a:gdLst>
                    <a:gd name="connsiteX0" fmla="*/ 31058 w 3676650"/>
                    <a:gd name="connsiteY0" fmla="*/ 0 h 1083799"/>
                    <a:gd name="connsiteX1" fmla="*/ 104621 w 3676650"/>
                    <a:gd name="connsiteY1" fmla="*/ 78935 h 1083799"/>
                    <a:gd name="connsiteX2" fmla="*/ 1838325 w 3676650"/>
                    <a:gd name="connsiteY2" fmla="*/ 612310 h 1083799"/>
                    <a:gd name="connsiteX3" fmla="*/ 3572030 w 3676650"/>
                    <a:gd name="connsiteY3" fmla="*/ 78935 h 1083799"/>
                    <a:gd name="connsiteX4" fmla="*/ 3645592 w 3676650"/>
                    <a:gd name="connsiteY4" fmla="*/ 0 h 1083799"/>
                    <a:gd name="connsiteX5" fmla="*/ 3667159 w 3676650"/>
                    <a:gd name="connsiteY5" fmla="*/ 70657 h 1083799"/>
                    <a:gd name="connsiteX6" fmla="*/ 3676650 w 3676650"/>
                    <a:gd name="connsiteY6" fmla="*/ 164636 h 1083799"/>
                    <a:gd name="connsiteX7" fmla="*/ 1838325 w 3676650"/>
                    <a:gd name="connsiteY7" fmla="*/ 1083799 h 1083799"/>
                    <a:gd name="connsiteX8" fmla="*/ 0 w 3676650"/>
                    <a:gd name="connsiteY8" fmla="*/ 164636 h 1083799"/>
                    <a:gd name="connsiteX9" fmla="*/ 9491 w 3676650"/>
                    <a:gd name="connsiteY9" fmla="*/ 70657 h 10837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676650" h="1083799">
                      <a:moveTo>
                        <a:pt x="31058" y="0"/>
                      </a:moveTo>
                      <a:lnTo>
                        <a:pt x="104621" y="78935"/>
                      </a:lnTo>
                      <a:cubicBezTo>
                        <a:pt x="438503" y="396637"/>
                        <a:pt x="1089689" y="612310"/>
                        <a:pt x="1838325" y="612310"/>
                      </a:cubicBezTo>
                      <a:cubicBezTo>
                        <a:pt x="2586962" y="612310"/>
                        <a:pt x="3238148" y="396637"/>
                        <a:pt x="3572030" y="78935"/>
                      </a:cubicBezTo>
                      <a:lnTo>
                        <a:pt x="3645592" y="0"/>
                      </a:lnTo>
                      <a:lnTo>
                        <a:pt x="3667159" y="70657"/>
                      </a:lnTo>
                      <a:cubicBezTo>
                        <a:pt x="3673435" y="101557"/>
                        <a:pt x="3676650" y="132909"/>
                        <a:pt x="3676650" y="164636"/>
                      </a:cubicBezTo>
                      <a:cubicBezTo>
                        <a:pt x="3676650" y="672276"/>
                        <a:pt x="2853604" y="1083799"/>
                        <a:pt x="1838325" y="1083799"/>
                      </a:cubicBezTo>
                      <a:cubicBezTo>
                        <a:pt x="823046" y="1083799"/>
                        <a:pt x="0" y="672276"/>
                        <a:pt x="0" y="164636"/>
                      </a:cubicBezTo>
                      <a:cubicBezTo>
                        <a:pt x="0" y="132909"/>
                        <a:pt x="3215" y="101557"/>
                        <a:pt x="9491" y="70657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  <a:latin typeface="Century Gothic"/>
                    <a:cs typeface="Century Gothic"/>
                  </a:endParaRPr>
                </a:p>
              </p:txBody>
            </p:sp>
            <p:sp>
              <p:nvSpPr>
                <p:cNvPr id="408" name="Freeform 407"/>
                <p:cNvSpPr/>
                <p:nvPr/>
              </p:nvSpPr>
              <p:spPr>
                <a:xfrm>
                  <a:off x="2195244" y="2911418"/>
                  <a:ext cx="2577450" cy="759777"/>
                </a:xfrm>
                <a:custGeom>
                  <a:avLst/>
                  <a:gdLst>
                    <a:gd name="connsiteX0" fmla="*/ 31058 w 3676650"/>
                    <a:gd name="connsiteY0" fmla="*/ 0 h 1083799"/>
                    <a:gd name="connsiteX1" fmla="*/ 104621 w 3676650"/>
                    <a:gd name="connsiteY1" fmla="*/ 78935 h 1083799"/>
                    <a:gd name="connsiteX2" fmla="*/ 1838325 w 3676650"/>
                    <a:gd name="connsiteY2" fmla="*/ 612310 h 1083799"/>
                    <a:gd name="connsiteX3" fmla="*/ 3572030 w 3676650"/>
                    <a:gd name="connsiteY3" fmla="*/ 78935 h 1083799"/>
                    <a:gd name="connsiteX4" fmla="*/ 3645592 w 3676650"/>
                    <a:gd name="connsiteY4" fmla="*/ 0 h 1083799"/>
                    <a:gd name="connsiteX5" fmla="*/ 3667159 w 3676650"/>
                    <a:gd name="connsiteY5" fmla="*/ 70657 h 1083799"/>
                    <a:gd name="connsiteX6" fmla="*/ 3676650 w 3676650"/>
                    <a:gd name="connsiteY6" fmla="*/ 164636 h 1083799"/>
                    <a:gd name="connsiteX7" fmla="*/ 1838325 w 3676650"/>
                    <a:gd name="connsiteY7" fmla="*/ 1083799 h 1083799"/>
                    <a:gd name="connsiteX8" fmla="*/ 0 w 3676650"/>
                    <a:gd name="connsiteY8" fmla="*/ 164636 h 1083799"/>
                    <a:gd name="connsiteX9" fmla="*/ 9491 w 3676650"/>
                    <a:gd name="connsiteY9" fmla="*/ 70657 h 10837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676650" h="1083799">
                      <a:moveTo>
                        <a:pt x="31058" y="0"/>
                      </a:moveTo>
                      <a:lnTo>
                        <a:pt x="104621" y="78935"/>
                      </a:lnTo>
                      <a:cubicBezTo>
                        <a:pt x="438503" y="396637"/>
                        <a:pt x="1089689" y="612310"/>
                        <a:pt x="1838325" y="612310"/>
                      </a:cubicBezTo>
                      <a:cubicBezTo>
                        <a:pt x="2586962" y="612310"/>
                        <a:pt x="3238148" y="396637"/>
                        <a:pt x="3572030" y="78935"/>
                      </a:cubicBezTo>
                      <a:lnTo>
                        <a:pt x="3645592" y="0"/>
                      </a:lnTo>
                      <a:lnTo>
                        <a:pt x="3667159" y="70657"/>
                      </a:lnTo>
                      <a:cubicBezTo>
                        <a:pt x="3673435" y="101557"/>
                        <a:pt x="3676650" y="132909"/>
                        <a:pt x="3676650" y="164636"/>
                      </a:cubicBezTo>
                      <a:cubicBezTo>
                        <a:pt x="3676650" y="672276"/>
                        <a:pt x="2853604" y="1083799"/>
                        <a:pt x="1838325" y="1083799"/>
                      </a:cubicBezTo>
                      <a:cubicBezTo>
                        <a:pt x="823046" y="1083799"/>
                        <a:pt x="0" y="672276"/>
                        <a:pt x="0" y="164636"/>
                      </a:cubicBezTo>
                      <a:cubicBezTo>
                        <a:pt x="0" y="132909"/>
                        <a:pt x="3215" y="101557"/>
                        <a:pt x="9491" y="70657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  <a:latin typeface="Century Gothic"/>
                    <a:cs typeface="Century Gothic"/>
                  </a:endParaRPr>
                </a:p>
              </p:txBody>
            </p:sp>
            <p:sp>
              <p:nvSpPr>
                <p:cNvPr id="409" name="Freeform 408"/>
                <p:cNvSpPr/>
                <p:nvPr/>
              </p:nvSpPr>
              <p:spPr>
                <a:xfrm>
                  <a:off x="2195244" y="3361230"/>
                  <a:ext cx="2577450" cy="759777"/>
                </a:xfrm>
                <a:custGeom>
                  <a:avLst/>
                  <a:gdLst>
                    <a:gd name="connsiteX0" fmla="*/ 31058 w 3676650"/>
                    <a:gd name="connsiteY0" fmla="*/ 0 h 1083799"/>
                    <a:gd name="connsiteX1" fmla="*/ 104621 w 3676650"/>
                    <a:gd name="connsiteY1" fmla="*/ 78935 h 1083799"/>
                    <a:gd name="connsiteX2" fmla="*/ 1838325 w 3676650"/>
                    <a:gd name="connsiteY2" fmla="*/ 612310 h 1083799"/>
                    <a:gd name="connsiteX3" fmla="*/ 3572030 w 3676650"/>
                    <a:gd name="connsiteY3" fmla="*/ 78935 h 1083799"/>
                    <a:gd name="connsiteX4" fmla="*/ 3645592 w 3676650"/>
                    <a:gd name="connsiteY4" fmla="*/ 0 h 1083799"/>
                    <a:gd name="connsiteX5" fmla="*/ 3667159 w 3676650"/>
                    <a:gd name="connsiteY5" fmla="*/ 70657 h 1083799"/>
                    <a:gd name="connsiteX6" fmla="*/ 3676650 w 3676650"/>
                    <a:gd name="connsiteY6" fmla="*/ 164636 h 1083799"/>
                    <a:gd name="connsiteX7" fmla="*/ 1838325 w 3676650"/>
                    <a:gd name="connsiteY7" fmla="*/ 1083799 h 1083799"/>
                    <a:gd name="connsiteX8" fmla="*/ 0 w 3676650"/>
                    <a:gd name="connsiteY8" fmla="*/ 164636 h 1083799"/>
                    <a:gd name="connsiteX9" fmla="*/ 9491 w 3676650"/>
                    <a:gd name="connsiteY9" fmla="*/ 70657 h 10837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676650" h="1083799">
                      <a:moveTo>
                        <a:pt x="31058" y="0"/>
                      </a:moveTo>
                      <a:lnTo>
                        <a:pt x="104621" y="78935"/>
                      </a:lnTo>
                      <a:cubicBezTo>
                        <a:pt x="438503" y="396637"/>
                        <a:pt x="1089689" y="612310"/>
                        <a:pt x="1838325" y="612310"/>
                      </a:cubicBezTo>
                      <a:cubicBezTo>
                        <a:pt x="2586962" y="612310"/>
                        <a:pt x="3238148" y="396637"/>
                        <a:pt x="3572030" y="78935"/>
                      </a:cubicBezTo>
                      <a:lnTo>
                        <a:pt x="3645592" y="0"/>
                      </a:lnTo>
                      <a:lnTo>
                        <a:pt x="3667159" y="70657"/>
                      </a:lnTo>
                      <a:cubicBezTo>
                        <a:pt x="3673435" y="101557"/>
                        <a:pt x="3676650" y="132909"/>
                        <a:pt x="3676650" y="164636"/>
                      </a:cubicBezTo>
                      <a:cubicBezTo>
                        <a:pt x="3676650" y="672276"/>
                        <a:pt x="2853604" y="1083799"/>
                        <a:pt x="1838325" y="1083799"/>
                      </a:cubicBezTo>
                      <a:cubicBezTo>
                        <a:pt x="823046" y="1083799"/>
                        <a:pt x="0" y="672276"/>
                        <a:pt x="0" y="164636"/>
                      </a:cubicBezTo>
                      <a:cubicBezTo>
                        <a:pt x="0" y="132909"/>
                        <a:pt x="3215" y="101557"/>
                        <a:pt x="9491" y="70657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  <a:latin typeface="Century Gothic"/>
                    <a:cs typeface="Century Gothic"/>
                  </a:endParaRPr>
                </a:p>
              </p:txBody>
            </p:sp>
            <p:sp>
              <p:nvSpPr>
                <p:cNvPr id="410" name="Freeform 409"/>
                <p:cNvSpPr/>
                <p:nvPr/>
              </p:nvSpPr>
              <p:spPr>
                <a:xfrm>
                  <a:off x="2195244" y="3811042"/>
                  <a:ext cx="2577450" cy="759777"/>
                </a:xfrm>
                <a:custGeom>
                  <a:avLst/>
                  <a:gdLst>
                    <a:gd name="connsiteX0" fmla="*/ 31058 w 3676650"/>
                    <a:gd name="connsiteY0" fmla="*/ 0 h 1083799"/>
                    <a:gd name="connsiteX1" fmla="*/ 104621 w 3676650"/>
                    <a:gd name="connsiteY1" fmla="*/ 78935 h 1083799"/>
                    <a:gd name="connsiteX2" fmla="*/ 1838325 w 3676650"/>
                    <a:gd name="connsiteY2" fmla="*/ 612310 h 1083799"/>
                    <a:gd name="connsiteX3" fmla="*/ 3572030 w 3676650"/>
                    <a:gd name="connsiteY3" fmla="*/ 78935 h 1083799"/>
                    <a:gd name="connsiteX4" fmla="*/ 3645592 w 3676650"/>
                    <a:gd name="connsiteY4" fmla="*/ 0 h 1083799"/>
                    <a:gd name="connsiteX5" fmla="*/ 3667159 w 3676650"/>
                    <a:gd name="connsiteY5" fmla="*/ 70657 h 1083799"/>
                    <a:gd name="connsiteX6" fmla="*/ 3676650 w 3676650"/>
                    <a:gd name="connsiteY6" fmla="*/ 164636 h 1083799"/>
                    <a:gd name="connsiteX7" fmla="*/ 1838325 w 3676650"/>
                    <a:gd name="connsiteY7" fmla="*/ 1083799 h 1083799"/>
                    <a:gd name="connsiteX8" fmla="*/ 0 w 3676650"/>
                    <a:gd name="connsiteY8" fmla="*/ 164636 h 1083799"/>
                    <a:gd name="connsiteX9" fmla="*/ 9491 w 3676650"/>
                    <a:gd name="connsiteY9" fmla="*/ 70657 h 10837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676650" h="1083799">
                      <a:moveTo>
                        <a:pt x="31058" y="0"/>
                      </a:moveTo>
                      <a:lnTo>
                        <a:pt x="104621" y="78935"/>
                      </a:lnTo>
                      <a:cubicBezTo>
                        <a:pt x="438503" y="396637"/>
                        <a:pt x="1089689" y="612310"/>
                        <a:pt x="1838325" y="612310"/>
                      </a:cubicBezTo>
                      <a:cubicBezTo>
                        <a:pt x="2586962" y="612310"/>
                        <a:pt x="3238148" y="396637"/>
                        <a:pt x="3572030" y="78935"/>
                      </a:cubicBezTo>
                      <a:lnTo>
                        <a:pt x="3645592" y="0"/>
                      </a:lnTo>
                      <a:lnTo>
                        <a:pt x="3667159" y="70657"/>
                      </a:lnTo>
                      <a:cubicBezTo>
                        <a:pt x="3673435" y="101557"/>
                        <a:pt x="3676650" y="132909"/>
                        <a:pt x="3676650" y="164636"/>
                      </a:cubicBezTo>
                      <a:cubicBezTo>
                        <a:pt x="3676650" y="672276"/>
                        <a:pt x="2853604" y="1083799"/>
                        <a:pt x="1838325" y="1083799"/>
                      </a:cubicBezTo>
                      <a:cubicBezTo>
                        <a:pt x="823046" y="1083799"/>
                        <a:pt x="0" y="672276"/>
                        <a:pt x="0" y="164636"/>
                      </a:cubicBezTo>
                      <a:cubicBezTo>
                        <a:pt x="0" y="132909"/>
                        <a:pt x="3215" y="101557"/>
                        <a:pt x="9491" y="70657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  <a:latin typeface="Century Gothic"/>
                    <a:cs typeface="Century Gothic"/>
                  </a:endParaRPr>
                </a:p>
              </p:txBody>
            </p:sp>
            <p:sp>
              <p:nvSpPr>
                <p:cNvPr id="411" name="Freeform 410"/>
                <p:cNvSpPr/>
                <p:nvPr/>
              </p:nvSpPr>
              <p:spPr>
                <a:xfrm>
                  <a:off x="2195244" y="4260854"/>
                  <a:ext cx="2577450" cy="759777"/>
                </a:xfrm>
                <a:custGeom>
                  <a:avLst/>
                  <a:gdLst>
                    <a:gd name="connsiteX0" fmla="*/ 31058 w 3676650"/>
                    <a:gd name="connsiteY0" fmla="*/ 0 h 1083799"/>
                    <a:gd name="connsiteX1" fmla="*/ 104621 w 3676650"/>
                    <a:gd name="connsiteY1" fmla="*/ 78935 h 1083799"/>
                    <a:gd name="connsiteX2" fmla="*/ 1838325 w 3676650"/>
                    <a:gd name="connsiteY2" fmla="*/ 612310 h 1083799"/>
                    <a:gd name="connsiteX3" fmla="*/ 3572030 w 3676650"/>
                    <a:gd name="connsiteY3" fmla="*/ 78935 h 1083799"/>
                    <a:gd name="connsiteX4" fmla="*/ 3645592 w 3676650"/>
                    <a:gd name="connsiteY4" fmla="*/ 0 h 1083799"/>
                    <a:gd name="connsiteX5" fmla="*/ 3667159 w 3676650"/>
                    <a:gd name="connsiteY5" fmla="*/ 70657 h 1083799"/>
                    <a:gd name="connsiteX6" fmla="*/ 3676650 w 3676650"/>
                    <a:gd name="connsiteY6" fmla="*/ 164636 h 1083799"/>
                    <a:gd name="connsiteX7" fmla="*/ 1838325 w 3676650"/>
                    <a:gd name="connsiteY7" fmla="*/ 1083799 h 1083799"/>
                    <a:gd name="connsiteX8" fmla="*/ 0 w 3676650"/>
                    <a:gd name="connsiteY8" fmla="*/ 164636 h 1083799"/>
                    <a:gd name="connsiteX9" fmla="*/ 9491 w 3676650"/>
                    <a:gd name="connsiteY9" fmla="*/ 70657 h 10837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676650" h="1083799">
                      <a:moveTo>
                        <a:pt x="31058" y="0"/>
                      </a:moveTo>
                      <a:lnTo>
                        <a:pt x="104621" y="78935"/>
                      </a:lnTo>
                      <a:cubicBezTo>
                        <a:pt x="438503" y="396637"/>
                        <a:pt x="1089689" y="612310"/>
                        <a:pt x="1838325" y="612310"/>
                      </a:cubicBezTo>
                      <a:cubicBezTo>
                        <a:pt x="2586962" y="612310"/>
                        <a:pt x="3238148" y="396637"/>
                        <a:pt x="3572030" y="78935"/>
                      </a:cubicBezTo>
                      <a:lnTo>
                        <a:pt x="3645592" y="0"/>
                      </a:lnTo>
                      <a:lnTo>
                        <a:pt x="3667159" y="70657"/>
                      </a:lnTo>
                      <a:cubicBezTo>
                        <a:pt x="3673435" y="101557"/>
                        <a:pt x="3676650" y="132909"/>
                        <a:pt x="3676650" y="164636"/>
                      </a:cubicBezTo>
                      <a:cubicBezTo>
                        <a:pt x="3676650" y="672276"/>
                        <a:pt x="2853604" y="1083799"/>
                        <a:pt x="1838325" y="1083799"/>
                      </a:cubicBezTo>
                      <a:cubicBezTo>
                        <a:pt x="823046" y="1083799"/>
                        <a:pt x="0" y="672276"/>
                        <a:pt x="0" y="164636"/>
                      </a:cubicBezTo>
                      <a:cubicBezTo>
                        <a:pt x="0" y="132909"/>
                        <a:pt x="3215" y="101557"/>
                        <a:pt x="9491" y="70657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  <a:latin typeface="Century Gothic"/>
                    <a:cs typeface="Century Gothic"/>
                  </a:endParaRPr>
                </a:p>
              </p:txBody>
            </p:sp>
            <p:sp>
              <p:nvSpPr>
                <p:cNvPr id="412" name="Freeform 411"/>
                <p:cNvSpPr/>
                <p:nvPr/>
              </p:nvSpPr>
              <p:spPr>
                <a:xfrm>
                  <a:off x="2195244" y="4710668"/>
                  <a:ext cx="2577450" cy="759777"/>
                </a:xfrm>
                <a:custGeom>
                  <a:avLst/>
                  <a:gdLst>
                    <a:gd name="connsiteX0" fmla="*/ 31058 w 3676650"/>
                    <a:gd name="connsiteY0" fmla="*/ 0 h 1083799"/>
                    <a:gd name="connsiteX1" fmla="*/ 104621 w 3676650"/>
                    <a:gd name="connsiteY1" fmla="*/ 78935 h 1083799"/>
                    <a:gd name="connsiteX2" fmla="*/ 1838325 w 3676650"/>
                    <a:gd name="connsiteY2" fmla="*/ 612310 h 1083799"/>
                    <a:gd name="connsiteX3" fmla="*/ 3572030 w 3676650"/>
                    <a:gd name="connsiteY3" fmla="*/ 78935 h 1083799"/>
                    <a:gd name="connsiteX4" fmla="*/ 3645592 w 3676650"/>
                    <a:gd name="connsiteY4" fmla="*/ 0 h 1083799"/>
                    <a:gd name="connsiteX5" fmla="*/ 3667159 w 3676650"/>
                    <a:gd name="connsiteY5" fmla="*/ 70657 h 1083799"/>
                    <a:gd name="connsiteX6" fmla="*/ 3676650 w 3676650"/>
                    <a:gd name="connsiteY6" fmla="*/ 164636 h 1083799"/>
                    <a:gd name="connsiteX7" fmla="*/ 1838325 w 3676650"/>
                    <a:gd name="connsiteY7" fmla="*/ 1083799 h 1083799"/>
                    <a:gd name="connsiteX8" fmla="*/ 0 w 3676650"/>
                    <a:gd name="connsiteY8" fmla="*/ 164636 h 1083799"/>
                    <a:gd name="connsiteX9" fmla="*/ 9491 w 3676650"/>
                    <a:gd name="connsiteY9" fmla="*/ 70657 h 10837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676650" h="1083799">
                      <a:moveTo>
                        <a:pt x="31058" y="0"/>
                      </a:moveTo>
                      <a:lnTo>
                        <a:pt x="104621" y="78935"/>
                      </a:lnTo>
                      <a:cubicBezTo>
                        <a:pt x="438503" y="396637"/>
                        <a:pt x="1089689" y="612310"/>
                        <a:pt x="1838325" y="612310"/>
                      </a:cubicBezTo>
                      <a:cubicBezTo>
                        <a:pt x="2586962" y="612310"/>
                        <a:pt x="3238148" y="396637"/>
                        <a:pt x="3572030" y="78935"/>
                      </a:cubicBezTo>
                      <a:lnTo>
                        <a:pt x="3645592" y="0"/>
                      </a:lnTo>
                      <a:lnTo>
                        <a:pt x="3667159" y="70657"/>
                      </a:lnTo>
                      <a:cubicBezTo>
                        <a:pt x="3673435" y="101557"/>
                        <a:pt x="3676650" y="132909"/>
                        <a:pt x="3676650" y="164636"/>
                      </a:cubicBezTo>
                      <a:cubicBezTo>
                        <a:pt x="3676650" y="672276"/>
                        <a:pt x="2853604" y="1083799"/>
                        <a:pt x="1838325" y="1083799"/>
                      </a:cubicBezTo>
                      <a:cubicBezTo>
                        <a:pt x="823046" y="1083799"/>
                        <a:pt x="0" y="672276"/>
                        <a:pt x="0" y="164636"/>
                      </a:cubicBezTo>
                      <a:cubicBezTo>
                        <a:pt x="0" y="132909"/>
                        <a:pt x="3215" y="101557"/>
                        <a:pt x="9491" y="70657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  <a:latin typeface="Century Gothic"/>
                    <a:cs typeface="Century Gothic"/>
                  </a:endParaRPr>
                </a:p>
              </p:txBody>
            </p:sp>
          </p:grpSp>
          <p:grpSp>
            <p:nvGrpSpPr>
              <p:cNvPr id="403" name="Group 402"/>
              <p:cNvGrpSpPr/>
              <p:nvPr/>
            </p:nvGrpSpPr>
            <p:grpSpPr>
              <a:xfrm>
                <a:off x="3676470" y="4314377"/>
                <a:ext cx="884622" cy="569532"/>
                <a:chOff x="2195244" y="1561982"/>
                <a:chExt cx="2577450" cy="1659401"/>
              </a:xfrm>
              <a:solidFill>
                <a:srgbClr val="C62926"/>
              </a:solidFill>
            </p:grpSpPr>
            <p:sp>
              <p:nvSpPr>
                <p:cNvPr id="404" name="Freeform 403"/>
                <p:cNvSpPr/>
                <p:nvPr/>
              </p:nvSpPr>
              <p:spPr>
                <a:xfrm>
                  <a:off x="2195244" y="1561982"/>
                  <a:ext cx="2577450" cy="759777"/>
                </a:xfrm>
                <a:custGeom>
                  <a:avLst/>
                  <a:gdLst>
                    <a:gd name="connsiteX0" fmla="*/ 31058 w 3676650"/>
                    <a:gd name="connsiteY0" fmla="*/ 0 h 1083799"/>
                    <a:gd name="connsiteX1" fmla="*/ 104621 w 3676650"/>
                    <a:gd name="connsiteY1" fmla="*/ 78935 h 1083799"/>
                    <a:gd name="connsiteX2" fmla="*/ 1838325 w 3676650"/>
                    <a:gd name="connsiteY2" fmla="*/ 612310 h 1083799"/>
                    <a:gd name="connsiteX3" fmla="*/ 3572030 w 3676650"/>
                    <a:gd name="connsiteY3" fmla="*/ 78935 h 1083799"/>
                    <a:gd name="connsiteX4" fmla="*/ 3645592 w 3676650"/>
                    <a:gd name="connsiteY4" fmla="*/ 0 h 1083799"/>
                    <a:gd name="connsiteX5" fmla="*/ 3667159 w 3676650"/>
                    <a:gd name="connsiteY5" fmla="*/ 70657 h 1083799"/>
                    <a:gd name="connsiteX6" fmla="*/ 3676650 w 3676650"/>
                    <a:gd name="connsiteY6" fmla="*/ 164636 h 1083799"/>
                    <a:gd name="connsiteX7" fmla="*/ 1838325 w 3676650"/>
                    <a:gd name="connsiteY7" fmla="*/ 1083799 h 1083799"/>
                    <a:gd name="connsiteX8" fmla="*/ 0 w 3676650"/>
                    <a:gd name="connsiteY8" fmla="*/ 164636 h 1083799"/>
                    <a:gd name="connsiteX9" fmla="*/ 9491 w 3676650"/>
                    <a:gd name="connsiteY9" fmla="*/ 70657 h 10837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676650" h="1083799">
                      <a:moveTo>
                        <a:pt x="31058" y="0"/>
                      </a:moveTo>
                      <a:lnTo>
                        <a:pt x="104621" y="78935"/>
                      </a:lnTo>
                      <a:cubicBezTo>
                        <a:pt x="438503" y="396637"/>
                        <a:pt x="1089689" y="612310"/>
                        <a:pt x="1838325" y="612310"/>
                      </a:cubicBezTo>
                      <a:cubicBezTo>
                        <a:pt x="2586962" y="612310"/>
                        <a:pt x="3238148" y="396637"/>
                        <a:pt x="3572030" y="78935"/>
                      </a:cubicBezTo>
                      <a:lnTo>
                        <a:pt x="3645592" y="0"/>
                      </a:lnTo>
                      <a:lnTo>
                        <a:pt x="3667159" y="70657"/>
                      </a:lnTo>
                      <a:cubicBezTo>
                        <a:pt x="3673435" y="101557"/>
                        <a:pt x="3676650" y="132909"/>
                        <a:pt x="3676650" y="164636"/>
                      </a:cubicBezTo>
                      <a:cubicBezTo>
                        <a:pt x="3676650" y="672276"/>
                        <a:pt x="2853604" y="1083799"/>
                        <a:pt x="1838325" y="1083799"/>
                      </a:cubicBezTo>
                      <a:cubicBezTo>
                        <a:pt x="823046" y="1083799"/>
                        <a:pt x="0" y="672276"/>
                        <a:pt x="0" y="164636"/>
                      </a:cubicBezTo>
                      <a:cubicBezTo>
                        <a:pt x="0" y="132909"/>
                        <a:pt x="3215" y="101557"/>
                        <a:pt x="9491" y="70657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  <a:latin typeface="Century Gothic"/>
                    <a:cs typeface="Century Gothic"/>
                  </a:endParaRPr>
                </a:p>
              </p:txBody>
            </p:sp>
            <p:sp>
              <p:nvSpPr>
                <p:cNvPr id="405" name="Freeform 404"/>
                <p:cNvSpPr/>
                <p:nvPr/>
              </p:nvSpPr>
              <p:spPr>
                <a:xfrm>
                  <a:off x="2195244" y="2011794"/>
                  <a:ext cx="2577450" cy="759777"/>
                </a:xfrm>
                <a:custGeom>
                  <a:avLst/>
                  <a:gdLst>
                    <a:gd name="connsiteX0" fmla="*/ 31058 w 3676650"/>
                    <a:gd name="connsiteY0" fmla="*/ 0 h 1083799"/>
                    <a:gd name="connsiteX1" fmla="*/ 104621 w 3676650"/>
                    <a:gd name="connsiteY1" fmla="*/ 78935 h 1083799"/>
                    <a:gd name="connsiteX2" fmla="*/ 1838325 w 3676650"/>
                    <a:gd name="connsiteY2" fmla="*/ 612310 h 1083799"/>
                    <a:gd name="connsiteX3" fmla="*/ 3572030 w 3676650"/>
                    <a:gd name="connsiteY3" fmla="*/ 78935 h 1083799"/>
                    <a:gd name="connsiteX4" fmla="*/ 3645592 w 3676650"/>
                    <a:gd name="connsiteY4" fmla="*/ 0 h 1083799"/>
                    <a:gd name="connsiteX5" fmla="*/ 3667159 w 3676650"/>
                    <a:gd name="connsiteY5" fmla="*/ 70657 h 1083799"/>
                    <a:gd name="connsiteX6" fmla="*/ 3676650 w 3676650"/>
                    <a:gd name="connsiteY6" fmla="*/ 164636 h 1083799"/>
                    <a:gd name="connsiteX7" fmla="*/ 1838325 w 3676650"/>
                    <a:gd name="connsiteY7" fmla="*/ 1083799 h 1083799"/>
                    <a:gd name="connsiteX8" fmla="*/ 0 w 3676650"/>
                    <a:gd name="connsiteY8" fmla="*/ 164636 h 1083799"/>
                    <a:gd name="connsiteX9" fmla="*/ 9491 w 3676650"/>
                    <a:gd name="connsiteY9" fmla="*/ 70657 h 10837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676650" h="1083799">
                      <a:moveTo>
                        <a:pt x="31058" y="0"/>
                      </a:moveTo>
                      <a:lnTo>
                        <a:pt x="104621" y="78935"/>
                      </a:lnTo>
                      <a:cubicBezTo>
                        <a:pt x="438503" y="396637"/>
                        <a:pt x="1089689" y="612310"/>
                        <a:pt x="1838325" y="612310"/>
                      </a:cubicBezTo>
                      <a:cubicBezTo>
                        <a:pt x="2586962" y="612310"/>
                        <a:pt x="3238148" y="396637"/>
                        <a:pt x="3572030" y="78935"/>
                      </a:cubicBezTo>
                      <a:lnTo>
                        <a:pt x="3645592" y="0"/>
                      </a:lnTo>
                      <a:lnTo>
                        <a:pt x="3667159" y="70657"/>
                      </a:lnTo>
                      <a:cubicBezTo>
                        <a:pt x="3673435" y="101557"/>
                        <a:pt x="3676650" y="132909"/>
                        <a:pt x="3676650" y="164636"/>
                      </a:cubicBezTo>
                      <a:cubicBezTo>
                        <a:pt x="3676650" y="672276"/>
                        <a:pt x="2853604" y="1083799"/>
                        <a:pt x="1838325" y="1083799"/>
                      </a:cubicBezTo>
                      <a:cubicBezTo>
                        <a:pt x="823046" y="1083799"/>
                        <a:pt x="0" y="672276"/>
                        <a:pt x="0" y="164636"/>
                      </a:cubicBezTo>
                      <a:cubicBezTo>
                        <a:pt x="0" y="132909"/>
                        <a:pt x="3215" y="101557"/>
                        <a:pt x="9491" y="70657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  <a:latin typeface="Century Gothic"/>
                    <a:cs typeface="Century Gothic"/>
                  </a:endParaRPr>
                </a:p>
              </p:txBody>
            </p:sp>
            <p:sp>
              <p:nvSpPr>
                <p:cNvPr id="406" name="Freeform 405"/>
                <p:cNvSpPr/>
                <p:nvPr/>
              </p:nvSpPr>
              <p:spPr>
                <a:xfrm>
                  <a:off x="2195244" y="2461606"/>
                  <a:ext cx="2577450" cy="759777"/>
                </a:xfrm>
                <a:custGeom>
                  <a:avLst/>
                  <a:gdLst>
                    <a:gd name="connsiteX0" fmla="*/ 31058 w 3676650"/>
                    <a:gd name="connsiteY0" fmla="*/ 0 h 1083799"/>
                    <a:gd name="connsiteX1" fmla="*/ 104621 w 3676650"/>
                    <a:gd name="connsiteY1" fmla="*/ 78935 h 1083799"/>
                    <a:gd name="connsiteX2" fmla="*/ 1838325 w 3676650"/>
                    <a:gd name="connsiteY2" fmla="*/ 612310 h 1083799"/>
                    <a:gd name="connsiteX3" fmla="*/ 3572030 w 3676650"/>
                    <a:gd name="connsiteY3" fmla="*/ 78935 h 1083799"/>
                    <a:gd name="connsiteX4" fmla="*/ 3645592 w 3676650"/>
                    <a:gd name="connsiteY4" fmla="*/ 0 h 1083799"/>
                    <a:gd name="connsiteX5" fmla="*/ 3667159 w 3676650"/>
                    <a:gd name="connsiteY5" fmla="*/ 70657 h 1083799"/>
                    <a:gd name="connsiteX6" fmla="*/ 3676650 w 3676650"/>
                    <a:gd name="connsiteY6" fmla="*/ 164636 h 1083799"/>
                    <a:gd name="connsiteX7" fmla="*/ 1838325 w 3676650"/>
                    <a:gd name="connsiteY7" fmla="*/ 1083799 h 1083799"/>
                    <a:gd name="connsiteX8" fmla="*/ 0 w 3676650"/>
                    <a:gd name="connsiteY8" fmla="*/ 164636 h 1083799"/>
                    <a:gd name="connsiteX9" fmla="*/ 9491 w 3676650"/>
                    <a:gd name="connsiteY9" fmla="*/ 70657 h 10837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676650" h="1083799">
                      <a:moveTo>
                        <a:pt x="31058" y="0"/>
                      </a:moveTo>
                      <a:lnTo>
                        <a:pt x="104621" y="78935"/>
                      </a:lnTo>
                      <a:cubicBezTo>
                        <a:pt x="438503" y="396637"/>
                        <a:pt x="1089689" y="612310"/>
                        <a:pt x="1838325" y="612310"/>
                      </a:cubicBezTo>
                      <a:cubicBezTo>
                        <a:pt x="2586962" y="612310"/>
                        <a:pt x="3238148" y="396637"/>
                        <a:pt x="3572030" y="78935"/>
                      </a:cubicBezTo>
                      <a:lnTo>
                        <a:pt x="3645592" y="0"/>
                      </a:lnTo>
                      <a:lnTo>
                        <a:pt x="3667159" y="70657"/>
                      </a:lnTo>
                      <a:cubicBezTo>
                        <a:pt x="3673435" y="101557"/>
                        <a:pt x="3676650" y="132909"/>
                        <a:pt x="3676650" y="164636"/>
                      </a:cubicBezTo>
                      <a:cubicBezTo>
                        <a:pt x="3676650" y="672276"/>
                        <a:pt x="2853604" y="1083799"/>
                        <a:pt x="1838325" y="1083799"/>
                      </a:cubicBezTo>
                      <a:cubicBezTo>
                        <a:pt x="823046" y="1083799"/>
                        <a:pt x="0" y="672276"/>
                        <a:pt x="0" y="164636"/>
                      </a:cubicBezTo>
                      <a:cubicBezTo>
                        <a:pt x="0" y="132909"/>
                        <a:pt x="3215" y="101557"/>
                        <a:pt x="9491" y="70657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  <a:latin typeface="Century Gothic"/>
                    <a:cs typeface="Century Gothic"/>
                  </a:endParaRPr>
                </a:p>
              </p:txBody>
            </p:sp>
          </p:grpSp>
        </p:grpSp>
        <p:grpSp>
          <p:nvGrpSpPr>
            <p:cNvPr id="393" name="Group 392"/>
            <p:cNvGrpSpPr/>
            <p:nvPr/>
          </p:nvGrpSpPr>
          <p:grpSpPr>
            <a:xfrm>
              <a:off x="8696779" y="3224673"/>
              <a:ext cx="1056905" cy="1230021"/>
              <a:chOff x="3676470" y="3854390"/>
              <a:chExt cx="884622" cy="1029519"/>
            </a:xfrm>
          </p:grpSpPr>
          <p:grpSp>
            <p:nvGrpSpPr>
              <p:cNvPr id="394" name="Group 393"/>
              <p:cNvGrpSpPr/>
              <p:nvPr/>
            </p:nvGrpSpPr>
            <p:grpSpPr>
              <a:xfrm>
                <a:off x="3676470" y="3854390"/>
                <a:ext cx="884622" cy="569533"/>
                <a:chOff x="2195244" y="3811042"/>
                <a:chExt cx="2577450" cy="1659403"/>
              </a:xfrm>
              <a:solidFill>
                <a:srgbClr val="C62926"/>
              </a:solidFill>
            </p:grpSpPr>
            <p:sp>
              <p:nvSpPr>
                <p:cNvPr id="399" name="Freeform 398"/>
                <p:cNvSpPr/>
                <p:nvPr/>
              </p:nvSpPr>
              <p:spPr>
                <a:xfrm>
                  <a:off x="2195244" y="3811042"/>
                  <a:ext cx="2577450" cy="759777"/>
                </a:xfrm>
                <a:custGeom>
                  <a:avLst/>
                  <a:gdLst>
                    <a:gd name="connsiteX0" fmla="*/ 31058 w 3676650"/>
                    <a:gd name="connsiteY0" fmla="*/ 0 h 1083799"/>
                    <a:gd name="connsiteX1" fmla="*/ 104621 w 3676650"/>
                    <a:gd name="connsiteY1" fmla="*/ 78935 h 1083799"/>
                    <a:gd name="connsiteX2" fmla="*/ 1838325 w 3676650"/>
                    <a:gd name="connsiteY2" fmla="*/ 612310 h 1083799"/>
                    <a:gd name="connsiteX3" fmla="*/ 3572030 w 3676650"/>
                    <a:gd name="connsiteY3" fmla="*/ 78935 h 1083799"/>
                    <a:gd name="connsiteX4" fmla="*/ 3645592 w 3676650"/>
                    <a:gd name="connsiteY4" fmla="*/ 0 h 1083799"/>
                    <a:gd name="connsiteX5" fmla="*/ 3667159 w 3676650"/>
                    <a:gd name="connsiteY5" fmla="*/ 70657 h 1083799"/>
                    <a:gd name="connsiteX6" fmla="*/ 3676650 w 3676650"/>
                    <a:gd name="connsiteY6" fmla="*/ 164636 h 1083799"/>
                    <a:gd name="connsiteX7" fmla="*/ 1838325 w 3676650"/>
                    <a:gd name="connsiteY7" fmla="*/ 1083799 h 1083799"/>
                    <a:gd name="connsiteX8" fmla="*/ 0 w 3676650"/>
                    <a:gd name="connsiteY8" fmla="*/ 164636 h 1083799"/>
                    <a:gd name="connsiteX9" fmla="*/ 9491 w 3676650"/>
                    <a:gd name="connsiteY9" fmla="*/ 70657 h 10837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676650" h="1083799">
                      <a:moveTo>
                        <a:pt x="31058" y="0"/>
                      </a:moveTo>
                      <a:lnTo>
                        <a:pt x="104621" y="78935"/>
                      </a:lnTo>
                      <a:cubicBezTo>
                        <a:pt x="438503" y="396637"/>
                        <a:pt x="1089689" y="612310"/>
                        <a:pt x="1838325" y="612310"/>
                      </a:cubicBezTo>
                      <a:cubicBezTo>
                        <a:pt x="2586962" y="612310"/>
                        <a:pt x="3238148" y="396637"/>
                        <a:pt x="3572030" y="78935"/>
                      </a:cubicBezTo>
                      <a:lnTo>
                        <a:pt x="3645592" y="0"/>
                      </a:lnTo>
                      <a:lnTo>
                        <a:pt x="3667159" y="70657"/>
                      </a:lnTo>
                      <a:cubicBezTo>
                        <a:pt x="3673435" y="101557"/>
                        <a:pt x="3676650" y="132909"/>
                        <a:pt x="3676650" y="164636"/>
                      </a:cubicBezTo>
                      <a:cubicBezTo>
                        <a:pt x="3676650" y="672276"/>
                        <a:pt x="2853604" y="1083799"/>
                        <a:pt x="1838325" y="1083799"/>
                      </a:cubicBezTo>
                      <a:cubicBezTo>
                        <a:pt x="823046" y="1083799"/>
                        <a:pt x="0" y="672276"/>
                        <a:pt x="0" y="164636"/>
                      </a:cubicBezTo>
                      <a:cubicBezTo>
                        <a:pt x="0" y="132909"/>
                        <a:pt x="3215" y="101557"/>
                        <a:pt x="9491" y="70657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  <a:latin typeface="Century Gothic"/>
                    <a:cs typeface="Century Gothic"/>
                  </a:endParaRPr>
                </a:p>
              </p:txBody>
            </p:sp>
            <p:sp>
              <p:nvSpPr>
                <p:cNvPr id="400" name="Freeform 399"/>
                <p:cNvSpPr/>
                <p:nvPr/>
              </p:nvSpPr>
              <p:spPr>
                <a:xfrm>
                  <a:off x="2195244" y="4260854"/>
                  <a:ext cx="2577450" cy="759777"/>
                </a:xfrm>
                <a:custGeom>
                  <a:avLst/>
                  <a:gdLst>
                    <a:gd name="connsiteX0" fmla="*/ 31058 w 3676650"/>
                    <a:gd name="connsiteY0" fmla="*/ 0 h 1083799"/>
                    <a:gd name="connsiteX1" fmla="*/ 104621 w 3676650"/>
                    <a:gd name="connsiteY1" fmla="*/ 78935 h 1083799"/>
                    <a:gd name="connsiteX2" fmla="*/ 1838325 w 3676650"/>
                    <a:gd name="connsiteY2" fmla="*/ 612310 h 1083799"/>
                    <a:gd name="connsiteX3" fmla="*/ 3572030 w 3676650"/>
                    <a:gd name="connsiteY3" fmla="*/ 78935 h 1083799"/>
                    <a:gd name="connsiteX4" fmla="*/ 3645592 w 3676650"/>
                    <a:gd name="connsiteY4" fmla="*/ 0 h 1083799"/>
                    <a:gd name="connsiteX5" fmla="*/ 3667159 w 3676650"/>
                    <a:gd name="connsiteY5" fmla="*/ 70657 h 1083799"/>
                    <a:gd name="connsiteX6" fmla="*/ 3676650 w 3676650"/>
                    <a:gd name="connsiteY6" fmla="*/ 164636 h 1083799"/>
                    <a:gd name="connsiteX7" fmla="*/ 1838325 w 3676650"/>
                    <a:gd name="connsiteY7" fmla="*/ 1083799 h 1083799"/>
                    <a:gd name="connsiteX8" fmla="*/ 0 w 3676650"/>
                    <a:gd name="connsiteY8" fmla="*/ 164636 h 1083799"/>
                    <a:gd name="connsiteX9" fmla="*/ 9491 w 3676650"/>
                    <a:gd name="connsiteY9" fmla="*/ 70657 h 10837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676650" h="1083799">
                      <a:moveTo>
                        <a:pt x="31058" y="0"/>
                      </a:moveTo>
                      <a:lnTo>
                        <a:pt x="104621" y="78935"/>
                      </a:lnTo>
                      <a:cubicBezTo>
                        <a:pt x="438503" y="396637"/>
                        <a:pt x="1089689" y="612310"/>
                        <a:pt x="1838325" y="612310"/>
                      </a:cubicBezTo>
                      <a:cubicBezTo>
                        <a:pt x="2586962" y="612310"/>
                        <a:pt x="3238148" y="396637"/>
                        <a:pt x="3572030" y="78935"/>
                      </a:cubicBezTo>
                      <a:lnTo>
                        <a:pt x="3645592" y="0"/>
                      </a:lnTo>
                      <a:lnTo>
                        <a:pt x="3667159" y="70657"/>
                      </a:lnTo>
                      <a:cubicBezTo>
                        <a:pt x="3673435" y="101557"/>
                        <a:pt x="3676650" y="132909"/>
                        <a:pt x="3676650" y="164636"/>
                      </a:cubicBezTo>
                      <a:cubicBezTo>
                        <a:pt x="3676650" y="672276"/>
                        <a:pt x="2853604" y="1083799"/>
                        <a:pt x="1838325" y="1083799"/>
                      </a:cubicBezTo>
                      <a:cubicBezTo>
                        <a:pt x="823046" y="1083799"/>
                        <a:pt x="0" y="672276"/>
                        <a:pt x="0" y="164636"/>
                      </a:cubicBezTo>
                      <a:cubicBezTo>
                        <a:pt x="0" y="132909"/>
                        <a:pt x="3215" y="101557"/>
                        <a:pt x="9491" y="70657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  <a:latin typeface="Century Gothic"/>
                    <a:cs typeface="Century Gothic"/>
                  </a:endParaRPr>
                </a:p>
              </p:txBody>
            </p:sp>
            <p:sp>
              <p:nvSpPr>
                <p:cNvPr id="401" name="Freeform 400"/>
                <p:cNvSpPr/>
                <p:nvPr/>
              </p:nvSpPr>
              <p:spPr>
                <a:xfrm>
                  <a:off x="2195244" y="4710668"/>
                  <a:ext cx="2577450" cy="759777"/>
                </a:xfrm>
                <a:custGeom>
                  <a:avLst/>
                  <a:gdLst>
                    <a:gd name="connsiteX0" fmla="*/ 31058 w 3676650"/>
                    <a:gd name="connsiteY0" fmla="*/ 0 h 1083799"/>
                    <a:gd name="connsiteX1" fmla="*/ 104621 w 3676650"/>
                    <a:gd name="connsiteY1" fmla="*/ 78935 h 1083799"/>
                    <a:gd name="connsiteX2" fmla="*/ 1838325 w 3676650"/>
                    <a:gd name="connsiteY2" fmla="*/ 612310 h 1083799"/>
                    <a:gd name="connsiteX3" fmla="*/ 3572030 w 3676650"/>
                    <a:gd name="connsiteY3" fmla="*/ 78935 h 1083799"/>
                    <a:gd name="connsiteX4" fmla="*/ 3645592 w 3676650"/>
                    <a:gd name="connsiteY4" fmla="*/ 0 h 1083799"/>
                    <a:gd name="connsiteX5" fmla="*/ 3667159 w 3676650"/>
                    <a:gd name="connsiteY5" fmla="*/ 70657 h 1083799"/>
                    <a:gd name="connsiteX6" fmla="*/ 3676650 w 3676650"/>
                    <a:gd name="connsiteY6" fmla="*/ 164636 h 1083799"/>
                    <a:gd name="connsiteX7" fmla="*/ 1838325 w 3676650"/>
                    <a:gd name="connsiteY7" fmla="*/ 1083799 h 1083799"/>
                    <a:gd name="connsiteX8" fmla="*/ 0 w 3676650"/>
                    <a:gd name="connsiteY8" fmla="*/ 164636 h 1083799"/>
                    <a:gd name="connsiteX9" fmla="*/ 9491 w 3676650"/>
                    <a:gd name="connsiteY9" fmla="*/ 70657 h 10837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676650" h="1083799">
                      <a:moveTo>
                        <a:pt x="31058" y="0"/>
                      </a:moveTo>
                      <a:lnTo>
                        <a:pt x="104621" y="78935"/>
                      </a:lnTo>
                      <a:cubicBezTo>
                        <a:pt x="438503" y="396637"/>
                        <a:pt x="1089689" y="612310"/>
                        <a:pt x="1838325" y="612310"/>
                      </a:cubicBezTo>
                      <a:cubicBezTo>
                        <a:pt x="2586962" y="612310"/>
                        <a:pt x="3238148" y="396637"/>
                        <a:pt x="3572030" y="78935"/>
                      </a:cubicBezTo>
                      <a:lnTo>
                        <a:pt x="3645592" y="0"/>
                      </a:lnTo>
                      <a:lnTo>
                        <a:pt x="3667159" y="70657"/>
                      </a:lnTo>
                      <a:cubicBezTo>
                        <a:pt x="3673435" y="101557"/>
                        <a:pt x="3676650" y="132909"/>
                        <a:pt x="3676650" y="164636"/>
                      </a:cubicBezTo>
                      <a:cubicBezTo>
                        <a:pt x="3676650" y="672276"/>
                        <a:pt x="2853604" y="1083799"/>
                        <a:pt x="1838325" y="1083799"/>
                      </a:cubicBezTo>
                      <a:cubicBezTo>
                        <a:pt x="823046" y="1083799"/>
                        <a:pt x="0" y="672276"/>
                        <a:pt x="0" y="164636"/>
                      </a:cubicBezTo>
                      <a:cubicBezTo>
                        <a:pt x="0" y="132909"/>
                        <a:pt x="3215" y="101557"/>
                        <a:pt x="9491" y="70657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  <a:latin typeface="Century Gothic"/>
                    <a:cs typeface="Century Gothic"/>
                  </a:endParaRPr>
                </a:p>
              </p:txBody>
            </p:sp>
          </p:grpSp>
          <p:grpSp>
            <p:nvGrpSpPr>
              <p:cNvPr id="395" name="Group 394"/>
              <p:cNvGrpSpPr/>
              <p:nvPr/>
            </p:nvGrpSpPr>
            <p:grpSpPr>
              <a:xfrm>
                <a:off x="3676470" y="4314377"/>
                <a:ext cx="884622" cy="569532"/>
                <a:chOff x="2195244" y="1561982"/>
                <a:chExt cx="2577450" cy="1659401"/>
              </a:xfrm>
              <a:solidFill>
                <a:srgbClr val="C62926"/>
              </a:solidFill>
            </p:grpSpPr>
            <p:sp>
              <p:nvSpPr>
                <p:cNvPr id="396" name="Freeform 395"/>
                <p:cNvSpPr/>
                <p:nvPr/>
              </p:nvSpPr>
              <p:spPr>
                <a:xfrm>
                  <a:off x="2195244" y="1561982"/>
                  <a:ext cx="2577450" cy="759777"/>
                </a:xfrm>
                <a:custGeom>
                  <a:avLst/>
                  <a:gdLst>
                    <a:gd name="connsiteX0" fmla="*/ 31058 w 3676650"/>
                    <a:gd name="connsiteY0" fmla="*/ 0 h 1083799"/>
                    <a:gd name="connsiteX1" fmla="*/ 104621 w 3676650"/>
                    <a:gd name="connsiteY1" fmla="*/ 78935 h 1083799"/>
                    <a:gd name="connsiteX2" fmla="*/ 1838325 w 3676650"/>
                    <a:gd name="connsiteY2" fmla="*/ 612310 h 1083799"/>
                    <a:gd name="connsiteX3" fmla="*/ 3572030 w 3676650"/>
                    <a:gd name="connsiteY3" fmla="*/ 78935 h 1083799"/>
                    <a:gd name="connsiteX4" fmla="*/ 3645592 w 3676650"/>
                    <a:gd name="connsiteY4" fmla="*/ 0 h 1083799"/>
                    <a:gd name="connsiteX5" fmla="*/ 3667159 w 3676650"/>
                    <a:gd name="connsiteY5" fmla="*/ 70657 h 1083799"/>
                    <a:gd name="connsiteX6" fmla="*/ 3676650 w 3676650"/>
                    <a:gd name="connsiteY6" fmla="*/ 164636 h 1083799"/>
                    <a:gd name="connsiteX7" fmla="*/ 1838325 w 3676650"/>
                    <a:gd name="connsiteY7" fmla="*/ 1083799 h 1083799"/>
                    <a:gd name="connsiteX8" fmla="*/ 0 w 3676650"/>
                    <a:gd name="connsiteY8" fmla="*/ 164636 h 1083799"/>
                    <a:gd name="connsiteX9" fmla="*/ 9491 w 3676650"/>
                    <a:gd name="connsiteY9" fmla="*/ 70657 h 10837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676650" h="1083799">
                      <a:moveTo>
                        <a:pt x="31058" y="0"/>
                      </a:moveTo>
                      <a:lnTo>
                        <a:pt x="104621" y="78935"/>
                      </a:lnTo>
                      <a:cubicBezTo>
                        <a:pt x="438503" y="396637"/>
                        <a:pt x="1089689" y="612310"/>
                        <a:pt x="1838325" y="612310"/>
                      </a:cubicBezTo>
                      <a:cubicBezTo>
                        <a:pt x="2586962" y="612310"/>
                        <a:pt x="3238148" y="396637"/>
                        <a:pt x="3572030" y="78935"/>
                      </a:cubicBezTo>
                      <a:lnTo>
                        <a:pt x="3645592" y="0"/>
                      </a:lnTo>
                      <a:lnTo>
                        <a:pt x="3667159" y="70657"/>
                      </a:lnTo>
                      <a:cubicBezTo>
                        <a:pt x="3673435" y="101557"/>
                        <a:pt x="3676650" y="132909"/>
                        <a:pt x="3676650" y="164636"/>
                      </a:cubicBezTo>
                      <a:cubicBezTo>
                        <a:pt x="3676650" y="672276"/>
                        <a:pt x="2853604" y="1083799"/>
                        <a:pt x="1838325" y="1083799"/>
                      </a:cubicBezTo>
                      <a:cubicBezTo>
                        <a:pt x="823046" y="1083799"/>
                        <a:pt x="0" y="672276"/>
                        <a:pt x="0" y="164636"/>
                      </a:cubicBezTo>
                      <a:cubicBezTo>
                        <a:pt x="0" y="132909"/>
                        <a:pt x="3215" y="101557"/>
                        <a:pt x="9491" y="70657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  <a:latin typeface="Century Gothic"/>
                    <a:cs typeface="Century Gothic"/>
                  </a:endParaRPr>
                </a:p>
              </p:txBody>
            </p:sp>
            <p:sp>
              <p:nvSpPr>
                <p:cNvPr id="397" name="Freeform 396"/>
                <p:cNvSpPr/>
                <p:nvPr/>
              </p:nvSpPr>
              <p:spPr>
                <a:xfrm>
                  <a:off x="2195244" y="2011794"/>
                  <a:ext cx="2577450" cy="759777"/>
                </a:xfrm>
                <a:custGeom>
                  <a:avLst/>
                  <a:gdLst>
                    <a:gd name="connsiteX0" fmla="*/ 31058 w 3676650"/>
                    <a:gd name="connsiteY0" fmla="*/ 0 h 1083799"/>
                    <a:gd name="connsiteX1" fmla="*/ 104621 w 3676650"/>
                    <a:gd name="connsiteY1" fmla="*/ 78935 h 1083799"/>
                    <a:gd name="connsiteX2" fmla="*/ 1838325 w 3676650"/>
                    <a:gd name="connsiteY2" fmla="*/ 612310 h 1083799"/>
                    <a:gd name="connsiteX3" fmla="*/ 3572030 w 3676650"/>
                    <a:gd name="connsiteY3" fmla="*/ 78935 h 1083799"/>
                    <a:gd name="connsiteX4" fmla="*/ 3645592 w 3676650"/>
                    <a:gd name="connsiteY4" fmla="*/ 0 h 1083799"/>
                    <a:gd name="connsiteX5" fmla="*/ 3667159 w 3676650"/>
                    <a:gd name="connsiteY5" fmla="*/ 70657 h 1083799"/>
                    <a:gd name="connsiteX6" fmla="*/ 3676650 w 3676650"/>
                    <a:gd name="connsiteY6" fmla="*/ 164636 h 1083799"/>
                    <a:gd name="connsiteX7" fmla="*/ 1838325 w 3676650"/>
                    <a:gd name="connsiteY7" fmla="*/ 1083799 h 1083799"/>
                    <a:gd name="connsiteX8" fmla="*/ 0 w 3676650"/>
                    <a:gd name="connsiteY8" fmla="*/ 164636 h 1083799"/>
                    <a:gd name="connsiteX9" fmla="*/ 9491 w 3676650"/>
                    <a:gd name="connsiteY9" fmla="*/ 70657 h 10837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676650" h="1083799">
                      <a:moveTo>
                        <a:pt x="31058" y="0"/>
                      </a:moveTo>
                      <a:lnTo>
                        <a:pt x="104621" y="78935"/>
                      </a:lnTo>
                      <a:cubicBezTo>
                        <a:pt x="438503" y="396637"/>
                        <a:pt x="1089689" y="612310"/>
                        <a:pt x="1838325" y="612310"/>
                      </a:cubicBezTo>
                      <a:cubicBezTo>
                        <a:pt x="2586962" y="612310"/>
                        <a:pt x="3238148" y="396637"/>
                        <a:pt x="3572030" y="78935"/>
                      </a:cubicBezTo>
                      <a:lnTo>
                        <a:pt x="3645592" y="0"/>
                      </a:lnTo>
                      <a:lnTo>
                        <a:pt x="3667159" y="70657"/>
                      </a:lnTo>
                      <a:cubicBezTo>
                        <a:pt x="3673435" y="101557"/>
                        <a:pt x="3676650" y="132909"/>
                        <a:pt x="3676650" y="164636"/>
                      </a:cubicBezTo>
                      <a:cubicBezTo>
                        <a:pt x="3676650" y="672276"/>
                        <a:pt x="2853604" y="1083799"/>
                        <a:pt x="1838325" y="1083799"/>
                      </a:cubicBezTo>
                      <a:cubicBezTo>
                        <a:pt x="823046" y="1083799"/>
                        <a:pt x="0" y="672276"/>
                        <a:pt x="0" y="164636"/>
                      </a:cubicBezTo>
                      <a:cubicBezTo>
                        <a:pt x="0" y="132909"/>
                        <a:pt x="3215" y="101557"/>
                        <a:pt x="9491" y="70657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  <a:latin typeface="Century Gothic"/>
                    <a:cs typeface="Century Gothic"/>
                  </a:endParaRPr>
                </a:p>
              </p:txBody>
            </p:sp>
            <p:sp>
              <p:nvSpPr>
                <p:cNvPr id="398" name="Freeform 397"/>
                <p:cNvSpPr/>
                <p:nvPr/>
              </p:nvSpPr>
              <p:spPr>
                <a:xfrm>
                  <a:off x="2195244" y="2461606"/>
                  <a:ext cx="2577450" cy="759777"/>
                </a:xfrm>
                <a:custGeom>
                  <a:avLst/>
                  <a:gdLst>
                    <a:gd name="connsiteX0" fmla="*/ 31058 w 3676650"/>
                    <a:gd name="connsiteY0" fmla="*/ 0 h 1083799"/>
                    <a:gd name="connsiteX1" fmla="*/ 104621 w 3676650"/>
                    <a:gd name="connsiteY1" fmla="*/ 78935 h 1083799"/>
                    <a:gd name="connsiteX2" fmla="*/ 1838325 w 3676650"/>
                    <a:gd name="connsiteY2" fmla="*/ 612310 h 1083799"/>
                    <a:gd name="connsiteX3" fmla="*/ 3572030 w 3676650"/>
                    <a:gd name="connsiteY3" fmla="*/ 78935 h 1083799"/>
                    <a:gd name="connsiteX4" fmla="*/ 3645592 w 3676650"/>
                    <a:gd name="connsiteY4" fmla="*/ 0 h 1083799"/>
                    <a:gd name="connsiteX5" fmla="*/ 3667159 w 3676650"/>
                    <a:gd name="connsiteY5" fmla="*/ 70657 h 1083799"/>
                    <a:gd name="connsiteX6" fmla="*/ 3676650 w 3676650"/>
                    <a:gd name="connsiteY6" fmla="*/ 164636 h 1083799"/>
                    <a:gd name="connsiteX7" fmla="*/ 1838325 w 3676650"/>
                    <a:gd name="connsiteY7" fmla="*/ 1083799 h 1083799"/>
                    <a:gd name="connsiteX8" fmla="*/ 0 w 3676650"/>
                    <a:gd name="connsiteY8" fmla="*/ 164636 h 1083799"/>
                    <a:gd name="connsiteX9" fmla="*/ 9491 w 3676650"/>
                    <a:gd name="connsiteY9" fmla="*/ 70657 h 10837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676650" h="1083799">
                      <a:moveTo>
                        <a:pt x="31058" y="0"/>
                      </a:moveTo>
                      <a:lnTo>
                        <a:pt x="104621" y="78935"/>
                      </a:lnTo>
                      <a:cubicBezTo>
                        <a:pt x="438503" y="396637"/>
                        <a:pt x="1089689" y="612310"/>
                        <a:pt x="1838325" y="612310"/>
                      </a:cubicBezTo>
                      <a:cubicBezTo>
                        <a:pt x="2586962" y="612310"/>
                        <a:pt x="3238148" y="396637"/>
                        <a:pt x="3572030" y="78935"/>
                      </a:cubicBezTo>
                      <a:lnTo>
                        <a:pt x="3645592" y="0"/>
                      </a:lnTo>
                      <a:lnTo>
                        <a:pt x="3667159" y="70657"/>
                      </a:lnTo>
                      <a:cubicBezTo>
                        <a:pt x="3673435" y="101557"/>
                        <a:pt x="3676650" y="132909"/>
                        <a:pt x="3676650" y="164636"/>
                      </a:cubicBezTo>
                      <a:cubicBezTo>
                        <a:pt x="3676650" y="672276"/>
                        <a:pt x="2853604" y="1083799"/>
                        <a:pt x="1838325" y="1083799"/>
                      </a:cubicBezTo>
                      <a:cubicBezTo>
                        <a:pt x="823046" y="1083799"/>
                        <a:pt x="0" y="672276"/>
                        <a:pt x="0" y="164636"/>
                      </a:cubicBezTo>
                      <a:cubicBezTo>
                        <a:pt x="0" y="132909"/>
                        <a:pt x="3215" y="101557"/>
                        <a:pt x="9491" y="70657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  <a:latin typeface="Century Gothic"/>
                    <a:cs typeface="Century Gothic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8844991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3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37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3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37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900" decel="100000" fill="hold"/>
                                        <p:tgtEl>
                                          <p:spTgt spid="2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37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decel="1000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900"/>
                            </p:stCondLst>
                            <p:childTnLst>
                              <p:par>
                                <p:cTn id="3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1500"/>
                                        <p:tgtEl>
                                          <p:spTgt spid="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600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4" dur="16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2" presetClass="entr" presetSubtype="4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600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8" dur="16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2" presetClass="entr" presetSubtype="4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600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2" dur="16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2" presetClass="entr" presetSubtype="4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600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6" dur="16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5" grpId="0"/>
      <p:bldP spid="313" grpId="0"/>
      <p:bldP spid="127" grpId="0"/>
      <p:bldP spid="12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amuel-zeller-34751-unsplash.jpg"/>
          <p:cNvPicPr>
            <a:picLocks noChangeAspect="1"/>
          </p:cNvPicPr>
          <p:nvPr/>
        </p:nvPicPr>
        <p:blipFill rotWithShape="1">
          <a:blip r:embed="rId3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21" r="13849" b="17306"/>
          <a:stretch/>
        </p:blipFill>
        <p:spPr>
          <a:xfrm>
            <a:off x="0" y="0"/>
            <a:ext cx="5969000" cy="6858000"/>
          </a:xfrm>
          <a:prstGeom prst="rect">
            <a:avLst/>
          </a:prstGeom>
        </p:spPr>
      </p:pic>
      <p:pic>
        <p:nvPicPr>
          <p:cNvPr id="6" name="Picture 5" descr="Untitled-1.psd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41"/>
          <a:stretch/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6864908" y="368323"/>
            <a:ext cx="4735413" cy="5232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3400" dirty="0" smtClean="0">
                <a:latin typeface="Century Gothic"/>
                <a:cs typeface="Century Gothic"/>
              </a:rPr>
              <a:t>Table of Contents</a:t>
            </a:r>
            <a:endParaRPr lang="en-US" sz="3400" dirty="0">
              <a:latin typeface="Century Gothic"/>
              <a:cs typeface="Century Gothic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7403419" y="1527750"/>
            <a:ext cx="566990" cy="56699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Century Gothic"/>
                <a:cs typeface="Century Gothic"/>
              </a:rPr>
              <a:t>1</a:t>
            </a:r>
          </a:p>
        </p:txBody>
      </p:sp>
      <p:sp>
        <p:nvSpPr>
          <p:cNvPr id="26" name="Rectangle 25"/>
          <p:cNvSpPr/>
          <p:nvPr/>
        </p:nvSpPr>
        <p:spPr>
          <a:xfrm>
            <a:off x="8051913" y="1581285"/>
            <a:ext cx="400234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Century Gothic"/>
                <a:cs typeface="Century Gothic"/>
              </a:rPr>
              <a:t>Business Overview</a:t>
            </a:r>
            <a:endParaRPr lang="en-US" sz="2000" dirty="0">
              <a:latin typeface="Century Gothic"/>
              <a:cs typeface="Century Gothic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7403419" y="2477649"/>
            <a:ext cx="566990" cy="56699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Century Gothic"/>
                <a:cs typeface="Century Gothic"/>
              </a:rPr>
              <a:t>2</a:t>
            </a:r>
          </a:p>
        </p:txBody>
      </p:sp>
      <p:sp>
        <p:nvSpPr>
          <p:cNvPr id="30" name="Rectangle 29"/>
          <p:cNvSpPr/>
          <p:nvPr/>
        </p:nvSpPr>
        <p:spPr>
          <a:xfrm>
            <a:off x="8051913" y="2552117"/>
            <a:ext cx="400234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Century Gothic"/>
                <a:cs typeface="Century Gothic"/>
              </a:rPr>
              <a:t>Financial Performance</a:t>
            </a:r>
            <a:endParaRPr lang="en-US" sz="2000" dirty="0">
              <a:latin typeface="Century Gothic"/>
              <a:cs typeface="Century Gothic"/>
            </a:endParaRPr>
          </a:p>
        </p:txBody>
      </p:sp>
      <p:sp>
        <p:nvSpPr>
          <p:cNvPr id="32" name="Oval 31"/>
          <p:cNvSpPr/>
          <p:nvPr/>
        </p:nvSpPr>
        <p:spPr>
          <a:xfrm>
            <a:off x="7403419" y="3434531"/>
            <a:ext cx="566990" cy="56699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FF"/>
                </a:solidFill>
                <a:latin typeface="Century Gothic"/>
                <a:cs typeface="Century Gothic"/>
              </a:rPr>
              <a:t>3</a:t>
            </a:r>
          </a:p>
        </p:txBody>
      </p:sp>
      <p:sp>
        <p:nvSpPr>
          <p:cNvPr id="33" name="Rectangle 32"/>
          <p:cNvSpPr/>
          <p:nvPr/>
        </p:nvSpPr>
        <p:spPr>
          <a:xfrm>
            <a:off x="8051913" y="3481083"/>
            <a:ext cx="437599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Century Gothic"/>
                <a:cs typeface="Century Gothic"/>
              </a:rPr>
              <a:t>Client &amp; Project Updates</a:t>
            </a:r>
            <a:endParaRPr lang="en-US" sz="2000" dirty="0">
              <a:latin typeface="Century Gothic"/>
              <a:cs typeface="Century Gothic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7403419" y="4353732"/>
            <a:ext cx="566990" cy="56699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FF"/>
                </a:solidFill>
                <a:latin typeface="Century Gothic"/>
                <a:cs typeface="Century Gothic"/>
              </a:rPr>
              <a:t>4</a:t>
            </a:r>
          </a:p>
        </p:txBody>
      </p:sp>
      <p:sp>
        <p:nvSpPr>
          <p:cNvPr id="36" name="Rectangle 35"/>
          <p:cNvSpPr/>
          <p:nvPr/>
        </p:nvSpPr>
        <p:spPr>
          <a:xfrm>
            <a:off x="8051913" y="4407267"/>
            <a:ext cx="400234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Century Gothic"/>
                <a:cs typeface="Century Gothic"/>
              </a:rPr>
              <a:t>Competitor’s Analysis</a:t>
            </a:r>
            <a:endParaRPr lang="en-US" sz="2000" dirty="0">
              <a:latin typeface="Century Gothic"/>
              <a:cs typeface="Century Gothic"/>
            </a:endParaRPr>
          </a:p>
        </p:txBody>
      </p:sp>
      <p:grpSp>
        <p:nvGrpSpPr>
          <p:cNvPr id="9" name="Group 8"/>
          <p:cNvGrpSpPr/>
          <p:nvPr/>
        </p:nvGrpSpPr>
        <p:grpSpPr>
          <a:xfrm flipH="1">
            <a:off x="-3518479" y="-1606646"/>
            <a:ext cx="10434162" cy="10434162"/>
            <a:chOff x="5081285" y="-1788081"/>
            <a:chExt cx="10434162" cy="10434162"/>
          </a:xfrm>
        </p:grpSpPr>
        <p:sp>
          <p:nvSpPr>
            <p:cNvPr id="23" name="Oval 22"/>
            <p:cNvSpPr/>
            <p:nvPr/>
          </p:nvSpPr>
          <p:spPr>
            <a:xfrm>
              <a:off x="5081285" y="2746472"/>
              <a:ext cx="78442" cy="78442"/>
            </a:xfrm>
            <a:prstGeom prst="ellipse">
              <a:avLst/>
            </a:prstGeom>
            <a:solidFill>
              <a:srgbClr val="00A5D3"/>
            </a:solidFill>
            <a:ln>
              <a:solidFill>
                <a:srgbClr val="00A5D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entury Gothic"/>
                <a:cs typeface="Century Gothic"/>
              </a:endParaRPr>
            </a:p>
          </p:txBody>
        </p:sp>
        <p:sp>
          <p:nvSpPr>
            <p:cNvPr id="19" name="Arc 18"/>
            <p:cNvSpPr/>
            <p:nvPr/>
          </p:nvSpPr>
          <p:spPr>
            <a:xfrm>
              <a:off x="5081285" y="-1788081"/>
              <a:ext cx="10434162" cy="10434162"/>
            </a:xfrm>
            <a:prstGeom prst="arc">
              <a:avLst>
                <a:gd name="adj1" fmla="val 11234594"/>
                <a:gd name="adj2" fmla="val 13442875"/>
              </a:avLst>
            </a:prstGeom>
            <a:ln>
              <a:solidFill>
                <a:srgbClr val="00A5D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Century Gothic"/>
                <a:cs typeface="Century Gothic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 flipH="1">
            <a:off x="-1918886" y="-634749"/>
            <a:ext cx="8207966" cy="8127498"/>
            <a:chOff x="5737460" y="-634749"/>
            <a:chExt cx="8207966" cy="8127498"/>
          </a:xfrm>
        </p:grpSpPr>
        <p:sp>
          <p:nvSpPr>
            <p:cNvPr id="21" name="Oval 20"/>
            <p:cNvSpPr/>
            <p:nvPr/>
          </p:nvSpPr>
          <p:spPr>
            <a:xfrm>
              <a:off x="5937452" y="2252307"/>
              <a:ext cx="78442" cy="78442"/>
            </a:xfrm>
            <a:prstGeom prst="ellipse">
              <a:avLst/>
            </a:prstGeom>
            <a:solidFill>
              <a:srgbClr val="00A5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entury Gothic"/>
                <a:cs typeface="Century Gothic"/>
              </a:endParaRP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5737460" y="-634749"/>
              <a:ext cx="8207966" cy="8127498"/>
              <a:chOff x="5737460" y="-634749"/>
              <a:chExt cx="8207966" cy="8127498"/>
            </a:xfrm>
          </p:grpSpPr>
          <p:grpSp>
            <p:nvGrpSpPr>
              <p:cNvPr id="10" name="Group 9"/>
              <p:cNvGrpSpPr/>
              <p:nvPr/>
            </p:nvGrpSpPr>
            <p:grpSpPr>
              <a:xfrm>
                <a:off x="5817928" y="-634749"/>
                <a:ext cx="8127498" cy="8127498"/>
                <a:chOff x="5817928" y="-634749"/>
                <a:chExt cx="8127498" cy="8127498"/>
              </a:xfrm>
            </p:grpSpPr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xmlns="" id="{6A3FA597-E08C-4939-81BB-DA080539A0E2}"/>
                    </a:ext>
                  </a:extLst>
                </p:cNvPr>
                <p:cNvSpPr/>
                <p:nvPr/>
              </p:nvSpPr>
              <p:spPr>
                <a:xfrm>
                  <a:off x="6211382" y="1444519"/>
                  <a:ext cx="160935" cy="160935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00A5D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Century Gothic"/>
                    <a:cs typeface="Century Gothic"/>
                  </a:endParaRPr>
                </a:p>
              </p:txBody>
            </p:sp>
            <p:sp>
              <p:nvSpPr>
                <p:cNvPr id="18" name="Arc 17"/>
                <p:cNvSpPr/>
                <p:nvPr/>
              </p:nvSpPr>
              <p:spPr>
                <a:xfrm>
                  <a:off x="5817928" y="-634749"/>
                  <a:ext cx="8127498" cy="8127498"/>
                </a:xfrm>
                <a:prstGeom prst="arc">
                  <a:avLst>
                    <a:gd name="adj1" fmla="val 6981194"/>
                    <a:gd name="adj2" fmla="val 12419383"/>
                  </a:avLst>
                </a:prstGeom>
                <a:ln>
                  <a:solidFill>
                    <a:schemeClr val="accent5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Century Gothic"/>
                    <a:cs typeface="Century Gothic"/>
                  </a:endParaRPr>
                </a:p>
              </p:txBody>
            </p:sp>
          </p:grp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xmlns="" id="{E891CAF4-6A10-47B4-A278-2F546B0332D7}"/>
                  </a:ext>
                </a:extLst>
              </p:cNvPr>
              <p:cNvSpPr/>
              <p:nvPr/>
            </p:nvSpPr>
            <p:spPr>
              <a:xfrm>
                <a:off x="5737460" y="3179933"/>
                <a:ext cx="160935" cy="16093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00A5D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entury Gothic"/>
                  <a:cs typeface="Century Gothic"/>
                </a:endParaRPr>
              </a:p>
            </p:txBody>
          </p:sp>
        </p:grpSp>
      </p:grpSp>
      <p:sp>
        <p:nvSpPr>
          <p:cNvPr id="27" name="Oval 26"/>
          <p:cNvSpPr/>
          <p:nvPr/>
        </p:nvSpPr>
        <p:spPr>
          <a:xfrm>
            <a:off x="7399515" y="5248576"/>
            <a:ext cx="566990" cy="56699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FF"/>
                </a:solidFill>
                <a:latin typeface="Century Gothic"/>
                <a:cs typeface="Century Gothic"/>
              </a:rPr>
              <a:t>5</a:t>
            </a:r>
          </a:p>
        </p:txBody>
      </p:sp>
      <p:sp>
        <p:nvSpPr>
          <p:cNvPr id="28" name="Rectangle 27"/>
          <p:cNvSpPr/>
          <p:nvPr/>
        </p:nvSpPr>
        <p:spPr>
          <a:xfrm>
            <a:off x="8048009" y="5302111"/>
            <a:ext cx="400234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chemeClr val="accent2"/>
                </a:solidFill>
                <a:latin typeface="Century Gothic"/>
                <a:cs typeface="Century Gothic"/>
              </a:rPr>
              <a:t>Roadmaps &amp; Timelines</a:t>
            </a:r>
            <a:endParaRPr lang="en-US" sz="2000" b="1" dirty="0">
              <a:solidFill>
                <a:schemeClr val="accent2"/>
              </a:solidFill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3144349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3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3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10000" fill="hold"/>
                                        <p:tgtEl>
                                          <p:spTgt spid="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/>
      <p:bldP spid="29" grpId="0" animBg="1"/>
      <p:bldP spid="30" grpId="0"/>
      <p:bldP spid="32" grpId="0" animBg="1"/>
      <p:bldP spid="33" grpId="0"/>
      <p:bldP spid="35" grpId="0" animBg="1"/>
      <p:bldP spid="36" grpId="0"/>
      <p:bldP spid="27" grpId="0" animBg="1"/>
      <p:bldP spid="2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/>
          <p:cNvSpPr/>
          <p:nvPr/>
        </p:nvSpPr>
        <p:spPr>
          <a:xfrm flipH="1">
            <a:off x="1110660" y="4463399"/>
            <a:ext cx="2794590" cy="1600438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400" dirty="0" smtClean="0">
                <a:latin typeface="Century Gothic"/>
                <a:cs typeface="Century Gothic"/>
              </a:rPr>
              <a:t>Watch product and customer videos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 smtClean="0">
                <a:latin typeface="Century Gothic"/>
                <a:cs typeface="Century Gothic"/>
              </a:rPr>
              <a:t>Review the opening/introductory pitch and related call scripts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 smtClean="0">
                <a:latin typeface="Century Gothic"/>
                <a:cs typeface="Century Gothic"/>
              </a:rPr>
              <a:t>Review poor follow-up emails and good email tips</a:t>
            </a:r>
          </a:p>
        </p:txBody>
      </p:sp>
      <p:sp>
        <p:nvSpPr>
          <p:cNvPr id="50" name="Rectangle 49"/>
          <p:cNvSpPr/>
          <p:nvPr/>
        </p:nvSpPr>
        <p:spPr>
          <a:xfrm flipH="1">
            <a:off x="8281792" y="4447524"/>
            <a:ext cx="2423197" cy="1600438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400" dirty="0">
                <a:latin typeface="Century Gothic"/>
                <a:cs typeface="Century Gothic"/>
              </a:rPr>
              <a:t>Learn additional details about </a:t>
            </a:r>
            <a:r>
              <a:rPr lang="en-US" sz="1400" dirty="0" smtClean="0">
                <a:latin typeface="Century Gothic"/>
                <a:cs typeface="Century Gothic"/>
              </a:rPr>
              <a:t>solutions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 smtClean="0">
                <a:latin typeface="Century Gothic"/>
                <a:cs typeface="Century Gothic"/>
              </a:rPr>
              <a:t>Learn the add-on details about business and products to gain expertise and confidence </a:t>
            </a:r>
            <a:endParaRPr lang="en-US" sz="1400" dirty="0">
              <a:latin typeface="Century Gothic"/>
              <a:cs typeface="Century Gothic"/>
            </a:endParaRPr>
          </a:p>
        </p:txBody>
      </p:sp>
      <p:sp>
        <p:nvSpPr>
          <p:cNvPr id="51" name="Rectangle 50"/>
          <p:cNvSpPr/>
          <p:nvPr/>
        </p:nvSpPr>
        <p:spPr>
          <a:xfrm flipH="1">
            <a:off x="4769490" y="4447524"/>
            <a:ext cx="2501260" cy="1600438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400" dirty="0">
                <a:latin typeface="Century Gothic"/>
                <a:cs typeface="Century Gothic"/>
              </a:rPr>
              <a:t>Review and practice current sales pitch</a:t>
            </a:r>
            <a:r>
              <a:rPr lang="en-US" sz="1400" dirty="0" smtClean="0">
                <a:latin typeface="Century Gothic"/>
                <a:cs typeface="Century Gothic"/>
              </a:rPr>
              <a:t>.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 smtClean="0">
                <a:latin typeface="Century Gothic"/>
                <a:cs typeface="Century Gothic"/>
              </a:rPr>
              <a:t>Master the sales pitch with different persons and industries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 smtClean="0">
                <a:latin typeface="Century Gothic"/>
                <a:cs typeface="Century Gothic"/>
              </a:rPr>
              <a:t>Master giving an overview demo</a:t>
            </a:r>
          </a:p>
        </p:txBody>
      </p:sp>
      <p:cxnSp>
        <p:nvCxnSpPr>
          <p:cNvPr id="52" name="Straight Connector 51"/>
          <p:cNvCxnSpPr/>
          <p:nvPr/>
        </p:nvCxnSpPr>
        <p:spPr>
          <a:xfrm flipH="1">
            <a:off x="5020" y="1569892"/>
            <a:ext cx="12181961" cy="0"/>
          </a:xfrm>
          <a:prstGeom prst="line">
            <a:avLst/>
          </a:prstGeom>
          <a:ln w="6350" cap="rnd">
            <a:gradFill flip="none" rotWithShape="1">
              <a:gsLst>
                <a:gs pos="19000">
                  <a:schemeClr val="accent5"/>
                </a:gs>
                <a:gs pos="76000">
                  <a:schemeClr val="accent3"/>
                </a:gs>
                <a:gs pos="48000">
                  <a:schemeClr val="accent2"/>
                </a:gs>
              </a:gsLst>
              <a:lin ang="14520000" scaled="0"/>
              <a:tileRect/>
            </a:gradFill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8763037" y="2735905"/>
            <a:ext cx="1426270" cy="1424511"/>
          </a:xfrm>
          <a:prstGeom prst="rect">
            <a:avLst/>
          </a:prstGeom>
          <a:noFill/>
          <a:ln w="6350">
            <a:solidFill>
              <a:schemeClr val="accent3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2800" dirty="0">
              <a:latin typeface="Century Gothic"/>
              <a:cs typeface="Century Gothic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8655095" y="2826380"/>
            <a:ext cx="1442326" cy="1446261"/>
            <a:chOff x="8655095" y="2826380"/>
            <a:chExt cx="1442326" cy="1446261"/>
          </a:xfrm>
        </p:grpSpPr>
        <p:sp>
          <p:nvSpPr>
            <p:cNvPr id="47" name="Rectangle 46"/>
            <p:cNvSpPr/>
            <p:nvPr/>
          </p:nvSpPr>
          <p:spPr>
            <a:xfrm>
              <a:off x="8655095" y="2826380"/>
              <a:ext cx="1442326" cy="1446261"/>
            </a:xfrm>
            <a:prstGeom prst="rect">
              <a:avLst/>
            </a:prstGeom>
            <a:solidFill>
              <a:schemeClr val="accent3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sz="2800" dirty="0">
                <a:latin typeface="Century Gothic"/>
                <a:cs typeface="Century Gothic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8969737" y="3164790"/>
              <a:ext cx="81304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400" dirty="0" smtClean="0">
                  <a:solidFill>
                    <a:schemeClr val="bg1"/>
                  </a:solidFill>
                  <a:latin typeface="Century Gothic"/>
                  <a:cs typeface="Century Gothic"/>
                </a:rPr>
                <a:t>90</a:t>
              </a:r>
              <a:endParaRPr lang="en-US" sz="4400" dirty="0">
                <a:solidFill>
                  <a:schemeClr val="bg1"/>
                </a:solidFill>
                <a:latin typeface="Century Gothic"/>
                <a:cs typeface="Century Gothic"/>
              </a:endParaRPr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9816355" y="2236991"/>
            <a:ext cx="10250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3"/>
                </a:solidFill>
                <a:latin typeface="Century Gothic"/>
                <a:cs typeface="Century Gothic"/>
              </a:rPr>
              <a:t>d</a:t>
            </a:r>
            <a:r>
              <a:rPr lang="en-US" sz="2800" b="1" dirty="0" smtClean="0">
                <a:solidFill>
                  <a:schemeClr val="accent3"/>
                </a:solidFill>
                <a:latin typeface="Century Gothic"/>
                <a:cs typeface="Century Gothic"/>
              </a:rPr>
              <a:t>ays </a:t>
            </a:r>
            <a:endParaRPr lang="en-US" sz="2800" b="1" dirty="0">
              <a:solidFill>
                <a:schemeClr val="accent3"/>
              </a:solidFill>
              <a:latin typeface="Century Gothic"/>
              <a:cs typeface="Century Gothic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5261278" y="2735905"/>
            <a:ext cx="1426270" cy="1424511"/>
          </a:xfrm>
          <a:prstGeom prst="rect">
            <a:avLst/>
          </a:prstGeom>
          <a:noFill/>
          <a:ln w="6350">
            <a:solidFill>
              <a:schemeClr val="accent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2800" dirty="0">
              <a:latin typeface="Century Gothic"/>
              <a:cs typeface="Century Gothic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153336" y="2826380"/>
            <a:ext cx="1442326" cy="1446261"/>
            <a:chOff x="5153336" y="2826380"/>
            <a:chExt cx="1442326" cy="1446261"/>
          </a:xfrm>
        </p:grpSpPr>
        <p:sp>
          <p:nvSpPr>
            <p:cNvPr id="38" name="Rectangle 37"/>
            <p:cNvSpPr/>
            <p:nvPr/>
          </p:nvSpPr>
          <p:spPr>
            <a:xfrm>
              <a:off x="5153336" y="2826380"/>
              <a:ext cx="1442326" cy="1446261"/>
            </a:xfrm>
            <a:prstGeom prst="rect">
              <a:avLst/>
            </a:prstGeom>
            <a:solidFill>
              <a:srgbClr val="00A39A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sz="2800" dirty="0">
                <a:latin typeface="Century Gothic"/>
                <a:cs typeface="Century Gothic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467978" y="3164790"/>
              <a:ext cx="81304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400" dirty="0" smtClean="0">
                  <a:solidFill>
                    <a:schemeClr val="bg1"/>
                  </a:solidFill>
                  <a:latin typeface="Century Gothic"/>
                  <a:cs typeface="Century Gothic"/>
                </a:rPr>
                <a:t>60</a:t>
              </a:r>
              <a:endParaRPr lang="en-US" sz="4400" dirty="0">
                <a:solidFill>
                  <a:schemeClr val="bg1"/>
                </a:solidFill>
                <a:latin typeface="Century Gothic"/>
                <a:cs typeface="Century Gothic"/>
              </a:endParaRPr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6310729" y="2236991"/>
            <a:ext cx="10250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2"/>
                </a:solidFill>
                <a:latin typeface="Century Gothic"/>
                <a:cs typeface="Century Gothic"/>
              </a:rPr>
              <a:t>d</a:t>
            </a:r>
            <a:r>
              <a:rPr lang="en-US" sz="2800" b="1" dirty="0" smtClean="0">
                <a:solidFill>
                  <a:schemeClr val="accent2"/>
                </a:solidFill>
                <a:latin typeface="Century Gothic"/>
                <a:cs typeface="Century Gothic"/>
              </a:rPr>
              <a:t>ays </a:t>
            </a:r>
            <a:endParaRPr lang="en-US" sz="2800" b="1" dirty="0">
              <a:solidFill>
                <a:schemeClr val="accent2"/>
              </a:solidFill>
              <a:latin typeface="Century Gothic"/>
              <a:cs typeface="Century Gothic"/>
            </a:endParaRPr>
          </a:p>
        </p:txBody>
      </p:sp>
      <p:cxnSp>
        <p:nvCxnSpPr>
          <p:cNvPr id="80" name="Straight Arrow Connector 79"/>
          <p:cNvCxnSpPr/>
          <p:nvPr/>
        </p:nvCxnSpPr>
        <p:spPr>
          <a:xfrm flipV="1">
            <a:off x="2621796" y="1640232"/>
            <a:ext cx="0" cy="1092338"/>
          </a:xfrm>
          <a:prstGeom prst="straightConnector1">
            <a:avLst/>
          </a:prstGeom>
          <a:ln w="6350" cap="rnd">
            <a:solidFill>
              <a:srgbClr val="00A5D3"/>
            </a:solidFill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/>
          <p:cNvSpPr/>
          <p:nvPr/>
        </p:nvSpPr>
        <p:spPr>
          <a:xfrm>
            <a:off x="1612813" y="2735905"/>
            <a:ext cx="1426270" cy="1424511"/>
          </a:xfrm>
          <a:prstGeom prst="rect">
            <a:avLst/>
          </a:prstGeom>
          <a:noFill/>
          <a:ln w="6350">
            <a:solidFill>
              <a:schemeClr val="accent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2800" dirty="0">
              <a:latin typeface="Century Gothic"/>
              <a:cs typeface="Century Gothic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504873" y="2826380"/>
            <a:ext cx="1442327" cy="1446261"/>
            <a:chOff x="1504873" y="2826380"/>
            <a:chExt cx="1442327" cy="1446261"/>
          </a:xfrm>
        </p:grpSpPr>
        <p:sp>
          <p:nvSpPr>
            <p:cNvPr id="79" name="Rectangle 78"/>
            <p:cNvSpPr/>
            <p:nvPr/>
          </p:nvSpPr>
          <p:spPr>
            <a:xfrm>
              <a:off x="1504873" y="2826380"/>
              <a:ext cx="1442327" cy="1446261"/>
            </a:xfrm>
            <a:prstGeom prst="rect">
              <a:avLst/>
            </a:prstGeom>
            <a:solidFill>
              <a:srgbClr val="00A5D3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sz="2800" dirty="0">
                <a:latin typeface="Century Gothic"/>
                <a:cs typeface="Century Gothic"/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1819515" y="3164790"/>
              <a:ext cx="81304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400" dirty="0" smtClean="0">
                  <a:solidFill>
                    <a:schemeClr val="bg1"/>
                  </a:solidFill>
                  <a:latin typeface="Century Gothic"/>
                  <a:cs typeface="Century Gothic"/>
                </a:rPr>
                <a:t>30</a:t>
              </a:r>
              <a:endParaRPr lang="en-US" sz="4400" dirty="0">
                <a:solidFill>
                  <a:schemeClr val="bg1"/>
                </a:solidFill>
                <a:latin typeface="Century Gothic"/>
                <a:cs typeface="Century Gothic"/>
              </a:endParaRPr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2674887" y="2236991"/>
            <a:ext cx="10250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accent5"/>
                </a:solidFill>
                <a:latin typeface="Century Gothic"/>
                <a:cs typeface="Century Gothic"/>
              </a:rPr>
              <a:t>days</a:t>
            </a:r>
            <a:endParaRPr lang="en-US" sz="2800" b="1" dirty="0">
              <a:solidFill>
                <a:schemeClr val="accent5"/>
              </a:solidFill>
              <a:latin typeface="Century Gothic"/>
              <a:cs typeface="Century Gothic"/>
            </a:endParaRPr>
          </a:p>
        </p:txBody>
      </p:sp>
      <p:sp>
        <p:nvSpPr>
          <p:cNvPr id="6" name="Oval 5"/>
          <p:cNvSpPr/>
          <p:nvPr/>
        </p:nvSpPr>
        <p:spPr>
          <a:xfrm>
            <a:off x="2524125" y="1492250"/>
            <a:ext cx="174625" cy="17462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174798" y="1471468"/>
            <a:ext cx="174625" cy="1261102"/>
            <a:chOff x="6174798" y="1471468"/>
            <a:chExt cx="174625" cy="1261102"/>
          </a:xfrm>
        </p:grpSpPr>
        <p:cxnSp>
          <p:nvCxnSpPr>
            <p:cNvPr id="39" name="Straight Arrow Connector 38"/>
            <p:cNvCxnSpPr/>
            <p:nvPr/>
          </p:nvCxnSpPr>
          <p:spPr>
            <a:xfrm flipV="1">
              <a:off x="6270259" y="1640232"/>
              <a:ext cx="0" cy="1092338"/>
            </a:xfrm>
            <a:prstGeom prst="straightConnector1">
              <a:avLst/>
            </a:prstGeom>
            <a:ln w="6350" cap="rnd">
              <a:solidFill>
                <a:schemeClr val="accent2"/>
              </a:solidFill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Oval 56"/>
            <p:cNvSpPr/>
            <p:nvPr/>
          </p:nvSpPr>
          <p:spPr>
            <a:xfrm>
              <a:off x="6174798" y="1471468"/>
              <a:ext cx="174625" cy="17462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9686925" y="1473777"/>
            <a:ext cx="174625" cy="1258792"/>
            <a:chOff x="9686925" y="1473777"/>
            <a:chExt cx="174625" cy="1258792"/>
          </a:xfrm>
        </p:grpSpPr>
        <p:cxnSp>
          <p:nvCxnSpPr>
            <p:cNvPr id="48" name="Straight Arrow Connector 47"/>
            <p:cNvCxnSpPr/>
            <p:nvPr/>
          </p:nvCxnSpPr>
          <p:spPr>
            <a:xfrm flipV="1">
              <a:off x="9772018" y="1640232"/>
              <a:ext cx="0" cy="1092337"/>
            </a:xfrm>
            <a:prstGeom prst="straightConnector1">
              <a:avLst/>
            </a:prstGeom>
            <a:ln w="6350" cap="rnd">
              <a:solidFill>
                <a:schemeClr val="accent3"/>
              </a:solidFill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Oval 58"/>
            <p:cNvSpPr/>
            <p:nvPr/>
          </p:nvSpPr>
          <p:spPr>
            <a:xfrm>
              <a:off x="9686925" y="1473777"/>
              <a:ext cx="174625" cy="174625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0" name="Rectangle 59"/>
          <p:cNvSpPr/>
          <p:nvPr/>
        </p:nvSpPr>
        <p:spPr>
          <a:xfrm>
            <a:off x="1680311" y="316522"/>
            <a:ext cx="8754452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400" dirty="0" smtClean="0">
                <a:latin typeface="Century Gothic"/>
                <a:cs typeface="Century Gothic"/>
              </a:rPr>
              <a:t>30-60-90-Day Plan</a:t>
            </a:r>
            <a:endParaRPr lang="en-US" sz="3400" dirty="0">
              <a:solidFill>
                <a:schemeClr val="tx1">
                  <a:lumMod val="65000"/>
                  <a:lumOff val="35000"/>
                </a:schemeClr>
              </a:solidFill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2427181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166 0.12963 L -1.25E-6 -8.67362E-19 " pathEditMode="relative" ptsTypes="AA">
                                      <p:cBhvr>
                                        <p:cTn id="20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583 -0.09259 L -8.125E-6 -1.11111E-6 " pathEditMode="relative" ptsTypes="AA">
                                      <p:cBhvr>
                                        <p:cTn id="24" dur="75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75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0208 0.13333 L -2.5E-6 -8.67362E-19 " pathEditMode="relative" ptsTypes="AA">
                                      <p:cBhvr>
                                        <p:cTn id="46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167 -0.11482 L -3.95833E-6 2.22222E-6 " pathEditMode="relative" rAng="0" ptsTypes="AA">
                                      <p:cBhvr>
                                        <p:cTn id="50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83" y="57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25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750"/>
                            </p:stCondLst>
                            <p:childTnLst>
                              <p:par>
                                <p:cTn id="5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250"/>
                            </p:stCondLst>
                            <p:childTnLst>
                              <p:par>
                                <p:cTn id="6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250"/>
                            </p:stCondLst>
                            <p:childTnLst>
                              <p:par>
                                <p:cTn id="66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1042 0.17408 L 4.16667E-7 -3.7037E-6 " pathEditMode="relative" ptsTypes="AA">
                                      <p:cBhvr>
                                        <p:cTn id="6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75 -0.12593 L -3.54167E-6 2.22222E-6 " pathEditMode="relative" rAng="0" ptsTypes="AA">
                                      <p:cBhvr>
                                        <p:cTn id="71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75" y="62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30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  <p:bldP spid="50" grpId="0"/>
      <p:bldP spid="51" grpId="0"/>
      <p:bldP spid="46" grpId="0" animBg="1"/>
      <p:bldP spid="46" grpId="1" animBg="1"/>
      <p:bldP spid="53" grpId="0"/>
      <p:bldP spid="37" grpId="0" animBg="1"/>
      <p:bldP spid="37" grpId="1" animBg="1"/>
      <p:bldP spid="54" grpId="0"/>
      <p:bldP spid="78" grpId="0" animBg="1"/>
      <p:bldP spid="78" grpId="1" animBg="1"/>
      <p:bldP spid="78" grpId="2" animBg="1"/>
      <p:bldP spid="56" grpId="0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478658" y="1620456"/>
            <a:ext cx="3617089" cy="3617088"/>
          </a:xfrm>
          <a:prstGeom prst="ellipse">
            <a:avLst/>
          </a:prstGeom>
          <a:gradFill flip="none" rotWithShape="1">
            <a:gsLst>
              <a:gs pos="0">
                <a:schemeClr val="accent2"/>
              </a:gs>
              <a:gs pos="100000">
                <a:srgbClr val="3D33FE">
                  <a:alpha val="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glow>
              <a:schemeClr val="accent1">
                <a:alpha val="16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3023229" y="1620456"/>
            <a:ext cx="3617089" cy="3617088"/>
          </a:xfrm>
          <a:prstGeom prst="ellipse">
            <a:avLst/>
          </a:prstGeom>
          <a:gradFill flip="none" rotWithShape="1">
            <a:gsLst>
              <a:gs pos="0">
                <a:schemeClr val="accent5"/>
              </a:gs>
              <a:gs pos="100000">
                <a:srgbClr val="3D33FE">
                  <a:alpha val="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glow>
              <a:schemeClr val="accent1">
                <a:alpha val="16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5766133" y="1907930"/>
            <a:ext cx="3042138" cy="3042138"/>
          </a:xfrm>
          <a:prstGeom prst="ellipse">
            <a:avLst/>
          </a:prstGeom>
          <a:gradFill flip="none" rotWithShape="1">
            <a:gsLst>
              <a:gs pos="0">
                <a:schemeClr val="accent2"/>
              </a:gs>
              <a:gs pos="100000">
                <a:srgbClr val="3D33FE">
                  <a:alpha val="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glow>
              <a:schemeClr val="accent1">
                <a:alpha val="16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3310704" y="1907931"/>
            <a:ext cx="3042138" cy="3042138"/>
          </a:xfrm>
          <a:prstGeom prst="ellipse">
            <a:avLst/>
          </a:prstGeom>
          <a:gradFill flip="none" rotWithShape="1">
            <a:gsLst>
              <a:gs pos="0">
                <a:schemeClr val="accent5"/>
              </a:gs>
              <a:gs pos="100000">
                <a:srgbClr val="3D33FE">
                  <a:alpha val="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glow>
              <a:schemeClr val="accent1">
                <a:alpha val="16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6059487" y="2201284"/>
            <a:ext cx="2455429" cy="2455430"/>
          </a:xfrm>
          <a:prstGeom prst="ellipse">
            <a:avLst/>
          </a:prstGeom>
          <a:gradFill flip="none" rotWithShape="1">
            <a:gsLst>
              <a:gs pos="0">
                <a:schemeClr val="accent2"/>
              </a:gs>
              <a:gs pos="100000">
                <a:srgbClr val="3D33FE">
                  <a:alpha val="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glow>
              <a:schemeClr val="accent1">
                <a:alpha val="16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3604059" y="2201285"/>
            <a:ext cx="2455429" cy="2455430"/>
          </a:xfrm>
          <a:prstGeom prst="ellipse">
            <a:avLst/>
          </a:prstGeom>
          <a:gradFill flip="none" rotWithShape="1">
            <a:gsLst>
              <a:gs pos="0">
                <a:schemeClr val="accent5"/>
              </a:gs>
              <a:gs pos="100000">
                <a:srgbClr val="3D33FE">
                  <a:alpha val="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glow>
              <a:schemeClr val="accent1">
                <a:alpha val="16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6352839" y="2494637"/>
            <a:ext cx="1868725" cy="1868726"/>
          </a:xfrm>
          <a:prstGeom prst="ellipse">
            <a:avLst/>
          </a:prstGeom>
          <a:gradFill flip="none" rotWithShape="1">
            <a:gsLst>
              <a:gs pos="0">
                <a:schemeClr val="accent2"/>
              </a:gs>
              <a:gs pos="100000">
                <a:srgbClr val="3D33FE">
                  <a:alpha val="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28575" cmpd="sng">
            <a:solidFill>
              <a:schemeClr val="accent4"/>
            </a:solidFill>
          </a:ln>
          <a:effectLst>
            <a:glow>
              <a:schemeClr val="accent1">
                <a:alpha val="16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3897411" y="2494637"/>
            <a:ext cx="1868725" cy="1868726"/>
          </a:xfrm>
          <a:prstGeom prst="ellipse">
            <a:avLst/>
          </a:prstGeom>
          <a:gradFill flip="none" rotWithShape="1">
            <a:gsLst>
              <a:gs pos="0">
                <a:schemeClr val="accent5"/>
              </a:gs>
              <a:gs pos="100000">
                <a:srgbClr val="3D33FE">
                  <a:alpha val="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19050" cmpd="sng">
            <a:solidFill>
              <a:schemeClr val="tx2"/>
            </a:solidFill>
          </a:ln>
          <a:effectLst>
            <a:glow>
              <a:schemeClr val="accent1">
                <a:alpha val="16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accent3"/>
                </a:solidFill>
              </a:ln>
              <a:solidFill>
                <a:srgbClr val="40404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6639128" y="2789180"/>
            <a:ext cx="1293770" cy="129377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glow>
              <a:schemeClr val="accent1">
                <a:alpha val="16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4184888" y="2782115"/>
            <a:ext cx="1293770" cy="129377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glow>
              <a:schemeClr val="accent1">
                <a:alpha val="16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081184" y="3294348"/>
            <a:ext cx="1501179" cy="26930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sz="2000" b="1" dirty="0" smtClean="0">
                <a:solidFill>
                  <a:schemeClr val="accent5"/>
                </a:solidFill>
                <a:latin typeface="Century Gothic"/>
                <a:ea typeface="Arial Black" charset="0"/>
                <a:cs typeface="Century Gothic"/>
              </a:rPr>
              <a:t>Mission</a:t>
            </a:r>
            <a:endParaRPr lang="en-US" sz="2000" b="1" dirty="0">
              <a:solidFill>
                <a:schemeClr val="accent5"/>
              </a:solidFill>
              <a:latin typeface="Century Gothic"/>
              <a:ea typeface="Arial Black" charset="0"/>
              <a:cs typeface="Century Gothic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536019" y="3318897"/>
            <a:ext cx="1501179" cy="26930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sz="2000" b="1" dirty="0" smtClean="0">
                <a:solidFill>
                  <a:schemeClr val="accent2"/>
                </a:solidFill>
                <a:latin typeface="Century Gothic"/>
                <a:ea typeface="Arial Black" charset="0"/>
                <a:cs typeface="Century Gothic"/>
              </a:rPr>
              <a:t>Vision</a:t>
            </a:r>
            <a:endParaRPr lang="en-US" sz="2000" b="1" dirty="0">
              <a:solidFill>
                <a:schemeClr val="accent2"/>
              </a:solidFill>
              <a:latin typeface="Century Gothic"/>
              <a:ea typeface="Arial Black" charset="0"/>
              <a:cs typeface="Century Gothic"/>
            </a:endParaRPr>
          </a:p>
        </p:txBody>
      </p:sp>
      <p:grpSp>
        <p:nvGrpSpPr>
          <p:cNvPr id="44" name="Group 43"/>
          <p:cNvGrpSpPr/>
          <p:nvPr/>
        </p:nvGrpSpPr>
        <p:grpSpPr>
          <a:xfrm>
            <a:off x="2771121" y="1506276"/>
            <a:ext cx="6585921" cy="3845446"/>
            <a:chOff x="2771121" y="928867"/>
            <a:chExt cx="6585921" cy="5000263"/>
          </a:xfrm>
        </p:grpSpPr>
        <p:sp>
          <p:nvSpPr>
            <p:cNvPr id="40" name="Right Brace 39"/>
            <p:cNvSpPr/>
            <p:nvPr/>
          </p:nvSpPr>
          <p:spPr>
            <a:xfrm>
              <a:off x="2771121" y="928867"/>
              <a:ext cx="1137858" cy="5000263"/>
            </a:xfrm>
            <a:prstGeom prst="rightBrace">
              <a:avLst>
                <a:gd name="adj1" fmla="val 134470"/>
                <a:gd name="adj2" fmla="val 50000"/>
              </a:avLst>
            </a:prstGeom>
            <a:ln w="19050" cmpd="sng">
              <a:solidFill>
                <a:srgbClr val="1F497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ight Brace 42"/>
            <p:cNvSpPr/>
            <p:nvPr/>
          </p:nvSpPr>
          <p:spPr>
            <a:xfrm rot="10800000">
              <a:off x="8219184" y="928867"/>
              <a:ext cx="1137858" cy="5000263"/>
            </a:xfrm>
            <a:prstGeom prst="rightBrace">
              <a:avLst>
                <a:gd name="adj1" fmla="val 134470"/>
                <a:gd name="adj2" fmla="val 50000"/>
              </a:avLst>
            </a:prstGeom>
            <a:ln w="28575" cmpd="sng">
              <a:solidFill>
                <a:srgbClr val="7DC3E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203200" y="2685702"/>
            <a:ext cx="2667000" cy="138499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/>
                <a:ea typeface="Arial Narrow" charset="0"/>
                <a:cs typeface="Century Gothic"/>
              </a:rPr>
              <a:t>A Mission Statement defines the company's business, its objectives and its approach to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/>
                <a:ea typeface="Arial Narrow" charset="0"/>
                <a:cs typeface="Century Gothic"/>
              </a:rPr>
              <a:t>reach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/>
                <a:ea typeface="Arial Narrow" charset="0"/>
                <a:cs typeface="Century Gothic"/>
              </a:rPr>
              <a:t>those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/>
                <a:ea typeface="Arial Narrow" charset="0"/>
                <a:cs typeface="Century Gothic"/>
              </a:rPr>
              <a:t>objectives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/>
                <a:ea typeface="Arial Narrow" charset="0"/>
                <a:cs typeface="Century Gothic"/>
              </a:rPr>
              <a:t>.</a:t>
            </a:r>
          </a:p>
        </p:txBody>
      </p:sp>
      <p:sp>
        <p:nvSpPr>
          <p:cNvPr id="2" name="Rectangle 1"/>
          <p:cNvSpPr/>
          <p:nvPr/>
        </p:nvSpPr>
        <p:spPr>
          <a:xfrm>
            <a:off x="9169400" y="2510135"/>
            <a:ext cx="2743200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/>
                <a:cs typeface="Century Gothic"/>
              </a:rPr>
              <a:t>A Vision Statement describes the desired future position of the company. It focuses on tomorrow and what the organization wants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680311" y="316522"/>
            <a:ext cx="8754452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400" dirty="0" smtClean="0">
                <a:latin typeface="Century Gothic"/>
                <a:cs typeface="Century Gothic"/>
              </a:rPr>
              <a:t>Company Mission &amp; Vision</a:t>
            </a:r>
            <a:endParaRPr lang="en-US" sz="3400" dirty="0">
              <a:solidFill>
                <a:schemeClr val="tx1">
                  <a:lumMod val="65000"/>
                  <a:lumOff val="35000"/>
                </a:schemeClr>
              </a:solidFill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9127695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5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8" dur="5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5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2" dur="5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4" dur="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6" dur="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8" dur="5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0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1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23" dur="3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26" dur="3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1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29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1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3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1" presetClass="entr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35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8" dur="3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2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3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  <p:bldP spid="5" grpId="0" animBg="1"/>
      <p:bldP spid="11" grpId="0" animBg="1"/>
      <p:bldP spid="6" grpId="0" animBg="1"/>
      <p:bldP spid="12" grpId="0" animBg="1"/>
      <p:bldP spid="7" grpId="0" animBg="1"/>
      <p:bldP spid="7" grpId="1" animBg="1"/>
      <p:bldP spid="7" grpId="2" animBg="1"/>
      <p:bldP spid="13" grpId="0" animBg="1"/>
      <p:bldP spid="13" grpId="1" animBg="1"/>
      <p:bldP spid="14" grpId="0" animBg="1"/>
      <p:bldP spid="15" grpId="0" animBg="1"/>
      <p:bldP spid="45" grpId="0"/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="" xmlns:a16="http://schemas.microsoft.com/office/drawing/2014/main" id="{CC062555-FA35-40BB-AB36-89924CD0B7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8054376"/>
              </p:ext>
            </p:extLst>
          </p:nvPr>
        </p:nvGraphicFramePr>
        <p:xfrm>
          <a:off x="178906" y="1138536"/>
          <a:ext cx="11880575" cy="49446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4011">
                  <a:extLst>
                    <a:ext uri="{9D8B030D-6E8A-4147-A177-3AD203B41FA5}">
                      <a16:colId xmlns="" xmlns:a16="http://schemas.microsoft.com/office/drawing/2014/main" val="932460335"/>
                    </a:ext>
                  </a:extLst>
                </a:gridCol>
                <a:gridCol w="2446641">
                  <a:extLst>
                    <a:ext uri="{9D8B030D-6E8A-4147-A177-3AD203B41FA5}">
                      <a16:colId xmlns="" xmlns:a16="http://schemas.microsoft.com/office/drawing/2014/main" val="2294486476"/>
                    </a:ext>
                  </a:extLst>
                </a:gridCol>
                <a:gridCol w="623968">
                  <a:extLst>
                    <a:ext uri="{9D8B030D-6E8A-4147-A177-3AD203B41FA5}">
                      <a16:colId xmlns="" xmlns:a16="http://schemas.microsoft.com/office/drawing/2014/main" val="2867177102"/>
                    </a:ext>
                  </a:extLst>
                </a:gridCol>
                <a:gridCol w="191579">
                  <a:extLst>
                    <a:ext uri="{9D8B030D-6E8A-4147-A177-3AD203B41FA5}">
                      <a16:colId xmlns="" xmlns:a16="http://schemas.microsoft.com/office/drawing/2014/main" val="155961917"/>
                    </a:ext>
                  </a:extLst>
                </a:gridCol>
                <a:gridCol w="1631094">
                  <a:extLst>
                    <a:ext uri="{9D8B030D-6E8A-4147-A177-3AD203B41FA5}">
                      <a16:colId xmlns="" xmlns:a16="http://schemas.microsoft.com/office/drawing/2014/main" val="3229800777"/>
                    </a:ext>
                  </a:extLst>
                </a:gridCol>
                <a:gridCol w="1631094">
                  <a:extLst>
                    <a:ext uri="{9D8B030D-6E8A-4147-A177-3AD203B41FA5}">
                      <a16:colId xmlns="" xmlns:a16="http://schemas.microsoft.com/office/drawing/2014/main" val="3888618916"/>
                    </a:ext>
                  </a:extLst>
                </a:gridCol>
                <a:gridCol w="815547">
                  <a:extLst>
                    <a:ext uri="{9D8B030D-6E8A-4147-A177-3AD203B41FA5}">
                      <a16:colId xmlns="" xmlns:a16="http://schemas.microsoft.com/office/drawing/2014/main" val="1861291047"/>
                    </a:ext>
                  </a:extLst>
                </a:gridCol>
                <a:gridCol w="2446641">
                  <a:extLst>
                    <a:ext uri="{9D8B030D-6E8A-4147-A177-3AD203B41FA5}">
                      <a16:colId xmlns="" xmlns:a16="http://schemas.microsoft.com/office/drawing/2014/main" val="764853552"/>
                    </a:ext>
                  </a:extLst>
                </a:gridCol>
              </a:tblGrid>
              <a:tr h="521399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0" dirty="0" smtClean="0">
                          <a:solidFill>
                            <a:schemeClr val="bg1"/>
                          </a:solidFill>
                          <a:latin typeface="Century Gothic"/>
                          <a:cs typeface="Century Gothic"/>
                        </a:rPr>
                        <a:t>December 2019</a:t>
                      </a:r>
                      <a:endParaRPr lang="en-IN" sz="1600" b="0" dirty="0">
                        <a:solidFill>
                          <a:schemeClr val="bg1"/>
                        </a:solidFill>
                        <a:latin typeface="Century Gothic"/>
                        <a:cs typeface="Century Gothic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0" dirty="0" smtClean="0">
                          <a:solidFill>
                            <a:schemeClr val="bg1"/>
                          </a:solidFill>
                          <a:latin typeface="Century Gothic"/>
                          <a:cs typeface="Century Gothic"/>
                        </a:rPr>
                        <a:t>January 2019</a:t>
                      </a:r>
                      <a:endParaRPr lang="en-IN" sz="1600" b="0" dirty="0">
                        <a:solidFill>
                          <a:schemeClr val="bg1"/>
                        </a:solidFill>
                        <a:latin typeface="Century Gothic"/>
                        <a:cs typeface="Century Gothic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0" dirty="0" smtClean="0">
                          <a:solidFill>
                            <a:schemeClr val="bg1"/>
                          </a:solidFill>
                          <a:latin typeface="Century Gothic"/>
                          <a:cs typeface="Century Gothic"/>
                        </a:rPr>
                        <a:t>February 2019</a:t>
                      </a:r>
                      <a:endParaRPr lang="en-IN" sz="1600" b="0" dirty="0">
                        <a:solidFill>
                          <a:schemeClr val="bg1"/>
                        </a:solidFill>
                        <a:latin typeface="Century Gothic"/>
                        <a:cs typeface="Century Gothic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0" dirty="0" smtClean="0">
                          <a:solidFill>
                            <a:schemeClr val="bg1"/>
                          </a:solidFill>
                          <a:latin typeface="Century Gothic"/>
                          <a:cs typeface="Century Gothic"/>
                        </a:rPr>
                        <a:t>March 2019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070380499"/>
                  </a:ext>
                </a:extLst>
              </a:tr>
              <a:tr h="412834">
                <a:tc rowSpan="2"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chemeClr val="bg1"/>
                          </a:solidFill>
                          <a:latin typeface="Century Gothic"/>
                          <a:cs typeface="Century Gothic"/>
                        </a:rPr>
                        <a:t>Milestones</a:t>
                      </a:r>
                      <a:r>
                        <a:rPr lang="en-IN" dirty="0">
                          <a:solidFill>
                            <a:schemeClr val="bg1"/>
                          </a:solidFill>
                          <a:latin typeface="Century Gothic"/>
                          <a:cs typeface="Century Gothic"/>
                        </a:rPr>
                        <a:t> 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200" dirty="0">
                        <a:latin typeface="Century Gothic"/>
                        <a:cs typeface="Century Gothic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200" dirty="0">
                        <a:latin typeface="Century Gothic"/>
                        <a:cs typeface="Century Gothic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r>
                        <a:rPr lang="en-IN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Phase 1 Complete 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200" dirty="0">
                        <a:latin typeface="Century Gothic"/>
                        <a:cs typeface="Century Gothic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640828459"/>
                  </a:ext>
                </a:extLst>
              </a:tr>
              <a:tr h="412834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r"/>
                      <a:r>
                        <a:rPr lang="en-IN" sz="1200" dirty="0" smtClean="0">
                          <a:latin typeface="Century Gothic"/>
                          <a:cs typeface="Century Gothic"/>
                        </a:rPr>
                        <a:t> </a:t>
                      </a:r>
                      <a:endParaRPr lang="en-IN" sz="1200" dirty="0">
                        <a:latin typeface="Century Gothic"/>
                        <a:cs typeface="Century Gothic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r"/>
                      <a:endParaRPr lang="en-IN" sz="1200" dirty="0">
                        <a:latin typeface="Century Gothic"/>
                        <a:cs typeface="Century Gothic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/>
                      <a:r>
                        <a:rPr lang="en-IN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Public Launch 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IN" sz="1200" dirty="0">
                        <a:latin typeface="Century Gothic"/>
                        <a:cs typeface="Century Gothic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750339809"/>
                  </a:ext>
                </a:extLst>
              </a:tr>
              <a:tr h="127735">
                <a:tc>
                  <a:txBody>
                    <a:bodyPr/>
                    <a:lstStyle/>
                    <a:p>
                      <a:pPr algn="ctr"/>
                      <a:endParaRPr lang="en-IN" sz="100" dirty="0">
                        <a:solidFill>
                          <a:schemeClr val="bg1"/>
                        </a:solidFill>
                        <a:latin typeface="Century Gothic"/>
                        <a:cs typeface="Century Gothic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en-IN" sz="100" dirty="0">
                        <a:latin typeface="Century Gothic"/>
                        <a:cs typeface="Century Gothic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endParaRPr lang="en-IN" sz="100" dirty="0">
                        <a:latin typeface="Century Gothic"/>
                        <a:cs typeface="Century Gothic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sz="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IN" sz="100" dirty="0">
                        <a:latin typeface="Century Gothic"/>
                        <a:cs typeface="Century Gothic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613971039"/>
                  </a:ext>
                </a:extLst>
              </a:tr>
              <a:tr h="304268">
                <a:tc rowSpan="3"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chemeClr val="bg1"/>
                          </a:solidFill>
                          <a:latin typeface="Century Gothic"/>
                          <a:cs typeface="Century Gothic"/>
                        </a:rPr>
                        <a:t>Leadership</a:t>
                      </a:r>
                      <a:endParaRPr lang="en-IN" sz="2400" dirty="0">
                        <a:solidFill>
                          <a:schemeClr val="bg1"/>
                        </a:solidFill>
                        <a:latin typeface="Century Gothic"/>
                        <a:cs typeface="Century Gothic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 gridSpan="7">
                  <a:txBody>
                    <a:bodyPr/>
                    <a:lstStyle/>
                    <a:p>
                      <a:endParaRPr lang="en-IN" sz="1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sz="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sz="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122308197"/>
                  </a:ext>
                </a:extLst>
              </a:tr>
              <a:tr h="304268">
                <a:tc vMerge="1">
                  <a:txBody>
                    <a:bodyPr/>
                    <a:lstStyle/>
                    <a:p>
                      <a:endParaRPr lang="en-IN" sz="100" dirty="0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endParaRPr lang="en-IN" sz="1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sz="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sz="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845989008"/>
                  </a:ext>
                </a:extLst>
              </a:tr>
              <a:tr h="304268">
                <a:tc vMerge="1">
                  <a:txBody>
                    <a:bodyPr/>
                    <a:lstStyle/>
                    <a:p>
                      <a:endParaRPr lang="en-IN" sz="100" dirty="0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endParaRPr lang="en-IN" sz="1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sz="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sz="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998477601"/>
                  </a:ext>
                </a:extLst>
              </a:tr>
              <a:tr h="127735">
                <a:tc>
                  <a:txBody>
                    <a:bodyPr/>
                    <a:lstStyle/>
                    <a:p>
                      <a:pPr algn="ctr"/>
                      <a:endParaRPr lang="en-IN" sz="100" dirty="0">
                        <a:solidFill>
                          <a:schemeClr val="bg1"/>
                        </a:solidFill>
                        <a:latin typeface="Century Gothic"/>
                        <a:cs typeface="Century Gothic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endParaRPr lang="en-IN" sz="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sz="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en-IN" sz="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IN" sz="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713937258"/>
                  </a:ext>
                </a:extLst>
              </a:tr>
              <a:tr h="304268">
                <a:tc rowSpan="4"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chemeClr val="bg1"/>
                          </a:solidFill>
                          <a:latin typeface="Century Gothic"/>
                          <a:cs typeface="Century Gothic"/>
                        </a:rPr>
                        <a:t>Operations</a:t>
                      </a: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 gridSpan="7">
                  <a:txBody>
                    <a:bodyPr/>
                    <a:lstStyle/>
                    <a:p>
                      <a:endParaRPr lang="en-IN" sz="1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sz="1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sz="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432308531"/>
                  </a:ext>
                </a:extLst>
              </a:tr>
              <a:tr h="304268">
                <a:tc vMerge="1">
                  <a:txBody>
                    <a:bodyPr/>
                    <a:lstStyle/>
                    <a:p>
                      <a:endParaRPr lang="en-IN" sz="100" dirty="0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endParaRPr lang="en-IN" sz="1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sz="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sz="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529717065"/>
                  </a:ext>
                </a:extLst>
              </a:tr>
              <a:tr h="304268">
                <a:tc vMerge="1">
                  <a:txBody>
                    <a:bodyPr/>
                    <a:lstStyle/>
                    <a:p>
                      <a:endParaRPr lang="en-IN" sz="100" dirty="0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endParaRPr lang="en-IN" sz="1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sz="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sz="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412010032"/>
                  </a:ext>
                </a:extLst>
              </a:tr>
              <a:tr h="304268">
                <a:tc vMerge="1">
                  <a:txBody>
                    <a:bodyPr/>
                    <a:lstStyle/>
                    <a:p>
                      <a:endParaRPr lang="en-IN" sz="100" dirty="0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endParaRPr lang="en-IN" sz="1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sz="1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sz="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532670278"/>
                  </a:ext>
                </a:extLst>
              </a:tr>
              <a:tr h="127735">
                <a:tc>
                  <a:txBody>
                    <a:bodyPr/>
                    <a:lstStyle/>
                    <a:p>
                      <a:pPr algn="ctr"/>
                      <a:endParaRPr lang="en-IN" sz="100" dirty="0">
                        <a:solidFill>
                          <a:schemeClr val="bg1"/>
                        </a:solidFill>
                        <a:latin typeface="Century Gothic"/>
                        <a:cs typeface="Century Gothic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endParaRPr lang="en-IN" sz="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sz="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en-IN" sz="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IN" sz="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59168597"/>
                  </a:ext>
                </a:extLst>
              </a:tr>
              <a:tr h="348238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chemeClr val="bg1"/>
                          </a:solidFill>
                          <a:latin typeface="Century Gothic"/>
                          <a:cs typeface="Century Gothic"/>
                        </a:rPr>
                        <a:t>Marketing 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 gridSpan="7">
                  <a:txBody>
                    <a:bodyPr/>
                    <a:lstStyle/>
                    <a:p>
                      <a:endParaRPr lang="en-IN" sz="1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sz="1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sz="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33693533"/>
                  </a:ext>
                </a:extLst>
              </a:tr>
              <a:tr h="127735">
                <a:tc>
                  <a:txBody>
                    <a:bodyPr/>
                    <a:lstStyle/>
                    <a:p>
                      <a:pPr algn="ctr"/>
                      <a:endParaRPr lang="en-IN" sz="100" dirty="0">
                        <a:solidFill>
                          <a:schemeClr val="bg1"/>
                        </a:solidFill>
                        <a:latin typeface="Century Gothic"/>
                        <a:cs typeface="Century Gothic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endParaRPr lang="en-IN" sz="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sz="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en-IN" sz="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IN" sz="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08634511"/>
                  </a:ext>
                </a:extLst>
              </a:tr>
              <a:tr h="304268">
                <a:tc rowSpan="2"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chemeClr val="bg1"/>
                          </a:solidFill>
                          <a:latin typeface="Century Gothic"/>
                          <a:cs typeface="Century Gothic"/>
                        </a:rPr>
                        <a:t>HR</a:t>
                      </a: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 gridSpan="7">
                  <a:txBody>
                    <a:bodyPr/>
                    <a:lstStyle/>
                    <a:p>
                      <a:endParaRPr lang="en-IN" sz="1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sz="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sz="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978865390"/>
                  </a:ext>
                </a:extLst>
              </a:tr>
              <a:tr h="304268">
                <a:tc vMerge="1">
                  <a:txBody>
                    <a:bodyPr/>
                    <a:lstStyle/>
                    <a:p>
                      <a:endParaRPr lang="en-IN" sz="100" dirty="0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endParaRPr lang="en-IN" sz="1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sz="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sz="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360290402"/>
                  </a:ext>
                </a:extLst>
              </a:tr>
            </a:tbl>
          </a:graphicData>
        </a:graphic>
      </p:graphicFrame>
      <p:sp>
        <p:nvSpPr>
          <p:cNvPr id="118" name="Rectangle: Rounded Corners 71">
            <a:extLst>
              <a:ext uri="{FF2B5EF4-FFF2-40B4-BE49-F238E27FC236}">
                <a16:creationId xmlns="" xmlns:a16="http://schemas.microsoft.com/office/drawing/2014/main" id="{974EFA28-952E-4F5D-AE91-DBE5B2B1C88D}"/>
              </a:ext>
            </a:extLst>
          </p:cNvPr>
          <p:cNvSpPr/>
          <p:nvPr/>
        </p:nvSpPr>
        <p:spPr>
          <a:xfrm>
            <a:off x="2946648" y="1749459"/>
            <a:ext cx="1910568" cy="232224"/>
          </a:xfrm>
          <a:prstGeom prst="roundRect">
            <a:avLst>
              <a:gd name="adj" fmla="val 50000"/>
            </a:avLst>
          </a:prstGeom>
          <a:solidFill>
            <a:srgbClr val="182D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dirty="0">
              <a:solidFill>
                <a:schemeClr val="bg1"/>
              </a:solidFill>
              <a:latin typeface="Century Gothic"/>
              <a:cs typeface="Century Gothic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="" xmlns:a16="http://schemas.microsoft.com/office/drawing/2014/main" id="{21E5B845-B42A-49D5-A2F0-84130DF0558E}"/>
              </a:ext>
            </a:extLst>
          </p:cNvPr>
          <p:cNvGrpSpPr/>
          <p:nvPr/>
        </p:nvGrpSpPr>
        <p:grpSpPr>
          <a:xfrm>
            <a:off x="2333542" y="5017860"/>
            <a:ext cx="8461865" cy="276999"/>
            <a:chOff x="2333542" y="5161892"/>
            <a:chExt cx="8461865" cy="276999"/>
          </a:xfrm>
        </p:grpSpPr>
        <p:grpSp>
          <p:nvGrpSpPr>
            <p:cNvPr id="19" name="Group 18">
              <a:extLst>
                <a:ext uri="{FF2B5EF4-FFF2-40B4-BE49-F238E27FC236}">
                  <a16:creationId xmlns="" xmlns:a16="http://schemas.microsoft.com/office/drawing/2014/main" id="{8E80C2B8-4ECC-4DF1-874C-A1E0A4E0F65E}"/>
                </a:ext>
              </a:extLst>
            </p:cNvPr>
            <p:cNvGrpSpPr/>
            <p:nvPr/>
          </p:nvGrpSpPr>
          <p:grpSpPr>
            <a:xfrm>
              <a:off x="2333542" y="5161892"/>
              <a:ext cx="2378118" cy="276999"/>
              <a:chOff x="2333542" y="5414095"/>
              <a:chExt cx="2378118" cy="276999"/>
            </a:xfrm>
          </p:grpSpPr>
          <p:sp>
            <p:nvSpPr>
              <p:cNvPr id="32" name="Rectangle: Rounded Corners 31">
                <a:extLst>
                  <a:ext uri="{FF2B5EF4-FFF2-40B4-BE49-F238E27FC236}">
                    <a16:creationId xmlns="" xmlns:a16="http://schemas.microsoft.com/office/drawing/2014/main" id="{A78F3722-43BC-4FB0-AFD0-8D2FCA28E141}"/>
                  </a:ext>
                </a:extLst>
              </p:cNvPr>
              <p:cNvSpPr/>
              <p:nvPr/>
            </p:nvSpPr>
            <p:spPr>
              <a:xfrm>
                <a:off x="2333542" y="5436482"/>
                <a:ext cx="2378118" cy="232224"/>
              </a:xfrm>
              <a:prstGeom prst="roundRect">
                <a:avLst>
                  <a:gd name="adj" fmla="val 50000"/>
                </a:avLst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200" dirty="0">
                  <a:solidFill>
                    <a:schemeClr val="bg1"/>
                  </a:solidFill>
                  <a:latin typeface="Century Gothic"/>
                  <a:cs typeface="Century Gothic"/>
                </a:endParaRP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="" xmlns:a16="http://schemas.microsoft.com/office/drawing/2014/main" id="{845D5FC3-32F3-43B2-8231-5E10EADA11C3}"/>
                  </a:ext>
                </a:extLst>
              </p:cNvPr>
              <p:cNvSpPr txBox="1"/>
              <p:nvPr/>
            </p:nvSpPr>
            <p:spPr>
              <a:xfrm>
                <a:off x="2657559" y="5414095"/>
                <a:ext cx="1730086" cy="276999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  <a:latin typeface="Century Gothic"/>
                    <a:cs typeface="Century Gothic"/>
                  </a:rPr>
                  <a:t>Competitive Analysis</a:t>
                </a:r>
                <a:endParaRPr lang="en-IN" sz="1200" dirty="0">
                  <a:solidFill>
                    <a:schemeClr val="bg1"/>
                  </a:solidFill>
                  <a:latin typeface="Century Gothic"/>
                  <a:cs typeface="Century Gothic"/>
                </a:endParaRPr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="" xmlns:a16="http://schemas.microsoft.com/office/drawing/2014/main" id="{9A5367BC-D71F-4194-A151-FF3723982003}"/>
                </a:ext>
              </a:extLst>
            </p:cNvPr>
            <p:cNvGrpSpPr/>
            <p:nvPr/>
          </p:nvGrpSpPr>
          <p:grpSpPr>
            <a:xfrm>
              <a:off x="5656334" y="5161892"/>
              <a:ext cx="1910568" cy="276999"/>
              <a:chOff x="5656334" y="5414095"/>
              <a:chExt cx="1910568" cy="276999"/>
            </a:xfrm>
          </p:grpSpPr>
          <p:sp>
            <p:nvSpPr>
              <p:cNvPr id="28" name="Rectangle: Rounded Corners 27">
                <a:extLst>
                  <a:ext uri="{FF2B5EF4-FFF2-40B4-BE49-F238E27FC236}">
                    <a16:creationId xmlns="" xmlns:a16="http://schemas.microsoft.com/office/drawing/2014/main" id="{2D3B5CD2-E406-42DC-955F-B27BC06C2646}"/>
                  </a:ext>
                </a:extLst>
              </p:cNvPr>
              <p:cNvSpPr/>
              <p:nvPr/>
            </p:nvSpPr>
            <p:spPr>
              <a:xfrm>
                <a:off x="5656334" y="5436482"/>
                <a:ext cx="1910568" cy="232224"/>
              </a:xfrm>
              <a:prstGeom prst="roundRect">
                <a:avLst>
                  <a:gd name="adj" fmla="val 50000"/>
                </a:avLst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200" dirty="0">
                  <a:solidFill>
                    <a:schemeClr val="bg1"/>
                  </a:solidFill>
                  <a:latin typeface="Century Gothic"/>
                  <a:cs typeface="Century Gothic"/>
                </a:endParaRP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="" xmlns:a16="http://schemas.microsoft.com/office/drawing/2014/main" id="{173666B9-2BD4-4788-8452-5C781B1ED960}"/>
                  </a:ext>
                </a:extLst>
              </p:cNvPr>
              <p:cNvSpPr txBox="1"/>
              <p:nvPr/>
            </p:nvSpPr>
            <p:spPr>
              <a:xfrm>
                <a:off x="5994089" y="5414095"/>
                <a:ext cx="1235059" cy="276999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  <a:latin typeface="Century Gothic"/>
                    <a:cs typeface="Century Gothic"/>
                  </a:rPr>
                  <a:t>Public Launch</a:t>
                </a:r>
                <a:endParaRPr lang="en-IN" sz="1200" dirty="0">
                  <a:solidFill>
                    <a:schemeClr val="bg1"/>
                  </a:solidFill>
                  <a:latin typeface="Century Gothic"/>
                  <a:cs typeface="Century Gothic"/>
                </a:endParaRPr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="" xmlns:a16="http://schemas.microsoft.com/office/drawing/2014/main" id="{192DEC46-E223-4E94-A37D-521AC30659F9}"/>
                </a:ext>
              </a:extLst>
            </p:cNvPr>
            <p:cNvGrpSpPr/>
            <p:nvPr/>
          </p:nvGrpSpPr>
          <p:grpSpPr>
            <a:xfrm>
              <a:off x="8884839" y="5161892"/>
              <a:ext cx="1910568" cy="276999"/>
              <a:chOff x="8884839" y="5414095"/>
              <a:chExt cx="1910568" cy="276999"/>
            </a:xfrm>
          </p:grpSpPr>
          <p:sp>
            <p:nvSpPr>
              <p:cNvPr id="24" name="Rectangle: Rounded Corners 23">
                <a:extLst>
                  <a:ext uri="{FF2B5EF4-FFF2-40B4-BE49-F238E27FC236}">
                    <a16:creationId xmlns="" xmlns:a16="http://schemas.microsoft.com/office/drawing/2014/main" id="{BC1B8657-B7FB-47FF-A019-F2CDF76E8E91}"/>
                  </a:ext>
                </a:extLst>
              </p:cNvPr>
              <p:cNvSpPr/>
              <p:nvPr/>
            </p:nvSpPr>
            <p:spPr>
              <a:xfrm>
                <a:off x="8884839" y="5436482"/>
                <a:ext cx="1910568" cy="232224"/>
              </a:xfrm>
              <a:prstGeom prst="roundRect">
                <a:avLst>
                  <a:gd name="adj" fmla="val 50000"/>
                </a:avLst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200" dirty="0">
                  <a:solidFill>
                    <a:schemeClr val="bg1"/>
                  </a:solidFill>
                  <a:latin typeface="Century Gothic"/>
                  <a:cs typeface="Century Gothic"/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="" xmlns:a16="http://schemas.microsoft.com/office/drawing/2014/main" id="{388CB104-29BA-41DD-BD7D-267AA278BDBB}"/>
                  </a:ext>
                </a:extLst>
              </p:cNvPr>
              <p:cNvSpPr txBox="1"/>
              <p:nvPr/>
            </p:nvSpPr>
            <p:spPr>
              <a:xfrm>
                <a:off x="9227817" y="5414095"/>
                <a:ext cx="1224614" cy="276999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  <a:latin typeface="Century Gothic"/>
                    <a:cs typeface="Century Gothic"/>
                  </a:rPr>
                  <a:t>PR Campaign</a:t>
                </a:r>
                <a:endParaRPr lang="en-IN" sz="1200" dirty="0">
                  <a:solidFill>
                    <a:schemeClr val="bg1"/>
                  </a:solidFill>
                  <a:latin typeface="Century Gothic"/>
                  <a:cs typeface="Century Gothic"/>
                </a:endParaRPr>
              </a:p>
            </p:txBody>
          </p:sp>
        </p:grpSp>
      </p:grpSp>
      <p:grpSp>
        <p:nvGrpSpPr>
          <p:cNvPr id="16" name="Group 15">
            <a:extLst>
              <a:ext uri="{FF2B5EF4-FFF2-40B4-BE49-F238E27FC236}">
                <a16:creationId xmlns="" xmlns:a16="http://schemas.microsoft.com/office/drawing/2014/main" id="{6F08F624-B9F5-42B8-BA7A-BA3043A13ADE}"/>
              </a:ext>
            </a:extLst>
          </p:cNvPr>
          <p:cNvGrpSpPr/>
          <p:nvPr/>
        </p:nvGrpSpPr>
        <p:grpSpPr>
          <a:xfrm>
            <a:off x="2382553" y="5497275"/>
            <a:ext cx="9447677" cy="556235"/>
            <a:chOff x="2382553" y="5548058"/>
            <a:chExt cx="9447677" cy="556235"/>
          </a:xfrm>
        </p:grpSpPr>
        <p:grpSp>
          <p:nvGrpSpPr>
            <p:cNvPr id="7" name="Group 6">
              <a:extLst>
                <a:ext uri="{FF2B5EF4-FFF2-40B4-BE49-F238E27FC236}">
                  <a16:creationId xmlns="" xmlns:a16="http://schemas.microsoft.com/office/drawing/2014/main" id="{D14ADCD3-AD8D-4D56-9073-8702CF6CE7EF}"/>
                </a:ext>
              </a:extLst>
            </p:cNvPr>
            <p:cNvGrpSpPr/>
            <p:nvPr/>
          </p:nvGrpSpPr>
          <p:grpSpPr>
            <a:xfrm>
              <a:off x="2643482" y="5548058"/>
              <a:ext cx="9186748" cy="276999"/>
              <a:chOff x="2643482" y="5567722"/>
              <a:chExt cx="9186748" cy="276999"/>
            </a:xfrm>
          </p:grpSpPr>
          <p:grpSp>
            <p:nvGrpSpPr>
              <p:cNvPr id="34" name="Group 33">
                <a:extLst>
                  <a:ext uri="{FF2B5EF4-FFF2-40B4-BE49-F238E27FC236}">
                    <a16:creationId xmlns="" xmlns:a16="http://schemas.microsoft.com/office/drawing/2014/main" id="{50F66920-9569-40F5-B636-BD3DD3BB460A}"/>
                  </a:ext>
                </a:extLst>
              </p:cNvPr>
              <p:cNvGrpSpPr/>
              <p:nvPr/>
            </p:nvGrpSpPr>
            <p:grpSpPr>
              <a:xfrm>
                <a:off x="2643482" y="5567722"/>
                <a:ext cx="2089561" cy="276999"/>
                <a:chOff x="2643482" y="5871904"/>
                <a:chExt cx="2089561" cy="276999"/>
              </a:xfrm>
            </p:grpSpPr>
            <p:sp>
              <p:nvSpPr>
                <p:cNvPr id="37" name="Rectangle: Rounded Corners 36">
                  <a:extLst>
                    <a:ext uri="{FF2B5EF4-FFF2-40B4-BE49-F238E27FC236}">
                      <a16:creationId xmlns="" xmlns:a16="http://schemas.microsoft.com/office/drawing/2014/main" id="{F143D895-0DFA-474C-9834-B36B264C5A3E}"/>
                    </a:ext>
                  </a:extLst>
                </p:cNvPr>
                <p:cNvSpPr/>
                <p:nvPr/>
              </p:nvSpPr>
              <p:spPr>
                <a:xfrm>
                  <a:off x="2643482" y="5894291"/>
                  <a:ext cx="2089561" cy="23222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1200" dirty="0">
                    <a:solidFill>
                      <a:schemeClr val="bg1"/>
                    </a:solidFill>
                    <a:latin typeface="Century Gothic"/>
                    <a:cs typeface="Century Gothic"/>
                  </a:endParaRPr>
                </a:p>
              </p:txBody>
            </p:sp>
            <p:sp>
              <p:nvSpPr>
                <p:cNvPr id="36" name="TextBox 35">
                  <a:extLst>
                    <a:ext uri="{FF2B5EF4-FFF2-40B4-BE49-F238E27FC236}">
                      <a16:creationId xmlns="" xmlns:a16="http://schemas.microsoft.com/office/drawing/2014/main" id="{DB4D5865-0438-403F-99DE-BBD4744DFCD0}"/>
                    </a:ext>
                  </a:extLst>
                </p:cNvPr>
                <p:cNvSpPr txBox="1"/>
                <p:nvPr/>
              </p:nvSpPr>
              <p:spPr>
                <a:xfrm>
                  <a:off x="2818185" y="5871904"/>
                  <a:ext cx="1740155" cy="276999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200" dirty="0">
                      <a:solidFill>
                        <a:schemeClr val="bg1"/>
                      </a:solidFill>
                      <a:latin typeface="Century Gothic"/>
                      <a:cs typeface="Century Gothic"/>
                    </a:rPr>
                    <a:t>Employee Feedback</a:t>
                  </a:r>
                  <a:endParaRPr lang="en-IN" sz="1200" dirty="0">
                    <a:solidFill>
                      <a:schemeClr val="bg1"/>
                    </a:solidFill>
                    <a:latin typeface="Century Gothic"/>
                    <a:cs typeface="Century Gothic"/>
                  </a:endParaRPr>
                </a:p>
              </p:txBody>
            </p:sp>
          </p:grpSp>
          <p:grpSp>
            <p:nvGrpSpPr>
              <p:cNvPr id="39" name="Group 38">
                <a:extLst>
                  <a:ext uri="{FF2B5EF4-FFF2-40B4-BE49-F238E27FC236}">
                    <a16:creationId xmlns="" xmlns:a16="http://schemas.microsoft.com/office/drawing/2014/main" id="{396031D9-1AB0-478E-A5D3-51B21D1E6B6C}"/>
                  </a:ext>
                </a:extLst>
              </p:cNvPr>
              <p:cNvGrpSpPr/>
              <p:nvPr/>
            </p:nvGrpSpPr>
            <p:grpSpPr>
              <a:xfrm>
                <a:off x="6876358" y="5567722"/>
                <a:ext cx="1910568" cy="276999"/>
                <a:chOff x="6876358" y="5871904"/>
                <a:chExt cx="1910568" cy="276999"/>
              </a:xfrm>
            </p:grpSpPr>
            <p:sp>
              <p:nvSpPr>
                <p:cNvPr id="42" name="Rectangle: Rounded Corners 41">
                  <a:extLst>
                    <a:ext uri="{FF2B5EF4-FFF2-40B4-BE49-F238E27FC236}">
                      <a16:creationId xmlns="" xmlns:a16="http://schemas.microsoft.com/office/drawing/2014/main" id="{91EBBEEC-EF67-4447-915C-3F5179BB7A56}"/>
                    </a:ext>
                  </a:extLst>
                </p:cNvPr>
                <p:cNvSpPr/>
                <p:nvPr/>
              </p:nvSpPr>
              <p:spPr>
                <a:xfrm>
                  <a:off x="6876358" y="5894291"/>
                  <a:ext cx="1910568" cy="23222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1200" dirty="0">
                    <a:solidFill>
                      <a:schemeClr val="bg1"/>
                    </a:solidFill>
                    <a:latin typeface="Century Gothic"/>
                    <a:cs typeface="Century Gothic"/>
                  </a:endParaRPr>
                </a:p>
              </p:txBody>
            </p:sp>
            <p:sp>
              <p:nvSpPr>
                <p:cNvPr id="41" name="TextBox 40">
                  <a:extLst>
                    <a:ext uri="{FF2B5EF4-FFF2-40B4-BE49-F238E27FC236}">
                      <a16:creationId xmlns="" xmlns:a16="http://schemas.microsoft.com/office/drawing/2014/main" id="{4FD22780-F859-4093-8111-5B2A52B0B931}"/>
                    </a:ext>
                  </a:extLst>
                </p:cNvPr>
                <p:cNvSpPr txBox="1"/>
                <p:nvPr/>
              </p:nvSpPr>
              <p:spPr>
                <a:xfrm>
                  <a:off x="7219937" y="5871904"/>
                  <a:ext cx="1223412" cy="276999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200" dirty="0">
                      <a:solidFill>
                        <a:schemeClr val="bg1"/>
                      </a:solidFill>
                      <a:latin typeface="Century Gothic"/>
                      <a:cs typeface="Century Gothic"/>
                    </a:rPr>
                    <a:t>HR Handbook</a:t>
                  </a:r>
                  <a:endParaRPr lang="en-IN" sz="1200" dirty="0">
                    <a:solidFill>
                      <a:schemeClr val="bg1"/>
                    </a:solidFill>
                    <a:latin typeface="Century Gothic"/>
                    <a:cs typeface="Century Gothic"/>
                  </a:endParaRPr>
                </a:p>
              </p:txBody>
            </p:sp>
          </p:grpSp>
          <p:grpSp>
            <p:nvGrpSpPr>
              <p:cNvPr id="44" name="Group 43">
                <a:extLst>
                  <a:ext uri="{FF2B5EF4-FFF2-40B4-BE49-F238E27FC236}">
                    <a16:creationId xmlns="" xmlns:a16="http://schemas.microsoft.com/office/drawing/2014/main" id="{A766DF62-4E0D-4B6C-A137-CDDEFDE276DD}"/>
                  </a:ext>
                </a:extLst>
              </p:cNvPr>
              <p:cNvGrpSpPr/>
              <p:nvPr/>
            </p:nvGrpSpPr>
            <p:grpSpPr>
              <a:xfrm>
                <a:off x="9919662" y="5567722"/>
                <a:ext cx="1910568" cy="276999"/>
                <a:chOff x="9919662" y="5871904"/>
                <a:chExt cx="1910568" cy="276999"/>
              </a:xfrm>
            </p:grpSpPr>
            <p:sp>
              <p:nvSpPr>
                <p:cNvPr id="47" name="Rectangle: Rounded Corners 46">
                  <a:extLst>
                    <a:ext uri="{FF2B5EF4-FFF2-40B4-BE49-F238E27FC236}">
                      <a16:creationId xmlns="" xmlns:a16="http://schemas.microsoft.com/office/drawing/2014/main" id="{F7B2A272-E59A-45C2-92E2-4084CD8AF693}"/>
                    </a:ext>
                  </a:extLst>
                </p:cNvPr>
                <p:cNvSpPr/>
                <p:nvPr/>
              </p:nvSpPr>
              <p:spPr>
                <a:xfrm>
                  <a:off x="9919662" y="5894291"/>
                  <a:ext cx="1910568" cy="23222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1200" dirty="0">
                    <a:solidFill>
                      <a:schemeClr val="bg1"/>
                    </a:solidFill>
                    <a:latin typeface="Century Gothic"/>
                    <a:cs typeface="Century Gothic"/>
                  </a:endParaRPr>
                </a:p>
              </p:txBody>
            </p:sp>
            <p:sp>
              <p:nvSpPr>
                <p:cNvPr id="46" name="TextBox 45">
                  <a:extLst>
                    <a:ext uri="{FF2B5EF4-FFF2-40B4-BE49-F238E27FC236}">
                      <a16:creationId xmlns="" xmlns:a16="http://schemas.microsoft.com/office/drawing/2014/main" id="{2B58C1E5-688B-4D2F-9E84-D6F24A973137}"/>
                    </a:ext>
                  </a:extLst>
                </p:cNvPr>
                <p:cNvSpPr txBox="1"/>
                <p:nvPr/>
              </p:nvSpPr>
              <p:spPr>
                <a:xfrm>
                  <a:off x="10204405" y="5871904"/>
                  <a:ext cx="1341082" cy="276999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200" dirty="0">
                      <a:solidFill>
                        <a:schemeClr val="bg1"/>
                      </a:solidFill>
                      <a:latin typeface="Century Gothic"/>
                      <a:cs typeface="Century Gothic"/>
                    </a:rPr>
                    <a:t>Enforce Policies</a:t>
                  </a:r>
                  <a:endParaRPr lang="en-IN" sz="1200" dirty="0">
                    <a:solidFill>
                      <a:schemeClr val="bg1"/>
                    </a:solidFill>
                    <a:latin typeface="Century Gothic"/>
                    <a:cs typeface="Century Gothic"/>
                  </a:endParaRPr>
                </a:p>
              </p:txBody>
            </p:sp>
          </p:grpSp>
        </p:grpSp>
        <p:grpSp>
          <p:nvGrpSpPr>
            <p:cNvPr id="6" name="Group 5">
              <a:extLst>
                <a:ext uri="{FF2B5EF4-FFF2-40B4-BE49-F238E27FC236}">
                  <a16:creationId xmlns="" xmlns:a16="http://schemas.microsoft.com/office/drawing/2014/main" id="{1EE6339C-4CB4-473F-B417-73AECE7BFD97}"/>
                </a:ext>
              </a:extLst>
            </p:cNvPr>
            <p:cNvGrpSpPr/>
            <p:nvPr/>
          </p:nvGrpSpPr>
          <p:grpSpPr>
            <a:xfrm>
              <a:off x="2382553" y="5827294"/>
              <a:ext cx="9207288" cy="276999"/>
              <a:chOff x="2382553" y="5846958"/>
              <a:chExt cx="9207288" cy="276999"/>
            </a:xfrm>
          </p:grpSpPr>
          <p:grpSp>
            <p:nvGrpSpPr>
              <p:cNvPr id="49" name="Group 48">
                <a:extLst>
                  <a:ext uri="{FF2B5EF4-FFF2-40B4-BE49-F238E27FC236}">
                    <a16:creationId xmlns="" xmlns:a16="http://schemas.microsoft.com/office/drawing/2014/main" id="{296021C6-7DC4-44CD-BF43-B8A0B7218A6F}"/>
                  </a:ext>
                </a:extLst>
              </p:cNvPr>
              <p:cNvGrpSpPr/>
              <p:nvPr/>
            </p:nvGrpSpPr>
            <p:grpSpPr>
              <a:xfrm>
                <a:off x="2382553" y="5846958"/>
                <a:ext cx="2521945" cy="276999"/>
                <a:chOff x="2382553" y="6163825"/>
                <a:chExt cx="2521945" cy="276999"/>
              </a:xfrm>
            </p:grpSpPr>
            <p:sp>
              <p:nvSpPr>
                <p:cNvPr id="52" name="Rectangle: Rounded Corners 51">
                  <a:extLst>
                    <a:ext uri="{FF2B5EF4-FFF2-40B4-BE49-F238E27FC236}">
                      <a16:creationId xmlns="" xmlns:a16="http://schemas.microsoft.com/office/drawing/2014/main" id="{498795AD-B75A-4C35-94D6-DC04924CC335}"/>
                    </a:ext>
                  </a:extLst>
                </p:cNvPr>
                <p:cNvSpPr/>
                <p:nvPr/>
              </p:nvSpPr>
              <p:spPr>
                <a:xfrm>
                  <a:off x="2382553" y="6205750"/>
                  <a:ext cx="2521945" cy="23222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1200" dirty="0">
                    <a:solidFill>
                      <a:schemeClr val="bg1"/>
                    </a:solidFill>
                    <a:latin typeface="Century Gothic"/>
                    <a:cs typeface="Century Gothic"/>
                  </a:endParaRPr>
                </a:p>
              </p:txBody>
            </p:sp>
            <p:sp>
              <p:nvSpPr>
                <p:cNvPr id="51" name="TextBox 50">
                  <a:extLst>
                    <a:ext uri="{FF2B5EF4-FFF2-40B4-BE49-F238E27FC236}">
                      <a16:creationId xmlns="" xmlns:a16="http://schemas.microsoft.com/office/drawing/2014/main" id="{515DEDE2-A63B-4C5F-AAF9-DC90894ED371}"/>
                    </a:ext>
                  </a:extLst>
                </p:cNvPr>
                <p:cNvSpPr txBox="1"/>
                <p:nvPr/>
              </p:nvSpPr>
              <p:spPr>
                <a:xfrm>
                  <a:off x="2588001" y="6163825"/>
                  <a:ext cx="2111050" cy="276999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200" dirty="0">
                      <a:solidFill>
                        <a:schemeClr val="bg1"/>
                      </a:solidFill>
                      <a:latin typeface="Century Gothic"/>
                      <a:cs typeface="Century Gothic"/>
                    </a:rPr>
                    <a:t>Research Consulting Firms</a:t>
                  </a:r>
                  <a:endParaRPr lang="en-IN" sz="1200" dirty="0">
                    <a:solidFill>
                      <a:schemeClr val="bg1"/>
                    </a:solidFill>
                    <a:latin typeface="Century Gothic"/>
                    <a:cs typeface="Century Gothic"/>
                  </a:endParaRPr>
                </a:p>
              </p:txBody>
            </p:sp>
          </p:grpSp>
          <p:grpSp>
            <p:nvGrpSpPr>
              <p:cNvPr id="54" name="Group 53">
                <a:extLst>
                  <a:ext uri="{FF2B5EF4-FFF2-40B4-BE49-F238E27FC236}">
                    <a16:creationId xmlns="" xmlns:a16="http://schemas.microsoft.com/office/drawing/2014/main" id="{87E59225-FD06-418A-87CA-8709922A2500}"/>
                  </a:ext>
                </a:extLst>
              </p:cNvPr>
              <p:cNvGrpSpPr/>
              <p:nvPr/>
            </p:nvGrpSpPr>
            <p:grpSpPr>
              <a:xfrm>
                <a:off x="5164939" y="5846958"/>
                <a:ext cx="1910568" cy="276999"/>
                <a:chOff x="5164939" y="6163825"/>
                <a:chExt cx="1910568" cy="276999"/>
              </a:xfrm>
            </p:grpSpPr>
            <p:sp>
              <p:nvSpPr>
                <p:cNvPr id="57" name="Rectangle: Rounded Corners 56">
                  <a:extLst>
                    <a:ext uri="{FF2B5EF4-FFF2-40B4-BE49-F238E27FC236}">
                      <a16:creationId xmlns="" xmlns:a16="http://schemas.microsoft.com/office/drawing/2014/main" id="{593F0886-5C6A-4452-A64B-FA4EFD23BFA4}"/>
                    </a:ext>
                  </a:extLst>
                </p:cNvPr>
                <p:cNvSpPr/>
                <p:nvPr/>
              </p:nvSpPr>
              <p:spPr>
                <a:xfrm>
                  <a:off x="5164939" y="6205750"/>
                  <a:ext cx="1910568" cy="23222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1200" dirty="0">
                    <a:solidFill>
                      <a:schemeClr val="bg1"/>
                    </a:solidFill>
                    <a:latin typeface="Century Gothic"/>
                    <a:cs typeface="Century Gothic"/>
                  </a:endParaRPr>
                </a:p>
              </p:txBody>
            </p:sp>
            <p:sp>
              <p:nvSpPr>
                <p:cNvPr id="56" name="TextBox 55">
                  <a:extLst>
                    <a:ext uri="{FF2B5EF4-FFF2-40B4-BE49-F238E27FC236}">
                      <a16:creationId xmlns="" xmlns:a16="http://schemas.microsoft.com/office/drawing/2014/main" id="{871A3440-E7F0-4ADE-9777-D3B2786558B6}"/>
                    </a:ext>
                  </a:extLst>
                </p:cNvPr>
                <p:cNvSpPr txBox="1"/>
                <p:nvPr/>
              </p:nvSpPr>
              <p:spPr>
                <a:xfrm>
                  <a:off x="5297184" y="6163825"/>
                  <a:ext cx="1646079" cy="276999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200" dirty="0">
                      <a:solidFill>
                        <a:schemeClr val="bg1"/>
                      </a:solidFill>
                      <a:latin typeface="Century Gothic"/>
                      <a:cs typeface="Century Gothic"/>
                    </a:rPr>
                    <a:t>Team Preparedness</a:t>
                  </a:r>
                  <a:endParaRPr lang="en-IN" sz="1200" dirty="0">
                    <a:solidFill>
                      <a:schemeClr val="bg1"/>
                    </a:solidFill>
                    <a:latin typeface="Century Gothic"/>
                    <a:cs typeface="Century Gothic"/>
                  </a:endParaRPr>
                </a:p>
              </p:txBody>
            </p:sp>
          </p:grpSp>
          <p:grpSp>
            <p:nvGrpSpPr>
              <p:cNvPr id="59" name="Group 58">
                <a:extLst>
                  <a:ext uri="{FF2B5EF4-FFF2-40B4-BE49-F238E27FC236}">
                    <a16:creationId xmlns="" xmlns:a16="http://schemas.microsoft.com/office/drawing/2014/main" id="{C0A6707C-D204-4ED1-B503-D921A74DE8E9}"/>
                  </a:ext>
                </a:extLst>
              </p:cNvPr>
              <p:cNvGrpSpPr/>
              <p:nvPr/>
            </p:nvGrpSpPr>
            <p:grpSpPr>
              <a:xfrm>
                <a:off x="7213826" y="5846958"/>
                <a:ext cx="1910568" cy="276999"/>
                <a:chOff x="7213826" y="6163825"/>
                <a:chExt cx="1910568" cy="276999"/>
              </a:xfrm>
            </p:grpSpPr>
            <p:sp>
              <p:nvSpPr>
                <p:cNvPr id="62" name="Rectangle: Rounded Corners 61">
                  <a:extLst>
                    <a:ext uri="{FF2B5EF4-FFF2-40B4-BE49-F238E27FC236}">
                      <a16:creationId xmlns="" xmlns:a16="http://schemas.microsoft.com/office/drawing/2014/main" id="{D77C8986-6E0F-4420-B59A-3F738AFC3D1C}"/>
                    </a:ext>
                  </a:extLst>
                </p:cNvPr>
                <p:cNvSpPr/>
                <p:nvPr/>
              </p:nvSpPr>
              <p:spPr>
                <a:xfrm>
                  <a:off x="7213826" y="6205750"/>
                  <a:ext cx="1910568" cy="23222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1200" dirty="0">
                    <a:solidFill>
                      <a:schemeClr val="bg1"/>
                    </a:solidFill>
                    <a:latin typeface="Century Gothic"/>
                    <a:cs typeface="Century Gothic"/>
                  </a:endParaRPr>
                </a:p>
              </p:txBody>
            </p:sp>
            <p:sp>
              <p:nvSpPr>
                <p:cNvPr id="61" name="TextBox 60">
                  <a:extLst>
                    <a:ext uri="{FF2B5EF4-FFF2-40B4-BE49-F238E27FC236}">
                      <a16:creationId xmlns="" xmlns:a16="http://schemas.microsoft.com/office/drawing/2014/main" id="{BE883930-B36F-475C-849D-877E4B4E7ACD}"/>
                    </a:ext>
                  </a:extLst>
                </p:cNvPr>
                <p:cNvSpPr txBox="1"/>
                <p:nvPr/>
              </p:nvSpPr>
              <p:spPr>
                <a:xfrm>
                  <a:off x="7585094" y="6163825"/>
                  <a:ext cx="1168033" cy="276999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200" dirty="0">
                      <a:solidFill>
                        <a:schemeClr val="bg1"/>
                      </a:solidFill>
                      <a:latin typeface="Century Gothic"/>
                      <a:cs typeface="Century Gothic"/>
                    </a:rPr>
                    <a:t>Team Offsites</a:t>
                  </a:r>
                  <a:endParaRPr lang="en-IN" sz="1200" dirty="0">
                    <a:solidFill>
                      <a:schemeClr val="bg1"/>
                    </a:solidFill>
                    <a:latin typeface="Century Gothic"/>
                    <a:cs typeface="Century Gothic"/>
                  </a:endParaRPr>
                </a:p>
              </p:txBody>
            </p:sp>
          </p:grpSp>
          <p:grpSp>
            <p:nvGrpSpPr>
              <p:cNvPr id="64" name="Group 63">
                <a:extLst>
                  <a:ext uri="{FF2B5EF4-FFF2-40B4-BE49-F238E27FC236}">
                    <a16:creationId xmlns="" xmlns:a16="http://schemas.microsoft.com/office/drawing/2014/main" id="{0B0CE70F-D75B-41F6-ADD2-93F785FAFE11}"/>
                  </a:ext>
                </a:extLst>
              </p:cNvPr>
              <p:cNvGrpSpPr/>
              <p:nvPr/>
            </p:nvGrpSpPr>
            <p:grpSpPr>
              <a:xfrm>
                <a:off x="9679273" y="5846958"/>
                <a:ext cx="1910568" cy="276999"/>
                <a:chOff x="9679273" y="6163825"/>
                <a:chExt cx="1910568" cy="276999"/>
              </a:xfrm>
            </p:grpSpPr>
            <p:sp>
              <p:nvSpPr>
                <p:cNvPr id="67" name="Rectangle: Rounded Corners 66">
                  <a:extLst>
                    <a:ext uri="{FF2B5EF4-FFF2-40B4-BE49-F238E27FC236}">
                      <a16:creationId xmlns="" xmlns:a16="http://schemas.microsoft.com/office/drawing/2014/main" id="{7D4FE90E-9C58-4DEB-8652-E0D9867CEC9D}"/>
                    </a:ext>
                  </a:extLst>
                </p:cNvPr>
                <p:cNvSpPr/>
                <p:nvPr/>
              </p:nvSpPr>
              <p:spPr>
                <a:xfrm>
                  <a:off x="9679273" y="6205750"/>
                  <a:ext cx="1910568" cy="23222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1200" dirty="0">
                    <a:solidFill>
                      <a:schemeClr val="bg1"/>
                    </a:solidFill>
                    <a:latin typeface="Century Gothic"/>
                    <a:cs typeface="Century Gothic"/>
                  </a:endParaRPr>
                </a:p>
              </p:txBody>
            </p:sp>
            <p:sp>
              <p:nvSpPr>
                <p:cNvPr id="66" name="TextBox 65">
                  <a:extLst>
                    <a:ext uri="{FF2B5EF4-FFF2-40B4-BE49-F238E27FC236}">
                      <a16:creationId xmlns="" xmlns:a16="http://schemas.microsoft.com/office/drawing/2014/main" id="{9B4C4C1B-8784-45CF-AB8A-E8C553D1A711}"/>
                    </a:ext>
                  </a:extLst>
                </p:cNvPr>
                <p:cNvSpPr txBox="1"/>
                <p:nvPr/>
              </p:nvSpPr>
              <p:spPr>
                <a:xfrm>
                  <a:off x="9764480" y="6163825"/>
                  <a:ext cx="1746799" cy="276999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sz="1200" dirty="0">
                      <a:solidFill>
                        <a:schemeClr val="bg1"/>
                      </a:solidFill>
                      <a:latin typeface="Century Gothic"/>
                      <a:cs typeface="Century Gothic"/>
                    </a:rPr>
                    <a:t>Employee Feedback</a:t>
                  </a:r>
                  <a:endParaRPr lang="en-IN" sz="1200" dirty="0">
                    <a:solidFill>
                      <a:schemeClr val="bg1"/>
                    </a:solidFill>
                    <a:latin typeface="Century Gothic"/>
                    <a:cs typeface="Century Gothic"/>
                  </a:endParaRPr>
                </a:p>
              </p:txBody>
            </p:sp>
          </p:grpSp>
        </p:grpSp>
      </p:grpSp>
      <p:grpSp>
        <p:nvGrpSpPr>
          <p:cNvPr id="14" name="Group 13">
            <a:extLst>
              <a:ext uri="{FF2B5EF4-FFF2-40B4-BE49-F238E27FC236}">
                <a16:creationId xmlns="" xmlns:a16="http://schemas.microsoft.com/office/drawing/2014/main" id="{B3DD2E47-B2EB-4FF1-98D9-C0E808A7EFCC}"/>
              </a:ext>
            </a:extLst>
          </p:cNvPr>
          <p:cNvGrpSpPr/>
          <p:nvPr/>
        </p:nvGrpSpPr>
        <p:grpSpPr>
          <a:xfrm>
            <a:off x="2522720" y="2622422"/>
            <a:ext cx="9261199" cy="889325"/>
            <a:chOff x="2522720" y="2080238"/>
            <a:chExt cx="9261199" cy="889325"/>
          </a:xfrm>
        </p:grpSpPr>
        <p:grpSp>
          <p:nvGrpSpPr>
            <p:cNvPr id="13" name="Group 12">
              <a:extLst>
                <a:ext uri="{FF2B5EF4-FFF2-40B4-BE49-F238E27FC236}">
                  <a16:creationId xmlns="" xmlns:a16="http://schemas.microsoft.com/office/drawing/2014/main" id="{41818025-7570-49CF-A57D-7250D440AF91}"/>
                </a:ext>
              </a:extLst>
            </p:cNvPr>
            <p:cNvGrpSpPr/>
            <p:nvPr/>
          </p:nvGrpSpPr>
          <p:grpSpPr>
            <a:xfrm>
              <a:off x="3079998" y="2080238"/>
              <a:ext cx="8703921" cy="276999"/>
              <a:chOff x="3079998" y="2090070"/>
              <a:chExt cx="8703921" cy="276999"/>
            </a:xfrm>
          </p:grpSpPr>
          <p:grpSp>
            <p:nvGrpSpPr>
              <p:cNvPr id="69" name="Group 68">
                <a:extLst>
                  <a:ext uri="{FF2B5EF4-FFF2-40B4-BE49-F238E27FC236}">
                    <a16:creationId xmlns="" xmlns:a16="http://schemas.microsoft.com/office/drawing/2014/main" id="{CD704160-FBE6-4DF4-A3E6-C47925304AB2}"/>
                  </a:ext>
                </a:extLst>
              </p:cNvPr>
              <p:cNvGrpSpPr/>
              <p:nvPr/>
            </p:nvGrpSpPr>
            <p:grpSpPr>
              <a:xfrm>
                <a:off x="3079998" y="2090070"/>
                <a:ext cx="1910568" cy="276999"/>
                <a:chOff x="3079998" y="2318045"/>
                <a:chExt cx="1910568" cy="276999"/>
              </a:xfrm>
            </p:grpSpPr>
            <p:sp>
              <p:nvSpPr>
                <p:cNvPr id="72" name="Rectangle: Rounded Corners 71">
                  <a:extLst>
                    <a:ext uri="{FF2B5EF4-FFF2-40B4-BE49-F238E27FC236}">
                      <a16:creationId xmlns="" xmlns:a16="http://schemas.microsoft.com/office/drawing/2014/main" id="{974EFA28-952E-4F5D-AE91-DBE5B2B1C88D}"/>
                    </a:ext>
                  </a:extLst>
                </p:cNvPr>
                <p:cNvSpPr/>
                <p:nvPr/>
              </p:nvSpPr>
              <p:spPr>
                <a:xfrm>
                  <a:off x="3079998" y="2340432"/>
                  <a:ext cx="1910568" cy="23222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1200" dirty="0">
                    <a:solidFill>
                      <a:schemeClr val="bg1"/>
                    </a:solidFill>
                    <a:latin typeface="Century Gothic"/>
                    <a:cs typeface="Century Gothic"/>
                  </a:endParaRPr>
                </a:p>
              </p:txBody>
            </p:sp>
            <p:sp>
              <p:nvSpPr>
                <p:cNvPr id="71" name="TextBox 70">
                  <a:extLst>
                    <a:ext uri="{FF2B5EF4-FFF2-40B4-BE49-F238E27FC236}">
                      <a16:creationId xmlns="" xmlns:a16="http://schemas.microsoft.com/office/drawing/2014/main" id="{7EA7CDCB-0BE3-4D87-B6B7-C1DE297B7E04}"/>
                    </a:ext>
                  </a:extLst>
                </p:cNvPr>
                <p:cNvSpPr txBox="1"/>
                <p:nvPr/>
              </p:nvSpPr>
              <p:spPr>
                <a:xfrm>
                  <a:off x="3244040" y="2318045"/>
                  <a:ext cx="158248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200" dirty="0">
                      <a:solidFill>
                        <a:schemeClr val="bg1"/>
                      </a:solidFill>
                      <a:latin typeface="Century Gothic"/>
                      <a:cs typeface="Century Gothic"/>
                    </a:rPr>
                    <a:t>Goal Setting + KPIS</a:t>
                  </a:r>
                  <a:endParaRPr lang="en-IN" sz="1200" dirty="0">
                    <a:solidFill>
                      <a:schemeClr val="bg1"/>
                    </a:solidFill>
                    <a:latin typeface="Century Gothic"/>
                    <a:cs typeface="Century Gothic"/>
                  </a:endParaRPr>
                </a:p>
              </p:txBody>
            </p:sp>
          </p:grpSp>
          <p:grpSp>
            <p:nvGrpSpPr>
              <p:cNvPr id="74" name="Group 73">
                <a:extLst>
                  <a:ext uri="{FF2B5EF4-FFF2-40B4-BE49-F238E27FC236}">
                    <a16:creationId xmlns="" xmlns:a16="http://schemas.microsoft.com/office/drawing/2014/main" id="{66FE512D-B83B-4E50-80D4-E330FBB20141}"/>
                  </a:ext>
                </a:extLst>
              </p:cNvPr>
              <p:cNvGrpSpPr/>
              <p:nvPr/>
            </p:nvGrpSpPr>
            <p:grpSpPr>
              <a:xfrm>
                <a:off x="5405964" y="2090070"/>
                <a:ext cx="1910568" cy="276999"/>
                <a:chOff x="5405964" y="2318045"/>
                <a:chExt cx="1910568" cy="276999"/>
              </a:xfrm>
            </p:grpSpPr>
            <p:sp>
              <p:nvSpPr>
                <p:cNvPr id="77" name="Rectangle: Rounded Corners 76">
                  <a:extLst>
                    <a:ext uri="{FF2B5EF4-FFF2-40B4-BE49-F238E27FC236}">
                      <a16:creationId xmlns="" xmlns:a16="http://schemas.microsoft.com/office/drawing/2014/main" id="{75DF36FA-445E-4A3B-88D2-CD50C2FAA6C6}"/>
                    </a:ext>
                  </a:extLst>
                </p:cNvPr>
                <p:cNvSpPr/>
                <p:nvPr/>
              </p:nvSpPr>
              <p:spPr>
                <a:xfrm>
                  <a:off x="5405964" y="2340432"/>
                  <a:ext cx="1910568" cy="23222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1200" dirty="0">
                    <a:solidFill>
                      <a:schemeClr val="bg1"/>
                    </a:solidFill>
                    <a:latin typeface="Century Gothic"/>
                    <a:cs typeface="Century Gothic"/>
                  </a:endParaRPr>
                </a:p>
              </p:txBody>
            </p:sp>
            <p:sp>
              <p:nvSpPr>
                <p:cNvPr id="76" name="TextBox 75">
                  <a:extLst>
                    <a:ext uri="{FF2B5EF4-FFF2-40B4-BE49-F238E27FC236}">
                      <a16:creationId xmlns="" xmlns:a16="http://schemas.microsoft.com/office/drawing/2014/main" id="{D144F2CE-055A-4B03-A8AE-458B0D716A0F}"/>
                    </a:ext>
                  </a:extLst>
                </p:cNvPr>
                <p:cNvSpPr txBox="1"/>
                <p:nvPr/>
              </p:nvSpPr>
              <p:spPr>
                <a:xfrm>
                  <a:off x="5662691" y="2318045"/>
                  <a:ext cx="147085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>
                      <a:solidFill>
                        <a:schemeClr val="bg1"/>
                      </a:solidFill>
                      <a:latin typeface="Century Gothic"/>
                      <a:cs typeface="Century Gothic"/>
                    </a:rPr>
                    <a:t>Team Restructure</a:t>
                  </a:r>
                  <a:endParaRPr lang="en-IN" sz="1200" dirty="0">
                    <a:solidFill>
                      <a:schemeClr val="bg1"/>
                    </a:solidFill>
                    <a:latin typeface="Century Gothic"/>
                    <a:cs typeface="Century Gothic"/>
                  </a:endParaRPr>
                </a:p>
              </p:txBody>
            </p:sp>
          </p:grpSp>
          <p:grpSp>
            <p:nvGrpSpPr>
              <p:cNvPr id="79" name="Group 78">
                <a:extLst>
                  <a:ext uri="{FF2B5EF4-FFF2-40B4-BE49-F238E27FC236}">
                    <a16:creationId xmlns="" xmlns:a16="http://schemas.microsoft.com/office/drawing/2014/main" id="{8832A67A-3391-4CB5-AF3D-D8F43DA288F4}"/>
                  </a:ext>
                </a:extLst>
              </p:cNvPr>
              <p:cNvGrpSpPr/>
              <p:nvPr/>
            </p:nvGrpSpPr>
            <p:grpSpPr>
              <a:xfrm>
                <a:off x="7689456" y="2090070"/>
                <a:ext cx="1910568" cy="276999"/>
                <a:chOff x="7689456" y="2318045"/>
                <a:chExt cx="1910568" cy="276999"/>
              </a:xfrm>
            </p:grpSpPr>
            <p:sp>
              <p:nvSpPr>
                <p:cNvPr id="82" name="Rectangle: Rounded Corners 81">
                  <a:extLst>
                    <a:ext uri="{FF2B5EF4-FFF2-40B4-BE49-F238E27FC236}">
                      <a16:creationId xmlns="" xmlns:a16="http://schemas.microsoft.com/office/drawing/2014/main" id="{09844612-8C8C-47E2-9DEA-4E48DB810047}"/>
                    </a:ext>
                  </a:extLst>
                </p:cNvPr>
                <p:cNvSpPr/>
                <p:nvPr/>
              </p:nvSpPr>
              <p:spPr>
                <a:xfrm>
                  <a:off x="7689456" y="2340432"/>
                  <a:ext cx="1910568" cy="23222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1200" dirty="0">
                    <a:solidFill>
                      <a:schemeClr val="bg1"/>
                    </a:solidFill>
                    <a:latin typeface="Century Gothic"/>
                    <a:cs typeface="Century Gothic"/>
                  </a:endParaRPr>
                </a:p>
              </p:txBody>
            </p:sp>
            <p:sp>
              <p:nvSpPr>
                <p:cNvPr id="81" name="TextBox 80">
                  <a:extLst>
                    <a:ext uri="{FF2B5EF4-FFF2-40B4-BE49-F238E27FC236}">
                      <a16:creationId xmlns="" xmlns:a16="http://schemas.microsoft.com/office/drawing/2014/main" id="{CFE4B0EA-7390-430D-A70A-0E6F7B1EECB5}"/>
                    </a:ext>
                  </a:extLst>
                </p:cNvPr>
                <p:cNvSpPr txBox="1"/>
                <p:nvPr/>
              </p:nvSpPr>
              <p:spPr>
                <a:xfrm>
                  <a:off x="7997479" y="2318045"/>
                  <a:ext cx="138481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>
                      <a:solidFill>
                        <a:schemeClr val="bg1"/>
                      </a:solidFill>
                      <a:latin typeface="Century Gothic"/>
                      <a:cs typeface="Century Gothic"/>
                    </a:rPr>
                    <a:t>Team Incentives</a:t>
                  </a:r>
                  <a:endParaRPr lang="en-IN" sz="1200" dirty="0">
                    <a:solidFill>
                      <a:schemeClr val="bg1"/>
                    </a:solidFill>
                    <a:latin typeface="Century Gothic"/>
                    <a:cs typeface="Century Gothic"/>
                  </a:endParaRPr>
                </a:p>
              </p:txBody>
            </p:sp>
          </p:grpSp>
          <p:grpSp>
            <p:nvGrpSpPr>
              <p:cNvPr id="84" name="Group 83">
                <a:extLst>
                  <a:ext uri="{FF2B5EF4-FFF2-40B4-BE49-F238E27FC236}">
                    <a16:creationId xmlns="" xmlns:a16="http://schemas.microsoft.com/office/drawing/2014/main" id="{377326A3-3511-475B-B59D-7AFEC44CF063}"/>
                  </a:ext>
                </a:extLst>
              </p:cNvPr>
              <p:cNvGrpSpPr/>
              <p:nvPr/>
            </p:nvGrpSpPr>
            <p:grpSpPr>
              <a:xfrm>
                <a:off x="9815458" y="2090070"/>
                <a:ext cx="1968461" cy="276999"/>
                <a:chOff x="9815458" y="2318045"/>
                <a:chExt cx="1968461" cy="276999"/>
              </a:xfrm>
            </p:grpSpPr>
            <p:sp>
              <p:nvSpPr>
                <p:cNvPr id="87" name="Rectangle: Rounded Corners 86">
                  <a:extLst>
                    <a:ext uri="{FF2B5EF4-FFF2-40B4-BE49-F238E27FC236}">
                      <a16:creationId xmlns="" xmlns:a16="http://schemas.microsoft.com/office/drawing/2014/main" id="{84A5733A-D33E-42AF-B755-1219327D2CDA}"/>
                    </a:ext>
                  </a:extLst>
                </p:cNvPr>
                <p:cNvSpPr/>
                <p:nvPr/>
              </p:nvSpPr>
              <p:spPr>
                <a:xfrm>
                  <a:off x="9815458" y="2355821"/>
                  <a:ext cx="1968461" cy="23222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1200" dirty="0">
                    <a:solidFill>
                      <a:schemeClr val="bg1"/>
                    </a:solidFill>
                    <a:latin typeface="Century Gothic"/>
                    <a:cs typeface="Century Gothic"/>
                  </a:endParaRPr>
                </a:p>
              </p:txBody>
            </p:sp>
            <p:sp>
              <p:nvSpPr>
                <p:cNvPr id="86" name="TextBox 85">
                  <a:extLst>
                    <a:ext uri="{FF2B5EF4-FFF2-40B4-BE49-F238E27FC236}">
                      <a16:creationId xmlns="" xmlns:a16="http://schemas.microsoft.com/office/drawing/2014/main" id="{2BFBEBCE-6FC5-4E66-B383-FF81FCDEBAB0}"/>
                    </a:ext>
                  </a:extLst>
                </p:cNvPr>
                <p:cNvSpPr txBox="1"/>
                <p:nvPr/>
              </p:nvSpPr>
              <p:spPr>
                <a:xfrm>
                  <a:off x="9917067" y="2318045"/>
                  <a:ext cx="1800493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>
                      <a:solidFill>
                        <a:schemeClr val="bg1"/>
                      </a:solidFill>
                      <a:latin typeface="Century Gothic"/>
                      <a:cs typeface="Century Gothic"/>
                    </a:rPr>
                    <a:t>Implement Feedback</a:t>
                  </a:r>
                  <a:endParaRPr lang="en-IN" sz="1200" dirty="0">
                    <a:solidFill>
                      <a:schemeClr val="bg1"/>
                    </a:solidFill>
                    <a:latin typeface="Century Gothic"/>
                    <a:cs typeface="Century Gothic"/>
                  </a:endParaRPr>
                </a:p>
              </p:txBody>
            </p:sp>
          </p:grpSp>
        </p:grpSp>
        <p:grpSp>
          <p:nvGrpSpPr>
            <p:cNvPr id="99" name="Group 98">
              <a:extLst>
                <a:ext uri="{FF2B5EF4-FFF2-40B4-BE49-F238E27FC236}">
                  <a16:creationId xmlns="" xmlns:a16="http://schemas.microsoft.com/office/drawing/2014/main" id="{FAA05F04-8C2F-49EA-999F-236A9C8FB639}"/>
                </a:ext>
              </a:extLst>
            </p:cNvPr>
            <p:cNvGrpSpPr/>
            <p:nvPr/>
          </p:nvGrpSpPr>
          <p:grpSpPr>
            <a:xfrm>
              <a:off x="2887098" y="2692564"/>
              <a:ext cx="1910568" cy="276999"/>
              <a:chOff x="2887098" y="2976738"/>
              <a:chExt cx="1910568" cy="276999"/>
            </a:xfrm>
          </p:grpSpPr>
          <p:sp>
            <p:nvSpPr>
              <p:cNvPr id="102" name="Rectangle: Rounded Corners 101">
                <a:extLst>
                  <a:ext uri="{FF2B5EF4-FFF2-40B4-BE49-F238E27FC236}">
                    <a16:creationId xmlns="" xmlns:a16="http://schemas.microsoft.com/office/drawing/2014/main" id="{352DFA51-7C94-4D01-A40F-17345B4B66CE}"/>
                  </a:ext>
                </a:extLst>
              </p:cNvPr>
              <p:cNvSpPr/>
              <p:nvPr/>
            </p:nvSpPr>
            <p:spPr>
              <a:xfrm>
                <a:off x="2887098" y="3016766"/>
                <a:ext cx="1910568" cy="232224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200" dirty="0">
                  <a:solidFill>
                    <a:schemeClr val="bg1"/>
                  </a:solidFill>
                  <a:latin typeface="Century Gothic"/>
                  <a:cs typeface="Century Gothic"/>
                </a:endParaRPr>
              </a:p>
            </p:txBody>
          </p:sp>
          <p:sp>
            <p:nvSpPr>
              <p:cNvPr id="101" name="TextBox 100">
                <a:extLst>
                  <a:ext uri="{FF2B5EF4-FFF2-40B4-BE49-F238E27FC236}">
                    <a16:creationId xmlns="" xmlns:a16="http://schemas.microsoft.com/office/drawing/2014/main" id="{8D4E9C37-A1CE-4D9F-9BB3-67F4DF4126A8}"/>
                  </a:ext>
                </a:extLst>
              </p:cNvPr>
              <p:cNvSpPr txBox="1"/>
              <p:nvPr/>
            </p:nvSpPr>
            <p:spPr>
              <a:xfrm>
                <a:off x="3364427" y="2976738"/>
                <a:ext cx="955911" cy="276999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  <a:latin typeface="Century Gothic"/>
                    <a:cs typeface="Century Gothic"/>
                  </a:rPr>
                  <a:t>Budgeting</a:t>
                </a:r>
                <a:endParaRPr lang="en-IN" sz="1200" dirty="0">
                  <a:solidFill>
                    <a:schemeClr val="bg1"/>
                  </a:solidFill>
                  <a:latin typeface="Century Gothic"/>
                  <a:cs typeface="Century Gothic"/>
                </a:endParaRP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="" xmlns:a16="http://schemas.microsoft.com/office/drawing/2014/main" id="{441846B0-A834-448C-AF6A-413F60FF86B9}"/>
                </a:ext>
              </a:extLst>
            </p:cNvPr>
            <p:cNvGrpSpPr/>
            <p:nvPr/>
          </p:nvGrpSpPr>
          <p:grpSpPr>
            <a:xfrm>
              <a:off x="2522720" y="2384069"/>
              <a:ext cx="8869726" cy="276999"/>
              <a:chOff x="2522720" y="2384069"/>
              <a:chExt cx="8869726" cy="276999"/>
            </a:xfrm>
          </p:grpSpPr>
          <p:grpSp>
            <p:nvGrpSpPr>
              <p:cNvPr id="89" name="Group 88">
                <a:extLst>
                  <a:ext uri="{FF2B5EF4-FFF2-40B4-BE49-F238E27FC236}">
                    <a16:creationId xmlns="" xmlns:a16="http://schemas.microsoft.com/office/drawing/2014/main" id="{AAC71DED-D07A-4028-A7F5-3B34C6423971}"/>
                  </a:ext>
                </a:extLst>
              </p:cNvPr>
              <p:cNvGrpSpPr/>
              <p:nvPr/>
            </p:nvGrpSpPr>
            <p:grpSpPr>
              <a:xfrm>
                <a:off x="4948086" y="2384069"/>
                <a:ext cx="2008027" cy="276999"/>
                <a:chOff x="4948086" y="2633475"/>
                <a:chExt cx="2008027" cy="276999"/>
              </a:xfrm>
            </p:grpSpPr>
            <p:sp>
              <p:nvSpPr>
                <p:cNvPr id="92" name="Rectangle: Rounded Corners 91">
                  <a:extLst>
                    <a:ext uri="{FF2B5EF4-FFF2-40B4-BE49-F238E27FC236}">
                      <a16:creationId xmlns="" xmlns:a16="http://schemas.microsoft.com/office/drawing/2014/main" id="{ED3041C7-9095-44B6-94FE-CFB1DEDFD2FC}"/>
                    </a:ext>
                  </a:extLst>
                </p:cNvPr>
                <p:cNvSpPr/>
                <p:nvPr/>
              </p:nvSpPr>
              <p:spPr>
                <a:xfrm>
                  <a:off x="4948086" y="2655862"/>
                  <a:ext cx="2008027" cy="23222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1200" dirty="0">
                    <a:solidFill>
                      <a:schemeClr val="bg1"/>
                    </a:solidFill>
                    <a:latin typeface="Century Gothic"/>
                    <a:cs typeface="Century Gothic"/>
                  </a:endParaRPr>
                </a:p>
              </p:txBody>
            </p:sp>
            <p:sp>
              <p:nvSpPr>
                <p:cNvPr id="91" name="TextBox 90">
                  <a:extLst>
                    <a:ext uri="{FF2B5EF4-FFF2-40B4-BE49-F238E27FC236}">
                      <a16:creationId xmlns="" xmlns:a16="http://schemas.microsoft.com/office/drawing/2014/main" id="{91758323-E29C-48F7-88E0-2196E723E121}"/>
                    </a:ext>
                  </a:extLst>
                </p:cNvPr>
                <p:cNvSpPr txBox="1"/>
                <p:nvPr/>
              </p:nvSpPr>
              <p:spPr>
                <a:xfrm>
                  <a:off x="5113093" y="2633475"/>
                  <a:ext cx="1678013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200" dirty="0">
                      <a:solidFill>
                        <a:schemeClr val="bg1"/>
                      </a:solidFill>
                      <a:latin typeface="Century Gothic"/>
                      <a:cs typeface="Century Gothic"/>
                    </a:rPr>
                    <a:t>Resource Allocation</a:t>
                  </a:r>
                  <a:endParaRPr lang="en-IN" sz="1200" dirty="0">
                    <a:solidFill>
                      <a:schemeClr val="bg1"/>
                    </a:solidFill>
                    <a:latin typeface="Century Gothic"/>
                    <a:cs typeface="Century Gothic"/>
                  </a:endParaRPr>
                </a:p>
              </p:txBody>
            </p:sp>
          </p:grpSp>
          <p:grpSp>
            <p:nvGrpSpPr>
              <p:cNvPr id="94" name="Group 93">
                <a:extLst>
                  <a:ext uri="{FF2B5EF4-FFF2-40B4-BE49-F238E27FC236}">
                    <a16:creationId xmlns="" xmlns:a16="http://schemas.microsoft.com/office/drawing/2014/main" id="{6328DC31-0898-4F64-9F00-827FB9452137}"/>
                  </a:ext>
                </a:extLst>
              </p:cNvPr>
              <p:cNvGrpSpPr/>
              <p:nvPr/>
            </p:nvGrpSpPr>
            <p:grpSpPr>
              <a:xfrm>
                <a:off x="9763070" y="2384069"/>
                <a:ext cx="1629376" cy="276999"/>
                <a:chOff x="9763070" y="2633475"/>
                <a:chExt cx="1629376" cy="276999"/>
              </a:xfrm>
            </p:grpSpPr>
            <p:sp>
              <p:nvSpPr>
                <p:cNvPr id="97" name="Rectangle: Rounded Corners 96">
                  <a:extLst>
                    <a:ext uri="{FF2B5EF4-FFF2-40B4-BE49-F238E27FC236}">
                      <a16:creationId xmlns="" xmlns:a16="http://schemas.microsoft.com/office/drawing/2014/main" id="{1B9D08BA-0E7C-4749-8A4E-2B8D95416B17}"/>
                    </a:ext>
                  </a:extLst>
                </p:cNvPr>
                <p:cNvSpPr/>
                <p:nvPr/>
              </p:nvSpPr>
              <p:spPr>
                <a:xfrm>
                  <a:off x="9763070" y="2655862"/>
                  <a:ext cx="1629376" cy="23222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1200" dirty="0">
                    <a:solidFill>
                      <a:schemeClr val="bg1"/>
                    </a:solidFill>
                    <a:latin typeface="Century Gothic"/>
                    <a:cs typeface="Century Gothic"/>
                  </a:endParaRPr>
                </a:p>
              </p:txBody>
            </p:sp>
            <p:sp>
              <p:nvSpPr>
                <p:cNvPr id="96" name="TextBox 95">
                  <a:extLst>
                    <a:ext uri="{FF2B5EF4-FFF2-40B4-BE49-F238E27FC236}">
                      <a16:creationId xmlns="" xmlns:a16="http://schemas.microsoft.com/office/drawing/2014/main" id="{1D1217AA-757E-4613-B354-50F136CDB0EC}"/>
                    </a:ext>
                  </a:extLst>
                </p:cNvPr>
                <p:cNvSpPr txBox="1"/>
                <p:nvPr/>
              </p:nvSpPr>
              <p:spPr>
                <a:xfrm>
                  <a:off x="9964449" y="2633475"/>
                  <a:ext cx="122661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>
                      <a:solidFill>
                        <a:schemeClr val="bg1"/>
                      </a:solidFill>
                      <a:latin typeface="Century Gothic"/>
                      <a:cs typeface="Century Gothic"/>
                    </a:rPr>
                    <a:t>Longterm KPIS</a:t>
                  </a:r>
                  <a:endParaRPr lang="en-IN" sz="1200" dirty="0">
                    <a:solidFill>
                      <a:schemeClr val="bg1"/>
                    </a:solidFill>
                    <a:latin typeface="Century Gothic"/>
                    <a:cs typeface="Century Gothic"/>
                  </a:endParaRPr>
                </a:p>
              </p:txBody>
            </p:sp>
          </p:grpSp>
          <p:grpSp>
            <p:nvGrpSpPr>
              <p:cNvPr id="104" name="Group 103">
                <a:extLst>
                  <a:ext uri="{FF2B5EF4-FFF2-40B4-BE49-F238E27FC236}">
                    <a16:creationId xmlns="" xmlns:a16="http://schemas.microsoft.com/office/drawing/2014/main" id="{1F4BEF43-A370-4F61-9B0D-088A39432507}"/>
                  </a:ext>
                </a:extLst>
              </p:cNvPr>
              <p:cNvGrpSpPr/>
              <p:nvPr/>
            </p:nvGrpSpPr>
            <p:grpSpPr>
              <a:xfrm>
                <a:off x="2522720" y="2384069"/>
                <a:ext cx="2016505" cy="276999"/>
                <a:chOff x="2522720" y="2633475"/>
                <a:chExt cx="2016505" cy="276999"/>
              </a:xfrm>
            </p:grpSpPr>
            <p:sp>
              <p:nvSpPr>
                <p:cNvPr id="107" name="Rectangle: Rounded Corners 106">
                  <a:extLst>
                    <a:ext uri="{FF2B5EF4-FFF2-40B4-BE49-F238E27FC236}">
                      <a16:creationId xmlns="" xmlns:a16="http://schemas.microsoft.com/office/drawing/2014/main" id="{B729644E-A2A0-49E2-982D-A3D8251E3E1B}"/>
                    </a:ext>
                  </a:extLst>
                </p:cNvPr>
                <p:cNvSpPr/>
                <p:nvPr/>
              </p:nvSpPr>
              <p:spPr>
                <a:xfrm>
                  <a:off x="2522720" y="2655862"/>
                  <a:ext cx="1968461" cy="23222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1200" dirty="0">
                    <a:solidFill>
                      <a:schemeClr val="bg1"/>
                    </a:solidFill>
                    <a:latin typeface="Century Gothic"/>
                    <a:cs typeface="Century Gothic"/>
                  </a:endParaRPr>
                </a:p>
              </p:txBody>
            </p:sp>
            <p:sp>
              <p:nvSpPr>
                <p:cNvPr id="106" name="TextBox 105">
                  <a:extLst>
                    <a:ext uri="{FF2B5EF4-FFF2-40B4-BE49-F238E27FC236}">
                      <a16:creationId xmlns="" xmlns:a16="http://schemas.microsoft.com/office/drawing/2014/main" id="{A0853349-2B45-483C-9BC8-734701BDDA22}"/>
                    </a:ext>
                  </a:extLst>
                </p:cNvPr>
                <p:cNvSpPr txBox="1"/>
                <p:nvPr/>
              </p:nvSpPr>
              <p:spPr>
                <a:xfrm>
                  <a:off x="2663914" y="2633475"/>
                  <a:ext cx="1875311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>
                      <a:solidFill>
                        <a:schemeClr val="bg1"/>
                      </a:solidFill>
                      <a:latin typeface="Century Gothic"/>
                      <a:cs typeface="Century Gothic"/>
                    </a:rPr>
                    <a:t>Communicate Vision</a:t>
                  </a:r>
                  <a:endParaRPr lang="en-IN" sz="1200" dirty="0">
                    <a:solidFill>
                      <a:schemeClr val="bg1"/>
                    </a:solidFill>
                    <a:latin typeface="Century Gothic"/>
                    <a:cs typeface="Century Gothic"/>
                  </a:endParaRPr>
                </a:p>
              </p:txBody>
            </p:sp>
          </p:grpSp>
        </p:grpSp>
      </p:grpSp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1C3645CB-9124-418A-BAA7-F10E704BBC13}"/>
              </a:ext>
            </a:extLst>
          </p:cNvPr>
          <p:cNvGrpSpPr/>
          <p:nvPr/>
        </p:nvGrpSpPr>
        <p:grpSpPr>
          <a:xfrm>
            <a:off x="2348805" y="3646794"/>
            <a:ext cx="9633530" cy="1225859"/>
            <a:chOff x="2348805" y="3697577"/>
            <a:chExt cx="9633530" cy="1225859"/>
          </a:xfrm>
        </p:grpSpPr>
        <p:grpSp>
          <p:nvGrpSpPr>
            <p:cNvPr id="10" name="Group 9">
              <a:extLst>
                <a:ext uri="{FF2B5EF4-FFF2-40B4-BE49-F238E27FC236}">
                  <a16:creationId xmlns="" xmlns:a16="http://schemas.microsoft.com/office/drawing/2014/main" id="{3040C107-8843-4957-9C4A-2A269C7B898E}"/>
                </a:ext>
              </a:extLst>
            </p:cNvPr>
            <p:cNvGrpSpPr/>
            <p:nvPr/>
          </p:nvGrpSpPr>
          <p:grpSpPr>
            <a:xfrm>
              <a:off x="3664595" y="4035135"/>
              <a:ext cx="8317740" cy="276999"/>
              <a:chOff x="3664595" y="4044967"/>
              <a:chExt cx="8317740" cy="276999"/>
            </a:xfrm>
          </p:grpSpPr>
          <p:grpSp>
            <p:nvGrpSpPr>
              <p:cNvPr id="119" name="Group 118">
                <a:extLst>
                  <a:ext uri="{FF2B5EF4-FFF2-40B4-BE49-F238E27FC236}">
                    <a16:creationId xmlns="" xmlns:a16="http://schemas.microsoft.com/office/drawing/2014/main" id="{CD79A468-008B-42F4-9922-34D733D8BFC8}"/>
                  </a:ext>
                </a:extLst>
              </p:cNvPr>
              <p:cNvGrpSpPr/>
              <p:nvPr/>
            </p:nvGrpSpPr>
            <p:grpSpPr>
              <a:xfrm>
                <a:off x="3664595" y="4044967"/>
                <a:ext cx="1910568" cy="276999"/>
                <a:chOff x="3664595" y="4155677"/>
                <a:chExt cx="1910568" cy="276999"/>
              </a:xfrm>
            </p:grpSpPr>
            <p:sp>
              <p:nvSpPr>
                <p:cNvPr id="122" name="Rectangle: Rounded Corners 121">
                  <a:extLst>
                    <a:ext uri="{FF2B5EF4-FFF2-40B4-BE49-F238E27FC236}">
                      <a16:creationId xmlns="" xmlns:a16="http://schemas.microsoft.com/office/drawing/2014/main" id="{AEB09780-D5B4-48B7-B96D-157533958BDF}"/>
                    </a:ext>
                  </a:extLst>
                </p:cNvPr>
                <p:cNvSpPr/>
                <p:nvPr/>
              </p:nvSpPr>
              <p:spPr>
                <a:xfrm>
                  <a:off x="3664595" y="4178064"/>
                  <a:ext cx="1910568" cy="23222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1200" dirty="0">
                    <a:solidFill>
                      <a:schemeClr val="bg1"/>
                    </a:solidFill>
                    <a:latin typeface="Century Gothic"/>
                    <a:cs typeface="Century Gothic"/>
                  </a:endParaRPr>
                </a:p>
              </p:txBody>
            </p:sp>
            <p:sp>
              <p:nvSpPr>
                <p:cNvPr id="121" name="TextBox 120">
                  <a:extLst>
                    <a:ext uri="{FF2B5EF4-FFF2-40B4-BE49-F238E27FC236}">
                      <a16:creationId xmlns="" xmlns:a16="http://schemas.microsoft.com/office/drawing/2014/main" id="{0B17B163-E59F-43E8-AA37-D7E83FA6C7D4}"/>
                    </a:ext>
                  </a:extLst>
                </p:cNvPr>
                <p:cNvSpPr txBox="1"/>
                <p:nvPr/>
              </p:nvSpPr>
              <p:spPr>
                <a:xfrm>
                  <a:off x="4027447" y="4155677"/>
                  <a:ext cx="1184865" cy="276999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200" dirty="0">
                      <a:solidFill>
                        <a:schemeClr val="bg1"/>
                      </a:solidFill>
                      <a:latin typeface="Century Gothic"/>
                      <a:cs typeface="Century Gothic"/>
                    </a:rPr>
                    <a:t>Brainstorming</a:t>
                  </a:r>
                  <a:endParaRPr lang="en-IN" sz="1200" dirty="0">
                    <a:solidFill>
                      <a:schemeClr val="bg1"/>
                    </a:solidFill>
                    <a:latin typeface="Century Gothic"/>
                    <a:cs typeface="Century Gothic"/>
                  </a:endParaRPr>
                </a:p>
              </p:txBody>
            </p:sp>
          </p:grpSp>
          <p:grpSp>
            <p:nvGrpSpPr>
              <p:cNvPr id="124" name="Group 123">
                <a:extLst>
                  <a:ext uri="{FF2B5EF4-FFF2-40B4-BE49-F238E27FC236}">
                    <a16:creationId xmlns="" xmlns:a16="http://schemas.microsoft.com/office/drawing/2014/main" id="{8197E576-E78A-46E1-95B4-E6AFA451F582}"/>
                  </a:ext>
                </a:extLst>
              </p:cNvPr>
              <p:cNvGrpSpPr/>
              <p:nvPr/>
            </p:nvGrpSpPr>
            <p:grpSpPr>
              <a:xfrm>
                <a:off x="6160743" y="4044967"/>
                <a:ext cx="1910568" cy="276999"/>
                <a:chOff x="6160743" y="4155677"/>
                <a:chExt cx="1910568" cy="276999"/>
              </a:xfrm>
            </p:grpSpPr>
            <p:sp>
              <p:nvSpPr>
                <p:cNvPr id="127" name="Rectangle: Rounded Corners 126">
                  <a:extLst>
                    <a:ext uri="{FF2B5EF4-FFF2-40B4-BE49-F238E27FC236}">
                      <a16:creationId xmlns="" xmlns:a16="http://schemas.microsoft.com/office/drawing/2014/main" id="{C8555503-6E25-40B4-A662-331808287086}"/>
                    </a:ext>
                  </a:extLst>
                </p:cNvPr>
                <p:cNvSpPr/>
                <p:nvPr/>
              </p:nvSpPr>
              <p:spPr>
                <a:xfrm>
                  <a:off x="6160743" y="4178064"/>
                  <a:ext cx="1910568" cy="23222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A5D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1200" dirty="0">
                    <a:solidFill>
                      <a:schemeClr val="bg1"/>
                    </a:solidFill>
                    <a:latin typeface="Century Gothic"/>
                    <a:cs typeface="Century Gothic"/>
                  </a:endParaRPr>
                </a:p>
              </p:txBody>
            </p:sp>
            <p:sp>
              <p:nvSpPr>
                <p:cNvPr id="126" name="TextBox 125">
                  <a:extLst>
                    <a:ext uri="{FF2B5EF4-FFF2-40B4-BE49-F238E27FC236}">
                      <a16:creationId xmlns="" xmlns:a16="http://schemas.microsoft.com/office/drawing/2014/main" id="{5E050856-E602-4F76-B989-CD968C13BE03}"/>
                    </a:ext>
                  </a:extLst>
                </p:cNvPr>
                <p:cNvSpPr txBox="1"/>
                <p:nvPr/>
              </p:nvSpPr>
              <p:spPr>
                <a:xfrm>
                  <a:off x="6424710" y="4155677"/>
                  <a:ext cx="1382635" cy="276999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200" dirty="0">
                      <a:solidFill>
                        <a:schemeClr val="bg1"/>
                      </a:solidFill>
                      <a:latin typeface="Century Gothic"/>
                      <a:cs typeface="Century Gothic"/>
                    </a:rPr>
                    <a:t>Implement Tools</a:t>
                  </a:r>
                  <a:endParaRPr lang="en-IN" sz="1200" dirty="0">
                    <a:solidFill>
                      <a:schemeClr val="bg1"/>
                    </a:solidFill>
                    <a:latin typeface="Century Gothic"/>
                    <a:cs typeface="Century Gothic"/>
                  </a:endParaRPr>
                </a:p>
              </p:txBody>
            </p:sp>
          </p:grpSp>
          <p:grpSp>
            <p:nvGrpSpPr>
              <p:cNvPr id="129" name="Group 128">
                <a:extLst>
                  <a:ext uri="{FF2B5EF4-FFF2-40B4-BE49-F238E27FC236}">
                    <a16:creationId xmlns="" xmlns:a16="http://schemas.microsoft.com/office/drawing/2014/main" id="{7815939B-7608-4891-976F-1273A9A5A769}"/>
                  </a:ext>
                </a:extLst>
              </p:cNvPr>
              <p:cNvGrpSpPr/>
              <p:nvPr/>
            </p:nvGrpSpPr>
            <p:grpSpPr>
              <a:xfrm>
                <a:off x="8179885" y="4044967"/>
                <a:ext cx="2068872" cy="276999"/>
                <a:chOff x="8179885" y="4155677"/>
                <a:chExt cx="2068872" cy="276999"/>
              </a:xfrm>
            </p:grpSpPr>
            <p:sp>
              <p:nvSpPr>
                <p:cNvPr id="132" name="Rectangle: Rounded Corners 131">
                  <a:extLst>
                    <a:ext uri="{FF2B5EF4-FFF2-40B4-BE49-F238E27FC236}">
                      <a16:creationId xmlns="" xmlns:a16="http://schemas.microsoft.com/office/drawing/2014/main" id="{F5110488-FDFA-4AC8-BED8-8507097298BF}"/>
                    </a:ext>
                  </a:extLst>
                </p:cNvPr>
                <p:cNvSpPr/>
                <p:nvPr/>
              </p:nvSpPr>
              <p:spPr>
                <a:xfrm>
                  <a:off x="8179885" y="4178064"/>
                  <a:ext cx="2068872" cy="23222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1200" dirty="0">
                    <a:solidFill>
                      <a:schemeClr val="bg1"/>
                    </a:solidFill>
                    <a:latin typeface="Century Gothic"/>
                    <a:cs typeface="Century Gothic"/>
                  </a:endParaRPr>
                </a:p>
              </p:txBody>
            </p:sp>
            <p:sp>
              <p:nvSpPr>
                <p:cNvPr id="131" name="TextBox 130">
                  <a:extLst>
                    <a:ext uri="{FF2B5EF4-FFF2-40B4-BE49-F238E27FC236}">
                      <a16:creationId xmlns="" xmlns:a16="http://schemas.microsoft.com/office/drawing/2014/main" id="{C01CDBC8-6E31-4D45-8884-5EA832DD34C5}"/>
                    </a:ext>
                  </a:extLst>
                </p:cNvPr>
                <p:cNvSpPr txBox="1"/>
                <p:nvPr/>
              </p:nvSpPr>
              <p:spPr>
                <a:xfrm>
                  <a:off x="8339886" y="4155677"/>
                  <a:ext cx="1748871" cy="276999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200" dirty="0">
                      <a:solidFill>
                        <a:schemeClr val="bg1"/>
                      </a:solidFill>
                      <a:latin typeface="Century Gothic"/>
                      <a:cs typeface="Century Gothic"/>
                    </a:rPr>
                    <a:t>Implement Processes</a:t>
                  </a:r>
                  <a:endParaRPr lang="en-IN" sz="1200" dirty="0">
                    <a:solidFill>
                      <a:schemeClr val="bg1"/>
                    </a:solidFill>
                    <a:latin typeface="Century Gothic"/>
                    <a:cs typeface="Century Gothic"/>
                  </a:endParaRPr>
                </a:p>
              </p:txBody>
            </p:sp>
          </p:grpSp>
          <p:grpSp>
            <p:nvGrpSpPr>
              <p:cNvPr id="134" name="Group 133">
                <a:extLst>
                  <a:ext uri="{FF2B5EF4-FFF2-40B4-BE49-F238E27FC236}">
                    <a16:creationId xmlns="" xmlns:a16="http://schemas.microsoft.com/office/drawing/2014/main" id="{D85B0972-2A02-489E-89F3-7A21A69B16E9}"/>
                  </a:ext>
                </a:extLst>
              </p:cNvPr>
              <p:cNvGrpSpPr/>
              <p:nvPr/>
            </p:nvGrpSpPr>
            <p:grpSpPr>
              <a:xfrm>
                <a:off x="10320208" y="4044967"/>
                <a:ext cx="1662127" cy="276999"/>
                <a:chOff x="10320208" y="4155677"/>
                <a:chExt cx="1662127" cy="276999"/>
              </a:xfrm>
            </p:grpSpPr>
            <p:sp>
              <p:nvSpPr>
                <p:cNvPr id="137" name="Rectangle: Rounded Corners 136">
                  <a:extLst>
                    <a:ext uri="{FF2B5EF4-FFF2-40B4-BE49-F238E27FC236}">
                      <a16:creationId xmlns="" xmlns:a16="http://schemas.microsoft.com/office/drawing/2014/main" id="{9842A789-5235-4E74-A096-F959A6D11101}"/>
                    </a:ext>
                  </a:extLst>
                </p:cNvPr>
                <p:cNvSpPr/>
                <p:nvPr/>
              </p:nvSpPr>
              <p:spPr>
                <a:xfrm>
                  <a:off x="10320208" y="4178064"/>
                  <a:ext cx="1662127" cy="23222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A5D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1200" dirty="0">
                    <a:solidFill>
                      <a:schemeClr val="bg1"/>
                    </a:solidFill>
                    <a:latin typeface="Century Gothic"/>
                    <a:cs typeface="Century Gothic"/>
                  </a:endParaRPr>
                </a:p>
              </p:txBody>
            </p:sp>
            <p:sp>
              <p:nvSpPr>
                <p:cNvPr id="136" name="TextBox 135">
                  <a:extLst>
                    <a:ext uri="{FF2B5EF4-FFF2-40B4-BE49-F238E27FC236}">
                      <a16:creationId xmlns="" xmlns:a16="http://schemas.microsoft.com/office/drawing/2014/main" id="{2F306C2B-F97D-4DA4-BD51-5516E87F2EC0}"/>
                    </a:ext>
                  </a:extLst>
                </p:cNvPr>
                <p:cNvSpPr txBox="1"/>
                <p:nvPr/>
              </p:nvSpPr>
              <p:spPr>
                <a:xfrm>
                  <a:off x="10342108" y="4155677"/>
                  <a:ext cx="1456273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200" dirty="0">
                      <a:solidFill>
                        <a:schemeClr val="bg1"/>
                      </a:solidFill>
                      <a:latin typeface="Century Gothic"/>
                      <a:cs typeface="Century Gothic"/>
                    </a:rPr>
                    <a:t>Cashflow Review</a:t>
                  </a:r>
                  <a:endParaRPr lang="en-IN" sz="1200" dirty="0">
                    <a:solidFill>
                      <a:schemeClr val="bg1"/>
                    </a:solidFill>
                    <a:latin typeface="Century Gothic"/>
                    <a:cs typeface="Century Gothic"/>
                  </a:endParaRPr>
                </a:p>
              </p:txBody>
            </p:sp>
          </p:grpSp>
        </p:grpSp>
        <p:grpSp>
          <p:nvGrpSpPr>
            <p:cNvPr id="9" name="Group 8">
              <a:extLst>
                <a:ext uri="{FF2B5EF4-FFF2-40B4-BE49-F238E27FC236}">
                  <a16:creationId xmlns="" xmlns:a16="http://schemas.microsoft.com/office/drawing/2014/main" id="{685B9FD3-8704-4370-8105-C5AA899E0BAA}"/>
                </a:ext>
              </a:extLst>
            </p:cNvPr>
            <p:cNvGrpSpPr/>
            <p:nvPr/>
          </p:nvGrpSpPr>
          <p:grpSpPr>
            <a:xfrm>
              <a:off x="3234907" y="4339171"/>
              <a:ext cx="4085740" cy="276999"/>
              <a:chOff x="3234907" y="4349003"/>
              <a:chExt cx="4085740" cy="276999"/>
            </a:xfrm>
          </p:grpSpPr>
          <p:grpSp>
            <p:nvGrpSpPr>
              <p:cNvPr id="139" name="Group 138">
                <a:extLst>
                  <a:ext uri="{FF2B5EF4-FFF2-40B4-BE49-F238E27FC236}">
                    <a16:creationId xmlns="" xmlns:a16="http://schemas.microsoft.com/office/drawing/2014/main" id="{C98C83CA-B107-4961-B14B-AF524D7204F3}"/>
                  </a:ext>
                </a:extLst>
              </p:cNvPr>
              <p:cNvGrpSpPr/>
              <p:nvPr/>
            </p:nvGrpSpPr>
            <p:grpSpPr>
              <a:xfrm>
                <a:off x="3234907" y="4349003"/>
                <a:ext cx="1910568" cy="276999"/>
                <a:chOff x="3234907" y="4650009"/>
                <a:chExt cx="1910568" cy="276999"/>
              </a:xfrm>
            </p:grpSpPr>
            <p:sp>
              <p:nvSpPr>
                <p:cNvPr id="142" name="Rectangle: Rounded Corners 141">
                  <a:extLst>
                    <a:ext uri="{FF2B5EF4-FFF2-40B4-BE49-F238E27FC236}">
                      <a16:creationId xmlns="" xmlns:a16="http://schemas.microsoft.com/office/drawing/2014/main" id="{92437CE1-1FF9-4AAC-AC35-BC8348E0FD74}"/>
                    </a:ext>
                  </a:extLst>
                </p:cNvPr>
                <p:cNvSpPr/>
                <p:nvPr/>
              </p:nvSpPr>
              <p:spPr>
                <a:xfrm>
                  <a:off x="3234907" y="4672396"/>
                  <a:ext cx="1910568" cy="23222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1200" dirty="0">
                    <a:solidFill>
                      <a:schemeClr val="bg1"/>
                    </a:solidFill>
                    <a:latin typeface="Century Gothic"/>
                    <a:cs typeface="Century Gothic"/>
                  </a:endParaRPr>
                </a:p>
              </p:txBody>
            </p:sp>
            <p:sp>
              <p:nvSpPr>
                <p:cNvPr id="141" name="TextBox 140">
                  <a:extLst>
                    <a:ext uri="{FF2B5EF4-FFF2-40B4-BE49-F238E27FC236}">
                      <a16:creationId xmlns="" xmlns:a16="http://schemas.microsoft.com/office/drawing/2014/main" id="{3268CDE4-CE77-45E5-8822-46514999F586}"/>
                    </a:ext>
                  </a:extLst>
                </p:cNvPr>
                <p:cNvSpPr txBox="1"/>
                <p:nvPr/>
              </p:nvSpPr>
              <p:spPr>
                <a:xfrm>
                  <a:off x="3411673" y="4650009"/>
                  <a:ext cx="1557037" cy="276999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200" dirty="0">
                      <a:solidFill>
                        <a:schemeClr val="bg1"/>
                      </a:solidFill>
                      <a:latin typeface="Century Gothic"/>
                      <a:cs typeface="Century Gothic"/>
                    </a:rPr>
                    <a:t>Data Aggregation</a:t>
                  </a:r>
                  <a:endParaRPr lang="en-IN" sz="1200" dirty="0">
                    <a:solidFill>
                      <a:schemeClr val="bg1"/>
                    </a:solidFill>
                    <a:latin typeface="Century Gothic"/>
                    <a:cs typeface="Century Gothic"/>
                  </a:endParaRPr>
                </a:p>
              </p:txBody>
            </p:sp>
          </p:grpSp>
          <p:grpSp>
            <p:nvGrpSpPr>
              <p:cNvPr id="144" name="Group 143">
                <a:extLst>
                  <a:ext uri="{FF2B5EF4-FFF2-40B4-BE49-F238E27FC236}">
                    <a16:creationId xmlns="" xmlns:a16="http://schemas.microsoft.com/office/drawing/2014/main" id="{FEB0F78D-8BE4-4A67-A46E-6735F5AECDF1}"/>
                  </a:ext>
                </a:extLst>
              </p:cNvPr>
              <p:cNvGrpSpPr/>
              <p:nvPr/>
            </p:nvGrpSpPr>
            <p:grpSpPr>
              <a:xfrm>
                <a:off x="5410079" y="4349003"/>
                <a:ext cx="1910568" cy="276999"/>
                <a:chOff x="5410079" y="4650009"/>
                <a:chExt cx="1910568" cy="276999"/>
              </a:xfrm>
            </p:grpSpPr>
            <p:sp>
              <p:nvSpPr>
                <p:cNvPr id="147" name="Rectangle: Rounded Corners 146">
                  <a:extLst>
                    <a:ext uri="{FF2B5EF4-FFF2-40B4-BE49-F238E27FC236}">
                      <a16:creationId xmlns="" xmlns:a16="http://schemas.microsoft.com/office/drawing/2014/main" id="{484CCFF2-0229-43F1-B820-4170D828819E}"/>
                    </a:ext>
                  </a:extLst>
                </p:cNvPr>
                <p:cNvSpPr/>
                <p:nvPr/>
              </p:nvSpPr>
              <p:spPr>
                <a:xfrm>
                  <a:off x="5410079" y="4672396"/>
                  <a:ext cx="1910568" cy="23222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1200" dirty="0">
                    <a:solidFill>
                      <a:schemeClr val="bg1"/>
                    </a:solidFill>
                    <a:latin typeface="Century Gothic"/>
                    <a:cs typeface="Century Gothic"/>
                  </a:endParaRPr>
                </a:p>
              </p:txBody>
            </p:sp>
            <p:sp>
              <p:nvSpPr>
                <p:cNvPr id="146" name="TextBox 145">
                  <a:extLst>
                    <a:ext uri="{FF2B5EF4-FFF2-40B4-BE49-F238E27FC236}">
                      <a16:creationId xmlns="" xmlns:a16="http://schemas.microsoft.com/office/drawing/2014/main" id="{33DDCB3B-47F3-4AEA-8984-84D2AD3AA0B1}"/>
                    </a:ext>
                  </a:extLst>
                </p:cNvPr>
                <p:cNvSpPr txBox="1"/>
                <p:nvPr/>
              </p:nvSpPr>
              <p:spPr>
                <a:xfrm>
                  <a:off x="5775072" y="4650009"/>
                  <a:ext cx="1180582" cy="276999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200" dirty="0">
                      <a:solidFill>
                        <a:schemeClr val="bg1"/>
                      </a:solidFill>
                      <a:latin typeface="Century Gothic"/>
                      <a:cs typeface="Century Gothic"/>
                    </a:rPr>
                    <a:t>Data Analysis</a:t>
                  </a:r>
                  <a:endParaRPr lang="en-IN" sz="1200" dirty="0">
                    <a:solidFill>
                      <a:schemeClr val="bg1"/>
                    </a:solidFill>
                    <a:latin typeface="Century Gothic"/>
                    <a:cs typeface="Century Gothic"/>
                  </a:endParaRPr>
                </a:p>
              </p:txBody>
            </p:sp>
          </p:grpSp>
        </p:grpSp>
        <p:grpSp>
          <p:nvGrpSpPr>
            <p:cNvPr id="8" name="Group 7">
              <a:extLst>
                <a:ext uri="{FF2B5EF4-FFF2-40B4-BE49-F238E27FC236}">
                  <a16:creationId xmlns="" xmlns:a16="http://schemas.microsoft.com/office/drawing/2014/main" id="{11DE3721-E1DF-4EBE-B79D-A878ECDFFF16}"/>
                </a:ext>
              </a:extLst>
            </p:cNvPr>
            <p:cNvGrpSpPr/>
            <p:nvPr/>
          </p:nvGrpSpPr>
          <p:grpSpPr>
            <a:xfrm>
              <a:off x="5337689" y="4646437"/>
              <a:ext cx="5594327" cy="276999"/>
              <a:chOff x="5337689" y="4646437"/>
              <a:chExt cx="5594327" cy="276999"/>
            </a:xfrm>
          </p:grpSpPr>
          <p:grpSp>
            <p:nvGrpSpPr>
              <p:cNvPr id="149" name="Group 148">
                <a:extLst>
                  <a:ext uri="{FF2B5EF4-FFF2-40B4-BE49-F238E27FC236}">
                    <a16:creationId xmlns="" xmlns:a16="http://schemas.microsoft.com/office/drawing/2014/main" id="{368088BE-365A-47F3-BBA5-6AE9BA176FA9}"/>
                  </a:ext>
                </a:extLst>
              </p:cNvPr>
              <p:cNvGrpSpPr/>
              <p:nvPr/>
            </p:nvGrpSpPr>
            <p:grpSpPr>
              <a:xfrm>
                <a:off x="5337689" y="4646437"/>
                <a:ext cx="1910568" cy="276999"/>
                <a:chOff x="5337689" y="4961727"/>
                <a:chExt cx="1910568" cy="276999"/>
              </a:xfrm>
            </p:grpSpPr>
            <p:sp>
              <p:nvSpPr>
                <p:cNvPr id="152" name="Rectangle: Rounded Corners 151">
                  <a:extLst>
                    <a:ext uri="{FF2B5EF4-FFF2-40B4-BE49-F238E27FC236}">
                      <a16:creationId xmlns="" xmlns:a16="http://schemas.microsoft.com/office/drawing/2014/main" id="{EFD1FE91-616F-4893-9342-A2198F81DAA1}"/>
                    </a:ext>
                  </a:extLst>
                </p:cNvPr>
                <p:cNvSpPr/>
                <p:nvPr/>
              </p:nvSpPr>
              <p:spPr>
                <a:xfrm>
                  <a:off x="5337689" y="4984114"/>
                  <a:ext cx="1910568" cy="23222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1200" dirty="0">
                    <a:solidFill>
                      <a:schemeClr val="bg1"/>
                    </a:solidFill>
                    <a:latin typeface="Century Gothic"/>
                    <a:cs typeface="Century Gothic"/>
                  </a:endParaRPr>
                </a:p>
              </p:txBody>
            </p:sp>
            <p:sp>
              <p:nvSpPr>
                <p:cNvPr id="151" name="TextBox 150">
                  <a:extLst>
                    <a:ext uri="{FF2B5EF4-FFF2-40B4-BE49-F238E27FC236}">
                      <a16:creationId xmlns="" xmlns:a16="http://schemas.microsoft.com/office/drawing/2014/main" id="{BCF3C562-4333-4E3C-B70E-1121A6CC82C2}"/>
                    </a:ext>
                  </a:extLst>
                </p:cNvPr>
                <p:cNvSpPr txBox="1"/>
                <p:nvPr/>
              </p:nvSpPr>
              <p:spPr>
                <a:xfrm>
                  <a:off x="5617758" y="4961727"/>
                  <a:ext cx="1088310" cy="276999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200" dirty="0">
                      <a:solidFill>
                        <a:schemeClr val="bg1"/>
                      </a:solidFill>
                      <a:latin typeface="Century Gothic"/>
                      <a:cs typeface="Century Gothic"/>
                    </a:rPr>
                    <a:t>Risk Analysis</a:t>
                  </a:r>
                  <a:endParaRPr lang="en-IN" sz="1200" dirty="0">
                    <a:solidFill>
                      <a:schemeClr val="bg1"/>
                    </a:solidFill>
                    <a:latin typeface="Century Gothic"/>
                    <a:cs typeface="Century Gothic"/>
                  </a:endParaRPr>
                </a:p>
              </p:txBody>
            </p:sp>
          </p:grpSp>
          <p:grpSp>
            <p:nvGrpSpPr>
              <p:cNvPr id="154" name="Group 153">
                <a:extLst>
                  <a:ext uri="{FF2B5EF4-FFF2-40B4-BE49-F238E27FC236}">
                    <a16:creationId xmlns="" xmlns:a16="http://schemas.microsoft.com/office/drawing/2014/main" id="{2495DFCA-889F-45E8-A0B9-1C197A98F26E}"/>
                  </a:ext>
                </a:extLst>
              </p:cNvPr>
              <p:cNvGrpSpPr/>
              <p:nvPr/>
            </p:nvGrpSpPr>
            <p:grpSpPr>
              <a:xfrm>
                <a:off x="9021448" y="4646437"/>
                <a:ext cx="1910568" cy="276999"/>
                <a:chOff x="9021448" y="4961727"/>
                <a:chExt cx="1910568" cy="276999"/>
              </a:xfrm>
            </p:grpSpPr>
            <p:sp>
              <p:nvSpPr>
                <p:cNvPr id="157" name="Rectangle: Rounded Corners 156">
                  <a:extLst>
                    <a:ext uri="{FF2B5EF4-FFF2-40B4-BE49-F238E27FC236}">
                      <a16:creationId xmlns="" xmlns:a16="http://schemas.microsoft.com/office/drawing/2014/main" id="{CA8E0081-C34C-4292-B8D5-13F8F31B2823}"/>
                    </a:ext>
                  </a:extLst>
                </p:cNvPr>
                <p:cNvSpPr/>
                <p:nvPr/>
              </p:nvSpPr>
              <p:spPr>
                <a:xfrm>
                  <a:off x="9021448" y="4984114"/>
                  <a:ext cx="1910568" cy="23222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A5D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1200" dirty="0">
                    <a:solidFill>
                      <a:schemeClr val="bg1"/>
                    </a:solidFill>
                    <a:latin typeface="Century Gothic"/>
                    <a:cs typeface="Century Gothic"/>
                  </a:endParaRPr>
                </a:p>
              </p:txBody>
            </p:sp>
            <p:sp>
              <p:nvSpPr>
                <p:cNvPr id="156" name="TextBox 155">
                  <a:extLst>
                    <a:ext uri="{FF2B5EF4-FFF2-40B4-BE49-F238E27FC236}">
                      <a16:creationId xmlns="" xmlns:a16="http://schemas.microsoft.com/office/drawing/2014/main" id="{C420BEED-39FE-4901-BF5A-A6D083CD20C4}"/>
                    </a:ext>
                  </a:extLst>
                </p:cNvPr>
                <p:cNvSpPr txBox="1"/>
                <p:nvPr/>
              </p:nvSpPr>
              <p:spPr>
                <a:xfrm>
                  <a:off x="9208734" y="4961727"/>
                  <a:ext cx="1535997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200" dirty="0">
                      <a:solidFill>
                        <a:schemeClr val="bg1"/>
                      </a:solidFill>
                      <a:latin typeface="Century Gothic"/>
                      <a:cs typeface="Century Gothic"/>
                    </a:rPr>
                    <a:t>New Billing System</a:t>
                  </a:r>
                  <a:endParaRPr lang="en-IN" sz="1200" dirty="0">
                    <a:solidFill>
                      <a:schemeClr val="bg1"/>
                    </a:solidFill>
                    <a:latin typeface="Century Gothic"/>
                    <a:cs typeface="Century Gothic"/>
                  </a:endParaRPr>
                </a:p>
              </p:txBody>
            </p:sp>
          </p:grpSp>
        </p:grpSp>
        <p:grpSp>
          <p:nvGrpSpPr>
            <p:cNvPr id="11" name="Group 10">
              <a:extLst>
                <a:ext uri="{FF2B5EF4-FFF2-40B4-BE49-F238E27FC236}">
                  <a16:creationId xmlns="" xmlns:a16="http://schemas.microsoft.com/office/drawing/2014/main" id="{C9E934C7-8E71-42FC-A2A1-5CB2363866BD}"/>
                </a:ext>
              </a:extLst>
            </p:cNvPr>
            <p:cNvGrpSpPr/>
            <p:nvPr/>
          </p:nvGrpSpPr>
          <p:grpSpPr>
            <a:xfrm>
              <a:off x="2348805" y="3697577"/>
              <a:ext cx="7887553" cy="298442"/>
              <a:chOff x="2348805" y="3697577"/>
              <a:chExt cx="7887553" cy="298442"/>
            </a:xfrm>
          </p:grpSpPr>
          <p:grpSp>
            <p:nvGrpSpPr>
              <p:cNvPr id="109" name="Group 108">
                <a:extLst>
                  <a:ext uri="{FF2B5EF4-FFF2-40B4-BE49-F238E27FC236}">
                    <a16:creationId xmlns="" xmlns:a16="http://schemas.microsoft.com/office/drawing/2014/main" id="{EAA86D25-A098-4063-BEB0-0BB97D106EF0}"/>
                  </a:ext>
                </a:extLst>
              </p:cNvPr>
              <p:cNvGrpSpPr/>
              <p:nvPr/>
            </p:nvGrpSpPr>
            <p:grpSpPr>
              <a:xfrm>
                <a:off x="2348805" y="3719020"/>
                <a:ext cx="2308177" cy="276999"/>
                <a:chOff x="2216725" y="4011289"/>
                <a:chExt cx="2308177" cy="276999"/>
              </a:xfrm>
            </p:grpSpPr>
            <p:sp>
              <p:nvSpPr>
                <p:cNvPr id="112" name="Rectangle: Rounded Corners 111">
                  <a:extLst>
                    <a:ext uri="{FF2B5EF4-FFF2-40B4-BE49-F238E27FC236}">
                      <a16:creationId xmlns="" xmlns:a16="http://schemas.microsoft.com/office/drawing/2014/main" id="{3294B64D-7734-44DC-BAB1-3BC3C3E74024}"/>
                    </a:ext>
                  </a:extLst>
                </p:cNvPr>
                <p:cNvSpPr/>
                <p:nvPr/>
              </p:nvSpPr>
              <p:spPr>
                <a:xfrm>
                  <a:off x="2216725" y="4033676"/>
                  <a:ext cx="2308177" cy="23222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1200" dirty="0">
                    <a:solidFill>
                      <a:schemeClr val="bg1"/>
                    </a:solidFill>
                    <a:latin typeface="Century Gothic"/>
                    <a:cs typeface="Century Gothic"/>
                  </a:endParaRPr>
                </a:p>
              </p:txBody>
            </p:sp>
            <p:sp>
              <p:nvSpPr>
                <p:cNvPr id="111" name="TextBox 110">
                  <a:extLst>
                    <a:ext uri="{FF2B5EF4-FFF2-40B4-BE49-F238E27FC236}">
                      <a16:creationId xmlns="" xmlns:a16="http://schemas.microsoft.com/office/drawing/2014/main" id="{14B8152A-8B2C-4AE5-AC14-CD9D799ACC20}"/>
                    </a:ext>
                  </a:extLst>
                </p:cNvPr>
                <p:cNvSpPr txBox="1"/>
                <p:nvPr/>
              </p:nvSpPr>
              <p:spPr>
                <a:xfrm>
                  <a:off x="2502952" y="4011289"/>
                  <a:ext cx="1735722" cy="276999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200" dirty="0">
                      <a:solidFill>
                        <a:schemeClr val="bg1"/>
                      </a:solidFill>
                      <a:latin typeface="Century Gothic"/>
                      <a:cs typeface="Century Gothic"/>
                    </a:rPr>
                    <a:t>Infrastructure Review</a:t>
                  </a:r>
                  <a:endParaRPr lang="en-IN" sz="1200" dirty="0">
                    <a:solidFill>
                      <a:schemeClr val="bg1"/>
                    </a:solidFill>
                    <a:latin typeface="Century Gothic"/>
                    <a:cs typeface="Century Gothic"/>
                  </a:endParaRPr>
                </a:p>
              </p:txBody>
            </p:sp>
          </p:grpSp>
          <p:grpSp>
            <p:nvGrpSpPr>
              <p:cNvPr id="114" name="Group 113">
                <a:extLst>
                  <a:ext uri="{FF2B5EF4-FFF2-40B4-BE49-F238E27FC236}">
                    <a16:creationId xmlns="" xmlns:a16="http://schemas.microsoft.com/office/drawing/2014/main" id="{8C6BCB84-E6A4-48A4-9FD7-FE43DF44F83C}"/>
                  </a:ext>
                </a:extLst>
              </p:cNvPr>
              <p:cNvGrpSpPr/>
              <p:nvPr/>
            </p:nvGrpSpPr>
            <p:grpSpPr>
              <a:xfrm>
                <a:off x="4741545" y="3699482"/>
                <a:ext cx="1910568" cy="276999"/>
                <a:chOff x="4741545" y="3991751"/>
                <a:chExt cx="1910568" cy="276999"/>
              </a:xfrm>
            </p:grpSpPr>
            <p:sp>
              <p:nvSpPr>
                <p:cNvPr id="117" name="Rectangle: Rounded Corners 116">
                  <a:extLst>
                    <a:ext uri="{FF2B5EF4-FFF2-40B4-BE49-F238E27FC236}">
                      <a16:creationId xmlns="" xmlns:a16="http://schemas.microsoft.com/office/drawing/2014/main" id="{B45D430B-2916-4725-9F78-10B7273CBBAD}"/>
                    </a:ext>
                  </a:extLst>
                </p:cNvPr>
                <p:cNvSpPr/>
                <p:nvPr/>
              </p:nvSpPr>
              <p:spPr>
                <a:xfrm>
                  <a:off x="4741545" y="4033676"/>
                  <a:ext cx="1910568" cy="23222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1200" dirty="0">
                    <a:solidFill>
                      <a:schemeClr val="bg1"/>
                    </a:solidFill>
                    <a:latin typeface="Century Gothic"/>
                    <a:cs typeface="Century Gothic"/>
                  </a:endParaRPr>
                </a:p>
              </p:txBody>
            </p:sp>
            <p:sp>
              <p:nvSpPr>
                <p:cNvPr id="116" name="TextBox 115">
                  <a:extLst>
                    <a:ext uri="{FF2B5EF4-FFF2-40B4-BE49-F238E27FC236}">
                      <a16:creationId xmlns="" xmlns:a16="http://schemas.microsoft.com/office/drawing/2014/main" id="{E7C9E7EA-6581-43CE-96A5-9994E71DFA9C}"/>
                    </a:ext>
                  </a:extLst>
                </p:cNvPr>
                <p:cNvSpPr txBox="1"/>
                <p:nvPr/>
              </p:nvSpPr>
              <p:spPr>
                <a:xfrm>
                  <a:off x="5018699" y="3991751"/>
                  <a:ext cx="1356261" cy="276999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200" dirty="0">
                      <a:solidFill>
                        <a:schemeClr val="bg1"/>
                      </a:solidFill>
                      <a:latin typeface="Century Gothic"/>
                      <a:cs typeface="Century Gothic"/>
                    </a:rPr>
                    <a:t>Create Timeline</a:t>
                  </a:r>
                  <a:endParaRPr lang="en-IN" sz="1200" dirty="0">
                    <a:solidFill>
                      <a:schemeClr val="bg1"/>
                    </a:solidFill>
                    <a:latin typeface="Century Gothic"/>
                    <a:cs typeface="Century Gothic"/>
                  </a:endParaRPr>
                </a:p>
              </p:txBody>
            </p:sp>
          </p:grpSp>
          <p:grpSp>
            <p:nvGrpSpPr>
              <p:cNvPr id="159" name="Group 158">
                <a:extLst>
                  <a:ext uri="{FF2B5EF4-FFF2-40B4-BE49-F238E27FC236}">
                    <a16:creationId xmlns="" xmlns:a16="http://schemas.microsoft.com/office/drawing/2014/main" id="{7198A298-C308-424E-A118-C09409EC392E}"/>
                  </a:ext>
                </a:extLst>
              </p:cNvPr>
              <p:cNvGrpSpPr/>
              <p:nvPr/>
            </p:nvGrpSpPr>
            <p:grpSpPr>
              <a:xfrm>
                <a:off x="6730719" y="3697577"/>
                <a:ext cx="3505639" cy="276999"/>
                <a:chOff x="6730719" y="3991751"/>
                <a:chExt cx="3505639" cy="276999"/>
              </a:xfrm>
            </p:grpSpPr>
            <p:sp>
              <p:nvSpPr>
                <p:cNvPr id="162" name="Rectangle: Rounded Corners 161">
                  <a:extLst>
                    <a:ext uri="{FF2B5EF4-FFF2-40B4-BE49-F238E27FC236}">
                      <a16:creationId xmlns="" xmlns:a16="http://schemas.microsoft.com/office/drawing/2014/main" id="{D6ACA139-8F9A-4620-B8E9-D133DDC2D8F9}"/>
                    </a:ext>
                  </a:extLst>
                </p:cNvPr>
                <p:cNvSpPr/>
                <p:nvPr/>
              </p:nvSpPr>
              <p:spPr>
                <a:xfrm>
                  <a:off x="6730719" y="4033676"/>
                  <a:ext cx="3505639" cy="23222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1200" dirty="0">
                    <a:solidFill>
                      <a:schemeClr val="bg1"/>
                    </a:solidFill>
                    <a:latin typeface="Century Gothic"/>
                    <a:cs typeface="Century Gothic"/>
                  </a:endParaRPr>
                </a:p>
              </p:txBody>
            </p:sp>
            <p:sp>
              <p:nvSpPr>
                <p:cNvPr id="161" name="TextBox 160">
                  <a:extLst>
                    <a:ext uri="{FF2B5EF4-FFF2-40B4-BE49-F238E27FC236}">
                      <a16:creationId xmlns="" xmlns:a16="http://schemas.microsoft.com/office/drawing/2014/main" id="{CF6C7C08-AA29-4A7D-916C-47D0B9CEB634}"/>
                    </a:ext>
                  </a:extLst>
                </p:cNvPr>
                <p:cNvSpPr txBox="1"/>
                <p:nvPr/>
              </p:nvSpPr>
              <p:spPr>
                <a:xfrm>
                  <a:off x="7537270" y="3991751"/>
                  <a:ext cx="1931613" cy="276999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200" dirty="0">
                      <a:solidFill>
                        <a:schemeClr val="bg1"/>
                      </a:solidFill>
                      <a:latin typeface="Century Gothic"/>
                      <a:cs typeface="Century Gothic"/>
                    </a:rPr>
                    <a:t>Build New Infrastructure</a:t>
                  </a:r>
                  <a:endParaRPr lang="en-IN" sz="1200" dirty="0">
                    <a:solidFill>
                      <a:schemeClr val="bg1"/>
                    </a:solidFill>
                    <a:latin typeface="Century Gothic"/>
                    <a:cs typeface="Century Gothic"/>
                  </a:endParaRPr>
                </a:p>
              </p:txBody>
            </p:sp>
          </p:grpSp>
        </p:grpSp>
      </p:grpSp>
      <p:sp>
        <p:nvSpPr>
          <p:cNvPr id="174" name="Rectangle 173"/>
          <p:cNvSpPr/>
          <p:nvPr/>
        </p:nvSpPr>
        <p:spPr>
          <a:xfrm>
            <a:off x="1719387" y="326041"/>
            <a:ext cx="8754452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400" dirty="0" smtClean="0">
                <a:latin typeface="Century Gothic"/>
                <a:cs typeface="Century Gothic"/>
              </a:rPr>
              <a:t>Quarter One Roadmap</a:t>
            </a:r>
            <a:endParaRPr lang="en-US" sz="3400" dirty="0">
              <a:solidFill>
                <a:schemeClr val="tx1">
                  <a:lumMod val="65000"/>
                  <a:lumOff val="35000"/>
                </a:schemeClr>
              </a:solidFill>
              <a:latin typeface="Century Gothic"/>
              <a:cs typeface="Century Gothic"/>
            </a:endParaRPr>
          </a:p>
        </p:txBody>
      </p:sp>
      <p:sp>
        <p:nvSpPr>
          <p:cNvPr id="128" name="Rectangle: Rounded Corners 71">
            <a:extLst>
              <a:ext uri="{FF2B5EF4-FFF2-40B4-BE49-F238E27FC236}">
                <a16:creationId xmlns="" xmlns:a16="http://schemas.microsoft.com/office/drawing/2014/main" id="{974EFA28-952E-4F5D-AE91-DBE5B2B1C88D}"/>
              </a:ext>
            </a:extLst>
          </p:cNvPr>
          <p:cNvSpPr/>
          <p:nvPr/>
        </p:nvSpPr>
        <p:spPr>
          <a:xfrm>
            <a:off x="6225194" y="1745552"/>
            <a:ext cx="1910568" cy="232224"/>
          </a:xfrm>
          <a:prstGeom prst="roundRect">
            <a:avLst>
              <a:gd name="adj" fmla="val 50000"/>
            </a:avLst>
          </a:prstGeom>
          <a:solidFill>
            <a:srgbClr val="182D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dirty="0">
              <a:solidFill>
                <a:schemeClr val="bg1"/>
              </a:solidFill>
              <a:latin typeface="Century Gothic"/>
              <a:cs typeface="Century Gothic"/>
            </a:endParaRPr>
          </a:p>
        </p:txBody>
      </p:sp>
      <p:sp>
        <p:nvSpPr>
          <p:cNvPr id="140" name="Rectangle: Rounded Corners 71">
            <a:extLst>
              <a:ext uri="{FF2B5EF4-FFF2-40B4-BE49-F238E27FC236}">
                <a16:creationId xmlns="" xmlns:a16="http://schemas.microsoft.com/office/drawing/2014/main" id="{974EFA28-952E-4F5D-AE91-DBE5B2B1C88D}"/>
              </a:ext>
            </a:extLst>
          </p:cNvPr>
          <p:cNvSpPr/>
          <p:nvPr/>
        </p:nvSpPr>
        <p:spPr>
          <a:xfrm>
            <a:off x="10109441" y="1722106"/>
            <a:ext cx="1910568" cy="232224"/>
          </a:xfrm>
          <a:prstGeom prst="roundRect">
            <a:avLst>
              <a:gd name="adj" fmla="val 50000"/>
            </a:avLst>
          </a:prstGeom>
          <a:solidFill>
            <a:srgbClr val="182D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dirty="0">
              <a:solidFill>
                <a:schemeClr val="bg1"/>
              </a:solidFill>
              <a:latin typeface="Century Gothic"/>
              <a:cs typeface="Century Gothic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="" xmlns:a16="http://schemas.microsoft.com/office/drawing/2014/main" id="{7EA7CDCB-0BE3-4D87-B6B7-C1DE297B7E04}"/>
              </a:ext>
            </a:extLst>
          </p:cNvPr>
          <p:cNvSpPr txBox="1"/>
          <p:nvPr/>
        </p:nvSpPr>
        <p:spPr>
          <a:xfrm>
            <a:off x="3015945" y="1711197"/>
            <a:ext cx="17402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Century Gothic"/>
                <a:cs typeface="Century Gothic"/>
              </a:rPr>
              <a:t>Management Offsite</a:t>
            </a:r>
            <a:endParaRPr lang="en-IN" sz="1200" dirty="0">
              <a:solidFill>
                <a:schemeClr val="bg1"/>
              </a:solidFill>
              <a:latin typeface="Century Gothic"/>
              <a:cs typeface="Century Gothic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509384" y="2117597"/>
            <a:ext cx="1910568" cy="276999"/>
            <a:chOff x="3509384" y="2117597"/>
            <a:chExt cx="1910568" cy="276999"/>
          </a:xfrm>
        </p:grpSpPr>
        <p:sp>
          <p:nvSpPr>
            <p:cNvPr id="123" name="Rectangle: Rounded Corners 71">
              <a:extLst>
                <a:ext uri="{FF2B5EF4-FFF2-40B4-BE49-F238E27FC236}">
                  <a16:creationId xmlns="" xmlns:a16="http://schemas.microsoft.com/office/drawing/2014/main" id="{974EFA28-952E-4F5D-AE91-DBE5B2B1C88D}"/>
                </a:ext>
              </a:extLst>
            </p:cNvPr>
            <p:cNvSpPr/>
            <p:nvPr/>
          </p:nvSpPr>
          <p:spPr>
            <a:xfrm>
              <a:off x="3509384" y="2155859"/>
              <a:ext cx="1910568" cy="232224"/>
            </a:xfrm>
            <a:prstGeom prst="roundRect">
              <a:avLst>
                <a:gd name="adj" fmla="val 50000"/>
              </a:avLst>
            </a:prstGeom>
            <a:solidFill>
              <a:srgbClr val="182D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200" dirty="0">
                <a:solidFill>
                  <a:schemeClr val="bg1"/>
                </a:solidFill>
                <a:latin typeface="Century Gothic"/>
                <a:cs typeface="Century Gothic"/>
              </a:endParaRPr>
            </a:p>
          </p:txBody>
        </p:sp>
        <p:sp>
          <p:nvSpPr>
            <p:cNvPr id="125" name="TextBox 124">
              <a:extLst>
                <a:ext uri="{FF2B5EF4-FFF2-40B4-BE49-F238E27FC236}">
                  <a16:creationId xmlns="" xmlns:a16="http://schemas.microsoft.com/office/drawing/2014/main" id="{7EA7CDCB-0BE3-4D87-B6B7-C1DE297B7E04}"/>
                </a:ext>
              </a:extLst>
            </p:cNvPr>
            <p:cNvSpPr txBox="1"/>
            <p:nvPr/>
          </p:nvSpPr>
          <p:spPr>
            <a:xfrm>
              <a:off x="3793815" y="2117597"/>
              <a:ext cx="138812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  <a:latin typeface="Century Gothic"/>
                  <a:cs typeface="Century Gothic"/>
                </a:rPr>
                <a:t>All Hands Offsite</a:t>
              </a:r>
              <a:endParaRPr lang="en-IN" sz="1200" dirty="0">
                <a:solidFill>
                  <a:schemeClr val="bg1"/>
                </a:solidFill>
                <a:latin typeface="Century Gothic"/>
                <a:cs typeface="Century Gothic"/>
              </a:endParaRPr>
            </a:p>
          </p:txBody>
        </p:sp>
      </p:grpSp>
      <p:sp>
        <p:nvSpPr>
          <p:cNvPr id="130" name="TextBox 129">
            <a:extLst>
              <a:ext uri="{FF2B5EF4-FFF2-40B4-BE49-F238E27FC236}">
                <a16:creationId xmlns="" xmlns:a16="http://schemas.microsoft.com/office/drawing/2014/main" id="{7EA7CDCB-0BE3-4D87-B6B7-C1DE297B7E04}"/>
              </a:ext>
            </a:extLst>
          </p:cNvPr>
          <p:cNvSpPr txBox="1"/>
          <p:nvPr/>
        </p:nvSpPr>
        <p:spPr>
          <a:xfrm>
            <a:off x="6300966" y="1707290"/>
            <a:ext cx="18054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Century Gothic"/>
                <a:cs typeface="Century Gothic"/>
              </a:rPr>
              <a:t>Phase One Complete</a:t>
            </a:r>
            <a:endParaRPr lang="en-IN" sz="1200" dirty="0">
              <a:solidFill>
                <a:schemeClr val="bg1"/>
              </a:solidFill>
              <a:latin typeface="Century Gothic"/>
              <a:cs typeface="Century Gothic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6866092" y="2113689"/>
            <a:ext cx="1910568" cy="276999"/>
            <a:chOff x="6866092" y="2113689"/>
            <a:chExt cx="1910568" cy="276999"/>
          </a:xfrm>
        </p:grpSpPr>
        <p:sp>
          <p:nvSpPr>
            <p:cNvPr id="133" name="Rectangle: Rounded Corners 71">
              <a:extLst>
                <a:ext uri="{FF2B5EF4-FFF2-40B4-BE49-F238E27FC236}">
                  <a16:creationId xmlns="" xmlns:a16="http://schemas.microsoft.com/office/drawing/2014/main" id="{974EFA28-952E-4F5D-AE91-DBE5B2B1C88D}"/>
                </a:ext>
              </a:extLst>
            </p:cNvPr>
            <p:cNvSpPr/>
            <p:nvPr/>
          </p:nvSpPr>
          <p:spPr>
            <a:xfrm>
              <a:off x="6866092" y="2151952"/>
              <a:ext cx="1910568" cy="232224"/>
            </a:xfrm>
            <a:prstGeom prst="roundRect">
              <a:avLst>
                <a:gd name="adj" fmla="val 50000"/>
              </a:avLst>
            </a:prstGeom>
            <a:solidFill>
              <a:srgbClr val="182D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200" dirty="0">
                <a:solidFill>
                  <a:schemeClr val="bg1"/>
                </a:solidFill>
                <a:latin typeface="Century Gothic"/>
                <a:cs typeface="Century Gothic"/>
              </a:endParaRPr>
            </a:p>
          </p:txBody>
        </p:sp>
        <p:sp>
          <p:nvSpPr>
            <p:cNvPr id="135" name="TextBox 134">
              <a:extLst>
                <a:ext uri="{FF2B5EF4-FFF2-40B4-BE49-F238E27FC236}">
                  <a16:creationId xmlns="" xmlns:a16="http://schemas.microsoft.com/office/drawing/2014/main" id="{7EA7CDCB-0BE3-4D87-B6B7-C1DE297B7E04}"/>
                </a:ext>
              </a:extLst>
            </p:cNvPr>
            <p:cNvSpPr txBox="1"/>
            <p:nvPr/>
          </p:nvSpPr>
          <p:spPr>
            <a:xfrm>
              <a:off x="7227060" y="2113689"/>
              <a:ext cx="123505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  <a:latin typeface="Century Gothic"/>
                  <a:cs typeface="Century Gothic"/>
                </a:rPr>
                <a:t>Public Launch</a:t>
              </a:r>
              <a:endParaRPr lang="en-IN" sz="1200" dirty="0">
                <a:solidFill>
                  <a:schemeClr val="bg1"/>
                </a:solidFill>
                <a:latin typeface="Century Gothic"/>
                <a:cs typeface="Century Gothic"/>
              </a:endParaRPr>
            </a:p>
          </p:txBody>
        </p:sp>
      </p:grpSp>
      <p:sp>
        <p:nvSpPr>
          <p:cNvPr id="143" name="TextBox 142">
            <a:extLst>
              <a:ext uri="{FF2B5EF4-FFF2-40B4-BE49-F238E27FC236}">
                <a16:creationId xmlns="" xmlns:a16="http://schemas.microsoft.com/office/drawing/2014/main" id="{7EA7CDCB-0BE3-4D87-B6B7-C1DE297B7E04}"/>
              </a:ext>
            </a:extLst>
          </p:cNvPr>
          <p:cNvSpPr txBox="1"/>
          <p:nvPr/>
        </p:nvSpPr>
        <p:spPr>
          <a:xfrm>
            <a:off x="10201404" y="1703382"/>
            <a:ext cx="17730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Century Gothic"/>
                <a:cs typeface="Century Gothic"/>
              </a:rPr>
              <a:t>Phase Two Complete</a:t>
            </a:r>
            <a:endParaRPr lang="en-IN" sz="1200" dirty="0">
              <a:solidFill>
                <a:schemeClr val="bg1"/>
              </a:solidFill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158002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" grpId="0" animBg="1"/>
      <p:bldP spid="128" grpId="0" animBg="1"/>
      <p:bldP spid="14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amuel-zeller-34751-unsplash.jpg"/>
          <p:cNvPicPr>
            <a:picLocks noChangeAspect="1"/>
          </p:cNvPicPr>
          <p:nvPr/>
        </p:nvPicPr>
        <p:blipFill rotWithShape="1">
          <a:blip r:embed="rId3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21" r="13849" b="17306"/>
          <a:stretch/>
        </p:blipFill>
        <p:spPr>
          <a:xfrm>
            <a:off x="6223000" y="0"/>
            <a:ext cx="5969000" cy="6858000"/>
          </a:xfrm>
          <a:prstGeom prst="rect">
            <a:avLst/>
          </a:prstGeom>
        </p:spPr>
      </p:pic>
      <p:pic>
        <p:nvPicPr>
          <p:cNvPr id="6" name="Picture 5" descr="Untitled-1.psd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41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715818" y="368323"/>
            <a:ext cx="3994727" cy="5232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3400" dirty="0">
                <a:latin typeface="Century Gothic"/>
                <a:cs typeface="Century Gothic"/>
              </a:rPr>
              <a:t>Agenda</a:t>
            </a:r>
          </a:p>
        </p:txBody>
      </p:sp>
      <p:sp>
        <p:nvSpPr>
          <p:cNvPr id="25" name="Oval 24"/>
          <p:cNvSpPr/>
          <p:nvPr/>
        </p:nvSpPr>
        <p:spPr>
          <a:xfrm>
            <a:off x="509079" y="1527750"/>
            <a:ext cx="566990" cy="56699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Century Gothic"/>
                <a:cs typeface="Century Gothic"/>
              </a:rPr>
              <a:t>1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157573" y="1444519"/>
            <a:ext cx="400234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Century Gothic"/>
                <a:cs typeface="Century Gothic"/>
              </a:rPr>
              <a:t>To assess 2019 quarter </a:t>
            </a:r>
            <a:r>
              <a:rPr lang="en-US" sz="2000" dirty="0">
                <a:latin typeface="Century Gothic"/>
                <a:cs typeface="Century Gothic"/>
              </a:rPr>
              <a:t>o</a:t>
            </a:r>
            <a:r>
              <a:rPr lang="en-US" sz="2000" dirty="0" smtClean="0">
                <a:latin typeface="Century Gothic"/>
                <a:cs typeface="Century Gothic"/>
              </a:rPr>
              <a:t>ne performance status</a:t>
            </a:r>
            <a:endParaRPr lang="en-US" sz="2000" dirty="0">
              <a:latin typeface="Century Gothic"/>
              <a:cs typeface="Century Gothic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509079" y="2790257"/>
            <a:ext cx="566990" cy="56699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Century Gothic"/>
                <a:cs typeface="Century Gothic"/>
              </a:rPr>
              <a:t>2</a:t>
            </a:r>
          </a:p>
        </p:txBody>
      </p:sp>
      <p:sp>
        <p:nvSpPr>
          <p:cNvPr id="30" name="Rectangle 29"/>
          <p:cNvSpPr/>
          <p:nvPr/>
        </p:nvSpPr>
        <p:spPr>
          <a:xfrm>
            <a:off x="1157573" y="2688883"/>
            <a:ext cx="400234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Century Gothic"/>
                <a:cs typeface="Century Gothic"/>
              </a:rPr>
              <a:t>To focus on critical issues, </a:t>
            </a:r>
            <a:endParaRPr lang="en-US" sz="2000" dirty="0" smtClean="0">
              <a:latin typeface="Century Gothic"/>
              <a:cs typeface="Century Gothic"/>
            </a:endParaRPr>
          </a:p>
          <a:p>
            <a:r>
              <a:rPr lang="en-US" sz="2000" dirty="0" smtClean="0">
                <a:latin typeface="Century Gothic"/>
                <a:cs typeface="Century Gothic"/>
              </a:rPr>
              <a:t>goals </a:t>
            </a:r>
            <a:r>
              <a:rPr lang="en-US" sz="2000" dirty="0">
                <a:latin typeface="Century Gothic"/>
                <a:cs typeface="Century Gothic"/>
              </a:rPr>
              <a:t>and objectives</a:t>
            </a:r>
          </a:p>
        </p:txBody>
      </p:sp>
      <p:sp>
        <p:nvSpPr>
          <p:cNvPr id="32" name="Oval 31"/>
          <p:cNvSpPr/>
          <p:nvPr/>
        </p:nvSpPr>
        <p:spPr>
          <a:xfrm>
            <a:off x="509079" y="4216051"/>
            <a:ext cx="566990" cy="56699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FF"/>
                </a:solidFill>
                <a:latin typeface="Century Gothic"/>
                <a:cs typeface="Century Gothic"/>
              </a:rPr>
              <a:t>3</a:t>
            </a:r>
          </a:p>
        </p:txBody>
      </p:sp>
      <p:sp>
        <p:nvSpPr>
          <p:cNvPr id="33" name="Rectangle 32"/>
          <p:cNvSpPr/>
          <p:nvPr/>
        </p:nvSpPr>
        <p:spPr>
          <a:xfrm>
            <a:off x="1157573" y="3969533"/>
            <a:ext cx="437599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Century Gothic"/>
                <a:cs typeface="Century Gothic"/>
              </a:rPr>
              <a:t>To reinforce the accountability and action plans of each team </a:t>
            </a:r>
            <a:endParaRPr lang="en-US" sz="2000" dirty="0" smtClean="0">
              <a:latin typeface="Century Gothic"/>
              <a:cs typeface="Century Gothic"/>
            </a:endParaRPr>
          </a:p>
          <a:p>
            <a:r>
              <a:rPr lang="en-US" sz="2000" dirty="0" smtClean="0">
                <a:latin typeface="Century Gothic"/>
                <a:cs typeface="Century Gothic"/>
              </a:rPr>
              <a:t>or </a:t>
            </a:r>
            <a:r>
              <a:rPr lang="en-US" sz="2000" dirty="0">
                <a:latin typeface="Century Gothic"/>
                <a:cs typeface="Century Gothic"/>
              </a:rPr>
              <a:t>individual</a:t>
            </a:r>
          </a:p>
        </p:txBody>
      </p:sp>
      <p:sp>
        <p:nvSpPr>
          <p:cNvPr id="35" name="Oval 34"/>
          <p:cNvSpPr/>
          <p:nvPr/>
        </p:nvSpPr>
        <p:spPr>
          <a:xfrm>
            <a:off x="509079" y="5623702"/>
            <a:ext cx="566990" cy="56699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FF"/>
                </a:solidFill>
                <a:latin typeface="Century Gothic"/>
                <a:cs typeface="Century Gothic"/>
              </a:rPr>
              <a:t>4</a:t>
            </a:r>
          </a:p>
        </p:txBody>
      </p:sp>
      <p:sp>
        <p:nvSpPr>
          <p:cNvPr id="36" name="Rectangle 35"/>
          <p:cNvSpPr/>
          <p:nvPr/>
        </p:nvSpPr>
        <p:spPr>
          <a:xfrm>
            <a:off x="1157573" y="5540471"/>
            <a:ext cx="400234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Century Gothic"/>
                <a:cs typeface="Century Gothic"/>
              </a:rPr>
              <a:t>To </a:t>
            </a:r>
            <a:r>
              <a:rPr lang="en-US" sz="2000" dirty="0" smtClean="0">
                <a:solidFill>
                  <a:srgbClr val="000000"/>
                </a:solidFill>
                <a:latin typeface="Century Gothic"/>
                <a:cs typeface="Century Gothic"/>
              </a:rPr>
              <a:t>remove current barriers and identify possible future barriers</a:t>
            </a:r>
            <a:endParaRPr lang="en-US" sz="2000" dirty="0">
              <a:solidFill>
                <a:srgbClr val="000000"/>
              </a:solidFill>
              <a:latin typeface="Century Gothic"/>
              <a:cs typeface="Century Gothic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5081285" y="-1788081"/>
            <a:ext cx="10434162" cy="10434162"/>
            <a:chOff x="5081285" y="-1788081"/>
            <a:chExt cx="10434162" cy="10434162"/>
          </a:xfrm>
        </p:grpSpPr>
        <p:sp>
          <p:nvSpPr>
            <p:cNvPr id="23" name="Oval 22"/>
            <p:cNvSpPr/>
            <p:nvPr/>
          </p:nvSpPr>
          <p:spPr>
            <a:xfrm>
              <a:off x="5081285" y="2746472"/>
              <a:ext cx="78442" cy="78442"/>
            </a:xfrm>
            <a:prstGeom prst="ellipse">
              <a:avLst/>
            </a:prstGeom>
            <a:solidFill>
              <a:srgbClr val="00A5D3"/>
            </a:solidFill>
            <a:ln>
              <a:solidFill>
                <a:srgbClr val="00A5D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entury Gothic"/>
                <a:cs typeface="Century Gothic"/>
              </a:endParaRPr>
            </a:p>
          </p:txBody>
        </p:sp>
        <p:sp>
          <p:nvSpPr>
            <p:cNvPr id="19" name="Arc 18"/>
            <p:cNvSpPr/>
            <p:nvPr/>
          </p:nvSpPr>
          <p:spPr>
            <a:xfrm>
              <a:off x="5081285" y="-1788081"/>
              <a:ext cx="10434162" cy="10434162"/>
            </a:xfrm>
            <a:prstGeom prst="arc">
              <a:avLst>
                <a:gd name="adj1" fmla="val 11234594"/>
                <a:gd name="adj2" fmla="val 13442875"/>
              </a:avLst>
            </a:prstGeom>
            <a:ln>
              <a:solidFill>
                <a:srgbClr val="00A5D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Century Gothic"/>
                <a:cs typeface="Century Gothic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737460" y="-634749"/>
            <a:ext cx="8207966" cy="8127498"/>
            <a:chOff x="5737460" y="-634749"/>
            <a:chExt cx="8207966" cy="8127498"/>
          </a:xfrm>
        </p:grpSpPr>
        <p:sp>
          <p:nvSpPr>
            <p:cNvPr id="21" name="Oval 20"/>
            <p:cNvSpPr/>
            <p:nvPr/>
          </p:nvSpPr>
          <p:spPr>
            <a:xfrm>
              <a:off x="5937452" y="2252307"/>
              <a:ext cx="78442" cy="78442"/>
            </a:xfrm>
            <a:prstGeom prst="ellipse">
              <a:avLst/>
            </a:prstGeom>
            <a:solidFill>
              <a:srgbClr val="00A5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entury Gothic"/>
                <a:cs typeface="Century Gothic"/>
              </a:endParaRP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5737460" y="-634749"/>
              <a:ext cx="8207966" cy="8127498"/>
              <a:chOff x="5737460" y="-634749"/>
              <a:chExt cx="8207966" cy="8127498"/>
            </a:xfrm>
          </p:grpSpPr>
          <p:grpSp>
            <p:nvGrpSpPr>
              <p:cNvPr id="10" name="Group 9"/>
              <p:cNvGrpSpPr/>
              <p:nvPr/>
            </p:nvGrpSpPr>
            <p:grpSpPr>
              <a:xfrm>
                <a:off x="5817928" y="-634749"/>
                <a:ext cx="8127498" cy="8127498"/>
                <a:chOff x="5817928" y="-634749"/>
                <a:chExt cx="8127498" cy="8127498"/>
              </a:xfrm>
            </p:grpSpPr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xmlns="" id="{6A3FA597-E08C-4939-81BB-DA080539A0E2}"/>
                    </a:ext>
                  </a:extLst>
                </p:cNvPr>
                <p:cNvSpPr/>
                <p:nvPr/>
              </p:nvSpPr>
              <p:spPr>
                <a:xfrm>
                  <a:off x="6211382" y="1444519"/>
                  <a:ext cx="160935" cy="160935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00A5D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Century Gothic"/>
                    <a:cs typeface="Century Gothic"/>
                  </a:endParaRPr>
                </a:p>
              </p:txBody>
            </p:sp>
            <p:sp>
              <p:nvSpPr>
                <p:cNvPr id="18" name="Arc 17"/>
                <p:cNvSpPr/>
                <p:nvPr/>
              </p:nvSpPr>
              <p:spPr>
                <a:xfrm>
                  <a:off x="5817928" y="-634749"/>
                  <a:ext cx="8127498" cy="8127498"/>
                </a:xfrm>
                <a:prstGeom prst="arc">
                  <a:avLst>
                    <a:gd name="adj1" fmla="val 6981194"/>
                    <a:gd name="adj2" fmla="val 12419383"/>
                  </a:avLst>
                </a:prstGeom>
                <a:ln>
                  <a:solidFill>
                    <a:schemeClr val="accent5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Century Gothic"/>
                    <a:cs typeface="Century Gothic"/>
                  </a:endParaRPr>
                </a:p>
              </p:txBody>
            </p:sp>
          </p:grp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xmlns="" id="{E891CAF4-6A10-47B4-A278-2F546B0332D7}"/>
                  </a:ext>
                </a:extLst>
              </p:cNvPr>
              <p:cNvSpPr/>
              <p:nvPr/>
            </p:nvSpPr>
            <p:spPr>
              <a:xfrm>
                <a:off x="5737460" y="3179933"/>
                <a:ext cx="160935" cy="16093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00A5D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entury Gothic"/>
                  <a:cs typeface="Century Gothic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726549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3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3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10000" fill="hold"/>
                                        <p:tgtEl>
                                          <p:spTgt spid="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/>
      <p:bldP spid="29" grpId="0" animBg="1"/>
      <p:bldP spid="30" grpId="0"/>
      <p:bldP spid="32" grpId="0" animBg="1"/>
      <p:bldP spid="33" grpId="0"/>
      <p:bldP spid="35" grpId="0" animBg="1"/>
      <p:bldP spid="3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amuel-zeller-34751-unsplash.jpg"/>
          <p:cNvPicPr>
            <a:picLocks noChangeAspect="1"/>
          </p:cNvPicPr>
          <p:nvPr/>
        </p:nvPicPr>
        <p:blipFill rotWithShape="1">
          <a:blip r:embed="rId3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21" r="13849" b="17306"/>
          <a:stretch/>
        </p:blipFill>
        <p:spPr>
          <a:xfrm>
            <a:off x="0" y="0"/>
            <a:ext cx="5969000" cy="6858000"/>
          </a:xfrm>
          <a:prstGeom prst="rect">
            <a:avLst/>
          </a:prstGeom>
        </p:spPr>
      </p:pic>
      <p:pic>
        <p:nvPicPr>
          <p:cNvPr id="6" name="Picture 5" descr="Untitled-1.psd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41"/>
          <a:stretch/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6864908" y="368323"/>
            <a:ext cx="4735413" cy="5232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3400" dirty="0" smtClean="0">
                <a:latin typeface="Century Gothic"/>
                <a:cs typeface="Century Gothic"/>
              </a:rPr>
              <a:t>Table of Contents</a:t>
            </a:r>
            <a:endParaRPr lang="en-US" sz="3400" dirty="0">
              <a:latin typeface="Century Gothic"/>
              <a:cs typeface="Century Gothic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7403419" y="1527750"/>
            <a:ext cx="566990" cy="56699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Century Gothic"/>
                <a:cs typeface="Century Gothic"/>
              </a:rPr>
              <a:t>1</a:t>
            </a:r>
          </a:p>
        </p:txBody>
      </p:sp>
      <p:sp>
        <p:nvSpPr>
          <p:cNvPr id="26" name="Rectangle 25"/>
          <p:cNvSpPr/>
          <p:nvPr/>
        </p:nvSpPr>
        <p:spPr>
          <a:xfrm>
            <a:off x="8051913" y="1581285"/>
            <a:ext cx="400234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chemeClr val="accent2"/>
                </a:solidFill>
                <a:latin typeface="Century Gothic"/>
                <a:cs typeface="Century Gothic"/>
              </a:rPr>
              <a:t>Business Overview</a:t>
            </a:r>
            <a:endParaRPr lang="en-US" sz="2000" b="1" dirty="0">
              <a:solidFill>
                <a:schemeClr val="accent2"/>
              </a:solidFill>
              <a:latin typeface="Century Gothic"/>
              <a:cs typeface="Century Gothic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7403419" y="2477649"/>
            <a:ext cx="566990" cy="56699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Century Gothic"/>
                <a:cs typeface="Century Gothic"/>
              </a:rPr>
              <a:t>2</a:t>
            </a:r>
          </a:p>
        </p:txBody>
      </p:sp>
      <p:sp>
        <p:nvSpPr>
          <p:cNvPr id="30" name="Rectangle 29"/>
          <p:cNvSpPr/>
          <p:nvPr/>
        </p:nvSpPr>
        <p:spPr>
          <a:xfrm>
            <a:off x="8051913" y="2552117"/>
            <a:ext cx="400234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Century Gothic"/>
                <a:cs typeface="Century Gothic"/>
              </a:rPr>
              <a:t>Financial Performance</a:t>
            </a:r>
            <a:endParaRPr lang="en-US" sz="2000" dirty="0">
              <a:latin typeface="Century Gothic"/>
              <a:cs typeface="Century Gothic"/>
            </a:endParaRPr>
          </a:p>
        </p:txBody>
      </p:sp>
      <p:sp>
        <p:nvSpPr>
          <p:cNvPr id="32" name="Oval 31"/>
          <p:cNvSpPr/>
          <p:nvPr/>
        </p:nvSpPr>
        <p:spPr>
          <a:xfrm>
            <a:off x="7403419" y="3434531"/>
            <a:ext cx="566990" cy="56699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FF"/>
                </a:solidFill>
                <a:latin typeface="Century Gothic"/>
                <a:cs typeface="Century Gothic"/>
              </a:rPr>
              <a:t>3</a:t>
            </a:r>
          </a:p>
        </p:txBody>
      </p:sp>
      <p:sp>
        <p:nvSpPr>
          <p:cNvPr id="33" name="Rectangle 32"/>
          <p:cNvSpPr/>
          <p:nvPr/>
        </p:nvSpPr>
        <p:spPr>
          <a:xfrm>
            <a:off x="8051913" y="3481083"/>
            <a:ext cx="437599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Century Gothic"/>
                <a:cs typeface="Century Gothic"/>
              </a:rPr>
              <a:t>Client &amp; Project Updates</a:t>
            </a:r>
            <a:endParaRPr lang="en-US" sz="2000" dirty="0">
              <a:latin typeface="Century Gothic"/>
              <a:cs typeface="Century Gothic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7403419" y="4353732"/>
            <a:ext cx="566990" cy="56699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FF"/>
                </a:solidFill>
                <a:latin typeface="Century Gothic"/>
                <a:cs typeface="Century Gothic"/>
              </a:rPr>
              <a:t>4</a:t>
            </a:r>
          </a:p>
        </p:txBody>
      </p:sp>
      <p:sp>
        <p:nvSpPr>
          <p:cNvPr id="36" name="Rectangle 35"/>
          <p:cNvSpPr/>
          <p:nvPr/>
        </p:nvSpPr>
        <p:spPr>
          <a:xfrm>
            <a:off x="8051913" y="4407267"/>
            <a:ext cx="400234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000000"/>
                </a:solidFill>
                <a:latin typeface="Century Gothic"/>
                <a:cs typeface="Century Gothic"/>
              </a:rPr>
              <a:t>Competitor’s Analysis</a:t>
            </a:r>
            <a:endParaRPr lang="en-US" sz="2000" dirty="0">
              <a:solidFill>
                <a:srgbClr val="000000"/>
              </a:solidFill>
              <a:latin typeface="Century Gothic"/>
              <a:cs typeface="Century Gothic"/>
            </a:endParaRPr>
          </a:p>
        </p:txBody>
      </p:sp>
      <p:grpSp>
        <p:nvGrpSpPr>
          <p:cNvPr id="9" name="Group 8"/>
          <p:cNvGrpSpPr/>
          <p:nvPr/>
        </p:nvGrpSpPr>
        <p:grpSpPr>
          <a:xfrm flipH="1">
            <a:off x="-3518479" y="-1606646"/>
            <a:ext cx="10434162" cy="10434162"/>
            <a:chOff x="5081285" y="-1788081"/>
            <a:chExt cx="10434162" cy="10434162"/>
          </a:xfrm>
        </p:grpSpPr>
        <p:sp>
          <p:nvSpPr>
            <p:cNvPr id="23" name="Oval 22"/>
            <p:cNvSpPr/>
            <p:nvPr/>
          </p:nvSpPr>
          <p:spPr>
            <a:xfrm>
              <a:off x="5081285" y="2746472"/>
              <a:ext cx="78442" cy="78442"/>
            </a:xfrm>
            <a:prstGeom prst="ellipse">
              <a:avLst/>
            </a:prstGeom>
            <a:solidFill>
              <a:srgbClr val="00A5D3"/>
            </a:solidFill>
            <a:ln>
              <a:solidFill>
                <a:srgbClr val="00A5D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entury Gothic"/>
                <a:cs typeface="Century Gothic"/>
              </a:endParaRPr>
            </a:p>
          </p:txBody>
        </p:sp>
        <p:sp>
          <p:nvSpPr>
            <p:cNvPr id="19" name="Arc 18"/>
            <p:cNvSpPr/>
            <p:nvPr/>
          </p:nvSpPr>
          <p:spPr>
            <a:xfrm>
              <a:off x="5081285" y="-1788081"/>
              <a:ext cx="10434162" cy="10434162"/>
            </a:xfrm>
            <a:prstGeom prst="arc">
              <a:avLst>
                <a:gd name="adj1" fmla="val 11234594"/>
                <a:gd name="adj2" fmla="val 13442875"/>
              </a:avLst>
            </a:prstGeom>
            <a:ln>
              <a:solidFill>
                <a:srgbClr val="00A5D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Century Gothic"/>
                <a:cs typeface="Century Gothic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 flipH="1">
            <a:off x="-1918886" y="-634749"/>
            <a:ext cx="8207966" cy="8127498"/>
            <a:chOff x="5737460" y="-634749"/>
            <a:chExt cx="8207966" cy="8127498"/>
          </a:xfrm>
        </p:grpSpPr>
        <p:sp>
          <p:nvSpPr>
            <p:cNvPr id="21" name="Oval 20"/>
            <p:cNvSpPr/>
            <p:nvPr/>
          </p:nvSpPr>
          <p:spPr>
            <a:xfrm>
              <a:off x="5937452" y="2252307"/>
              <a:ext cx="78442" cy="78442"/>
            </a:xfrm>
            <a:prstGeom prst="ellipse">
              <a:avLst/>
            </a:prstGeom>
            <a:solidFill>
              <a:srgbClr val="00A5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entury Gothic"/>
                <a:cs typeface="Century Gothic"/>
              </a:endParaRP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5737460" y="-634749"/>
              <a:ext cx="8207966" cy="8127498"/>
              <a:chOff x="5737460" y="-634749"/>
              <a:chExt cx="8207966" cy="8127498"/>
            </a:xfrm>
          </p:grpSpPr>
          <p:grpSp>
            <p:nvGrpSpPr>
              <p:cNvPr id="10" name="Group 9"/>
              <p:cNvGrpSpPr/>
              <p:nvPr/>
            </p:nvGrpSpPr>
            <p:grpSpPr>
              <a:xfrm>
                <a:off x="5817928" y="-634749"/>
                <a:ext cx="8127498" cy="8127498"/>
                <a:chOff x="5817928" y="-634749"/>
                <a:chExt cx="8127498" cy="8127498"/>
              </a:xfrm>
            </p:grpSpPr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xmlns="" id="{6A3FA597-E08C-4939-81BB-DA080539A0E2}"/>
                    </a:ext>
                  </a:extLst>
                </p:cNvPr>
                <p:cNvSpPr/>
                <p:nvPr/>
              </p:nvSpPr>
              <p:spPr>
                <a:xfrm>
                  <a:off x="6211382" y="1444519"/>
                  <a:ext cx="160935" cy="160935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00A5D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Century Gothic"/>
                    <a:cs typeface="Century Gothic"/>
                  </a:endParaRPr>
                </a:p>
              </p:txBody>
            </p:sp>
            <p:sp>
              <p:nvSpPr>
                <p:cNvPr id="18" name="Arc 17"/>
                <p:cNvSpPr/>
                <p:nvPr/>
              </p:nvSpPr>
              <p:spPr>
                <a:xfrm>
                  <a:off x="5817928" y="-634749"/>
                  <a:ext cx="8127498" cy="8127498"/>
                </a:xfrm>
                <a:prstGeom prst="arc">
                  <a:avLst>
                    <a:gd name="adj1" fmla="val 6981194"/>
                    <a:gd name="adj2" fmla="val 12419383"/>
                  </a:avLst>
                </a:prstGeom>
                <a:ln>
                  <a:solidFill>
                    <a:schemeClr val="accent5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Century Gothic"/>
                    <a:cs typeface="Century Gothic"/>
                  </a:endParaRPr>
                </a:p>
              </p:txBody>
            </p:sp>
          </p:grp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xmlns="" id="{E891CAF4-6A10-47B4-A278-2F546B0332D7}"/>
                  </a:ext>
                </a:extLst>
              </p:cNvPr>
              <p:cNvSpPr/>
              <p:nvPr/>
            </p:nvSpPr>
            <p:spPr>
              <a:xfrm>
                <a:off x="5737460" y="3179933"/>
                <a:ext cx="160935" cy="16093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00A5D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entury Gothic"/>
                  <a:cs typeface="Century Gothic"/>
                </a:endParaRPr>
              </a:p>
            </p:txBody>
          </p:sp>
        </p:grpSp>
      </p:grpSp>
      <p:sp>
        <p:nvSpPr>
          <p:cNvPr id="27" name="Oval 26"/>
          <p:cNvSpPr/>
          <p:nvPr/>
        </p:nvSpPr>
        <p:spPr>
          <a:xfrm>
            <a:off x="7399515" y="5248576"/>
            <a:ext cx="566990" cy="56699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FF"/>
                </a:solidFill>
                <a:latin typeface="Century Gothic"/>
                <a:cs typeface="Century Gothic"/>
              </a:rPr>
              <a:t>5</a:t>
            </a:r>
          </a:p>
        </p:txBody>
      </p:sp>
      <p:sp>
        <p:nvSpPr>
          <p:cNvPr id="28" name="Rectangle 27"/>
          <p:cNvSpPr/>
          <p:nvPr/>
        </p:nvSpPr>
        <p:spPr>
          <a:xfrm>
            <a:off x="8048009" y="5302111"/>
            <a:ext cx="400234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000000"/>
                </a:solidFill>
                <a:latin typeface="Century Gothic"/>
                <a:cs typeface="Century Gothic"/>
              </a:rPr>
              <a:t>Roadmaps &amp; Timelines</a:t>
            </a:r>
            <a:endParaRPr lang="en-US" sz="2000" dirty="0">
              <a:solidFill>
                <a:srgbClr val="000000"/>
              </a:solidFill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1033599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3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3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10000" fill="hold"/>
                                        <p:tgtEl>
                                          <p:spTgt spid="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/>
      <p:bldP spid="29" grpId="0" animBg="1"/>
      <p:bldP spid="30" grpId="0"/>
      <p:bldP spid="32" grpId="0" animBg="1"/>
      <p:bldP spid="33" grpId="0"/>
      <p:bldP spid="35" grpId="0" animBg="1"/>
      <p:bldP spid="36" grpId="0"/>
      <p:bldP spid="27" grpId="0" animBg="1"/>
      <p:bldP spid="2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Arc 13"/>
          <p:cNvSpPr/>
          <p:nvPr/>
        </p:nvSpPr>
        <p:spPr>
          <a:xfrm flipH="1" flipV="1">
            <a:off x="521693" y="2017949"/>
            <a:ext cx="2944182" cy="3133790"/>
          </a:xfrm>
          <a:prstGeom prst="arc">
            <a:avLst>
              <a:gd name="adj1" fmla="val 9351892"/>
              <a:gd name="adj2" fmla="val 17950167"/>
            </a:avLst>
          </a:prstGeom>
          <a:ln w="6350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Century Gothic"/>
              <a:cs typeface="Century Gothic"/>
            </a:endParaRPr>
          </a:p>
        </p:txBody>
      </p:sp>
      <p:sp>
        <p:nvSpPr>
          <p:cNvPr id="17" name="Arc 16"/>
          <p:cNvSpPr/>
          <p:nvPr/>
        </p:nvSpPr>
        <p:spPr>
          <a:xfrm flipH="1" flipV="1">
            <a:off x="521693" y="1412262"/>
            <a:ext cx="3513225" cy="3739479"/>
          </a:xfrm>
          <a:prstGeom prst="arc">
            <a:avLst>
              <a:gd name="adj1" fmla="val 4656103"/>
              <a:gd name="adj2" fmla="val 8751791"/>
            </a:avLst>
          </a:prstGeom>
          <a:ln w="6350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Century Gothic"/>
              <a:cs typeface="Century Gothic"/>
            </a:endParaRPr>
          </a:p>
        </p:txBody>
      </p:sp>
      <p:sp>
        <p:nvSpPr>
          <p:cNvPr id="15" name="Arc 14"/>
          <p:cNvSpPr/>
          <p:nvPr/>
        </p:nvSpPr>
        <p:spPr>
          <a:xfrm flipH="1" flipV="1">
            <a:off x="521692" y="1669752"/>
            <a:ext cx="3271313" cy="3481988"/>
          </a:xfrm>
          <a:prstGeom prst="arc">
            <a:avLst>
              <a:gd name="adj1" fmla="val 6503185"/>
              <a:gd name="adj2" fmla="val 13076166"/>
            </a:avLst>
          </a:prstGeom>
          <a:noFill/>
          <a:ln w="6350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Century Gothic"/>
              <a:cs typeface="Century Gothic"/>
            </a:endParaRPr>
          </a:p>
        </p:txBody>
      </p:sp>
      <p:sp>
        <p:nvSpPr>
          <p:cNvPr id="18" name="Arc 17"/>
          <p:cNvSpPr/>
          <p:nvPr/>
        </p:nvSpPr>
        <p:spPr>
          <a:xfrm flipH="1" flipV="1">
            <a:off x="362936" y="1398357"/>
            <a:ext cx="3777817" cy="4021112"/>
          </a:xfrm>
          <a:prstGeom prst="arc">
            <a:avLst>
              <a:gd name="adj1" fmla="val 11385404"/>
              <a:gd name="adj2" fmla="val 13891520"/>
            </a:avLst>
          </a:prstGeom>
          <a:ln w="6350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Century Gothic"/>
              <a:cs typeface="Century Gothic"/>
            </a:endParaRPr>
          </a:p>
        </p:txBody>
      </p:sp>
      <p:sp>
        <p:nvSpPr>
          <p:cNvPr id="2" name="Arc 1"/>
          <p:cNvSpPr/>
          <p:nvPr/>
        </p:nvSpPr>
        <p:spPr>
          <a:xfrm flipH="1" flipV="1">
            <a:off x="-318133" y="1398357"/>
            <a:ext cx="4458887" cy="4746042"/>
          </a:xfrm>
          <a:prstGeom prst="arc">
            <a:avLst>
              <a:gd name="adj1" fmla="val 4631343"/>
              <a:gd name="adj2" fmla="val 8105059"/>
            </a:avLst>
          </a:prstGeom>
          <a:ln w="889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entury Gothic"/>
                <a:cs typeface="Century Gothic"/>
              </a:rPr>
              <a:t> </a:t>
            </a:r>
          </a:p>
        </p:txBody>
      </p:sp>
      <p:sp>
        <p:nvSpPr>
          <p:cNvPr id="12" name="Arc 11"/>
          <p:cNvSpPr/>
          <p:nvPr/>
        </p:nvSpPr>
        <p:spPr>
          <a:xfrm flipH="1" flipV="1">
            <a:off x="-235662" y="908981"/>
            <a:ext cx="4458887" cy="4746042"/>
          </a:xfrm>
          <a:prstGeom prst="arc">
            <a:avLst>
              <a:gd name="adj1" fmla="val 11132915"/>
              <a:gd name="adj2" fmla="val 13428451"/>
            </a:avLst>
          </a:prstGeom>
          <a:ln w="889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entury Gothic"/>
                <a:cs typeface="Century Gothic"/>
              </a:rPr>
              <a:t> </a:t>
            </a:r>
          </a:p>
        </p:txBody>
      </p:sp>
      <p:sp>
        <p:nvSpPr>
          <p:cNvPr id="16" name="Arc 15"/>
          <p:cNvSpPr/>
          <p:nvPr/>
        </p:nvSpPr>
        <p:spPr>
          <a:xfrm flipH="1" flipV="1">
            <a:off x="736611" y="2133349"/>
            <a:ext cx="2520849" cy="2683194"/>
          </a:xfrm>
          <a:prstGeom prst="arc">
            <a:avLst>
              <a:gd name="adj1" fmla="val 5672893"/>
              <a:gd name="adj2" fmla="val 11396437"/>
            </a:avLst>
          </a:prstGeom>
          <a:noFill/>
          <a:ln w="889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Century Gothic"/>
              <a:cs typeface="Century Gothic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9575015" y="622345"/>
            <a:ext cx="1386062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entury Gothic"/>
                <a:cs typeface="Century Gothic"/>
              </a:rPr>
              <a:t>Increasing Lead Flow</a:t>
            </a:r>
            <a:endParaRPr lang="en-US" sz="1600" b="1" dirty="0">
              <a:latin typeface="Century Gothic"/>
              <a:cs typeface="Century Gothic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601629" y="4883908"/>
            <a:ext cx="285144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entury Gothic"/>
                <a:cs typeface="Century Gothic"/>
              </a:rPr>
              <a:t>Speeding Up Product Development Cycle</a:t>
            </a:r>
            <a:endParaRPr lang="en-US" sz="1600" b="1" dirty="0">
              <a:latin typeface="Century Gothic"/>
              <a:cs typeface="Century Gothic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955075" y="2096101"/>
            <a:ext cx="234168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entury Gothic"/>
                <a:cs typeface="Century Gothic"/>
              </a:rPr>
              <a:t>Improving Sales Conversion System</a:t>
            </a:r>
            <a:endParaRPr lang="en-US" sz="1600" b="1" dirty="0">
              <a:latin typeface="Century Gothic"/>
              <a:cs typeface="Century Gothic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9682670" y="3778514"/>
            <a:ext cx="1948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entury Gothic"/>
                <a:cs typeface="Century Gothic"/>
              </a:rPr>
              <a:t>Faster Key Hires</a:t>
            </a:r>
            <a:endParaRPr lang="en-US" sz="1600" b="1" dirty="0">
              <a:latin typeface="Century Gothic"/>
              <a:cs typeface="Century Gothic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4299510" y="3603263"/>
            <a:ext cx="5285461" cy="731520"/>
            <a:chOff x="4299510" y="3603263"/>
            <a:chExt cx="5285461" cy="731520"/>
          </a:xfrm>
        </p:grpSpPr>
        <p:sp>
          <p:nvSpPr>
            <p:cNvPr id="48" name="Oval 47"/>
            <p:cNvSpPr/>
            <p:nvPr/>
          </p:nvSpPr>
          <p:spPr>
            <a:xfrm>
              <a:off x="8853451" y="3603263"/>
              <a:ext cx="731520" cy="7315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latin typeface="Century Gothic"/>
                  <a:cs typeface="Century Gothic"/>
                </a:rPr>
                <a:t>3</a:t>
              </a:r>
              <a:endParaRPr lang="en-US" sz="2400" b="1" dirty="0">
                <a:latin typeface="Century Gothic"/>
                <a:cs typeface="Century Gothic"/>
              </a:endParaRPr>
            </a:p>
          </p:txBody>
        </p:sp>
        <p:cxnSp>
          <p:nvCxnSpPr>
            <p:cNvPr id="122" name="Straight Connector 121"/>
            <p:cNvCxnSpPr/>
            <p:nvPr/>
          </p:nvCxnSpPr>
          <p:spPr>
            <a:xfrm>
              <a:off x="4299510" y="3943577"/>
              <a:ext cx="4563753" cy="13476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4051036" y="2026224"/>
            <a:ext cx="3815942" cy="985596"/>
            <a:chOff x="4051036" y="2026224"/>
            <a:chExt cx="3815942" cy="985596"/>
          </a:xfrm>
        </p:grpSpPr>
        <p:sp>
          <p:nvSpPr>
            <p:cNvPr id="50" name="Oval 49"/>
            <p:cNvSpPr/>
            <p:nvPr/>
          </p:nvSpPr>
          <p:spPr>
            <a:xfrm>
              <a:off x="7135458" y="2026224"/>
              <a:ext cx="731520" cy="73152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latin typeface="Century Gothic"/>
                  <a:cs typeface="Century Gothic"/>
                </a:rPr>
                <a:t>2</a:t>
              </a:r>
              <a:endParaRPr lang="en-US" sz="2400" b="1" dirty="0">
                <a:latin typeface="Century Gothic"/>
                <a:cs typeface="Century Gothic"/>
              </a:endParaRP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4051036" y="2389171"/>
              <a:ext cx="3178188" cy="622649"/>
              <a:chOff x="6096000" y="1920259"/>
              <a:chExt cx="1072902" cy="622649"/>
            </a:xfrm>
          </p:grpSpPr>
          <p:cxnSp>
            <p:nvCxnSpPr>
              <p:cNvPr id="128" name="Straight Connector 127"/>
              <p:cNvCxnSpPr/>
              <p:nvPr/>
            </p:nvCxnSpPr>
            <p:spPr>
              <a:xfrm flipV="1">
                <a:off x="6096000" y="1920259"/>
                <a:ext cx="0" cy="622649"/>
              </a:xfrm>
              <a:prstGeom prst="line">
                <a:avLst/>
              </a:prstGeom>
              <a:ln w="254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/>
              <p:cNvCxnSpPr/>
              <p:nvPr/>
            </p:nvCxnSpPr>
            <p:spPr>
              <a:xfrm>
                <a:off x="6096000" y="1920259"/>
                <a:ext cx="1072902" cy="0"/>
              </a:xfrm>
              <a:prstGeom prst="line">
                <a:avLst/>
              </a:prstGeom>
              <a:ln w="254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" name="Group 6"/>
          <p:cNvGrpSpPr/>
          <p:nvPr/>
        </p:nvGrpSpPr>
        <p:grpSpPr>
          <a:xfrm>
            <a:off x="2584926" y="553357"/>
            <a:ext cx="6902202" cy="752023"/>
            <a:chOff x="2584926" y="553357"/>
            <a:chExt cx="6902202" cy="752023"/>
          </a:xfrm>
        </p:grpSpPr>
        <p:sp>
          <p:nvSpPr>
            <p:cNvPr id="49" name="Oval 48"/>
            <p:cNvSpPr/>
            <p:nvPr/>
          </p:nvSpPr>
          <p:spPr>
            <a:xfrm>
              <a:off x="8755608" y="553357"/>
              <a:ext cx="731520" cy="73152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latin typeface="Century Gothic"/>
                  <a:cs typeface="Century Gothic"/>
                </a:rPr>
                <a:t>1</a:t>
              </a:r>
              <a:endParaRPr lang="en-US" sz="2400" b="1" dirty="0" smtClean="0">
                <a:latin typeface="Century Gothic"/>
                <a:cs typeface="Century Gothic"/>
              </a:endParaRPr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2584926" y="908981"/>
              <a:ext cx="6235801" cy="396399"/>
              <a:chOff x="6096000" y="811291"/>
              <a:chExt cx="3021101" cy="396399"/>
            </a:xfrm>
          </p:grpSpPr>
          <p:cxnSp>
            <p:nvCxnSpPr>
              <p:cNvPr id="136" name="Straight Connector 135"/>
              <p:cNvCxnSpPr/>
              <p:nvPr/>
            </p:nvCxnSpPr>
            <p:spPr>
              <a:xfrm flipV="1">
                <a:off x="6096000" y="827486"/>
                <a:ext cx="0" cy="380204"/>
              </a:xfrm>
              <a:prstGeom prst="line">
                <a:avLst/>
              </a:prstGeom>
              <a:ln w="25400">
                <a:solidFill>
                  <a:srgbClr val="1F497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>
              <a:xfrm>
                <a:off x="6096000" y="811291"/>
                <a:ext cx="3021101" cy="0"/>
              </a:xfrm>
              <a:prstGeom prst="line">
                <a:avLst/>
              </a:prstGeom>
              <a:ln w="254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6" name="Rectangle 45"/>
          <p:cNvSpPr/>
          <p:nvPr/>
        </p:nvSpPr>
        <p:spPr>
          <a:xfrm>
            <a:off x="117235" y="2813537"/>
            <a:ext cx="30480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000" dirty="0" smtClean="0">
                <a:latin typeface="Century Gothic"/>
                <a:cs typeface="Century Gothic"/>
              </a:rPr>
              <a:t>Key Business </a:t>
            </a:r>
          </a:p>
          <a:p>
            <a:pPr algn="ctr"/>
            <a:r>
              <a:rPr lang="en-US" sz="3000" dirty="0" smtClean="0">
                <a:latin typeface="Century Gothic"/>
                <a:cs typeface="Century Gothic"/>
              </a:rPr>
              <a:t>Strategies</a:t>
            </a:r>
            <a:endParaRPr lang="en-US" sz="3000" dirty="0">
              <a:solidFill>
                <a:schemeClr val="tx1">
                  <a:lumMod val="65000"/>
                  <a:lumOff val="35000"/>
                </a:schemeClr>
              </a:solidFill>
              <a:latin typeface="Century Gothic"/>
              <a:cs typeface="Century Gothic"/>
            </a:endParaRPr>
          </a:p>
        </p:txBody>
      </p:sp>
      <p:grpSp>
        <p:nvGrpSpPr>
          <p:cNvPr id="32" name="Группа 1121"/>
          <p:cNvGrpSpPr/>
          <p:nvPr/>
        </p:nvGrpSpPr>
        <p:grpSpPr>
          <a:xfrm>
            <a:off x="6446746" y="10870027"/>
            <a:ext cx="1070559" cy="594755"/>
            <a:chOff x="2457516" y="3363001"/>
            <a:chExt cx="407758" cy="226532"/>
          </a:xfrm>
        </p:grpSpPr>
        <p:sp>
          <p:nvSpPr>
            <p:cNvPr id="33" name="Freeform 1364"/>
            <p:cNvSpPr>
              <a:spLocks/>
            </p:cNvSpPr>
            <p:nvPr/>
          </p:nvSpPr>
          <p:spPr bwMode="auto">
            <a:xfrm>
              <a:off x="2469873" y="3363001"/>
              <a:ext cx="387164" cy="226532"/>
            </a:xfrm>
            <a:custGeom>
              <a:avLst/>
              <a:gdLst>
                <a:gd name="T0" fmla="*/ 0 w 376"/>
                <a:gd name="T1" fmla="*/ 220 h 220"/>
                <a:gd name="T2" fmla="*/ 18 w 376"/>
                <a:gd name="T3" fmla="*/ 220 h 220"/>
                <a:gd name="T4" fmla="*/ 18 w 376"/>
                <a:gd name="T5" fmla="*/ 158 h 220"/>
                <a:gd name="T6" fmla="*/ 56 w 376"/>
                <a:gd name="T7" fmla="*/ 158 h 220"/>
                <a:gd name="T8" fmla="*/ 56 w 376"/>
                <a:gd name="T9" fmla="*/ 220 h 220"/>
                <a:gd name="T10" fmla="*/ 96 w 376"/>
                <a:gd name="T11" fmla="*/ 220 h 220"/>
                <a:gd name="T12" fmla="*/ 96 w 376"/>
                <a:gd name="T13" fmla="*/ 120 h 220"/>
                <a:gd name="T14" fmla="*/ 132 w 376"/>
                <a:gd name="T15" fmla="*/ 120 h 220"/>
                <a:gd name="T16" fmla="*/ 132 w 376"/>
                <a:gd name="T17" fmla="*/ 220 h 220"/>
                <a:gd name="T18" fmla="*/ 172 w 376"/>
                <a:gd name="T19" fmla="*/ 220 h 220"/>
                <a:gd name="T20" fmla="*/ 172 w 376"/>
                <a:gd name="T21" fmla="*/ 82 h 220"/>
                <a:gd name="T22" fmla="*/ 208 w 376"/>
                <a:gd name="T23" fmla="*/ 82 h 220"/>
                <a:gd name="T24" fmla="*/ 208 w 376"/>
                <a:gd name="T25" fmla="*/ 220 h 220"/>
                <a:gd name="T26" fmla="*/ 248 w 376"/>
                <a:gd name="T27" fmla="*/ 220 h 220"/>
                <a:gd name="T28" fmla="*/ 248 w 376"/>
                <a:gd name="T29" fmla="*/ 38 h 220"/>
                <a:gd name="T30" fmla="*/ 286 w 376"/>
                <a:gd name="T31" fmla="*/ 38 h 220"/>
                <a:gd name="T32" fmla="*/ 286 w 376"/>
                <a:gd name="T33" fmla="*/ 220 h 220"/>
                <a:gd name="T34" fmla="*/ 324 w 376"/>
                <a:gd name="T35" fmla="*/ 220 h 220"/>
                <a:gd name="T36" fmla="*/ 324 w 376"/>
                <a:gd name="T37" fmla="*/ 0 h 220"/>
                <a:gd name="T38" fmla="*/ 362 w 376"/>
                <a:gd name="T39" fmla="*/ 0 h 220"/>
                <a:gd name="T40" fmla="*/ 362 w 376"/>
                <a:gd name="T41" fmla="*/ 220 h 220"/>
                <a:gd name="T42" fmla="*/ 376 w 376"/>
                <a:gd name="T43" fmla="*/ 22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76" h="220">
                  <a:moveTo>
                    <a:pt x="0" y="220"/>
                  </a:moveTo>
                  <a:lnTo>
                    <a:pt x="18" y="220"/>
                  </a:lnTo>
                  <a:lnTo>
                    <a:pt x="18" y="158"/>
                  </a:lnTo>
                  <a:lnTo>
                    <a:pt x="56" y="158"/>
                  </a:lnTo>
                  <a:lnTo>
                    <a:pt x="56" y="220"/>
                  </a:lnTo>
                  <a:lnTo>
                    <a:pt x="96" y="220"/>
                  </a:lnTo>
                  <a:lnTo>
                    <a:pt x="96" y="120"/>
                  </a:lnTo>
                  <a:lnTo>
                    <a:pt x="132" y="120"/>
                  </a:lnTo>
                  <a:lnTo>
                    <a:pt x="132" y="220"/>
                  </a:lnTo>
                  <a:lnTo>
                    <a:pt x="172" y="220"/>
                  </a:lnTo>
                  <a:lnTo>
                    <a:pt x="172" y="82"/>
                  </a:lnTo>
                  <a:lnTo>
                    <a:pt x="208" y="82"/>
                  </a:lnTo>
                  <a:lnTo>
                    <a:pt x="208" y="220"/>
                  </a:lnTo>
                  <a:lnTo>
                    <a:pt x="248" y="220"/>
                  </a:lnTo>
                  <a:lnTo>
                    <a:pt x="248" y="38"/>
                  </a:lnTo>
                  <a:lnTo>
                    <a:pt x="286" y="38"/>
                  </a:lnTo>
                  <a:lnTo>
                    <a:pt x="286" y="220"/>
                  </a:lnTo>
                  <a:lnTo>
                    <a:pt x="324" y="220"/>
                  </a:lnTo>
                  <a:lnTo>
                    <a:pt x="324" y="0"/>
                  </a:lnTo>
                  <a:lnTo>
                    <a:pt x="362" y="0"/>
                  </a:lnTo>
                  <a:lnTo>
                    <a:pt x="362" y="220"/>
                  </a:lnTo>
                  <a:lnTo>
                    <a:pt x="376" y="220"/>
                  </a:lnTo>
                </a:path>
              </a:pathLst>
            </a:custGeom>
            <a:noFill/>
            <a:ln w="38100" cap="rnd">
              <a:solidFill>
                <a:schemeClr val="tx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Line 1365"/>
            <p:cNvSpPr>
              <a:spLocks noChangeShapeType="1"/>
            </p:cNvSpPr>
            <p:nvPr/>
          </p:nvSpPr>
          <p:spPr bwMode="auto">
            <a:xfrm>
              <a:off x="2457516" y="3589533"/>
              <a:ext cx="407758" cy="0"/>
            </a:xfrm>
            <a:prstGeom prst="line">
              <a:avLst/>
            </a:prstGeom>
            <a:noFill/>
            <a:ln w="38100" cap="rnd">
              <a:solidFill>
                <a:schemeClr val="tx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407125" y="4834369"/>
            <a:ext cx="5081409" cy="1310031"/>
            <a:chOff x="2407125" y="4834369"/>
            <a:chExt cx="5081409" cy="1310031"/>
          </a:xfrm>
        </p:grpSpPr>
        <p:grpSp>
          <p:nvGrpSpPr>
            <p:cNvPr id="4" name="Group 3"/>
            <p:cNvGrpSpPr/>
            <p:nvPr/>
          </p:nvGrpSpPr>
          <p:grpSpPr>
            <a:xfrm>
              <a:off x="2407125" y="4835539"/>
              <a:ext cx="4730275" cy="1308861"/>
              <a:chOff x="2407125" y="4835539"/>
              <a:chExt cx="4730275" cy="1308861"/>
            </a:xfrm>
          </p:grpSpPr>
          <p:cxnSp>
            <p:nvCxnSpPr>
              <p:cNvPr id="99" name="Straight Connector 98"/>
              <p:cNvCxnSpPr/>
              <p:nvPr/>
            </p:nvCxnSpPr>
            <p:spPr>
              <a:xfrm>
                <a:off x="2410673" y="5165645"/>
                <a:ext cx="0" cy="978754"/>
              </a:xfrm>
              <a:prstGeom prst="line">
                <a:avLst/>
              </a:prstGeom>
              <a:ln w="25400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" name="Group 4"/>
              <p:cNvGrpSpPr/>
              <p:nvPr/>
            </p:nvGrpSpPr>
            <p:grpSpPr>
              <a:xfrm>
                <a:off x="2407125" y="4835539"/>
                <a:ext cx="4730275" cy="1308861"/>
                <a:chOff x="1879600" y="4737849"/>
                <a:chExt cx="4216400" cy="1308861"/>
              </a:xfrm>
            </p:grpSpPr>
            <p:cxnSp>
              <p:nvCxnSpPr>
                <p:cNvPr id="101" name="Straight Connector 100"/>
                <p:cNvCxnSpPr/>
                <p:nvPr/>
              </p:nvCxnSpPr>
              <p:spPr>
                <a:xfrm>
                  <a:off x="1879600" y="6046709"/>
                  <a:ext cx="4216400" cy="0"/>
                </a:xfrm>
                <a:prstGeom prst="line">
                  <a:avLst/>
                </a:prstGeom>
                <a:ln w="25400">
                  <a:solidFill>
                    <a:schemeClr val="accent5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Straight Connector 102"/>
                <p:cNvCxnSpPr/>
                <p:nvPr/>
              </p:nvCxnSpPr>
              <p:spPr>
                <a:xfrm flipV="1">
                  <a:off x="6096000" y="4737849"/>
                  <a:ext cx="0" cy="1308861"/>
                </a:xfrm>
                <a:prstGeom prst="line">
                  <a:avLst/>
                </a:prstGeom>
                <a:ln w="25400">
                  <a:solidFill>
                    <a:schemeClr val="accent5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47" name="Oval 46"/>
            <p:cNvSpPr/>
            <p:nvPr/>
          </p:nvSpPr>
          <p:spPr>
            <a:xfrm>
              <a:off x="6782826" y="4834369"/>
              <a:ext cx="705708" cy="705708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  <a:latin typeface="Century Gothic"/>
                  <a:cs typeface="Century Gothic"/>
                </a:rPr>
                <a:t>4</a:t>
              </a:r>
              <a:endParaRPr lang="en-US" sz="2400" b="1" dirty="0">
                <a:solidFill>
                  <a:schemeClr val="bg1"/>
                </a:solidFill>
                <a:latin typeface="Century Gothic"/>
                <a:cs typeface="Century Gothic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40150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229 -0.10185 L -2.08333E-6 1.48148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115" y="509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078 -0.21759 L -6.25E-7 -3.7037E-7 " pathEditMode="relative" ptsTypes="AA">
                                      <p:cBhvr>
                                        <p:cTn id="8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0155 0.09722 L -6.25E-6 7.40741E-7 " pathEditMode="relative" ptsTypes="AA">
                                      <p:cBhvr>
                                        <p:cTn id="10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854 0.18518 L 3.33333E-6 -7.03704E-6 " pathEditMode="relative" ptsTypes="AA">
                                      <p:cBhvr>
                                        <p:cTn id="12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1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0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4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8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1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2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7" grpId="0" animBg="1"/>
      <p:bldP spid="15" grpId="0" animBg="1"/>
      <p:bldP spid="18" grpId="0" animBg="1"/>
      <p:bldP spid="2" grpId="0" animBg="1"/>
      <p:bldP spid="12" grpId="0" animBg="1"/>
      <p:bldP spid="16" grpId="0" animBg="1"/>
      <p:bldP spid="52" grpId="0"/>
      <p:bldP spid="54" grpId="0"/>
      <p:bldP spid="53" grpId="0"/>
      <p:bldP spid="55" grpId="0"/>
      <p:bldP spid="4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5397252" y="4710270"/>
            <a:ext cx="1655177" cy="1685389"/>
            <a:chOff x="5143252" y="1291039"/>
            <a:chExt cx="1655177" cy="1685389"/>
          </a:xfrm>
        </p:grpSpPr>
        <p:sp>
          <p:nvSpPr>
            <p:cNvPr id="184" name="Freeform 377"/>
            <p:cNvSpPr>
              <a:spLocks/>
            </p:cNvSpPr>
            <p:nvPr/>
          </p:nvSpPr>
          <p:spPr bwMode="auto">
            <a:xfrm>
              <a:off x="5144955" y="1762608"/>
              <a:ext cx="827589" cy="1213820"/>
            </a:xfrm>
            <a:custGeom>
              <a:avLst/>
              <a:gdLst>
                <a:gd name="T0" fmla="*/ 0 w 972"/>
                <a:gd name="T1" fmla="*/ 0 h 1424"/>
                <a:gd name="T2" fmla="*/ 970 w 972"/>
                <a:gd name="T3" fmla="*/ 562 h 1424"/>
                <a:gd name="T4" fmla="*/ 970 w 972"/>
                <a:gd name="T5" fmla="*/ 1422 h 1424"/>
                <a:gd name="T6" fmla="*/ 972 w 972"/>
                <a:gd name="T7" fmla="*/ 1424 h 1424"/>
                <a:gd name="T8" fmla="*/ 2 w 972"/>
                <a:gd name="T9" fmla="*/ 862 h 1424"/>
                <a:gd name="T10" fmla="*/ 2 w 972"/>
                <a:gd name="T11" fmla="*/ 1 h 1424"/>
                <a:gd name="T12" fmla="*/ 0 w 972"/>
                <a:gd name="T13" fmla="*/ 0 h 1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72" h="1424">
                  <a:moveTo>
                    <a:pt x="0" y="0"/>
                  </a:moveTo>
                  <a:lnTo>
                    <a:pt x="970" y="562"/>
                  </a:lnTo>
                  <a:lnTo>
                    <a:pt x="970" y="1422"/>
                  </a:lnTo>
                  <a:lnTo>
                    <a:pt x="972" y="1424"/>
                  </a:lnTo>
                  <a:lnTo>
                    <a:pt x="2" y="862"/>
                  </a:lnTo>
                  <a:lnTo>
                    <a:pt x="2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Freeform 378"/>
            <p:cNvSpPr>
              <a:spLocks/>
            </p:cNvSpPr>
            <p:nvPr/>
          </p:nvSpPr>
          <p:spPr bwMode="auto">
            <a:xfrm>
              <a:off x="5143252" y="1291039"/>
              <a:ext cx="1655177" cy="949947"/>
            </a:xfrm>
            <a:custGeom>
              <a:avLst/>
              <a:gdLst>
                <a:gd name="T0" fmla="*/ 974 w 1944"/>
                <a:gd name="T1" fmla="*/ 0 h 1117"/>
                <a:gd name="T2" fmla="*/ 1944 w 1944"/>
                <a:gd name="T3" fmla="*/ 562 h 1117"/>
                <a:gd name="T4" fmla="*/ 970 w 1944"/>
                <a:gd name="T5" fmla="*/ 1117 h 1117"/>
                <a:gd name="T6" fmla="*/ 0 w 1944"/>
                <a:gd name="T7" fmla="*/ 555 h 1117"/>
                <a:gd name="T8" fmla="*/ 8 w 1944"/>
                <a:gd name="T9" fmla="*/ 555 h 1117"/>
                <a:gd name="T10" fmla="*/ 974 w 1944"/>
                <a:gd name="T11" fmla="*/ 0 h 1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44" h="1117">
                  <a:moveTo>
                    <a:pt x="974" y="0"/>
                  </a:moveTo>
                  <a:lnTo>
                    <a:pt x="1944" y="562"/>
                  </a:lnTo>
                  <a:lnTo>
                    <a:pt x="970" y="1117"/>
                  </a:lnTo>
                  <a:lnTo>
                    <a:pt x="0" y="555"/>
                  </a:lnTo>
                  <a:lnTo>
                    <a:pt x="8" y="555"/>
                  </a:lnTo>
                  <a:lnTo>
                    <a:pt x="974" y="0"/>
                  </a:ln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" name="Freeform 379"/>
            <p:cNvSpPr>
              <a:spLocks/>
            </p:cNvSpPr>
            <p:nvPr/>
          </p:nvSpPr>
          <p:spPr bwMode="auto">
            <a:xfrm>
              <a:off x="5970839" y="1762607"/>
              <a:ext cx="827588" cy="1213820"/>
            </a:xfrm>
            <a:custGeom>
              <a:avLst/>
              <a:gdLst>
                <a:gd name="T0" fmla="*/ 972 w 972"/>
                <a:gd name="T1" fmla="*/ 0 h 1424"/>
                <a:gd name="T2" fmla="*/ 970 w 972"/>
                <a:gd name="T3" fmla="*/ 1 h 1424"/>
                <a:gd name="T4" fmla="*/ 970 w 972"/>
                <a:gd name="T5" fmla="*/ 862 h 1424"/>
                <a:gd name="T6" fmla="*/ 0 w 972"/>
                <a:gd name="T7" fmla="*/ 1424 h 1424"/>
                <a:gd name="T8" fmla="*/ 2 w 972"/>
                <a:gd name="T9" fmla="*/ 1422 h 1424"/>
                <a:gd name="T10" fmla="*/ 2 w 972"/>
                <a:gd name="T11" fmla="*/ 562 h 1424"/>
                <a:gd name="T12" fmla="*/ 972 w 972"/>
                <a:gd name="T13" fmla="*/ 0 h 1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72" h="1424">
                  <a:moveTo>
                    <a:pt x="972" y="0"/>
                  </a:moveTo>
                  <a:lnTo>
                    <a:pt x="970" y="1"/>
                  </a:lnTo>
                  <a:lnTo>
                    <a:pt x="970" y="862"/>
                  </a:lnTo>
                  <a:lnTo>
                    <a:pt x="0" y="1424"/>
                  </a:lnTo>
                  <a:lnTo>
                    <a:pt x="2" y="1422"/>
                  </a:lnTo>
                  <a:lnTo>
                    <a:pt x="2" y="56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5143251" y="3608024"/>
            <a:ext cx="1655177" cy="1683689"/>
            <a:chOff x="5143251" y="3608024"/>
            <a:chExt cx="1655177" cy="1683689"/>
          </a:xfrm>
        </p:grpSpPr>
        <p:sp>
          <p:nvSpPr>
            <p:cNvPr id="77" name="Freeform 305"/>
            <p:cNvSpPr>
              <a:spLocks/>
            </p:cNvSpPr>
            <p:nvPr/>
          </p:nvSpPr>
          <p:spPr bwMode="auto">
            <a:xfrm>
              <a:off x="5144953" y="4079594"/>
              <a:ext cx="827588" cy="1212119"/>
            </a:xfrm>
            <a:custGeom>
              <a:avLst/>
              <a:gdLst>
                <a:gd name="T0" fmla="*/ 0 w 972"/>
                <a:gd name="T1" fmla="*/ 0 h 1423"/>
                <a:gd name="T2" fmla="*/ 970 w 972"/>
                <a:gd name="T3" fmla="*/ 563 h 1423"/>
                <a:gd name="T4" fmla="*/ 970 w 972"/>
                <a:gd name="T5" fmla="*/ 1421 h 1423"/>
                <a:gd name="T6" fmla="*/ 972 w 972"/>
                <a:gd name="T7" fmla="*/ 1423 h 1423"/>
                <a:gd name="T8" fmla="*/ 2 w 972"/>
                <a:gd name="T9" fmla="*/ 861 h 1423"/>
                <a:gd name="T10" fmla="*/ 2 w 972"/>
                <a:gd name="T11" fmla="*/ 2 h 1423"/>
                <a:gd name="T12" fmla="*/ 0 w 972"/>
                <a:gd name="T13" fmla="*/ 0 h 1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72" h="1423">
                  <a:moveTo>
                    <a:pt x="0" y="0"/>
                  </a:moveTo>
                  <a:lnTo>
                    <a:pt x="970" y="563"/>
                  </a:lnTo>
                  <a:lnTo>
                    <a:pt x="970" y="1421"/>
                  </a:lnTo>
                  <a:lnTo>
                    <a:pt x="972" y="1423"/>
                  </a:lnTo>
                  <a:lnTo>
                    <a:pt x="2" y="861"/>
                  </a:lnTo>
                  <a:lnTo>
                    <a:pt x="2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306"/>
            <p:cNvSpPr>
              <a:spLocks/>
            </p:cNvSpPr>
            <p:nvPr/>
          </p:nvSpPr>
          <p:spPr bwMode="auto">
            <a:xfrm>
              <a:off x="5143251" y="3608024"/>
              <a:ext cx="1655177" cy="949947"/>
            </a:xfrm>
            <a:custGeom>
              <a:avLst/>
              <a:gdLst>
                <a:gd name="T0" fmla="*/ 974 w 1944"/>
                <a:gd name="T1" fmla="*/ 0 h 1117"/>
                <a:gd name="T2" fmla="*/ 1944 w 1944"/>
                <a:gd name="T3" fmla="*/ 562 h 1117"/>
                <a:gd name="T4" fmla="*/ 970 w 1944"/>
                <a:gd name="T5" fmla="*/ 1117 h 1117"/>
                <a:gd name="T6" fmla="*/ 0 w 1944"/>
                <a:gd name="T7" fmla="*/ 554 h 1117"/>
                <a:gd name="T8" fmla="*/ 8 w 1944"/>
                <a:gd name="T9" fmla="*/ 554 h 1117"/>
                <a:gd name="T10" fmla="*/ 974 w 1944"/>
                <a:gd name="T11" fmla="*/ 0 h 1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44" h="1117">
                  <a:moveTo>
                    <a:pt x="974" y="0"/>
                  </a:moveTo>
                  <a:lnTo>
                    <a:pt x="1944" y="562"/>
                  </a:lnTo>
                  <a:lnTo>
                    <a:pt x="970" y="1117"/>
                  </a:lnTo>
                  <a:lnTo>
                    <a:pt x="0" y="554"/>
                  </a:lnTo>
                  <a:lnTo>
                    <a:pt x="8" y="554"/>
                  </a:lnTo>
                  <a:lnTo>
                    <a:pt x="974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307"/>
            <p:cNvSpPr>
              <a:spLocks/>
            </p:cNvSpPr>
            <p:nvPr/>
          </p:nvSpPr>
          <p:spPr bwMode="auto">
            <a:xfrm>
              <a:off x="5970838" y="4079594"/>
              <a:ext cx="827588" cy="1212119"/>
            </a:xfrm>
            <a:custGeom>
              <a:avLst/>
              <a:gdLst>
                <a:gd name="T0" fmla="*/ 972 w 972"/>
                <a:gd name="T1" fmla="*/ 0 h 1423"/>
                <a:gd name="T2" fmla="*/ 970 w 972"/>
                <a:gd name="T3" fmla="*/ 2 h 1423"/>
                <a:gd name="T4" fmla="*/ 970 w 972"/>
                <a:gd name="T5" fmla="*/ 861 h 1423"/>
                <a:gd name="T6" fmla="*/ 0 w 972"/>
                <a:gd name="T7" fmla="*/ 1423 h 1423"/>
                <a:gd name="T8" fmla="*/ 2 w 972"/>
                <a:gd name="T9" fmla="*/ 1421 h 1423"/>
                <a:gd name="T10" fmla="*/ 2 w 972"/>
                <a:gd name="T11" fmla="*/ 563 h 1423"/>
                <a:gd name="T12" fmla="*/ 972 w 972"/>
                <a:gd name="T13" fmla="*/ 0 h 1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72" h="1423">
                  <a:moveTo>
                    <a:pt x="972" y="0"/>
                  </a:moveTo>
                  <a:lnTo>
                    <a:pt x="970" y="2"/>
                  </a:lnTo>
                  <a:lnTo>
                    <a:pt x="970" y="861"/>
                  </a:lnTo>
                  <a:lnTo>
                    <a:pt x="0" y="1423"/>
                  </a:lnTo>
                  <a:lnTo>
                    <a:pt x="2" y="1421"/>
                  </a:lnTo>
                  <a:lnTo>
                    <a:pt x="2" y="563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5395273" y="2441872"/>
            <a:ext cx="1653477" cy="1681983"/>
            <a:chOff x="5395273" y="2441872"/>
            <a:chExt cx="1653477" cy="1681983"/>
          </a:xfrm>
        </p:grpSpPr>
        <p:sp>
          <p:nvSpPr>
            <p:cNvPr id="115" name="Freeform 308"/>
            <p:cNvSpPr>
              <a:spLocks/>
            </p:cNvSpPr>
            <p:nvPr/>
          </p:nvSpPr>
          <p:spPr bwMode="auto">
            <a:xfrm>
              <a:off x="5396976" y="2913440"/>
              <a:ext cx="825885" cy="1210415"/>
            </a:xfrm>
            <a:custGeom>
              <a:avLst/>
              <a:gdLst>
                <a:gd name="T0" fmla="*/ 0 w 970"/>
                <a:gd name="T1" fmla="*/ 0 h 1423"/>
                <a:gd name="T2" fmla="*/ 970 w 970"/>
                <a:gd name="T3" fmla="*/ 563 h 1423"/>
                <a:gd name="T4" fmla="*/ 970 w 970"/>
                <a:gd name="T5" fmla="*/ 1421 h 1423"/>
                <a:gd name="T6" fmla="*/ 970 w 970"/>
                <a:gd name="T7" fmla="*/ 1423 h 1423"/>
                <a:gd name="T8" fmla="*/ 0 w 970"/>
                <a:gd name="T9" fmla="*/ 862 h 1423"/>
                <a:gd name="T10" fmla="*/ 0 w 970"/>
                <a:gd name="T11" fmla="*/ 2 h 1423"/>
                <a:gd name="T12" fmla="*/ 0 w 970"/>
                <a:gd name="T13" fmla="*/ 0 h 1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70" h="1423">
                  <a:moveTo>
                    <a:pt x="0" y="0"/>
                  </a:moveTo>
                  <a:lnTo>
                    <a:pt x="970" y="563"/>
                  </a:lnTo>
                  <a:lnTo>
                    <a:pt x="970" y="1421"/>
                  </a:lnTo>
                  <a:lnTo>
                    <a:pt x="970" y="1423"/>
                  </a:lnTo>
                  <a:lnTo>
                    <a:pt x="0" y="862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309"/>
            <p:cNvSpPr>
              <a:spLocks/>
            </p:cNvSpPr>
            <p:nvPr/>
          </p:nvSpPr>
          <p:spPr bwMode="auto">
            <a:xfrm>
              <a:off x="5395273" y="2441872"/>
              <a:ext cx="1653473" cy="949947"/>
            </a:xfrm>
            <a:custGeom>
              <a:avLst/>
              <a:gdLst>
                <a:gd name="T0" fmla="*/ 972 w 1942"/>
                <a:gd name="T1" fmla="*/ 0 h 1118"/>
                <a:gd name="T2" fmla="*/ 1942 w 1942"/>
                <a:gd name="T3" fmla="*/ 563 h 1118"/>
                <a:gd name="T4" fmla="*/ 970 w 1942"/>
                <a:gd name="T5" fmla="*/ 1118 h 1118"/>
                <a:gd name="T6" fmla="*/ 0 w 1942"/>
                <a:gd name="T7" fmla="*/ 555 h 1118"/>
                <a:gd name="T8" fmla="*/ 6 w 1942"/>
                <a:gd name="T9" fmla="*/ 555 h 1118"/>
                <a:gd name="T10" fmla="*/ 972 w 1942"/>
                <a:gd name="T11" fmla="*/ 0 h 1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42" h="1118">
                  <a:moveTo>
                    <a:pt x="972" y="0"/>
                  </a:moveTo>
                  <a:lnTo>
                    <a:pt x="1942" y="563"/>
                  </a:lnTo>
                  <a:lnTo>
                    <a:pt x="970" y="1118"/>
                  </a:lnTo>
                  <a:lnTo>
                    <a:pt x="0" y="555"/>
                  </a:lnTo>
                  <a:lnTo>
                    <a:pt x="6" y="555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310"/>
            <p:cNvSpPr>
              <a:spLocks/>
            </p:cNvSpPr>
            <p:nvPr/>
          </p:nvSpPr>
          <p:spPr bwMode="auto">
            <a:xfrm>
              <a:off x="6221161" y="2913440"/>
              <a:ext cx="827589" cy="1210415"/>
            </a:xfrm>
            <a:custGeom>
              <a:avLst/>
              <a:gdLst>
                <a:gd name="T0" fmla="*/ 972 w 972"/>
                <a:gd name="T1" fmla="*/ 0 h 1423"/>
                <a:gd name="T2" fmla="*/ 970 w 972"/>
                <a:gd name="T3" fmla="*/ 2 h 1423"/>
                <a:gd name="T4" fmla="*/ 970 w 972"/>
                <a:gd name="T5" fmla="*/ 862 h 1423"/>
                <a:gd name="T6" fmla="*/ 0 w 972"/>
                <a:gd name="T7" fmla="*/ 1423 h 1423"/>
                <a:gd name="T8" fmla="*/ 2 w 972"/>
                <a:gd name="T9" fmla="*/ 1421 h 1423"/>
                <a:gd name="T10" fmla="*/ 2 w 972"/>
                <a:gd name="T11" fmla="*/ 563 h 1423"/>
                <a:gd name="T12" fmla="*/ 972 w 972"/>
                <a:gd name="T13" fmla="*/ 0 h 1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72" h="1423">
                  <a:moveTo>
                    <a:pt x="972" y="0"/>
                  </a:moveTo>
                  <a:lnTo>
                    <a:pt x="970" y="2"/>
                  </a:lnTo>
                  <a:lnTo>
                    <a:pt x="970" y="862"/>
                  </a:lnTo>
                  <a:lnTo>
                    <a:pt x="0" y="1423"/>
                  </a:lnTo>
                  <a:lnTo>
                    <a:pt x="2" y="1421"/>
                  </a:lnTo>
                  <a:lnTo>
                    <a:pt x="2" y="563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22" name="Rectangle 315"/>
          <p:cNvSpPr>
            <a:spLocks noChangeArrowheads="1"/>
          </p:cNvSpPr>
          <p:nvPr/>
        </p:nvSpPr>
        <p:spPr bwMode="auto">
          <a:xfrm>
            <a:off x="5838017" y="6439139"/>
            <a:ext cx="1702" cy="1702"/>
          </a:xfrm>
          <a:prstGeom prst="rect">
            <a:avLst/>
          </a:prstGeom>
          <a:solidFill>
            <a:srgbClr val="E7EEF1"/>
          </a:solidFill>
          <a:ln w="0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5" name="Rectangle 318"/>
          <p:cNvSpPr>
            <a:spLocks noChangeArrowheads="1"/>
          </p:cNvSpPr>
          <p:nvPr/>
        </p:nvSpPr>
        <p:spPr bwMode="auto">
          <a:xfrm>
            <a:off x="5592806" y="6289326"/>
            <a:ext cx="1702" cy="1702"/>
          </a:xfrm>
          <a:prstGeom prst="rect">
            <a:avLst/>
          </a:prstGeom>
          <a:solidFill>
            <a:srgbClr val="C4D1DA"/>
          </a:solidFill>
          <a:ln w="0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0" name="Rectangle 323"/>
          <p:cNvSpPr>
            <a:spLocks noChangeArrowheads="1"/>
          </p:cNvSpPr>
          <p:nvPr/>
        </p:nvSpPr>
        <p:spPr bwMode="auto">
          <a:xfrm>
            <a:off x="5885697" y="6355720"/>
            <a:ext cx="1702" cy="1702"/>
          </a:xfrm>
          <a:prstGeom prst="rect">
            <a:avLst/>
          </a:prstGeom>
          <a:solidFill>
            <a:srgbClr val="E7EEF1"/>
          </a:solidFill>
          <a:ln w="0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3" name="Freeform 326"/>
          <p:cNvSpPr>
            <a:spLocks/>
          </p:cNvSpPr>
          <p:nvPr/>
        </p:nvSpPr>
        <p:spPr bwMode="auto">
          <a:xfrm>
            <a:off x="5638784" y="6207611"/>
            <a:ext cx="1702" cy="0"/>
          </a:xfrm>
          <a:custGeom>
            <a:avLst/>
            <a:gdLst>
              <a:gd name="T0" fmla="*/ 0 w 1"/>
              <a:gd name="T1" fmla="*/ 1 w 1"/>
              <a:gd name="T2" fmla="*/ 0 w 1"/>
              <a:gd name="T3" fmla="*/ 0 w 1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  <a:cxn ang="0">
                <a:pos x="T3" y="0"/>
              </a:cxn>
            </a:cxnLst>
            <a:rect l="0" t="0" r="r" b="b"/>
            <a:pathLst>
              <a:path w="1">
                <a:moveTo>
                  <a:pt x="0" y="0"/>
                </a:moveTo>
                <a:lnTo>
                  <a:pt x="1" y="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C4D1DA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8" name="Rectangle 331"/>
          <p:cNvSpPr>
            <a:spLocks noChangeArrowheads="1"/>
          </p:cNvSpPr>
          <p:nvPr/>
        </p:nvSpPr>
        <p:spPr bwMode="auto">
          <a:xfrm>
            <a:off x="5935081" y="6274004"/>
            <a:ext cx="1702" cy="1702"/>
          </a:xfrm>
          <a:prstGeom prst="rect">
            <a:avLst/>
          </a:prstGeom>
          <a:solidFill>
            <a:srgbClr val="E7EEF1"/>
          </a:solidFill>
          <a:ln w="0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5" name="Freeform 338"/>
          <p:cNvSpPr>
            <a:spLocks/>
          </p:cNvSpPr>
          <p:nvPr/>
        </p:nvSpPr>
        <p:spPr bwMode="auto">
          <a:xfrm>
            <a:off x="5981057" y="6188883"/>
            <a:ext cx="1702" cy="1702"/>
          </a:xfrm>
          <a:custGeom>
            <a:avLst/>
            <a:gdLst>
              <a:gd name="T0" fmla="*/ 0 w 2"/>
              <a:gd name="T1" fmla="*/ 0 h 1"/>
              <a:gd name="T2" fmla="*/ 2 w 2"/>
              <a:gd name="T3" fmla="*/ 1 h 1"/>
              <a:gd name="T4" fmla="*/ 2 w 2"/>
              <a:gd name="T5" fmla="*/ 1 h 1"/>
              <a:gd name="T6" fmla="*/ 0 w 2"/>
              <a:gd name="T7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" h="1">
                <a:moveTo>
                  <a:pt x="0" y="0"/>
                </a:moveTo>
                <a:lnTo>
                  <a:pt x="2" y="1"/>
                </a:lnTo>
                <a:lnTo>
                  <a:pt x="2" y="1"/>
                </a:lnTo>
                <a:lnTo>
                  <a:pt x="0" y="0"/>
                </a:lnTo>
                <a:close/>
              </a:path>
            </a:pathLst>
          </a:custGeom>
          <a:solidFill>
            <a:srgbClr val="E7EEF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2" name="Rectangle 345"/>
          <p:cNvSpPr>
            <a:spLocks noChangeArrowheads="1"/>
          </p:cNvSpPr>
          <p:nvPr/>
        </p:nvSpPr>
        <p:spPr bwMode="auto">
          <a:xfrm>
            <a:off x="6030441" y="6108871"/>
            <a:ext cx="1702" cy="1702"/>
          </a:xfrm>
          <a:prstGeom prst="rect">
            <a:avLst/>
          </a:prstGeom>
          <a:solidFill>
            <a:srgbClr val="E7EEF1"/>
          </a:solidFill>
          <a:ln w="0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9" name="Rectangle 352"/>
          <p:cNvSpPr>
            <a:spLocks noChangeArrowheads="1"/>
          </p:cNvSpPr>
          <p:nvPr/>
        </p:nvSpPr>
        <p:spPr bwMode="auto">
          <a:xfrm>
            <a:off x="6078121" y="6025452"/>
            <a:ext cx="1702" cy="1702"/>
          </a:xfrm>
          <a:prstGeom prst="rect">
            <a:avLst/>
          </a:prstGeom>
          <a:solidFill>
            <a:srgbClr val="E7EEF1"/>
          </a:solidFill>
          <a:ln w="0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2" name="Freeform 355"/>
          <p:cNvSpPr>
            <a:spLocks/>
          </p:cNvSpPr>
          <p:nvPr/>
        </p:nvSpPr>
        <p:spPr bwMode="auto">
          <a:xfrm>
            <a:off x="5831206" y="5873937"/>
            <a:ext cx="0" cy="1702"/>
          </a:xfrm>
          <a:custGeom>
            <a:avLst/>
            <a:gdLst>
              <a:gd name="T0" fmla="*/ 0 h 2"/>
              <a:gd name="T1" fmla="*/ 2 h 2"/>
              <a:gd name="T2" fmla="*/ 0 h 2"/>
              <a:gd name="T3" fmla="*/ 0 h 2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  <a:cxn ang="0">
                <a:pos x="0" y="T3"/>
              </a:cxn>
            </a:cxnLst>
            <a:rect l="0" t="0" r="r" b="b"/>
            <a:pathLst>
              <a:path h="2">
                <a:moveTo>
                  <a:pt x="0" y="0"/>
                </a:moveTo>
                <a:lnTo>
                  <a:pt x="0" y="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C4D1DA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7" name="Rectangle 360"/>
          <p:cNvSpPr>
            <a:spLocks noChangeArrowheads="1"/>
          </p:cNvSpPr>
          <p:nvPr/>
        </p:nvSpPr>
        <p:spPr bwMode="auto">
          <a:xfrm>
            <a:off x="6124097" y="5940331"/>
            <a:ext cx="1702" cy="1702"/>
          </a:xfrm>
          <a:prstGeom prst="rect">
            <a:avLst/>
          </a:prstGeom>
          <a:solidFill>
            <a:srgbClr val="E7EEF1"/>
          </a:solidFill>
          <a:ln w="0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" name="Freeform 367"/>
          <p:cNvSpPr>
            <a:spLocks/>
          </p:cNvSpPr>
          <p:nvPr/>
        </p:nvSpPr>
        <p:spPr bwMode="auto">
          <a:xfrm>
            <a:off x="6170076" y="5856913"/>
            <a:ext cx="1702" cy="1702"/>
          </a:xfrm>
          <a:custGeom>
            <a:avLst/>
            <a:gdLst>
              <a:gd name="T0" fmla="*/ 0 w 2"/>
              <a:gd name="T1" fmla="*/ 0 h 2"/>
              <a:gd name="T2" fmla="*/ 2 w 2"/>
              <a:gd name="T3" fmla="*/ 2 h 2"/>
              <a:gd name="T4" fmla="*/ 2 w 2"/>
              <a:gd name="T5" fmla="*/ 2 h 2"/>
              <a:gd name="T6" fmla="*/ 0 w 2"/>
              <a:gd name="T7" fmla="*/ 0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" h="2">
                <a:moveTo>
                  <a:pt x="0" y="0"/>
                </a:moveTo>
                <a:lnTo>
                  <a:pt x="2" y="2"/>
                </a:lnTo>
                <a:lnTo>
                  <a:pt x="2" y="2"/>
                </a:lnTo>
                <a:lnTo>
                  <a:pt x="0" y="0"/>
                </a:lnTo>
                <a:close/>
              </a:path>
            </a:pathLst>
          </a:custGeom>
          <a:solidFill>
            <a:srgbClr val="E7EEF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1" name="Freeform 374"/>
          <p:cNvSpPr>
            <a:spLocks/>
          </p:cNvSpPr>
          <p:nvPr/>
        </p:nvSpPr>
        <p:spPr bwMode="auto">
          <a:xfrm>
            <a:off x="6217756" y="5775198"/>
            <a:ext cx="1702" cy="1702"/>
          </a:xfrm>
          <a:custGeom>
            <a:avLst/>
            <a:gdLst>
              <a:gd name="T0" fmla="*/ 0 w 2"/>
              <a:gd name="T1" fmla="*/ 0 h 2"/>
              <a:gd name="T2" fmla="*/ 2 w 2"/>
              <a:gd name="T3" fmla="*/ 2 h 2"/>
              <a:gd name="T4" fmla="*/ 2 w 2"/>
              <a:gd name="T5" fmla="*/ 2 h 2"/>
              <a:gd name="T6" fmla="*/ 0 w 2"/>
              <a:gd name="T7" fmla="*/ 0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" h="2">
                <a:moveTo>
                  <a:pt x="0" y="0"/>
                </a:moveTo>
                <a:lnTo>
                  <a:pt x="2" y="2"/>
                </a:lnTo>
                <a:lnTo>
                  <a:pt x="2" y="2"/>
                </a:lnTo>
                <a:lnTo>
                  <a:pt x="0" y="0"/>
                </a:lnTo>
                <a:close/>
              </a:path>
            </a:pathLst>
          </a:custGeom>
          <a:solidFill>
            <a:srgbClr val="E7EEF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46" name="Group 245"/>
          <p:cNvGrpSpPr/>
          <p:nvPr/>
        </p:nvGrpSpPr>
        <p:grpSpPr>
          <a:xfrm flipH="1">
            <a:off x="5511923" y="3352663"/>
            <a:ext cx="676034" cy="892065"/>
            <a:chOff x="7780338" y="2120900"/>
            <a:chExt cx="630237" cy="831850"/>
          </a:xfrm>
        </p:grpSpPr>
        <p:sp>
          <p:nvSpPr>
            <p:cNvPr id="247" name="Freeform 384"/>
            <p:cNvSpPr>
              <a:spLocks/>
            </p:cNvSpPr>
            <p:nvPr/>
          </p:nvSpPr>
          <p:spPr bwMode="auto">
            <a:xfrm>
              <a:off x="8134350" y="2740025"/>
              <a:ext cx="274637" cy="155575"/>
            </a:xfrm>
            <a:custGeom>
              <a:avLst/>
              <a:gdLst>
                <a:gd name="T0" fmla="*/ 241 w 346"/>
                <a:gd name="T1" fmla="*/ 0 h 197"/>
                <a:gd name="T2" fmla="*/ 346 w 346"/>
                <a:gd name="T3" fmla="*/ 60 h 197"/>
                <a:gd name="T4" fmla="*/ 105 w 346"/>
                <a:gd name="T5" fmla="*/ 197 h 197"/>
                <a:gd name="T6" fmla="*/ 0 w 346"/>
                <a:gd name="T7" fmla="*/ 139 h 197"/>
                <a:gd name="T8" fmla="*/ 241 w 346"/>
                <a:gd name="T9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6" h="197">
                  <a:moveTo>
                    <a:pt x="241" y="0"/>
                  </a:moveTo>
                  <a:lnTo>
                    <a:pt x="346" y="60"/>
                  </a:lnTo>
                  <a:lnTo>
                    <a:pt x="105" y="197"/>
                  </a:lnTo>
                  <a:lnTo>
                    <a:pt x="0" y="139"/>
                  </a:lnTo>
                  <a:lnTo>
                    <a:pt x="241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8" name="Freeform 385"/>
            <p:cNvSpPr>
              <a:spLocks/>
            </p:cNvSpPr>
            <p:nvPr/>
          </p:nvSpPr>
          <p:spPr bwMode="auto">
            <a:xfrm>
              <a:off x="8134350" y="2849563"/>
              <a:ext cx="84137" cy="100012"/>
            </a:xfrm>
            <a:custGeom>
              <a:avLst/>
              <a:gdLst>
                <a:gd name="T0" fmla="*/ 0 w 106"/>
                <a:gd name="T1" fmla="*/ 0 h 125"/>
                <a:gd name="T2" fmla="*/ 106 w 106"/>
                <a:gd name="T3" fmla="*/ 58 h 125"/>
                <a:gd name="T4" fmla="*/ 106 w 106"/>
                <a:gd name="T5" fmla="*/ 125 h 125"/>
                <a:gd name="T6" fmla="*/ 0 w 106"/>
                <a:gd name="T7" fmla="*/ 69 h 125"/>
                <a:gd name="T8" fmla="*/ 0 w 106"/>
                <a:gd name="T9" fmla="*/ 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25">
                  <a:moveTo>
                    <a:pt x="0" y="0"/>
                  </a:moveTo>
                  <a:lnTo>
                    <a:pt x="106" y="58"/>
                  </a:lnTo>
                  <a:lnTo>
                    <a:pt x="106" y="125"/>
                  </a:lnTo>
                  <a:lnTo>
                    <a:pt x="0" y="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9" name="Freeform 386"/>
            <p:cNvSpPr>
              <a:spLocks/>
            </p:cNvSpPr>
            <p:nvPr/>
          </p:nvSpPr>
          <p:spPr bwMode="auto">
            <a:xfrm>
              <a:off x="8218488" y="2787650"/>
              <a:ext cx="192087" cy="165100"/>
            </a:xfrm>
            <a:custGeom>
              <a:avLst/>
              <a:gdLst>
                <a:gd name="T0" fmla="*/ 240 w 242"/>
                <a:gd name="T1" fmla="*/ 0 h 208"/>
                <a:gd name="T2" fmla="*/ 242 w 242"/>
                <a:gd name="T3" fmla="*/ 68 h 208"/>
                <a:gd name="T4" fmla="*/ 0 w 242"/>
                <a:gd name="T5" fmla="*/ 208 h 208"/>
                <a:gd name="T6" fmla="*/ 0 w 242"/>
                <a:gd name="T7" fmla="*/ 137 h 208"/>
                <a:gd name="T8" fmla="*/ 240 w 242"/>
                <a:gd name="T9" fmla="*/ 0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2" h="208">
                  <a:moveTo>
                    <a:pt x="240" y="0"/>
                  </a:moveTo>
                  <a:lnTo>
                    <a:pt x="242" y="68"/>
                  </a:lnTo>
                  <a:lnTo>
                    <a:pt x="0" y="208"/>
                  </a:lnTo>
                  <a:lnTo>
                    <a:pt x="0" y="137"/>
                  </a:lnTo>
                  <a:lnTo>
                    <a:pt x="24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0" name="Freeform 387"/>
            <p:cNvSpPr>
              <a:spLocks/>
            </p:cNvSpPr>
            <p:nvPr/>
          </p:nvSpPr>
          <p:spPr bwMode="auto">
            <a:xfrm>
              <a:off x="8091488" y="2662238"/>
              <a:ext cx="273050" cy="155575"/>
            </a:xfrm>
            <a:custGeom>
              <a:avLst/>
              <a:gdLst>
                <a:gd name="T0" fmla="*/ 242 w 345"/>
                <a:gd name="T1" fmla="*/ 0 h 196"/>
                <a:gd name="T2" fmla="*/ 345 w 345"/>
                <a:gd name="T3" fmla="*/ 60 h 196"/>
                <a:gd name="T4" fmla="*/ 103 w 345"/>
                <a:gd name="T5" fmla="*/ 196 h 196"/>
                <a:gd name="T6" fmla="*/ 0 w 345"/>
                <a:gd name="T7" fmla="*/ 138 h 196"/>
                <a:gd name="T8" fmla="*/ 242 w 345"/>
                <a:gd name="T9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5" h="196">
                  <a:moveTo>
                    <a:pt x="242" y="0"/>
                  </a:moveTo>
                  <a:lnTo>
                    <a:pt x="345" y="60"/>
                  </a:lnTo>
                  <a:lnTo>
                    <a:pt x="103" y="196"/>
                  </a:lnTo>
                  <a:lnTo>
                    <a:pt x="0" y="138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1" name="Freeform 388"/>
            <p:cNvSpPr>
              <a:spLocks/>
            </p:cNvSpPr>
            <p:nvPr/>
          </p:nvSpPr>
          <p:spPr bwMode="auto">
            <a:xfrm>
              <a:off x="8091488" y="2771775"/>
              <a:ext cx="82550" cy="100012"/>
            </a:xfrm>
            <a:custGeom>
              <a:avLst/>
              <a:gdLst>
                <a:gd name="T0" fmla="*/ 0 w 105"/>
                <a:gd name="T1" fmla="*/ 0 h 126"/>
                <a:gd name="T2" fmla="*/ 105 w 105"/>
                <a:gd name="T3" fmla="*/ 58 h 126"/>
                <a:gd name="T4" fmla="*/ 105 w 105"/>
                <a:gd name="T5" fmla="*/ 126 h 126"/>
                <a:gd name="T6" fmla="*/ 0 w 105"/>
                <a:gd name="T7" fmla="*/ 70 h 126"/>
                <a:gd name="T8" fmla="*/ 0 w 105"/>
                <a:gd name="T9" fmla="*/ 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5" h="126">
                  <a:moveTo>
                    <a:pt x="0" y="0"/>
                  </a:moveTo>
                  <a:lnTo>
                    <a:pt x="105" y="58"/>
                  </a:lnTo>
                  <a:lnTo>
                    <a:pt x="105" y="126"/>
                  </a:lnTo>
                  <a:lnTo>
                    <a:pt x="0" y="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2" name="Freeform 389"/>
            <p:cNvSpPr>
              <a:spLocks/>
            </p:cNvSpPr>
            <p:nvPr/>
          </p:nvSpPr>
          <p:spPr bwMode="auto">
            <a:xfrm>
              <a:off x="8174038" y="2709863"/>
              <a:ext cx="192087" cy="165100"/>
            </a:xfrm>
            <a:custGeom>
              <a:avLst/>
              <a:gdLst>
                <a:gd name="T0" fmla="*/ 240 w 242"/>
                <a:gd name="T1" fmla="*/ 0 h 208"/>
                <a:gd name="T2" fmla="*/ 242 w 242"/>
                <a:gd name="T3" fmla="*/ 67 h 208"/>
                <a:gd name="T4" fmla="*/ 0 w 242"/>
                <a:gd name="T5" fmla="*/ 208 h 208"/>
                <a:gd name="T6" fmla="*/ 0 w 242"/>
                <a:gd name="T7" fmla="*/ 136 h 208"/>
                <a:gd name="T8" fmla="*/ 240 w 242"/>
                <a:gd name="T9" fmla="*/ 0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2" h="208">
                  <a:moveTo>
                    <a:pt x="240" y="0"/>
                  </a:moveTo>
                  <a:lnTo>
                    <a:pt x="242" y="67"/>
                  </a:lnTo>
                  <a:lnTo>
                    <a:pt x="0" y="208"/>
                  </a:lnTo>
                  <a:lnTo>
                    <a:pt x="0" y="136"/>
                  </a:lnTo>
                  <a:lnTo>
                    <a:pt x="24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3" name="Freeform 390"/>
            <p:cNvSpPr>
              <a:spLocks/>
            </p:cNvSpPr>
            <p:nvPr/>
          </p:nvSpPr>
          <p:spPr bwMode="auto">
            <a:xfrm>
              <a:off x="8047038" y="2584450"/>
              <a:ext cx="274637" cy="155575"/>
            </a:xfrm>
            <a:custGeom>
              <a:avLst/>
              <a:gdLst>
                <a:gd name="T0" fmla="*/ 242 w 347"/>
                <a:gd name="T1" fmla="*/ 0 h 197"/>
                <a:gd name="T2" fmla="*/ 347 w 347"/>
                <a:gd name="T3" fmla="*/ 60 h 197"/>
                <a:gd name="T4" fmla="*/ 105 w 347"/>
                <a:gd name="T5" fmla="*/ 197 h 197"/>
                <a:gd name="T6" fmla="*/ 0 w 347"/>
                <a:gd name="T7" fmla="*/ 139 h 197"/>
                <a:gd name="T8" fmla="*/ 242 w 347"/>
                <a:gd name="T9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7" h="197">
                  <a:moveTo>
                    <a:pt x="242" y="0"/>
                  </a:moveTo>
                  <a:lnTo>
                    <a:pt x="347" y="60"/>
                  </a:lnTo>
                  <a:lnTo>
                    <a:pt x="105" y="197"/>
                  </a:lnTo>
                  <a:lnTo>
                    <a:pt x="0" y="139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4" name="Freeform 391"/>
            <p:cNvSpPr>
              <a:spLocks/>
            </p:cNvSpPr>
            <p:nvPr/>
          </p:nvSpPr>
          <p:spPr bwMode="auto">
            <a:xfrm>
              <a:off x="8047038" y="2693988"/>
              <a:ext cx="82550" cy="100012"/>
            </a:xfrm>
            <a:custGeom>
              <a:avLst/>
              <a:gdLst>
                <a:gd name="T0" fmla="*/ 0 w 105"/>
                <a:gd name="T1" fmla="*/ 0 h 125"/>
                <a:gd name="T2" fmla="*/ 105 w 105"/>
                <a:gd name="T3" fmla="*/ 58 h 125"/>
                <a:gd name="T4" fmla="*/ 105 w 105"/>
                <a:gd name="T5" fmla="*/ 125 h 125"/>
                <a:gd name="T6" fmla="*/ 0 w 105"/>
                <a:gd name="T7" fmla="*/ 67 h 125"/>
                <a:gd name="T8" fmla="*/ 0 w 105"/>
                <a:gd name="T9" fmla="*/ 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5" h="125">
                  <a:moveTo>
                    <a:pt x="0" y="0"/>
                  </a:moveTo>
                  <a:lnTo>
                    <a:pt x="105" y="58"/>
                  </a:lnTo>
                  <a:lnTo>
                    <a:pt x="105" y="125"/>
                  </a:lnTo>
                  <a:lnTo>
                    <a:pt x="0" y="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5" name="Freeform 392"/>
            <p:cNvSpPr>
              <a:spLocks/>
            </p:cNvSpPr>
            <p:nvPr/>
          </p:nvSpPr>
          <p:spPr bwMode="auto">
            <a:xfrm>
              <a:off x="8129588" y="2632075"/>
              <a:ext cx="192087" cy="165100"/>
            </a:xfrm>
            <a:custGeom>
              <a:avLst/>
              <a:gdLst>
                <a:gd name="T0" fmla="*/ 242 w 242"/>
                <a:gd name="T1" fmla="*/ 0 h 208"/>
                <a:gd name="T2" fmla="*/ 242 w 242"/>
                <a:gd name="T3" fmla="*/ 68 h 208"/>
                <a:gd name="T4" fmla="*/ 0 w 242"/>
                <a:gd name="T5" fmla="*/ 208 h 208"/>
                <a:gd name="T6" fmla="*/ 0 w 242"/>
                <a:gd name="T7" fmla="*/ 137 h 208"/>
                <a:gd name="T8" fmla="*/ 242 w 242"/>
                <a:gd name="T9" fmla="*/ 0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2" h="208">
                  <a:moveTo>
                    <a:pt x="242" y="0"/>
                  </a:moveTo>
                  <a:lnTo>
                    <a:pt x="242" y="68"/>
                  </a:lnTo>
                  <a:lnTo>
                    <a:pt x="0" y="208"/>
                  </a:lnTo>
                  <a:lnTo>
                    <a:pt x="0" y="137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6" name="Freeform 393"/>
            <p:cNvSpPr>
              <a:spLocks/>
            </p:cNvSpPr>
            <p:nvPr/>
          </p:nvSpPr>
          <p:spPr bwMode="auto">
            <a:xfrm>
              <a:off x="8002588" y="2506663"/>
              <a:ext cx="274637" cy="157162"/>
            </a:xfrm>
            <a:custGeom>
              <a:avLst/>
              <a:gdLst>
                <a:gd name="T0" fmla="*/ 242 w 347"/>
                <a:gd name="T1" fmla="*/ 0 h 196"/>
                <a:gd name="T2" fmla="*/ 347 w 347"/>
                <a:gd name="T3" fmla="*/ 60 h 196"/>
                <a:gd name="T4" fmla="*/ 105 w 347"/>
                <a:gd name="T5" fmla="*/ 196 h 196"/>
                <a:gd name="T6" fmla="*/ 0 w 347"/>
                <a:gd name="T7" fmla="*/ 138 h 196"/>
                <a:gd name="T8" fmla="*/ 242 w 347"/>
                <a:gd name="T9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7" h="196">
                  <a:moveTo>
                    <a:pt x="242" y="0"/>
                  </a:moveTo>
                  <a:lnTo>
                    <a:pt x="347" y="60"/>
                  </a:lnTo>
                  <a:lnTo>
                    <a:pt x="105" y="196"/>
                  </a:lnTo>
                  <a:lnTo>
                    <a:pt x="0" y="138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7" name="Freeform 394"/>
            <p:cNvSpPr>
              <a:spLocks/>
            </p:cNvSpPr>
            <p:nvPr/>
          </p:nvSpPr>
          <p:spPr bwMode="auto">
            <a:xfrm>
              <a:off x="8002588" y="2617788"/>
              <a:ext cx="82550" cy="98425"/>
            </a:xfrm>
            <a:custGeom>
              <a:avLst/>
              <a:gdLst>
                <a:gd name="T0" fmla="*/ 0 w 105"/>
                <a:gd name="T1" fmla="*/ 0 h 126"/>
                <a:gd name="T2" fmla="*/ 105 w 105"/>
                <a:gd name="T3" fmla="*/ 58 h 126"/>
                <a:gd name="T4" fmla="*/ 105 w 105"/>
                <a:gd name="T5" fmla="*/ 126 h 126"/>
                <a:gd name="T6" fmla="*/ 0 w 105"/>
                <a:gd name="T7" fmla="*/ 68 h 126"/>
                <a:gd name="T8" fmla="*/ 0 w 105"/>
                <a:gd name="T9" fmla="*/ 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5" h="126">
                  <a:moveTo>
                    <a:pt x="0" y="0"/>
                  </a:moveTo>
                  <a:lnTo>
                    <a:pt x="105" y="58"/>
                  </a:lnTo>
                  <a:lnTo>
                    <a:pt x="105" y="126"/>
                  </a:lnTo>
                  <a:lnTo>
                    <a:pt x="0" y="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8" name="Freeform 395"/>
            <p:cNvSpPr>
              <a:spLocks/>
            </p:cNvSpPr>
            <p:nvPr/>
          </p:nvSpPr>
          <p:spPr bwMode="auto">
            <a:xfrm>
              <a:off x="8085138" y="2554288"/>
              <a:ext cx="193675" cy="165100"/>
            </a:xfrm>
            <a:custGeom>
              <a:avLst/>
              <a:gdLst>
                <a:gd name="T0" fmla="*/ 242 w 243"/>
                <a:gd name="T1" fmla="*/ 0 h 208"/>
                <a:gd name="T2" fmla="*/ 243 w 243"/>
                <a:gd name="T3" fmla="*/ 67 h 208"/>
                <a:gd name="T4" fmla="*/ 0 w 243"/>
                <a:gd name="T5" fmla="*/ 208 h 208"/>
                <a:gd name="T6" fmla="*/ 0 w 243"/>
                <a:gd name="T7" fmla="*/ 136 h 208"/>
                <a:gd name="T8" fmla="*/ 242 w 243"/>
                <a:gd name="T9" fmla="*/ 0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3" h="208">
                  <a:moveTo>
                    <a:pt x="242" y="0"/>
                  </a:moveTo>
                  <a:lnTo>
                    <a:pt x="243" y="67"/>
                  </a:lnTo>
                  <a:lnTo>
                    <a:pt x="0" y="208"/>
                  </a:lnTo>
                  <a:lnTo>
                    <a:pt x="0" y="136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9" name="Freeform 396"/>
            <p:cNvSpPr>
              <a:spLocks/>
            </p:cNvSpPr>
            <p:nvPr/>
          </p:nvSpPr>
          <p:spPr bwMode="auto">
            <a:xfrm>
              <a:off x="7956550" y="2430463"/>
              <a:ext cx="276225" cy="155575"/>
            </a:xfrm>
            <a:custGeom>
              <a:avLst/>
              <a:gdLst>
                <a:gd name="T0" fmla="*/ 241 w 346"/>
                <a:gd name="T1" fmla="*/ 0 h 197"/>
                <a:gd name="T2" fmla="*/ 346 w 346"/>
                <a:gd name="T3" fmla="*/ 60 h 197"/>
                <a:gd name="T4" fmla="*/ 105 w 346"/>
                <a:gd name="T5" fmla="*/ 197 h 197"/>
                <a:gd name="T6" fmla="*/ 0 w 346"/>
                <a:gd name="T7" fmla="*/ 139 h 197"/>
                <a:gd name="T8" fmla="*/ 241 w 346"/>
                <a:gd name="T9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6" h="197">
                  <a:moveTo>
                    <a:pt x="241" y="0"/>
                  </a:moveTo>
                  <a:lnTo>
                    <a:pt x="346" y="60"/>
                  </a:lnTo>
                  <a:lnTo>
                    <a:pt x="105" y="197"/>
                  </a:lnTo>
                  <a:lnTo>
                    <a:pt x="0" y="139"/>
                  </a:lnTo>
                  <a:lnTo>
                    <a:pt x="241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0" name="Freeform 397"/>
            <p:cNvSpPr>
              <a:spLocks/>
            </p:cNvSpPr>
            <p:nvPr/>
          </p:nvSpPr>
          <p:spPr bwMode="auto">
            <a:xfrm>
              <a:off x="7956550" y="2540000"/>
              <a:ext cx="85725" cy="100012"/>
            </a:xfrm>
            <a:custGeom>
              <a:avLst/>
              <a:gdLst>
                <a:gd name="T0" fmla="*/ 0 w 107"/>
                <a:gd name="T1" fmla="*/ 0 h 125"/>
                <a:gd name="T2" fmla="*/ 107 w 107"/>
                <a:gd name="T3" fmla="*/ 58 h 125"/>
                <a:gd name="T4" fmla="*/ 107 w 107"/>
                <a:gd name="T5" fmla="*/ 125 h 125"/>
                <a:gd name="T6" fmla="*/ 0 w 107"/>
                <a:gd name="T7" fmla="*/ 67 h 125"/>
                <a:gd name="T8" fmla="*/ 0 w 107"/>
                <a:gd name="T9" fmla="*/ 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7" h="125">
                  <a:moveTo>
                    <a:pt x="0" y="0"/>
                  </a:moveTo>
                  <a:lnTo>
                    <a:pt x="107" y="58"/>
                  </a:lnTo>
                  <a:lnTo>
                    <a:pt x="107" y="125"/>
                  </a:lnTo>
                  <a:lnTo>
                    <a:pt x="0" y="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1" name="Freeform 398"/>
            <p:cNvSpPr>
              <a:spLocks/>
            </p:cNvSpPr>
            <p:nvPr/>
          </p:nvSpPr>
          <p:spPr bwMode="auto">
            <a:xfrm>
              <a:off x="8042275" y="2478088"/>
              <a:ext cx="192087" cy="165100"/>
            </a:xfrm>
            <a:custGeom>
              <a:avLst/>
              <a:gdLst>
                <a:gd name="T0" fmla="*/ 239 w 241"/>
                <a:gd name="T1" fmla="*/ 0 h 208"/>
                <a:gd name="T2" fmla="*/ 241 w 241"/>
                <a:gd name="T3" fmla="*/ 68 h 208"/>
                <a:gd name="T4" fmla="*/ 0 w 241"/>
                <a:gd name="T5" fmla="*/ 208 h 208"/>
                <a:gd name="T6" fmla="*/ 0 w 241"/>
                <a:gd name="T7" fmla="*/ 137 h 208"/>
                <a:gd name="T8" fmla="*/ 239 w 241"/>
                <a:gd name="T9" fmla="*/ 0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1" h="208">
                  <a:moveTo>
                    <a:pt x="239" y="0"/>
                  </a:moveTo>
                  <a:lnTo>
                    <a:pt x="241" y="68"/>
                  </a:lnTo>
                  <a:lnTo>
                    <a:pt x="0" y="208"/>
                  </a:lnTo>
                  <a:lnTo>
                    <a:pt x="0" y="137"/>
                  </a:lnTo>
                  <a:lnTo>
                    <a:pt x="23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2" name="Freeform 399"/>
            <p:cNvSpPr>
              <a:spLocks/>
            </p:cNvSpPr>
            <p:nvPr/>
          </p:nvSpPr>
          <p:spPr bwMode="auto">
            <a:xfrm>
              <a:off x="7912100" y="2352675"/>
              <a:ext cx="276225" cy="155575"/>
            </a:xfrm>
            <a:custGeom>
              <a:avLst/>
              <a:gdLst>
                <a:gd name="T0" fmla="*/ 241 w 346"/>
                <a:gd name="T1" fmla="*/ 0 h 197"/>
                <a:gd name="T2" fmla="*/ 346 w 346"/>
                <a:gd name="T3" fmla="*/ 60 h 197"/>
                <a:gd name="T4" fmla="*/ 105 w 346"/>
                <a:gd name="T5" fmla="*/ 197 h 197"/>
                <a:gd name="T6" fmla="*/ 0 w 346"/>
                <a:gd name="T7" fmla="*/ 138 h 197"/>
                <a:gd name="T8" fmla="*/ 241 w 346"/>
                <a:gd name="T9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6" h="197">
                  <a:moveTo>
                    <a:pt x="241" y="0"/>
                  </a:moveTo>
                  <a:lnTo>
                    <a:pt x="346" y="60"/>
                  </a:lnTo>
                  <a:lnTo>
                    <a:pt x="105" y="197"/>
                  </a:lnTo>
                  <a:lnTo>
                    <a:pt x="0" y="138"/>
                  </a:lnTo>
                  <a:lnTo>
                    <a:pt x="241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3" name="Freeform 400"/>
            <p:cNvSpPr>
              <a:spLocks/>
            </p:cNvSpPr>
            <p:nvPr/>
          </p:nvSpPr>
          <p:spPr bwMode="auto">
            <a:xfrm>
              <a:off x="7912100" y="2462213"/>
              <a:ext cx="85725" cy="100012"/>
            </a:xfrm>
            <a:custGeom>
              <a:avLst/>
              <a:gdLst>
                <a:gd name="T0" fmla="*/ 0 w 106"/>
                <a:gd name="T1" fmla="*/ 0 h 126"/>
                <a:gd name="T2" fmla="*/ 106 w 106"/>
                <a:gd name="T3" fmla="*/ 59 h 126"/>
                <a:gd name="T4" fmla="*/ 106 w 106"/>
                <a:gd name="T5" fmla="*/ 126 h 126"/>
                <a:gd name="T6" fmla="*/ 0 w 106"/>
                <a:gd name="T7" fmla="*/ 68 h 126"/>
                <a:gd name="T8" fmla="*/ 0 w 106"/>
                <a:gd name="T9" fmla="*/ 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26">
                  <a:moveTo>
                    <a:pt x="0" y="0"/>
                  </a:moveTo>
                  <a:lnTo>
                    <a:pt x="106" y="59"/>
                  </a:lnTo>
                  <a:lnTo>
                    <a:pt x="106" y="126"/>
                  </a:lnTo>
                  <a:lnTo>
                    <a:pt x="0" y="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4" name="Freeform 401"/>
            <p:cNvSpPr>
              <a:spLocks/>
            </p:cNvSpPr>
            <p:nvPr/>
          </p:nvSpPr>
          <p:spPr bwMode="auto">
            <a:xfrm>
              <a:off x="7997825" y="2400300"/>
              <a:ext cx="192087" cy="165100"/>
            </a:xfrm>
            <a:custGeom>
              <a:avLst/>
              <a:gdLst>
                <a:gd name="T0" fmla="*/ 240 w 242"/>
                <a:gd name="T1" fmla="*/ 0 h 208"/>
                <a:gd name="T2" fmla="*/ 242 w 242"/>
                <a:gd name="T3" fmla="*/ 67 h 208"/>
                <a:gd name="T4" fmla="*/ 0 w 242"/>
                <a:gd name="T5" fmla="*/ 208 h 208"/>
                <a:gd name="T6" fmla="*/ 0 w 242"/>
                <a:gd name="T7" fmla="*/ 137 h 208"/>
                <a:gd name="T8" fmla="*/ 240 w 242"/>
                <a:gd name="T9" fmla="*/ 0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2" h="208">
                  <a:moveTo>
                    <a:pt x="240" y="0"/>
                  </a:moveTo>
                  <a:lnTo>
                    <a:pt x="242" y="67"/>
                  </a:lnTo>
                  <a:lnTo>
                    <a:pt x="0" y="208"/>
                  </a:lnTo>
                  <a:lnTo>
                    <a:pt x="0" y="137"/>
                  </a:lnTo>
                  <a:lnTo>
                    <a:pt x="24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5" name="Freeform 402"/>
            <p:cNvSpPr>
              <a:spLocks/>
            </p:cNvSpPr>
            <p:nvPr/>
          </p:nvSpPr>
          <p:spPr bwMode="auto">
            <a:xfrm>
              <a:off x="7867650" y="2274888"/>
              <a:ext cx="274637" cy="157162"/>
            </a:xfrm>
            <a:custGeom>
              <a:avLst/>
              <a:gdLst>
                <a:gd name="T0" fmla="*/ 242 w 347"/>
                <a:gd name="T1" fmla="*/ 0 h 197"/>
                <a:gd name="T2" fmla="*/ 347 w 347"/>
                <a:gd name="T3" fmla="*/ 58 h 197"/>
                <a:gd name="T4" fmla="*/ 105 w 347"/>
                <a:gd name="T5" fmla="*/ 197 h 197"/>
                <a:gd name="T6" fmla="*/ 0 w 347"/>
                <a:gd name="T7" fmla="*/ 139 h 197"/>
                <a:gd name="T8" fmla="*/ 242 w 347"/>
                <a:gd name="T9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7" h="197">
                  <a:moveTo>
                    <a:pt x="242" y="0"/>
                  </a:moveTo>
                  <a:lnTo>
                    <a:pt x="347" y="58"/>
                  </a:lnTo>
                  <a:lnTo>
                    <a:pt x="105" y="197"/>
                  </a:lnTo>
                  <a:lnTo>
                    <a:pt x="0" y="139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6" name="Freeform 403"/>
            <p:cNvSpPr>
              <a:spLocks/>
            </p:cNvSpPr>
            <p:nvPr/>
          </p:nvSpPr>
          <p:spPr bwMode="auto">
            <a:xfrm>
              <a:off x="7867650" y="2384425"/>
              <a:ext cx="85725" cy="100012"/>
            </a:xfrm>
            <a:custGeom>
              <a:avLst/>
              <a:gdLst>
                <a:gd name="T0" fmla="*/ 0 w 107"/>
                <a:gd name="T1" fmla="*/ 0 h 126"/>
                <a:gd name="T2" fmla="*/ 107 w 107"/>
                <a:gd name="T3" fmla="*/ 58 h 126"/>
                <a:gd name="T4" fmla="*/ 107 w 107"/>
                <a:gd name="T5" fmla="*/ 126 h 126"/>
                <a:gd name="T6" fmla="*/ 0 w 107"/>
                <a:gd name="T7" fmla="*/ 67 h 126"/>
                <a:gd name="T8" fmla="*/ 0 w 107"/>
                <a:gd name="T9" fmla="*/ 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7" h="126">
                  <a:moveTo>
                    <a:pt x="0" y="0"/>
                  </a:moveTo>
                  <a:lnTo>
                    <a:pt x="107" y="58"/>
                  </a:lnTo>
                  <a:lnTo>
                    <a:pt x="107" y="126"/>
                  </a:lnTo>
                  <a:lnTo>
                    <a:pt x="0" y="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7" name="Freeform 404"/>
            <p:cNvSpPr>
              <a:spLocks/>
            </p:cNvSpPr>
            <p:nvPr/>
          </p:nvSpPr>
          <p:spPr bwMode="auto">
            <a:xfrm>
              <a:off x="7953375" y="2320925"/>
              <a:ext cx="190500" cy="166687"/>
            </a:xfrm>
            <a:custGeom>
              <a:avLst/>
              <a:gdLst>
                <a:gd name="T0" fmla="*/ 240 w 242"/>
                <a:gd name="T1" fmla="*/ 0 h 210"/>
                <a:gd name="T2" fmla="*/ 242 w 242"/>
                <a:gd name="T3" fmla="*/ 70 h 210"/>
                <a:gd name="T4" fmla="*/ 0 w 242"/>
                <a:gd name="T5" fmla="*/ 210 h 210"/>
                <a:gd name="T6" fmla="*/ 0 w 242"/>
                <a:gd name="T7" fmla="*/ 139 h 210"/>
                <a:gd name="T8" fmla="*/ 240 w 242"/>
                <a:gd name="T9" fmla="*/ 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2" h="210">
                  <a:moveTo>
                    <a:pt x="240" y="0"/>
                  </a:moveTo>
                  <a:lnTo>
                    <a:pt x="242" y="70"/>
                  </a:lnTo>
                  <a:lnTo>
                    <a:pt x="0" y="210"/>
                  </a:lnTo>
                  <a:lnTo>
                    <a:pt x="0" y="139"/>
                  </a:lnTo>
                  <a:lnTo>
                    <a:pt x="24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8" name="Freeform 405"/>
            <p:cNvSpPr>
              <a:spLocks/>
            </p:cNvSpPr>
            <p:nvPr/>
          </p:nvSpPr>
          <p:spPr bwMode="auto">
            <a:xfrm>
              <a:off x="7824788" y="2197100"/>
              <a:ext cx="273050" cy="157162"/>
            </a:xfrm>
            <a:custGeom>
              <a:avLst/>
              <a:gdLst>
                <a:gd name="T0" fmla="*/ 242 w 345"/>
                <a:gd name="T1" fmla="*/ 0 h 197"/>
                <a:gd name="T2" fmla="*/ 345 w 345"/>
                <a:gd name="T3" fmla="*/ 58 h 197"/>
                <a:gd name="T4" fmla="*/ 103 w 345"/>
                <a:gd name="T5" fmla="*/ 197 h 197"/>
                <a:gd name="T6" fmla="*/ 0 w 345"/>
                <a:gd name="T7" fmla="*/ 138 h 197"/>
                <a:gd name="T8" fmla="*/ 242 w 345"/>
                <a:gd name="T9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5" h="197">
                  <a:moveTo>
                    <a:pt x="242" y="0"/>
                  </a:moveTo>
                  <a:lnTo>
                    <a:pt x="345" y="58"/>
                  </a:lnTo>
                  <a:lnTo>
                    <a:pt x="103" y="197"/>
                  </a:lnTo>
                  <a:lnTo>
                    <a:pt x="0" y="138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9" name="Freeform 406"/>
            <p:cNvSpPr>
              <a:spLocks/>
            </p:cNvSpPr>
            <p:nvPr/>
          </p:nvSpPr>
          <p:spPr bwMode="auto">
            <a:xfrm>
              <a:off x="7824788" y="2308225"/>
              <a:ext cx="84137" cy="100012"/>
            </a:xfrm>
            <a:custGeom>
              <a:avLst/>
              <a:gdLst>
                <a:gd name="T0" fmla="*/ 0 w 105"/>
                <a:gd name="T1" fmla="*/ 0 h 126"/>
                <a:gd name="T2" fmla="*/ 105 w 105"/>
                <a:gd name="T3" fmla="*/ 59 h 126"/>
                <a:gd name="T4" fmla="*/ 105 w 105"/>
                <a:gd name="T5" fmla="*/ 126 h 126"/>
                <a:gd name="T6" fmla="*/ 0 w 105"/>
                <a:gd name="T7" fmla="*/ 68 h 126"/>
                <a:gd name="T8" fmla="*/ 0 w 105"/>
                <a:gd name="T9" fmla="*/ 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5" h="126">
                  <a:moveTo>
                    <a:pt x="0" y="0"/>
                  </a:moveTo>
                  <a:lnTo>
                    <a:pt x="105" y="59"/>
                  </a:lnTo>
                  <a:lnTo>
                    <a:pt x="105" y="126"/>
                  </a:lnTo>
                  <a:lnTo>
                    <a:pt x="0" y="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0" name="Freeform 407"/>
            <p:cNvSpPr>
              <a:spLocks/>
            </p:cNvSpPr>
            <p:nvPr/>
          </p:nvSpPr>
          <p:spPr bwMode="auto">
            <a:xfrm>
              <a:off x="7908925" y="2243138"/>
              <a:ext cx="190500" cy="166687"/>
            </a:xfrm>
            <a:custGeom>
              <a:avLst/>
              <a:gdLst>
                <a:gd name="T0" fmla="*/ 240 w 242"/>
                <a:gd name="T1" fmla="*/ 0 h 210"/>
                <a:gd name="T2" fmla="*/ 242 w 242"/>
                <a:gd name="T3" fmla="*/ 69 h 210"/>
                <a:gd name="T4" fmla="*/ 0 w 242"/>
                <a:gd name="T5" fmla="*/ 210 h 210"/>
                <a:gd name="T6" fmla="*/ 0 w 242"/>
                <a:gd name="T7" fmla="*/ 139 h 210"/>
                <a:gd name="T8" fmla="*/ 240 w 242"/>
                <a:gd name="T9" fmla="*/ 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2" h="210">
                  <a:moveTo>
                    <a:pt x="240" y="0"/>
                  </a:moveTo>
                  <a:lnTo>
                    <a:pt x="242" y="69"/>
                  </a:lnTo>
                  <a:lnTo>
                    <a:pt x="0" y="210"/>
                  </a:lnTo>
                  <a:lnTo>
                    <a:pt x="0" y="139"/>
                  </a:lnTo>
                  <a:lnTo>
                    <a:pt x="24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1" name="Freeform 408"/>
            <p:cNvSpPr>
              <a:spLocks/>
            </p:cNvSpPr>
            <p:nvPr/>
          </p:nvSpPr>
          <p:spPr bwMode="auto">
            <a:xfrm>
              <a:off x="7780338" y="2120900"/>
              <a:ext cx="274637" cy="155575"/>
            </a:xfrm>
            <a:custGeom>
              <a:avLst/>
              <a:gdLst>
                <a:gd name="T0" fmla="*/ 242 w 346"/>
                <a:gd name="T1" fmla="*/ 0 h 197"/>
                <a:gd name="T2" fmla="*/ 346 w 346"/>
                <a:gd name="T3" fmla="*/ 58 h 197"/>
                <a:gd name="T4" fmla="*/ 105 w 346"/>
                <a:gd name="T5" fmla="*/ 197 h 197"/>
                <a:gd name="T6" fmla="*/ 0 w 346"/>
                <a:gd name="T7" fmla="*/ 139 h 197"/>
                <a:gd name="T8" fmla="*/ 242 w 346"/>
                <a:gd name="T9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6" h="197">
                  <a:moveTo>
                    <a:pt x="242" y="0"/>
                  </a:moveTo>
                  <a:lnTo>
                    <a:pt x="346" y="58"/>
                  </a:lnTo>
                  <a:lnTo>
                    <a:pt x="105" y="197"/>
                  </a:lnTo>
                  <a:lnTo>
                    <a:pt x="0" y="139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2" name="Freeform 409"/>
            <p:cNvSpPr>
              <a:spLocks/>
            </p:cNvSpPr>
            <p:nvPr/>
          </p:nvSpPr>
          <p:spPr bwMode="auto">
            <a:xfrm>
              <a:off x="7780338" y="2230438"/>
              <a:ext cx="82550" cy="100012"/>
            </a:xfrm>
            <a:custGeom>
              <a:avLst/>
              <a:gdLst>
                <a:gd name="T0" fmla="*/ 0 w 105"/>
                <a:gd name="T1" fmla="*/ 0 h 126"/>
                <a:gd name="T2" fmla="*/ 105 w 105"/>
                <a:gd name="T3" fmla="*/ 58 h 126"/>
                <a:gd name="T4" fmla="*/ 105 w 105"/>
                <a:gd name="T5" fmla="*/ 126 h 126"/>
                <a:gd name="T6" fmla="*/ 0 w 105"/>
                <a:gd name="T7" fmla="*/ 67 h 126"/>
                <a:gd name="T8" fmla="*/ 0 w 105"/>
                <a:gd name="T9" fmla="*/ 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5" h="126">
                  <a:moveTo>
                    <a:pt x="0" y="0"/>
                  </a:moveTo>
                  <a:lnTo>
                    <a:pt x="105" y="58"/>
                  </a:lnTo>
                  <a:lnTo>
                    <a:pt x="105" y="126"/>
                  </a:lnTo>
                  <a:lnTo>
                    <a:pt x="0" y="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3" name="Freeform 410"/>
            <p:cNvSpPr>
              <a:spLocks/>
            </p:cNvSpPr>
            <p:nvPr/>
          </p:nvSpPr>
          <p:spPr bwMode="auto">
            <a:xfrm>
              <a:off x="7862888" y="2166938"/>
              <a:ext cx="193675" cy="166687"/>
            </a:xfrm>
            <a:custGeom>
              <a:avLst/>
              <a:gdLst>
                <a:gd name="T0" fmla="*/ 241 w 243"/>
                <a:gd name="T1" fmla="*/ 0 h 210"/>
                <a:gd name="T2" fmla="*/ 243 w 243"/>
                <a:gd name="T3" fmla="*/ 70 h 210"/>
                <a:gd name="T4" fmla="*/ 0 w 243"/>
                <a:gd name="T5" fmla="*/ 210 h 210"/>
                <a:gd name="T6" fmla="*/ 0 w 243"/>
                <a:gd name="T7" fmla="*/ 139 h 210"/>
                <a:gd name="T8" fmla="*/ 241 w 243"/>
                <a:gd name="T9" fmla="*/ 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3" h="210">
                  <a:moveTo>
                    <a:pt x="241" y="0"/>
                  </a:moveTo>
                  <a:lnTo>
                    <a:pt x="243" y="70"/>
                  </a:lnTo>
                  <a:lnTo>
                    <a:pt x="0" y="210"/>
                  </a:lnTo>
                  <a:lnTo>
                    <a:pt x="0" y="139"/>
                  </a:lnTo>
                  <a:lnTo>
                    <a:pt x="241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10" name="Group 309"/>
          <p:cNvGrpSpPr/>
          <p:nvPr/>
        </p:nvGrpSpPr>
        <p:grpSpPr>
          <a:xfrm>
            <a:off x="2080838" y="2644424"/>
            <a:ext cx="3192420" cy="1225048"/>
            <a:chOff x="846030" y="5372585"/>
            <a:chExt cx="3191589" cy="1225048"/>
          </a:xfrm>
        </p:grpSpPr>
        <p:sp>
          <p:nvSpPr>
            <p:cNvPr id="311" name="TextBox 310"/>
            <p:cNvSpPr txBox="1"/>
            <p:nvPr/>
          </p:nvSpPr>
          <p:spPr>
            <a:xfrm>
              <a:off x="1067009" y="5766636"/>
              <a:ext cx="297061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/>
                  <a:cs typeface="Century Gothic"/>
                </a:rPr>
                <a:t>Strong financial position; ended </a:t>
              </a:r>
              <a:r>
                <a:rPr lang="en-US" sz="1600" kern="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/>
                  <a:cs typeface="Century Gothic"/>
                </a:rPr>
                <a:t>quarter one with $5 </a:t>
              </a:r>
              <a:r>
                <a:rPr lang="en-US" sz="160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/>
                  <a:cs typeface="Century Gothic"/>
                </a:rPr>
                <a:t>billion of enterprise cash</a:t>
              </a:r>
            </a:p>
          </p:txBody>
        </p:sp>
        <p:sp>
          <p:nvSpPr>
            <p:cNvPr id="312" name="TextBox 311"/>
            <p:cNvSpPr txBox="1"/>
            <p:nvPr/>
          </p:nvSpPr>
          <p:spPr>
            <a:xfrm>
              <a:off x="846030" y="5372585"/>
              <a:ext cx="318548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b="1" kern="0" dirty="0" smtClean="0">
                  <a:solidFill>
                    <a:schemeClr val="accent5"/>
                  </a:solidFill>
                  <a:latin typeface="Century Gothic"/>
                  <a:cs typeface="Century Gothic"/>
                </a:rPr>
                <a:t>Highlight Three</a:t>
              </a:r>
              <a:endParaRPr lang="en-US" sz="2000" b="1" dirty="0">
                <a:solidFill>
                  <a:schemeClr val="accent5"/>
                </a:solidFill>
                <a:latin typeface="Century Gothic"/>
                <a:cs typeface="Century Gothic"/>
              </a:endParaRPr>
            </a:p>
          </p:txBody>
        </p:sp>
      </p:grpSp>
      <p:grpSp>
        <p:nvGrpSpPr>
          <p:cNvPr id="315" name="Group 314"/>
          <p:cNvGrpSpPr/>
          <p:nvPr/>
        </p:nvGrpSpPr>
        <p:grpSpPr>
          <a:xfrm flipH="1">
            <a:off x="6968103" y="1400598"/>
            <a:ext cx="3305464" cy="1259447"/>
            <a:chOff x="590182" y="5353046"/>
            <a:chExt cx="3304604" cy="1259447"/>
          </a:xfrm>
        </p:grpSpPr>
        <p:sp>
          <p:nvSpPr>
            <p:cNvPr id="316" name="TextBox 315"/>
            <p:cNvSpPr txBox="1"/>
            <p:nvPr/>
          </p:nvSpPr>
          <p:spPr>
            <a:xfrm>
              <a:off x="590182" y="5781496"/>
              <a:ext cx="330460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kern="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/>
                  <a:cs typeface="Century Gothic"/>
                </a:rPr>
                <a:t>Achieved </a:t>
              </a:r>
              <a:r>
                <a:rPr lang="en-US" sz="160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/>
                  <a:cs typeface="Century Gothic"/>
                </a:rPr>
                <a:t>record profit per share and returned significant levels of capital to shareholders</a:t>
              </a:r>
              <a:endPara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/>
                <a:cs typeface="Century Gothic"/>
              </a:endParaRPr>
            </a:p>
          </p:txBody>
        </p:sp>
        <p:sp>
          <p:nvSpPr>
            <p:cNvPr id="317" name="TextBox 316"/>
            <p:cNvSpPr txBox="1"/>
            <p:nvPr/>
          </p:nvSpPr>
          <p:spPr>
            <a:xfrm>
              <a:off x="709297" y="5353046"/>
              <a:ext cx="318548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kern="0" dirty="0" smtClean="0">
                  <a:solidFill>
                    <a:srgbClr val="00A39A"/>
                  </a:solidFill>
                  <a:latin typeface="Century Gothic"/>
                  <a:cs typeface="Century Gothic"/>
                </a:rPr>
                <a:t>Highlight Four</a:t>
              </a:r>
              <a:endParaRPr lang="en-US" sz="2000" b="1" dirty="0">
                <a:solidFill>
                  <a:srgbClr val="00A39A"/>
                </a:solidFill>
                <a:latin typeface="Century Gothic"/>
                <a:cs typeface="Century Gothic"/>
              </a:endParaRPr>
            </a:p>
          </p:txBody>
        </p:sp>
      </p:grpSp>
      <p:grpSp>
        <p:nvGrpSpPr>
          <p:cNvPr id="453" name="Group 452"/>
          <p:cNvGrpSpPr/>
          <p:nvPr/>
        </p:nvGrpSpPr>
        <p:grpSpPr>
          <a:xfrm flipH="1">
            <a:off x="5480291" y="5648188"/>
            <a:ext cx="676034" cy="892065"/>
            <a:chOff x="7780338" y="2120900"/>
            <a:chExt cx="630237" cy="831850"/>
          </a:xfrm>
        </p:grpSpPr>
        <p:sp>
          <p:nvSpPr>
            <p:cNvPr id="454" name="Freeform 384"/>
            <p:cNvSpPr>
              <a:spLocks/>
            </p:cNvSpPr>
            <p:nvPr/>
          </p:nvSpPr>
          <p:spPr bwMode="auto">
            <a:xfrm>
              <a:off x="8134350" y="2740025"/>
              <a:ext cx="274637" cy="155575"/>
            </a:xfrm>
            <a:custGeom>
              <a:avLst/>
              <a:gdLst>
                <a:gd name="T0" fmla="*/ 241 w 346"/>
                <a:gd name="T1" fmla="*/ 0 h 197"/>
                <a:gd name="T2" fmla="*/ 346 w 346"/>
                <a:gd name="T3" fmla="*/ 60 h 197"/>
                <a:gd name="T4" fmla="*/ 105 w 346"/>
                <a:gd name="T5" fmla="*/ 197 h 197"/>
                <a:gd name="T6" fmla="*/ 0 w 346"/>
                <a:gd name="T7" fmla="*/ 139 h 197"/>
                <a:gd name="T8" fmla="*/ 241 w 346"/>
                <a:gd name="T9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6" h="197">
                  <a:moveTo>
                    <a:pt x="241" y="0"/>
                  </a:moveTo>
                  <a:lnTo>
                    <a:pt x="346" y="60"/>
                  </a:lnTo>
                  <a:lnTo>
                    <a:pt x="105" y="197"/>
                  </a:lnTo>
                  <a:lnTo>
                    <a:pt x="0" y="139"/>
                  </a:lnTo>
                  <a:lnTo>
                    <a:pt x="241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5" name="Freeform 385"/>
            <p:cNvSpPr>
              <a:spLocks/>
            </p:cNvSpPr>
            <p:nvPr/>
          </p:nvSpPr>
          <p:spPr bwMode="auto">
            <a:xfrm>
              <a:off x="8134350" y="2849563"/>
              <a:ext cx="84137" cy="100012"/>
            </a:xfrm>
            <a:custGeom>
              <a:avLst/>
              <a:gdLst>
                <a:gd name="T0" fmla="*/ 0 w 106"/>
                <a:gd name="T1" fmla="*/ 0 h 125"/>
                <a:gd name="T2" fmla="*/ 106 w 106"/>
                <a:gd name="T3" fmla="*/ 58 h 125"/>
                <a:gd name="T4" fmla="*/ 106 w 106"/>
                <a:gd name="T5" fmla="*/ 125 h 125"/>
                <a:gd name="T6" fmla="*/ 0 w 106"/>
                <a:gd name="T7" fmla="*/ 69 h 125"/>
                <a:gd name="T8" fmla="*/ 0 w 106"/>
                <a:gd name="T9" fmla="*/ 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25">
                  <a:moveTo>
                    <a:pt x="0" y="0"/>
                  </a:moveTo>
                  <a:lnTo>
                    <a:pt x="106" y="58"/>
                  </a:lnTo>
                  <a:lnTo>
                    <a:pt x="106" y="125"/>
                  </a:lnTo>
                  <a:lnTo>
                    <a:pt x="0" y="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6" name="Freeform 386"/>
            <p:cNvSpPr>
              <a:spLocks/>
            </p:cNvSpPr>
            <p:nvPr/>
          </p:nvSpPr>
          <p:spPr bwMode="auto">
            <a:xfrm>
              <a:off x="8218488" y="2787650"/>
              <a:ext cx="192087" cy="165100"/>
            </a:xfrm>
            <a:custGeom>
              <a:avLst/>
              <a:gdLst>
                <a:gd name="T0" fmla="*/ 240 w 242"/>
                <a:gd name="T1" fmla="*/ 0 h 208"/>
                <a:gd name="T2" fmla="*/ 242 w 242"/>
                <a:gd name="T3" fmla="*/ 68 h 208"/>
                <a:gd name="T4" fmla="*/ 0 w 242"/>
                <a:gd name="T5" fmla="*/ 208 h 208"/>
                <a:gd name="T6" fmla="*/ 0 w 242"/>
                <a:gd name="T7" fmla="*/ 137 h 208"/>
                <a:gd name="T8" fmla="*/ 240 w 242"/>
                <a:gd name="T9" fmla="*/ 0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2" h="208">
                  <a:moveTo>
                    <a:pt x="240" y="0"/>
                  </a:moveTo>
                  <a:lnTo>
                    <a:pt x="242" y="68"/>
                  </a:lnTo>
                  <a:lnTo>
                    <a:pt x="0" y="208"/>
                  </a:lnTo>
                  <a:lnTo>
                    <a:pt x="0" y="137"/>
                  </a:lnTo>
                  <a:lnTo>
                    <a:pt x="24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7" name="Freeform 387"/>
            <p:cNvSpPr>
              <a:spLocks/>
            </p:cNvSpPr>
            <p:nvPr/>
          </p:nvSpPr>
          <p:spPr bwMode="auto">
            <a:xfrm>
              <a:off x="8091488" y="2662238"/>
              <a:ext cx="273050" cy="155575"/>
            </a:xfrm>
            <a:custGeom>
              <a:avLst/>
              <a:gdLst>
                <a:gd name="T0" fmla="*/ 242 w 345"/>
                <a:gd name="T1" fmla="*/ 0 h 196"/>
                <a:gd name="T2" fmla="*/ 345 w 345"/>
                <a:gd name="T3" fmla="*/ 60 h 196"/>
                <a:gd name="T4" fmla="*/ 103 w 345"/>
                <a:gd name="T5" fmla="*/ 196 h 196"/>
                <a:gd name="T6" fmla="*/ 0 w 345"/>
                <a:gd name="T7" fmla="*/ 138 h 196"/>
                <a:gd name="T8" fmla="*/ 242 w 345"/>
                <a:gd name="T9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5" h="196">
                  <a:moveTo>
                    <a:pt x="242" y="0"/>
                  </a:moveTo>
                  <a:lnTo>
                    <a:pt x="345" y="60"/>
                  </a:lnTo>
                  <a:lnTo>
                    <a:pt x="103" y="196"/>
                  </a:lnTo>
                  <a:lnTo>
                    <a:pt x="0" y="138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8" name="Freeform 388"/>
            <p:cNvSpPr>
              <a:spLocks/>
            </p:cNvSpPr>
            <p:nvPr/>
          </p:nvSpPr>
          <p:spPr bwMode="auto">
            <a:xfrm>
              <a:off x="8091488" y="2771775"/>
              <a:ext cx="82550" cy="100012"/>
            </a:xfrm>
            <a:custGeom>
              <a:avLst/>
              <a:gdLst>
                <a:gd name="T0" fmla="*/ 0 w 105"/>
                <a:gd name="T1" fmla="*/ 0 h 126"/>
                <a:gd name="T2" fmla="*/ 105 w 105"/>
                <a:gd name="T3" fmla="*/ 58 h 126"/>
                <a:gd name="T4" fmla="*/ 105 w 105"/>
                <a:gd name="T5" fmla="*/ 126 h 126"/>
                <a:gd name="T6" fmla="*/ 0 w 105"/>
                <a:gd name="T7" fmla="*/ 70 h 126"/>
                <a:gd name="T8" fmla="*/ 0 w 105"/>
                <a:gd name="T9" fmla="*/ 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5" h="126">
                  <a:moveTo>
                    <a:pt x="0" y="0"/>
                  </a:moveTo>
                  <a:lnTo>
                    <a:pt x="105" y="58"/>
                  </a:lnTo>
                  <a:lnTo>
                    <a:pt x="105" y="126"/>
                  </a:lnTo>
                  <a:lnTo>
                    <a:pt x="0" y="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9" name="Freeform 389"/>
            <p:cNvSpPr>
              <a:spLocks/>
            </p:cNvSpPr>
            <p:nvPr/>
          </p:nvSpPr>
          <p:spPr bwMode="auto">
            <a:xfrm>
              <a:off x="8174038" y="2709863"/>
              <a:ext cx="192087" cy="165100"/>
            </a:xfrm>
            <a:custGeom>
              <a:avLst/>
              <a:gdLst>
                <a:gd name="T0" fmla="*/ 240 w 242"/>
                <a:gd name="T1" fmla="*/ 0 h 208"/>
                <a:gd name="T2" fmla="*/ 242 w 242"/>
                <a:gd name="T3" fmla="*/ 67 h 208"/>
                <a:gd name="T4" fmla="*/ 0 w 242"/>
                <a:gd name="T5" fmla="*/ 208 h 208"/>
                <a:gd name="T6" fmla="*/ 0 w 242"/>
                <a:gd name="T7" fmla="*/ 136 h 208"/>
                <a:gd name="T8" fmla="*/ 240 w 242"/>
                <a:gd name="T9" fmla="*/ 0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2" h="208">
                  <a:moveTo>
                    <a:pt x="240" y="0"/>
                  </a:moveTo>
                  <a:lnTo>
                    <a:pt x="242" y="67"/>
                  </a:lnTo>
                  <a:lnTo>
                    <a:pt x="0" y="208"/>
                  </a:lnTo>
                  <a:lnTo>
                    <a:pt x="0" y="136"/>
                  </a:lnTo>
                  <a:lnTo>
                    <a:pt x="24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0" name="Freeform 390"/>
            <p:cNvSpPr>
              <a:spLocks/>
            </p:cNvSpPr>
            <p:nvPr/>
          </p:nvSpPr>
          <p:spPr bwMode="auto">
            <a:xfrm>
              <a:off x="8047038" y="2584450"/>
              <a:ext cx="274637" cy="155575"/>
            </a:xfrm>
            <a:custGeom>
              <a:avLst/>
              <a:gdLst>
                <a:gd name="T0" fmla="*/ 242 w 347"/>
                <a:gd name="T1" fmla="*/ 0 h 197"/>
                <a:gd name="T2" fmla="*/ 347 w 347"/>
                <a:gd name="T3" fmla="*/ 60 h 197"/>
                <a:gd name="T4" fmla="*/ 105 w 347"/>
                <a:gd name="T5" fmla="*/ 197 h 197"/>
                <a:gd name="T6" fmla="*/ 0 w 347"/>
                <a:gd name="T7" fmla="*/ 139 h 197"/>
                <a:gd name="T8" fmla="*/ 242 w 347"/>
                <a:gd name="T9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7" h="197">
                  <a:moveTo>
                    <a:pt x="242" y="0"/>
                  </a:moveTo>
                  <a:lnTo>
                    <a:pt x="347" y="60"/>
                  </a:lnTo>
                  <a:lnTo>
                    <a:pt x="105" y="197"/>
                  </a:lnTo>
                  <a:lnTo>
                    <a:pt x="0" y="139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1" name="Freeform 391"/>
            <p:cNvSpPr>
              <a:spLocks/>
            </p:cNvSpPr>
            <p:nvPr/>
          </p:nvSpPr>
          <p:spPr bwMode="auto">
            <a:xfrm>
              <a:off x="8047038" y="2693988"/>
              <a:ext cx="82550" cy="100012"/>
            </a:xfrm>
            <a:custGeom>
              <a:avLst/>
              <a:gdLst>
                <a:gd name="T0" fmla="*/ 0 w 105"/>
                <a:gd name="T1" fmla="*/ 0 h 125"/>
                <a:gd name="T2" fmla="*/ 105 w 105"/>
                <a:gd name="T3" fmla="*/ 58 h 125"/>
                <a:gd name="T4" fmla="*/ 105 w 105"/>
                <a:gd name="T5" fmla="*/ 125 h 125"/>
                <a:gd name="T6" fmla="*/ 0 w 105"/>
                <a:gd name="T7" fmla="*/ 67 h 125"/>
                <a:gd name="T8" fmla="*/ 0 w 105"/>
                <a:gd name="T9" fmla="*/ 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5" h="125">
                  <a:moveTo>
                    <a:pt x="0" y="0"/>
                  </a:moveTo>
                  <a:lnTo>
                    <a:pt x="105" y="58"/>
                  </a:lnTo>
                  <a:lnTo>
                    <a:pt x="105" y="125"/>
                  </a:lnTo>
                  <a:lnTo>
                    <a:pt x="0" y="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2" name="Freeform 392"/>
            <p:cNvSpPr>
              <a:spLocks/>
            </p:cNvSpPr>
            <p:nvPr/>
          </p:nvSpPr>
          <p:spPr bwMode="auto">
            <a:xfrm>
              <a:off x="8129588" y="2632075"/>
              <a:ext cx="192087" cy="165100"/>
            </a:xfrm>
            <a:custGeom>
              <a:avLst/>
              <a:gdLst>
                <a:gd name="T0" fmla="*/ 242 w 242"/>
                <a:gd name="T1" fmla="*/ 0 h 208"/>
                <a:gd name="T2" fmla="*/ 242 w 242"/>
                <a:gd name="T3" fmla="*/ 68 h 208"/>
                <a:gd name="T4" fmla="*/ 0 w 242"/>
                <a:gd name="T5" fmla="*/ 208 h 208"/>
                <a:gd name="T6" fmla="*/ 0 w 242"/>
                <a:gd name="T7" fmla="*/ 137 h 208"/>
                <a:gd name="T8" fmla="*/ 242 w 242"/>
                <a:gd name="T9" fmla="*/ 0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2" h="208">
                  <a:moveTo>
                    <a:pt x="242" y="0"/>
                  </a:moveTo>
                  <a:lnTo>
                    <a:pt x="242" y="68"/>
                  </a:lnTo>
                  <a:lnTo>
                    <a:pt x="0" y="208"/>
                  </a:lnTo>
                  <a:lnTo>
                    <a:pt x="0" y="137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3" name="Freeform 393"/>
            <p:cNvSpPr>
              <a:spLocks/>
            </p:cNvSpPr>
            <p:nvPr/>
          </p:nvSpPr>
          <p:spPr bwMode="auto">
            <a:xfrm>
              <a:off x="8002588" y="2506663"/>
              <a:ext cx="274637" cy="157162"/>
            </a:xfrm>
            <a:custGeom>
              <a:avLst/>
              <a:gdLst>
                <a:gd name="T0" fmla="*/ 242 w 347"/>
                <a:gd name="T1" fmla="*/ 0 h 196"/>
                <a:gd name="T2" fmla="*/ 347 w 347"/>
                <a:gd name="T3" fmla="*/ 60 h 196"/>
                <a:gd name="T4" fmla="*/ 105 w 347"/>
                <a:gd name="T5" fmla="*/ 196 h 196"/>
                <a:gd name="T6" fmla="*/ 0 w 347"/>
                <a:gd name="T7" fmla="*/ 138 h 196"/>
                <a:gd name="T8" fmla="*/ 242 w 347"/>
                <a:gd name="T9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7" h="196">
                  <a:moveTo>
                    <a:pt x="242" y="0"/>
                  </a:moveTo>
                  <a:lnTo>
                    <a:pt x="347" y="60"/>
                  </a:lnTo>
                  <a:lnTo>
                    <a:pt x="105" y="196"/>
                  </a:lnTo>
                  <a:lnTo>
                    <a:pt x="0" y="138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4" name="Freeform 394"/>
            <p:cNvSpPr>
              <a:spLocks/>
            </p:cNvSpPr>
            <p:nvPr/>
          </p:nvSpPr>
          <p:spPr bwMode="auto">
            <a:xfrm>
              <a:off x="8002588" y="2617788"/>
              <a:ext cx="82550" cy="98425"/>
            </a:xfrm>
            <a:custGeom>
              <a:avLst/>
              <a:gdLst>
                <a:gd name="T0" fmla="*/ 0 w 105"/>
                <a:gd name="T1" fmla="*/ 0 h 126"/>
                <a:gd name="T2" fmla="*/ 105 w 105"/>
                <a:gd name="T3" fmla="*/ 58 h 126"/>
                <a:gd name="T4" fmla="*/ 105 w 105"/>
                <a:gd name="T5" fmla="*/ 126 h 126"/>
                <a:gd name="T6" fmla="*/ 0 w 105"/>
                <a:gd name="T7" fmla="*/ 68 h 126"/>
                <a:gd name="T8" fmla="*/ 0 w 105"/>
                <a:gd name="T9" fmla="*/ 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5" h="126">
                  <a:moveTo>
                    <a:pt x="0" y="0"/>
                  </a:moveTo>
                  <a:lnTo>
                    <a:pt x="105" y="58"/>
                  </a:lnTo>
                  <a:lnTo>
                    <a:pt x="105" y="126"/>
                  </a:lnTo>
                  <a:lnTo>
                    <a:pt x="0" y="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5" name="Freeform 395"/>
            <p:cNvSpPr>
              <a:spLocks/>
            </p:cNvSpPr>
            <p:nvPr/>
          </p:nvSpPr>
          <p:spPr bwMode="auto">
            <a:xfrm>
              <a:off x="8085138" y="2554288"/>
              <a:ext cx="193675" cy="165100"/>
            </a:xfrm>
            <a:custGeom>
              <a:avLst/>
              <a:gdLst>
                <a:gd name="T0" fmla="*/ 242 w 243"/>
                <a:gd name="T1" fmla="*/ 0 h 208"/>
                <a:gd name="T2" fmla="*/ 243 w 243"/>
                <a:gd name="T3" fmla="*/ 67 h 208"/>
                <a:gd name="T4" fmla="*/ 0 w 243"/>
                <a:gd name="T5" fmla="*/ 208 h 208"/>
                <a:gd name="T6" fmla="*/ 0 w 243"/>
                <a:gd name="T7" fmla="*/ 136 h 208"/>
                <a:gd name="T8" fmla="*/ 242 w 243"/>
                <a:gd name="T9" fmla="*/ 0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3" h="208">
                  <a:moveTo>
                    <a:pt x="242" y="0"/>
                  </a:moveTo>
                  <a:lnTo>
                    <a:pt x="243" y="67"/>
                  </a:lnTo>
                  <a:lnTo>
                    <a:pt x="0" y="208"/>
                  </a:lnTo>
                  <a:lnTo>
                    <a:pt x="0" y="136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6" name="Freeform 396"/>
            <p:cNvSpPr>
              <a:spLocks/>
            </p:cNvSpPr>
            <p:nvPr/>
          </p:nvSpPr>
          <p:spPr bwMode="auto">
            <a:xfrm>
              <a:off x="7956550" y="2430463"/>
              <a:ext cx="276225" cy="155575"/>
            </a:xfrm>
            <a:custGeom>
              <a:avLst/>
              <a:gdLst>
                <a:gd name="T0" fmla="*/ 241 w 346"/>
                <a:gd name="T1" fmla="*/ 0 h 197"/>
                <a:gd name="T2" fmla="*/ 346 w 346"/>
                <a:gd name="T3" fmla="*/ 60 h 197"/>
                <a:gd name="T4" fmla="*/ 105 w 346"/>
                <a:gd name="T5" fmla="*/ 197 h 197"/>
                <a:gd name="T6" fmla="*/ 0 w 346"/>
                <a:gd name="T7" fmla="*/ 139 h 197"/>
                <a:gd name="T8" fmla="*/ 241 w 346"/>
                <a:gd name="T9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6" h="197">
                  <a:moveTo>
                    <a:pt x="241" y="0"/>
                  </a:moveTo>
                  <a:lnTo>
                    <a:pt x="346" y="60"/>
                  </a:lnTo>
                  <a:lnTo>
                    <a:pt x="105" y="197"/>
                  </a:lnTo>
                  <a:lnTo>
                    <a:pt x="0" y="139"/>
                  </a:lnTo>
                  <a:lnTo>
                    <a:pt x="241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7" name="Freeform 397"/>
            <p:cNvSpPr>
              <a:spLocks/>
            </p:cNvSpPr>
            <p:nvPr/>
          </p:nvSpPr>
          <p:spPr bwMode="auto">
            <a:xfrm>
              <a:off x="7956550" y="2540000"/>
              <a:ext cx="85725" cy="100012"/>
            </a:xfrm>
            <a:custGeom>
              <a:avLst/>
              <a:gdLst>
                <a:gd name="T0" fmla="*/ 0 w 107"/>
                <a:gd name="T1" fmla="*/ 0 h 125"/>
                <a:gd name="T2" fmla="*/ 107 w 107"/>
                <a:gd name="T3" fmla="*/ 58 h 125"/>
                <a:gd name="T4" fmla="*/ 107 w 107"/>
                <a:gd name="T5" fmla="*/ 125 h 125"/>
                <a:gd name="T6" fmla="*/ 0 w 107"/>
                <a:gd name="T7" fmla="*/ 67 h 125"/>
                <a:gd name="T8" fmla="*/ 0 w 107"/>
                <a:gd name="T9" fmla="*/ 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7" h="125">
                  <a:moveTo>
                    <a:pt x="0" y="0"/>
                  </a:moveTo>
                  <a:lnTo>
                    <a:pt x="107" y="58"/>
                  </a:lnTo>
                  <a:lnTo>
                    <a:pt x="107" y="125"/>
                  </a:lnTo>
                  <a:lnTo>
                    <a:pt x="0" y="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8" name="Freeform 398"/>
            <p:cNvSpPr>
              <a:spLocks/>
            </p:cNvSpPr>
            <p:nvPr/>
          </p:nvSpPr>
          <p:spPr bwMode="auto">
            <a:xfrm>
              <a:off x="8042275" y="2478088"/>
              <a:ext cx="192087" cy="165100"/>
            </a:xfrm>
            <a:custGeom>
              <a:avLst/>
              <a:gdLst>
                <a:gd name="T0" fmla="*/ 239 w 241"/>
                <a:gd name="T1" fmla="*/ 0 h 208"/>
                <a:gd name="T2" fmla="*/ 241 w 241"/>
                <a:gd name="T3" fmla="*/ 68 h 208"/>
                <a:gd name="T4" fmla="*/ 0 w 241"/>
                <a:gd name="T5" fmla="*/ 208 h 208"/>
                <a:gd name="T6" fmla="*/ 0 w 241"/>
                <a:gd name="T7" fmla="*/ 137 h 208"/>
                <a:gd name="T8" fmla="*/ 239 w 241"/>
                <a:gd name="T9" fmla="*/ 0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1" h="208">
                  <a:moveTo>
                    <a:pt x="239" y="0"/>
                  </a:moveTo>
                  <a:lnTo>
                    <a:pt x="241" y="68"/>
                  </a:lnTo>
                  <a:lnTo>
                    <a:pt x="0" y="208"/>
                  </a:lnTo>
                  <a:lnTo>
                    <a:pt x="0" y="137"/>
                  </a:lnTo>
                  <a:lnTo>
                    <a:pt x="23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9" name="Freeform 399"/>
            <p:cNvSpPr>
              <a:spLocks/>
            </p:cNvSpPr>
            <p:nvPr/>
          </p:nvSpPr>
          <p:spPr bwMode="auto">
            <a:xfrm>
              <a:off x="7912100" y="2352675"/>
              <a:ext cx="276225" cy="155575"/>
            </a:xfrm>
            <a:custGeom>
              <a:avLst/>
              <a:gdLst>
                <a:gd name="T0" fmla="*/ 241 w 346"/>
                <a:gd name="T1" fmla="*/ 0 h 197"/>
                <a:gd name="T2" fmla="*/ 346 w 346"/>
                <a:gd name="T3" fmla="*/ 60 h 197"/>
                <a:gd name="T4" fmla="*/ 105 w 346"/>
                <a:gd name="T5" fmla="*/ 197 h 197"/>
                <a:gd name="T6" fmla="*/ 0 w 346"/>
                <a:gd name="T7" fmla="*/ 138 h 197"/>
                <a:gd name="T8" fmla="*/ 241 w 346"/>
                <a:gd name="T9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6" h="197">
                  <a:moveTo>
                    <a:pt x="241" y="0"/>
                  </a:moveTo>
                  <a:lnTo>
                    <a:pt x="346" y="60"/>
                  </a:lnTo>
                  <a:lnTo>
                    <a:pt x="105" y="197"/>
                  </a:lnTo>
                  <a:lnTo>
                    <a:pt x="0" y="138"/>
                  </a:lnTo>
                  <a:lnTo>
                    <a:pt x="241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0" name="Freeform 400"/>
            <p:cNvSpPr>
              <a:spLocks/>
            </p:cNvSpPr>
            <p:nvPr/>
          </p:nvSpPr>
          <p:spPr bwMode="auto">
            <a:xfrm>
              <a:off x="7912100" y="2462213"/>
              <a:ext cx="85725" cy="100012"/>
            </a:xfrm>
            <a:custGeom>
              <a:avLst/>
              <a:gdLst>
                <a:gd name="T0" fmla="*/ 0 w 106"/>
                <a:gd name="T1" fmla="*/ 0 h 126"/>
                <a:gd name="T2" fmla="*/ 106 w 106"/>
                <a:gd name="T3" fmla="*/ 59 h 126"/>
                <a:gd name="T4" fmla="*/ 106 w 106"/>
                <a:gd name="T5" fmla="*/ 126 h 126"/>
                <a:gd name="T6" fmla="*/ 0 w 106"/>
                <a:gd name="T7" fmla="*/ 68 h 126"/>
                <a:gd name="T8" fmla="*/ 0 w 106"/>
                <a:gd name="T9" fmla="*/ 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26">
                  <a:moveTo>
                    <a:pt x="0" y="0"/>
                  </a:moveTo>
                  <a:lnTo>
                    <a:pt x="106" y="59"/>
                  </a:lnTo>
                  <a:lnTo>
                    <a:pt x="106" y="126"/>
                  </a:lnTo>
                  <a:lnTo>
                    <a:pt x="0" y="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1" name="Freeform 401"/>
            <p:cNvSpPr>
              <a:spLocks/>
            </p:cNvSpPr>
            <p:nvPr/>
          </p:nvSpPr>
          <p:spPr bwMode="auto">
            <a:xfrm>
              <a:off x="7997825" y="2400300"/>
              <a:ext cx="192087" cy="165100"/>
            </a:xfrm>
            <a:custGeom>
              <a:avLst/>
              <a:gdLst>
                <a:gd name="T0" fmla="*/ 240 w 242"/>
                <a:gd name="T1" fmla="*/ 0 h 208"/>
                <a:gd name="T2" fmla="*/ 242 w 242"/>
                <a:gd name="T3" fmla="*/ 67 h 208"/>
                <a:gd name="T4" fmla="*/ 0 w 242"/>
                <a:gd name="T5" fmla="*/ 208 h 208"/>
                <a:gd name="T6" fmla="*/ 0 w 242"/>
                <a:gd name="T7" fmla="*/ 137 h 208"/>
                <a:gd name="T8" fmla="*/ 240 w 242"/>
                <a:gd name="T9" fmla="*/ 0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2" h="208">
                  <a:moveTo>
                    <a:pt x="240" y="0"/>
                  </a:moveTo>
                  <a:lnTo>
                    <a:pt x="242" y="67"/>
                  </a:lnTo>
                  <a:lnTo>
                    <a:pt x="0" y="208"/>
                  </a:lnTo>
                  <a:lnTo>
                    <a:pt x="0" y="137"/>
                  </a:lnTo>
                  <a:lnTo>
                    <a:pt x="24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2" name="Freeform 402"/>
            <p:cNvSpPr>
              <a:spLocks/>
            </p:cNvSpPr>
            <p:nvPr/>
          </p:nvSpPr>
          <p:spPr bwMode="auto">
            <a:xfrm>
              <a:off x="7867650" y="2274888"/>
              <a:ext cx="274637" cy="157162"/>
            </a:xfrm>
            <a:custGeom>
              <a:avLst/>
              <a:gdLst>
                <a:gd name="T0" fmla="*/ 242 w 347"/>
                <a:gd name="T1" fmla="*/ 0 h 197"/>
                <a:gd name="T2" fmla="*/ 347 w 347"/>
                <a:gd name="T3" fmla="*/ 58 h 197"/>
                <a:gd name="T4" fmla="*/ 105 w 347"/>
                <a:gd name="T5" fmla="*/ 197 h 197"/>
                <a:gd name="T6" fmla="*/ 0 w 347"/>
                <a:gd name="T7" fmla="*/ 139 h 197"/>
                <a:gd name="T8" fmla="*/ 242 w 347"/>
                <a:gd name="T9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7" h="197">
                  <a:moveTo>
                    <a:pt x="242" y="0"/>
                  </a:moveTo>
                  <a:lnTo>
                    <a:pt x="347" y="58"/>
                  </a:lnTo>
                  <a:lnTo>
                    <a:pt x="105" y="197"/>
                  </a:lnTo>
                  <a:lnTo>
                    <a:pt x="0" y="139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3" name="Freeform 403"/>
            <p:cNvSpPr>
              <a:spLocks/>
            </p:cNvSpPr>
            <p:nvPr/>
          </p:nvSpPr>
          <p:spPr bwMode="auto">
            <a:xfrm>
              <a:off x="7867650" y="2384425"/>
              <a:ext cx="85725" cy="100012"/>
            </a:xfrm>
            <a:custGeom>
              <a:avLst/>
              <a:gdLst>
                <a:gd name="T0" fmla="*/ 0 w 107"/>
                <a:gd name="T1" fmla="*/ 0 h 126"/>
                <a:gd name="T2" fmla="*/ 107 w 107"/>
                <a:gd name="T3" fmla="*/ 58 h 126"/>
                <a:gd name="T4" fmla="*/ 107 w 107"/>
                <a:gd name="T5" fmla="*/ 126 h 126"/>
                <a:gd name="T6" fmla="*/ 0 w 107"/>
                <a:gd name="T7" fmla="*/ 67 h 126"/>
                <a:gd name="T8" fmla="*/ 0 w 107"/>
                <a:gd name="T9" fmla="*/ 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7" h="126">
                  <a:moveTo>
                    <a:pt x="0" y="0"/>
                  </a:moveTo>
                  <a:lnTo>
                    <a:pt x="107" y="58"/>
                  </a:lnTo>
                  <a:lnTo>
                    <a:pt x="107" y="126"/>
                  </a:lnTo>
                  <a:lnTo>
                    <a:pt x="0" y="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4" name="Freeform 404"/>
            <p:cNvSpPr>
              <a:spLocks/>
            </p:cNvSpPr>
            <p:nvPr/>
          </p:nvSpPr>
          <p:spPr bwMode="auto">
            <a:xfrm>
              <a:off x="7953375" y="2320925"/>
              <a:ext cx="190500" cy="166687"/>
            </a:xfrm>
            <a:custGeom>
              <a:avLst/>
              <a:gdLst>
                <a:gd name="T0" fmla="*/ 240 w 242"/>
                <a:gd name="T1" fmla="*/ 0 h 210"/>
                <a:gd name="T2" fmla="*/ 242 w 242"/>
                <a:gd name="T3" fmla="*/ 70 h 210"/>
                <a:gd name="T4" fmla="*/ 0 w 242"/>
                <a:gd name="T5" fmla="*/ 210 h 210"/>
                <a:gd name="T6" fmla="*/ 0 w 242"/>
                <a:gd name="T7" fmla="*/ 139 h 210"/>
                <a:gd name="T8" fmla="*/ 240 w 242"/>
                <a:gd name="T9" fmla="*/ 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2" h="210">
                  <a:moveTo>
                    <a:pt x="240" y="0"/>
                  </a:moveTo>
                  <a:lnTo>
                    <a:pt x="242" y="70"/>
                  </a:lnTo>
                  <a:lnTo>
                    <a:pt x="0" y="210"/>
                  </a:lnTo>
                  <a:lnTo>
                    <a:pt x="0" y="139"/>
                  </a:lnTo>
                  <a:lnTo>
                    <a:pt x="24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5" name="Freeform 405"/>
            <p:cNvSpPr>
              <a:spLocks/>
            </p:cNvSpPr>
            <p:nvPr/>
          </p:nvSpPr>
          <p:spPr bwMode="auto">
            <a:xfrm>
              <a:off x="7824788" y="2197100"/>
              <a:ext cx="273050" cy="157162"/>
            </a:xfrm>
            <a:custGeom>
              <a:avLst/>
              <a:gdLst>
                <a:gd name="T0" fmla="*/ 242 w 345"/>
                <a:gd name="T1" fmla="*/ 0 h 197"/>
                <a:gd name="T2" fmla="*/ 345 w 345"/>
                <a:gd name="T3" fmla="*/ 58 h 197"/>
                <a:gd name="T4" fmla="*/ 103 w 345"/>
                <a:gd name="T5" fmla="*/ 197 h 197"/>
                <a:gd name="T6" fmla="*/ 0 w 345"/>
                <a:gd name="T7" fmla="*/ 138 h 197"/>
                <a:gd name="T8" fmla="*/ 242 w 345"/>
                <a:gd name="T9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5" h="197">
                  <a:moveTo>
                    <a:pt x="242" y="0"/>
                  </a:moveTo>
                  <a:lnTo>
                    <a:pt x="345" y="58"/>
                  </a:lnTo>
                  <a:lnTo>
                    <a:pt x="103" y="197"/>
                  </a:lnTo>
                  <a:lnTo>
                    <a:pt x="0" y="138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6" name="Freeform 406"/>
            <p:cNvSpPr>
              <a:spLocks/>
            </p:cNvSpPr>
            <p:nvPr/>
          </p:nvSpPr>
          <p:spPr bwMode="auto">
            <a:xfrm>
              <a:off x="7824788" y="2308225"/>
              <a:ext cx="84137" cy="100012"/>
            </a:xfrm>
            <a:custGeom>
              <a:avLst/>
              <a:gdLst>
                <a:gd name="T0" fmla="*/ 0 w 105"/>
                <a:gd name="T1" fmla="*/ 0 h 126"/>
                <a:gd name="T2" fmla="*/ 105 w 105"/>
                <a:gd name="T3" fmla="*/ 59 h 126"/>
                <a:gd name="T4" fmla="*/ 105 w 105"/>
                <a:gd name="T5" fmla="*/ 126 h 126"/>
                <a:gd name="T6" fmla="*/ 0 w 105"/>
                <a:gd name="T7" fmla="*/ 68 h 126"/>
                <a:gd name="T8" fmla="*/ 0 w 105"/>
                <a:gd name="T9" fmla="*/ 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5" h="126">
                  <a:moveTo>
                    <a:pt x="0" y="0"/>
                  </a:moveTo>
                  <a:lnTo>
                    <a:pt x="105" y="59"/>
                  </a:lnTo>
                  <a:lnTo>
                    <a:pt x="105" y="126"/>
                  </a:lnTo>
                  <a:lnTo>
                    <a:pt x="0" y="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7" name="Freeform 407"/>
            <p:cNvSpPr>
              <a:spLocks/>
            </p:cNvSpPr>
            <p:nvPr/>
          </p:nvSpPr>
          <p:spPr bwMode="auto">
            <a:xfrm>
              <a:off x="7908925" y="2243138"/>
              <a:ext cx="190500" cy="166687"/>
            </a:xfrm>
            <a:custGeom>
              <a:avLst/>
              <a:gdLst>
                <a:gd name="T0" fmla="*/ 240 w 242"/>
                <a:gd name="T1" fmla="*/ 0 h 210"/>
                <a:gd name="T2" fmla="*/ 242 w 242"/>
                <a:gd name="T3" fmla="*/ 69 h 210"/>
                <a:gd name="T4" fmla="*/ 0 w 242"/>
                <a:gd name="T5" fmla="*/ 210 h 210"/>
                <a:gd name="T6" fmla="*/ 0 w 242"/>
                <a:gd name="T7" fmla="*/ 139 h 210"/>
                <a:gd name="T8" fmla="*/ 240 w 242"/>
                <a:gd name="T9" fmla="*/ 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2" h="210">
                  <a:moveTo>
                    <a:pt x="240" y="0"/>
                  </a:moveTo>
                  <a:lnTo>
                    <a:pt x="242" y="69"/>
                  </a:lnTo>
                  <a:lnTo>
                    <a:pt x="0" y="210"/>
                  </a:lnTo>
                  <a:lnTo>
                    <a:pt x="0" y="139"/>
                  </a:lnTo>
                  <a:lnTo>
                    <a:pt x="24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8" name="Freeform 408"/>
            <p:cNvSpPr>
              <a:spLocks/>
            </p:cNvSpPr>
            <p:nvPr/>
          </p:nvSpPr>
          <p:spPr bwMode="auto">
            <a:xfrm>
              <a:off x="7780338" y="2120900"/>
              <a:ext cx="274637" cy="155575"/>
            </a:xfrm>
            <a:custGeom>
              <a:avLst/>
              <a:gdLst>
                <a:gd name="T0" fmla="*/ 242 w 346"/>
                <a:gd name="T1" fmla="*/ 0 h 197"/>
                <a:gd name="T2" fmla="*/ 346 w 346"/>
                <a:gd name="T3" fmla="*/ 58 h 197"/>
                <a:gd name="T4" fmla="*/ 105 w 346"/>
                <a:gd name="T5" fmla="*/ 197 h 197"/>
                <a:gd name="T6" fmla="*/ 0 w 346"/>
                <a:gd name="T7" fmla="*/ 139 h 197"/>
                <a:gd name="T8" fmla="*/ 242 w 346"/>
                <a:gd name="T9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6" h="197">
                  <a:moveTo>
                    <a:pt x="242" y="0"/>
                  </a:moveTo>
                  <a:lnTo>
                    <a:pt x="346" y="58"/>
                  </a:lnTo>
                  <a:lnTo>
                    <a:pt x="105" y="197"/>
                  </a:lnTo>
                  <a:lnTo>
                    <a:pt x="0" y="139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9" name="Freeform 409"/>
            <p:cNvSpPr>
              <a:spLocks/>
            </p:cNvSpPr>
            <p:nvPr/>
          </p:nvSpPr>
          <p:spPr bwMode="auto">
            <a:xfrm>
              <a:off x="7780338" y="2230438"/>
              <a:ext cx="82550" cy="100012"/>
            </a:xfrm>
            <a:custGeom>
              <a:avLst/>
              <a:gdLst>
                <a:gd name="T0" fmla="*/ 0 w 105"/>
                <a:gd name="T1" fmla="*/ 0 h 126"/>
                <a:gd name="T2" fmla="*/ 105 w 105"/>
                <a:gd name="T3" fmla="*/ 58 h 126"/>
                <a:gd name="T4" fmla="*/ 105 w 105"/>
                <a:gd name="T5" fmla="*/ 126 h 126"/>
                <a:gd name="T6" fmla="*/ 0 w 105"/>
                <a:gd name="T7" fmla="*/ 67 h 126"/>
                <a:gd name="T8" fmla="*/ 0 w 105"/>
                <a:gd name="T9" fmla="*/ 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5" h="126">
                  <a:moveTo>
                    <a:pt x="0" y="0"/>
                  </a:moveTo>
                  <a:lnTo>
                    <a:pt x="105" y="58"/>
                  </a:lnTo>
                  <a:lnTo>
                    <a:pt x="105" y="126"/>
                  </a:lnTo>
                  <a:lnTo>
                    <a:pt x="0" y="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0" name="Freeform 410"/>
            <p:cNvSpPr>
              <a:spLocks/>
            </p:cNvSpPr>
            <p:nvPr/>
          </p:nvSpPr>
          <p:spPr bwMode="auto">
            <a:xfrm>
              <a:off x="7862888" y="2166938"/>
              <a:ext cx="193675" cy="166687"/>
            </a:xfrm>
            <a:custGeom>
              <a:avLst/>
              <a:gdLst>
                <a:gd name="T0" fmla="*/ 241 w 243"/>
                <a:gd name="T1" fmla="*/ 0 h 210"/>
                <a:gd name="T2" fmla="*/ 243 w 243"/>
                <a:gd name="T3" fmla="*/ 70 h 210"/>
                <a:gd name="T4" fmla="*/ 0 w 243"/>
                <a:gd name="T5" fmla="*/ 210 h 210"/>
                <a:gd name="T6" fmla="*/ 0 w 243"/>
                <a:gd name="T7" fmla="*/ 139 h 210"/>
                <a:gd name="T8" fmla="*/ 241 w 243"/>
                <a:gd name="T9" fmla="*/ 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3" h="210">
                  <a:moveTo>
                    <a:pt x="241" y="0"/>
                  </a:moveTo>
                  <a:lnTo>
                    <a:pt x="243" y="70"/>
                  </a:lnTo>
                  <a:lnTo>
                    <a:pt x="0" y="210"/>
                  </a:lnTo>
                  <a:lnTo>
                    <a:pt x="0" y="139"/>
                  </a:lnTo>
                  <a:lnTo>
                    <a:pt x="241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81" name="Group 480"/>
          <p:cNvGrpSpPr/>
          <p:nvPr/>
        </p:nvGrpSpPr>
        <p:grpSpPr>
          <a:xfrm>
            <a:off x="6061075" y="4494504"/>
            <a:ext cx="676034" cy="892065"/>
            <a:chOff x="7780338" y="2120900"/>
            <a:chExt cx="630237" cy="831850"/>
          </a:xfrm>
        </p:grpSpPr>
        <p:sp>
          <p:nvSpPr>
            <p:cNvPr id="482" name="Freeform 384"/>
            <p:cNvSpPr>
              <a:spLocks/>
            </p:cNvSpPr>
            <p:nvPr/>
          </p:nvSpPr>
          <p:spPr bwMode="auto">
            <a:xfrm>
              <a:off x="8134350" y="2740025"/>
              <a:ext cx="274637" cy="155575"/>
            </a:xfrm>
            <a:custGeom>
              <a:avLst/>
              <a:gdLst>
                <a:gd name="T0" fmla="*/ 241 w 346"/>
                <a:gd name="T1" fmla="*/ 0 h 197"/>
                <a:gd name="T2" fmla="*/ 346 w 346"/>
                <a:gd name="T3" fmla="*/ 60 h 197"/>
                <a:gd name="T4" fmla="*/ 105 w 346"/>
                <a:gd name="T5" fmla="*/ 197 h 197"/>
                <a:gd name="T6" fmla="*/ 0 w 346"/>
                <a:gd name="T7" fmla="*/ 139 h 197"/>
                <a:gd name="T8" fmla="*/ 241 w 346"/>
                <a:gd name="T9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6" h="197">
                  <a:moveTo>
                    <a:pt x="241" y="0"/>
                  </a:moveTo>
                  <a:lnTo>
                    <a:pt x="346" y="60"/>
                  </a:lnTo>
                  <a:lnTo>
                    <a:pt x="105" y="197"/>
                  </a:lnTo>
                  <a:lnTo>
                    <a:pt x="0" y="139"/>
                  </a:lnTo>
                  <a:lnTo>
                    <a:pt x="241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3" name="Freeform 385"/>
            <p:cNvSpPr>
              <a:spLocks/>
            </p:cNvSpPr>
            <p:nvPr/>
          </p:nvSpPr>
          <p:spPr bwMode="auto">
            <a:xfrm>
              <a:off x="8134350" y="2849563"/>
              <a:ext cx="84137" cy="100012"/>
            </a:xfrm>
            <a:custGeom>
              <a:avLst/>
              <a:gdLst>
                <a:gd name="T0" fmla="*/ 0 w 106"/>
                <a:gd name="T1" fmla="*/ 0 h 125"/>
                <a:gd name="T2" fmla="*/ 106 w 106"/>
                <a:gd name="T3" fmla="*/ 58 h 125"/>
                <a:gd name="T4" fmla="*/ 106 w 106"/>
                <a:gd name="T5" fmla="*/ 125 h 125"/>
                <a:gd name="T6" fmla="*/ 0 w 106"/>
                <a:gd name="T7" fmla="*/ 69 h 125"/>
                <a:gd name="T8" fmla="*/ 0 w 106"/>
                <a:gd name="T9" fmla="*/ 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25">
                  <a:moveTo>
                    <a:pt x="0" y="0"/>
                  </a:moveTo>
                  <a:lnTo>
                    <a:pt x="106" y="58"/>
                  </a:lnTo>
                  <a:lnTo>
                    <a:pt x="106" y="125"/>
                  </a:lnTo>
                  <a:lnTo>
                    <a:pt x="0" y="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4" name="Freeform 386"/>
            <p:cNvSpPr>
              <a:spLocks/>
            </p:cNvSpPr>
            <p:nvPr/>
          </p:nvSpPr>
          <p:spPr bwMode="auto">
            <a:xfrm>
              <a:off x="8218488" y="2787650"/>
              <a:ext cx="192087" cy="165100"/>
            </a:xfrm>
            <a:custGeom>
              <a:avLst/>
              <a:gdLst>
                <a:gd name="T0" fmla="*/ 240 w 242"/>
                <a:gd name="T1" fmla="*/ 0 h 208"/>
                <a:gd name="T2" fmla="*/ 242 w 242"/>
                <a:gd name="T3" fmla="*/ 68 h 208"/>
                <a:gd name="T4" fmla="*/ 0 w 242"/>
                <a:gd name="T5" fmla="*/ 208 h 208"/>
                <a:gd name="T6" fmla="*/ 0 w 242"/>
                <a:gd name="T7" fmla="*/ 137 h 208"/>
                <a:gd name="T8" fmla="*/ 240 w 242"/>
                <a:gd name="T9" fmla="*/ 0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2" h="208">
                  <a:moveTo>
                    <a:pt x="240" y="0"/>
                  </a:moveTo>
                  <a:lnTo>
                    <a:pt x="242" y="68"/>
                  </a:lnTo>
                  <a:lnTo>
                    <a:pt x="0" y="208"/>
                  </a:lnTo>
                  <a:lnTo>
                    <a:pt x="0" y="137"/>
                  </a:lnTo>
                  <a:lnTo>
                    <a:pt x="24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5" name="Freeform 387"/>
            <p:cNvSpPr>
              <a:spLocks/>
            </p:cNvSpPr>
            <p:nvPr/>
          </p:nvSpPr>
          <p:spPr bwMode="auto">
            <a:xfrm>
              <a:off x="8091488" y="2662238"/>
              <a:ext cx="273050" cy="155575"/>
            </a:xfrm>
            <a:custGeom>
              <a:avLst/>
              <a:gdLst>
                <a:gd name="T0" fmla="*/ 242 w 345"/>
                <a:gd name="T1" fmla="*/ 0 h 196"/>
                <a:gd name="T2" fmla="*/ 345 w 345"/>
                <a:gd name="T3" fmla="*/ 60 h 196"/>
                <a:gd name="T4" fmla="*/ 103 w 345"/>
                <a:gd name="T5" fmla="*/ 196 h 196"/>
                <a:gd name="T6" fmla="*/ 0 w 345"/>
                <a:gd name="T7" fmla="*/ 138 h 196"/>
                <a:gd name="T8" fmla="*/ 242 w 345"/>
                <a:gd name="T9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5" h="196">
                  <a:moveTo>
                    <a:pt x="242" y="0"/>
                  </a:moveTo>
                  <a:lnTo>
                    <a:pt x="345" y="60"/>
                  </a:lnTo>
                  <a:lnTo>
                    <a:pt x="103" y="196"/>
                  </a:lnTo>
                  <a:lnTo>
                    <a:pt x="0" y="138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6" name="Freeform 388"/>
            <p:cNvSpPr>
              <a:spLocks/>
            </p:cNvSpPr>
            <p:nvPr/>
          </p:nvSpPr>
          <p:spPr bwMode="auto">
            <a:xfrm>
              <a:off x="8091488" y="2771775"/>
              <a:ext cx="82550" cy="100012"/>
            </a:xfrm>
            <a:custGeom>
              <a:avLst/>
              <a:gdLst>
                <a:gd name="T0" fmla="*/ 0 w 105"/>
                <a:gd name="T1" fmla="*/ 0 h 126"/>
                <a:gd name="T2" fmla="*/ 105 w 105"/>
                <a:gd name="T3" fmla="*/ 58 h 126"/>
                <a:gd name="T4" fmla="*/ 105 w 105"/>
                <a:gd name="T5" fmla="*/ 126 h 126"/>
                <a:gd name="T6" fmla="*/ 0 w 105"/>
                <a:gd name="T7" fmla="*/ 70 h 126"/>
                <a:gd name="T8" fmla="*/ 0 w 105"/>
                <a:gd name="T9" fmla="*/ 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5" h="126">
                  <a:moveTo>
                    <a:pt x="0" y="0"/>
                  </a:moveTo>
                  <a:lnTo>
                    <a:pt x="105" y="58"/>
                  </a:lnTo>
                  <a:lnTo>
                    <a:pt x="105" y="126"/>
                  </a:lnTo>
                  <a:lnTo>
                    <a:pt x="0" y="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7" name="Freeform 389"/>
            <p:cNvSpPr>
              <a:spLocks/>
            </p:cNvSpPr>
            <p:nvPr/>
          </p:nvSpPr>
          <p:spPr bwMode="auto">
            <a:xfrm>
              <a:off x="8174038" y="2709863"/>
              <a:ext cx="192087" cy="165100"/>
            </a:xfrm>
            <a:custGeom>
              <a:avLst/>
              <a:gdLst>
                <a:gd name="T0" fmla="*/ 240 w 242"/>
                <a:gd name="T1" fmla="*/ 0 h 208"/>
                <a:gd name="T2" fmla="*/ 242 w 242"/>
                <a:gd name="T3" fmla="*/ 67 h 208"/>
                <a:gd name="T4" fmla="*/ 0 w 242"/>
                <a:gd name="T5" fmla="*/ 208 h 208"/>
                <a:gd name="T6" fmla="*/ 0 w 242"/>
                <a:gd name="T7" fmla="*/ 136 h 208"/>
                <a:gd name="T8" fmla="*/ 240 w 242"/>
                <a:gd name="T9" fmla="*/ 0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2" h="208">
                  <a:moveTo>
                    <a:pt x="240" y="0"/>
                  </a:moveTo>
                  <a:lnTo>
                    <a:pt x="242" y="67"/>
                  </a:lnTo>
                  <a:lnTo>
                    <a:pt x="0" y="208"/>
                  </a:lnTo>
                  <a:lnTo>
                    <a:pt x="0" y="136"/>
                  </a:lnTo>
                  <a:lnTo>
                    <a:pt x="24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8" name="Freeform 390"/>
            <p:cNvSpPr>
              <a:spLocks/>
            </p:cNvSpPr>
            <p:nvPr/>
          </p:nvSpPr>
          <p:spPr bwMode="auto">
            <a:xfrm>
              <a:off x="8047038" y="2584450"/>
              <a:ext cx="274637" cy="155575"/>
            </a:xfrm>
            <a:custGeom>
              <a:avLst/>
              <a:gdLst>
                <a:gd name="T0" fmla="*/ 242 w 347"/>
                <a:gd name="T1" fmla="*/ 0 h 197"/>
                <a:gd name="T2" fmla="*/ 347 w 347"/>
                <a:gd name="T3" fmla="*/ 60 h 197"/>
                <a:gd name="T4" fmla="*/ 105 w 347"/>
                <a:gd name="T5" fmla="*/ 197 h 197"/>
                <a:gd name="T6" fmla="*/ 0 w 347"/>
                <a:gd name="T7" fmla="*/ 139 h 197"/>
                <a:gd name="T8" fmla="*/ 242 w 347"/>
                <a:gd name="T9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7" h="197">
                  <a:moveTo>
                    <a:pt x="242" y="0"/>
                  </a:moveTo>
                  <a:lnTo>
                    <a:pt x="347" y="60"/>
                  </a:lnTo>
                  <a:lnTo>
                    <a:pt x="105" y="197"/>
                  </a:lnTo>
                  <a:lnTo>
                    <a:pt x="0" y="139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9" name="Freeform 391"/>
            <p:cNvSpPr>
              <a:spLocks/>
            </p:cNvSpPr>
            <p:nvPr/>
          </p:nvSpPr>
          <p:spPr bwMode="auto">
            <a:xfrm>
              <a:off x="8047038" y="2693988"/>
              <a:ext cx="82550" cy="100012"/>
            </a:xfrm>
            <a:custGeom>
              <a:avLst/>
              <a:gdLst>
                <a:gd name="T0" fmla="*/ 0 w 105"/>
                <a:gd name="T1" fmla="*/ 0 h 125"/>
                <a:gd name="T2" fmla="*/ 105 w 105"/>
                <a:gd name="T3" fmla="*/ 58 h 125"/>
                <a:gd name="T4" fmla="*/ 105 w 105"/>
                <a:gd name="T5" fmla="*/ 125 h 125"/>
                <a:gd name="T6" fmla="*/ 0 w 105"/>
                <a:gd name="T7" fmla="*/ 67 h 125"/>
                <a:gd name="T8" fmla="*/ 0 w 105"/>
                <a:gd name="T9" fmla="*/ 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5" h="125">
                  <a:moveTo>
                    <a:pt x="0" y="0"/>
                  </a:moveTo>
                  <a:lnTo>
                    <a:pt x="105" y="58"/>
                  </a:lnTo>
                  <a:lnTo>
                    <a:pt x="105" y="125"/>
                  </a:lnTo>
                  <a:lnTo>
                    <a:pt x="0" y="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0" name="Freeform 392"/>
            <p:cNvSpPr>
              <a:spLocks/>
            </p:cNvSpPr>
            <p:nvPr/>
          </p:nvSpPr>
          <p:spPr bwMode="auto">
            <a:xfrm>
              <a:off x="8129588" y="2632075"/>
              <a:ext cx="192087" cy="165100"/>
            </a:xfrm>
            <a:custGeom>
              <a:avLst/>
              <a:gdLst>
                <a:gd name="T0" fmla="*/ 242 w 242"/>
                <a:gd name="T1" fmla="*/ 0 h 208"/>
                <a:gd name="T2" fmla="*/ 242 w 242"/>
                <a:gd name="T3" fmla="*/ 68 h 208"/>
                <a:gd name="T4" fmla="*/ 0 w 242"/>
                <a:gd name="T5" fmla="*/ 208 h 208"/>
                <a:gd name="T6" fmla="*/ 0 w 242"/>
                <a:gd name="T7" fmla="*/ 137 h 208"/>
                <a:gd name="T8" fmla="*/ 242 w 242"/>
                <a:gd name="T9" fmla="*/ 0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2" h="208">
                  <a:moveTo>
                    <a:pt x="242" y="0"/>
                  </a:moveTo>
                  <a:lnTo>
                    <a:pt x="242" y="68"/>
                  </a:lnTo>
                  <a:lnTo>
                    <a:pt x="0" y="208"/>
                  </a:lnTo>
                  <a:lnTo>
                    <a:pt x="0" y="137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1" name="Freeform 393"/>
            <p:cNvSpPr>
              <a:spLocks/>
            </p:cNvSpPr>
            <p:nvPr/>
          </p:nvSpPr>
          <p:spPr bwMode="auto">
            <a:xfrm>
              <a:off x="8002588" y="2506663"/>
              <a:ext cx="274637" cy="157162"/>
            </a:xfrm>
            <a:custGeom>
              <a:avLst/>
              <a:gdLst>
                <a:gd name="T0" fmla="*/ 242 w 347"/>
                <a:gd name="T1" fmla="*/ 0 h 196"/>
                <a:gd name="T2" fmla="*/ 347 w 347"/>
                <a:gd name="T3" fmla="*/ 60 h 196"/>
                <a:gd name="T4" fmla="*/ 105 w 347"/>
                <a:gd name="T5" fmla="*/ 196 h 196"/>
                <a:gd name="T6" fmla="*/ 0 w 347"/>
                <a:gd name="T7" fmla="*/ 138 h 196"/>
                <a:gd name="T8" fmla="*/ 242 w 347"/>
                <a:gd name="T9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7" h="196">
                  <a:moveTo>
                    <a:pt x="242" y="0"/>
                  </a:moveTo>
                  <a:lnTo>
                    <a:pt x="347" y="60"/>
                  </a:lnTo>
                  <a:lnTo>
                    <a:pt x="105" y="196"/>
                  </a:lnTo>
                  <a:lnTo>
                    <a:pt x="0" y="138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2" name="Freeform 394"/>
            <p:cNvSpPr>
              <a:spLocks/>
            </p:cNvSpPr>
            <p:nvPr/>
          </p:nvSpPr>
          <p:spPr bwMode="auto">
            <a:xfrm>
              <a:off x="8002588" y="2617788"/>
              <a:ext cx="82550" cy="98425"/>
            </a:xfrm>
            <a:custGeom>
              <a:avLst/>
              <a:gdLst>
                <a:gd name="T0" fmla="*/ 0 w 105"/>
                <a:gd name="T1" fmla="*/ 0 h 126"/>
                <a:gd name="T2" fmla="*/ 105 w 105"/>
                <a:gd name="T3" fmla="*/ 58 h 126"/>
                <a:gd name="T4" fmla="*/ 105 w 105"/>
                <a:gd name="T5" fmla="*/ 126 h 126"/>
                <a:gd name="T6" fmla="*/ 0 w 105"/>
                <a:gd name="T7" fmla="*/ 68 h 126"/>
                <a:gd name="T8" fmla="*/ 0 w 105"/>
                <a:gd name="T9" fmla="*/ 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5" h="126">
                  <a:moveTo>
                    <a:pt x="0" y="0"/>
                  </a:moveTo>
                  <a:lnTo>
                    <a:pt x="105" y="58"/>
                  </a:lnTo>
                  <a:lnTo>
                    <a:pt x="105" y="126"/>
                  </a:lnTo>
                  <a:lnTo>
                    <a:pt x="0" y="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3" name="Freeform 395"/>
            <p:cNvSpPr>
              <a:spLocks/>
            </p:cNvSpPr>
            <p:nvPr/>
          </p:nvSpPr>
          <p:spPr bwMode="auto">
            <a:xfrm>
              <a:off x="8085138" y="2554288"/>
              <a:ext cx="193675" cy="165100"/>
            </a:xfrm>
            <a:custGeom>
              <a:avLst/>
              <a:gdLst>
                <a:gd name="T0" fmla="*/ 242 w 243"/>
                <a:gd name="T1" fmla="*/ 0 h 208"/>
                <a:gd name="T2" fmla="*/ 243 w 243"/>
                <a:gd name="T3" fmla="*/ 67 h 208"/>
                <a:gd name="T4" fmla="*/ 0 w 243"/>
                <a:gd name="T5" fmla="*/ 208 h 208"/>
                <a:gd name="T6" fmla="*/ 0 w 243"/>
                <a:gd name="T7" fmla="*/ 136 h 208"/>
                <a:gd name="T8" fmla="*/ 242 w 243"/>
                <a:gd name="T9" fmla="*/ 0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3" h="208">
                  <a:moveTo>
                    <a:pt x="242" y="0"/>
                  </a:moveTo>
                  <a:lnTo>
                    <a:pt x="243" y="67"/>
                  </a:lnTo>
                  <a:lnTo>
                    <a:pt x="0" y="208"/>
                  </a:lnTo>
                  <a:lnTo>
                    <a:pt x="0" y="136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4" name="Freeform 396"/>
            <p:cNvSpPr>
              <a:spLocks/>
            </p:cNvSpPr>
            <p:nvPr/>
          </p:nvSpPr>
          <p:spPr bwMode="auto">
            <a:xfrm>
              <a:off x="7956550" y="2430463"/>
              <a:ext cx="276225" cy="155575"/>
            </a:xfrm>
            <a:custGeom>
              <a:avLst/>
              <a:gdLst>
                <a:gd name="T0" fmla="*/ 241 w 346"/>
                <a:gd name="T1" fmla="*/ 0 h 197"/>
                <a:gd name="T2" fmla="*/ 346 w 346"/>
                <a:gd name="T3" fmla="*/ 60 h 197"/>
                <a:gd name="T4" fmla="*/ 105 w 346"/>
                <a:gd name="T5" fmla="*/ 197 h 197"/>
                <a:gd name="T6" fmla="*/ 0 w 346"/>
                <a:gd name="T7" fmla="*/ 139 h 197"/>
                <a:gd name="T8" fmla="*/ 241 w 346"/>
                <a:gd name="T9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6" h="197">
                  <a:moveTo>
                    <a:pt x="241" y="0"/>
                  </a:moveTo>
                  <a:lnTo>
                    <a:pt x="346" y="60"/>
                  </a:lnTo>
                  <a:lnTo>
                    <a:pt x="105" y="197"/>
                  </a:lnTo>
                  <a:lnTo>
                    <a:pt x="0" y="139"/>
                  </a:lnTo>
                  <a:lnTo>
                    <a:pt x="241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5" name="Freeform 397"/>
            <p:cNvSpPr>
              <a:spLocks/>
            </p:cNvSpPr>
            <p:nvPr/>
          </p:nvSpPr>
          <p:spPr bwMode="auto">
            <a:xfrm>
              <a:off x="7956550" y="2540000"/>
              <a:ext cx="85725" cy="100012"/>
            </a:xfrm>
            <a:custGeom>
              <a:avLst/>
              <a:gdLst>
                <a:gd name="T0" fmla="*/ 0 w 107"/>
                <a:gd name="T1" fmla="*/ 0 h 125"/>
                <a:gd name="T2" fmla="*/ 107 w 107"/>
                <a:gd name="T3" fmla="*/ 58 h 125"/>
                <a:gd name="T4" fmla="*/ 107 w 107"/>
                <a:gd name="T5" fmla="*/ 125 h 125"/>
                <a:gd name="T6" fmla="*/ 0 w 107"/>
                <a:gd name="T7" fmla="*/ 67 h 125"/>
                <a:gd name="T8" fmla="*/ 0 w 107"/>
                <a:gd name="T9" fmla="*/ 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7" h="125">
                  <a:moveTo>
                    <a:pt x="0" y="0"/>
                  </a:moveTo>
                  <a:lnTo>
                    <a:pt x="107" y="58"/>
                  </a:lnTo>
                  <a:lnTo>
                    <a:pt x="107" y="125"/>
                  </a:lnTo>
                  <a:lnTo>
                    <a:pt x="0" y="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6" name="Freeform 398"/>
            <p:cNvSpPr>
              <a:spLocks/>
            </p:cNvSpPr>
            <p:nvPr/>
          </p:nvSpPr>
          <p:spPr bwMode="auto">
            <a:xfrm>
              <a:off x="8042275" y="2478088"/>
              <a:ext cx="192087" cy="165100"/>
            </a:xfrm>
            <a:custGeom>
              <a:avLst/>
              <a:gdLst>
                <a:gd name="T0" fmla="*/ 239 w 241"/>
                <a:gd name="T1" fmla="*/ 0 h 208"/>
                <a:gd name="T2" fmla="*/ 241 w 241"/>
                <a:gd name="T3" fmla="*/ 68 h 208"/>
                <a:gd name="T4" fmla="*/ 0 w 241"/>
                <a:gd name="T5" fmla="*/ 208 h 208"/>
                <a:gd name="T6" fmla="*/ 0 w 241"/>
                <a:gd name="T7" fmla="*/ 137 h 208"/>
                <a:gd name="T8" fmla="*/ 239 w 241"/>
                <a:gd name="T9" fmla="*/ 0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1" h="208">
                  <a:moveTo>
                    <a:pt x="239" y="0"/>
                  </a:moveTo>
                  <a:lnTo>
                    <a:pt x="241" y="68"/>
                  </a:lnTo>
                  <a:lnTo>
                    <a:pt x="0" y="208"/>
                  </a:lnTo>
                  <a:lnTo>
                    <a:pt x="0" y="137"/>
                  </a:lnTo>
                  <a:lnTo>
                    <a:pt x="23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7" name="Freeform 399"/>
            <p:cNvSpPr>
              <a:spLocks/>
            </p:cNvSpPr>
            <p:nvPr/>
          </p:nvSpPr>
          <p:spPr bwMode="auto">
            <a:xfrm>
              <a:off x="7912100" y="2352675"/>
              <a:ext cx="276225" cy="155575"/>
            </a:xfrm>
            <a:custGeom>
              <a:avLst/>
              <a:gdLst>
                <a:gd name="T0" fmla="*/ 241 w 346"/>
                <a:gd name="T1" fmla="*/ 0 h 197"/>
                <a:gd name="T2" fmla="*/ 346 w 346"/>
                <a:gd name="T3" fmla="*/ 60 h 197"/>
                <a:gd name="T4" fmla="*/ 105 w 346"/>
                <a:gd name="T5" fmla="*/ 197 h 197"/>
                <a:gd name="T6" fmla="*/ 0 w 346"/>
                <a:gd name="T7" fmla="*/ 138 h 197"/>
                <a:gd name="T8" fmla="*/ 241 w 346"/>
                <a:gd name="T9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6" h="197">
                  <a:moveTo>
                    <a:pt x="241" y="0"/>
                  </a:moveTo>
                  <a:lnTo>
                    <a:pt x="346" y="60"/>
                  </a:lnTo>
                  <a:lnTo>
                    <a:pt x="105" y="197"/>
                  </a:lnTo>
                  <a:lnTo>
                    <a:pt x="0" y="138"/>
                  </a:lnTo>
                  <a:lnTo>
                    <a:pt x="241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8" name="Freeform 400"/>
            <p:cNvSpPr>
              <a:spLocks/>
            </p:cNvSpPr>
            <p:nvPr/>
          </p:nvSpPr>
          <p:spPr bwMode="auto">
            <a:xfrm>
              <a:off x="7912100" y="2462213"/>
              <a:ext cx="85725" cy="100012"/>
            </a:xfrm>
            <a:custGeom>
              <a:avLst/>
              <a:gdLst>
                <a:gd name="T0" fmla="*/ 0 w 106"/>
                <a:gd name="T1" fmla="*/ 0 h 126"/>
                <a:gd name="T2" fmla="*/ 106 w 106"/>
                <a:gd name="T3" fmla="*/ 59 h 126"/>
                <a:gd name="T4" fmla="*/ 106 w 106"/>
                <a:gd name="T5" fmla="*/ 126 h 126"/>
                <a:gd name="T6" fmla="*/ 0 w 106"/>
                <a:gd name="T7" fmla="*/ 68 h 126"/>
                <a:gd name="T8" fmla="*/ 0 w 106"/>
                <a:gd name="T9" fmla="*/ 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26">
                  <a:moveTo>
                    <a:pt x="0" y="0"/>
                  </a:moveTo>
                  <a:lnTo>
                    <a:pt x="106" y="59"/>
                  </a:lnTo>
                  <a:lnTo>
                    <a:pt x="106" y="126"/>
                  </a:lnTo>
                  <a:lnTo>
                    <a:pt x="0" y="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9" name="Freeform 401"/>
            <p:cNvSpPr>
              <a:spLocks/>
            </p:cNvSpPr>
            <p:nvPr/>
          </p:nvSpPr>
          <p:spPr bwMode="auto">
            <a:xfrm>
              <a:off x="7997825" y="2400300"/>
              <a:ext cx="192087" cy="165100"/>
            </a:xfrm>
            <a:custGeom>
              <a:avLst/>
              <a:gdLst>
                <a:gd name="T0" fmla="*/ 240 w 242"/>
                <a:gd name="T1" fmla="*/ 0 h 208"/>
                <a:gd name="T2" fmla="*/ 242 w 242"/>
                <a:gd name="T3" fmla="*/ 67 h 208"/>
                <a:gd name="T4" fmla="*/ 0 w 242"/>
                <a:gd name="T5" fmla="*/ 208 h 208"/>
                <a:gd name="T6" fmla="*/ 0 w 242"/>
                <a:gd name="T7" fmla="*/ 137 h 208"/>
                <a:gd name="T8" fmla="*/ 240 w 242"/>
                <a:gd name="T9" fmla="*/ 0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2" h="208">
                  <a:moveTo>
                    <a:pt x="240" y="0"/>
                  </a:moveTo>
                  <a:lnTo>
                    <a:pt x="242" y="67"/>
                  </a:lnTo>
                  <a:lnTo>
                    <a:pt x="0" y="208"/>
                  </a:lnTo>
                  <a:lnTo>
                    <a:pt x="0" y="137"/>
                  </a:lnTo>
                  <a:lnTo>
                    <a:pt x="24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0" name="Freeform 402"/>
            <p:cNvSpPr>
              <a:spLocks/>
            </p:cNvSpPr>
            <p:nvPr/>
          </p:nvSpPr>
          <p:spPr bwMode="auto">
            <a:xfrm>
              <a:off x="7867650" y="2274888"/>
              <a:ext cx="274637" cy="157162"/>
            </a:xfrm>
            <a:custGeom>
              <a:avLst/>
              <a:gdLst>
                <a:gd name="T0" fmla="*/ 242 w 347"/>
                <a:gd name="T1" fmla="*/ 0 h 197"/>
                <a:gd name="T2" fmla="*/ 347 w 347"/>
                <a:gd name="T3" fmla="*/ 58 h 197"/>
                <a:gd name="T4" fmla="*/ 105 w 347"/>
                <a:gd name="T5" fmla="*/ 197 h 197"/>
                <a:gd name="T6" fmla="*/ 0 w 347"/>
                <a:gd name="T7" fmla="*/ 139 h 197"/>
                <a:gd name="T8" fmla="*/ 242 w 347"/>
                <a:gd name="T9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7" h="197">
                  <a:moveTo>
                    <a:pt x="242" y="0"/>
                  </a:moveTo>
                  <a:lnTo>
                    <a:pt x="347" y="58"/>
                  </a:lnTo>
                  <a:lnTo>
                    <a:pt x="105" y="197"/>
                  </a:lnTo>
                  <a:lnTo>
                    <a:pt x="0" y="139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1" name="Freeform 403"/>
            <p:cNvSpPr>
              <a:spLocks/>
            </p:cNvSpPr>
            <p:nvPr/>
          </p:nvSpPr>
          <p:spPr bwMode="auto">
            <a:xfrm>
              <a:off x="7867650" y="2384425"/>
              <a:ext cx="85725" cy="100012"/>
            </a:xfrm>
            <a:custGeom>
              <a:avLst/>
              <a:gdLst>
                <a:gd name="T0" fmla="*/ 0 w 107"/>
                <a:gd name="T1" fmla="*/ 0 h 126"/>
                <a:gd name="T2" fmla="*/ 107 w 107"/>
                <a:gd name="T3" fmla="*/ 58 h 126"/>
                <a:gd name="T4" fmla="*/ 107 w 107"/>
                <a:gd name="T5" fmla="*/ 126 h 126"/>
                <a:gd name="T6" fmla="*/ 0 w 107"/>
                <a:gd name="T7" fmla="*/ 67 h 126"/>
                <a:gd name="T8" fmla="*/ 0 w 107"/>
                <a:gd name="T9" fmla="*/ 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7" h="126">
                  <a:moveTo>
                    <a:pt x="0" y="0"/>
                  </a:moveTo>
                  <a:lnTo>
                    <a:pt x="107" y="58"/>
                  </a:lnTo>
                  <a:lnTo>
                    <a:pt x="107" y="126"/>
                  </a:lnTo>
                  <a:lnTo>
                    <a:pt x="0" y="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2" name="Freeform 404"/>
            <p:cNvSpPr>
              <a:spLocks/>
            </p:cNvSpPr>
            <p:nvPr/>
          </p:nvSpPr>
          <p:spPr bwMode="auto">
            <a:xfrm>
              <a:off x="7953375" y="2320925"/>
              <a:ext cx="190500" cy="166687"/>
            </a:xfrm>
            <a:custGeom>
              <a:avLst/>
              <a:gdLst>
                <a:gd name="T0" fmla="*/ 240 w 242"/>
                <a:gd name="T1" fmla="*/ 0 h 210"/>
                <a:gd name="T2" fmla="*/ 242 w 242"/>
                <a:gd name="T3" fmla="*/ 70 h 210"/>
                <a:gd name="T4" fmla="*/ 0 w 242"/>
                <a:gd name="T5" fmla="*/ 210 h 210"/>
                <a:gd name="T6" fmla="*/ 0 w 242"/>
                <a:gd name="T7" fmla="*/ 139 h 210"/>
                <a:gd name="T8" fmla="*/ 240 w 242"/>
                <a:gd name="T9" fmla="*/ 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2" h="210">
                  <a:moveTo>
                    <a:pt x="240" y="0"/>
                  </a:moveTo>
                  <a:lnTo>
                    <a:pt x="242" y="70"/>
                  </a:lnTo>
                  <a:lnTo>
                    <a:pt x="0" y="210"/>
                  </a:lnTo>
                  <a:lnTo>
                    <a:pt x="0" y="139"/>
                  </a:lnTo>
                  <a:lnTo>
                    <a:pt x="24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3" name="Freeform 405"/>
            <p:cNvSpPr>
              <a:spLocks/>
            </p:cNvSpPr>
            <p:nvPr/>
          </p:nvSpPr>
          <p:spPr bwMode="auto">
            <a:xfrm>
              <a:off x="7824788" y="2197100"/>
              <a:ext cx="273050" cy="157162"/>
            </a:xfrm>
            <a:custGeom>
              <a:avLst/>
              <a:gdLst>
                <a:gd name="T0" fmla="*/ 242 w 345"/>
                <a:gd name="T1" fmla="*/ 0 h 197"/>
                <a:gd name="T2" fmla="*/ 345 w 345"/>
                <a:gd name="T3" fmla="*/ 58 h 197"/>
                <a:gd name="T4" fmla="*/ 103 w 345"/>
                <a:gd name="T5" fmla="*/ 197 h 197"/>
                <a:gd name="T6" fmla="*/ 0 w 345"/>
                <a:gd name="T7" fmla="*/ 138 h 197"/>
                <a:gd name="T8" fmla="*/ 242 w 345"/>
                <a:gd name="T9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5" h="197">
                  <a:moveTo>
                    <a:pt x="242" y="0"/>
                  </a:moveTo>
                  <a:lnTo>
                    <a:pt x="345" y="58"/>
                  </a:lnTo>
                  <a:lnTo>
                    <a:pt x="103" y="197"/>
                  </a:lnTo>
                  <a:lnTo>
                    <a:pt x="0" y="138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4" name="Freeform 406"/>
            <p:cNvSpPr>
              <a:spLocks/>
            </p:cNvSpPr>
            <p:nvPr/>
          </p:nvSpPr>
          <p:spPr bwMode="auto">
            <a:xfrm>
              <a:off x="7824788" y="2308225"/>
              <a:ext cx="84137" cy="100012"/>
            </a:xfrm>
            <a:custGeom>
              <a:avLst/>
              <a:gdLst>
                <a:gd name="T0" fmla="*/ 0 w 105"/>
                <a:gd name="T1" fmla="*/ 0 h 126"/>
                <a:gd name="T2" fmla="*/ 105 w 105"/>
                <a:gd name="T3" fmla="*/ 59 h 126"/>
                <a:gd name="T4" fmla="*/ 105 w 105"/>
                <a:gd name="T5" fmla="*/ 126 h 126"/>
                <a:gd name="T6" fmla="*/ 0 w 105"/>
                <a:gd name="T7" fmla="*/ 68 h 126"/>
                <a:gd name="T8" fmla="*/ 0 w 105"/>
                <a:gd name="T9" fmla="*/ 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5" h="126">
                  <a:moveTo>
                    <a:pt x="0" y="0"/>
                  </a:moveTo>
                  <a:lnTo>
                    <a:pt x="105" y="59"/>
                  </a:lnTo>
                  <a:lnTo>
                    <a:pt x="105" y="126"/>
                  </a:lnTo>
                  <a:lnTo>
                    <a:pt x="0" y="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5" name="Freeform 407"/>
            <p:cNvSpPr>
              <a:spLocks/>
            </p:cNvSpPr>
            <p:nvPr/>
          </p:nvSpPr>
          <p:spPr bwMode="auto">
            <a:xfrm>
              <a:off x="7908925" y="2243138"/>
              <a:ext cx="190500" cy="166687"/>
            </a:xfrm>
            <a:custGeom>
              <a:avLst/>
              <a:gdLst>
                <a:gd name="T0" fmla="*/ 240 w 242"/>
                <a:gd name="T1" fmla="*/ 0 h 210"/>
                <a:gd name="T2" fmla="*/ 242 w 242"/>
                <a:gd name="T3" fmla="*/ 69 h 210"/>
                <a:gd name="T4" fmla="*/ 0 w 242"/>
                <a:gd name="T5" fmla="*/ 210 h 210"/>
                <a:gd name="T6" fmla="*/ 0 w 242"/>
                <a:gd name="T7" fmla="*/ 139 h 210"/>
                <a:gd name="T8" fmla="*/ 240 w 242"/>
                <a:gd name="T9" fmla="*/ 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2" h="210">
                  <a:moveTo>
                    <a:pt x="240" y="0"/>
                  </a:moveTo>
                  <a:lnTo>
                    <a:pt x="242" y="69"/>
                  </a:lnTo>
                  <a:lnTo>
                    <a:pt x="0" y="210"/>
                  </a:lnTo>
                  <a:lnTo>
                    <a:pt x="0" y="139"/>
                  </a:lnTo>
                  <a:lnTo>
                    <a:pt x="24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6" name="Freeform 408"/>
            <p:cNvSpPr>
              <a:spLocks/>
            </p:cNvSpPr>
            <p:nvPr/>
          </p:nvSpPr>
          <p:spPr bwMode="auto">
            <a:xfrm>
              <a:off x="7780338" y="2120900"/>
              <a:ext cx="274637" cy="155575"/>
            </a:xfrm>
            <a:custGeom>
              <a:avLst/>
              <a:gdLst>
                <a:gd name="T0" fmla="*/ 242 w 346"/>
                <a:gd name="T1" fmla="*/ 0 h 197"/>
                <a:gd name="T2" fmla="*/ 346 w 346"/>
                <a:gd name="T3" fmla="*/ 58 h 197"/>
                <a:gd name="T4" fmla="*/ 105 w 346"/>
                <a:gd name="T5" fmla="*/ 197 h 197"/>
                <a:gd name="T6" fmla="*/ 0 w 346"/>
                <a:gd name="T7" fmla="*/ 139 h 197"/>
                <a:gd name="T8" fmla="*/ 242 w 346"/>
                <a:gd name="T9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6" h="197">
                  <a:moveTo>
                    <a:pt x="242" y="0"/>
                  </a:moveTo>
                  <a:lnTo>
                    <a:pt x="346" y="58"/>
                  </a:lnTo>
                  <a:lnTo>
                    <a:pt x="105" y="197"/>
                  </a:lnTo>
                  <a:lnTo>
                    <a:pt x="0" y="139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7" name="Freeform 409"/>
            <p:cNvSpPr>
              <a:spLocks/>
            </p:cNvSpPr>
            <p:nvPr/>
          </p:nvSpPr>
          <p:spPr bwMode="auto">
            <a:xfrm>
              <a:off x="7780338" y="2230438"/>
              <a:ext cx="82550" cy="100012"/>
            </a:xfrm>
            <a:custGeom>
              <a:avLst/>
              <a:gdLst>
                <a:gd name="T0" fmla="*/ 0 w 105"/>
                <a:gd name="T1" fmla="*/ 0 h 126"/>
                <a:gd name="T2" fmla="*/ 105 w 105"/>
                <a:gd name="T3" fmla="*/ 58 h 126"/>
                <a:gd name="T4" fmla="*/ 105 w 105"/>
                <a:gd name="T5" fmla="*/ 126 h 126"/>
                <a:gd name="T6" fmla="*/ 0 w 105"/>
                <a:gd name="T7" fmla="*/ 67 h 126"/>
                <a:gd name="T8" fmla="*/ 0 w 105"/>
                <a:gd name="T9" fmla="*/ 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5" h="126">
                  <a:moveTo>
                    <a:pt x="0" y="0"/>
                  </a:moveTo>
                  <a:lnTo>
                    <a:pt x="105" y="58"/>
                  </a:lnTo>
                  <a:lnTo>
                    <a:pt x="105" y="126"/>
                  </a:lnTo>
                  <a:lnTo>
                    <a:pt x="0" y="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8" name="Freeform 410"/>
            <p:cNvSpPr>
              <a:spLocks/>
            </p:cNvSpPr>
            <p:nvPr/>
          </p:nvSpPr>
          <p:spPr bwMode="auto">
            <a:xfrm>
              <a:off x="7862888" y="2166938"/>
              <a:ext cx="193675" cy="166687"/>
            </a:xfrm>
            <a:custGeom>
              <a:avLst/>
              <a:gdLst>
                <a:gd name="T0" fmla="*/ 241 w 243"/>
                <a:gd name="T1" fmla="*/ 0 h 210"/>
                <a:gd name="T2" fmla="*/ 243 w 243"/>
                <a:gd name="T3" fmla="*/ 70 h 210"/>
                <a:gd name="T4" fmla="*/ 0 w 243"/>
                <a:gd name="T5" fmla="*/ 210 h 210"/>
                <a:gd name="T6" fmla="*/ 0 w 243"/>
                <a:gd name="T7" fmla="*/ 139 h 210"/>
                <a:gd name="T8" fmla="*/ 241 w 243"/>
                <a:gd name="T9" fmla="*/ 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3" h="210">
                  <a:moveTo>
                    <a:pt x="241" y="0"/>
                  </a:moveTo>
                  <a:lnTo>
                    <a:pt x="243" y="70"/>
                  </a:lnTo>
                  <a:lnTo>
                    <a:pt x="0" y="210"/>
                  </a:lnTo>
                  <a:lnTo>
                    <a:pt x="0" y="139"/>
                  </a:lnTo>
                  <a:lnTo>
                    <a:pt x="241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63" name="Rectangle 162"/>
          <p:cNvSpPr/>
          <p:nvPr/>
        </p:nvSpPr>
        <p:spPr>
          <a:xfrm>
            <a:off x="1680311" y="316522"/>
            <a:ext cx="8754452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400" dirty="0" smtClean="0">
                <a:latin typeface="Century Gothic"/>
                <a:cs typeface="Century Gothic"/>
              </a:rPr>
              <a:t>Quarter One Highlights</a:t>
            </a:r>
            <a:endParaRPr lang="en-US" sz="3400" dirty="0">
              <a:solidFill>
                <a:schemeClr val="tx1">
                  <a:lumMod val="65000"/>
                  <a:lumOff val="35000"/>
                </a:schemeClr>
              </a:solidFill>
              <a:latin typeface="Century Gothic"/>
              <a:cs typeface="Century Gothic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5180349" y="1261472"/>
            <a:ext cx="1653474" cy="1681984"/>
            <a:chOff x="5395273" y="4758856"/>
            <a:chExt cx="1653474" cy="1681984"/>
          </a:xfrm>
        </p:grpSpPr>
        <p:sp>
          <p:nvSpPr>
            <p:cNvPr id="70" name="Freeform 302"/>
            <p:cNvSpPr>
              <a:spLocks/>
            </p:cNvSpPr>
            <p:nvPr/>
          </p:nvSpPr>
          <p:spPr bwMode="auto">
            <a:xfrm>
              <a:off x="5396976" y="5230425"/>
              <a:ext cx="825885" cy="1210415"/>
            </a:xfrm>
            <a:custGeom>
              <a:avLst/>
              <a:gdLst>
                <a:gd name="T0" fmla="*/ 0 w 970"/>
                <a:gd name="T1" fmla="*/ 0 h 1423"/>
                <a:gd name="T2" fmla="*/ 970 w 970"/>
                <a:gd name="T3" fmla="*/ 560 h 1423"/>
                <a:gd name="T4" fmla="*/ 970 w 970"/>
                <a:gd name="T5" fmla="*/ 1421 h 1423"/>
                <a:gd name="T6" fmla="*/ 970 w 970"/>
                <a:gd name="T7" fmla="*/ 1423 h 1423"/>
                <a:gd name="T8" fmla="*/ 0 w 970"/>
                <a:gd name="T9" fmla="*/ 860 h 1423"/>
                <a:gd name="T10" fmla="*/ 0 w 970"/>
                <a:gd name="T11" fmla="*/ 2 h 1423"/>
                <a:gd name="T12" fmla="*/ 0 w 970"/>
                <a:gd name="T13" fmla="*/ 0 h 1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70" h="1423">
                  <a:moveTo>
                    <a:pt x="0" y="0"/>
                  </a:moveTo>
                  <a:lnTo>
                    <a:pt x="970" y="560"/>
                  </a:lnTo>
                  <a:lnTo>
                    <a:pt x="970" y="1421"/>
                  </a:lnTo>
                  <a:lnTo>
                    <a:pt x="970" y="1423"/>
                  </a:lnTo>
                  <a:lnTo>
                    <a:pt x="0" y="860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303"/>
            <p:cNvSpPr>
              <a:spLocks/>
            </p:cNvSpPr>
            <p:nvPr/>
          </p:nvSpPr>
          <p:spPr bwMode="auto">
            <a:xfrm>
              <a:off x="5395273" y="4758856"/>
              <a:ext cx="1653473" cy="948244"/>
            </a:xfrm>
            <a:custGeom>
              <a:avLst/>
              <a:gdLst>
                <a:gd name="T0" fmla="*/ 972 w 1942"/>
                <a:gd name="T1" fmla="*/ 0 h 1115"/>
                <a:gd name="T2" fmla="*/ 1942 w 1942"/>
                <a:gd name="T3" fmla="*/ 561 h 1115"/>
                <a:gd name="T4" fmla="*/ 970 w 1942"/>
                <a:gd name="T5" fmla="*/ 1115 h 1115"/>
                <a:gd name="T6" fmla="*/ 0 w 1942"/>
                <a:gd name="T7" fmla="*/ 555 h 1115"/>
                <a:gd name="T8" fmla="*/ 6 w 1942"/>
                <a:gd name="T9" fmla="*/ 555 h 1115"/>
                <a:gd name="T10" fmla="*/ 972 w 1942"/>
                <a:gd name="T11" fmla="*/ 0 h 1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42" h="1115">
                  <a:moveTo>
                    <a:pt x="972" y="0"/>
                  </a:moveTo>
                  <a:lnTo>
                    <a:pt x="1942" y="561"/>
                  </a:lnTo>
                  <a:lnTo>
                    <a:pt x="970" y="1115"/>
                  </a:lnTo>
                  <a:lnTo>
                    <a:pt x="0" y="555"/>
                  </a:lnTo>
                  <a:lnTo>
                    <a:pt x="6" y="555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00C7B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304"/>
            <p:cNvSpPr>
              <a:spLocks/>
            </p:cNvSpPr>
            <p:nvPr/>
          </p:nvSpPr>
          <p:spPr bwMode="auto">
            <a:xfrm>
              <a:off x="6221159" y="5230425"/>
              <a:ext cx="827588" cy="1210415"/>
            </a:xfrm>
            <a:custGeom>
              <a:avLst/>
              <a:gdLst>
                <a:gd name="T0" fmla="*/ 972 w 972"/>
                <a:gd name="T1" fmla="*/ 0 h 1423"/>
                <a:gd name="T2" fmla="*/ 970 w 972"/>
                <a:gd name="T3" fmla="*/ 2 h 1423"/>
                <a:gd name="T4" fmla="*/ 970 w 972"/>
                <a:gd name="T5" fmla="*/ 860 h 1423"/>
                <a:gd name="T6" fmla="*/ 0 w 972"/>
                <a:gd name="T7" fmla="*/ 1423 h 1423"/>
                <a:gd name="T8" fmla="*/ 2 w 972"/>
                <a:gd name="T9" fmla="*/ 1421 h 1423"/>
                <a:gd name="T10" fmla="*/ 2 w 972"/>
                <a:gd name="T11" fmla="*/ 560 h 1423"/>
                <a:gd name="T12" fmla="*/ 972 w 972"/>
                <a:gd name="T13" fmla="*/ 0 h 1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72" h="1423">
                  <a:moveTo>
                    <a:pt x="972" y="0"/>
                  </a:moveTo>
                  <a:lnTo>
                    <a:pt x="970" y="2"/>
                  </a:lnTo>
                  <a:lnTo>
                    <a:pt x="970" y="860"/>
                  </a:lnTo>
                  <a:lnTo>
                    <a:pt x="0" y="1423"/>
                  </a:lnTo>
                  <a:lnTo>
                    <a:pt x="2" y="1421"/>
                  </a:lnTo>
                  <a:lnTo>
                    <a:pt x="2" y="560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45" name="Group 244"/>
          <p:cNvGrpSpPr/>
          <p:nvPr/>
        </p:nvGrpSpPr>
        <p:grpSpPr>
          <a:xfrm>
            <a:off x="6061280" y="2198979"/>
            <a:ext cx="676034" cy="892065"/>
            <a:chOff x="7780338" y="2120900"/>
            <a:chExt cx="630237" cy="831850"/>
          </a:xfrm>
        </p:grpSpPr>
        <p:sp>
          <p:nvSpPr>
            <p:cNvPr id="274" name="Freeform 384"/>
            <p:cNvSpPr>
              <a:spLocks/>
            </p:cNvSpPr>
            <p:nvPr/>
          </p:nvSpPr>
          <p:spPr bwMode="auto">
            <a:xfrm>
              <a:off x="8134350" y="2740025"/>
              <a:ext cx="274637" cy="155575"/>
            </a:xfrm>
            <a:custGeom>
              <a:avLst/>
              <a:gdLst>
                <a:gd name="T0" fmla="*/ 241 w 346"/>
                <a:gd name="T1" fmla="*/ 0 h 197"/>
                <a:gd name="T2" fmla="*/ 346 w 346"/>
                <a:gd name="T3" fmla="*/ 60 h 197"/>
                <a:gd name="T4" fmla="*/ 105 w 346"/>
                <a:gd name="T5" fmla="*/ 197 h 197"/>
                <a:gd name="T6" fmla="*/ 0 w 346"/>
                <a:gd name="T7" fmla="*/ 139 h 197"/>
                <a:gd name="T8" fmla="*/ 241 w 346"/>
                <a:gd name="T9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6" h="197">
                  <a:moveTo>
                    <a:pt x="241" y="0"/>
                  </a:moveTo>
                  <a:lnTo>
                    <a:pt x="346" y="60"/>
                  </a:lnTo>
                  <a:lnTo>
                    <a:pt x="105" y="197"/>
                  </a:lnTo>
                  <a:lnTo>
                    <a:pt x="0" y="139"/>
                  </a:lnTo>
                  <a:lnTo>
                    <a:pt x="241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5" name="Freeform 385"/>
            <p:cNvSpPr>
              <a:spLocks/>
            </p:cNvSpPr>
            <p:nvPr/>
          </p:nvSpPr>
          <p:spPr bwMode="auto">
            <a:xfrm>
              <a:off x="8134350" y="2849563"/>
              <a:ext cx="84137" cy="100012"/>
            </a:xfrm>
            <a:custGeom>
              <a:avLst/>
              <a:gdLst>
                <a:gd name="T0" fmla="*/ 0 w 106"/>
                <a:gd name="T1" fmla="*/ 0 h 125"/>
                <a:gd name="T2" fmla="*/ 106 w 106"/>
                <a:gd name="T3" fmla="*/ 58 h 125"/>
                <a:gd name="T4" fmla="*/ 106 w 106"/>
                <a:gd name="T5" fmla="*/ 125 h 125"/>
                <a:gd name="T6" fmla="*/ 0 w 106"/>
                <a:gd name="T7" fmla="*/ 69 h 125"/>
                <a:gd name="T8" fmla="*/ 0 w 106"/>
                <a:gd name="T9" fmla="*/ 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25">
                  <a:moveTo>
                    <a:pt x="0" y="0"/>
                  </a:moveTo>
                  <a:lnTo>
                    <a:pt x="106" y="58"/>
                  </a:lnTo>
                  <a:lnTo>
                    <a:pt x="106" y="125"/>
                  </a:lnTo>
                  <a:lnTo>
                    <a:pt x="0" y="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" name="Freeform 386"/>
            <p:cNvSpPr>
              <a:spLocks/>
            </p:cNvSpPr>
            <p:nvPr/>
          </p:nvSpPr>
          <p:spPr bwMode="auto">
            <a:xfrm>
              <a:off x="8218488" y="2787650"/>
              <a:ext cx="192087" cy="165100"/>
            </a:xfrm>
            <a:custGeom>
              <a:avLst/>
              <a:gdLst>
                <a:gd name="T0" fmla="*/ 240 w 242"/>
                <a:gd name="T1" fmla="*/ 0 h 208"/>
                <a:gd name="T2" fmla="*/ 242 w 242"/>
                <a:gd name="T3" fmla="*/ 68 h 208"/>
                <a:gd name="T4" fmla="*/ 0 w 242"/>
                <a:gd name="T5" fmla="*/ 208 h 208"/>
                <a:gd name="T6" fmla="*/ 0 w 242"/>
                <a:gd name="T7" fmla="*/ 137 h 208"/>
                <a:gd name="T8" fmla="*/ 240 w 242"/>
                <a:gd name="T9" fmla="*/ 0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2" h="208">
                  <a:moveTo>
                    <a:pt x="240" y="0"/>
                  </a:moveTo>
                  <a:lnTo>
                    <a:pt x="242" y="68"/>
                  </a:lnTo>
                  <a:lnTo>
                    <a:pt x="0" y="208"/>
                  </a:lnTo>
                  <a:lnTo>
                    <a:pt x="0" y="137"/>
                  </a:lnTo>
                  <a:lnTo>
                    <a:pt x="24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7" name="Freeform 387"/>
            <p:cNvSpPr>
              <a:spLocks/>
            </p:cNvSpPr>
            <p:nvPr/>
          </p:nvSpPr>
          <p:spPr bwMode="auto">
            <a:xfrm>
              <a:off x="8091488" y="2662238"/>
              <a:ext cx="273050" cy="155575"/>
            </a:xfrm>
            <a:custGeom>
              <a:avLst/>
              <a:gdLst>
                <a:gd name="T0" fmla="*/ 242 w 345"/>
                <a:gd name="T1" fmla="*/ 0 h 196"/>
                <a:gd name="T2" fmla="*/ 345 w 345"/>
                <a:gd name="T3" fmla="*/ 60 h 196"/>
                <a:gd name="T4" fmla="*/ 103 w 345"/>
                <a:gd name="T5" fmla="*/ 196 h 196"/>
                <a:gd name="T6" fmla="*/ 0 w 345"/>
                <a:gd name="T7" fmla="*/ 138 h 196"/>
                <a:gd name="T8" fmla="*/ 242 w 345"/>
                <a:gd name="T9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5" h="196">
                  <a:moveTo>
                    <a:pt x="242" y="0"/>
                  </a:moveTo>
                  <a:lnTo>
                    <a:pt x="345" y="60"/>
                  </a:lnTo>
                  <a:lnTo>
                    <a:pt x="103" y="196"/>
                  </a:lnTo>
                  <a:lnTo>
                    <a:pt x="0" y="138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8" name="Freeform 388"/>
            <p:cNvSpPr>
              <a:spLocks/>
            </p:cNvSpPr>
            <p:nvPr/>
          </p:nvSpPr>
          <p:spPr bwMode="auto">
            <a:xfrm>
              <a:off x="8091488" y="2771775"/>
              <a:ext cx="82550" cy="100012"/>
            </a:xfrm>
            <a:custGeom>
              <a:avLst/>
              <a:gdLst>
                <a:gd name="T0" fmla="*/ 0 w 105"/>
                <a:gd name="T1" fmla="*/ 0 h 126"/>
                <a:gd name="T2" fmla="*/ 105 w 105"/>
                <a:gd name="T3" fmla="*/ 58 h 126"/>
                <a:gd name="T4" fmla="*/ 105 w 105"/>
                <a:gd name="T5" fmla="*/ 126 h 126"/>
                <a:gd name="T6" fmla="*/ 0 w 105"/>
                <a:gd name="T7" fmla="*/ 70 h 126"/>
                <a:gd name="T8" fmla="*/ 0 w 105"/>
                <a:gd name="T9" fmla="*/ 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5" h="126">
                  <a:moveTo>
                    <a:pt x="0" y="0"/>
                  </a:moveTo>
                  <a:lnTo>
                    <a:pt x="105" y="58"/>
                  </a:lnTo>
                  <a:lnTo>
                    <a:pt x="105" y="126"/>
                  </a:lnTo>
                  <a:lnTo>
                    <a:pt x="0" y="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9" name="Freeform 389"/>
            <p:cNvSpPr>
              <a:spLocks/>
            </p:cNvSpPr>
            <p:nvPr/>
          </p:nvSpPr>
          <p:spPr bwMode="auto">
            <a:xfrm>
              <a:off x="8174038" y="2709863"/>
              <a:ext cx="192087" cy="165100"/>
            </a:xfrm>
            <a:custGeom>
              <a:avLst/>
              <a:gdLst>
                <a:gd name="T0" fmla="*/ 240 w 242"/>
                <a:gd name="T1" fmla="*/ 0 h 208"/>
                <a:gd name="T2" fmla="*/ 242 w 242"/>
                <a:gd name="T3" fmla="*/ 67 h 208"/>
                <a:gd name="T4" fmla="*/ 0 w 242"/>
                <a:gd name="T5" fmla="*/ 208 h 208"/>
                <a:gd name="T6" fmla="*/ 0 w 242"/>
                <a:gd name="T7" fmla="*/ 136 h 208"/>
                <a:gd name="T8" fmla="*/ 240 w 242"/>
                <a:gd name="T9" fmla="*/ 0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2" h="208">
                  <a:moveTo>
                    <a:pt x="240" y="0"/>
                  </a:moveTo>
                  <a:lnTo>
                    <a:pt x="242" y="67"/>
                  </a:lnTo>
                  <a:lnTo>
                    <a:pt x="0" y="208"/>
                  </a:lnTo>
                  <a:lnTo>
                    <a:pt x="0" y="136"/>
                  </a:lnTo>
                  <a:lnTo>
                    <a:pt x="24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0" name="Freeform 390"/>
            <p:cNvSpPr>
              <a:spLocks/>
            </p:cNvSpPr>
            <p:nvPr/>
          </p:nvSpPr>
          <p:spPr bwMode="auto">
            <a:xfrm>
              <a:off x="8047038" y="2584450"/>
              <a:ext cx="274637" cy="155575"/>
            </a:xfrm>
            <a:custGeom>
              <a:avLst/>
              <a:gdLst>
                <a:gd name="T0" fmla="*/ 242 w 347"/>
                <a:gd name="T1" fmla="*/ 0 h 197"/>
                <a:gd name="T2" fmla="*/ 347 w 347"/>
                <a:gd name="T3" fmla="*/ 60 h 197"/>
                <a:gd name="T4" fmla="*/ 105 w 347"/>
                <a:gd name="T5" fmla="*/ 197 h 197"/>
                <a:gd name="T6" fmla="*/ 0 w 347"/>
                <a:gd name="T7" fmla="*/ 139 h 197"/>
                <a:gd name="T8" fmla="*/ 242 w 347"/>
                <a:gd name="T9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7" h="197">
                  <a:moveTo>
                    <a:pt x="242" y="0"/>
                  </a:moveTo>
                  <a:lnTo>
                    <a:pt x="347" y="60"/>
                  </a:lnTo>
                  <a:lnTo>
                    <a:pt x="105" y="197"/>
                  </a:lnTo>
                  <a:lnTo>
                    <a:pt x="0" y="139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1" name="Freeform 391"/>
            <p:cNvSpPr>
              <a:spLocks/>
            </p:cNvSpPr>
            <p:nvPr/>
          </p:nvSpPr>
          <p:spPr bwMode="auto">
            <a:xfrm>
              <a:off x="8047038" y="2693988"/>
              <a:ext cx="82550" cy="100012"/>
            </a:xfrm>
            <a:custGeom>
              <a:avLst/>
              <a:gdLst>
                <a:gd name="T0" fmla="*/ 0 w 105"/>
                <a:gd name="T1" fmla="*/ 0 h 125"/>
                <a:gd name="T2" fmla="*/ 105 w 105"/>
                <a:gd name="T3" fmla="*/ 58 h 125"/>
                <a:gd name="T4" fmla="*/ 105 w 105"/>
                <a:gd name="T5" fmla="*/ 125 h 125"/>
                <a:gd name="T6" fmla="*/ 0 w 105"/>
                <a:gd name="T7" fmla="*/ 67 h 125"/>
                <a:gd name="T8" fmla="*/ 0 w 105"/>
                <a:gd name="T9" fmla="*/ 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5" h="125">
                  <a:moveTo>
                    <a:pt x="0" y="0"/>
                  </a:moveTo>
                  <a:lnTo>
                    <a:pt x="105" y="58"/>
                  </a:lnTo>
                  <a:lnTo>
                    <a:pt x="105" y="125"/>
                  </a:lnTo>
                  <a:lnTo>
                    <a:pt x="0" y="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2" name="Freeform 392"/>
            <p:cNvSpPr>
              <a:spLocks/>
            </p:cNvSpPr>
            <p:nvPr/>
          </p:nvSpPr>
          <p:spPr bwMode="auto">
            <a:xfrm>
              <a:off x="8129588" y="2632075"/>
              <a:ext cx="192087" cy="165100"/>
            </a:xfrm>
            <a:custGeom>
              <a:avLst/>
              <a:gdLst>
                <a:gd name="T0" fmla="*/ 242 w 242"/>
                <a:gd name="T1" fmla="*/ 0 h 208"/>
                <a:gd name="T2" fmla="*/ 242 w 242"/>
                <a:gd name="T3" fmla="*/ 68 h 208"/>
                <a:gd name="T4" fmla="*/ 0 w 242"/>
                <a:gd name="T5" fmla="*/ 208 h 208"/>
                <a:gd name="T6" fmla="*/ 0 w 242"/>
                <a:gd name="T7" fmla="*/ 137 h 208"/>
                <a:gd name="T8" fmla="*/ 242 w 242"/>
                <a:gd name="T9" fmla="*/ 0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2" h="208">
                  <a:moveTo>
                    <a:pt x="242" y="0"/>
                  </a:moveTo>
                  <a:lnTo>
                    <a:pt x="242" y="68"/>
                  </a:lnTo>
                  <a:lnTo>
                    <a:pt x="0" y="208"/>
                  </a:lnTo>
                  <a:lnTo>
                    <a:pt x="0" y="137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3" name="Freeform 393"/>
            <p:cNvSpPr>
              <a:spLocks/>
            </p:cNvSpPr>
            <p:nvPr/>
          </p:nvSpPr>
          <p:spPr bwMode="auto">
            <a:xfrm>
              <a:off x="8002588" y="2506663"/>
              <a:ext cx="274637" cy="157162"/>
            </a:xfrm>
            <a:custGeom>
              <a:avLst/>
              <a:gdLst>
                <a:gd name="T0" fmla="*/ 242 w 347"/>
                <a:gd name="T1" fmla="*/ 0 h 196"/>
                <a:gd name="T2" fmla="*/ 347 w 347"/>
                <a:gd name="T3" fmla="*/ 60 h 196"/>
                <a:gd name="T4" fmla="*/ 105 w 347"/>
                <a:gd name="T5" fmla="*/ 196 h 196"/>
                <a:gd name="T6" fmla="*/ 0 w 347"/>
                <a:gd name="T7" fmla="*/ 138 h 196"/>
                <a:gd name="T8" fmla="*/ 242 w 347"/>
                <a:gd name="T9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7" h="196">
                  <a:moveTo>
                    <a:pt x="242" y="0"/>
                  </a:moveTo>
                  <a:lnTo>
                    <a:pt x="347" y="60"/>
                  </a:lnTo>
                  <a:lnTo>
                    <a:pt x="105" y="196"/>
                  </a:lnTo>
                  <a:lnTo>
                    <a:pt x="0" y="138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4" name="Freeform 394"/>
            <p:cNvSpPr>
              <a:spLocks/>
            </p:cNvSpPr>
            <p:nvPr/>
          </p:nvSpPr>
          <p:spPr bwMode="auto">
            <a:xfrm>
              <a:off x="8002588" y="2617788"/>
              <a:ext cx="82550" cy="98425"/>
            </a:xfrm>
            <a:custGeom>
              <a:avLst/>
              <a:gdLst>
                <a:gd name="T0" fmla="*/ 0 w 105"/>
                <a:gd name="T1" fmla="*/ 0 h 126"/>
                <a:gd name="T2" fmla="*/ 105 w 105"/>
                <a:gd name="T3" fmla="*/ 58 h 126"/>
                <a:gd name="T4" fmla="*/ 105 w 105"/>
                <a:gd name="T5" fmla="*/ 126 h 126"/>
                <a:gd name="T6" fmla="*/ 0 w 105"/>
                <a:gd name="T7" fmla="*/ 68 h 126"/>
                <a:gd name="T8" fmla="*/ 0 w 105"/>
                <a:gd name="T9" fmla="*/ 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5" h="126">
                  <a:moveTo>
                    <a:pt x="0" y="0"/>
                  </a:moveTo>
                  <a:lnTo>
                    <a:pt x="105" y="58"/>
                  </a:lnTo>
                  <a:lnTo>
                    <a:pt x="105" y="126"/>
                  </a:lnTo>
                  <a:lnTo>
                    <a:pt x="0" y="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5" name="Freeform 395"/>
            <p:cNvSpPr>
              <a:spLocks/>
            </p:cNvSpPr>
            <p:nvPr/>
          </p:nvSpPr>
          <p:spPr bwMode="auto">
            <a:xfrm>
              <a:off x="8085138" y="2554288"/>
              <a:ext cx="193675" cy="165100"/>
            </a:xfrm>
            <a:custGeom>
              <a:avLst/>
              <a:gdLst>
                <a:gd name="T0" fmla="*/ 242 w 243"/>
                <a:gd name="T1" fmla="*/ 0 h 208"/>
                <a:gd name="T2" fmla="*/ 243 w 243"/>
                <a:gd name="T3" fmla="*/ 67 h 208"/>
                <a:gd name="T4" fmla="*/ 0 w 243"/>
                <a:gd name="T5" fmla="*/ 208 h 208"/>
                <a:gd name="T6" fmla="*/ 0 w 243"/>
                <a:gd name="T7" fmla="*/ 136 h 208"/>
                <a:gd name="T8" fmla="*/ 242 w 243"/>
                <a:gd name="T9" fmla="*/ 0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3" h="208">
                  <a:moveTo>
                    <a:pt x="242" y="0"/>
                  </a:moveTo>
                  <a:lnTo>
                    <a:pt x="243" y="67"/>
                  </a:lnTo>
                  <a:lnTo>
                    <a:pt x="0" y="208"/>
                  </a:lnTo>
                  <a:lnTo>
                    <a:pt x="0" y="136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6" name="Freeform 396"/>
            <p:cNvSpPr>
              <a:spLocks/>
            </p:cNvSpPr>
            <p:nvPr/>
          </p:nvSpPr>
          <p:spPr bwMode="auto">
            <a:xfrm>
              <a:off x="7956550" y="2430463"/>
              <a:ext cx="276225" cy="155575"/>
            </a:xfrm>
            <a:custGeom>
              <a:avLst/>
              <a:gdLst>
                <a:gd name="T0" fmla="*/ 241 w 346"/>
                <a:gd name="T1" fmla="*/ 0 h 197"/>
                <a:gd name="T2" fmla="*/ 346 w 346"/>
                <a:gd name="T3" fmla="*/ 60 h 197"/>
                <a:gd name="T4" fmla="*/ 105 w 346"/>
                <a:gd name="T5" fmla="*/ 197 h 197"/>
                <a:gd name="T6" fmla="*/ 0 w 346"/>
                <a:gd name="T7" fmla="*/ 139 h 197"/>
                <a:gd name="T8" fmla="*/ 241 w 346"/>
                <a:gd name="T9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6" h="197">
                  <a:moveTo>
                    <a:pt x="241" y="0"/>
                  </a:moveTo>
                  <a:lnTo>
                    <a:pt x="346" y="60"/>
                  </a:lnTo>
                  <a:lnTo>
                    <a:pt x="105" y="197"/>
                  </a:lnTo>
                  <a:lnTo>
                    <a:pt x="0" y="139"/>
                  </a:lnTo>
                  <a:lnTo>
                    <a:pt x="241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7" name="Freeform 397"/>
            <p:cNvSpPr>
              <a:spLocks/>
            </p:cNvSpPr>
            <p:nvPr/>
          </p:nvSpPr>
          <p:spPr bwMode="auto">
            <a:xfrm>
              <a:off x="7956550" y="2540000"/>
              <a:ext cx="85725" cy="100012"/>
            </a:xfrm>
            <a:custGeom>
              <a:avLst/>
              <a:gdLst>
                <a:gd name="T0" fmla="*/ 0 w 107"/>
                <a:gd name="T1" fmla="*/ 0 h 125"/>
                <a:gd name="T2" fmla="*/ 107 w 107"/>
                <a:gd name="T3" fmla="*/ 58 h 125"/>
                <a:gd name="T4" fmla="*/ 107 w 107"/>
                <a:gd name="T5" fmla="*/ 125 h 125"/>
                <a:gd name="T6" fmla="*/ 0 w 107"/>
                <a:gd name="T7" fmla="*/ 67 h 125"/>
                <a:gd name="T8" fmla="*/ 0 w 107"/>
                <a:gd name="T9" fmla="*/ 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7" h="125">
                  <a:moveTo>
                    <a:pt x="0" y="0"/>
                  </a:moveTo>
                  <a:lnTo>
                    <a:pt x="107" y="58"/>
                  </a:lnTo>
                  <a:lnTo>
                    <a:pt x="107" y="125"/>
                  </a:lnTo>
                  <a:lnTo>
                    <a:pt x="0" y="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8" name="Freeform 398"/>
            <p:cNvSpPr>
              <a:spLocks/>
            </p:cNvSpPr>
            <p:nvPr/>
          </p:nvSpPr>
          <p:spPr bwMode="auto">
            <a:xfrm>
              <a:off x="8042275" y="2478088"/>
              <a:ext cx="192087" cy="165100"/>
            </a:xfrm>
            <a:custGeom>
              <a:avLst/>
              <a:gdLst>
                <a:gd name="T0" fmla="*/ 239 w 241"/>
                <a:gd name="T1" fmla="*/ 0 h 208"/>
                <a:gd name="T2" fmla="*/ 241 w 241"/>
                <a:gd name="T3" fmla="*/ 68 h 208"/>
                <a:gd name="T4" fmla="*/ 0 w 241"/>
                <a:gd name="T5" fmla="*/ 208 h 208"/>
                <a:gd name="T6" fmla="*/ 0 w 241"/>
                <a:gd name="T7" fmla="*/ 137 h 208"/>
                <a:gd name="T8" fmla="*/ 239 w 241"/>
                <a:gd name="T9" fmla="*/ 0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1" h="208">
                  <a:moveTo>
                    <a:pt x="239" y="0"/>
                  </a:moveTo>
                  <a:lnTo>
                    <a:pt x="241" y="68"/>
                  </a:lnTo>
                  <a:lnTo>
                    <a:pt x="0" y="208"/>
                  </a:lnTo>
                  <a:lnTo>
                    <a:pt x="0" y="137"/>
                  </a:lnTo>
                  <a:lnTo>
                    <a:pt x="23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9" name="Freeform 399"/>
            <p:cNvSpPr>
              <a:spLocks/>
            </p:cNvSpPr>
            <p:nvPr/>
          </p:nvSpPr>
          <p:spPr bwMode="auto">
            <a:xfrm>
              <a:off x="7912100" y="2352675"/>
              <a:ext cx="276225" cy="155575"/>
            </a:xfrm>
            <a:custGeom>
              <a:avLst/>
              <a:gdLst>
                <a:gd name="T0" fmla="*/ 241 w 346"/>
                <a:gd name="T1" fmla="*/ 0 h 197"/>
                <a:gd name="T2" fmla="*/ 346 w 346"/>
                <a:gd name="T3" fmla="*/ 60 h 197"/>
                <a:gd name="T4" fmla="*/ 105 w 346"/>
                <a:gd name="T5" fmla="*/ 197 h 197"/>
                <a:gd name="T6" fmla="*/ 0 w 346"/>
                <a:gd name="T7" fmla="*/ 138 h 197"/>
                <a:gd name="T8" fmla="*/ 241 w 346"/>
                <a:gd name="T9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6" h="197">
                  <a:moveTo>
                    <a:pt x="241" y="0"/>
                  </a:moveTo>
                  <a:lnTo>
                    <a:pt x="346" y="60"/>
                  </a:lnTo>
                  <a:lnTo>
                    <a:pt x="105" y="197"/>
                  </a:lnTo>
                  <a:lnTo>
                    <a:pt x="0" y="138"/>
                  </a:lnTo>
                  <a:lnTo>
                    <a:pt x="241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0" name="Freeform 400"/>
            <p:cNvSpPr>
              <a:spLocks/>
            </p:cNvSpPr>
            <p:nvPr/>
          </p:nvSpPr>
          <p:spPr bwMode="auto">
            <a:xfrm>
              <a:off x="7912100" y="2462213"/>
              <a:ext cx="85725" cy="100012"/>
            </a:xfrm>
            <a:custGeom>
              <a:avLst/>
              <a:gdLst>
                <a:gd name="T0" fmla="*/ 0 w 106"/>
                <a:gd name="T1" fmla="*/ 0 h 126"/>
                <a:gd name="T2" fmla="*/ 106 w 106"/>
                <a:gd name="T3" fmla="*/ 59 h 126"/>
                <a:gd name="T4" fmla="*/ 106 w 106"/>
                <a:gd name="T5" fmla="*/ 126 h 126"/>
                <a:gd name="T6" fmla="*/ 0 w 106"/>
                <a:gd name="T7" fmla="*/ 68 h 126"/>
                <a:gd name="T8" fmla="*/ 0 w 106"/>
                <a:gd name="T9" fmla="*/ 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26">
                  <a:moveTo>
                    <a:pt x="0" y="0"/>
                  </a:moveTo>
                  <a:lnTo>
                    <a:pt x="106" y="59"/>
                  </a:lnTo>
                  <a:lnTo>
                    <a:pt x="106" y="126"/>
                  </a:lnTo>
                  <a:lnTo>
                    <a:pt x="0" y="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1" name="Freeform 401"/>
            <p:cNvSpPr>
              <a:spLocks/>
            </p:cNvSpPr>
            <p:nvPr/>
          </p:nvSpPr>
          <p:spPr bwMode="auto">
            <a:xfrm>
              <a:off x="7997825" y="2400300"/>
              <a:ext cx="192087" cy="165100"/>
            </a:xfrm>
            <a:custGeom>
              <a:avLst/>
              <a:gdLst>
                <a:gd name="T0" fmla="*/ 240 w 242"/>
                <a:gd name="T1" fmla="*/ 0 h 208"/>
                <a:gd name="T2" fmla="*/ 242 w 242"/>
                <a:gd name="T3" fmla="*/ 67 h 208"/>
                <a:gd name="T4" fmla="*/ 0 w 242"/>
                <a:gd name="T5" fmla="*/ 208 h 208"/>
                <a:gd name="T6" fmla="*/ 0 w 242"/>
                <a:gd name="T7" fmla="*/ 137 h 208"/>
                <a:gd name="T8" fmla="*/ 240 w 242"/>
                <a:gd name="T9" fmla="*/ 0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2" h="208">
                  <a:moveTo>
                    <a:pt x="240" y="0"/>
                  </a:moveTo>
                  <a:lnTo>
                    <a:pt x="242" y="67"/>
                  </a:lnTo>
                  <a:lnTo>
                    <a:pt x="0" y="208"/>
                  </a:lnTo>
                  <a:lnTo>
                    <a:pt x="0" y="137"/>
                  </a:lnTo>
                  <a:lnTo>
                    <a:pt x="24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2" name="Freeform 402"/>
            <p:cNvSpPr>
              <a:spLocks/>
            </p:cNvSpPr>
            <p:nvPr/>
          </p:nvSpPr>
          <p:spPr bwMode="auto">
            <a:xfrm>
              <a:off x="7867650" y="2274888"/>
              <a:ext cx="274637" cy="157162"/>
            </a:xfrm>
            <a:custGeom>
              <a:avLst/>
              <a:gdLst>
                <a:gd name="T0" fmla="*/ 242 w 347"/>
                <a:gd name="T1" fmla="*/ 0 h 197"/>
                <a:gd name="T2" fmla="*/ 347 w 347"/>
                <a:gd name="T3" fmla="*/ 58 h 197"/>
                <a:gd name="T4" fmla="*/ 105 w 347"/>
                <a:gd name="T5" fmla="*/ 197 h 197"/>
                <a:gd name="T6" fmla="*/ 0 w 347"/>
                <a:gd name="T7" fmla="*/ 139 h 197"/>
                <a:gd name="T8" fmla="*/ 242 w 347"/>
                <a:gd name="T9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7" h="197">
                  <a:moveTo>
                    <a:pt x="242" y="0"/>
                  </a:moveTo>
                  <a:lnTo>
                    <a:pt x="347" y="58"/>
                  </a:lnTo>
                  <a:lnTo>
                    <a:pt x="105" y="197"/>
                  </a:lnTo>
                  <a:lnTo>
                    <a:pt x="0" y="139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3" name="Freeform 403"/>
            <p:cNvSpPr>
              <a:spLocks/>
            </p:cNvSpPr>
            <p:nvPr/>
          </p:nvSpPr>
          <p:spPr bwMode="auto">
            <a:xfrm>
              <a:off x="7867650" y="2384425"/>
              <a:ext cx="85725" cy="100012"/>
            </a:xfrm>
            <a:custGeom>
              <a:avLst/>
              <a:gdLst>
                <a:gd name="T0" fmla="*/ 0 w 107"/>
                <a:gd name="T1" fmla="*/ 0 h 126"/>
                <a:gd name="T2" fmla="*/ 107 w 107"/>
                <a:gd name="T3" fmla="*/ 58 h 126"/>
                <a:gd name="T4" fmla="*/ 107 w 107"/>
                <a:gd name="T5" fmla="*/ 126 h 126"/>
                <a:gd name="T6" fmla="*/ 0 w 107"/>
                <a:gd name="T7" fmla="*/ 67 h 126"/>
                <a:gd name="T8" fmla="*/ 0 w 107"/>
                <a:gd name="T9" fmla="*/ 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7" h="126">
                  <a:moveTo>
                    <a:pt x="0" y="0"/>
                  </a:moveTo>
                  <a:lnTo>
                    <a:pt x="107" y="58"/>
                  </a:lnTo>
                  <a:lnTo>
                    <a:pt x="107" y="126"/>
                  </a:lnTo>
                  <a:lnTo>
                    <a:pt x="0" y="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4" name="Freeform 404"/>
            <p:cNvSpPr>
              <a:spLocks/>
            </p:cNvSpPr>
            <p:nvPr/>
          </p:nvSpPr>
          <p:spPr bwMode="auto">
            <a:xfrm>
              <a:off x="7953375" y="2320925"/>
              <a:ext cx="190500" cy="166687"/>
            </a:xfrm>
            <a:custGeom>
              <a:avLst/>
              <a:gdLst>
                <a:gd name="T0" fmla="*/ 240 w 242"/>
                <a:gd name="T1" fmla="*/ 0 h 210"/>
                <a:gd name="T2" fmla="*/ 242 w 242"/>
                <a:gd name="T3" fmla="*/ 70 h 210"/>
                <a:gd name="T4" fmla="*/ 0 w 242"/>
                <a:gd name="T5" fmla="*/ 210 h 210"/>
                <a:gd name="T6" fmla="*/ 0 w 242"/>
                <a:gd name="T7" fmla="*/ 139 h 210"/>
                <a:gd name="T8" fmla="*/ 240 w 242"/>
                <a:gd name="T9" fmla="*/ 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2" h="210">
                  <a:moveTo>
                    <a:pt x="240" y="0"/>
                  </a:moveTo>
                  <a:lnTo>
                    <a:pt x="242" y="70"/>
                  </a:lnTo>
                  <a:lnTo>
                    <a:pt x="0" y="210"/>
                  </a:lnTo>
                  <a:lnTo>
                    <a:pt x="0" y="139"/>
                  </a:lnTo>
                  <a:lnTo>
                    <a:pt x="24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5" name="Freeform 405"/>
            <p:cNvSpPr>
              <a:spLocks/>
            </p:cNvSpPr>
            <p:nvPr/>
          </p:nvSpPr>
          <p:spPr bwMode="auto">
            <a:xfrm>
              <a:off x="7824788" y="2197100"/>
              <a:ext cx="273050" cy="157162"/>
            </a:xfrm>
            <a:custGeom>
              <a:avLst/>
              <a:gdLst>
                <a:gd name="T0" fmla="*/ 242 w 345"/>
                <a:gd name="T1" fmla="*/ 0 h 197"/>
                <a:gd name="T2" fmla="*/ 345 w 345"/>
                <a:gd name="T3" fmla="*/ 58 h 197"/>
                <a:gd name="T4" fmla="*/ 103 w 345"/>
                <a:gd name="T5" fmla="*/ 197 h 197"/>
                <a:gd name="T6" fmla="*/ 0 w 345"/>
                <a:gd name="T7" fmla="*/ 138 h 197"/>
                <a:gd name="T8" fmla="*/ 242 w 345"/>
                <a:gd name="T9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5" h="197">
                  <a:moveTo>
                    <a:pt x="242" y="0"/>
                  </a:moveTo>
                  <a:lnTo>
                    <a:pt x="345" y="58"/>
                  </a:lnTo>
                  <a:lnTo>
                    <a:pt x="103" y="197"/>
                  </a:lnTo>
                  <a:lnTo>
                    <a:pt x="0" y="138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6" name="Freeform 406"/>
            <p:cNvSpPr>
              <a:spLocks/>
            </p:cNvSpPr>
            <p:nvPr/>
          </p:nvSpPr>
          <p:spPr bwMode="auto">
            <a:xfrm>
              <a:off x="7824788" y="2308225"/>
              <a:ext cx="84137" cy="100012"/>
            </a:xfrm>
            <a:custGeom>
              <a:avLst/>
              <a:gdLst>
                <a:gd name="T0" fmla="*/ 0 w 105"/>
                <a:gd name="T1" fmla="*/ 0 h 126"/>
                <a:gd name="T2" fmla="*/ 105 w 105"/>
                <a:gd name="T3" fmla="*/ 59 h 126"/>
                <a:gd name="T4" fmla="*/ 105 w 105"/>
                <a:gd name="T5" fmla="*/ 126 h 126"/>
                <a:gd name="T6" fmla="*/ 0 w 105"/>
                <a:gd name="T7" fmla="*/ 68 h 126"/>
                <a:gd name="T8" fmla="*/ 0 w 105"/>
                <a:gd name="T9" fmla="*/ 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5" h="126">
                  <a:moveTo>
                    <a:pt x="0" y="0"/>
                  </a:moveTo>
                  <a:lnTo>
                    <a:pt x="105" y="59"/>
                  </a:lnTo>
                  <a:lnTo>
                    <a:pt x="105" y="126"/>
                  </a:lnTo>
                  <a:lnTo>
                    <a:pt x="0" y="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" name="Freeform 407"/>
            <p:cNvSpPr>
              <a:spLocks/>
            </p:cNvSpPr>
            <p:nvPr/>
          </p:nvSpPr>
          <p:spPr bwMode="auto">
            <a:xfrm>
              <a:off x="7908925" y="2243138"/>
              <a:ext cx="190500" cy="166687"/>
            </a:xfrm>
            <a:custGeom>
              <a:avLst/>
              <a:gdLst>
                <a:gd name="T0" fmla="*/ 240 w 242"/>
                <a:gd name="T1" fmla="*/ 0 h 210"/>
                <a:gd name="T2" fmla="*/ 242 w 242"/>
                <a:gd name="T3" fmla="*/ 69 h 210"/>
                <a:gd name="T4" fmla="*/ 0 w 242"/>
                <a:gd name="T5" fmla="*/ 210 h 210"/>
                <a:gd name="T6" fmla="*/ 0 w 242"/>
                <a:gd name="T7" fmla="*/ 139 h 210"/>
                <a:gd name="T8" fmla="*/ 240 w 242"/>
                <a:gd name="T9" fmla="*/ 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2" h="210">
                  <a:moveTo>
                    <a:pt x="240" y="0"/>
                  </a:moveTo>
                  <a:lnTo>
                    <a:pt x="242" y="69"/>
                  </a:lnTo>
                  <a:lnTo>
                    <a:pt x="0" y="210"/>
                  </a:lnTo>
                  <a:lnTo>
                    <a:pt x="0" y="139"/>
                  </a:lnTo>
                  <a:lnTo>
                    <a:pt x="24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8" name="Freeform 408"/>
            <p:cNvSpPr>
              <a:spLocks/>
            </p:cNvSpPr>
            <p:nvPr/>
          </p:nvSpPr>
          <p:spPr bwMode="auto">
            <a:xfrm>
              <a:off x="7780338" y="2120900"/>
              <a:ext cx="274637" cy="155575"/>
            </a:xfrm>
            <a:custGeom>
              <a:avLst/>
              <a:gdLst>
                <a:gd name="T0" fmla="*/ 242 w 346"/>
                <a:gd name="T1" fmla="*/ 0 h 197"/>
                <a:gd name="T2" fmla="*/ 346 w 346"/>
                <a:gd name="T3" fmla="*/ 58 h 197"/>
                <a:gd name="T4" fmla="*/ 105 w 346"/>
                <a:gd name="T5" fmla="*/ 197 h 197"/>
                <a:gd name="T6" fmla="*/ 0 w 346"/>
                <a:gd name="T7" fmla="*/ 139 h 197"/>
                <a:gd name="T8" fmla="*/ 242 w 346"/>
                <a:gd name="T9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6" h="197">
                  <a:moveTo>
                    <a:pt x="242" y="0"/>
                  </a:moveTo>
                  <a:lnTo>
                    <a:pt x="346" y="58"/>
                  </a:lnTo>
                  <a:lnTo>
                    <a:pt x="105" y="197"/>
                  </a:lnTo>
                  <a:lnTo>
                    <a:pt x="0" y="139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9" name="Freeform 409"/>
            <p:cNvSpPr>
              <a:spLocks/>
            </p:cNvSpPr>
            <p:nvPr/>
          </p:nvSpPr>
          <p:spPr bwMode="auto">
            <a:xfrm>
              <a:off x="7780338" y="2230438"/>
              <a:ext cx="82550" cy="100012"/>
            </a:xfrm>
            <a:custGeom>
              <a:avLst/>
              <a:gdLst>
                <a:gd name="T0" fmla="*/ 0 w 105"/>
                <a:gd name="T1" fmla="*/ 0 h 126"/>
                <a:gd name="T2" fmla="*/ 105 w 105"/>
                <a:gd name="T3" fmla="*/ 58 h 126"/>
                <a:gd name="T4" fmla="*/ 105 w 105"/>
                <a:gd name="T5" fmla="*/ 126 h 126"/>
                <a:gd name="T6" fmla="*/ 0 w 105"/>
                <a:gd name="T7" fmla="*/ 67 h 126"/>
                <a:gd name="T8" fmla="*/ 0 w 105"/>
                <a:gd name="T9" fmla="*/ 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5" h="126">
                  <a:moveTo>
                    <a:pt x="0" y="0"/>
                  </a:moveTo>
                  <a:lnTo>
                    <a:pt x="105" y="58"/>
                  </a:lnTo>
                  <a:lnTo>
                    <a:pt x="105" y="126"/>
                  </a:lnTo>
                  <a:lnTo>
                    <a:pt x="0" y="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0" name="Freeform 410"/>
            <p:cNvSpPr>
              <a:spLocks/>
            </p:cNvSpPr>
            <p:nvPr/>
          </p:nvSpPr>
          <p:spPr bwMode="auto">
            <a:xfrm>
              <a:off x="7862888" y="2166938"/>
              <a:ext cx="193675" cy="166687"/>
            </a:xfrm>
            <a:custGeom>
              <a:avLst/>
              <a:gdLst>
                <a:gd name="T0" fmla="*/ 241 w 243"/>
                <a:gd name="T1" fmla="*/ 0 h 210"/>
                <a:gd name="T2" fmla="*/ 243 w 243"/>
                <a:gd name="T3" fmla="*/ 70 h 210"/>
                <a:gd name="T4" fmla="*/ 0 w 243"/>
                <a:gd name="T5" fmla="*/ 210 h 210"/>
                <a:gd name="T6" fmla="*/ 0 w 243"/>
                <a:gd name="T7" fmla="*/ 139 h 210"/>
                <a:gd name="T8" fmla="*/ 241 w 243"/>
                <a:gd name="T9" fmla="*/ 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3" h="210">
                  <a:moveTo>
                    <a:pt x="241" y="0"/>
                  </a:moveTo>
                  <a:lnTo>
                    <a:pt x="243" y="70"/>
                  </a:lnTo>
                  <a:lnTo>
                    <a:pt x="0" y="210"/>
                  </a:lnTo>
                  <a:lnTo>
                    <a:pt x="0" y="139"/>
                  </a:lnTo>
                  <a:lnTo>
                    <a:pt x="241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55" name="Group 154"/>
          <p:cNvGrpSpPr/>
          <p:nvPr/>
        </p:nvGrpSpPr>
        <p:grpSpPr>
          <a:xfrm flipH="1">
            <a:off x="6968102" y="3762798"/>
            <a:ext cx="3186319" cy="1259447"/>
            <a:chOff x="709297" y="5353046"/>
            <a:chExt cx="3185490" cy="1259447"/>
          </a:xfrm>
        </p:grpSpPr>
        <p:sp>
          <p:nvSpPr>
            <p:cNvPr id="156" name="TextBox 155"/>
            <p:cNvSpPr txBox="1"/>
            <p:nvPr/>
          </p:nvSpPr>
          <p:spPr>
            <a:xfrm>
              <a:off x="932260" y="5781496"/>
              <a:ext cx="296252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/>
                  <a:cs typeface="Century Gothic"/>
                </a:rPr>
                <a:t>S</a:t>
              </a:r>
              <a:r>
                <a:rPr lang="en-US" sz="1600" kern="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/>
                  <a:cs typeface="Century Gothic"/>
                </a:rPr>
                <a:t>ales </a:t>
              </a:r>
              <a:r>
                <a:rPr lang="en-US" sz="160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/>
                  <a:cs typeface="Century Gothic"/>
                </a:rPr>
                <a:t>and revenues up </a:t>
              </a:r>
              <a:r>
                <a:rPr lang="en-US" sz="1600" kern="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/>
                  <a:cs typeface="Century Gothic"/>
                </a:rPr>
                <a:t>11%; Projecting </a:t>
              </a:r>
              <a:r>
                <a:rPr lang="en-US" sz="160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/>
                  <a:cs typeface="Century Gothic"/>
                </a:rPr>
                <a:t>full-year sales and revenues up </a:t>
              </a:r>
              <a:r>
                <a:rPr lang="en-US" sz="1600" kern="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/>
                  <a:cs typeface="Century Gothic"/>
                </a:rPr>
                <a:t>20%</a:t>
              </a:r>
              <a:endPara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/>
                <a:cs typeface="Century Gothic"/>
              </a:endParaRPr>
            </a:p>
          </p:txBody>
        </p:sp>
        <p:sp>
          <p:nvSpPr>
            <p:cNvPr id="157" name="TextBox 156"/>
            <p:cNvSpPr txBox="1"/>
            <p:nvPr/>
          </p:nvSpPr>
          <p:spPr>
            <a:xfrm>
              <a:off x="709297" y="5353046"/>
              <a:ext cx="318548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kern="0" dirty="0" smtClean="0">
                  <a:solidFill>
                    <a:schemeClr val="accent3"/>
                  </a:solidFill>
                  <a:latin typeface="Century Gothic"/>
                  <a:cs typeface="Century Gothic"/>
                </a:rPr>
                <a:t>Highlight Two</a:t>
              </a:r>
              <a:endParaRPr lang="en-US" sz="2000" b="1" dirty="0">
                <a:solidFill>
                  <a:schemeClr val="accent3"/>
                </a:solidFill>
                <a:latin typeface="Century Gothic"/>
                <a:cs typeface="Century Gothic"/>
              </a:endParaRPr>
            </a:p>
          </p:txBody>
        </p:sp>
      </p:grpSp>
      <p:grpSp>
        <p:nvGrpSpPr>
          <p:cNvPr id="158" name="Group 157"/>
          <p:cNvGrpSpPr/>
          <p:nvPr/>
        </p:nvGrpSpPr>
        <p:grpSpPr>
          <a:xfrm>
            <a:off x="2063749" y="4905024"/>
            <a:ext cx="3209507" cy="1225048"/>
            <a:chOff x="828946" y="5372585"/>
            <a:chExt cx="3208672" cy="1225048"/>
          </a:xfrm>
        </p:grpSpPr>
        <p:sp>
          <p:nvSpPr>
            <p:cNvPr id="160" name="TextBox 159"/>
            <p:cNvSpPr txBox="1"/>
            <p:nvPr/>
          </p:nvSpPr>
          <p:spPr>
            <a:xfrm>
              <a:off x="828946" y="5766636"/>
              <a:ext cx="320867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/>
                  <a:cs typeface="Century Gothic"/>
                </a:rPr>
                <a:t>Repurchased </a:t>
              </a:r>
              <a:r>
                <a:rPr lang="en-US" sz="1600" kern="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/>
                  <a:cs typeface="Century Gothic"/>
                </a:rPr>
                <a:t>$1b in </a:t>
              </a:r>
              <a:r>
                <a:rPr lang="en-US" sz="160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/>
                  <a:cs typeface="Century Gothic"/>
                </a:rPr>
                <a:t>company </a:t>
              </a:r>
              <a:r>
                <a:rPr lang="en-US" sz="1600" kern="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/>
                  <a:cs typeface="Century Gothic"/>
                </a:rPr>
                <a:t>stock and projecting </a:t>
              </a:r>
              <a:r>
                <a:rPr lang="en-US" sz="160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/>
                  <a:cs typeface="Century Gothic"/>
                </a:rPr>
                <a:t>$3.8 </a:t>
              </a:r>
              <a:r>
                <a:rPr lang="en-US" sz="1600" kern="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/>
                  <a:cs typeface="Century Gothic"/>
                </a:rPr>
                <a:t>billion </a:t>
              </a:r>
              <a:r>
                <a:rPr lang="en-US" sz="160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/>
                  <a:cs typeface="Century Gothic"/>
                </a:rPr>
                <a:t>for </a:t>
              </a:r>
              <a:r>
                <a:rPr lang="en-US" sz="1600" kern="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/>
                  <a:cs typeface="Century Gothic"/>
                </a:rPr>
                <a:t>the year</a:t>
              </a:r>
              <a:endParaRPr lang="en-US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/>
                <a:cs typeface="Century Gothic"/>
              </a:endParaRPr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846030" y="5372585"/>
              <a:ext cx="318548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b="1" kern="0" dirty="0" smtClean="0">
                  <a:solidFill>
                    <a:schemeClr val="accent6"/>
                  </a:solidFill>
                  <a:latin typeface="Century Gothic"/>
                  <a:cs typeface="Century Gothic"/>
                </a:rPr>
                <a:t>Highlight One</a:t>
              </a:r>
              <a:endParaRPr lang="en-US" sz="2000" b="1" dirty="0">
                <a:solidFill>
                  <a:schemeClr val="accent6"/>
                </a:solidFill>
                <a:latin typeface="Century Gothic"/>
                <a:cs typeface="Century Gothic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97826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1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3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000"/>
                            </p:stCondLst>
                            <p:childTnLst>
                              <p:par>
                                <p:cTn id="4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500"/>
                            </p:stCondLst>
                            <p:childTnLst>
                              <p:par>
                                <p:cTn id="48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3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amuel-zeller-34751-unsplash.jpg"/>
          <p:cNvPicPr>
            <a:picLocks noChangeAspect="1"/>
          </p:cNvPicPr>
          <p:nvPr/>
        </p:nvPicPr>
        <p:blipFill rotWithShape="1">
          <a:blip r:embed="rId3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21" r="13849" b="17306"/>
          <a:stretch/>
        </p:blipFill>
        <p:spPr>
          <a:xfrm>
            <a:off x="0" y="0"/>
            <a:ext cx="5969000" cy="6858000"/>
          </a:xfrm>
          <a:prstGeom prst="rect">
            <a:avLst/>
          </a:prstGeom>
        </p:spPr>
      </p:pic>
      <p:pic>
        <p:nvPicPr>
          <p:cNvPr id="6" name="Picture 5" descr="Untitled-1.psd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41"/>
          <a:stretch/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6864908" y="368323"/>
            <a:ext cx="4735413" cy="5232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3400" dirty="0" smtClean="0">
                <a:latin typeface="Century Gothic"/>
                <a:cs typeface="Century Gothic"/>
              </a:rPr>
              <a:t>Table of Contents</a:t>
            </a:r>
            <a:endParaRPr lang="en-US" sz="3400" dirty="0">
              <a:latin typeface="Century Gothic"/>
              <a:cs typeface="Century Gothic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7403419" y="1527750"/>
            <a:ext cx="566990" cy="56699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Century Gothic"/>
                <a:cs typeface="Century Gothic"/>
              </a:rPr>
              <a:t>1</a:t>
            </a:r>
          </a:p>
        </p:txBody>
      </p:sp>
      <p:sp>
        <p:nvSpPr>
          <p:cNvPr id="26" name="Rectangle 25"/>
          <p:cNvSpPr/>
          <p:nvPr/>
        </p:nvSpPr>
        <p:spPr>
          <a:xfrm>
            <a:off x="8051913" y="1581285"/>
            <a:ext cx="400234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Century Gothic"/>
                <a:cs typeface="Century Gothic"/>
              </a:rPr>
              <a:t>Business Overview</a:t>
            </a:r>
            <a:endParaRPr lang="en-US" sz="2000" dirty="0">
              <a:latin typeface="Century Gothic"/>
              <a:cs typeface="Century Gothic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7403419" y="2477649"/>
            <a:ext cx="566990" cy="56699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Century Gothic"/>
                <a:cs typeface="Century Gothic"/>
              </a:rPr>
              <a:t>2</a:t>
            </a:r>
          </a:p>
        </p:txBody>
      </p:sp>
      <p:sp>
        <p:nvSpPr>
          <p:cNvPr id="30" name="Rectangle 29"/>
          <p:cNvSpPr/>
          <p:nvPr/>
        </p:nvSpPr>
        <p:spPr>
          <a:xfrm>
            <a:off x="8051913" y="2552117"/>
            <a:ext cx="400234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rgbClr val="00A39A"/>
                </a:solidFill>
                <a:latin typeface="Century Gothic"/>
                <a:cs typeface="Century Gothic"/>
              </a:rPr>
              <a:t>Financial Performance</a:t>
            </a:r>
            <a:endParaRPr lang="en-US" sz="2000" b="1" dirty="0">
              <a:solidFill>
                <a:srgbClr val="00A39A"/>
              </a:solidFill>
              <a:latin typeface="Century Gothic"/>
              <a:cs typeface="Century Gothic"/>
            </a:endParaRPr>
          </a:p>
        </p:txBody>
      </p:sp>
      <p:sp>
        <p:nvSpPr>
          <p:cNvPr id="32" name="Oval 31"/>
          <p:cNvSpPr/>
          <p:nvPr/>
        </p:nvSpPr>
        <p:spPr>
          <a:xfrm>
            <a:off x="7403419" y="3434531"/>
            <a:ext cx="566990" cy="56699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FF"/>
                </a:solidFill>
                <a:latin typeface="Century Gothic"/>
                <a:cs typeface="Century Gothic"/>
              </a:rPr>
              <a:t>3</a:t>
            </a:r>
          </a:p>
        </p:txBody>
      </p:sp>
      <p:sp>
        <p:nvSpPr>
          <p:cNvPr id="33" name="Rectangle 32"/>
          <p:cNvSpPr/>
          <p:nvPr/>
        </p:nvSpPr>
        <p:spPr>
          <a:xfrm>
            <a:off x="8051913" y="3481083"/>
            <a:ext cx="437599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Century Gothic"/>
                <a:cs typeface="Century Gothic"/>
              </a:rPr>
              <a:t>Client &amp; Project Updates</a:t>
            </a:r>
            <a:endParaRPr lang="en-US" sz="2000" dirty="0">
              <a:latin typeface="Century Gothic"/>
              <a:cs typeface="Century Gothic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7403419" y="4353732"/>
            <a:ext cx="566990" cy="56699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FF"/>
                </a:solidFill>
                <a:latin typeface="Century Gothic"/>
                <a:cs typeface="Century Gothic"/>
              </a:rPr>
              <a:t>4</a:t>
            </a:r>
          </a:p>
        </p:txBody>
      </p:sp>
      <p:sp>
        <p:nvSpPr>
          <p:cNvPr id="36" name="Rectangle 35"/>
          <p:cNvSpPr/>
          <p:nvPr/>
        </p:nvSpPr>
        <p:spPr>
          <a:xfrm>
            <a:off x="8051913" y="4407267"/>
            <a:ext cx="400234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000000"/>
                </a:solidFill>
                <a:latin typeface="Century Gothic"/>
                <a:cs typeface="Century Gothic"/>
              </a:rPr>
              <a:t>Competitor’s Analysis</a:t>
            </a:r>
            <a:endParaRPr lang="en-US" sz="2000" dirty="0">
              <a:solidFill>
                <a:srgbClr val="000000"/>
              </a:solidFill>
              <a:latin typeface="Century Gothic"/>
              <a:cs typeface="Century Gothic"/>
            </a:endParaRPr>
          </a:p>
        </p:txBody>
      </p:sp>
      <p:grpSp>
        <p:nvGrpSpPr>
          <p:cNvPr id="9" name="Group 8"/>
          <p:cNvGrpSpPr/>
          <p:nvPr/>
        </p:nvGrpSpPr>
        <p:grpSpPr>
          <a:xfrm flipH="1">
            <a:off x="-3518479" y="-1606646"/>
            <a:ext cx="10434162" cy="10434162"/>
            <a:chOff x="5081285" y="-1788081"/>
            <a:chExt cx="10434162" cy="10434162"/>
          </a:xfrm>
        </p:grpSpPr>
        <p:sp>
          <p:nvSpPr>
            <p:cNvPr id="23" name="Oval 22"/>
            <p:cNvSpPr/>
            <p:nvPr/>
          </p:nvSpPr>
          <p:spPr>
            <a:xfrm>
              <a:off x="5081285" y="2746472"/>
              <a:ext cx="78442" cy="78442"/>
            </a:xfrm>
            <a:prstGeom prst="ellipse">
              <a:avLst/>
            </a:prstGeom>
            <a:solidFill>
              <a:srgbClr val="00A5D3"/>
            </a:solidFill>
            <a:ln>
              <a:solidFill>
                <a:srgbClr val="00A5D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entury Gothic"/>
                <a:cs typeface="Century Gothic"/>
              </a:endParaRPr>
            </a:p>
          </p:txBody>
        </p:sp>
        <p:sp>
          <p:nvSpPr>
            <p:cNvPr id="19" name="Arc 18"/>
            <p:cNvSpPr/>
            <p:nvPr/>
          </p:nvSpPr>
          <p:spPr>
            <a:xfrm>
              <a:off x="5081285" y="-1788081"/>
              <a:ext cx="10434162" cy="10434162"/>
            </a:xfrm>
            <a:prstGeom prst="arc">
              <a:avLst>
                <a:gd name="adj1" fmla="val 11234594"/>
                <a:gd name="adj2" fmla="val 13442875"/>
              </a:avLst>
            </a:prstGeom>
            <a:ln>
              <a:solidFill>
                <a:srgbClr val="00A5D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Century Gothic"/>
                <a:cs typeface="Century Gothic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 flipH="1">
            <a:off x="-1918886" y="-634749"/>
            <a:ext cx="8207966" cy="8127498"/>
            <a:chOff x="5737460" y="-634749"/>
            <a:chExt cx="8207966" cy="8127498"/>
          </a:xfrm>
        </p:grpSpPr>
        <p:sp>
          <p:nvSpPr>
            <p:cNvPr id="21" name="Oval 20"/>
            <p:cNvSpPr/>
            <p:nvPr/>
          </p:nvSpPr>
          <p:spPr>
            <a:xfrm>
              <a:off x="5937452" y="2252307"/>
              <a:ext cx="78442" cy="78442"/>
            </a:xfrm>
            <a:prstGeom prst="ellipse">
              <a:avLst/>
            </a:prstGeom>
            <a:solidFill>
              <a:srgbClr val="00A5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entury Gothic"/>
                <a:cs typeface="Century Gothic"/>
              </a:endParaRP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5737460" y="-634749"/>
              <a:ext cx="8207966" cy="8127498"/>
              <a:chOff x="5737460" y="-634749"/>
              <a:chExt cx="8207966" cy="8127498"/>
            </a:xfrm>
          </p:grpSpPr>
          <p:grpSp>
            <p:nvGrpSpPr>
              <p:cNvPr id="10" name="Group 9"/>
              <p:cNvGrpSpPr/>
              <p:nvPr/>
            </p:nvGrpSpPr>
            <p:grpSpPr>
              <a:xfrm>
                <a:off x="5817928" y="-634749"/>
                <a:ext cx="8127498" cy="8127498"/>
                <a:chOff x="5817928" y="-634749"/>
                <a:chExt cx="8127498" cy="8127498"/>
              </a:xfrm>
            </p:grpSpPr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xmlns="" id="{6A3FA597-E08C-4939-81BB-DA080539A0E2}"/>
                    </a:ext>
                  </a:extLst>
                </p:cNvPr>
                <p:cNvSpPr/>
                <p:nvPr/>
              </p:nvSpPr>
              <p:spPr>
                <a:xfrm>
                  <a:off x="6211382" y="1444519"/>
                  <a:ext cx="160935" cy="160935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00A5D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Century Gothic"/>
                    <a:cs typeface="Century Gothic"/>
                  </a:endParaRPr>
                </a:p>
              </p:txBody>
            </p:sp>
            <p:sp>
              <p:nvSpPr>
                <p:cNvPr id="18" name="Arc 17"/>
                <p:cNvSpPr/>
                <p:nvPr/>
              </p:nvSpPr>
              <p:spPr>
                <a:xfrm>
                  <a:off x="5817928" y="-634749"/>
                  <a:ext cx="8127498" cy="8127498"/>
                </a:xfrm>
                <a:prstGeom prst="arc">
                  <a:avLst>
                    <a:gd name="adj1" fmla="val 6981194"/>
                    <a:gd name="adj2" fmla="val 12419383"/>
                  </a:avLst>
                </a:prstGeom>
                <a:ln>
                  <a:solidFill>
                    <a:schemeClr val="accent5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Century Gothic"/>
                    <a:cs typeface="Century Gothic"/>
                  </a:endParaRPr>
                </a:p>
              </p:txBody>
            </p:sp>
          </p:grp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xmlns="" id="{E891CAF4-6A10-47B4-A278-2F546B0332D7}"/>
                  </a:ext>
                </a:extLst>
              </p:cNvPr>
              <p:cNvSpPr/>
              <p:nvPr/>
            </p:nvSpPr>
            <p:spPr>
              <a:xfrm>
                <a:off x="5737460" y="3179933"/>
                <a:ext cx="160935" cy="16093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00A5D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entury Gothic"/>
                  <a:cs typeface="Century Gothic"/>
                </a:endParaRPr>
              </a:p>
            </p:txBody>
          </p:sp>
        </p:grpSp>
      </p:grpSp>
      <p:sp>
        <p:nvSpPr>
          <p:cNvPr id="27" name="Oval 26"/>
          <p:cNvSpPr/>
          <p:nvPr/>
        </p:nvSpPr>
        <p:spPr>
          <a:xfrm>
            <a:off x="7399515" y="5248576"/>
            <a:ext cx="566990" cy="56699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FF"/>
                </a:solidFill>
                <a:latin typeface="Century Gothic"/>
                <a:cs typeface="Century Gothic"/>
              </a:rPr>
              <a:t>5</a:t>
            </a:r>
          </a:p>
        </p:txBody>
      </p:sp>
      <p:sp>
        <p:nvSpPr>
          <p:cNvPr id="28" name="Rectangle 27"/>
          <p:cNvSpPr/>
          <p:nvPr/>
        </p:nvSpPr>
        <p:spPr>
          <a:xfrm>
            <a:off x="8048009" y="5302111"/>
            <a:ext cx="400234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000000"/>
                </a:solidFill>
                <a:latin typeface="Century Gothic"/>
                <a:cs typeface="Century Gothic"/>
              </a:rPr>
              <a:t>Roadmaps &amp; Timelines</a:t>
            </a:r>
            <a:endParaRPr lang="en-US" sz="2000" dirty="0">
              <a:solidFill>
                <a:srgbClr val="000000"/>
              </a:solidFill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9618388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3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3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10000" fill="hold"/>
                                        <p:tgtEl>
                                          <p:spTgt spid="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/>
      <p:bldP spid="29" grpId="0" animBg="1"/>
      <p:bldP spid="30" grpId="0"/>
      <p:bldP spid="32" grpId="0" animBg="1"/>
      <p:bldP spid="33" grpId="0"/>
      <p:bldP spid="35" grpId="0" animBg="1"/>
      <p:bldP spid="36" grpId="0"/>
      <p:bldP spid="27" grpId="0" animBg="1"/>
      <p:bldP spid="2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Group 120"/>
          <p:cNvGrpSpPr/>
          <p:nvPr/>
        </p:nvGrpSpPr>
        <p:grpSpPr>
          <a:xfrm>
            <a:off x="11322158" y="4267124"/>
            <a:ext cx="184850" cy="184850"/>
            <a:chOff x="8099198" y="1864948"/>
            <a:chExt cx="575514" cy="575514"/>
          </a:xfrm>
        </p:grpSpPr>
        <p:sp>
          <p:nvSpPr>
            <p:cNvPr id="122" name="Oval 121"/>
            <p:cNvSpPr/>
            <p:nvPr/>
          </p:nvSpPr>
          <p:spPr>
            <a:xfrm>
              <a:off x="8099198" y="1864948"/>
              <a:ext cx="575514" cy="575514"/>
            </a:xfrm>
            <a:prstGeom prst="ellipse">
              <a:avLst/>
            </a:prstGeom>
            <a:gradFill>
              <a:gsLst>
                <a:gs pos="100000">
                  <a:schemeClr val="bg1">
                    <a:lumMod val="65000"/>
                  </a:schemeClr>
                </a:gs>
                <a:gs pos="0">
                  <a:schemeClr val="bg1">
                    <a:lumMod val="95000"/>
                  </a:schemeClr>
                </a:gs>
              </a:gsLst>
              <a:lin ang="5400000" scaled="0"/>
            </a:gradFill>
            <a:ln>
              <a:noFill/>
            </a:ln>
            <a:effectLst>
              <a:softEdge rad="508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  <a:latin typeface="Century Gothic"/>
                <a:cs typeface="Century Gothic"/>
              </a:endParaRPr>
            </a:p>
          </p:txBody>
        </p:sp>
        <p:sp>
          <p:nvSpPr>
            <p:cNvPr id="123" name="Oval 122"/>
            <p:cNvSpPr/>
            <p:nvPr/>
          </p:nvSpPr>
          <p:spPr>
            <a:xfrm rot="18900000">
              <a:off x="8126571" y="1956276"/>
              <a:ext cx="282957" cy="173115"/>
            </a:xfrm>
            <a:prstGeom prst="ellipse">
              <a:avLst/>
            </a:prstGeom>
            <a:gradFill flip="none" rotWithShape="1">
              <a:gsLst>
                <a:gs pos="87000">
                  <a:schemeClr val="bg1">
                    <a:lumMod val="95000"/>
                    <a:alpha val="0"/>
                  </a:schemeClr>
                </a:gs>
                <a:gs pos="0">
                  <a:schemeClr val="bg1">
                    <a:alpha val="84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  <a:effectLst>
              <a:softEdge rad="508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  <a:latin typeface="Century Gothic"/>
                <a:cs typeface="Century Gothic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127000" y="2013204"/>
            <a:ext cx="1862144" cy="2247602"/>
            <a:chOff x="127000" y="2013204"/>
            <a:chExt cx="1862144" cy="2247602"/>
          </a:xfrm>
        </p:grpSpPr>
        <p:sp>
          <p:nvSpPr>
            <p:cNvPr id="136" name="TextBox 135"/>
            <p:cNvSpPr txBox="1"/>
            <p:nvPr/>
          </p:nvSpPr>
          <p:spPr>
            <a:xfrm>
              <a:off x="497829" y="2013204"/>
              <a:ext cx="1128113" cy="246221"/>
            </a:xfrm>
            <a:prstGeom prst="rect">
              <a:avLst/>
            </a:prstGeom>
            <a:noFill/>
          </p:spPr>
          <p:txBody>
            <a:bodyPr wrap="square" lIns="0" tIns="0" rIns="0" bIns="0" rtlCol="0" anchor="b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chemeClr val="tx2"/>
                  </a:solidFill>
                  <a:latin typeface="Century Gothic"/>
                  <a:ea typeface="Arial Narrow" charset="0"/>
                  <a:cs typeface="Century Gothic"/>
                </a:rPr>
                <a:t>P/E Ratio</a:t>
              </a:r>
              <a:endParaRPr lang="en-US" sz="1600" b="1" dirty="0">
                <a:solidFill>
                  <a:schemeClr val="tx2"/>
                </a:solidFill>
                <a:latin typeface="Century Gothic"/>
                <a:ea typeface="Arial Narrow" charset="0"/>
                <a:cs typeface="Century Gothic"/>
              </a:endParaRPr>
            </a:p>
          </p:txBody>
        </p:sp>
        <p:sp>
          <p:nvSpPr>
            <p:cNvPr id="158" name="TextBox 157"/>
            <p:cNvSpPr txBox="1"/>
            <p:nvPr/>
          </p:nvSpPr>
          <p:spPr>
            <a:xfrm>
              <a:off x="127000" y="3645253"/>
              <a:ext cx="1862144" cy="61555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000" dirty="0">
                  <a:latin typeface="Century Gothic"/>
                  <a:ea typeface="Arial Narrow" charset="0"/>
                  <a:cs typeface="Century Gothic"/>
                </a:rPr>
                <a:t>The price/earnings ratio is the ratio of a company's share price to the company's earnings per share.</a:t>
              </a:r>
            </a:p>
          </p:txBody>
        </p:sp>
      </p:grpSp>
      <p:sp>
        <p:nvSpPr>
          <p:cNvPr id="206" name="Freeform 205"/>
          <p:cNvSpPr/>
          <p:nvPr/>
        </p:nvSpPr>
        <p:spPr>
          <a:xfrm>
            <a:off x="-262193" y="3038683"/>
            <a:ext cx="12423308" cy="1763976"/>
          </a:xfrm>
          <a:custGeom>
            <a:avLst/>
            <a:gdLst>
              <a:gd name="connsiteX0" fmla="*/ 0 w 13254681"/>
              <a:gd name="connsiteY0" fmla="*/ 783674 h 1763976"/>
              <a:gd name="connsiteX1" fmla="*/ 1565189 w 13254681"/>
              <a:gd name="connsiteY1" fmla="*/ 1079 h 1763976"/>
              <a:gd name="connsiteX2" fmla="*/ 4316627 w 13254681"/>
              <a:gd name="connsiteY2" fmla="*/ 931955 h 1763976"/>
              <a:gd name="connsiteX3" fmla="*/ 6763265 w 13254681"/>
              <a:gd name="connsiteY3" fmla="*/ 50506 h 1763976"/>
              <a:gd name="connsiteX4" fmla="*/ 8657968 w 13254681"/>
              <a:gd name="connsiteY4" fmla="*/ 1146139 h 1763976"/>
              <a:gd name="connsiteX5" fmla="*/ 11294076 w 13254681"/>
              <a:gd name="connsiteY5" fmla="*/ 1170852 h 1763976"/>
              <a:gd name="connsiteX6" fmla="*/ 13254681 w 13254681"/>
              <a:gd name="connsiteY6" fmla="*/ 1763976 h 1763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254681" h="1763976">
                <a:moveTo>
                  <a:pt x="0" y="783674"/>
                </a:moveTo>
                <a:cubicBezTo>
                  <a:pt x="422875" y="380020"/>
                  <a:pt x="845751" y="-23634"/>
                  <a:pt x="1565189" y="1079"/>
                </a:cubicBezTo>
                <a:cubicBezTo>
                  <a:pt x="2284627" y="25792"/>
                  <a:pt x="3450281" y="923717"/>
                  <a:pt x="4316627" y="931955"/>
                </a:cubicBezTo>
                <a:cubicBezTo>
                  <a:pt x="5182973" y="940193"/>
                  <a:pt x="6039708" y="14809"/>
                  <a:pt x="6763265" y="50506"/>
                </a:cubicBezTo>
                <a:cubicBezTo>
                  <a:pt x="7486822" y="86203"/>
                  <a:pt x="7902833" y="959415"/>
                  <a:pt x="8657968" y="1146139"/>
                </a:cubicBezTo>
                <a:cubicBezTo>
                  <a:pt x="9413103" y="1332863"/>
                  <a:pt x="10527957" y="1067879"/>
                  <a:pt x="11294076" y="1170852"/>
                </a:cubicBezTo>
                <a:cubicBezTo>
                  <a:pt x="12060195" y="1273825"/>
                  <a:pt x="13254681" y="1763976"/>
                  <a:pt x="13254681" y="1763976"/>
                </a:cubicBezTo>
              </a:path>
            </a:pathLst>
          </a:cu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entury Gothic"/>
              <a:cs typeface="Century Gothic"/>
            </a:endParaRPr>
          </a:p>
        </p:txBody>
      </p:sp>
      <p:sp>
        <p:nvSpPr>
          <p:cNvPr id="207" name="Freeform 206"/>
          <p:cNvSpPr/>
          <p:nvPr/>
        </p:nvSpPr>
        <p:spPr>
          <a:xfrm>
            <a:off x="-293077" y="3117967"/>
            <a:ext cx="12485077" cy="1708759"/>
          </a:xfrm>
          <a:custGeom>
            <a:avLst/>
            <a:gdLst>
              <a:gd name="connsiteX0" fmla="*/ 0 w 13254681"/>
              <a:gd name="connsiteY0" fmla="*/ 783674 h 1763976"/>
              <a:gd name="connsiteX1" fmla="*/ 1565189 w 13254681"/>
              <a:gd name="connsiteY1" fmla="*/ 1079 h 1763976"/>
              <a:gd name="connsiteX2" fmla="*/ 4316627 w 13254681"/>
              <a:gd name="connsiteY2" fmla="*/ 931955 h 1763976"/>
              <a:gd name="connsiteX3" fmla="*/ 6763265 w 13254681"/>
              <a:gd name="connsiteY3" fmla="*/ 50506 h 1763976"/>
              <a:gd name="connsiteX4" fmla="*/ 8657968 w 13254681"/>
              <a:gd name="connsiteY4" fmla="*/ 1146139 h 1763976"/>
              <a:gd name="connsiteX5" fmla="*/ 11294076 w 13254681"/>
              <a:gd name="connsiteY5" fmla="*/ 1170852 h 1763976"/>
              <a:gd name="connsiteX6" fmla="*/ 13254681 w 13254681"/>
              <a:gd name="connsiteY6" fmla="*/ 1763976 h 1763976"/>
              <a:gd name="connsiteX0" fmla="*/ 0 w 13287633"/>
              <a:gd name="connsiteY0" fmla="*/ 735253 h 1764982"/>
              <a:gd name="connsiteX1" fmla="*/ 1598141 w 13287633"/>
              <a:gd name="connsiteY1" fmla="*/ 2085 h 1764982"/>
              <a:gd name="connsiteX2" fmla="*/ 4349579 w 13287633"/>
              <a:gd name="connsiteY2" fmla="*/ 932961 h 1764982"/>
              <a:gd name="connsiteX3" fmla="*/ 6796217 w 13287633"/>
              <a:gd name="connsiteY3" fmla="*/ 51512 h 1764982"/>
              <a:gd name="connsiteX4" fmla="*/ 8690920 w 13287633"/>
              <a:gd name="connsiteY4" fmla="*/ 1147145 h 1764982"/>
              <a:gd name="connsiteX5" fmla="*/ 11327028 w 13287633"/>
              <a:gd name="connsiteY5" fmla="*/ 1171858 h 1764982"/>
              <a:gd name="connsiteX6" fmla="*/ 13287633 w 13287633"/>
              <a:gd name="connsiteY6" fmla="*/ 1764982 h 1764982"/>
              <a:gd name="connsiteX0" fmla="*/ 0 w 13287633"/>
              <a:gd name="connsiteY0" fmla="*/ 736695 h 1766424"/>
              <a:gd name="connsiteX1" fmla="*/ 1598141 w 13287633"/>
              <a:gd name="connsiteY1" fmla="*/ 3527 h 1766424"/>
              <a:gd name="connsiteX2" fmla="*/ 4349579 w 13287633"/>
              <a:gd name="connsiteY2" fmla="*/ 1000306 h 1766424"/>
              <a:gd name="connsiteX3" fmla="*/ 6796217 w 13287633"/>
              <a:gd name="connsiteY3" fmla="*/ 52954 h 1766424"/>
              <a:gd name="connsiteX4" fmla="*/ 8690920 w 13287633"/>
              <a:gd name="connsiteY4" fmla="*/ 1148587 h 1766424"/>
              <a:gd name="connsiteX5" fmla="*/ 11327028 w 13287633"/>
              <a:gd name="connsiteY5" fmla="*/ 1173300 h 1766424"/>
              <a:gd name="connsiteX6" fmla="*/ 13287633 w 13287633"/>
              <a:gd name="connsiteY6" fmla="*/ 1766424 h 1766424"/>
              <a:gd name="connsiteX0" fmla="*/ 0 w 13287633"/>
              <a:gd name="connsiteY0" fmla="*/ 736695 h 1766424"/>
              <a:gd name="connsiteX1" fmla="*/ 1598141 w 13287633"/>
              <a:gd name="connsiteY1" fmla="*/ 3527 h 1766424"/>
              <a:gd name="connsiteX2" fmla="*/ 4349579 w 13287633"/>
              <a:gd name="connsiteY2" fmla="*/ 1000306 h 1766424"/>
              <a:gd name="connsiteX3" fmla="*/ 6812692 w 13287633"/>
              <a:gd name="connsiteY3" fmla="*/ 3527 h 1766424"/>
              <a:gd name="connsiteX4" fmla="*/ 8690920 w 13287633"/>
              <a:gd name="connsiteY4" fmla="*/ 1148587 h 1766424"/>
              <a:gd name="connsiteX5" fmla="*/ 11327028 w 13287633"/>
              <a:gd name="connsiteY5" fmla="*/ 1173300 h 1766424"/>
              <a:gd name="connsiteX6" fmla="*/ 13287633 w 13287633"/>
              <a:gd name="connsiteY6" fmla="*/ 1766424 h 1766424"/>
              <a:gd name="connsiteX0" fmla="*/ 0 w 13287633"/>
              <a:gd name="connsiteY0" fmla="*/ 736695 h 1766424"/>
              <a:gd name="connsiteX1" fmla="*/ 1598141 w 13287633"/>
              <a:gd name="connsiteY1" fmla="*/ 3527 h 1766424"/>
              <a:gd name="connsiteX2" fmla="*/ 4349579 w 13287633"/>
              <a:gd name="connsiteY2" fmla="*/ 1000306 h 1766424"/>
              <a:gd name="connsiteX3" fmla="*/ 6812692 w 13287633"/>
              <a:gd name="connsiteY3" fmla="*/ 3527 h 1766424"/>
              <a:gd name="connsiteX4" fmla="*/ 8690920 w 13287633"/>
              <a:gd name="connsiteY4" fmla="*/ 1214490 h 1766424"/>
              <a:gd name="connsiteX5" fmla="*/ 11327028 w 13287633"/>
              <a:gd name="connsiteY5" fmla="*/ 1173300 h 1766424"/>
              <a:gd name="connsiteX6" fmla="*/ 13287633 w 13287633"/>
              <a:gd name="connsiteY6" fmla="*/ 1766424 h 1766424"/>
              <a:gd name="connsiteX0" fmla="*/ 0 w 13320584"/>
              <a:gd name="connsiteY0" fmla="*/ 736695 h 1708759"/>
              <a:gd name="connsiteX1" fmla="*/ 1598141 w 13320584"/>
              <a:gd name="connsiteY1" fmla="*/ 3527 h 1708759"/>
              <a:gd name="connsiteX2" fmla="*/ 4349579 w 13320584"/>
              <a:gd name="connsiteY2" fmla="*/ 1000306 h 1708759"/>
              <a:gd name="connsiteX3" fmla="*/ 6812692 w 13320584"/>
              <a:gd name="connsiteY3" fmla="*/ 3527 h 1708759"/>
              <a:gd name="connsiteX4" fmla="*/ 8690920 w 13320584"/>
              <a:gd name="connsiteY4" fmla="*/ 1214490 h 1708759"/>
              <a:gd name="connsiteX5" fmla="*/ 11327028 w 13320584"/>
              <a:gd name="connsiteY5" fmla="*/ 1173300 h 1708759"/>
              <a:gd name="connsiteX6" fmla="*/ 13320584 w 13320584"/>
              <a:gd name="connsiteY6" fmla="*/ 1708759 h 1708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320584" h="1708759">
                <a:moveTo>
                  <a:pt x="0" y="736695"/>
                </a:moveTo>
                <a:cubicBezTo>
                  <a:pt x="422875" y="333041"/>
                  <a:pt x="873211" y="-40408"/>
                  <a:pt x="1598141" y="3527"/>
                </a:cubicBezTo>
                <a:cubicBezTo>
                  <a:pt x="2323071" y="47462"/>
                  <a:pt x="3480487" y="1000306"/>
                  <a:pt x="4349579" y="1000306"/>
                </a:cubicBezTo>
                <a:cubicBezTo>
                  <a:pt x="5218671" y="1000306"/>
                  <a:pt x="6089135" y="-32170"/>
                  <a:pt x="6812692" y="3527"/>
                </a:cubicBezTo>
                <a:cubicBezTo>
                  <a:pt x="7536249" y="39224"/>
                  <a:pt x="7938531" y="1019528"/>
                  <a:pt x="8690920" y="1214490"/>
                </a:cubicBezTo>
                <a:cubicBezTo>
                  <a:pt x="9443309" y="1409452"/>
                  <a:pt x="10555417" y="1090922"/>
                  <a:pt x="11327028" y="1173300"/>
                </a:cubicBezTo>
                <a:cubicBezTo>
                  <a:pt x="12098639" y="1255678"/>
                  <a:pt x="13320584" y="1708759"/>
                  <a:pt x="13320584" y="1708759"/>
                </a:cubicBezTo>
              </a:path>
            </a:pathLst>
          </a:cu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entury Gothic"/>
              <a:cs typeface="Century Gothic"/>
            </a:endParaRPr>
          </a:p>
        </p:txBody>
      </p:sp>
      <p:sp>
        <p:nvSpPr>
          <p:cNvPr id="208" name="Freeform 207"/>
          <p:cNvSpPr/>
          <p:nvPr/>
        </p:nvSpPr>
        <p:spPr>
          <a:xfrm>
            <a:off x="-262193" y="3004979"/>
            <a:ext cx="12423308" cy="1788832"/>
          </a:xfrm>
          <a:custGeom>
            <a:avLst/>
            <a:gdLst>
              <a:gd name="connsiteX0" fmla="*/ 0 w 13254681"/>
              <a:gd name="connsiteY0" fmla="*/ 783674 h 1763976"/>
              <a:gd name="connsiteX1" fmla="*/ 1565189 w 13254681"/>
              <a:gd name="connsiteY1" fmla="*/ 1079 h 1763976"/>
              <a:gd name="connsiteX2" fmla="*/ 4316627 w 13254681"/>
              <a:gd name="connsiteY2" fmla="*/ 931955 h 1763976"/>
              <a:gd name="connsiteX3" fmla="*/ 6763265 w 13254681"/>
              <a:gd name="connsiteY3" fmla="*/ 50506 h 1763976"/>
              <a:gd name="connsiteX4" fmla="*/ 8657968 w 13254681"/>
              <a:gd name="connsiteY4" fmla="*/ 1146139 h 1763976"/>
              <a:gd name="connsiteX5" fmla="*/ 11294076 w 13254681"/>
              <a:gd name="connsiteY5" fmla="*/ 1170852 h 1763976"/>
              <a:gd name="connsiteX6" fmla="*/ 13254681 w 13254681"/>
              <a:gd name="connsiteY6" fmla="*/ 1763976 h 1763976"/>
              <a:gd name="connsiteX0" fmla="*/ 0 w 13254681"/>
              <a:gd name="connsiteY0" fmla="*/ 783674 h 1838117"/>
              <a:gd name="connsiteX1" fmla="*/ 1565189 w 13254681"/>
              <a:gd name="connsiteY1" fmla="*/ 1079 h 1838117"/>
              <a:gd name="connsiteX2" fmla="*/ 4316627 w 13254681"/>
              <a:gd name="connsiteY2" fmla="*/ 931955 h 1838117"/>
              <a:gd name="connsiteX3" fmla="*/ 6763265 w 13254681"/>
              <a:gd name="connsiteY3" fmla="*/ 50506 h 1838117"/>
              <a:gd name="connsiteX4" fmla="*/ 8657968 w 13254681"/>
              <a:gd name="connsiteY4" fmla="*/ 1146139 h 1838117"/>
              <a:gd name="connsiteX5" fmla="*/ 11294076 w 13254681"/>
              <a:gd name="connsiteY5" fmla="*/ 1170852 h 1838117"/>
              <a:gd name="connsiteX6" fmla="*/ 13254681 w 13254681"/>
              <a:gd name="connsiteY6" fmla="*/ 1838117 h 1838117"/>
              <a:gd name="connsiteX0" fmla="*/ 0 w 13254681"/>
              <a:gd name="connsiteY0" fmla="*/ 783674 h 1838117"/>
              <a:gd name="connsiteX1" fmla="*/ 1565189 w 13254681"/>
              <a:gd name="connsiteY1" fmla="*/ 1079 h 1838117"/>
              <a:gd name="connsiteX2" fmla="*/ 4316627 w 13254681"/>
              <a:gd name="connsiteY2" fmla="*/ 931955 h 1838117"/>
              <a:gd name="connsiteX3" fmla="*/ 6771503 w 13254681"/>
              <a:gd name="connsiteY3" fmla="*/ 116409 h 1838117"/>
              <a:gd name="connsiteX4" fmla="*/ 8657968 w 13254681"/>
              <a:gd name="connsiteY4" fmla="*/ 1146139 h 1838117"/>
              <a:gd name="connsiteX5" fmla="*/ 11294076 w 13254681"/>
              <a:gd name="connsiteY5" fmla="*/ 1170852 h 1838117"/>
              <a:gd name="connsiteX6" fmla="*/ 13254681 w 13254681"/>
              <a:gd name="connsiteY6" fmla="*/ 1838117 h 1838117"/>
              <a:gd name="connsiteX0" fmla="*/ 0 w 13254681"/>
              <a:gd name="connsiteY0" fmla="*/ 734389 h 1788832"/>
              <a:gd name="connsiteX1" fmla="*/ 1573427 w 13254681"/>
              <a:gd name="connsiteY1" fmla="*/ 1221 h 1788832"/>
              <a:gd name="connsiteX2" fmla="*/ 4316627 w 13254681"/>
              <a:gd name="connsiteY2" fmla="*/ 882670 h 1788832"/>
              <a:gd name="connsiteX3" fmla="*/ 6771503 w 13254681"/>
              <a:gd name="connsiteY3" fmla="*/ 67124 h 1788832"/>
              <a:gd name="connsiteX4" fmla="*/ 8657968 w 13254681"/>
              <a:gd name="connsiteY4" fmla="*/ 1096854 h 1788832"/>
              <a:gd name="connsiteX5" fmla="*/ 11294076 w 13254681"/>
              <a:gd name="connsiteY5" fmla="*/ 1121567 h 1788832"/>
              <a:gd name="connsiteX6" fmla="*/ 13254681 w 13254681"/>
              <a:gd name="connsiteY6" fmla="*/ 1788832 h 178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254681" h="1788832">
                <a:moveTo>
                  <a:pt x="0" y="734389"/>
                </a:moveTo>
                <a:cubicBezTo>
                  <a:pt x="422875" y="330735"/>
                  <a:pt x="853989" y="-23492"/>
                  <a:pt x="1573427" y="1221"/>
                </a:cubicBezTo>
                <a:cubicBezTo>
                  <a:pt x="2292865" y="25934"/>
                  <a:pt x="3450281" y="871686"/>
                  <a:pt x="4316627" y="882670"/>
                </a:cubicBezTo>
                <a:cubicBezTo>
                  <a:pt x="5182973" y="893654"/>
                  <a:pt x="6047946" y="31427"/>
                  <a:pt x="6771503" y="67124"/>
                </a:cubicBezTo>
                <a:cubicBezTo>
                  <a:pt x="7495060" y="102821"/>
                  <a:pt x="7904206" y="921114"/>
                  <a:pt x="8657968" y="1096854"/>
                </a:cubicBezTo>
                <a:cubicBezTo>
                  <a:pt x="9411730" y="1272594"/>
                  <a:pt x="10527957" y="1006237"/>
                  <a:pt x="11294076" y="1121567"/>
                </a:cubicBezTo>
                <a:cubicBezTo>
                  <a:pt x="12060195" y="1236897"/>
                  <a:pt x="13254681" y="1788832"/>
                  <a:pt x="13254681" y="1788832"/>
                </a:cubicBezTo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entury Gothic"/>
              <a:cs typeface="Century Gothic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1680311" y="316522"/>
            <a:ext cx="8754452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400" dirty="0" smtClean="0">
                <a:latin typeface="Century Gothic"/>
                <a:cs typeface="Century Gothic"/>
              </a:rPr>
              <a:t>Key Financial Ratios</a:t>
            </a:r>
            <a:endParaRPr lang="en-US" sz="3400" dirty="0">
              <a:solidFill>
                <a:schemeClr val="tx1">
                  <a:lumMod val="65000"/>
                  <a:lumOff val="35000"/>
                </a:schemeClr>
              </a:solidFill>
              <a:latin typeface="Century Gothic"/>
              <a:cs typeface="Century Gothic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8326878" y="3335174"/>
            <a:ext cx="1515622" cy="2098826"/>
            <a:chOff x="8326878" y="3335174"/>
            <a:chExt cx="1515622" cy="2098826"/>
          </a:xfrm>
        </p:grpSpPr>
        <p:sp>
          <p:nvSpPr>
            <p:cNvPr id="160" name="TextBox 159"/>
            <p:cNvSpPr txBox="1"/>
            <p:nvPr/>
          </p:nvSpPr>
          <p:spPr>
            <a:xfrm>
              <a:off x="8350249" y="4818447"/>
              <a:ext cx="1492251" cy="615553"/>
            </a:xfrm>
            <a:prstGeom prst="rect">
              <a:avLst/>
            </a:prstGeom>
            <a:noFill/>
          </p:spPr>
          <p:txBody>
            <a:bodyPr wrap="square" lIns="0" tIns="0" rIns="0" bIns="0" rtlCol="0" anchor="b">
              <a:spAutoFit/>
            </a:bodyPr>
            <a:lstStyle/>
            <a:p>
              <a:pPr algn="ctr"/>
              <a:r>
                <a:rPr lang="en-US" sz="1000" dirty="0" smtClean="0">
                  <a:solidFill>
                    <a:srgbClr val="000000"/>
                  </a:solidFill>
                  <a:latin typeface="Century Gothic"/>
                  <a:ea typeface="Arial Narrow" charset="0"/>
                  <a:cs typeface="Century Gothic"/>
                </a:rPr>
                <a:t>Measures whether </a:t>
              </a:r>
              <a:r>
                <a:rPr lang="en-US" sz="1000" dirty="0">
                  <a:solidFill>
                    <a:srgbClr val="000000"/>
                  </a:solidFill>
                  <a:latin typeface="Century Gothic"/>
                  <a:ea typeface="Arial Narrow" charset="0"/>
                  <a:cs typeface="Century Gothic"/>
                </a:rPr>
                <a:t>or not a firm has enough resources to meet its short-term obligations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8326878" y="3335174"/>
              <a:ext cx="1436247" cy="246221"/>
            </a:xfrm>
            <a:prstGeom prst="rect">
              <a:avLst/>
            </a:prstGeom>
            <a:noFill/>
          </p:spPr>
          <p:txBody>
            <a:bodyPr wrap="square" lIns="0" tIns="0" rIns="0" bIns="0" rtlCol="0" anchor="b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chemeClr val="accent6"/>
                  </a:solidFill>
                  <a:latin typeface="Century Gothic"/>
                  <a:ea typeface="Arial Narrow" charset="0"/>
                  <a:cs typeface="Century Gothic"/>
                </a:rPr>
                <a:t>Current Ratio</a:t>
              </a:r>
              <a:endParaRPr lang="en-US" sz="1600" b="1" dirty="0">
                <a:solidFill>
                  <a:schemeClr val="accent6"/>
                </a:solidFill>
                <a:latin typeface="Century Gothic"/>
                <a:ea typeface="Arial Narrow" charset="0"/>
                <a:cs typeface="Century Gothic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568825" y="2500922"/>
            <a:ext cx="937688" cy="937688"/>
            <a:chOff x="568825" y="2500922"/>
            <a:chExt cx="937688" cy="937688"/>
          </a:xfrm>
        </p:grpSpPr>
        <p:grpSp>
          <p:nvGrpSpPr>
            <p:cNvPr id="9" name="Group 8"/>
            <p:cNvGrpSpPr/>
            <p:nvPr/>
          </p:nvGrpSpPr>
          <p:grpSpPr>
            <a:xfrm>
              <a:off x="568825" y="2500922"/>
              <a:ext cx="937688" cy="937688"/>
              <a:chOff x="3609983" y="951837"/>
              <a:chExt cx="4954323" cy="4954326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3609984" y="951837"/>
                <a:ext cx="4954322" cy="4954326"/>
              </a:xfrm>
              <a:prstGeom prst="ellipse">
                <a:avLst/>
              </a:prstGeom>
              <a:gradFill>
                <a:gsLst>
                  <a:gs pos="100000">
                    <a:schemeClr val="bg1">
                      <a:lumMod val="65000"/>
                    </a:schemeClr>
                  </a:gs>
                  <a:gs pos="0">
                    <a:schemeClr val="bg1">
                      <a:lumMod val="95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  <a:latin typeface="Century Gothic"/>
                  <a:cs typeface="Century Gothic"/>
                </a:endParaRPr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3609983" y="951837"/>
                <a:ext cx="4954322" cy="4954326"/>
              </a:xfrm>
              <a:prstGeom prst="ellipse">
                <a:avLst/>
              </a:prstGeom>
              <a:gradFill flip="none" rotWithShape="1">
                <a:gsLst>
                  <a:gs pos="80000">
                    <a:schemeClr val="tx2"/>
                  </a:gs>
                  <a:gs pos="21000">
                    <a:schemeClr val="bg1">
                      <a:alpha val="3500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  <a:latin typeface="Century Gothic"/>
                  <a:cs typeface="Century Gothic"/>
                </a:endParaRPr>
              </a:p>
            </p:txBody>
          </p:sp>
          <p:sp>
            <p:nvSpPr>
              <p:cNvPr id="8" name="Oval 7"/>
              <p:cNvSpPr/>
              <p:nvPr/>
            </p:nvSpPr>
            <p:spPr>
              <a:xfrm rot="18900000">
                <a:off x="3780150" y="1568428"/>
                <a:ext cx="2435844" cy="1490264"/>
              </a:xfrm>
              <a:prstGeom prst="ellipse">
                <a:avLst/>
              </a:prstGeom>
              <a:gradFill flip="none" rotWithShape="1">
                <a:gsLst>
                  <a:gs pos="87000">
                    <a:schemeClr val="bg1">
                      <a:lumMod val="95000"/>
                      <a:alpha val="0"/>
                    </a:schemeClr>
                  </a:gs>
                  <a:gs pos="0">
                    <a:schemeClr val="bg1">
                      <a:alpha val="84000"/>
                    </a:schemeClr>
                  </a:gs>
                </a:gsLst>
                <a:path path="shap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  <a:latin typeface="Century Gothic"/>
                  <a:cs typeface="Century Gothic"/>
                </a:endParaRPr>
              </a:p>
            </p:txBody>
          </p:sp>
        </p:grpSp>
        <p:sp>
          <p:nvSpPr>
            <p:cNvPr id="5" name="TextBox 4"/>
            <p:cNvSpPr txBox="1"/>
            <p:nvPr/>
          </p:nvSpPr>
          <p:spPr>
            <a:xfrm>
              <a:off x="825500" y="2778125"/>
              <a:ext cx="4405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  <a:latin typeface="Century Gothic"/>
                  <a:cs typeface="Century Gothic"/>
                </a:rPr>
                <a:t>20</a:t>
              </a:r>
              <a:endParaRPr lang="en-US" b="1" dirty="0">
                <a:solidFill>
                  <a:schemeClr val="bg1"/>
                </a:solidFill>
                <a:latin typeface="Century Gothic"/>
                <a:cs typeface="Century Gothic"/>
              </a:endParaRPr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2348909" y="3237784"/>
            <a:ext cx="455200" cy="455200"/>
            <a:chOff x="8099198" y="1864948"/>
            <a:chExt cx="575514" cy="575514"/>
          </a:xfrm>
        </p:grpSpPr>
        <p:sp>
          <p:nvSpPr>
            <p:cNvPr id="116" name="Oval 115"/>
            <p:cNvSpPr/>
            <p:nvPr/>
          </p:nvSpPr>
          <p:spPr>
            <a:xfrm>
              <a:off x="8099198" y="1864948"/>
              <a:ext cx="575514" cy="575514"/>
            </a:xfrm>
            <a:prstGeom prst="ellipse">
              <a:avLst/>
            </a:prstGeom>
            <a:gradFill>
              <a:gsLst>
                <a:gs pos="100000">
                  <a:schemeClr val="accent2"/>
                </a:gs>
                <a:gs pos="0">
                  <a:schemeClr val="bg1">
                    <a:lumMod val="95000"/>
                  </a:schemeClr>
                </a:gs>
              </a:gsLst>
              <a:lin ang="5400000" scaled="0"/>
            </a:gradFill>
            <a:ln>
              <a:noFill/>
            </a:ln>
            <a:effectLst>
              <a:softEdge rad="508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  <a:latin typeface="Century Gothic"/>
                <a:cs typeface="Century Gothic"/>
              </a:endParaRPr>
            </a:p>
          </p:txBody>
        </p:sp>
        <p:sp>
          <p:nvSpPr>
            <p:cNvPr id="117" name="Oval 116"/>
            <p:cNvSpPr/>
            <p:nvPr/>
          </p:nvSpPr>
          <p:spPr>
            <a:xfrm rot="18900000">
              <a:off x="8126571" y="1956276"/>
              <a:ext cx="282957" cy="173115"/>
            </a:xfrm>
            <a:prstGeom prst="ellipse">
              <a:avLst/>
            </a:prstGeom>
            <a:gradFill flip="none" rotWithShape="1">
              <a:gsLst>
                <a:gs pos="87000">
                  <a:schemeClr val="bg1">
                    <a:lumMod val="95000"/>
                    <a:alpha val="0"/>
                  </a:schemeClr>
                </a:gs>
                <a:gs pos="0">
                  <a:schemeClr val="bg1">
                    <a:alpha val="84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  <a:effectLst>
              <a:softEdge rad="508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  <a:latin typeface="Century Gothic"/>
                <a:cs typeface="Century Gothic"/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2567595" y="3317127"/>
            <a:ext cx="899142" cy="899142"/>
            <a:chOff x="2567595" y="3317127"/>
            <a:chExt cx="899142" cy="899142"/>
          </a:xfrm>
        </p:grpSpPr>
        <p:grpSp>
          <p:nvGrpSpPr>
            <p:cNvPr id="10" name="Group 9"/>
            <p:cNvGrpSpPr/>
            <p:nvPr/>
          </p:nvGrpSpPr>
          <p:grpSpPr>
            <a:xfrm>
              <a:off x="2567595" y="3317127"/>
              <a:ext cx="899142" cy="899142"/>
              <a:chOff x="3609983" y="951837"/>
              <a:chExt cx="4954323" cy="4954326"/>
            </a:xfrm>
          </p:grpSpPr>
          <p:sp>
            <p:nvSpPr>
              <p:cNvPr id="11" name="Oval 10"/>
              <p:cNvSpPr/>
              <p:nvPr/>
            </p:nvSpPr>
            <p:spPr>
              <a:xfrm>
                <a:off x="3609984" y="951837"/>
                <a:ext cx="4954322" cy="4954326"/>
              </a:xfrm>
              <a:prstGeom prst="ellipse">
                <a:avLst/>
              </a:prstGeom>
              <a:gradFill>
                <a:gsLst>
                  <a:gs pos="100000">
                    <a:schemeClr val="bg1">
                      <a:lumMod val="65000"/>
                    </a:schemeClr>
                  </a:gs>
                  <a:gs pos="0">
                    <a:schemeClr val="bg1">
                      <a:lumMod val="95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  <a:latin typeface="Century Gothic"/>
                  <a:cs typeface="Century Gothic"/>
                </a:endParaRPr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3609983" y="951837"/>
                <a:ext cx="4954322" cy="4954326"/>
              </a:xfrm>
              <a:prstGeom prst="ellipse">
                <a:avLst/>
              </a:prstGeom>
              <a:gradFill flip="none" rotWithShape="1">
                <a:gsLst>
                  <a:gs pos="75000">
                    <a:schemeClr val="accent2"/>
                  </a:gs>
                  <a:gs pos="9000">
                    <a:schemeClr val="bg1">
                      <a:alpha val="3500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  <a:latin typeface="Century Gothic"/>
                  <a:cs typeface="Century Gothic"/>
                </a:endParaRPr>
              </a:p>
            </p:txBody>
          </p:sp>
          <p:sp>
            <p:nvSpPr>
              <p:cNvPr id="13" name="Oval 12"/>
              <p:cNvSpPr/>
              <p:nvPr/>
            </p:nvSpPr>
            <p:spPr>
              <a:xfrm rot="18900000">
                <a:off x="3780150" y="1568428"/>
                <a:ext cx="2435844" cy="1490264"/>
              </a:xfrm>
              <a:prstGeom prst="ellipse">
                <a:avLst/>
              </a:prstGeom>
              <a:gradFill flip="none" rotWithShape="1">
                <a:gsLst>
                  <a:gs pos="87000">
                    <a:schemeClr val="bg1">
                      <a:lumMod val="95000"/>
                      <a:alpha val="0"/>
                    </a:schemeClr>
                  </a:gs>
                  <a:gs pos="0">
                    <a:schemeClr val="bg1">
                      <a:alpha val="84000"/>
                    </a:schemeClr>
                  </a:gs>
                </a:gsLst>
                <a:path path="shap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  <a:latin typeface="Century Gothic"/>
                  <a:cs typeface="Century Gothic"/>
                </a:endParaRPr>
              </a:p>
            </p:txBody>
          </p:sp>
        </p:grpSp>
        <p:sp>
          <p:nvSpPr>
            <p:cNvPr id="71" name="TextBox 70"/>
            <p:cNvSpPr txBox="1"/>
            <p:nvPr/>
          </p:nvSpPr>
          <p:spPr>
            <a:xfrm>
              <a:off x="2771775" y="3581400"/>
              <a:ext cx="5124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  <a:latin typeface="Century Gothic"/>
                  <a:cs typeface="Century Gothic"/>
                </a:rPr>
                <a:t>6%</a:t>
              </a:r>
              <a:endParaRPr lang="en-US" b="1" dirty="0">
                <a:solidFill>
                  <a:schemeClr val="bg1"/>
                </a:solidFill>
                <a:latin typeface="Century Gothic"/>
                <a:cs typeface="Century Gothic"/>
              </a:endParaRPr>
            </a:p>
          </p:txBody>
        </p:sp>
      </p:grpSp>
      <p:grpSp>
        <p:nvGrpSpPr>
          <p:cNvPr id="118" name="Group 117"/>
          <p:cNvGrpSpPr/>
          <p:nvPr/>
        </p:nvGrpSpPr>
        <p:grpSpPr>
          <a:xfrm>
            <a:off x="5457281" y="2535862"/>
            <a:ext cx="238650" cy="238650"/>
            <a:chOff x="8099198" y="1864948"/>
            <a:chExt cx="575514" cy="575514"/>
          </a:xfrm>
        </p:grpSpPr>
        <p:sp>
          <p:nvSpPr>
            <p:cNvPr id="119" name="Oval 118"/>
            <p:cNvSpPr/>
            <p:nvPr/>
          </p:nvSpPr>
          <p:spPr>
            <a:xfrm>
              <a:off x="8099198" y="1864948"/>
              <a:ext cx="575514" cy="575514"/>
            </a:xfrm>
            <a:prstGeom prst="ellipse">
              <a:avLst/>
            </a:prstGeom>
            <a:gradFill>
              <a:gsLst>
                <a:gs pos="100000">
                  <a:schemeClr val="accent5"/>
                </a:gs>
                <a:gs pos="0">
                  <a:schemeClr val="bg1">
                    <a:lumMod val="95000"/>
                  </a:schemeClr>
                </a:gs>
              </a:gsLst>
              <a:lin ang="5400000" scaled="0"/>
            </a:gradFill>
            <a:ln>
              <a:noFill/>
            </a:ln>
            <a:effectLst>
              <a:softEdge rad="508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  <a:latin typeface="Century Gothic"/>
                <a:cs typeface="Century Gothic"/>
              </a:endParaRPr>
            </a:p>
          </p:txBody>
        </p:sp>
        <p:sp>
          <p:nvSpPr>
            <p:cNvPr id="120" name="Oval 119"/>
            <p:cNvSpPr/>
            <p:nvPr/>
          </p:nvSpPr>
          <p:spPr>
            <a:xfrm rot="18900000">
              <a:off x="8126571" y="1956276"/>
              <a:ext cx="282957" cy="173115"/>
            </a:xfrm>
            <a:prstGeom prst="ellipse">
              <a:avLst/>
            </a:prstGeom>
            <a:gradFill flip="none" rotWithShape="1">
              <a:gsLst>
                <a:gs pos="87000">
                  <a:schemeClr val="bg1">
                    <a:lumMod val="95000"/>
                    <a:alpha val="0"/>
                  </a:schemeClr>
                </a:gs>
                <a:gs pos="0">
                  <a:schemeClr val="bg1">
                    <a:alpha val="84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  <a:effectLst>
              <a:softEdge rad="508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  <a:latin typeface="Century Gothic"/>
                <a:cs typeface="Century Gothic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4374286" y="2582874"/>
            <a:ext cx="1368312" cy="1368312"/>
            <a:chOff x="4374286" y="2582874"/>
            <a:chExt cx="1368312" cy="1368312"/>
          </a:xfrm>
        </p:grpSpPr>
        <p:grpSp>
          <p:nvGrpSpPr>
            <p:cNvPr id="59" name="Group 58"/>
            <p:cNvGrpSpPr/>
            <p:nvPr/>
          </p:nvGrpSpPr>
          <p:grpSpPr>
            <a:xfrm>
              <a:off x="4374286" y="2582874"/>
              <a:ext cx="1368312" cy="1368312"/>
              <a:chOff x="3609983" y="951837"/>
              <a:chExt cx="4954323" cy="4954326"/>
            </a:xfrm>
          </p:grpSpPr>
          <p:sp>
            <p:nvSpPr>
              <p:cNvPr id="60" name="Oval 59"/>
              <p:cNvSpPr/>
              <p:nvPr/>
            </p:nvSpPr>
            <p:spPr>
              <a:xfrm>
                <a:off x="3609984" y="951837"/>
                <a:ext cx="4954322" cy="4954326"/>
              </a:xfrm>
              <a:prstGeom prst="ellipse">
                <a:avLst/>
              </a:prstGeom>
              <a:gradFill>
                <a:gsLst>
                  <a:gs pos="100000">
                    <a:schemeClr val="bg1">
                      <a:lumMod val="65000"/>
                    </a:schemeClr>
                  </a:gs>
                  <a:gs pos="0">
                    <a:schemeClr val="bg1">
                      <a:lumMod val="95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  <a:latin typeface="Century Gothic"/>
                  <a:cs typeface="Century Gothic"/>
                </a:endParaRPr>
              </a:p>
            </p:txBody>
          </p:sp>
          <p:sp>
            <p:nvSpPr>
              <p:cNvPr id="61" name="Oval 60"/>
              <p:cNvSpPr/>
              <p:nvPr/>
            </p:nvSpPr>
            <p:spPr>
              <a:xfrm>
                <a:off x="3609983" y="951837"/>
                <a:ext cx="4954322" cy="4954326"/>
              </a:xfrm>
              <a:prstGeom prst="ellipse">
                <a:avLst/>
              </a:prstGeom>
              <a:gradFill flip="none" rotWithShape="1">
                <a:gsLst>
                  <a:gs pos="58000">
                    <a:schemeClr val="accent4"/>
                  </a:gs>
                  <a:gs pos="12000">
                    <a:schemeClr val="bg1">
                      <a:alpha val="3500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  <a:latin typeface="Century Gothic"/>
                  <a:cs typeface="Century Gothic"/>
                </a:endParaRPr>
              </a:p>
            </p:txBody>
          </p:sp>
          <p:sp>
            <p:nvSpPr>
              <p:cNvPr id="62" name="Oval 61"/>
              <p:cNvSpPr/>
              <p:nvPr/>
            </p:nvSpPr>
            <p:spPr>
              <a:xfrm rot="18900000">
                <a:off x="3780150" y="1568428"/>
                <a:ext cx="2435844" cy="1490264"/>
              </a:xfrm>
              <a:prstGeom prst="ellipse">
                <a:avLst/>
              </a:prstGeom>
              <a:gradFill flip="none" rotWithShape="1">
                <a:gsLst>
                  <a:gs pos="87000">
                    <a:schemeClr val="bg1">
                      <a:lumMod val="95000"/>
                      <a:alpha val="0"/>
                    </a:schemeClr>
                  </a:gs>
                  <a:gs pos="0">
                    <a:schemeClr val="bg1">
                      <a:alpha val="84000"/>
                    </a:schemeClr>
                  </a:gs>
                </a:gsLst>
                <a:path path="shap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  <a:latin typeface="Century Gothic"/>
                  <a:cs typeface="Century Gothic"/>
                </a:endParaRPr>
              </a:p>
            </p:txBody>
          </p:sp>
        </p:grpSp>
        <p:sp>
          <p:nvSpPr>
            <p:cNvPr id="72" name="TextBox 71"/>
            <p:cNvSpPr txBox="1"/>
            <p:nvPr/>
          </p:nvSpPr>
          <p:spPr>
            <a:xfrm>
              <a:off x="4819650" y="3073400"/>
              <a:ext cx="5078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  <a:latin typeface="Century Gothic"/>
                  <a:cs typeface="Century Gothic"/>
                </a:rPr>
                <a:t>0.3</a:t>
              </a:r>
              <a:endParaRPr lang="en-US" b="1" dirty="0">
                <a:solidFill>
                  <a:schemeClr val="bg1"/>
                </a:solidFill>
                <a:latin typeface="Century Gothic"/>
                <a:cs typeface="Century Gothic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6635205" y="3252824"/>
            <a:ext cx="975026" cy="975026"/>
            <a:chOff x="6635205" y="3252824"/>
            <a:chExt cx="975026" cy="975026"/>
          </a:xfrm>
        </p:grpSpPr>
        <p:grpSp>
          <p:nvGrpSpPr>
            <p:cNvPr id="14" name="Group 13"/>
            <p:cNvGrpSpPr/>
            <p:nvPr/>
          </p:nvGrpSpPr>
          <p:grpSpPr>
            <a:xfrm>
              <a:off x="6635205" y="3252824"/>
              <a:ext cx="975026" cy="975026"/>
              <a:chOff x="3609983" y="951837"/>
              <a:chExt cx="4954323" cy="4954326"/>
            </a:xfrm>
          </p:grpSpPr>
          <p:sp>
            <p:nvSpPr>
              <p:cNvPr id="15" name="Oval 14"/>
              <p:cNvSpPr/>
              <p:nvPr/>
            </p:nvSpPr>
            <p:spPr>
              <a:xfrm>
                <a:off x="3609984" y="951837"/>
                <a:ext cx="4954322" cy="4954326"/>
              </a:xfrm>
              <a:prstGeom prst="ellipse">
                <a:avLst/>
              </a:prstGeom>
              <a:gradFill>
                <a:gsLst>
                  <a:gs pos="100000">
                    <a:schemeClr val="bg1">
                      <a:lumMod val="65000"/>
                    </a:schemeClr>
                  </a:gs>
                  <a:gs pos="0">
                    <a:schemeClr val="bg1">
                      <a:lumMod val="95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  <a:latin typeface="Century Gothic"/>
                  <a:cs typeface="Century Gothic"/>
                </a:endParaRPr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3609983" y="951837"/>
                <a:ext cx="4954322" cy="4954326"/>
              </a:xfrm>
              <a:prstGeom prst="ellipse">
                <a:avLst/>
              </a:prstGeom>
              <a:gradFill flip="none" rotWithShape="1">
                <a:gsLst>
                  <a:gs pos="73000">
                    <a:schemeClr val="accent3"/>
                  </a:gs>
                  <a:gs pos="12000">
                    <a:schemeClr val="bg1">
                      <a:alpha val="3500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  <a:latin typeface="Century Gothic"/>
                  <a:cs typeface="Century Gothic"/>
                </a:endParaRPr>
              </a:p>
            </p:txBody>
          </p:sp>
          <p:sp>
            <p:nvSpPr>
              <p:cNvPr id="17" name="Oval 16"/>
              <p:cNvSpPr/>
              <p:nvPr/>
            </p:nvSpPr>
            <p:spPr>
              <a:xfrm rot="18900000">
                <a:off x="3780150" y="1568428"/>
                <a:ext cx="2435844" cy="1490264"/>
              </a:xfrm>
              <a:prstGeom prst="ellipse">
                <a:avLst/>
              </a:prstGeom>
              <a:gradFill flip="none" rotWithShape="1">
                <a:gsLst>
                  <a:gs pos="87000">
                    <a:schemeClr val="bg1">
                      <a:lumMod val="95000"/>
                      <a:alpha val="0"/>
                    </a:schemeClr>
                  </a:gs>
                  <a:gs pos="0">
                    <a:schemeClr val="bg1">
                      <a:alpha val="84000"/>
                    </a:schemeClr>
                  </a:gs>
                </a:gsLst>
                <a:path path="shap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  <a:latin typeface="Century Gothic"/>
                  <a:cs typeface="Century Gothic"/>
                </a:endParaRPr>
              </a:p>
            </p:txBody>
          </p:sp>
        </p:grpSp>
        <p:sp>
          <p:nvSpPr>
            <p:cNvPr id="73" name="TextBox 72"/>
            <p:cNvSpPr txBox="1"/>
            <p:nvPr/>
          </p:nvSpPr>
          <p:spPr>
            <a:xfrm>
              <a:off x="6813550" y="3559175"/>
              <a:ext cx="6417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  <a:latin typeface="Century Gothic"/>
                  <a:cs typeface="Century Gothic"/>
                </a:rPr>
                <a:t>18%</a:t>
              </a:r>
              <a:endParaRPr lang="en-US" b="1" dirty="0">
                <a:solidFill>
                  <a:schemeClr val="bg1"/>
                </a:solidFill>
                <a:latin typeface="Century Gothic"/>
                <a:cs typeface="Century Gothic"/>
              </a:endParaRPr>
            </a:p>
          </p:txBody>
        </p:sp>
      </p:grpSp>
      <p:grpSp>
        <p:nvGrpSpPr>
          <p:cNvPr id="111" name="Group 110"/>
          <p:cNvGrpSpPr/>
          <p:nvPr/>
        </p:nvGrpSpPr>
        <p:grpSpPr>
          <a:xfrm>
            <a:off x="8629965" y="3789618"/>
            <a:ext cx="299274" cy="299274"/>
            <a:chOff x="8099198" y="1864948"/>
            <a:chExt cx="575514" cy="575514"/>
          </a:xfrm>
        </p:grpSpPr>
        <p:sp>
          <p:nvSpPr>
            <p:cNvPr id="108" name="Oval 107"/>
            <p:cNvSpPr/>
            <p:nvPr/>
          </p:nvSpPr>
          <p:spPr>
            <a:xfrm>
              <a:off x="8099198" y="1864948"/>
              <a:ext cx="575514" cy="575514"/>
            </a:xfrm>
            <a:prstGeom prst="ellipse">
              <a:avLst/>
            </a:prstGeom>
            <a:gradFill>
              <a:gsLst>
                <a:gs pos="100000">
                  <a:schemeClr val="bg1">
                    <a:lumMod val="65000"/>
                  </a:schemeClr>
                </a:gs>
                <a:gs pos="0">
                  <a:schemeClr val="bg1">
                    <a:lumMod val="95000"/>
                  </a:schemeClr>
                </a:gs>
              </a:gsLst>
              <a:lin ang="5400000" scaled="0"/>
            </a:gradFill>
            <a:ln>
              <a:noFill/>
            </a:ln>
            <a:effectLst>
              <a:softEdge rad="508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  <a:latin typeface="Century Gothic"/>
                <a:cs typeface="Century Gothic"/>
              </a:endParaRPr>
            </a:p>
          </p:txBody>
        </p:sp>
        <p:sp>
          <p:nvSpPr>
            <p:cNvPr id="110" name="Oval 109"/>
            <p:cNvSpPr/>
            <p:nvPr/>
          </p:nvSpPr>
          <p:spPr>
            <a:xfrm rot="18900000">
              <a:off x="8126571" y="1956276"/>
              <a:ext cx="282957" cy="173115"/>
            </a:xfrm>
            <a:prstGeom prst="ellipse">
              <a:avLst/>
            </a:prstGeom>
            <a:gradFill flip="none" rotWithShape="1">
              <a:gsLst>
                <a:gs pos="100000">
                  <a:schemeClr val="accent6">
                    <a:alpha val="0"/>
                  </a:schemeClr>
                </a:gs>
                <a:gs pos="0">
                  <a:schemeClr val="bg1">
                    <a:alpha val="84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  <a:effectLst>
              <a:softEdge rad="508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  <a:latin typeface="Century Gothic"/>
                <a:cs typeface="Century Gothic"/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8702663" y="3873500"/>
            <a:ext cx="732945" cy="732945"/>
            <a:chOff x="8702663" y="3873500"/>
            <a:chExt cx="732945" cy="732945"/>
          </a:xfrm>
        </p:grpSpPr>
        <p:grpSp>
          <p:nvGrpSpPr>
            <p:cNvPr id="18" name="Group 17"/>
            <p:cNvGrpSpPr/>
            <p:nvPr/>
          </p:nvGrpSpPr>
          <p:grpSpPr>
            <a:xfrm>
              <a:off x="8702663" y="3873500"/>
              <a:ext cx="732945" cy="732945"/>
              <a:chOff x="3609983" y="951837"/>
              <a:chExt cx="4954323" cy="4954326"/>
            </a:xfrm>
          </p:grpSpPr>
          <p:sp>
            <p:nvSpPr>
              <p:cNvPr id="19" name="Oval 18"/>
              <p:cNvSpPr/>
              <p:nvPr/>
            </p:nvSpPr>
            <p:spPr>
              <a:xfrm>
                <a:off x="3609984" y="951837"/>
                <a:ext cx="4954322" cy="4954326"/>
              </a:xfrm>
              <a:prstGeom prst="ellipse">
                <a:avLst/>
              </a:prstGeom>
              <a:gradFill>
                <a:gsLst>
                  <a:gs pos="100000">
                    <a:schemeClr val="bg1">
                      <a:lumMod val="65000"/>
                    </a:schemeClr>
                  </a:gs>
                  <a:gs pos="0">
                    <a:schemeClr val="bg1">
                      <a:lumMod val="95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  <a:latin typeface="Century Gothic"/>
                  <a:cs typeface="Century Gothic"/>
                </a:endParaRPr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3609983" y="951837"/>
                <a:ext cx="4954322" cy="4954326"/>
              </a:xfrm>
              <a:prstGeom prst="ellipse">
                <a:avLst/>
              </a:prstGeom>
              <a:gradFill flip="none" rotWithShape="1">
                <a:gsLst>
                  <a:gs pos="72000">
                    <a:schemeClr val="accent6"/>
                  </a:gs>
                  <a:gs pos="14000">
                    <a:schemeClr val="bg1">
                      <a:alpha val="3500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  <a:latin typeface="Century Gothic"/>
                  <a:cs typeface="Century Gothic"/>
                </a:endParaRPr>
              </a:p>
            </p:txBody>
          </p:sp>
          <p:sp>
            <p:nvSpPr>
              <p:cNvPr id="21" name="Oval 20"/>
              <p:cNvSpPr/>
              <p:nvPr/>
            </p:nvSpPr>
            <p:spPr>
              <a:xfrm rot="18900000">
                <a:off x="3780150" y="1568428"/>
                <a:ext cx="2435844" cy="1490264"/>
              </a:xfrm>
              <a:prstGeom prst="ellipse">
                <a:avLst/>
              </a:prstGeom>
              <a:gradFill flip="none" rotWithShape="1">
                <a:gsLst>
                  <a:gs pos="87000">
                    <a:schemeClr val="bg1">
                      <a:lumMod val="95000"/>
                      <a:alpha val="0"/>
                    </a:schemeClr>
                  </a:gs>
                  <a:gs pos="0">
                    <a:schemeClr val="bg1">
                      <a:alpha val="84000"/>
                    </a:schemeClr>
                  </a:gs>
                </a:gsLst>
                <a:path path="shap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  <a:latin typeface="Century Gothic"/>
                  <a:cs typeface="Century Gothic"/>
                </a:endParaRPr>
              </a:p>
            </p:txBody>
          </p:sp>
        </p:grpSp>
        <p:sp>
          <p:nvSpPr>
            <p:cNvPr id="74" name="TextBox 73"/>
            <p:cNvSpPr txBox="1"/>
            <p:nvPr/>
          </p:nvSpPr>
          <p:spPr>
            <a:xfrm>
              <a:off x="8823325" y="4044950"/>
              <a:ext cx="5124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Century Gothic"/>
                  <a:cs typeface="Century Gothic"/>
                </a:rPr>
                <a:t>2</a:t>
              </a:r>
              <a:r>
                <a:rPr lang="en-US" b="1" dirty="0" smtClean="0">
                  <a:solidFill>
                    <a:schemeClr val="bg1"/>
                  </a:solidFill>
                  <a:latin typeface="Century Gothic"/>
                  <a:cs typeface="Century Gothic"/>
                </a:rPr>
                <a:t>%</a:t>
              </a:r>
              <a:endParaRPr lang="en-US" b="1" dirty="0">
                <a:solidFill>
                  <a:schemeClr val="bg1"/>
                </a:solidFill>
                <a:latin typeface="Century Gothic"/>
                <a:cs typeface="Century Gothic"/>
              </a:endParaRPr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11497118" y="3312218"/>
            <a:ext cx="361064" cy="361064"/>
            <a:chOff x="8099198" y="1864948"/>
            <a:chExt cx="575514" cy="575514"/>
          </a:xfrm>
        </p:grpSpPr>
        <p:sp>
          <p:nvSpPr>
            <p:cNvPr id="113" name="Oval 112"/>
            <p:cNvSpPr/>
            <p:nvPr/>
          </p:nvSpPr>
          <p:spPr>
            <a:xfrm>
              <a:off x="8099198" y="1864948"/>
              <a:ext cx="575514" cy="575514"/>
            </a:xfrm>
            <a:prstGeom prst="ellipse">
              <a:avLst/>
            </a:prstGeom>
            <a:gradFill>
              <a:gsLst>
                <a:gs pos="100000">
                  <a:schemeClr val="accent5"/>
                </a:gs>
                <a:gs pos="0">
                  <a:schemeClr val="bg1">
                    <a:lumMod val="95000"/>
                  </a:schemeClr>
                </a:gs>
              </a:gsLst>
              <a:lin ang="5400000" scaled="0"/>
            </a:gradFill>
            <a:ln>
              <a:noFill/>
            </a:ln>
            <a:effectLst>
              <a:softEdge rad="508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  <a:latin typeface="Century Gothic"/>
                <a:cs typeface="Century Gothic"/>
              </a:endParaRPr>
            </a:p>
          </p:txBody>
        </p:sp>
        <p:sp>
          <p:nvSpPr>
            <p:cNvPr id="114" name="Oval 113"/>
            <p:cNvSpPr/>
            <p:nvPr/>
          </p:nvSpPr>
          <p:spPr>
            <a:xfrm rot="18900000">
              <a:off x="8126571" y="1956276"/>
              <a:ext cx="282957" cy="173115"/>
            </a:xfrm>
            <a:prstGeom prst="ellipse">
              <a:avLst/>
            </a:prstGeom>
            <a:gradFill flip="none" rotWithShape="1">
              <a:gsLst>
                <a:gs pos="87000">
                  <a:schemeClr val="bg1">
                    <a:lumMod val="95000"/>
                    <a:alpha val="0"/>
                  </a:schemeClr>
                </a:gs>
                <a:gs pos="0">
                  <a:schemeClr val="bg1">
                    <a:alpha val="84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  <a:effectLst>
              <a:softEdge rad="508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  <a:latin typeface="Century Gothic"/>
                <a:cs typeface="Century Gothic"/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10356963" y="3498984"/>
            <a:ext cx="1368312" cy="1368312"/>
            <a:chOff x="10356963" y="3498984"/>
            <a:chExt cx="1368312" cy="1368312"/>
          </a:xfrm>
        </p:grpSpPr>
        <p:grpSp>
          <p:nvGrpSpPr>
            <p:cNvPr id="22" name="Group 21"/>
            <p:cNvGrpSpPr/>
            <p:nvPr/>
          </p:nvGrpSpPr>
          <p:grpSpPr>
            <a:xfrm>
              <a:off x="10356963" y="3498984"/>
              <a:ext cx="1368312" cy="1368312"/>
              <a:chOff x="3609983" y="951837"/>
              <a:chExt cx="4954323" cy="4954326"/>
            </a:xfrm>
          </p:grpSpPr>
          <p:sp>
            <p:nvSpPr>
              <p:cNvPr id="23" name="Oval 22"/>
              <p:cNvSpPr/>
              <p:nvPr/>
            </p:nvSpPr>
            <p:spPr>
              <a:xfrm>
                <a:off x="3609984" y="951837"/>
                <a:ext cx="4954322" cy="4954326"/>
              </a:xfrm>
              <a:prstGeom prst="ellipse">
                <a:avLst/>
              </a:prstGeom>
              <a:gradFill>
                <a:gsLst>
                  <a:gs pos="100000">
                    <a:schemeClr val="bg1">
                      <a:lumMod val="65000"/>
                    </a:schemeClr>
                  </a:gs>
                  <a:gs pos="0">
                    <a:schemeClr val="bg1">
                      <a:lumMod val="95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  <a:latin typeface="Century Gothic"/>
                  <a:cs typeface="Century Gothic"/>
                </a:endParaRPr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3609983" y="951837"/>
                <a:ext cx="4954322" cy="4954326"/>
              </a:xfrm>
              <a:prstGeom prst="ellipse">
                <a:avLst/>
              </a:prstGeom>
              <a:gradFill flip="none" rotWithShape="1">
                <a:gsLst>
                  <a:gs pos="56000">
                    <a:schemeClr val="accent5"/>
                  </a:gs>
                  <a:gs pos="9000">
                    <a:schemeClr val="bg1">
                      <a:alpha val="3500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  <a:latin typeface="Century Gothic"/>
                  <a:cs typeface="Century Gothic"/>
                </a:endParaRPr>
              </a:p>
            </p:txBody>
          </p:sp>
          <p:sp>
            <p:nvSpPr>
              <p:cNvPr id="25" name="Oval 24"/>
              <p:cNvSpPr/>
              <p:nvPr/>
            </p:nvSpPr>
            <p:spPr>
              <a:xfrm rot="18900000">
                <a:off x="3780150" y="1568428"/>
                <a:ext cx="2435844" cy="1490264"/>
              </a:xfrm>
              <a:prstGeom prst="ellipse">
                <a:avLst/>
              </a:prstGeom>
              <a:gradFill flip="none" rotWithShape="1">
                <a:gsLst>
                  <a:gs pos="87000">
                    <a:schemeClr val="bg1">
                      <a:lumMod val="95000"/>
                      <a:alpha val="0"/>
                    </a:schemeClr>
                  </a:gs>
                  <a:gs pos="0">
                    <a:schemeClr val="bg1">
                      <a:alpha val="84000"/>
                    </a:schemeClr>
                  </a:gs>
                </a:gsLst>
                <a:path path="shap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  <a:latin typeface="Century Gothic"/>
                  <a:cs typeface="Century Gothic"/>
                </a:endParaRPr>
              </a:p>
            </p:txBody>
          </p:sp>
        </p:grpSp>
        <p:sp>
          <p:nvSpPr>
            <p:cNvPr id="75" name="TextBox 74"/>
            <p:cNvSpPr txBox="1"/>
            <p:nvPr/>
          </p:nvSpPr>
          <p:spPr>
            <a:xfrm>
              <a:off x="10737850" y="4006850"/>
              <a:ext cx="6417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  <a:latin typeface="Century Gothic"/>
                  <a:cs typeface="Century Gothic"/>
                </a:rPr>
                <a:t>15%</a:t>
              </a:r>
              <a:endParaRPr lang="en-US" b="1" dirty="0">
                <a:solidFill>
                  <a:schemeClr val="bg1"/>
                </a:solidFill>
                <a:latin typeface="Century Gothic"/>
                <a:cs typeface="Century Gothic"/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2073274" y="2608691"/>
            <a:ext cx="1895475" cy="2285627"/>
            <a:chOff x="2073274" y="2608691"/>
            <a:chExt cx="1895475" cy="2285627"/>
          </a:xfrm>
        </p:grpSpPr>
        <p:sp>
          <p:nvSpPr>
            <p:cNvPr id="65" name="TextBox 64"/>
            <p:cNvSpPr txBox="1"/>
            <p:nvPr/>
          </p:nvSpPr>
          <p:spPr>
            <a:xfrm>
              <a:off x="2317750" y="2608691"/>
              <a:ext cx="1396999" cy="492443"/>
            </a:xfrm>
            <a:prstGeom prst="rect">
              <a:avLst/>
            </a:prstGeom>
            <a:noFill/>
          </p:spPr>
          <p:txBody>
            <a:bodyPr wrap="square" lIns="0" tIns="0" rIns="0" bIns="0" rtlCol="0" anchor="b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chemeClr val="accent2"/>
                  </a:solidFill>
                  <a:latin typeface="Century Gothic"/>
                  <a:ea typeface="Arial Narrow" charset="0"/>
                  <a:cs typeface="Century Gothic"/>
                </a:rPr>
                <a:t>Return on</a:t>
              </a:r>
            </a:p>
            <a:p>
              <a:pPr algn="ctr"/>
              <a:r>
                <a:rPr lang="en-US" sz="1600" b="1" dirty="0" smtClean="0">
                  <a:solidFill>
                    <a:schemeClr val="accent2"/>
                  </a:solidFill>
                  <a:latin typeface="Century Gothic"/>
                  <a:ea typeface="Arial Narrow" charset="0"/>
                  <a:cs typeface="Century Gothic"/>
                </a:rPr>
                <a:t> Assets</a:t>
              </a:r>
              <a:endParaRPr lang="en-US" sz="1600" b="1" dirty="0">
                <a:solidFill>
                  <a:schemeClr val="accent2"/>
                </a:solidFill>
                <a:latin typeface="Century Gothic"/>
                <a:ea typeface="Arial Narrow" charset="0"/>
                <a:cs typeface="Century Gothic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2073274" y="4432653"/>
              <a:ext cx="1895475" cy="46166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000" dirty="0" smtClean="0">
                  <a:solidFill>
                    <a:srgbClr val="000000"/>
                  </a:solidFill>
                  <a:latin typeface="Century Gothic"/>
                  <a:ea typeface="Arial Narrow" charset="0"/>
                  <a:cs typeface="Century Gothic"/>
                </a:rPr>
                <a:t>Shows </a:t>
              </a:r>
              <a:r>
                <a:rPr lang="en-US" sz="1000" dirty="0">
                  <a:solidFill>
                    <a:srgbClr val="000000"/>
                  </a:solidFill>
                  <a:latin typeface="Century Gothic"/>
                  <a:ea typeface="Arial Narrow" charset="0"/>
                  <a:cs typeface="Century Gothic"/>
                </a:rPr>
                <a:t>the percentage of how profitable a company's assets are in generating revenue.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4210049" y="2087399"/>
            <a:ext cx="1758951" cy="2732207"/>
            <a:chOff x="4210049" y="2087399"/>
            <a:chExt cx="1758951" cy="2732207"/>
          </a:xfrm>
        </p:grpSpPr>
        <p:sp>
          <p:nvSpPr>
            <p:cNvPr id="66" name="TextBox 65"/>
            <p:cNvSpPr txBox="1"/>
            <p:nvPr/>
          </p:nvSpPr>
          <p:spPr>
            <a:xfrm>
              <a:off x="4253353" y="2087399"/>
              <a:ext cx="1636272" cy="246221"/>
            </a:xfrm>
            <a:prstGeom prst="rect">
              <a:avLst/>
            </a:prstGeom>
            <a:noFill/>
          </p:spPr>
          <p:txBody>
            <a:bodyPr wrap="square" lIns="0" tIns="0" rIns="0" bIns="0" rtlCol="0" anchor="b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chemeClr val="accent4"/>
                  </a:solidFill>
                  <a:latin typeface="Century Gothic"/>
                  <a:ea typeface="Arial Narrow" charset="0"/>
                  <a:cs typeface="Century Gothic"/>
                </a:rPr>
                <a:t>Debt to Equity</a:t>
              </a:r>
              <a:endParaRPr lang="en-US" sz="1600" b="1" dirty="0">
                <a:solidFill>
                  <a:schemeClr val="accent4"/>
                </a:solidFill>
                <a:latin typeface="Century Gothic"/>
                <a:ea typeface="Arial Narrow" charset="0"/>
                <a:cs typeface="Century Gothic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4210049" y="4204053"/>
              <a:ext cx="1758951" cy="61555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000" dirty="0" smtClean="0">
                  <a:solidFill>
                    <a:srgbClr val="000000"/>
                  </a:solidFill>
                  <a:latin typeface="Century Gothic"/>
                  <a:ea typeface="Arial Narrow" charset="0"/>
                  <a:cs typeface="Century Gothic"/>
                </a:rPr>
                <a:t>Indicates the </a:t>
              </a:r>
              <a:r>
                <a:rPr lang="en-US" sz="1000" dirty="0">
                  <a:solidFill>
                    <a:srgbClr val="000000"/>
                  </a:solidFill>
                  <a:latin typeface="Century Gothic"/>
                  <a:ea typeface="Arial Narrow" charset="0"/>
                  <a:cs typeface="Century Gothic"/>
                </a:rPr>
                <a:t>relative proportion of shareholders' equity and debt used to finance a company's assets.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6188074" y="2469827"/>
            <a:ext cx="1924051" cy="2660929"/>
            <a:chOff x="6188074" y="2469827"/>
            <a:chExt cx="1924051" cy="2660929"/>
          </a:xfrm>
        </p:grpSpPr>
        <p:sp>
          <p:nvSpPr>
            <p:cNvPr id="67" name="TextBox 66"/>
            <p:cNvSpPr txBox="1"/>
            <p:nvPr/>
          </p:nvSpPr>
          <p:spPr>
            <a:xfrm>
              <a:off x="6548878" y="2469827"/>
              <a:ext cx="1128113" cy="492443"/>
            </a:xfrm>
            <a:prstGeom prst="rect">
              <a:avLst/>
            </a:prstGeom>
            <a:noFill/>
          </p:spPr>
          <p:txBody>
            <a:bodyPr wrap="square" lIns="0" tIns="0" rIns="0" bIns="0" rtlCol="0" anchor="b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chemeClr val="accent3"/>
                  </a:solidFill>
                  <a:latin typeface="Century Gothic"/>
                  <a:ea typeface="Arial Narrow" charset="0"/>
                  <a:cs typeface="Century Gothic"/>
                </a:rPr>
                <a:t>Return on Equity</a:t>
              </a:r>
              <a:endParaRPr lang="en-US" sz="1600" b="1" dirty="0">
                <a:solidFill>
                  <a:schemeClr val="accent3"/>
                </a:solidFill>
                <a:latin typeface="Century Gothic"/>
                <a:ea typeface="Arial Narrow" charset="0"/>
                <a:cs typeface="Century Gothic"/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6188074" y="4515203"/>
              <a:ext cx="1924051" cy="61555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000" dirty="0" smtClean="0">
                  <a:solidFill>
                    <a:srgbClr val="000000"/>
                  </a:solidFill>
                  <a:latin typeface="Century Gothic"/>
                  <a:ea typeface="Arial Narrow" charset="0"/>
                  <a:cs typeface="Century Gothic"/>
                </a:rPr>
                <a:t>A </a:t>
              </a:r>
              <a:r>
                <a:rPr lang="en-US" sz="1000" dirty="0">
                  <a:solidFill>
                    <a:srgbClr val="000000"/>
                  </a:solidFill>
                  <a:latin typeface="Century Gothic"/>
                  <a:ea typeface="Arial Narrow" charset="0"/>
                  <a:cs typeface="Century Gothic"/>
                </a:rPr>
                <a:t>measure of the profitability of a business in relation to the equity, also known as net assets or assets minus liabilities.</a:t>
              </a: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10074275" y="2796852"/>
            <a:ext cx="1990725" cy="3048869"/>
            <a:chOff x="10074275" y="2796852"/>
            <a:chExt cx="1990725" cy="3048869"/>
          </a:xfrm>
        </p:grpSpPr>
        <p:sp>
          <p:nvSpPr>
            <p:cNvPr id="69" name="TextBox 68"/>
            <p:cNvSpPr txBox="1"/>
            <p:nvPr/>
          </p:nvSpPr>
          <p:spPr>
            <a:xfrm>
              <a:off x="10447778" y="2796852"/>
              <a:ext cx="1128113" cy="492443"/>
            </a:xfrm>
            <a:prstGeom prst="rect">
              <a:avLst/>
            </a:prstGeom>
            <a:noFill/>
          </p:spPr>
          <p:txBody>
            <a:bodyPr wrap="square" lIns="0" tIns="0" rIns="0" bIns="0" rtlCol="0" anchor="b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chemeClr val="accent5"/>
                  </a:solidFill>
                  <a:latin typeface="Century Gothic"/>
                  <a:ea typeface="Arial Narrow" charset="0"/>
                  <a:cs typeface="Century Gothic"/>
                </a:rPr>
                <a:t>Return on Investment</a:t>
              </a:r>
              <a:endParaRPr lang="en-US" sz="1600" b="1" dirty="0">
                <a:solidFill>
                  <a:schemeClr val="accent5"/>
                </a:solidFill>
                <a:latin typeface="Century Gothic"/>
                <a:ea typeface="Arial Narrow" charset="0"/>
                <a:cs typeface="Century Gothic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0074275" y="5137835"/>
              <a:ext cx="1990725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000" dirty="0" smtClean="0">
                  <a:solidFill>
                    <a:srgbClr val="000000"/>
                  </a:solidFill>
                  <a:latin typeface="Century Gothic"/>
                  <a:cs typeface="Century Gothic"/>
                </a:rPr>
                <a:t>A </a:t>
              </a:r>
              <a:r>
                <a:rPr lang="en-US" sz="1000" dirty="0">
                  <a:solidFill>
                    <a:srgbClr val="000000"/>
                  </a:solidFill>
                  <a:latin typeface="Century Gothic"/>
                  <a:cs typeface="Century Gothic"/>
                </a:rPr>
                <a:t>ratio between the net profit and cost of investment resulting from an investment of some resources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925068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10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8594 0.11111 C -0.07943 0.08218 -0.07292 0.05324 -0.0586 0.03472 C -0.04428 0.0162 -0.00977 0.00579 6.25E-7 -7.40741E-7 " pathEditMode="relative" ptsTypes="aaA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1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3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5 0.00694 C -0.22904 -0.03149 -0.20794 -0.06991 -0.18099 -0.08334 C -0.15404 -0.09676 -0.11875 -0.08797 -0.08854 -0.07408 C -0.05833 -0.06019 -0.02917 -0.0301 -4.16667E-6 8.67362E-19 " pathEditMode="relative" ptsTypes="aaaA">
                                      <p:cBhvr>
                                        <p:cTn id="2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0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1524 0.23079 C -0.19557 0.23912 -0.17591 0.24746 -0.15664 0.24699 C -0.13737 0.24653 -0.1211 0.24699 -0.09935 0.22848 C -0.07761 0.20996 -0.0431 0.17408 -0.02643 0.13588 C -0.00977 0.09769 -0.00443 0.04838 0.00091 -0.00069 " pathEditMode="relative" ptsTypes="aaaaA">
                                      <p:cBhvr>
                                        <p:cTn id="34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5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1927 -0.22454 C -0.38789 -0.23773 -0.35638 -0.25069 -0.32422 -0.24537 C -0.29206 -0.24004 -0.25195 -0.21134 -0.22656 -0.19213 C -0.20117 -0.17291 -0.18906 -0.15324 -0.17188 -0.12963 C -0.15469 -0.10602 -0.13906 -0.07106 -0.1237 -0.05092 C -0.10833 -0.03079 -0.09596 -0.01852 -0.07943 -0.00926 C -0.06289 -2.96296E-6 -0.03802 0.00301 -0.02474 0.00463 C -0.01146 0.00625 -0.00573 0.00301 5E-6 -2.96296E-6 " pathEditMode="relative" ptsTypes="aaaaaaaA">
                                      <p:cBhvr>
                                        <p:cTn id="42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3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0.0625 L -1.875E-6 2.96296E-6 " pathEditMode="relative" rAng="0" ptsTypes="AA">
                                      <p:cBhvr>
                                        <p:cTn id="48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125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1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000"/>
                            </p:stCondLst>
                            <p:childTnLst>
                              <p:par>
                                <p:cTn id="5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2448 0.38889 C 0.37513 0.30394 0.32591 0.21921 0.27995 0.17824 C 0.23399 0.13727 0.18099 0.15208 0.14844 0.14352 C 0.11589 0.13496 0.10651 0.13843 0.08464 0.12732 C 0.06276 0.11621 0.03099 0.09769 0.01693 0.07639 C 0.00287 0.05509 0.00143 0.02755 3.54167E-6 -1.11111E-6 " pathEditMode="relative" ptsTypes="aaaaaA">
                                      <p:cBhvr>
                                        <p:cTn id="5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9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61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0"/>
                            </p:stCondLst>
                            <p:childTnLst>
                              <p:par>
                                <p:cTn id="6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781 0.07871 C 0.24166 0.0581 0.22565 0.03773 0.20442 0.02083 C 0.1832 0.00394 0.15429 -0.01342 0.1302 -0.02315 C 0.10612 -0.03287 0.07916 -0.0375 0.05989 -0.03704 C 0.04062 -0.03657 0.02434 -0.02708 0.01432 -0.02083 C 0.00429 -0.01458 0.00208 -0.00741 4.79167E-6 -4.44444E-6 " pathEditMode="relative" ptsTypes="aaaaaA">
                                      <p:cBhvr>
                                        <p:cTn id="66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1000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2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5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6000"/>
                            </p:stCondLst>
                            <p:childTnLst>
                              <p:par>
                                <p:cTn id="7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635 0.1551 C 0.09062 0.13565 0.08502 0.11621 0.06901 0.09028 C 0.05299 0.06436 0.02643 0.03218 3.125E-6 7.03704E-6 " pathEditMode="relative" ptsTypes="aaA">
                                      <p:cBhvr>
                                        <p:cTn id="80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2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427 -0.20139 C 0.04349 -0.16644 0.04271 -0.13125 0.04036 -0.10417 C 0.03802 -0.07708 0.03672 -0.05671 0.02995 -0.03935 C 0.02318 -0.02199 0.01159 -0.01111 3.33333E-6 3.7037E-7 " pathEditMode="relative" ptsTypes="aaaA">
                                      <p:cBhvr>
                                        <p:cTn id="86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8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9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91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" grpId="0" animBg="1"/>
      <p:bldP spid="207" grpId="0" animBg="1"/>
      <p:bldP spid="20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3707865"/>
              </p:ext>
            </p:extLst>
          </p:nvPr>
        </p:nvGraphicFramePr>
        <p:xfrm>
          <a:off x="914399" y="906287"/>
          <a:ext cx="10363202" cy="5626735"/>
        </p:xfrm>
        <a:graphic>
          <a:graphicData uri="http://schemas.openxmlformats.org/drawingml/2006/table">
            <a:tbl>
              <a:tblPr/>
              <a:tblGrid>
                <a:gridCol w="46897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1835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1835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41835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41835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53955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algn="ctr" fontAlgn="b"/>
                      <a:endParaRPr lang="en-IN" sz="18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entury Gothic"/>
                        <a:cs typeface="Century Gothic"/>
                      </a:endParaRPr>
                    </a:p>
                  </a:txBody>
                  <a:tcPr marL="36000" marR="36000" marT="36000" marB="3600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algn="ctr" fontAlgn="ctr"/>
                      <a:r>
                        <a:rPr lang="en-IN" sz="1800" b="0" i="0" u="none" strike="noStrik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entury Gothic"/>
                          <a:cs typeface="Century Gothic"/>
                        </a:rPr>
                        <a:t>Q2 FY</a:t>
                      </a:r>
                      <a:r>
                        <a:rPr lang="en-IN" sz="1800" b="0" i="0" u="none" strike="noStrike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entury Gothic"/>
                          <a:cs typeface="Century Gothic"/>
                        </a:rPr>
                        <a:t>18</a:t>
                      </a:r>
                      <a:endParaRPr lang="en-IN" sz="18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entury Gothic"/>
                        <a:cs typeface="Century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algn="ctr" fontAlgn="ctr"/>
                      <a:r>
                        <a:rPr lang="en-IN" sz="1800" b="0" i="0" u="none" strike="noStrik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entury Gothic"/>
                          <a:cs typeface="Century Gothic"/>
                        </a:rPr>
                        <a:t>Q3 FY18</a:t>
                      </a:r>
                      <a:endParaRPr lang="en-IN" sz="18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entury Gothic"/>
                        <a:cs typeface="Century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algn="ctr" fontAlgn="ctr"/>
                      <a:r>
                        <a:rPr lang="en-IN" sz="1800" b="0" i="0" u="none" strike="noStrik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entury Gothic"/>
                          <a:cs typeface="Century Gothic"/>
                        </a:rPr>
                        <a:t>Q4 FY18</a:t>
                      </a:r>
                      <a:endParaRPr lang="en-IN" sz="18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entury Gothic"/>
                        <a:cs typeface="Century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algn="ctr" fontAlgn="ctr"/>
                      <a:r>
                        <a:rPr lang="en-IN" sz="1800" b="0" i="0" u="none" strike="noStrik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entury Gothic"/>
                          <a:cs typeface="Century Gothic"/>
                        </a:rPr>
                        <a:t>Q5 FY18</a:t>
                      </a:r>
                      <a:endParaRPr lang="en-IN" sz="18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entury Gothic"/>
                        <a:cs typeface="Century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3589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algn="l" fontAlgn="b"/>
                      <a:r>
                        <a:rPr lang="en-IN" sz="1800" b="0" i="0" u="none" strike="noStrik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entury Gothic"/>
                          <a:cs typeface="Century Gothic"/>
                        </a:rPr>
                        <a:t>Shareholders‘ Equity</a:t>
                      </a:r>
                      <a:endParaRPr lang="en-IN" sz="18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entury Gothic"/>
                        <a:cs typeface="Century Gothic"/>
                      </a:endParaRPr>
                    </a:p>
                  </a:txBody>
                  <a:tcPr marL="36000" marR="36000" marT="36000" marB="3600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algn="r" defTabSz="914400" rtl="0" eaLnBrk="1" fontAlgn="b" latinLnBrk="0" hangingPunct="1"/>
                      <a:r>
                        <a:rPr lang="en-IN" sz="1800" b="0" i="0" u="none" strike="noStrike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entury Gothic"/>
                          <a:ea typeface="+mn-ea"/>
                          <a:cs typeface="Century Gothic"/>
                        </a:rPr>
                        <a:t>529.8 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algn="r" defTabSz="914400" rtl="0" eaLnBrk="1" fontAlgn="b" latinLnBrk="0" hangingPunct="1"/>
                      <a:r>
                        <a:rPr lang="en-IN" sz="1800" b="0" i="0" u="none" strike="noStrike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entury Gothic"/>
                          <a:ea typeface="+mn-ea"/>
                          <a:cs typeface="Century Gothic"/>
                        </a:rPr>
                        <a:t>1,067.8 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algn="r" defTabSz="914400" rtl="0" eaLnBrk="1" fontAlgn="b" latinLnBrk="0" hangingPunct="1"/>
                      <a:r>
                        <a:rPr lang="en-IN" sz="1800" b="0" i="0" u="none" strike="noStrike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entury Gothic"/>
                          <a:ea typeface="+mn-ea"/>
                          <a:cs typeface="Century Gothic"/>
                        </a:rPr>
                        <a:t>1,294.6 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algn="r" defTabSz="914400" rtl="0" eaLnBrk="1" fontAlgn="b" latinLnBrk="0" hangingPunct="1"/>
                      <a:r>
                        <a:rPr lang="en-IN" sz="1800" b="0" i="0" u="none" strike="noStrike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entury Gothic"/>
                          <a:ea typeface="+mn-ea"/>
                          <a:cs typeface="Century Gothic"/>
                        </a:rPr>
                        <a:t>1,632.4 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3589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algn="l" fontAlgn="b"/>
                      <a:r>
                        <a:rPr lang="en-IN" sz="1800" b="0" i="0" u="none" strike="noStrik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entury Gothic"/>
                          <a:cs typeface="Century Gothic"/>
                        </a:rPr>
                        <a:t>Non–current Liabilities</a:t>
                      </a:r>
                      <a:endParaRPr lang="en-IN" sz="18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entury Gothic"/>
                        <a:cs typeface="Century Gothic"/>
                      </a:endParaRPr>
                    </a:p>
                  </a:txBody>
                  <a:tcPr marL="36000" marR="36000" marT="36000" marB="3600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F2F8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algn="r" defTabSz="914400" rtl="0" eaLnBrk="1" fontAlgn="b" latinLnBrk="0" hangingPunct="1"/>
                      <a:r>
                        <a:rPr lang="en-IN" sz="1800" b="0" i="0" u="none" strike="noStrike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entury Gothic"/>
                          <a:ea typeface="+mn-ea"/>
                          <a:cs typeface="Century Gothic"/>
                        </a:rPr>
                        <a:t>535.0 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F2F8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algn="r" defTabSz="914400" rtl="0" eaLnBrk="1" fontAlgn="b" latinLnBrk="0" hangingPunct="1"/>
                      <a:r>
                        <a:rPr lang="en-IN" sz="1800" b="0" i="0" u="none" strike="noStrike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entury Gothic"/>
                          <a:ea typeface="+mn-ea"/>
                          <a:cs typeface="Century Gothic"/>
                        </a:rPr>
                        <a:t>548.2 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F2F8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algn="r" defTabSz="914400" rtl="0" eaLnBrk="1" fontAlgn="b" latinLnBrk="0" hangingPunct="1"/>
                      <a:r>
                        <a:rPr lang="en-IN" sz="1800" b="0" i="0" u="none" strike="noStrike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entury Gothic"/>
                          <a:ea typeface="+mn-ea"/>
                          <a:cs typeface="Century Gothic"/>
                        </a:rPr>
                        <a:t>513.5 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F2F8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algn="r" defTabSz="914400" rtl="0" eaLnBrk="1" fontAlgn="b" latinLnBrk="0" hangingPunct="1"/>
                      <a:r>
                        <a:rPr lang="en-IN" sz="1800" b="0" i="0" u="none" strike="noStrike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entury Gothic"/>
                          <a:ea typeface="+mn-ea"/>
                          <a:cs typeface="Century Gothic"/>
                        </a:rPr>
                        <a:t>989.0 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F2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3589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algn="l" fontAlgn="b"/>
                      <a:r>
                        <a:rPr lang="en-IN" sz="18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entury Gothic"/>
                          <a:cs typeface="Century Gothic"/>
                        </a:rPr>
                        <a:t>Short–term Borrowings</a:t>
                      </a:r>
                      <a:endParaRPr lang="en-IN" sz="18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entury Gothic"/>
                        <a:cs typeface="Century Gothic"/>
                      </a:endParaRPr>
                    </a:p>
                  </a:txBody>
                  <a:tcPr marL="36000" marR="36000" marT="36000" marB="3600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algn="r" defTabSz="914400" rtl="0" eaLnBrk="1" fontAlgn="b" latinLnBrk="0" hangingPunct="1"/>
                      <a:r>
                        <a:rPr lang="en-IN" sz="1800" b="0" i="0" u="none" strike="noStrik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entury Gothic"/>
                          <a:ea typeface="+mn-ea"/>
                          <a:cs typeface="Century Gothic"/>
                        </a:rPr>
                        <a:t>439.8 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algn="r" defTabSz="914400" rtl="0" eaLnBrk="1" fontAlgn="b" latinLnBrk="0" hangingPunct="1"/>
                      <a:r>
                        <a:rPr lang="en-IN" sz="1800" b="0" i="0" u="none" strike="noStrik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entury Gothic"/>
                          <a:ea typeface="+mn-ea"/>
                          <a:cs typeface="Century Gothic"/>
                        </a:rPr>
                        <a:t>622.7 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algn="r" defTabSz="914400" rtl="0" eaLnBrk="1" fontAlgn="b" latinLnBrk="0" hangingPunct="1"/>
                      <a:r>
                        <a:rPr lang="en-IN" sz="1800" b="0" i="0" u="none" strike="noStrik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entury Gothic"/>
                          <a:ea typeface="+mn-ea"/>
                          <a:cs typeface="Century Gothic"/>
                        </a:rPr>
                        <a:t>720.6 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algn="r" defTabSz="914400" rtl="0" eaLnBrk="1" fontAlgn="b" latinLnBrk="0" hangingPunct="1"/>
                      <a:r>
                        <a:rPr lang="en-IN" sz="1800" b="0" i="0" u="none" strike="noStrik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entury Gothic"/>
                          <a:ea typeface="+mn-ea"/>
                          <a:cs typeface="Century Gothic"/>
                        </a:rPr>
                        <a:t>1,603.8 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3589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algn="l" fontAlgn="b"/>
                      <a:r>
                        <a:rPr lang="en-IN" sz="18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entury Gothic"/>
                          <a:cs typeface="Century Gothic"/>
                        </a:rPr>
                        <a:t>Trade Payables</a:t>
                      </a:r>
                      <a:endParaRPr lang="en-IN" sz="18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entury Gothic"/>
                        <a:cs typeface="Century Gothic"/>
                      </a:endParaRPr>
                    </a:p>
                  </a:txBody>
                  <a:tcPr marL="36000" marR="36000" marT="36000" marB="3600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F2F8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algn="r" defTabSz="914400" rtl="0" eaLnBrk="1" fontAlgn="b" latinLnBrk="0" hangingPunct="1"/>
                      <a:r>
                        <a:rPr lang="en-IN" sz="1800" b="0" i="0" u="none" strike="noStrik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entury Gothic"/>
                          <a:ea typeface="+mn-ea"/>
                          <a:cs typeface="Century Gothic"/>
                        </a:rPr>
                        <a:t>352.9 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F2F8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algn="r" defTabSz="914400" rtl="0" eaLnBrk="1" fontAlgn="b" latinLnBrk="0" hangingPunct="1"/>
                      <a:r>
                        <a:rPr lang="en-IN" sz="1800" b="0" i="0" u="none" strike="noStrik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entury Gothic"/>
                          <a:ea typeface="+mn-ea"/>
                          <a:cs typeface="Century Gothic"/>
                        </a:rPr>
                        <a:t>508.9 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F2F8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algn="r" defTabSz="914400" rtl="0" eaLnBrk="1" fontAlgn="b" latinLnBrk="0" hangingPunct="1"/>
                      <a:r>
                        <a:rPr lang="en-IN" sz="1800" b="0" i="0" u="none" strike="noStrik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entury Gothic"/>
                          <a:ea typeface="+mn-ea"/>
                          <a:cs typeface="Century Gothic"/>
                        </a:rPr>
                        <a:t>760.4 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F2F8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algn="r" defTabSz="914400" rtl="0" eaLnBrk="1" fontAlgn="b" latinLnBrk="0" hangingPunct="1"/>
                      <a:r>
                        <a:rPr lang="en-IN" sz="1800" b="0" i="0" u="none" strike="noStrik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entury Gothic"/>
                          <a:ea typeface="+mn-ea"/>
                          <a:cs typeface="Century Gothic"/>
                        </a:rPr>
                        <a:t>433.7 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F2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3589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algn="l" fontAlgn="b"/>
                      <a:r>
                        <a:rPr lang="en-IN" sz="18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entury Gothic"/>
                          <a:cs typeface="Century Gothic"/>
                        </a:rPr>
                        <a:t>Other Current Liabilities</a:t>
                      </a:r>
                      <a:endParaRPr lang="en-IN" sz="18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entury Gothic"/>
                        <a:cs typeface="Century Gothic"/>
                      </a:endParaRPr>
                    </a:p>
                  </a:txBody>
                  <a:tcPr marL="36000" marR="36000" marT="36000" marB="3600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algn="r" defTabSz="914400" rtl="0" eaLnBrk="1" fontAlgn="b" latinLnBrk="0" hangingPunct="1"/>
                      <a:r>
                        <a:rPr lang="en-IN" sz="1800" b="0" i="0" u="none" strike="noStrik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entury Gothic"/>
                          <a:ea typeface="+mn-ea"/>
                          <a:cs typeface="Century Gothic"/>
                        </a:rPr>
                        <a:t>5.9 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algn="r" defTabSz="914400" rtl="0" eaLnBrk="1" fontAlgn="b" latinLnBrk="0" hangingPunct="1"/>
                      <a:r>
                        <a:rPr lang="en-IN" sz="1800" b="0" i="0" u="none" strike="noStrik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entury Gothic"/>
                          <a:ea typeface="+mn-ea"/>
                          <a:cs typeface="Century Gothic"/>
                        </a:rPr>
                        <a:t>147.3 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algn="r" defTabSz="914400" rtl="0" eaLnBrk="1" fontAlgn="b" latinLnBrk="0" hangingPunct="1"/>
                      <a:r>
                        <a:rPr lang="en-IN" sz="1800" b="0" i="0" u="none" strike="noStrik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entury Gothic"/>
                          <a:ea typeface="+mn-ea"/>
                          <a:cs typeface="Century Gothic"/>
                        </a:rPr>
                        <a:t>289.5 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algn="r" defTabSz="914400" rtl="0" eaLnBrk="1" fontAlgn="b" latinLnBrk="0" hangingPunct="1"/>
                      <a:r>
                        <a:rPr lang="en-IN" sz="1800" b="0" i="0" u="none" strike="noStrik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entury Gothic"/>
                          <a:ea typeface="+mn-ea"/>
                          <a:cs typeface="Century Gothic"/>
                        </a:rPr>
                        <a:t>372.6 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63589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algn="l" fontAlgn="b"/>
                      <a:r>
                        <a:rPr lang="en-IN" sz="18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entury Gothic"/>
                          <a:cs typeface="Century Gothic"/>
                        </a:rPr>
                        <a:t>Short Term Provisions</a:t>
                      </a:r>
                      <a:endParaRPr lang="en-IN" sz="18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entury Gothic"/>
                        <a:cs typeface="Century Gothic"/>
                      </a:endParaRPr>
                    </a:p>
                  </a:txBody>
                  <a:tcPr marL="36000" marR="36000" marT="36000" marB="3600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F2F8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algn="r" defTabSz="914400" rtl="0" eaLnBrk="1" fontAlgn="b" latinLnBrk="0" hangingPunct="1"/>
                      <a:r>
                        <a:rPr lang="en-IN" sz="1800" b="0" i="0" u="none" strike="noStrik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entury Gothic"/>
                          <a:ea typeface="+mn-ea"/>
                          <a:cs typeface="Century Gothic"/>
                        </a:rPr>
                        <a:t>21.4 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F2F8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algn="r" defTabSz="914400" rtl="0" eaLnBrk="1" fontAlgn="b" latinLnBrk="0" hangingPunct="1"/>
                      <a:r>
                        <a:rPr lang="en-IN" sz="1800" b="0" i="0" u="none" strike="noStrik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entury Gothic"/>
                          <a:ea typeface="+mn-ea"/>
                          <a:cs typeface="Century Gothic"/>
                        </a:rPr>
                        <a:t>6.2 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F2F8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algn="r" defTabSz="914400" rtl="0" eaLnBrk="1" fontAlgn="b" latinLnBrk="0" hangingPunct="1"/>
                      <a:r>
                        <a:rPr lang="en-IN" sz="1800" b="0" i="0" u="none" strike="noStrik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entury Gothic"/>
                          <a:ea typeface="+mn-ea"/>
                          <a:cs typeface="Century Gothic"/>
                        </a:rPr>
                        <a:t>15.0 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F2F8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algn="r" defTabSz="914400" rtl="0" eaLnBrk="1" fontAlgn="b" latinLnBrk="0" hangingPunct="1"/>
                      <a:r>
                        <a:rPr lang="en-IN" sz="1800" b="0" i="0" u="none" strike="noStrik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entury Gothic"/>
                          <a:ea typeface="+mn-ea"/>
                          <a:cs typeface="Century Gothic"/>
                        </a:rPr>
                        <a:t>28.0 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F2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63589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algn="l" fontAlgn="b"/>
                      <a:r>
                        <a:rPr lang="en-IN" sz="1800" b="0" i="0" u="none" strike="noStrik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entury Gothic"/>
                          <a:cs typeface="Century Gothic"/>
                        </a:rPr>
                        <a:t>Current Liabilities</a:t>
                      </a:r>
                      <a:endParaRPr lang="en-IN" sz="18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entury Gothic"/>
                        <a:cs typeface="Century Gothic"/>
                      </a:endParaRPr>
                    </a:p>
                  </a:txBody>
                  <a:tcPr marL="36000" marR="36000" marT="36000" marB="3600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algn="r" defTabSz="914400" rtl="0" eaLnBrk="1" fontAlgn="b" latinLnBrk="0" hangingPunct="1"/>
                      <a:r>
                        <a:rPr lang="en-IN" sz="1800" b="0" i="0" u="none" strike="noStrike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entury Gothic"/>
                          <a:ea typeface="+mn-ea"/>
                          <a:cs typeface="Century Gothic"/>
                        </a:rPr>
                        <a:t>820.1 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algn="r" defTabSz="914400" rtl="0" eaLnBrk="1" fontAlgn="b" latinLnBrk="0" hangingPunct="1"/>
                      <a:r>
                        <a:rPr lang="en-IN" sz="1800" b="0" i="0" u="none" strike="noStrike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entury Gothic"/>
                          <a:ea typeface="+mn-ea"/>
                          <a:cs typeface="Century Gothic"/>
                        </a:rPr>
                        <a:t>1,285.0 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algn="r" defTabSz="914400" rtl="0" eaLnBrk="1" fontAlgn="b" latinLnBrk="0" hangingPunct="1"/>
                      <a:r>
                        <a:rPr lang="en-IN" sz="1800" b="0" i="0" u="none" strike="noStrike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entury Gothic"/>
                          <a:ea typeface="+mn-ea"/>
                          <a:cs typeface="Century Gothic"/>
                        </a:rPr>
                        <a:t>1,785.5 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algn="r" defTabSz="914400" rtl="0" eaLnBrk="1" fontAlgn="b" latinLnBrk="0" hangingPunct="1"/>
                      <a:r>
                        <a:rPr lang="en-IN" sz="1800" b="0" i="0" u="none" strike="noStrike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entury Gothic"/>
                          <a:ea typeface="+mn-ea"/>
                          <a:cs typeface="Century Gothic"/>
                        </a:rPr>
                        <a:t>2,438.1 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63589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algn="l" fontAlgn="b"/>
                      <a:r>
                        <a:rPr lang="en-IN" sz="1800" b="1" i="0" u="none" strike="noStrik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entury Gothic"/>
                          <a:cs typeface="Century Gothic"/>
                        </a:rPr>
                        <a:t>Total Liabilities</a:t>
                      </a:r>
                      <a:endParaRPr lang="en-IN" sz="1800" b="1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entury Gothic"/>
                        <a:cs typeface="Century Gothic"/>
                      </a:endParaRPr>
                    </a:p>
                  </a:txBody>
                  <a:tcPr marL="36000" marR="36000" marT="36000" marB="3600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F2F8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algn="r" defTabSz="914400" rtl="0" eaLnBrk="1" fontAlgn="b" latinLnBrk="0" hangingPunct="1"/>
                      <a:r>
                        <a:rPr lang="en-IN" sz="1800" b="0" i="0" u="none" strike="noStrike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entury Gothic"/>
                          <a:ea typeface="+mn-ea"/>
                          <a:cs typeface="Century Gothic"/>
                        </a:rPr>
                        <a:t>1,760.4 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F2F8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algn="r" defTabSz="914400" rtl="0" eaLnBrk="1" fontAlgn="b" latinLnBrk="0" hangingPunct="1"/>
                      <a:r>
                        <a:rPr lang="en-IN" sz="1800" b="0" i="0" u="none" strike="noStrike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entury Gothic"/>
                          <a:ea typeface="+mn-ea"/>
                          <a:cs typeface="Century Gothic"/>
                        </a:rPr>
                        <a:t>2,678.1 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F2F8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algn="r" defTabSz="914400" rtl="0" eaLnBrk="1" fontAlgn="b" latinLnBrk="0" hangingPunct="1"/>
                      <a:r>
                        <a:rPr lang="en-IN" sz="1800" b="0" i="0" u="none" strike="noStrike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entury Gothic"/>
                          <a:ea typeface="+mn-ea"/>
                          <a:cs typeface="Century Gothic"/>
                        </a:rPr>
                        <a:t>3,316.3 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F2F8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algn="r" defTabSz="914400" rtl="0" eaLnBrk="1" fontAlgn="b" latinLnBrk="0" hangingPunct="1"/>
                      <a:r>
                        <a:rPr lang="en-IN" sz="1800" b="1" i="0" u="none" strike="noStrike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entury Gothic"/>
                          <a:ea typeface="+mn-ea"/>
                          <a:cs typeface="Century Gothic"/>
                        </a:rPr>
                        <a:t>4,730.4 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F2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1680311" y="214922"/>
            <a:ext cx="8754452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400" dirty="0" smtClean="0">
                <a:latin typeface="Century Gothic"/>
                <a:cs typeface="Century Gothic"/>
              </a:rPr>
              <a:t>Balance Sheet KPIs</a:t>
            </a:r>
            <a:endParaRPr lang="en-US" sz="3400" dirty="0">
              <a:solidFill>
                <a:schemeClr val="tx1">
                  <a:lumMod val="65000"/>
                  <a:lumOff val="35000"/>
                </a:schemeClr>
              </a:solidFill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2734482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152271"/>
      </a:accent1>
      <a:accent2>
        <a:srgbClr val="00A39A"/>
      </a:accent2>
      <a:accent3>
        <a:srgbClr val="23AC38"/>
      </a:accent3>
      <a:accent4>
        <a:srgbClr val="7DC3E7"/>
      </a:accent4>
      <a:accent5>
        <a:srgbClr val="00A5D3"/>
      </a:accent5>
      <a:accent6>
        <a:srgbClr val="182D8A"/>
      </a:accent6>
      <a:hlink>
        <a:srgbClr val="959394"/>
      </a:hlink>
      <a:folHlink>
        <a:srgbClr val="80008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1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152271"/>
    </a:accent1>
    <a:accent2>
      <a:srgbClr val="00A39A"/>
    </a:accent2>
    <a:accent3>
      <a:srgbClr val="23AC38"/>
    </a:accent3>
    <a:accent4>
      <a:srgbClr val="7DC3E7"/>
    </a:accent4>
    <a:accent5>
      <a:srgbClr val="00A5D3"/>
    </a:accent5>
    <a:accent6>
      <a:srgbClr val="182D8A"/>
    </a:accent6>
    <a:hlink>
      <a:srgbClr val="959394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5836</TotalTime>
  <Words>1452</Words>
  <Application>Microsoft Macintosh PowerPoint</Application>
  <PresentationFormat>Custom</PresentationFormat>
  <Paragraphs>837</Paragraphs>
  <Slides>20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>You Exec (https://youexec.com/plus)</Manager>
  <Company>You Exec (https://youexec.com/plus)</Company>
  <LinksUpToDate>false</LinksUpToDate>
  <SharedDoc>false</SharedDoc>
  <HyperlinkBase>You Exec (https://youexec.com/plus)</HyperlinkBase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 Exec (https://youexec.com/plus)</dc:title>
  <dc:subject>You Exec (https://youexec.com/plus)</dc:subject>
  <dc:creator>You Exec (https://youexec.com/plus)</dc:creator>
  <cp:keywords>You Exec (https://youexec.com/plus)</cp:keywords>
  <dc:description>You Exec (https://youexec.com/plus)</dc:description>
  <cp:lastModifiedBy>Ashley Guo</cp:lastModifiedBy>
  <cp:revision>838</cp:revision>
  <dcterms:created xsi:type="dcterms:W3CDTF">2017-06-13T08:46:40Z</dcterms:created>
  <dcterms:modified xsi:type="dcterms:W3CDTF">2019-03-16T20:09:07Z</dcterms:modified>
  <cp:category>You Exec (https://youexec.com/plus)</cp:category>
</cp:coreProperties>
</file>