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5" r:id="rId2"/>
    <p:sldId id="315" r:id="rId3"/>
    <p:sldId id="297" r:id="rId4"/>
    <p:sldId id="323" r:id="rId5"/>
    <p:sldId id="310" r:id="rId6"/>
    <p:sldId id="319" r:id="rId7"/>
    <p:sldId id="320" r:id="rId8"/>
    <p:sldId id="276" r:id="rId9"/>
    <p:sldId id="256" r:id="rId10"/>
    <p:sldId id="308" r:id="rId11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521415D9-36F7-43E2-AB2F-B90AF26B5E84}">
      <p14:sectionLst xmlns:p14="http://schemas.microsoft.com/office/powerpoint/2010/main">
        <p14:section name="Default Section" id="{0AAAA23C-0014-0247-80B4-7EF99D5E8728}">
          <p14:sldIdLst>
            <p14:sldId id="295"/>
            <p14:sldId id="315"/>
            <p14:sldId id="297"/>
            <p14:sldId id="323"/>
            <p14:sldId id="310"/>
            <p14:sldId id="319"/>
            <p14:sldId id="320"/>
            <p14:sldId id="276"/>
            <p14:sldId id="256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4" pos="2418" userDrawn="1">
          <p15:clr>
            <a:srgbClr val="A4A3A4"/>
          </p15:clr>
        </p15:guide>
        <p15:guide id="15" pos="1012" userDrawn="1">
          <p15:clr>
            <a:srgbClr val="A4A3A4"/>
          </p15:clr>
        </p15:guide>
        <p15:guide id="16" pos="14801" userDrawn="1">
          <p15:clr>
            <a:srgbClr val="A4A3A4"/>
          </p15:clr>
        </p15:guide>
        <p15:guide id="17" orient="horz" pos="5862" userDrawn="1">
          <p15:clr>
            <a:srgbClr val="A4A3A4"/>
          </p15:clr>
        </p15:guide>
        <p15:guide id="19" pos="6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6095"/>
    <a:srgbClr val="000000"/>
    <a:srgbClr val="3B79BD"/>
    <a:srgbClr val="4184CD"/>
    <a:srgbClr val="D2DDE5"/>
    <a:srgbClr val="566178"/>
    <a:srgbClr val="6FBAD4"/>
    <a:srgbClr val="DBE2EC"/>
    <a:srgbClr val="E6E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/>
    <p:restoredTop sz="91358"/>
  </p:normalViewPr>
  <p:slideViewPr>
    <p:cSldViewPr showGuides="1">
      <p:cViewPr varScale="1">
        <p:scale>
          <a:sx n="42" d="100"/>
          <a:sy n="42" d="100"/>
        </p:scale>
        <p:origin x="784" y="176"/>
      </p:cViewPr>
      <p:guideLst>
        <p:guide pos="2418"/>
        <p:guide pos="1012"/>
        <p:guide pos="14801"/>
        <p:guide orient="horz" pos="5862"/>
        <p:guide pos="6546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4/26/19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0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9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1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758084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758084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758084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758084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724776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724776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724776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724776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8B2E89E-79F3-E34F-B45F-E5A493AE2EF3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63BE8-E261-9648-B335-250979694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3274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FA70-3347-432C-8629-529159C9E850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  <p:sldLayoutId id="2147483878" r:id="rId5"/>
    <p:sldLayoutId id="2147483879" r:id="rId6"/>
    <p:sldLayoutId id="2147483885" r:id="rId7"/>
    <p:sldLayoutId id="2147483886" r:id="rId8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36EDB62-524F-6E4F-9DF8-5BE73318108F}"/>
              </a:ext>
            </a:extLst>
          </p:cNvPr>
          <p:cNvSpPr/>
          <p:nvPr/>
        </p:nvSpPr>
        <p:spPr bwMode="auto">
          <a:xfrm rot="9073270">
            <a:off x="15350516" y="-286045"/>
            <a:ext cx="8046521" cy="8186953"/>
          </a:xfrm>
          <a:custGeom>
            <a:avLst/>
            <a:gdLst>
              <a:gd name="connsiteX0" fmla="*/ 135904 w 7004839"/>
              <a:gd name="connsiteY0" fmla="*/ 2589127 h 7126397"/>
              <a:gd name="connsiteX1" fmla="*/ 135904 w 7004839"/>
              <a:gd name="connsiteY1" fmla="*/ 4537270 h 7126397"/>
              <a:gd name="connsiteX2" fmla="*/ 112185 w 7004839"/>
              <a:gd name="connsiteY2" fmla="*/ 4453745 h 7126397"/>
              <a:gd name="connsiteX3" fmla="*/ 0 w 7004839"/>
              <a:gd name="connsiteY3" fmla="*/ 3563198 h 7126397"/>
              <a:gd name="connsiteX4" fmla="*/ 112185 w 7004839"/>
              <a:gd name="connsiteY4" fmla="*/ 2672651 h 7126397"/>
              <a:gd name="connsiteX5" fmla="*/ 6776507 w 7004839"/>
              <a:gd name="connsiteY5" fmla="*/ 2030344 h 7126397"/>
              <a:gd name="connsiteX6" fmla="*/ 6846753 w 7004839"/>
              <a:gd name="connsiteY6" fmla="*/ 2176166 h 7126397"/>
              <a:gd name="connsiteX7" fmla="*/ 6966579 w 7004839"/>
              <a:gd name="connsiteY7" fmla="*/ 2503555 h 7126397"/>
              <a:gd name="connsiteX8" fmla="*/ 7004839 w 7004839"/>
              <a:gd name="connsiteY8" fmla="*/ 2638288 h 7126397"/>
              <a:gd name="connsiteX9" fmla="*/ 7004839 w 7004839"/>
              <a:gd name="connsiteY9" fmla="*/ 4488109 h 7126397"/>
              <a:gd name="connsiteX10" fmla="*/ 6966579 w 7004839"/>
              <a:gd name="connsiteY10" fmla="*/ 4622842 h 7126397"/>
              <a:gd name="connsiteX11" fmla="*/ 6846753 w 7004839"/>
              <a:gd name="connsiteY11" fmla="*/ 4950231 h 7126397"/>
              <a:gd name="connsiteX12" fmla="*/ 6776507 w 7004839"/>
              <a:gd name="connsiteY12" fmla="*/ 5096053 h 7126397"/>
              <a:gd name="connsiteX13" fmla="*/ 593833 w 7004839"/>
              <a:gd name="connsiteY13" fmla="*/ 1595133 h 7126397"/>
              <a:gd name="connsiteX14" fmla="*/ 593833 w 7004839"/>
              <a:gd name="connsiteY14" fmla="*/ 5531264 h 7126397"/>
              <a:gd name="connsiteX15" fmla="*/ 430082 w 7004839"/>
              <a:gd name="connsiteY15" fmla="*/ 5261722 h 7126397"/>
              <a:gd name="connsiteX16" fmla="*/ 365501 w 7004839"/>
              <a:gd name="connsiteY16" fmla="*/ 5127661 h 7126397"/>
              <a:gd name="connsiteX17" fmla="*/ 365501 w 7004839"/>
              <a:gd name="connsiteY17" fmla="*/ 1998736 h 7126397"/>
              <a:gd name="connsiteX18" fmla="*/ 430082 w 7004839"/>
              <a:gd name="connsiteY18" fmla="*/ 1864674 h 7126397"/>
              <a:gd name="connsiteX19" fmla="*/ 6318577 w 7004839"/>
              <a:gd name="connsiteY19" fmla="*/ 1303906 h 7126397"/>
              <a:gd name="connsiteX20" fmla="*/ 6518211 w 7004839"/>
              <a:gd name="connsiteY20" fmla="*/ 1570872 h 7126397"/>
              <a:gd name="connsiteX21" fmla="*/ 6546909 w 7004839"/>
              <a:gd name="connsiteY21" fmla="*/ 1618111 h 7126397"/>
              <a:gd name="connsiteX22" fmla="*/ 6546909 w 7004839"/>
              <a:gd name="connsiteY22" fmla="*/ 5508286 h 7126397"/>
              <a:gd name="connsiteX23" fmla="*/ 6518211 w 7004839"/>
              <a:gd name="connsiteY23" fmla="*/ 5555524 h 7126397"/>
              <a:gd name="connsiteX24" fmla="*/ 6318577 w 7004839"/>
              <a:gd name="connsiteY24" fmla="*/ 5822491 h 7126397"/>
              <a:gd name="connsiteX25" fmla="*/ 1051761 w 7004839"/>
              <a:gd name="connsiteY25" fmla="*/ 1036168 h 7126397"/>
              <a:gd name="connsiteX26" fmla="*/ 1051761 w 7004839"/>
              <a:gd name="connsiteY26" fmla="*/ 6090229 h 7126397"/>
              <a:gd name="connsiteX27" fmla="*/ 1043693 w 7004839"/>
              <a:gd name="connsiteY27" fmla="*/ 6082896 h 7126397"/>
              <a:gd name="connsiteX28" fmla="*/ 823430 w 7004839"/>
              <a:gd name="connsiteY28" fmla="*/ 5840545 h 7126397"/>
              <a:gd name="connsiteX29" fmla="*/ 823430 w 7004839"/>
              <a:gd name="connsiteY29" fmla="*/ 1285851 h 7126397"/>
              <a:gd name="connsiteX30" fmla="*/ 1043693 w 7004839"/>
              <a:gd name="connsiteY30" fmla="*/ 1043500 h 7126397"/>
              <a:gd name="connsiteX31" fmla="*/ 5860648 w 7004839"/>
              <a:gd name="connsiteY31" fmla="*/ 841332 h 7126397"/>
              <a:gd name="connsiteX32" fmla="*/ 6083089 w 7004839"/>
              <a:gd name="connsiteY32" fmla="*/ 1043500 h 7126397"/>
              <a:gd name="connsiteX33" fmla="*/ 6088981 w 7004839"/>
              <a:gd name="connsiteY33" fmla="*/ 1049983 h 7126397"/>
              <a:gd name="connsiteX34" fmla="*/ 6088981 w 7004839"/>
              <a:gd name="connsiteY34" fmla="*/ 6076413 h 7126397"/>
              <a:gd name="connsiteX35" fmla="*/ 6083089 w 7004839"/>
              <a:gd name="connsiteY35" fmla="*/ 6082896 h 7126397"/>
              <a:gd name="connsiteX36" fmla="*/ 5860648 w 7004839"/>
              <a:gd name="connsiteY36" fmla="*/ 6285064 h 7126397"/>
              <a:gd name="connsiteX37" fmla="*/ 1509690 w 7004839"/>
              <a:gd name="connsiteY37" fmla="*/ 654274 h 7126397"/>
              <a:gd name="connsiteX38" fmla="*/ 1509690 w 7004839"/>
              <a:gd name="connsiteY38" fmla="*/ 6472123 h 7126397"/>
              <a:gd name="connsiteX39" fmla="*/ 1296744 w 7004839"/>
              <a:gd name="connsiteY39" fmla="*/ 6312884 h 7126397"/>
              <a:gd name="connsiteX40" fmla="*/ 1281359 w 7004839"/>
              <a:gd name="connsiteY40" fmla="*/ 6298902 h 7126397"/>
              <a:gd name="connsiteX41" fmla="*/ 1281359 w 7004839"/>
              <a:gd name="connsiteY41" fmla="*/ 827495 h 7126397"/>
              <a:gd name="connsiteX42" fmla="*/ 1296744 w 7004839"/>
              <a:gd name="connsiteY42" fmla="*/ 813513 h 7126397"/>
              <a:gd name="connsiteX43" fmla="*/ 5402719 w 7004839"/>
              <a:gd name="connsiteY43" fmla="*/ 515430 h 7126397"/>
              <a:gd name="connsiteX44" fmla="*/ 5555717 w 7004839"/>
              <a:gd name="connsiteY44" fmla="*/ 608378 h 7126397"/>
              <a:gd name="connsiteX45" fmla="*/ 5631051 w 7004839"/>
              <a:gd name="connsiteY45" fmla="*/ 664712 h 7126397"/>
              <a:gd name="connsiteX46" fmla="*/ 5631051 w 7004839"/>
              <a:gd name="connsiteY46" fmla="*/ 6461684 h 7126397"/>
              <a:gd name="connsiteX47" fmla="*/ 5555717 w 7004839"/>
              <a:gd name="connsiteY47" fmla="*/ 6518018 h 7126397"/>
              <a:gd name="connsiteX48" fmla="*/ 5402719 w 7004839"/>
              <a:gd name="connsiteY48" fmla="*/ 6610967 h 7126397"/>
              <a:gd name="connsiteX49" fmla="*/ 1967617 w 7004839"/>
              <a:gd name="connsiteY49" fmla="*/ 377264 h 7126397"/>
              <a:gd name="connsiteX50" fmla="*/ 1967618 w 7004839"/>
              <a:gd name="connsiteY50" fmla="*/ 6749133 h 7126397"/>
              <a:gd name="connsiteX51" fmla="*/ 1864867 w 7004839"/>
              <a:gd name="connsiteY51" fmla="*/ 6696507 h 7126397"/>
              <a:gd name="connsiteX52" fmla="*/ 1739286 w 7004839"/>
              <a:gd name="connsiteY52" fmla="*/ 6620214 h 7126397"/>
              <a:gd name="connsiteX53" fmla="*/ 1739285 w 7004839"/>
              <a:gd name="connsiteY53" fmla="*/ 506182 h 7126397"/>
              <a:gd name="connsiteX54" fmla="*/ 1864867 w 7004839"/>
              <a:gd name="connsiteY54" fmla="*/ 429889 h 7126397"/>
              <a:gd name="connsiteX55" fmla="*/ 4944790 w 7004839"/>
              <a:gd name="connsiteY55" fmla="*/ 277615 h 7126397"/>
              <a:gd name="connsiteX56" fmla="*/ 4950424 w 7004839"/>
              <a:gd name="connsiteY56" fmla="*/ 279836 h 7126397"/>
              <a:gd name="connsiteX57" fmla="*/ 5108269 w 7004839"/>
              <a:gd name="connsiteY57" fmla="*/ 351196 h 7126397"/>
              <a:gd name="connsiteX58" fmla="*/ 5173122 w 7004839"/>
              <a:gd name="connsiteY58" fmla="*/ 384412 h 7126397"/>
              <a:gd name="connsiteX59" fmla="*/ 5173122 w 7004839"/>
              <a:gd name="connsiteY59" fmla="*/ 6741984 h 7126397"/>
              <a:gd name="connsiteX60" fmla="*/ 5108269 w 7004839"/>
              <a:gd name="connsiteY60" fmla="*/ 6775200 h 7126397"/>
              <a:gd name="connsiteX61" fmla="*/ 4950424 w 7004839"/>
              <a:gd name="connsiteY61" fmla="*/ 6846560 h 7126397"/>
              <a:gd name="connsiteX62" fmla="*/ 4944790 w 7004839"/>
              <a:gd name="connsiteY62" fmla="*/ 6848781 h 7126397"/>
              <a:gd name="connsiteX63" fmla="*/ 2425547 w 7004839"/>
              <a:gd name="connsiteY63" fmla="*/ 186470 h 7126397"/>
              <a:gd name="connsiteX64" fmla="*/ 2425547 w 7004839"/>
              <a:gd name="connsiteY64" fmla="*/ 6939926 h 7126397"/>
              <a:gd name="connsiteX65" fmla="*/ 2338178 w 7004839"/>
              <a:gd name="connsiteY65" fmla="*/ 6910363 h 7126397"/>
              <a:gd name="connsiteX66" fmla="*/ 2197215 w 7004839"/>
              <a:gd name="connsiteY66" fmla="*/ 6854783 h 7126397"/>
              <a:gd name="connsiteX67" fmla="*/ 2197215 w 7004839"/>
              <a:gd name="connsiteY67" fmla="*/ 271613 h 7126397"/>
              <a:gd name="connsiteX68" fmla="*/ 2338178 w 7004839"/>
              <a:gd name="connsiteY68" fmla="*/ 216033 h 7126397"/>
              <a:gd name="connsiteX69" fmla="*/ 4486861 w 7004839"/>
              <a:gd name="connsiteY69" fmla="*/ 121341 h 7126397"/>
              <a:gd name="connsiteX70" fmla="*/ 4623035 w 7004839"/>
              <a:gd name="connsiteY70" fmla="*/ 160010 h 7126397"/>
              <a:gd name="connsiteX71" fmla="*/ 4715193 w 7004839"/>
              <a:gd name="connsiteY71" fmla="*/ 191193 h 7126397"/>
              <a:gd name="connsiteX72" fmla="*/ 4715193 w 7004839"/>
              <a:gd name="connsiteY72" fmla="*/ 6935203 h 7126397"/>
              <a:gd name="connsiteX73" fmla="*/ 4623035 w 7004839"/>
              <a:gd name="connsiteY73" fmla="*/ 6966386 h 7126397"/>
              <a:gd name="connsiteX74" fmla="*/ 4486861 w 7004839"/>
              <a:gd name="connsiteY74" fmla="*/ 7005055 h 7126397"/>
              <a:gd name="connsiteX75" fmla="*/ 2883476 w 7004839"/>
              <a:gd name="connsiteY75" fmla="*/ 65375 h 7126397"/>
              <a:gd name="connsiteX76" fmla="*/ 2883476 w 7004839"/>
              <a:gd name="connsiteY76" fmla="*/ 7061021 h 7126397"/>
              <a:gd name="connsiteX77" fmla="*/ 2845243 w 7004839"/>
              <a:gd name="connsiteY77" fmla="*/ 7054194 h 7126397"/>
              <a:gd name="connsiteX78" fmla="*/ 2672844 w 7004839"/>
              <a:gd name="connsiteY78" fmla="*/ 7014404 h 7126397"/>
              <a:gd name="connsiteX79" fmla="*/ 2655144 w 7004839"/>
              <a:gd name="connsiteY79" fmla="*/ 7009378 h 7126397"/>
              <a:gd name="connsiteX80" fmla="*/ 2655144 w 7004839"/>
              <a:gd name="connsiteY80" fmla="*/ 117018 h 7126397"/>
              <a:gd name="connsiteX81" fmla="*/ 2672844 w 7004839"/>
              <a:gd name="connsiteY81" fmla="*/ 111992 h 7126397"/>
              <a:gd name="connsiteX82" fmla="*/ 2845243 w 7004839"/>
              <a:gd name="connsiteY82" fmla="*/ 72203 h 7126397"/>
              <a:gd name="connsiteX83" fmla="*/ 4028932 w 7004839"/>
              <a:gd name="connsiteY83" fmla="*/ 31065 h 7126397"/>
              <a:gd name="connsiteX84" fmla="*/ 4106061 w 7004839"/>
              <a:gd name="connsiteY84" fmla="*/ 40866 h 7126397"/>
              <a:gd name="connsiteX85" fmla="*/ 4257264 w 7004839"/>
              <a:gd name="connsiteY85" fmla="*/ 67868 h 7126397"/>
              <a:gd name="connsiteX86" fmla="*/ 4257264 w 7004839"/>
              <a:gd name="connsiteY86" fmla="*/ 7058529 h 7126397"/>
              <a:gd name="connsiteX87" fmla="*/ 4106061 w 7004839"/>
              <a:gd name="connsiteY87" fmla="*/ 7085531 h 7126397"/>
              <a:gd name="connsiteX88" fmla="*/ 4028932 w 7004839"/>
              <a:gd name="connsiteY88" fmla="*/ 7095331 h 7126397"/>
              <a:gd name="connsiteX89" fmla="*/ 3341405 w 7004839"/>
              <a:gd name="connsiteY89" fmla="*/ 7380 h 7126397"/>
              <a:gd name="connsiteX90" fmla="*/ 3341405 w 7004839"/>
              <a:gd name="connsiteY90" fmla="*/ 7119016 h 7126397"/>
              <a:gd name="connsiteX91" fmla="*/ 3199055 w 7004839"/>
              <a:gd name="connsiteY91" fmla="*/ 7108192 h 7126397"/>
              <a:gd name="connsiteX92" fmla="*/ 3113073 w 7004839"/>
              <a:gd name="connsiteY92" fmla="*/ 7097266 h 7126397"/>
              <a:gd name="connsiteX93" fmla="*/ 3113073 w 7004839"/>
              <a:gd name="connsiteY93" fmla="*/ 29130 h 7126397"/>
              <a:gd name="connsiteX94" fmla="*/ 3199055 w 7004839"/>
              <a:gd name="connsiteY94" fmla="*/ 18205 h 7126397"/>
              <a:gd name="connsiteX95" fmla="*/ 3571002 w 7004839"/>
              <a:gd name="connsiteY95" fmla="*/ 0 h 7126397"/>
              <a:gd name="connsiteX96" fmla="*/ 3746763 w 7004839"/>
              <a:gd name="connsiteY96" fmla="*/ 4444 h 7126397"/>
              <a:gd name="connsiteX97" fmla="*/ 3799334 w 7004839"/>
              <a:gd name="connsiteY97" fmla="*/ 8441 h 7126397"/>
              <a:gd name="connsiteX98" fmla="*/ 3799334 w 7004839"/>
              <a:gd name="connsiteY98" fmla="*/ 7117955 h 7126397"/>
              <a:gd name="connsiteX99" fmla="*/ 3746763 w 7004839"/>
              <a:gd name="connsiteY99" fmla="*/ 7121952 h 7126397"/>
              <a:gd name="connsiteX100" fmla="*/ 3571002 w 7004839"/>
              <a:gd name="connsiteY100" fmla="*/ 7126397 h 712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004839" h="7126397">
                <a:moveTo>
                  <a:pt x="135904" y="2589127"/>
                </a:moveTo>
                <a:lnTo>
                  <a:pt x="135904" y="4537270"/>
                </a:lnTo>
                <a:lnTo>
                  <a:pt x="112185" y="4453745"/>
                </a:lnTo>
                <a:cubicBezTo>
                  <a:pt x="38950" y="4169103"/>
                  <a:pt x="0" y="3870699"/>
                  <a:pt x="0" y="3563198"/>
                </a:cubicBezTo>
                <a:cubicBezTo>
                  <a:pt x="0" y="3255697"/>
                  <a:pt x="38950" y="2957293"/>
                  <a:pt x="112185" y="2672651"/>
                </a:cubicBezTo>
                <a:close/>
                <a:moveTo>
                  <a:pt x="6776507" y="2030344"/>
                </a:moveTo>
                <a:lnTo>
                  <a:pt x="6846753" y="2176166"/>
                </a:lnTo>
                <a:cubicBezTo>
                  <a:pt x="6891832" y="2282745"/>
                  <a:pt x="6931874" y="2391974"/>
                  <a:pt x="6966579" y="2503555"/>
                </a:cubicBezTo>
                <a:lnTo>
                  <a:pt x="7004839" y="2638288"/>
                </a:lnTo>
                <a:lnTo>
                  <a:pt x="7004839" y="4488109"/>
                </a:lnTo>
                <a:lnTo>
                  <a:pt x="6966579" y="4622842"/>
                </a:lnTo>
                <a:cubicBezTo>
                  <a:pt x="6931874" y="4734422"/>
                  <a:pt x="6891832" y="4843651"/>
                  <a:pt x="6846753" y="4950231"/>
                </a:cubicBezTo>
                <a:lnTo>
                  <a:pt x="6776507" y="5096053"/>
                </a:lnTo>
                <a:close/>
                <a:moveTo>
                  <a:pt x="593833" y="1595133"/>
                </a:moveTo>
                <a:lnTo>
                  <a:pt x="593833" y="5531264"/>
                </a:lnTo>
                <a:lnTo>
                  <a:pt x="430082" y="5261722"/>
                </a:lnTo>
                <a:lnTo>
                  <a:pt x="365501" y="5127661"/>
                </a:lnTo>
                <a:lnTo>
                  <a:pt x="365501" y="1998736"/>
                </a:lnTo>
                <a:lnTo>
                  <a:pt x="430082" y="1864674"/>
                </a:lnTo>
                <a:close/>
                <a:moveTo>
                  <a:pt x="6318577" y="1303906"/>
                </a:moveTo>
                <a:lnTo>
                  <a:pt x="6518211" y="1570872"/>
                </a:lnTo>
                <a:lnTo>
                  <a:pt x="6546909" y="1618111"/>
                </a:lnTo>
                <a:lnTo>
                  <a:pt x="6546909" y="5508286"/>
                </a:lnTo>
                <a:lnTo>
                  <a:pt x="6518211" y="5555524"/>
                </a:lnTo>
                <a:lnTo>
                  <a:pt x="6318577" y="5822491"/>
                </a:lnTo>
                <a:close/>
                <a:moveTo>
                  <a:pt x="1051761" y="1036168"/>
                </a:moveTo>
                <a:lnTo>
                  <a:pt x="1051761" y="6090229"/>
                </a:lnTo>
                <a:lnTo>
                  <a:pt x="1043693" y="6082896"/>
                </a:lnTo>
                <a:lnTo>
                  <a:pt x="823430" y="5840545"/>
                </a:lnTo>
                <a:lnTo>
                  <a:pt x="823430" y="1285851"/>
                </a:lnTo>
                <a:lnTo>
                  <a:pt x="1043693" y="1043500"/>
                </a:lnTo>
                <a:close/>
                <a:moveTo>
                  <a:pt x="5860648" y="841332"/>
                </a:moveTo>
                <a:lnTo>
                  <a:pt x="6083089" y="1043500"/>
                </a:lnTo>
                <a:lnTo>
                  <a:pt x="6088981" y="1049983"/>
                </a:lnTo>
                <a:lnTo>
                  <a:pt x="6088981" y="6076413"/>
                </a:lnTo>
                <a:lnTo>
                  <a:pt x="6083089" y="6082896"/>
                </a:lnTo>
                <a:lnTo>
                  <a:pt x="5860648" y="6285064"/>
                </a:lnTo>
                <a:close/>
                <a:moveTo>
                  <a:pt x="1509690" y="654274"/>
                </a:moveTo>
                <a:lnTo>
                  <a:pt x="1509690" y="6472123"/>
                </a:lnTo>
                <a:lnTo>
                  <a:pt x="1296744" y="6312884"/>
                </a:lnTo>
                <a:lnTo>
                  <a:pt x="1281359" y="6298902"/>
                </a:lnTo>
                <a:lnTo>
                  <a:pt x="1281359" y="827495"/>
                </a:lnTo>
                <a:lnTo>
                  <a:pt x="1296744" y="813513"/>
                </a:lnTo>
                <a:close/>
                <a:moveTo>
                  <a:pt x="5402719" y="515430"/>
                </a:moveTo>
                <a:lnTo>
                  <a:pt x="5555717" y="608378"/>
                </a:lnTo>
                <a:lnTo>
                  <a:pt x="5631051" y="664712"/>
                </a:lnTo>
                <a:lnTo>
                  <a:pt x="5631051" y="6461684"/>
                </a:lnTo>
                <a:lnTo>
                  <a:pt x="5555717" y="6518018"/>
                </a:lnTo>
                <a:lnTo>
                  <a:pt x="5402719" y="6610967"/>
                </a:lnTo>
                <a:close/>
                <a:moveTo>
                  <a:pt x="1967617" y="377264"/>
                </a:moveTo>
                <a:lnTo>
                  <a:pt x="1967618" y="6749133"/>
                </a:lnTo>
                <a:lnTo>
                  <a:pt x="1864867" y="6696507"/>
                </a:lnTo>
                <a:lnTo>
                  <a:pt x="1739286" y="6620214"/>
                </a:lnTo>
                <a:lnTo>
                  <a:pt x="1739285" y="506182"/>
                </a:lnTo>
                <a:lnTo>
                  <a:pt x="1864867" y="429889"/>
                </a:lnTo>
                <a:close/>
                <a:moveTo>
                  <a:pt x="4944790" y="277615"/>
                </a:moveTo>
                <a:lnTo>
                  <a:pt x="4950424" y="279836"/>
                </a:lnTo>
                <a:cubicBezTo>
                  <a:pt x="5003714" y="302376"/>
                  <a:pt x="5056341" y="326175"/>
                  <a:pt x="5108269" y="351196"/>
                </a:cubicBezTo>
                <a:lnTo>
                  <a:pt x="5173122" y="384412"/>
                </a:lnTo>
                <a:lnTo>
                  <a:pt x="5173122" y="6741984"/>
                </a:lnTo>
                <a:lnTo>
                  <a:pt x="5108269" y="6775200"/>
                </a:lnTo>
                <a:cubicBezTo>
                  <a:pt x="5056341" y="6800221"/>
                  <a:pt x="5003714" y="6824020"/>
                  <a:pt x="4950424" y="6846560"/>
                </a:cubicBezTo>
                <a:lnTo>
                  <a:pt x="4944790" y="6848781"/>
                </a:lnTo>
                <a:close/>
                <a:moveTo>
                  <a:pt x="2425547" y="186470"/>
                </a:moveTo>
                <a:lnTo>
                  <a:pt x="2425547" y="6939926"/>
                </a:lnTo>
                <a:lnTo>
                  <a:pt x="2338178" y="6910363"/>
                </a:lnTo>
                <a:lnTo>
                  <a:pt x="2197215" y="6854783"/>
                </a:lnTo>
                <a:lnTo>
                  <a:pt x="2197215" y="271613"/>
                </a:lnTo>
                <a:lnTo>
                  <a:pt x="2338178" y="216033"/>
                </a:lnTo>
                <a:close/>
                <a:moveTo>
                  <a:pt x="4486861" y="121341"/>
                </a:moveTo>
                <a:lnTo>
                  <a:pt x="4623035" y="160010"/>
                </a:lnTo>
                <a:lnTo>
                  <a:pt x="4715193" y="191193"/>
                </a:lnTo>
                <a:lnTo>
                  <a:pt x="4715193" y="6935203"/>
                </a:lnTo>
                <a:lnTo>
                  <a:pt x="4623035" y="6966386"/>
                </a:lnTo>
                <a:lnTo>
                  <a:pt x="4486861" y="7005055"/>
                </a:lnTo>
                <a:close/>
                <a:moveTo>
                  <a:pt x="2883476" y="65375"/>
                </a:moveTo>
                <a:lnTo>
                  <a:pt x="2883476" y="7061021"/>
                </a:lnTo>
                <a:lnTo>
                  <a:pt x="2845243" y="7054194"/>
                </a:lnTo>
                <a:cubicBezTo>
                  <a:pt x="2787251" y="7042327"/>
                  <a:pt x="2729773" y="7029051"/>
                  <a:pt x="2672844" y="7014404"/>
                </a:cubicBezTo>
                <a:lnTo>
                  <a:pt x="2655144" y="7009378"/>
                </a:lnTo>
                <a:lnTo>
                  <a:pt x="2655144" y="117018"/>
                </a:lnTo>
                <a:lnTo>
                  <a:pt x="2672844" y="111992"/>
                </a:lnTo>
                <a:cubicBezTo>
                  <a:pt x="2729773" y="97345"/>
                  <a:pt x="2787251" y="84070"/>
                  <a:pt x="2845243" y="72203"/>
                </a:cubicBezTo>
                <a:close/>
                <a:moveTo>
                  <a:pt x="4028932" y="31065"/>
                </a:moveTo>
                <a:lnTo>
                  <a:pt x="4106061" y="40866"/>
                </a:lnTo>
                <a:lnTo>
                  <a:pt x="4257264" y="67868"/>
                </a:lnTo>
                <a:lnTo>
                  <a:pt x="4257264" y="7058529"/>
                </a:lnTo>
                <a:lnTo>
                  <a:pt x="4106061" y="7085531"/>
                </a:lnTo>
                <a:lnTo>
                  <a:pt x="4028932" y="7095331"/>
                </a:lnTo>
                <a:close/>
                <a:moveTo>
                  <a:pt x="3341405" y="7380"/>
                </a:moveTo>
                <a:lnTo>
                  <a:pt x="3341405" y="7119016"/>
                </a:lnTo>
                <a:lnTo>
                  <a:pt x="3199055" y="7108192"/>
                </a:lnTo>
                <a:lnTo>
                  <a:pt x="3113073" y="7097266"/>
                </a:lnTo>
                <a:lnTo>
                  <a:pt x="3113073" y="29130"/>
                </a:lnTo>
                <a:lnTo>
                  <a:pt x="3199055" y="18205"/>
                </a:lnTo>
                <a:close/>
                <a:moveTo>
                  <a:pt x="3571002" y="0"/>
                </a:moveTo>
                <a:lnTo>
                  <a:pt x="3746763" y="4444"/>
                </a:lnTo>
                <a:lnTo>
                  <a:pt x="3799334" y="8441"/>
                </a:lnTo>
                <a:lnTo>
                  <a:pt x="3799334" y="7117955"/>
                </a:lnTo>
                <a:lnTo>
                  <a:pt x="3746763" y="7121952"/>
                </a:lnTo>
                <a:lnTo>
                  <a:pt x="3571002" y="7126397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/>
          <a:lstStyle/>
          <a:p>
            <a:pPr eaLnBrk="1">
              <a:defRPr/>
            </a:pPr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78CA556-AD68-4B46-A981-3ACBF4E4D27B}"/>
              </a:ext>
            </a:extLst>
          </p:cNvPr>
          <p:cNvSpPr/>
          <p:nvPr/>
        </p:nvSpPr>
        <p:spPr bwMode="auto">
          <a:xfrm rot="6420519">
            <a:off x="-1377746" y="-412050"/>
            <a:ext cx="14007600" cy="14252067"/>
          </a:xfrm>
          <a:custGeom>
            <a:avLst/>
            <a:gdLst>
              <a:gd name="connsiteX0" fmla="*/ 135904 w 7004839"/>
              <a:gd name="connsiteY0" fmla="*/ 2589127 h 7126397"/>
              <a:gd name="connsiteX1" fmla="*/ 135904 w 7004839"/>
              <a:gd name="connsiteY1" fmla="*/ 4537270 h 7126397"/>
              <a:gd name="connsiteX2" fmla="*/ 112185 w 7004839"/>
              <a:gd name="connsiteY2" fmla="*/ 4453745 h 7126397"/>
              <a:gd name="connsiteX3" fmla="*/ 0 w 7004839"/>
              <a:gd name="connsiteY3" fmla="*/ 3563198 h 7126397"/>
              <a:gd name="connsiteX4" fmla="*/ 112185 w 7004839"/>
              <a:gd name="connsiteY4" fmla="*/ 2672651 h 7126397"/>
              <a:gd name="connsiteX5" fmla="*/ 6776507 w 7004839"/>
              <a:gd name="connsiteY5" fmla="*/ 2030344 h 7126397"/>
              <a:gd name="connsiteX6" fmla="*/ 6846753 w 7004839"/>
              <a:gd name="connsiteY6" fmla="*/ 2176166 h 7126397"/>
              <a:gd name="connsiteX7" fmla="*/ 6966579 w 7004839"/>
              <a:gd name="connsiteY7" fmla="*/ 2503555 h 7126397"/>
              <a:gd name="connsiteX8" fmla="*/ 7004839 w 7004839"/>
              <a:gd name="connsiteY8" fmla="*/ 2638288 h 7126397"/>
              <a:gd name="connsiteX9" fmla="*/ 7004839 w 7004839"/>
              <a:gd name="connsiteY9" fmla="*/ 4488109 h 7126397"/>
              <a:gd name="connsiteX10" fmla="*/ 6966579 w 7004839"/>
              <a:gd name="connsiteY10" fmla="*/ 4622842 h 7126397"/>
              <a:gd name="connsiteX11" fmla="*/ 6846753 w 7004839"/>
              <a:gd name="connsiteY11" fmla="*/ 4950231 h 7126397"/>
              <a:gd name="connsiteX12" fmla="*/ 6776507 w 7004839"/>
              <a:gd name="connsiteY12" fmla="*/ 5096053 h 7126397"/>
              <a:gd name="connsiteX13" fmla="*/ 593833 w 7004839"/>
              <a:gd name="connsiteY13" fmla="*/ 1595133 h 7126397"/>
              <a:gd name="connsiteX14" fmla="*/ 593833 w 7004839"/>
              <a:gd name="connsiteY14" fmla="*/ 5531264 h 7126397"/>
              <a:gd name="connsiteX15" fmla="*/ 430082 w 7004839"/>
              <a:gd name="connsiteY15" fmla="*/ 5261722 h 7126397"/>
              <a:gd name="connsiteX16" fmla="*/ 365501 w 7004839"/>
              <a:gd name="connsiteY16" fmla="*/ 5127661 h 7126397"/>
              <a:gd name="connsiteX17" fmla="*/ 365501 w 7004839"/>
              <a:gd name="connsiteY17" fmla="*/ 1998736 h 7126397"/>
              <a:gd name="connsiteX18" fmla="*/ 430082 w 7004839"/>
              <a:gd name="connsiteY18" fmla="*/ 1864674 h 7126397"/>
              <a:gd name="connsiteX19" fmla="*/ 6318577 w 7004839"/>
              <a:gd name="connsiteY19" fmla="*/ 1303906 h 7126397"/>
              <a:gd name="connsiteX20" fmla="*/ 6518211 w 7004839"/>
              <a:gd name="connsiteY20" fmla="*/ 1570872 h 7126397"/>
              <a:gd name="connsiteX21" fmla="*/ 6546909 w 7004839"/>
              <a:gd name="connsiteY21" fmla="*/ 1618111 h 7126397"/>
              <a:gd name="connsiteX22" fmla="*/ 6546909 w 7004839"/>
              <a:gd name="connsiteY22" fmla="*/ 5508286 h 7126397"/>
              <a:gd name="connsiteX23" fmla="*/ 6518211 w 7004839"/>
              <a:gd name="connsiteY23" fmla="*/ 5555524 h 7126397"/>
              <a:gd name="connsiteX24" fmla="*/ 6318577 w 7004839"/>
              <a:gd name="connsiteY24" fmla="*/ 5822491 h 7126397"/>
              <a:gd name="connsiteX25" fmla="*/ 1051761 w 7004839"/>
              <a:gd name="connsiteY25" fmla="*/ 1036168 h 7126397"/>
              <a:gd name="connsiteX26" fmla="*/ 1051761 w 7004839"/>
              <a:gd name="connsiteY26" fmla="*/ 6090229 h 7126397"/>
              <a:gd name="connsiteX27" fmla="*/ 1043693 w 7004839"/>
              <a:gd name="connsiteY27" fmla="*/ 6082896 h 7126397"/>
              <a:gd name="connsiteX28" fmla="*/ 823430 w 7004839"/>
              <a:gd name="connsiteY28" fmla="*/ 5840545 h 7126397"/>
              <a:gd name="connsiteX29" fmla="*/ 823430 w 7004839"/>
              <a:gd name="connsiteY29" fmla="*/ 1285851 h 7126397"/>
              <a:gd name="connsiteX30" fmla="*/ 1043693 w 7004839"/>
              <a:gd name="connsiteY30" fmla="*/ 1043500 h 7126397"/>
              <a:gd name="connsiteX31" fmla="*/ 5860648 w 7004839"/>
              <a:gd name="connsiteY31" fmla="*/ 841332 h 7126397"/>
              <a:gd name="connsiteX32" fmla="*/ 6083089 w 7004839"/>
              <a:gd name="connsiteY32" fmla="*/ 1043500 h 7126397"/>
              <a:gd name="connsiteX33" fmla="*/ 6088981 w 7004839"/>
              <a:gd name="connsiteY33" fmla="*/ 1049983 h 7126397"/>
              <a:gd name="connsiteX34" fmla="*/ 6088981 w 7004839"/>
              <a:gd name="connsiteY34" fmla="*/ 6076413 h 7126397"/>
              <a:gd name="connsiteX35" fmla="*/ 6083089 w 7004839"/>
              <a:gd name="connsiteY35" fmla="*/ 6082896 h 7126397"/>
              <a:gd name="connsiteX36" fmla="*/ 5860648 w 7004839"/>
              <a:gd name="connsiteY36" fmla="*/ 6285064 h 7126397"/>
              <a:gd name="connsiteX37" fmla="*/ 1509690 w 7004839"/>
              <a:gd name="connsiteY37" fmla="*/ 654274 h 7126397"/>
              <a:gd name="connsiteX38" fmla="*/ 1509690 w 7004839"/>
              <a:gd name="connsiteY38" fmla="*/ 6472123 h 7126397"/>
              <a:gd name="connsiteX39" fmla="*/ 1296744 w 7004839"/>
              <a:gd name="connsiteY39" fmla="*/ 6312884 h 7126397"/>
              <a:gd name="connsiteX40" fmla="*/ 1281359 w 7004839"/>
              <a:gd name="connsiteY40" fmla="*/ 6298902 h 7126397"/>
              <a:gd name="connsiteX41" fmla="*/ 1281359 w 7004839"/>
              <a:gd name="connsiteY41" fmla="*/ 827495 h 7126397"/>
              <a:gd name="connsiteX42" fmla="*/ 1296744 w 7004839"/>
              <a:gd name="connsiteY42" fmla="*/ 813513 h 7126397"/>
              <a:gd name="connsiteX43" fmla="*/ 5402719 w 7004839"/>
              <a:gd name="connsiteY43" fmla="*/ 515430 h 7126397"/>
              <a:gd name="connsiteX44" fmla="*/ 5555717 w 7004839"/>
              <a:gd name="connsiteY44" fmla="*/ 608378 h 7126397"/>
              <a:gd name="connsiteX45" fmla="*/ 5631051 w 7004839"/>
              <a:gd name="connsiteY45" fmla="*/ 664712 h 7126397"/>
              <a:gd name="connsiteX46" fmla="*/ 5631051 w 7004839"/>
              <a:gd name="connsiteY46" fmla="*/ 6461684 h 7126397"/>
              <a:gd name="connsiteX47" fmla="*/ 5555717 w 7004839"/>
              <a:gd name="connsiteY47" fmla="*/ 6518018 h 7126397"/>
              <a:gd name="connsiteX48" fmla="*/ 5402719 w 7004839"/>
              <a:gd name="connsiteY48" fmla="*/ 6610967 h 7126397"/>
              <a:gd name="connsiteX49" fmla="*/ 1967617 w 7004839"/>
              <a:gd name="connsiteY49" fmla="*/ 377264 h 7126397"/>
              <a:gd name="connsiteX50" fmla="*/ 1967618 w 7004839"/>
              <a:gd name="connsiteY50" fmla="*/ 6749133 h 7126397"/>
              <a:gd name="connsiteX51" fmla="*/ 1864867 w 7004839"/>
              <a:gd name="connsiteY51" fmla="*/ 6696507 h 7126397"/>
              <a:gd name="connsiteX52" fmla="*/ 1739286 w 7004839"/>
              <a:gd name="connsiteY52" fmla="*/ 6620214 h 7126397"/>
              <a:gd name="connsiteX53" fmla="*/ 1739285 w 7004839"/>
              <a:gd name="connsiteY53" fmla="*/ 506182 h 7126397"/>
              <a:gd name="connsiteX54" fmla="*/ 1864867 w 7004839"/>
              <a:gd name="connsiteY54" fmla="*/ 429889 h 7126397"/>
              <a:gd name="connsiteX55" fmla="*/ 4944790 w 7004839"/>
              <a:gd name="connsiteY55" fmla="*/ 277615 h 7126397"/>
              <a:gd name="connsiteX56" fmla="*/ 4950424 w 7004839"/>
              <a:gd name="connsiteY56" fmla="*/ 279836 h 7126397"/>
              <a:gd name="connsiteX57" fmla="*/ 5108269 w 7004839"/>
              <a:gd name="connsiteY57" fmla="*/ 351196 h 7126397"/>
              <a:gd name="connsiteX58" fmla="*/ 5173122 w 7004839"/>
              <a:gd name="connsiteY58" fmla="*/ 384412 h 7126397"/>
              <a:gd name="connsiteX59" fmla="*/ 5173122 w 7004839"/>
              <a:gd name="connsiteY59" fmla="*/ 6741984 h 7126397"/>
              <a:gd name="connsiteX60" fmla="*/ 5108269 w 7004839"/>
              <a:gd name="connsiteY60" fmla="*/ 6775200 h 7126397"/>
              <a:gd name="connsiteX61" fmla="*/ 4950424 w 7004839"/>
              <a:gd name="connsiteY61" fmla="*/ 6846560 h 7126397"/>
              <a:gd name="connsiteX62" fmla="*/ 4944790 w 7004839"/>
              <a:gd name="connsiteY62" fmla="*/ 6848781 h 7126397"/>
              <a:gd name="connsiteX63" fmla="*/ 2425547 w 7004839"/>
              <a:gd name="connsiteY63" fmla="*/ 186470 h 7126397"/>
              <a:gd name="connsiteX64" fmla="*/ 2425547 w 7004839"/>
              <a:gd name="connsiteY64" fmla="*/ 6939926 h 7126397"/>
              <a:gd name="connsiteX65" fmla="*/ 2338178 w 7004839"/>
              <a:gd name="connsiteY65" fmla="*/ 6910363 h 7126397"/>
              <a:gd name="connsiteX66" fmla="*/ 2197215 w 7004839"/>
              <a:gd name="connsiteY66" fmla="*/ 6854783 h 7126397"/>
              <a:gd name="connsiteX67" fmla="*/ 2197215 w 7004839"/>
              <a:gd name="connsiteY67" fmla="*/ 271613 h 7126397"/>
              <a:gd name="connsiteX68" fmla="*/ 2338178 w 7004839"/>
              <a:gd name="connsiteY68" fmla="*/ 216033 h 7126397"/>
              <a:gd name="connsiteX69" fmla="*/ 4486861 w 7004839"/>
              <a:gd name="connsiteY69" fmla="*/ 121341 h 7126397"/>
              <a:gd name="connsiteX70" fmla="*/ 4623035 w 7004839"/>
              <a:gd name="connsiteY70" fmla="*/ 160010 h 7126397"/>
              <a:gd name="connsiteX71" fmla="*/ 4715193 w 7004839"/>
              <a:gd name="connsiteY71" fmla="*/ 191193 h 7126397"/>
              <a:gd name="connsiteX72" fmla="*/ 4715193 w 7004839"/>
              <a:gd name="connsiteY72" fmla="*/ 6935203 h 7126397"/>
              <a:gd name="connsiteX73" fmla="*/ 4623035 w 7004839"/>
              <a:gd name="connsiteY73" fmla="*/ 6966386 h 7126397"/>
              <a:gd name="connsiteX74" fmla="*/ 4486861 w 7004839"/>
              <a:gd name="connsiteY74" fmla="*/ 7005055 h 7126397"/>
              <a:gd name="connsiteX75" fmla="*/ 2883476 w 7004839"/>
              <a:gd name="connsiteY75" fmla="*/ 65375 h 7126397"/>
              <a:gd name="connsiteX76" fmla="*/ 2883476 w 7004839"/>
              <a:gd name="connsiteY76" fmla="*/ 7061021 h 7126397"/>
              <a:gd name="connsiteX77" fmla="*/ 2845243 w 7004839"/>
              <a:gd name="connsiteY77" fmla="*/ 7054194 h 7126397"/>
              <a:gd name="connsiteX78" fmla="*/ 2672844 w 7004839"/>
              <a:gd name="connsiteY78" fmla="*/ 7014404 h 7126397"/>
              <a:gd name="connsiteX79" fmla="*/ 2655144 w 7004839"/>
              <a:gd name="connsiteY79" fmla="*/ 7009378 h 7126397"/>
              <a:gd name="connsiteX80" fmla="*/ 2655144 w 7004839"/>
              <a:gd name="connsiteY80" fmla="*/ 117018 h 7126397"/>
              <a:gd name="connsiteX81" fmla="*/ 2672844 w 7004839"/>
              <a:gd name="connsiteY81" fmla="*/ 111992 h 7126397"/>
              <a:gd name="connsiteX82" fmla="*/ 2845243 w 7004839"/>
              <a:gd name="connsiteY82" fmla="*/ 72203 h 7126397"/>
              <a:gd name="connsiteX83" fmla="*/ 4028932 w 7004839"/>
              <a:gd name="connsiteY83" fmla="*/ 31065 h 7126397"/>
              <a:gd name="connsiteX84" fmla="*/ 4106061 w 7004839"/>
              <a:gd name="connsiteY84" fmla="*/ 40866 h 7126397"/>
              <a:gd name="connsiteX85" fmla="*/ 4257264 w 7004839"/>
              <a:gd name="connsiteY85" fmla="*/ 67868 h 7126397"/>
              <a:gd name="connsiteX86" fmla="*/ 4257264 w 7004839"/>
              <a:gd name="connsiteY86" fmla="*/ 7058529 h 7126397"/>
              <a:gd name="connsiteX87" fmla="*/ 4106061 w 7004839"/>
              <a:gd name="connsiteY87" fmla="*/ 7085531 h 7126397"/>
              <a:gd name="connsiteX88" fmla="*/ 4028932 w 7004839"/>
              <a:gd name="connsiteY88" fmla="*/ 7095331 h 7126397"/>
              <a:gd name="connsiteX89" fmla="*/ 3341405 w 7004839"/>
              <a:gd name="connsiteY89" fmla="*/ 7380 h 7126397"/>
              <a:gd name="connsiteX90" fmla="*/ 3341405 w 7004839"/>
              <a:gd name="connsiteY90" fmla="*/ 7119016 h 7126397"/>
              <a:gd name="connsiteX91" fmla="*/ 3199055 w 7004839"/>
              <a:gd name="connsiteY91" fmla="*/ 7108192 h 7126397"/>
              <a:gd name="connsiteX92" fmla="*/ 3113073 w 7004839"/>
              <a:gd name="connsiteY92" fmla="*/ 7097266 h 7126397"/>
              <a:gd name="connsiteX93" fmla="*/ 3113073 w 7004839"/>
              <a:gd name="connsiteY93" fmla="*/ 29130 h 7126397"/>
              <a:gd name="connsiteX94" fmla="*/ 3199055 w 7004839"/>
              <a:gd name="connsiteY94" fmla="*/ 18205 h 7126397"/>
              <a:gd name="connsiteX95" fmla="*/ 3571002 w 7004839"/>
              <a:gd name="connsiteY95" fmla="*/ 0 h 7126397"/>
              <a:gd name="connsiteX96" fmla="*/ 3746763 w 7004839"/>
              <a:gd name="connsiteY96" fmla="*/ 4444 h 7126397"/>
              <a:gd name="connsiteX97" fmla="*/ 3799334 w 7004839"/>
              <a:gd name="connsiteY97" fmla="*/ 8441 h 7126397"/>
              <a:gd name="connsiteX98" fmla="*/ 3799334 w 7004839"/>
              <a:gd name="connsiteY98" fmla="*/ 7117955 h 7126397"/>
              <a:gd name="connsiteX99" fmla="*/ 3746763 w 7004839"/>
              <a:gd name="connsiteY99" fmla="*/ 7121952 h 7126397"/>
              <a:gd name="connsiteX100" fmla="*/ 3571002 w 7004839"/>
              <a:gd name="connsiteY100" fmla="*/ 7126397 h 712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004839" h="7126397">
                <a:moveTo>
                  <a:pt x="135904" y="2589127"/>
                </a:moveTo>
                <a:lnTo>
                  <a:pt x="135904" y="4537270"/>
                </a:lnTo>
                <a:lnTo>
                  <a:pt x="112185" y="4453745"/>
                </a:lnTo>
                <a:cubicBezTo>
                  <a:pt x="38950" y="4169103"/>
                  <a:pt x="0" y="3870699"/>
                  <a:pt x="0" y="3563198"/>
                </a:cubicBezTo>
                <a:cubicBezTo>
                  <a:pt x="0" y="3255697"/>
                  <a:pt x="38950" y="2957293"/>
                  <a:pt x="112185" y="2672651"/>
                </a:cubicBezTo>
                <a:close/>
                <a:moveTo>
                  <a:pt x="6776507" y="2030344"/>
                </a:moveTo>
                <a:lnTo>
                  <a:pt x="6846753" y="2176166"/>
                </a:lnTo>
                <a:cubicBezTo>
                  <a:pt x="6891832" y="2282745"/>
                  <a:pt x="6931874" y="2391974"/>
                  <a:pt x="6966579" y="2503555"/>
                </a:cubicBezTo>
                <a:lnTo>
                  <a:pt x="7004839" y="2638288"/>
                </a:lnTo>
                <a:lnTo>
                  <a:pt x="7004839" y="4488109"/>
                </a:lnTo>
                <a:lnTo>
                  <a:pt x="6966579" y="4622842"/>
                </a:lnTo>
                <a:cubicBezTo>
                  <a:pt x="6931874" y="4734422"/>
                  <a:pt x="6891832" y="4843651"/>
                  <a:pt x="6846753" y="4950231"/>
                </a:cubicBezTo>
                <a:lnTo>
                  <a:pt x="6776507" y="5096053"/>
                </a:lnTo>
                <a:close/>
                <a:moveTo>
                  <a:pt x="593833" y="1595133"/>
                </a:moveTo>
                <a:lnTo>
                  <a:pt x="593833" y="5531264"/>
                </a:lnTo>
                <a:lnTo>
                  <a:pt x="430082" y="5261722"/>
                </a:lnTo>
                <a:lnTo>
                  <a:pt x="365501" y="5127661"/>
                </a:lnTo>
                <a:lnTo>
                  <a:pt x="365501" y="1998736"/>
                </a:lnTo>
                <a:lnTo>
                  <a:pt x="430082" y="1864674"/>
                </a:lnTo>
                <a:close/>
                <a:moveTo>
                  <a:pt x="6318577" y="1303906"/>
                </a:moveTo>
                <a:lnTo>
                  <a:pt x="6518211" y="1570872"/>
                </a:lnTo>
                <a:lnTo>
                  <a:pt x="6546909" y="1618111"/>
                </a:lnTo>
                <a:lnTo>
                  <a:pt x="6546909" y="5508286"/>
                </a:lnTo>
                <a:lnTo>
                  <a:pt x="6518211" y="5555524"/>
                </a:lnTo>
                <a:lnTo>
                  <a:pt x="6318577" y="5822491"/>
                </a:lnTo>
                <a:close/>
                <a:moveTo>
                  <a:pt x="1051761" y="1036168"/>
                </a:moveTo>
                <a:lnTo>
                  <a:pt x="1051761" y="6090229"/>
                </a:lnTo>
                <a:lnTo>
                  <a:pt x="1043693" y="6082896"/>
                </a:lnTo>
                <a:lnTo>
                  <a:pt x="823430" y="5840545"/>
                </a:lnTo>
                <a:lnTo>
                  <a:pt x="823430" y="1285851"/>
                </a:lnTo>
                <a:lnTo>
                  <a:pt x="1043693" y="1043500"/>
                </a:lnTo>
                <a:close/>
                <a:moveTo>
                  <a:pt x="5860648" y="841332"/>
                </a:moveTo>
                <a:lnTo>
                  <a:pt x="6083089" y="1043500"/>
                </a:lnTo>
                <a:lnTo>
                  <a:pt x="6088981" y="1049983"/>
                </a:lnTo>
                <a:lnTo>
                  <a:pt x="6088981" y="6076413"/>
                </a:lnTo>
                <a:lnTo>
                  <a:pt x="6083089" y="6082896"/>
                </a:lnTo>
                <a:lnTo>
                  <a:pt x="5860648" y="6285064"/>
                </a:lnTo>
                <a:close/>
                <a:moveTo>
                  <a:pt x="1509690" y="654274"/>
                </a:moveTo>
                <a:lnTo>
                  <a:pt x="1509690" y="6472123"/>
                </a:lnTo>
                <a:lnTo>
                  <a:pt x="1296744" y="6312884"/>
                </a:lnTo>
                <a:lnTo>
                  <a:pt x="1281359" y="6298902"/>
                </a:lnTo>
                <a:lnTo>
                  <a:pt x="1281359" y="827495"/>
                </a:lnTo>
                <a:lnTo>
                  <a:pt x="1296744" y="813513"/>
                </a:lnTo>
                <a:close/>
                <a:moveTo>
                  <a:pt x="5402719" y="515430"/>
                </a:moveTo>
                <a:lnTo>
                  <a:pt x="5555717" y="608378"/>
                </a:lnTo>
                <a:lnTo>
                  <a:pt x="5631051" y="664712"/>
                </a:lnTo>
                <a:lnTo>
                  <a:pt x="5631051" y="6461684"/>
                </a:lnTo>
                <a:lnTo>
                  <a:pt x="5555717" y="6518018"/>
                </a:lnTo>
                <a:lnTo>
                  <a:pt x="5402719" y="6610967"/>
                </a:lnTo>
                <a:close/>
                <a:moveTo>
                  <a:pt x="1967617" y="377264"/>
                </a:moveTo>
                <a:lnTo>
                  <a:pt x="1967618" y="6749133"/>
                </a:lnTo>
                <a:lnTo>
                  <a:pt x="1864867" y="6696507"/>
                </a:lnTo>
                <a:lnTo>
                  <a:pt x="1739286" y="6620214"/>
                </a:lnTo>
                <a:lnTo>
                  <a:pt x="1739285" y="506182"/>
                </a:lnTo>
                <a:lnTo>
                  <a:pt x="1864867" y="429889"/>
                </a:lnTo>
                <a:close/>
                <a:moveTo>
                  <a:pt x="4944790" y="277615"/>
                </a:moveTo>
                <a:lnTo>
                  <a:pt x="4950424" y="279836"/>
                </a:lnTo>
                <a:cubicBezTo>
                  <a:pt x="5003714" y="302376"/>
                  <a:pt x="5056341" y="326175"/>
                  <a:pt x="5108269" y="351196"/>
                </a:cubicBezTo>
                <a:lnTo>
                  <a:pt x="5173122" y="384412"/>
                </a:lnTo>
                <a:lnTo>
                  <a:pt x="5173122" y="6741984"/>
                </a:lnTo>
                <a:lnTo>
                  <a:pt x="5108269" y="6775200"/>
                </a:lnTo>
                <a:cubicBezTo>
                  <a:pt x="5056341" y="6800221"/>
                  <a:pt x="5003714" y="6824020"/>
                  <a:pt x="4950424" y="6846560"/>
                </a:cubicBezTo>
                <a:lnTo>
                  <a:pt x="4944790" y="6848781"/>
                </a:lnTo>
                <a:close/>
                <a:moveTo>
                  <a:pt x="2425547" y="186470"/>
                </a:moveTo>
                <a:lnTo>
                  <a:pt x="2425547" y="6939926"/>
                </a:lnTo>
                <a:lnTo>
                  <a:pt x="2338178" y="6910363"/>
                </a:lnTo>
                <a:lnTo>
                  <a:pt x="2197215" y="6854783"/>
                </a:lnTo>
                <a:lnTo>
                  <a:pt x="2197215" y="271613"/>
                </a:lnTo>
                <a:lnTo>
                  <a:pt x="2338178" y="216033"/>
                </a:lnTo>
                <a:close/>
                <a:moveTo>
                  <a:pt x="4486861" y="121341"/>
                </a:moveTo>
                <a:lnTo>
                  <a:pt x="4623035" y="160010"/>
                </a:lnTo>
                <a:lnTo>
                  <a:pt x="4715193" y="191193"/>
                </a:lnTo>
                <a:lnTo>
                  <a:pt x="4715193" y="6935203"/>
                </a:lnTo>
                <a:lnTo>
                  <a:pt x="4623035" y="6966386"/>
                </a:lnTo>
                <a:lnTo>
                  <a:pt x="4486861" y="7005055"/>
                </a:lnTo>
                <a:close/>
                <a:moveTo>
                  <a:pt x="2883476" y="65375"/>
                </a:moveTo>
                <a:lnTo>
                  <a:pt x="2883476" y="7061021"/>
                </a:lnTo>
                <a:lnTo>
                  <a:pt x="2845243" y="7054194"/>
                </a:lnTo>
                <a:cubicBezTo>
                  <a:pt x="2787251" y="7042327"/>
                  <a:pt x="2729773" y="7029051"/>
                  <a:pt x="2672844" y="7014404"/>
                </a:cubicBezTo>
                <a:lnTo>
                  <a:pt x="2655144" y="7009378"/>
                </a:lnTo>
                <a:lnTo>
                  <a:pt x="2655144" y="117018"/>
                </a:lnTo>
                <a:lnTo>
                  <a:pt x="2672844" y="111992"/>
                </a:lnTo>
                <a:cubicBezTo>
                  <a:pt x="2729773" y="97345"/>
                  <a:pt x="2787251" y="84070"/>
                  <a:pt x="2845243" y="72203"/>
                </a:cubicBezTo>
                <a:close/>
                <a:moveTo>
                  <a:pt x="4028932" y="31065"/>
                </a:moveTo>
                <a:lnTo>
                  <a:pt x="4106061" y="40866"/>
                </a:lnTo>
                <a:lnTo>
                  <a:pt x="4257264" y="67868"/>
                </a:lnTo>
                <a:lnTo>
                  <a:pt x="4257264" y="7058529"/>
                </a:lnTo>
                <a:lnTo>
                  <a:pt x="4106061" y="7085531"/>
                </a:lnTo>
                <a:lnTo>
                  <a:pt x="4028932" y="7095331"/>
                </a:lnTo>
                <a:close/>
                <a:moveTo>
                  <a:pt x="3341405" y="7380"/>
                </a:moveTo>
                <a:lnTo>
                  <a:pt x="3341405" y="7119016"/>
                </a:lnTo>
                <a:lnTo>
                  <a:pt x="3199055" y="7108192"/>
                </a:lnTo>
                <a:lnTo>
                  <a:pt x="3113073" y="7097266"/>
                </a:lnTo>
                <a:lnTo>
                  <a:pt x="3113073" y="29130"/>
                </a:lnTo>
                <a:lnTo>
                  <a:pt x="3199055" y="18205"/>
                </a:lnTo>
                <a:close/>
                <a:moveTo>
                  <a:pt x="3571002" y="0"/>
                </a:moveTo>
                <a:lnTo>
                  <a:pt x="3746763" y="4444"/>
                </a:lnTo>
                <a:lnTo>
                  <a:pt x="3799334" y="8441"/>
                </a:lnTo>
                <a:lnTo>
                  <a:pt x="3799334" y="7117955"/>
                </a:lnTo>
                <a:lnTo>
                  <a:pt x="3746763" y="7121952"/>
                </a:lnTo>
                <a:lnTo>
                  <a:pt x="3571002" y="712639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6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/>
          <a:lstStyle/>
          <a:p>
            <a:pPr eaLnBrk="1">
              <a:defRPr/>
            </a:pP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D240C77-BBF4-7143-94D1-26B533BB4252}"/>
              </a:ext>
            </a:extLst>
          </p:cNvPr>
          <p:cNvSpPr/>
          <p:nvPr/>
        </p:nvSpPr>
        <p:spPr bwMode="auto">
          <a:xfrm rot="11820000">
            <a:off x="10643685" y="4668962"/>
            <a:ext cx="9929876" cy="10103177"/>
          </a:xfrm>
          <a:custGeom>
            <a:avLst/>
            <a:gdLst>
              <a:gd name="connsiteX0" fmla="*/ 135904 w 7004839"/>
              <a:gd name="connsiteY0" fmla="*/ 2589127 h 7126397"/>
              <a:gd name="connsiteX1" fmla="*/ 135904 w 7004839"/>
              <a:gd name="connsiteY1" fmla="*/ 4537270 h 7126397"/>
              <a:gd name="connsiteX2" fmla="*/ 112185 w 7004839"/>
              <a:gd name="connsiteY2" fmla="*/ 4453745 h 7126397"/>
              <a:gd name="connsiteX3" fmla="*/ 0 w 7004839"/>
              <a:gd name="connsiteY3" fmla="*/ 3563198 h 7126397"/>
              <a:gd name="connsiteX4" fmla="*/ 112185 w 7004839"/>
              <a:gd name="connsiteY4" fmla="*/ 2672651 h 7126397"/>
              <a:gd name="connsiteX5" fmla="*/ 6776507 w 7004839"/>
              <a:gd name="connsiteY5" fmla="*/ 2030344 h 7126397"/>
              <a:gd name="connsiteX6" fmla="*/ 6846753 w 7004839"/>
              <a:gd name="connsiteY6" fmla="*/ 2176166 h 7126397"/>
              <a:gd name="connsiteX7" fmla="*/ 6966579 w 7004839"/>
              <a:gd name="connsiteY7" fmla="*/ 2503555 h 7126397"/>
              <a:gd name="connsiteX8" fmla="*/ 7004839 w 7004839"/>
              <a:gd name="connsiteY8" fmla="*/ 2638288 h 7126397"/>
              <a:gd name="connsiteX9" fmla="*/ 7004839 w 7004839"/>
              <a:gd name="connsiteY9" fmla="*/ 4488109 h 7126397"/>
              <a:gd name="connsiteX10" fmla="*/ 6966579 w 7004839"/>
              <a:gd name="connsiteY10" fmla="*/ 4622842 h 7126397"/>
              <a:gd name="connsiteX11" fmla="*/ 6846753 w 7004839"/>
              <a:gd name="connsiteY11" fmla="*/ 4950231 h 7126397"/>
              <a:gd name="connsiteX12" fmla="*/ 6776507 w 7004839"/>
              <a:gd name="connsiteY12" fmla="*/ 5096053 h 7126397"/>
              <a:gd name="connsiteX13" fmla="*/ 593833 w 7004839"/>
              <a:gd name="connsiteY13" fmla="*/ 1595133 h 7126397"/>
              <a:gd name="connsiteX14" fmla="*/ 593833 w 7004839"/>
              <a:gd name="connsiteY14" fmla="*/ 5531264 h 7126397"/>
              <a:gd name="connsiteX15" fmla="*/ 430082 w 7004839"/>
              <a:gd name="connsiteY15" fmla="*/ 5261722 h 7126397"/>
              <a:gd name="connsiteX16" fmla="*/ 365501 w 7004839"/>
              <a:gd name="connsiteY16" fmla="*/ 5127661 h 7126397"/>
              <a:gd name="connsiteX17" fmla="*/ 365501 w 7004839"/>
              <a:gd name="connsiteY17" fmla="*/ 1998736 h 7126397"/>
              <a:gd name="connsiteX18" fmla="*/ 430082 w 7004839"/>
              <a:gd name="connsiteY18" fmla="*/ 1864674 h 7126397"/>
              <a:gd name="connsiteX19" fmla="*/ 6318577 w 7004839"/>
              <a:gd name="connsiteY19" fmla="*/ 1303906 h 7126397"/>
              <a:gd name="connsiteX20" fmla="*/ 6518211 w 7004839"/>
              <a:gd name="connsiteY20" fmla="*/ 1570872 h 7126397"/>
              <a:gd name="connsiteX21" fmla="*/ 6546909 w 7004839"/>
              <a:gd name="connsiteY21" fmla="*/ 1618111 h 7126397"/>
              <a:gd name="connsiteX22" fmla="*/ 6546909 w 7004839"/>
              <a:gd name="connsiteY22" fmla="*/ 5508286 h 7126397"/>
              <a:gd name="connsiteX23" fmla="*/ 6518211 w 7004839"/>
              <a:gd name="connsiteY23" fmla="*/ 5555524 h 7126397"/>
              <a:gd name="connsiteX24" fmla="*/ 6318577 w 7004839"/>
              <a:gd name="connsiteY24" fmla="*/ 5822491 h 7126397"/>
              <a:gd name="connsiteX25" fmla="*/ 1051761 w 7004839"/>
              <a:gd name="connsiteY25" fmla="*/ 1036168 h 7126397"/>
              <a:gd name="connsiteX26" fmla="*/ 1051761 w 7004839"/>
              <a:gd name="connsiteY26" fmla="*/ 6090229 h 7126397"/>
              <a:gd name="connsiteX27" fmla="*/ 1043693 w 7004839"/>
              <a:gd name="connsiteY27" fmla="*/ 6082896 h 7126397"/>
              <a:gd name="connsiteX28" fmla="*/ 823430 w 7004839"/>
              <a:gd name="connsiteY28" fmla="*/ 5840545 h 7126397"/>
              <a:gd name="connsiteX29" fmla="*/ 823430 w 7004839"/>
              <a:gd name="connsiteY29" fmla="*/ 1285851 h 7126397"/>
              <a:gd name="connsiteX30" fmla="*/ 1043693 w 7004839"/>
              <a:gd name="connsiteY30" fmla="*/ 1043500 h 7126397"/>
              <a:gd name="connsiteX31" fmla="*/ 5860648 w 7004839"/>
              <a:gd name="connsiteY31" fmla="*/ 841332 h 7126397"/>
              <a:gd name="connsiteX32" fmla="*/ 6083089 w 7004839"/>
              <a:gd name="connsiteY32" fmla="*/ 1043500 h 7126397"/>
              <a:gd name="connsiteX33" fmla="*/ 6088981 w 7004839"/>
              <a:gd name="connsiteY33" fmla="*/ 1049983 h 7126397"/>
              <a:gd name="connsiteX34" fmla="*/ 6088981 w 7004839"/>
              <a:gd name="connsiteY34" fmla="*/ 6076413 h 7126397"/>
              <a:gd name="connsiteX35" fmla="*/ 6083089 w 7004839"/>
              <a:gd name="connsiteY35" fmla="*/ 6082896 h 7126397"/>
              <a:gd name="connsiteX36" fmla="*/ 5860648 w 7004839"/>
              <a:gd name="connsiteY36" fmla="*/ 6285064 h 7126397"/>
              <a:gd name="connsiteX37" fmla="*/ 1509690 w 7004839"/>
              <a:gd name="connsiteY37" fmla="*/ 654274 h 7126397"/>
              <a:gd name="connsiteX38" fmla="*/ 1509690 w 7004839"/>
              <a:gd name="connsiteY38" fmla="*/ 6472123 h 7126397"/>
              <a:gd name="connsiteX39" fmla="*/ 1296744 w 7004839"/>
              <a:gd name="connsiteY39" fmla="*/ 6312884 h 7126397"/>
              <a:gd name="connsiteX40" fmla="*/ 1281359 w 7004839"/>
              <a:gd name="connsiteY40" fmla="*/ 6298902 h 7126397"/>
              <a:gd name="connsiteX41" fmla="*/ 1281359 w 7004839"/>
              <a:gd name="connsiteY41" fmla="*/ 827495 h 7126397"/>
              <a:gd name="connsiteX42" fmla="*/ 1296744 w 7004839"/>
              <a:gd name="connsiteY42" fmla="*/ 813513 h 7126397"/>
              <a:gd name="connsiteX43" fmla="*/ 5402719 w 7004839"/>
              <a:gd name="connsiteY43" fmla="*/ 515430 h 7126397"/>
              <a:gd name="connsiteX44" fmla="*/ 5555717 w 7004839"/>
              <a:gd name="connsiteY44" fmla="*/ 608378 h 7126397"/>
              <a:gd name="connsiteX45" fmla="*/ 5631051 w 7004839"/>
              <a:gd name="connsiteY45" fmla="*/ 664712 h 7126397"/>
              <a:gd name="connsiteX46" fmla="*/ 5631051 w 7004839"/>
              <a:gd name="connsiteY46" fmla="*/ 6461684 h 7126397"/>
              <a:gd name="connsiteX47" fmla="*/ 5555717 w 7004839"/>
              <a:gd name="connsiteY47" fmla="*/ 6518018 h 7126397"/>
              <a:gd name="connsiteX48" fmla="*/ 5402719 w 7004839"/>
              <a:gd name="connsiteY48" fmla="*/ 6610967 h 7126397"/>
              <a:gd name="connsiteX49" fmla="*/ 1967617 w 7004839"/>
              <a:gd name="connsiteY49" fmla="*/ 377264 h 7126397"/>
              <a:gd name="connsiteX50" fmla="*/ 1967618 w 7004839"/>
              <a:gd name="connsiteY50" fmla="*/ 6749133 h 7126397"/>
              <a:gd name="connsiteX51" fmla="*/ 1864867 w 7004839"/>
              <a:gd name="connsiteY51" fmla="*/ 6696507 h 7126397"/>
              <a:gd name="connsiteX52" fmla="*/ 1739286 w 7004839"/>
              <a:gd name="connsiteY52" fmla="*/ 6620214 h 7126397"/>
              <a:gd name="connsiteX53" fmla="*/ 1739285 w 7004839"/>
              <a:gd name="connsiteY53" fmla="*/ 506182 h 7126397"/>
              <a:gd name="connsiteX54" fmla="*/ 1864867 w 7004839"/>
              <a:gd name="connsiteY54" fmla="*/ 429889 h 7126397"/>
              <a:gd name="connsiteX55" fmla="*/ 4944790 w 7004839"/>
              <a:gd name="connsiteY55" fmla="*/ 277615 h 7126397"/>
              <a:gd name="connsiteX56" fmla="*/ 4950424 w 7004839"/>
              <a:gd name="connsiteY56" fmla="*/ 279836 h 7126397"/>
              <a:gd name="connsiteX57" fmla="*/ 5108269 w 7004839"/>
              <a:gd name="connsiteY57" fmla="*/ 351196 h 7126397"/>
              <a:gd name="connsiteX58" fmla="*/ 5173122 w 7004839"/>
              <a:gd name="connsiteY58" fmla="*/ 384412 h 7126397"/>
              <a:gd name="connsiteX59" fmla="*/ 5173122 w 7004839"/>
              <a:gd name="connsiteY59" fmla="*/ 6741984 h 7126397"/>
              <a:gd name="connsiteX60" fmla="*/ 5108269 w 7004839"/>
              <a:gd name="connsiteY60" fmla="*/ 6775200 h 7126397"/>
              <a:gd name="connsiteX61" fmla="*/ 4950424 w 7004839"/>
              <a:gd name="connsiteY61" fmla="*/ 6846560 h 7126397"/>
              <a:gd name="connsiteX62" fmla="*/ 4944790 w 7004839"/>
              <a:gd name="connsiteY62" fmla="*/ 6848781 h 7126397"/>
              <a:gd name="connsiteX63" fmla="*/ 2425547 w 7004839"/>
              <a:gd name="connsiteY63" fmla="*/ 186470 h 7126397"/>
              <a:gd name="connsiteX64" fmla="*/ 2425547 w 7004839"/>
              <a:gd name="connsiteY64" fmla="*/ 6939926 h 7126397"/>
              <a:gd name="connsiteX65" fmla="*/ 2338178 w 7004839"/>
              <a:gd name="connsiteY65" fmla="*/ 6910363 h 7126397"/>
              <a:gd name="connsiteX66" fmla="*/ 2197215 w 7004839"/>
              <a:gd name="connsiteY66" fmla="*/ 6854783 h 7126397"/>
              <a:gd name="connsiteX67" fmla="*/ 2197215 w 7004839"/>
              <a:gd name="connsiteY67" fmla="*/ 271613 h 7126397"/>
              <a:gd name="connsiteX68" fmla="*/ 2338178 w 7004839"/>
              <a:gd name="connsiteY68" fmla="*/ 216033 h 7126397"/>
              <a:gd name="connsiteX69" fmla="*/ 4486861 w 7004839"/>
              <a:gd name="connsiteY69" fmla="*/ 121341 h 7126397"/>
              <a:gd name="connsiteX70" fmla="*/ 4623035 w 7004839"/>
              <a:gd name="connsiteY70" fmla="*/ 160010 h 7126397"/>
              <a:gd name="connsiteX71" fmla="*/ 4715193 w 7004839"/>
              <a:gd name="connsiteY71" fmla="*/ 191193 h 7126397"/>
              <a:gd name="connsiteX72" fmla="*/ 4715193 w 7004839"/>
              <a:gd name="connsiteY72" fmla="*/ 6935203 h 7126397"/>
              <a:gd name="connsiteX73" fmla="*/ 4623035 w 7004839"/>
              <a:gd name="connsiteY73" fmla="*/ 6966386 h 7126397"/>
              <a:gd name="connsiteX74" fmla="*/ 4486861 w 7004839"/>
              <a:gd name="connsiteY74" fmla="*/ 7005055 h 7126397"/>
              <a:gd name="connsiteX75" fmla="*/ 2883476 w 7004839"/>
              <a:gd name="connsiteY75" fmla="*/ 65375 h 7126397"/>
              <a:gd name="connsiteX76" fmla="*/ 2883476 w 7004839"/>
              <a:gd name="connsiteY76" fmla="*/ 7061021 h 7126397"/>
              <a:gd name="connsiteX77" fmla="*/ 2845243 w 7004839"/>
              <a:gd name="connsiteY77" fmla="*/ 7054194 h 7126397"/>
              <a:gd name="connsiteX78" fmla="*/ 2672844 w 7004839"/>
              <a:gd name="connsiteY78" fmla="*/ 7014404 h 7126397"/>
              <a:gd name="connsiteX79" fmla="*/ 2655144 w 7004839"/>
              <a:gd name="connsiteY79" fmla="*/ 7009378 h 7126397"/>
              <a:gd name="connsiteX80" fmla="*/ 2655144 w 7004839"/>
              <a:gd name="connsiteY80" fmla="*/ 117018 h 7126397"/>
              <a:gd name="connsiteX81" fmla="*/ 2672844 w 7004839"/>
              <a:gd name="connsiteY81" fmla="*/ 111992 h 7126397"/>
              <a:gd name="connsiteX82" fmla="*/ 2845243 w 7004839"/>
              <a:gd name="connsiteY82" fmla="*/ 72203 h 7126397"/>
              <a:gd name="connsiteX83" fmla="*/ 4028932 w 7004839"/>
              <a:gd name="connsiteY83" fmla="*/ 31065 h 7126397"/>
              <a:gd name="connsiteX84" fmla="*/ 4106061 w 7004839"/>
              <a:gd name="connsiteY84" fmla="*/ 40866 h 7126397"/>
              <a:gd name="connsiteX85" fmla="*/ 4257264 w 7004839"/>
              <a:gd name="connsiteY85" fmla="*/ 67868 h 7126397"/>
              <a:gd name="connsiteX86" fmla="*/ 4257264 w 7004839"/>
              <a:gd name="connsiteY86" fmla="*/ 7058529 h 7126397"/>
              <a:gd name="connsiteX87" fmla="*/ 4106061 w 7004839"/>
              <a:gd name="connsiteY87" fmla="*/ 7085531 h 7126397"/>
              <a:gd name="connsiteX88" fmla="*/ 4028932 w 7004839"/>
              <a:gd name="connsiteY88" fmla="*/ 7095331 h 7126397"/>
              <a:gd name="connsiteX89" fmla="*/ 3341405 w 7004839"/>
              <a:gd name="connsiteY89" fmla="*/ 7380 h 7126397"/>
              <a:gd name="connsiteX90" fmla="*/ 3341405 w 7004839"/>
              <a:gd name="connsiteY90" fmla="*/ 7119016 h 7126397"/>
              <a:gd name="connsiteX91" fmla="*/ 3199055 w 7004839"/>
              <a:gd name="connsiteY91" fmla="*/ 7108192 h 7126397"/>
              <a:gd name="connsiteX92" fmla="*/ 3113073 w 7004839"/>
              <a:gd name="connsiteY92" fmla="*/ 7097266 h 7126397"/>
              <a:gd name="connsiteX93" fmla="*/ 3113073 w 7004839"/>
              <a:gd name="connsiteY93" fmla="*/ 29130 h 7126397"/>
              <a:gd name="connsiteX94" fmla="*/ 3199055 w 7004839"/>
              <a:gd name="connsiteY94" fmla="*/ 18205 h 7126397"/>
              <a:gd name="connsiteX95" fmla="*/ 3571002 w 7004839"/>
              <a:gd name="connsiteY95" fmla="*/ 0 h 7126397"/>
              <a:gd name="connsiteX96" fmla="*/ 3746763 w 7004839"/>
              <a:gd name="connsiteY96" fmla="*/ 4444 h 7126397"/>
              <a:gd name="connsiteX97" fmla="*/ 3799334 w 7004839"/>
              <a:gd name="connsiteY97" fmla="*/ 8441 h 7126397"/>
              <a:gd name="connsiteX98" fmla="*/ 3799334 w 7004839"/>
              <a:gd name="connsiteY98" fmla="*/ 7117955 h 7126397"/>
              <a:gd name="connsiteX99" fmla="*/ 3746763 w 7004839"/>
              <a:gd name="connsiteY99" fmla="*/ 7121952 h 7126397"/>
              <a:gd name="connsiteX100" fmla="*/ 3571002 w 7004839"/>
              <a:gd name="connsiteY100" fmla="*/ 7126397 h 712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004839" h="7126397">
                <a:moveTo>
                  <a:pt x="135904" y="2589127"/>
                </a:moveTo>
                <a:lnTo>
                  <a:pt x="135904" y="4537270"/>
                </a:lnTo>
                <a:lnTo>
                  <a:pt x="112185" y="4453745"/>
                </a:lnTo>
                <a:cubicBezTo>
                  <a:pt x="38950" y="4169103"/>
                  <a:pt x="0" y="3870699"/>
                  <a:pt x="0" y="3563198"/>
                </a:cubicBezTo>
                <a:cubicBezTo>
                  <a:pt x="0" y="3255697"/>
                  <a:pt x="38950" y="2957293"/>
                  <a:pt x="112185" y="2672651"/>
                </a:cubicBezTo>
                <a:close/>
                <a:moveTo>
                  <a:pt x="6776507" y="2030344"/>
                </a:moveTo>
                <a:lnTo>
                  <a:pt x="6846753" y="2176166"/>
                </a:lnTo>
                <a:cubicBezTo>
                  <a:pt x="6891832" y="2282745"/>
                  <a:pt x="6931874" y="2391974"/>
                  <a:pt x="6966579" y="2503555"/>
                </a:cubicBezTo>
                <a:lnTo>
                  <a:pt x="7004839" y="2638288"/>
                </a:lnTo>
                <a:lnTo>
                  <a:pt x="7004839" y="4488109"/>
                </a:lnTo>
                <a:lnTo>
                  <a:pt x="6966579" y="4622842"/>
                </a:lnTo>
                <a:cubicBezTo>
                  <a:pt x="6931874" y="4734422"/>
                  <a:pt x="6891832" y="4843651"/>
                  <a:pt x="6846753" y="4950231"/>
                </a:cubicBezTo>
                <a:lnTo>
                  <a:pt x="6776507" y="5096053"/>
                </a:lnTo>
                <a:close/>
                <a:moveTo>
                  <a:pt x="593833" y="1595133"/>
                </a:moveTo>
                <a:lnTo>
                  <a:pt x="593833" y="5531264"/>
                </a:lnTo>
                <a:lnTo>
                  <a:pt x="430082" y="5261722"/>
                </a:lnTo>
                <a:lnTo>
                  <a:pt x="365501" y="5127661"/>
                </a:lnTo>
                <a:lnTo>
                  <a:pt x="365501" y="1998736"/>
                </a:lnTo>
                <a:lnTo>
                  <a:pt x="430082" y="1864674"/>
                </a:lnTo>
                <a:close/>
                <a:moveTo>
                  <a:pt x="6318577" y="1303906"/>
                </a:moveTo>
                <a:lnTo>
                  <a:pt x="6518211" y="1570872"/>
                </a:lnTo>
                <a:lnTo>
                  <a:pt x="6546909" y="1618111"/>
                </a:lnTo>
                <a:lnTo>
                  <a:pt x="6546909" y="5508286"/>
                </a:lnTo>
                <a:lnTo>
                  <a:pt x="6518211" y="5555524"/>
                </a:lnTo>
                <a:lnTo>
                  <a:pt x="6318577" y="5822491"/>
                </a:lnTo>
                <a:close/>
                <a:moveTo>
                  <a:pt x="1051761" y="1036168"/>
                </a:moveTo>
                <a:lnTo>
                  <a:pt x="1051761" y="6090229"/>
                </a:lnTo>
                <a:lnTo>
                  <a:pt x="1043693" y="6082896"/>
                </a:lnTo>
                <a:lnTo>
                  <a:pt x="823430" y="5840545"/>
                </a:lnTo>
                <a:lnTo>
                  <a:pt x="823430" y="1285851"/>
                </a:lnTo>
                <a:lnTo>
                  <a:pt x="1043693" y="1043500"/>
                </a:lnTo>
                <a:close/>
                <a:moveTo>
                  <a:pt x="5860648" y="841332"/>
                </a:moveTo>
                <a:lnTo>
                  <a:pt x="6083089" y="1043500"/>
                </a:lnTo>
                <a:lnTo>
                  <a:pt x="6088981" y="1049983"/>
                </a:lnTo>
                <a:lnTo>
                  <a:pt x="6088981" y="6076413"/>
                </a:lnTo>
                <a:lnTo>
                  <a:pt x="6083089" y="6082896"/>
                </a:lnTo>
                <a:lnTo>
                  <a:pt x="5860648" y="6285064"/>
                </a:lnTo>
                <a:close/>
                <a:moveTo>
                  <a:pt x="1509690" y="654274"/>
                </a:moveTo>
                <a:lnTo>
                  <a:pt x="1509690" y="6472123"/>
                </a:lnTo>
                <a:lnTo>
                  <a:pt x="1296744" y="6312884"/>
                </a:lnTo>
                <a:lnTo>
                  <a:pt x="1281359" y="6298902"/>
                </a:lnTo>
                <a:lnTo>
                  <a:pt x="1281359" y="827495"/>
                </a:lnTo>
                <a:lnTo>
                  <a:pt x="1296744" y="813513"/>
                </a:lnTo>
                <a:close/>
                <a:moveTo>
                  <a:pt x="5402719" y="515430"/>
                </a:moveTo>
                <a:lnTo>
                  <a:pt x="5555717" y="608378"/>
                </a:lnTo>
                <a:lnTo>
                  <a:pt x="5631051" y="664712"/>
                </a:lnTo>
                <a:lnTo>
                  <a:pt x="5631051" y="6461684"/>
                </a:lnTo>
                <a:lnTo>
                  <a:pt x="5555717" y="6518018"/>
                </a:lnTo>
                <a:lnTo>
                  <a:pt x="5402719" y="6610967"/>
                </a:lnTo>
                <a:close/>
                <a:moveTo>
                  <a:pt x="1967617" y="377264"/>
                </a:moveTo>
                <a:lnTo>
                  <a:pt x="1967618" y="6749133"/>
                </a:lnTo>
                <a:lnTo>
                  <a:pt x="1864867" y="6696507"/>
                </a:lnTo>
                <a:lnTo>
                  <a:pt x="1739286" y="6620214"/>
                </a:lnTo>
                <a:lnTo>
                  <a:pt x="1739285" y="506182"/>
                </a:lnTo>
                <a:lnTo>
                  <a:pt x="1864867" y="429889"/>
                </a:lnTo>
                <a:close/>
                <a:moveTo>
                  <a:pt x="4944790" y="277615"/>
                </a:moveTo>
                <a:lnTo>
                  <a:pt x="4950424" y="279836"/>
                </a:lnTo>
                <a:cubicBezTo>
                  <a:pt x="5003714" y="302376"/>
                  <a:pt x="5056341" y="326175"/>
                  <a:pt x="5108269" y="351196"/>
                </a:cubicBezTo>
                <a:lnTo>
                  <a:pt x="5173122" y="384412"/>
                </a:lnTo>
                <a:lnTo>
                  <a:pt x="5173122" y="6741984"/>
                </a:lnTo>
                <a:lnTo>
                  <a:pt x="5108269" y="6775200"/>
                </a:lnTo>
                <a:cubicBezTo>
                  <a:pt x="5056341" y="6800221"/>
                  <a:pt x="5003714" y="6824020"/>
                  <a:pt x="4950424" y="6846560"/>
                </a:cubicBezTo>
                <a:lnTo>
                  <a:pt x="4944790" y="6848781"/>
                </a:lnTo>
                <a:close/>
                <a:moveTo>
                  <a:pt x="2425547" y="186470"/>
                </a:moveTo>
                <a:lnTo>
                  <a:pt x="2425547" y="6939926"/>
                </a:lnTo>
                <a:lnTo>
                  <a:pt x="2338178" y="6910363"/>
                </a:lnTo>
                <a:lnTo>
                  <a:pt x="2197215" y="6854783"/>
                </a:lnTo>
                <a:lnTo>
                  <a:pt x="2197215" y="271613"/>
                </a:lnTo>
                <a:lnTo>
                  <a:pt x="2338178" y="216033"/>
                </a:lnTo>
                <a:close/>
                <a:moveTo>
                  <a:pt x="4486861" y="121341"/>
                </a:moveTo>
                <a:lnTo>
                  <a:pt x="4623035" y="160010"/>
                </a:lnTo>
                <a:lnTo>
                  <a:pt x="4715193" y="191193"/>
                </a:lnTo>
                <a:lnTo>
                  <a:pt x="4715193" y="6935203"/>
                </a:lnTo>
                <a:lnTo>
                  <a:pt x="4623035" y="6966386"/>
                </a:lnTo>
                <a:lnTo>
                  <a:pt x="4486861" y="7005055"/>
                </a:lnTo>
                <a:close/>
                <a:moveTo>
                  <a:pt x="2883476" y="65375"/>
                </a:moveTo>
                <a:lnTo>
                  <a:pt x="2883476" y="7061021"/>
                </a:lnTo>
                <a:lnTo>
                  <a:pt x="2845243" y="7054194"/>
                </a:lnTo>
                <a:cubicBezTo>
                  <a:pt x="2787251" y="7042327"/>
                  <a:pt x="2729773" y="7029051"/>
                  <a:pt x="2672844" y="7014404"/>
                </a:cubicBezTo>
                <a:lnTo>
                  <a:pt x="2655144" y="7009378"/>
                </a:lnTo>
                <a:lnTo>
                  <a:pt x="2655144" y="117018"/>
                </a:lnTo>
                <a:lnTo>
                  <a:pt x="2672844" y="111992"/>
                </a:lnTo>
                <a:cubicBezTo>
                  <a:pt x="2729773" y="97345"/>
                  <a:pt x="2787251" y="84070"/>
                  <a:pt x="2845243" y="72203"/>
                </a:cubicBezTo>
                <a:close/>
                <a:moveTo>
                  <a:pt x="4028932" y="31065"/>
                </a:moveTo>
                <a:lnTo>
                  <a:pt x="4106061" y="40866"/>
                </a:lnTo>
                <a:lnTo>
                  <a:pt x="4257264" y="67868"/>
                </a:lnTo>
                <a:lnTo>
                  <a:pt x="4257264" y="7058529"/>
                </a:lnTo>
                <a:lnTo>
                  <a:pt x="4106061" y="7085531"/>
                </a:lnTo>
                <a:lnTo>
                  <a:pt x="4028932" y="7095331"/>
                </a:lnTo>
                <a:close/>
                <a:moveTo>
                  <a:pt x="3341405" y="7380"/>
                </a:moveTo>
                <a:lnTo>
                  <a:pt x="3341405" y="7119016"/>
                </a:lnTo>
                <a:lnTo>
                  <a:pt x="3199055" y="7108192"/>
                </a:lnTo>
                <a:lnTo>
                  <a:pt x="3113073" y="7097266"/>
                </a:lnTo>
                <a:lnTo>
                  <a:pt x="3113073" y="29130"/>
                </a:lnTo>
                <a:lnTo>
                  <a:pt x="3199055" y="18205"/>
                </a:lnTo>
                <a:close/>
                <a:moveTo>
                  <a:pt x="3571002" y="0"/>
                </a:moveTo>
                <a:lnTo>
                  <a:pt x="3746763" y="4444"/>
                </a:lnTo>
                <a:lnTo>
                  <a:pt x="3799334" y="8441"/>
                </a:lnTo>
                <a:lnTo>
                  <a:pt x="3799334" y="7117955"/>
                </a:lnTo>
                <a:lnTo>
                  <a:pt x="3746763" y="7121952"/>
                </a:lnTo>
                <a:lnTo>
                  <a:pt x="3571002" y="712639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64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/>
          <a:lstStyle/>
          <a:p>
            <a:pPr eaLnBrk="1"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3ACDDC-D4ED-1149-9E1F-21B13CA3BD69}"/>
              </a:ext>
            </a:extLst>
          </p:cNvPr>
          <p:cNvGrpSpPr/>
          <p:nvPr/>
        </p:nvGrpSpPr>
        <p:grpSpPr>
          <a:xfrm>
            <a:off x="-376004" y="5678717"/>
            <a:ext cx="13072060" cy="2979483"/>
            <a:chOff x="-376004" y="5678717"/>
            <a:chExt cx="13072060" cy="2979483"/>
          </a:xfrm>
        </p:grpSpPr>
        <p:sp>
          <p:nvSpPr>
            <p:cNvPr id="6" name="AIDA Title">
              <a:extLst>
                <a:ext uri="{FF2B5EF4-FFF2-40B4-BE49-F238E27FC236}">
                  <a16:creationId xmlns:a16="http://schemas.microsoft.com/office/drawing/2014/main" id="{28CE5B04-6DD7-7342-AF60-DF195562E9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76004" y="5678717"/>
              <a:ext cx="13072060" cy="1512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8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AIDA SALES MODEL</a:t>
              </a:r>
              <a:endParaRPr lang="en-US" altLang="x-none" sz="4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79D100-3DA5-6E47-BF04-F91501BCC618}"/>
                </a:ext>
              </a:extLst>
            </p:cNvPr>
            <p:cNvSpPr txBox="1"/>
            <p:nvPr/>
          </p:nvSpPr>
          <p:spPr>
            <a:xfrm>
              <a:off x="3135925" y="7334761"/>
              <a:ext cx="6048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x-none" sz="4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Presented by You Exec</a:t>
              </a:r>
              <a:endParaRPr lang="x-none" altLang="x-none" sz="400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  <a:p>
              <a:pPr algn="ctr"/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1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4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4681 0.50012 L -3.22917E-6 -2.22222E-6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7" y="-265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4" dur="5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7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DAD6E0-E89A-9A42-A25F-D795F7096248}"/>
              </a:ext>
            </a:extLst>
          </p:cNvPr>
          <p:cNvGrpSpPr/>
          <p:nvPr/>
        </p:nvGrpSpPr>
        <p:grpSpPr>
          <a:xfrm>
            <a:off x="10089951" y="2897560"/>
            <a:ext cx="372279" cy="8312662"/>
            <a:chOff x="10089951" y="2897560"/>
            <a:chExt cx="372279" cy="8312662"/>
          </a:xfrm>
        </p:grpSpPr>
        <p:cxnSp>
          <p:nvCxnSpPr>
            <p:cNvPr id="52" name="Straight Connector 89">
              <a:extLst>
                <a:ext uri="{FF2B5EF4-FFF2-40B4-BE49-F238E27FC236}">
                  <a16:creationId xmlns:a16="http://schemas.microsoft.com/office/drawing/2014/main" id="{05FCA0F5-4BA2-DA41-AF00-7ED446908B84}"/>
                </a:ext>
              </a:extLst>
            </p:cNvPr>
            <p:cNvCxnSpPr>
              <a:cxnSpLocks noChangeShapeType="1"/>
              <a:endCxn id="50" idx="0"/>
            </p:cNvCxnSpPr>
            <p:nvPr/>
          </p:nvCxnSpPr>
          <p:spPr bwMode="auto">
            <a:xfrm>
              <a:off x="10276090" y="3088119"/>
              <a:ext cx="0" cy="780123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5A0EAE-A3F1-594A-B1DD-E2330096850B}"/>
                </a:ext>
              </a:extLst>
            </p:cNvPr>
            <p:cNvGrpSpPr/>
            <p:nvPr/>
          </p:nvGrpSpPr>
          <p:grpSpPr>
            <a:xfrm>
              <a:off x="10089951" y="2897560"/>
              <a:ext cx="372279" cy="8312662"/>
              <a:chOff x="10089951" y="3737933"/>
              <a:chExt cx="372279" cy="8312662"/>
            </a:xfrm>
          </p:grpSpPr>
          <p:sp>
            <p:nvSpPr>
              <p:cNvPr id="50" name="Triangle 4">
                <a:extLst>
                  <a:ext uri="{FF2B5EF4-FFF2-40B4-BE49-F238E27FC236}">
                    <a16:creationId xmlns:a16="http://schemas.microsoft.com/office/drawing/2014/main" id="{5FA65406-6601-304E-AAD7-CF56BF26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951" y="11729731"/>
                <a:ext cx="372279" cy="32086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en-US"/>
              </a:p>
            </p:txBody>
          </p:sp>
          <p:sp>
            <p:nvSpPr>
              <p:cNvPr id="51" name="Triangle 86">
                <a:extLst>
                  <a:ext uri="{FF2B5EF4-FFF2-40B4-BE49-F238E27FC236}">
                    <a16:creationId xmlns:a16="http://schemas.microsoft.com/office/drawing/2014/main" id="{C680933F-F5D5-3C49-A510-9E646CA05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0089951" y="3737933"/>
                <a:ext cx="372279" cy="32086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CD599-DCED-594B-B2C5-237648E20A88}"/>
              </a:ext>
            </a:extLst>
          </p:cNvPr>
          <p:cNvGrpSpPr/>
          <p:nvPr/>
        </p:nvGrpSpPr>
        <p:grpSpPr>
          <a:xfrm>
            <a:off x="2574402" y="8370168"/>
            <a:ext cx="5801174" cy="548640"/>
            <a:chOff x="2574402" y="8370168"/>
            <a:chExt cx="5801174" cy="548640"/>
          </a:xfrm>
        </p:grpSpPr>
        <p:sp>
          <p:nvSpPr>
            <p:cNvPr id="48168" name="Rectangle 28">
              <a:extLst>
                <a:ext uri="{FF2B5EF4-FFF2-40B4-BE49-F238E27FC236}">
                  <a16:creationId xmlns:a16="http://schemas.microsoft.com/office/drawing/2014/main" id="{00250357-7C6C-8242-BE7C-7038CE54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402" y="8370168"/>
              <a:ext cx="5801174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47" name="Text Box 2">
              <a:extLst>
                <a:ext uri="{FF2B5EF4-FFF2-40B4-BE49-F238E27FC236}">
                  <a16:creationId xmlns:a16="http://schemas.microsoft.com/office/drawing/2014/main" id="{C33AEA21-9C14-884D-88AD-CD7872F807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19093" y="8442176"/>
              <a:ext cx="5511791" cy="399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Social Media Ads: Demographic Targeting</a:t>
              </a:r>
              <a:endParaRPr lang="x-none" altLang="x-none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AEA139-92E1-544A-BBD1-6FC18CA24623}"/>
              </a:ext>
            </a:extLst>
          </p:cNvPr>
          <p:cNvGrpSpPr/>
          <p:nvPr/>
        </p:nvGrpSpPr>
        <p:grpSpPr>
          <a:xfrm>
            <a:off x="14568264" y="4769768"/>
            <a:ext cx="6422551" cy="548640"/>
            <a:chOff x="14568264" y="4769768"/>
            <a:chExt cx="6422551" cy="548640"/>
          </a:xfrm>
        </p:grpSpPr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47F43DBF-A34B-5F47-AB58-FE8E0448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9349" y="4769768"/>
              <a:ext cx="6421466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68" name="Text Box 2">
              <a:extLst>
                <a:ext uri="{FF2B5EF4-FFF2-40B4-BE49-F238E27FC236}">
                  <a16:creationId xmlns:a16="http://schemas.microsoft.com/office/drawing/2014/main" id="{0F0F5E85-06DD-A74C-A129-6159868CF8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568264" y="4841776"/>
              <a:ext cx="6421466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Case Studies, Data Sheets, Testimonials Published</a:t>
              </a:r>
              <a:endParaRPr lang="x-none" altLang="x-none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2C43AB-D948-074B-8A89-254DE1ECDA86}"/>
              </a:ext>
            </a:extLst>
          </p:cNvPr>
          <p:cNvGrpSpPr/>
          <p:nvPr/>
        </p:nvGrpSpPr>
        <p:grpSpPr>
          <a:xfrm>
            <a:off x="2591598" y="8959559"/>
            <a:ext cx="5767862" cy="1683263"/>
            <a:chOff x="2591598" y="8959559"/>
            <a:chExt cx="5767862" cy="168326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920D8D-3D28-FF46-8B62-1178153A4EEF}"/>
                </a:ext>
              </a:extLst>
            </p:cNvPr>
            <p:cNvCxnSpPr/>
            <p:nvPr/>
          </p:nvCxnSpPr>
          <p:spPr bwMode="auto">
            <a:xfrm>
              <a:off x="8359460" y="8959559"/>
              <a:ext cx="0" cy="1683263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6F7B6C9-923D-D740-8180-D30E5DE2717B}"/>
                </a:ext>
              </a:extLst>
            </p:cNvPr>
            <p:cNvCxnSpPr/>
            <p:nvPr/>
          </p:nvCxnSpPr>
          <p:spPr bwMode="auto">
            <a:xfrm>
              <a:off x="2591598" y="8979256"/>
              <a:ext cx="0" cy="1024283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5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8630F-9375-3C41-8FE6-071F017D2759}"/>
              </a:ext>
            </a:extLst>
          </p:cNvPr>
          <p:cNvGrpSpPr/>
          <p:nvPr/>
        </p:nvGrpSpPr>
        <p:grpSpPr>
          <a:xfrm>
            <a:off x="6575376" y="7554751"/>
            <a:ext cx="6298146" cy="2517731"/>
            <a:chOff x="6575376" y="7554751"/>
            <a:chExt cx="6298146" cy="2517731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A280B8B-653E-7A46-BA85-DE652BB9BF95}"/>
                </a:ext>
              </a:extLst>
            </p:cNvPr>
            <p:cNvCxnSpPr/>
            <p:nvPr/>
          </p:nvCxnSpPr>
          <p:spPr bwMode="auto">
            <a:xfrm>
              <a:off x="6575376" y="7554751"/>
              <a:ext cx="0" cy="2517731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4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E2514F-BAE7-E548-9773-68B9DA705308}"/>
                </a:ext>
              </a:extLst>
            </p:cNvPr>
            <p:cNvCxnSpPr/>
            <p:nvPr/>
          </p:nvCxnSpPr>
          <p:spPr bwMode="auto">
            <a:xfrm>
              <a:off x="12873522" y="7554751"/>
              <a:ext cx="0" cy="251594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4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F96DF-0349-5747-B1A3-07E7E517A6CF}"/>
              </a:ext>
            </a:extLst>
          </p:cNvPr>
          <p:cNvGrpSpPr/>
          <p:nvPr/>
        </p:nvGrpSpPr>
        <p:grpSpPr>
          <a:xfrm>
            <a:off x="14571739" y="5136403"/>
            <a:ext cx="6383864" cy="4847440"/>
            <a:chOff x="14571739" y="5136403"/>
            <a:chExt cx="6383864" cy="484744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918021-E1A3-7F40-BFA1-A97183AE2548}"/>
                </a:ext>
              </a:extLst>
            </p:cNvPr>
            <p:cNvCxnSpPr/>
            <p:nvPr/>
          </p:nvCxnSpPr>
          <p:spPr bwMode="auto">
            <a:xfrm>
              <a:off x="14571739" y="5147148"/>
              <a:ext cx="0" cy="4836695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50B012A-83B2-544C-ADAA-B6F61ABF8E58}"/>
                </a:ext>
              </a:extLst>
            </p:cNvPr>
            <p:cNvCxnSpPr/>
            <p:nvPr/>
          </p:nvCxnSpPr>
          <p:spPr bwMode="auto">
            <a:xfrm>
              <a:off x="20955603" y="5136403"/>
              <a:ext cx="0" cy="4836695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BF5CAA-FBDA-8F4E-B3EF-7C6040742215}"/>
              </a:ext>
            </a:extLst>
          </p:cNvPr>
          <p:cNvGrpSpPr/>
          <p:nvPr/>
        </p:nvGrpSpPr>
        <p:grpSpPr>
          <a:xfrm>
            <a:off x="10284793" y="5849888"/>
            <a:ext cx="6410722" cy="548640"/>
            <a:chOff x="10284793" y="5849888"/>
            <a:chExt cx="6410722" cy="548640"/>
          </a:xfrm>
        </p:grpSpPr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CF4CD0AD-4B67-9548-871C-1CC706FF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4793" y="5849888"/>
              <a:ext cx="6410722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3839CA69-E794-9742-8FBB-B20A68ACCF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967864" y="5921896"/>
              <a:ext cx="4913695" cy="399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Microsites, E-books, Brochures</a:t>
              </a:r>
              <a:endParaRPr lang="x-none" altLang="x-none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5F2A2-33BE-9244-80EE-6B69295F244A}"/>
              </a:ext>
            </a:extLst>
          </p:cNvPr>
          <p:cNvGrpSpPr/>
          <p:nvPr/>
        </p:nvGrpSpPr>
        <p:grpSpPr>
          <a:xfrm>
            <a:off x="6552064" y="7146032"/>
            <a:ext cx="6351631" cy="548640"/>
            <a:chOff x="6552064" y="7146032"/>
            <a:chExt cx="6351631" cy="548640"/>
          </a:xfrm>
        </p:grpSpPr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FA808C29-F3DD-5741-BBA5-512630A1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064" y="7146032"/>
              <a:ext cx="6351631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471AD531-C1A9-B04D-842D-6F9FDA65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10550" y="7218040"/>
              <a:ext cx="5669482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Email Campaigns, Newsletters, Web Content</a:t>
              </a:r>
              <a:endParaRPr lang="x-none" altLang="x-none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65E044-BF83-7C40-8918-9A6FF95F98AE}"/>
              </a:ext>
            </a:extLst>
          </p:cNvPr>
          <p:cNvGrpSpPr/>
          <p:nvPr/>
        </p:nvGrpSpPr>
        <p:grpSpPr>
          <a:xfrm>
            <a:off x="10284793" y="6370200"/>
            <a:ext cx="6387032" cy="3712681"/>
            <a:chOff x="10284793" y="6370200"/>
            <a:chExt cx="6387032" cy="371268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CAD230-583F-2347-8569-667F39485A56}"/>
                </a:ext>
              </a:extLst>
            </p:cNvPr>
            <p:cNvCxnSpPr/>
            <p:nvPr/>
          </p:nvCxnSpPr>
          <p:spPr bwMode="auto">
            <a:xfrm>
              <a:off x="10284793" y="6370200"/>
              <a:ext cx="0" cy="363334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3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844418-70EF-9948-B0D4-B164B0C5D8FA}"/>
                </a:ext>
              </a:extLst>
            </p:cNvPr>
            <p:cNvCxnSpPr/>
            <p:nvPr/>
          </p:nvCxnSpPr>
          <p:spPr bwMode="auto">
            <a:xfrm>
              <a:off x="16671825" y="6449541"/>
              <a:ext cx="0" cy="363334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3">
                  <a:alpha val="64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4298B-CA25-8C49-8C83-5B4D55B75A4A}"/>
              </a:ext>
            </a:extLst>
          </p:cNvPr>
          <p:cNvGrpSpPr/>
          <p:nvPr/>
        </p:nvGrpSpPr>
        <p:grpSpPr>
          <a:xfrm>
            <a:off x="2523880" y="9992795"/>
            <a:ext cx="19882986" cy="928302"/>
            <a:chOff x="2523880" y="9992795"/>
            <a:chExt cx="19882986" cy="92830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55E9CC5-9FD3-264D-B2BD-B239AB9C8ABA}"/>
                </a:ext>
              </a:extLst>
            </p:cNvPr>
            <p:cNvSpPr/>
            <p:nvPr/>
          </p:nvSpPr>
          <p:spPr bwMode="auto">
            <a:xfrm>
              <a:off x="2523880" y="9992795"/>
              <a:ext cx="19882986" cy="928302"/>
            </a:xfrm>
            <a:prstGeom prst="roundRect">
              <a:avLst>
                <a:gd name="adj" fmla="val 16779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A03C1-CB9E-2E46-B465-0D16A165C99A}"/>
                </a:ext>
              </a:extLst>
            </p:cNvPr>
            <p:cNvSpPr/>
            <p:nvPr/>
          </p:nvSpPr>
          <p:spPr>
            <a:xfrm>
              <a:off x="2654500" y="10242376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 Semibold" charset="0"/>
                  <a:cs typeface="Open Sans Semibold" charset="0"/>
                  <a:sym typeface="Poppins Medium" charset="0"/>
                </a:rPr>
                <a:t>Q4, 2018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C30166-9F04-304A-96D5-267795935A75}"/>
                </a:ext>
              </a:extLst>
            </p:cNvPr>
            <p:cNvSpPr/>
            <p:nvPr/>
          </p:nvSpPr>
          <p:spPr>
            <a:xfrm>
              <a:off x="7551770" y="10212759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 Semibold" charset="0"/>
                  <a:cs typeface="Open Sans Semibold" charset="0"/>
                  <a:sym typeface="Poppins Medium" charset="0"/>
                </a:rPr>
                <a:t>Q1, 2019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418A05-7263-464A-A32F-493F968A4B9E}"/>
                </a:ext>
              </a:extLst>
            </p:cNvPr>
            <p:cNvSpPr/>
            <p:nvPr/>
          </p:nvSpPr>
          <p:spPr>
            <a:xfrm>
              <a:off x="12160282" y="10236439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 Semibold" charset="0"/>
                  <a:cs typeface="Open Sans Semibold" charset="0"/>
                  <a:sym typeface="Poppins Medium" charset="0"/>
                </a:rPr>
                <a:t>Q2, 2019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BCA8C5-F3A3-1346-9AE7-7FB380A4ECDF}"/>
                </a:ext>
              </a:extLst>
            </p:cNvPr>
            <p:cNvSpPr/>
            <p:nvPr/>
          </p:nvSpPr>
          <p:spPr>
            <a:xfrm>
              <a:off x="15976706" y="10236439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 Semibold" charset="0"/>
                  <a:cs typeface="Open Sans Semibold" charset="0"/>
                  <a:sym typeface="Poppins Medium" charset="0"/>
                </a:rPr>
                <a:t>Q3, 2019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CF3C3B-81CF-8740-B006-C50B2345D258}"/>
                </a:ext>
              </a:extLst>
            </p:cNvPr>
            <p:cNvSpPr/>
            <p:nvPr/>
          </p:nvSpPr>
          <p:spPr>
            <a:xfrm>
              <a:off x="20225178" y="10236439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 Semibold" charset="0"/>
                  <a:cs typeface="Open Sans Semibold" charset="0"/>
                  <a:sym typeface="Poppins Medium" charset="0"/>
                </a:rPr>
                <a:t>Q4, 2019</a:t>
              </a:r>
            </a:p>
          </p:txBody>
        </p:sp>
      </p:grpSp>
      <p:sp>
        <p:nvSpPr>
          <p:cNvPr id="39" name="Horizontal Funnel Diagram AIDA">
            <a:extLst>
              <a:ext uri="{FF2B5EF4-FFF2-40B4-BE49-F238E27FC236}">
                <a16:creationId xmlns:a16="http://schemas.microsoft.com/office/drawing/2014/main" id="{9DB9F18B-2082-A943-AE43-AB00CEA78F85}"/>
              </a:ext>
            </a:extLst>
          </p:cNvPr>
          <p:cNvSpPr txBox="1">
            <a:spLocks/>
          </p:cNvSpPr>
          <p:nvPr/>
        </p:nvSpPr>
        <p:spPr bwMode="auto">
          <a:xfrm>
            <a:off x="3459110" y="665312"/>
            <a:ext cx="17491930" cy="122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/>
              </a:defRPr>
            </a:lvl1pPr>
            <a:lvl2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 algn="ctr" eaLnBrk="1" hangingPunct="1"/>
            <a:r>
              <a:rPr lang="en-US" altLang="en-US" sz="6300" b="0" dirty="0">
                <a:latin typeface="Century Gothic" panose="020B0502020202020204" pitchFamily="3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Marketing Strategies Timeline</a:t>
            </a:r>
          </a:p>
        </p:txBody>
      </p:sp>
    </p:spTree>
    <p:extLst>
      <p:ext uri="{BB962C8B-B14F-4D97-AF65-F5344CB8AC3E}">
        <p14:creationId xmlns:p14="http://schemas.microsoft.com/office/powerpoint/2010/main" val="2337875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257 0.00011 L 7.29167E-7 3.88889E-6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7">
            <a:extLst>
              <a:ext uri="{FF2B5EF4-FFF2-40B4-BE49-F238E27FC236}">
                <a16:creationId xmlns:a16="http://schemas.microsoft.com/office/drawing/2014/main" id="{EE729C54-668F-CA49-98A4-E8149F14C841}"/>
              </a:ext>
            </a:extLst>
          </p:cNvPr>
          <p:cNvSpPr/>
          <p:nvPr/>
        </p:nvSpPr>
        <p:spPr bwMode="auto">
          <a:xfrm>
            <a:off x="6996228" y="2454316"/>
            <a:ext cx="10308340" cy="1030834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glow rad="1003300">
              <a:schemeClr val="accent3">
                <a:alpha val="11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Horizontal Funnel Diagram AIDA">
            <a:extLst>
              <a:ext uri="{FF2B5EF4-FFF2-40B4-BE49-F238E27FC236}">
                <a16:creationId xmlns:a16="http://schemas.microsoft.com/office/drawing/2014/main" id="{7E745122-AC42-F349-879F-CF0FE1AEF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1520" y="665312"/>
            <a:ext cx="8784976" cy="122687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400" b="0" dirty="0">
                <a:solidFill>
                  <a:srgbClr val="000000"/>
                </a:solidFill>
                <a:latin typeface="Century Gothic" panose="020B0502020202020204" pitchFamily="34" charset="0"/>
              </a:rPr>
              <a:t>Benefits of Using AIDA</a:t>
            </a:r>
            <a:endParaRPr lang="en-US" altLang="en-US" sz="6400" b="0" dirty="0">
              <a:solidFill>
                <a:srgbClr val="000000"/>
              </a:solidFill>
              <a:latin typeface="Century Gothic" panose="020B0502020202020204" pitchFamily="34" charset="0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" name="Прямоугольник 67">
            <a:extLst>
              <a:ext uri="{FF2B5EF4-FFF2-40B4-BE49-F238E27FC236}">
                <a16:creationId xmlns:a16="http://schemas.microsoft.com/office/drawing/2014/main" id="{9679A52F-4187-A747-AB50-C8CB734BA574}"/>
              </a:ext>
            </a:extLst>
          </p:cNvPr>
          <p:cNvSpPr/>
          <p:nvPr/>
        </p:nvSpPr>
        <p:spPr>
          <a:xfrm>
            <a:off x="2036357" y="3038653"/>
            <a:ext cx="4869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Gain greater perspective on current customer acquisition strategies</a:t>
            </a:r>
            <a:endParaRPr lang="ru-RU" sz="3200" dirty="0">
              <a:solidFill>
                <a:schemeClr val="bg1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Прямоугольник 67">
            <a:extLst>
              <a:ext uri="{FF2B5EF4-FFF2-40B4-BE49-F238E27FC236}">
                <a16:creationId xmlns:a16="http://schemas.microsoft.com/office/drawing/2014/main" id="{70E5A9CC-3812-8940-8387-1F3A0C5DACD5}"/>
              </a:ext>
            </a:extLst>
          </p:cNvPr>
          <p:cNvSpPr/>
          <p:nvPr/>
        </p:nvSpPr>
        <p:spPr>
          <a:xfrm>
            <a:off x="17923430" y="3038653"/>
            <a:ext cx="45150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10" dirty="0">
                <a:solidFill>
                  <a:schemeClr val="bg1"/>
                </a:solidFill>
                <a:latin typeface="Century Gothic" panose="020B0502020202020204" pitchFamily="34" charset="0"/>
              </a:rPr>
              <a:t>Effectively apportion time </a:t>
            </a:r>
            <a:r>
              <a:rPr lang="en-US" sz="28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and budget to yield greater returns</a:t>
            </a:r>
          </a:p>
          <a:p>
            <a:br>
              <a:rPr lang="en-US" sz="2400" dirty="0"/>
            </a:br>
            <a:endParaRPr lang="ru-RU" sz="2400" dirty="0">
              <a:solidFill>
                <a:srgbClr val="919BA8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Прямоугольник 67">
            <a:extLst>
              <a:ext uri="{FF2B5EF4-FFF2-40B4-BE49-F238E27FC236}">
                <a16:creationId xmlns:a16="http://schemas.microsoft.com/office/drawing/2014/main" id="{A388B8EE-63E0-7E45-A721-6A03DDFAF4BF}"/>
              </a:ext>
            </a:extLst>
          </p:cNvPr>
          <p:cNvSpPr/>
          <p:nvPr/>
        </p:nvSpPr>
        <p:spPr>
          <a:xfrm>
            <a:off x="1955903" y="10030046"/>
            <a:ext cx="4869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Draft interpretation of marketing efforts and prioritize them accordingly</a:t>
            </a:r>
            <a:endParaRPr lang="ru-RU" sz="2800" dirty="0">
              <a:solidFill>
                <a:schemeClr val="bg1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6AE45-A98B-3E4E-B00A-D4DE1CF319E2}"/>
              </a:ext>
            </a:extLst>
          </p:cNvPr>
          <p:cNvSpPr txBox="1"/>
          <p:nvPr/>
        </p:nvSpPr>
        <p:spPr>
          <a:xfrm>
            <a:off x="17584770" y="9984849"/>
            <a:ext cx="5192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Improve communications and entice prospects to complete a purchase </a:t>
            </a:r>
          </a:p>
        </p:txBody>
      </p:sp>
      <p:sp>
        <p:nvSpPr>
          <p:cNvPr id="18" name="Овал 7">
            <a:extLst>
              <a:ext uri="{FF2B5EF4-FFF2-40B4-BE49-F238E27FC236}">
                <a16:creationId xmlns:a16="http://schemas.microsoft.com/office/drawing/2014/main" id="{B7786A32-B558-AB41-AD4E-84B673F5CEF5}"/>
              </a:ext>
            </a:extLst>
          </p:cNvPr>
          <p:cNvSpPr/>
          <p:nvPr/>
        </p:nvSpPr>
        <p:spPr bwMode="auto">
          <a:xfrm>
            <a:off x="7439422" y="2897560"/>
            <a:ext cx="9361090" cy="936109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7ECDC2-A374-E64C-8AC0-18145186F0A5}"/>
              </a:ext>
            </a:extLst>
          </p:cNvPr>
          <p:cNvGrpSpPr/>
          <p:nvPr/>
        </p:nvGrpSpPr>
        <p:grpSpPr>
          <a:xfrm>
            <a:off x="8219533" y="3731151"/>
            <a:ext cx="3905614" cy="3888880"/>
            <a:chOff x="8219533" y="3731151"/>
            <a:chExt cx="3905614" cy="388888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1F3B4D-28BE-A44A-B133-6F45DB858DB3}"/>
                </a:ext>
              </a:extLst>
            </p:cNvPr>
            <p:cNvSpPr/>
            <p:nvPr/>
          </p:nvSpPr>
          <p:spPr>
            <a:xfrm>
              <a:off x="8236267" y="3731151"/>
              <a:ext cx="3888880" cy="388888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en-US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Прямоугольник 67">
              <a:extLst>
                <a:ext uri="{FF2B5EF4-FFF2-40B4-BE49-F238E27FC236}">
                  <a16:creationId xmlns:a16="http://schemas.microsoft.com/office/drawing/2014/main" id="{94AEAD24-4634-4742-A547-60CB7FB63379}"/>
                </a:ext>
              </a:extLst>
            </p:cNvPr>
            <p:cNvSpPr/>
            <p:nvPr/>
          </p:nvSpPr>
          <p:spPr>
            <a:xfrm>
              <a:off x="8219533" y="5234915"/>
              <a:ext cx="39056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Evaluate Customer Acquisition Methods</a:t>
              </a:r>
              <a:endParaRPr lang="ru-RU" sz="2400" dirty="0">
                <a:solidFill>
                  <a:srgbClr val="FFFFFF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745C-A286-4445-AF8A-7935514089B3}"/>
              </a:ext>
            </a:extLst>
          </p:cNvPr>
          <p:cNvGrpSpPr/>
          <p:nvPr/>
        </p:nvGrpSpPr>
        <p:grpSpPr>
          <a:xfrm>
            <a:off x="12101347" y="7591381"/>
            <a:ext cx="3943767" cy="3888880"/>
            <a:chOff x="12101347" y="7591381"/>
            <a:chExt cx="3943767" cy="38888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42BA3E-FE19-594B-9F4E-68D9FE35A363}"/>
                </a:ext>
              </a:extLst>
            </p:cNvPr>
            <p:cNvSpPr/>
            <p:nvPr/>
          </p:nvSpPr>
          <p:spPr>
            <a:xfrm>
              <a:off x="12101347" y="7591381"/>
              <a:ext cx="3888880" cy="388888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en-US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73890D-5514-B942-A51F-C76B73039689}"/>
                </a:ext>
              </a:extLst>
            </p:cNvPr>
            <p:cNvSpPr txBox="1"/>
            <p:nvPr/>
          </p:nvSpPr>
          <p:spPr>
            <a:xfrm>
              <a:off x="12101347" y="9051339"/>
              <a:ext cx="3943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Persuade Prospects to Make a Purchase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57D6D-04A3-8348-88ED-643BD5F4D907}"/>
              </a:ext>
            </a:extLst>
          </p:cNvPr>
          <p:cNvGrpSpPr/>
          <p:nvPr/>
        </p:nvGrpSpPr>
        <p:grpSpPr>
          <a:xfrm>
            <a:off x="12034082" y="3731599"/>
            <a:ext cx="3888880" cy="3888880"/>
            <a:chOff x="12034082" y="3731599"/>
            <a:chExt cx="3888880" cy="38888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B52945-B602-8841-855B-C96E17E1C19A}"/>
                </a:ext>
              </a:extLst>
            </p:cNvPr>
            <p:cNvSpPr/>
            <p:nvPr/>
          </p:nvSpPr>
          <p:spPr>
            <a:xfrm>
              <a:off x="12034082" y="3731599"/>
              <a:ext cx="3888880" cy="388888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en-US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Прямоугольник 67">
              <a:extLst>
                <a:ext uri="{FF2B5EF4-FFF2-40B4-BE49-F238E27FC236}">
                  <a16:creationId xmlns:a16="http://schemas.microsoft.com/office/drawing/2014/main" id="{47E8F64A-F3C6-CA4C-B99D-D85F22171C8E}"/>
                </a:ext>
              </a:extLst>
            </p:cNvPr>
            <p:cNvSpPr/>
            <p:nvPr/>
          </p:nvSpPr>
          <p:spPr>
            <a:xfrm>
              <a:off x="12119992" y="5234915"/>
              <a:ext cx="36682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Time Management and Budgeting</a:t>
              </a:r>
              <a:endParaRPr lang="ru-RU" sz="2400" dirty="0">
                <a:solidFill>
                  <a:srgbClr val="919BA8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BC2DF9-5A24-134E-89F3-14BDB1356C94}"/>
              </a:ext>
            </a:extLst>
          </p:cNvPr>
          <p:cNvGrpSpPr/>
          <p:nvPr/>
        </p:nvGrpSpPr>
        <p:grpSpPr>
          <a:xfrm>
            <a:off x="8212915" y="7553091"/>
            <a:ext cx="3888880" cy="3888880"/>
            <a:chOff x="8212915" y="7553091"/>
            <a:chExt cx="3888880" cy="38888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320615-2CD6-0C4A-8BD7-B460B1214BA9}"/>
                </a:ext>
              </a:extLst>
            </p:cNvPr>
            <p:cNvSpPr/>
            <p:nvPr/>
          </p:nvSpPr>
          <p:spPr>
            <a:xfrm>
              <a:off x="8212915" y="7553091"/>
              <a:ext cx="3888880" cy="388888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en-US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Прямоугольник 67">
              <a:extLst>
                <a:ext uri="{FF2B5EF4-FFF2-40B4-BE49-F238E27FC236}">
                  <a16:creationId xmlns:a16="http://schemas.microsoft.com/office/drawing/2014/main" id="{ECA6EB6E-2176-FC47-BB6F-8C4379B24178}"/>
                </a:ext>
              </a:extLst>
            </p:cNvPr>
            <p:cNvSpPr/>
            <p:nvPr/>
          </p:nvSpPr>
          <p:spPr>
            <a:xfrm>
              <a:off x="8489919" y="9051339"/>
              <a:ext cx="32896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Prioritization of Marketing Efforts</a:t>
              </a:r>
              <a:endParaRPr lang="ru-RU" sz="2400" dirty="0">
                <a:solidFill>
                  <a:srgbClr val="FFFFFF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0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1 0.13241 L 2.29167E-6 -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-65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17 0.13415 L 2.1875E-6 1.2963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75 -0.14179 L 2.29167E-6 -2.96296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2" y="71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-0.1434 L -2.60417E-6 -2.96296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5" y="71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1" grpId="0"/>
      <p:bldP spid="12" grpId="0"/>
      <p:bldP spid="13" grpId="0"/>
      <p:bldP spid="14" grpId="0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9E9EEE-76DD-E14C-8789-2AB9033A2CE4}"/>
              </a:ext>
            </a:extLst>
          </p:cNvPr>
          <p:cNvGrpSpPr/>
          <p:nvPr/>
        </p:nvGrpSpPr>
        <p:grpSpPr>
          <a:xfrm>
            <a:off x="16295155" y="5894276"/>
            <a:ext cx="2099726" cy="1422035"/>
            <a:chOff x="16295155" y="5894276"/>
            <a:chExt cx="2099726" cy="1422035"/>
          </a:xfrm>
        </p:grpSpPr>
        <p:sp>
          <p:nvSpPr>
            <p:cNvPr id="86" name="Triangle">
              <a:extLst>
                <a:ext uri="{FF2B5EF4-FFF2-40B4-BE49-F238E27FC236}">
                  <a16:creationId xmlns:a16="http://schemas.microsoft.com/office/drawing/2014/main" id="{3F2BA387-8E83-B349-9D96-A13C27064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634000" y="5555431"/>
              <a:ext cx="1422035" cy="2099726"/>
            </a:xfrm>
            <a:custGeom>
              <a:avLst/>
              <a:gdLst>
                <a:gd name="T0" fmla="*/ 711079 w 21600"/>
                <a:gd name="T1" fmla="*/ 1049841 h 21600"/>
                <a:gd name="T2" fmla="*/ 711079 w 21600"/>
                <a:gd name="T3" fmla="*/ 1049841 h 21600"/>
                <a:gd name="T4" fmla="*/ 711079 w 21600"/>
                <a:gd name="T5" fmla="*/ 1049841 h 21600"/>
                <a:gd name="T6" fmla="*/ 711079 w 21600"/>
                <a:gd name="T7" fmla="*/ 104984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485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94" name="A">
              <a:extLst>
                <a:ext uri="{FF2B5EF4-FFF2-40B4-BE49-F238E27FC236}">
                  <a16:creationId xmlns:a16="http://schemas.microsoft.com/office/drawing/2014/main" id="{858D91F3-5052-4248-95DE-BB12B4C53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0936" y="6243375"/>
              <a:ext cx="403632" cy="7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3600" baseline="0" dirty="0">
                  <a:solidFill>
                    <a:srgbClr val="FFFFFF"/>
                  </a:solidFill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CDF03-6A01-BF40-9EFA-590DD21AD726}"/>
              </a:ext>
            </a:extLst>
          </p:cNvPr>
          <p:cNvGrpSpPr/>
          <p:nvPr/>
        </p:nvGrpSpPr>
        <p:grpSpPr>
          <a:xfrm>
            <a:off x="12891927" y="4791659"/>
            <a:ext cx="3187966" cy="3625507"/>
            <a:chOff x="12891927" y="4791659"/>
            <a:chExt cx="3187966" cy="3625507"/>
          </a:xfrm>
        </p:grpSpPr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12FEBACF-E8F4-B64F-BC65-DD8FBEC6E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1927" y="4791659"/>
              <a:ext cx="3187966" cy="3625507"/>
            </a:xfrm>
            <a:custGeom>
              <a:avLst/>
              <a:gdLst>
                <a:gd name="T0" fmla="*/ 1593949 w 21600"/>
                <a:gd name="T1" fmla="*/ 1812910 h 21600"/>
                <a:gd name="T2" fmla="*/ 1593949 w 21600"/>
                <a:gd name="T3" fmla="*/ 1812910 h 21600"/>
                <a:gd name="T4" fmla="*/ 1593949 w 21600"/>
                <a:gd name="T5" fmla="*/ 1812910 h 21600"/>
                <a:gd name="T6" fmla="*/ 1593949 w 21600"/>
                <a:gd name="T7" fmla="*/ 181291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5" y="21600"/>
                  </a:lnTo>
                  <a:lnTo>
                    <a:pt x="21600" y="15371"/>
                  </a:lnTo>
                  <a:lnTo>
                    <a:pt x="21555" y="6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7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93" name="D">
              <a:extLst>
                <a:ext uri="{FF2B5EF4-FFF2-40B4-BE49-F238E27FC236}">
                  <a16:creationId xmlns:a16="http://schemas.microsoft.com/office/drawing/2014/main" id="{B4E861BA-AE2B-C14C-A669-09CA8B45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5634" y="6243375"/>
              <a:ext cx="447612" cy="7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3600" baseline="0" dirty="0">
                  <a:solidFill>
                    <a:srgbClr val="FFFFFF"/>
                  </a:solidFill>
                </a:rPr>
                <a:t>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3615A-6570-0646-8CFB-4341E42EE75C}"/>
              </a:ext>
            </a:extLst>
          </p:cNvPr>
          <p:cNvGrpSpPr/>
          <p:nvPr/>
        </p:nvGrpSpPr>
        <p:grpSpPr>
          <a:xfrm>
            <a:off x="9505288" y="3673487"/>
            <a:ext cx="3178438" cy="5859735"/>
            <a:chOff x="9505288" y="3673487"/>
            <a:chExt cx="3178438" cy="585973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81D95304-6F5A-2D47-9CB8-96252648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288" y="3673487"/>
              <a:ext cx="3178438" cy="5859735"/>
            </a:xfrm>
            <a:custGeom>
              <a:avLst/>
              <a:gdLst>
                <a:gd name="T0" fmla="*/ 1589185 w 21600"/>
                <a:gd name="T1" fmla="*/ 2930120 h 21600"/>
                <a:gd name="T2" fmla="*/ 1589185 w 21600"/>
                <a:gd name="T3" fmla="*/ 2930120 h 21600"/>
                <a:gd name="T4" fmla="*/ 1589185 w 21600"/>
                <a:gd name="T5" fmla="*/ 2930120 h 21600"/>
                <a:gd name="T6" fmla="*/ 1589185 w 21600"/>
                <a:gd name="T7" fmla="*/ 293012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7742"/>
                  </a:lnTo>
                  <a:lnTo>
                    <a:pt x="21600" y="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5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0186E25C-421E-A843-9CEE-28705B0A0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3617" y="6243375"/>
              <a:ext cx="241777" cy="7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3600" baseline="0">
                  <a:solidFill>
                    <a:srgbClr val="FFFFFF"/>
                  </a:solidFill>
                </a:rPr>
                <a:t>I</a:t>
              </a:r>
            </a:p>
          </p:txBody>
        </p:sp>
      </p:grpSp>
      <p:sp>
        <p:nvSpPr>
          <p:cNvPr id="103" name="Horizontal Funnel Diagram AIDA">
            <a:extLst>
              <a:ext uri="{FF2B5EF4-FFF2-40B4-BE49-F238E27FC236}">
                <a16:creationId xmlns:a16="http://schemas.microsoft.com/office/drawing/2014/main" id="{26F6E0CE-514E-7945-8370-79060E4F5D3B}"/>
              </a:ext>
            </a:extLst>
          </p:cNvPr>
          <p:cNvSpPr txBox="1">
            <a:spLocks/>
          </p:cNvSpPr>
          <p:nvPr/>
        </p:nvSpPr>
        <p:spPr bwMode="auto">
          <a:xfrm>
            <a:off x="3459110" y="665312"/>
            <a:ext cx="17491930" cy="122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/>
              </a:defRPr>
            </a:lvl1pPr>
            <a:lvl2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 algn="ctr" eaLnBrk="1" hangingPunct="1"/>
            <a:r>
              <a:rPr lang="en-US" altLang="en-US" sz="6300" b="0" dirty="0">
                <a:solidFill>
                  <a:srgbClr val="000000"/>
                </a:solidFill>
                <a:latin typeface="Century Gothic" panose="020B0502020202020204" pitchFamily="34" charset="0"/>
              </a:rPr>
              <a:t>AIDA Funnel Diagram</a:t>
            </a:r>
            <a:endParaRPr lang="en-US" altLang="en-US" sz="6300" b="0" dirty="0">
              <a:solidFill>
                <a:srgbClr val="000000"/>
              </a:solidFill>
              <a:latin typeface="Century Gothic" panose="020B0502020202020204" pitchFamily="34" charset="0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F3E17F-AD07-B542-A287-5E5166EA6B51}"/>
              </a:ext>
            </a:extLst>
          </p:cNvPr>
          <p:cNvGrpSpPr/>
          <p:nvPr/>
        </p:nvGrpSpPr>
        <p:grpSpPr>
          <a:xfrm>
            <a:off x="6087241" y="2033464"/>
            <a:ext cx="15023597" cy="4915515"/>
            <a:chOff x="6087241" y="2033464"/>
            <a:chExt cx="15023597" cy="4915515"/>
          </a:xfrm>
        </p:grpSpPr>
        <p:sp>
          <p:nvSpPr>
            <p:cNvPr id="33" name="promotion">
              <a:extLst>
                <a:ext uri="{FF2B5EF4-FFF2-40B4-BE49-F238E27FC236}">
                  <a16:creationId xmlns:a16="http://schemas.microsoft.com/office/drawing/2014/main" id="{FE235095-7E4D-DA44-97EE-06132C81F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8824" y="6353944"/>
              <a:ext cx="1502014" cy="59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>
              <a:spAutoFit/>
            </a:bodyPr>
            <a:lstStyle>
              <a:lvl1pPr>
                <a:lnSpc>
                  <a:spcPct val="100000"/>
                </a:lnSpc>
                <a:defRPr sz="2200" cap="all" baseline="54545">
                  <a:solidFill>
                    <a:srgbClr val="BEBEBE"/>
                  </a:solidFill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kern="0" cap="none" baseline="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Loyalty</a:t>
              </a:r>
              <a:endParaRPr sz="2800" kern="0" cap="none" baseline="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B4491A-C8CA-5F48-8F58-39B2AD70684B}"/>
                </a:ext>
              </a:extLst>
            </p:cNvPr>
            <p:cNvGrpSpPr/>
            <p:nvPr/>
          </p:nvGrpSpPr>
          <p:grpSpPr>
            <a:xfrm>
              <a:off x="6087241" y="2033464"/>
              <a:ext cx="12427807" cy="4205228"/>
              <a:chOff x="6087241" y="2033464"/>
              <a:chExt cx="12427807" cy="4205228"/>
            </a:xfrm>
          </p:grpSpPr>
          <p:sp>
            <p:nvSpPr>
              <p:cNvPr id="77" name="Involvement">
                <a:extLst>
                  <a:ext uri="{FF2B5EF4-FFF2-40B4-BE49-F238E27FC236}">
                    <a16:creationId xmlns:a16="http://schemas.microsoft.com/office/drawing/2014/main" id="{B3E5F563-AC0E-4F45-8599-7E84A2484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125416">
                <a:off x="11404532" y="3384780"/>
                <a:ext cx="2558393" cy="595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>
                  <a:lnSpc>
                    <a:spcPct val="100000"/>
                  </a:lnSpc>
                  <a:defRPr sz="2200" cap="all" baseline="54545">
                    <a:solidFill>
                      <a:srgbClr val="BEBEBE"/>
                    </a:solidFill>
                  </a:defRPr>
                </a:lvl1pPr>
              </a:lstStyle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kern="0" cap="none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Involvement</a:t>
                </a: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00B5ED77-B9C0-6747-B942-6104C4D33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7241" y="2033464"/>
                <a:ext cx="12427807" cy="4205228"/>
              </a:xfrm>
              <a:prstGeom prst="line">
                <a:avLst/>
              </a:prstGeom>
              <a:noFill/>
              <a:ln w="25400">
                <a:gradFill>
                  <a:gsLst>
                    <a:gs pos="0">
                      <a:schemeClr val="accent2"/>
                    </a:gs>
                    <a:gs pos="53000">
                      <a:schemeClr val="accent3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miter lim="4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C6853B-6562-9C49-9939-9CA9EB406AE0}"/>
              </a:ext>
            </a:extLst>
          </p:cNvPr>
          <p:cNvGrpSpPr/>
          <p:nvPr/>
        </p:nvGrpSpPr>
        <p:grpSpPr>
          <a:xfrm>
            <a:off x="6431525" y="10831311"/>
            <a:ext cx="2995112" cy="2000258"/>
            <a:chOff x="6431525" y="10831311"/>
            <a:chExt cx="2995112" cy="2000258"/>
          </a:xfrm>
        </p:grpSpPr>
        <p:sp>
          <p:nvSpPr>
            <p:cNvPr id="101" name="Rounded Rectangle">
              <a:extLst>
                <a:ext uri="{FF2B5EF4-FFF2-40B4-BE49-F238E27FC236}">
                  <a16:creationId xmlns:a16="http://schemas.microsoft.com/office/drawing/2014/main" id="{3676159D-57B0-E14C-90F4-6893929CBA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16218">
              <a:off x="6763367" y="10831311"/>
              <a:ext cx="2331428" cy="634947"/>
            </a:xfrm>
            <a:prstGeom prst="roundRect">
              <a:avLst>
                <a:gd name="adj" fmla="val 50000"/>
              </a:avLst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eaLnBrk="1"/>
              <a:endParaRPr lang="en-US" altLang="en-US" sz="3200" baseline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2" name="Attention">
              <a:extLst>
                <a:ext uri="{FF2B5EF4-FFF2-40B4-BE49-F238E27FC236}">
                  <a16:creationId xmlns:a16="http://schemas.microsoft.com/office/drawing/2014/main" id="{A69A370B-648B-5E4D-99B6-35828B36F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16218">
              <a:off x="7000654" y="10905128"/>
              <a:ext cx="1856855" cy="4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Attention</a:t>
              </a:r>
            </a:p>
          </p:txBody>
        </p:sp>
        <p:sp>
          <p:nvSpPr>
            <p:cNvPr id="26" name="Claritas est etiam processus mutationem consuetudium lectorum. Mirum est notare quam littera gothica, quam quarta decima et quinta">
              <a:extLst>
                <a:ext uri="{FF2B5EF4-FFF2-40B4-BE49-F238E27FC236}">
                  <a16:creationId xmlns:a16="http://schemas.microsoft.com/office/drawing/2014/main" id="{43D5D552-514A-F54A-8389-EE80DC9E2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525" y="11682536"/>
              <a:ext cx="2995112" cy="114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/>
              <a:r>
                <a:rPr lang="en-US" sz="1700" dirty="0">
                  <a:latin typeface="Century Gothic" panose="020B0502020202020204" pitchFamily="34" charset="0"/>
                </a:rPr>
                <a:t>The product must attract the consumer's attention via advertising materials, typically an “eyecatcher”.</a:t>
              </a:r>
              <a:endParaRPr lang="en-US" altLang="en-US" sz="1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DFF02-88D9-B44A-BC98-9BF091464C70}"/>
              </a:ext>
            </a:extLst>
          </p:cNvPr>
          <p:cNvGrpSpPr/>
          <p:nvPr/>
        </p:nvGrpSpPr>
        <p:grpSpPr>
          <a:xfrm>
            <a:off x="9617352" y="9882051"/>
            <a:ext cx="3220796" cy="2060647"/>
            <a:chOff x="9617352" y="9882051"/>
            <a:chExt cx="3220796" cy="20606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8640-CF1E-F149-B992-678D67906EEC}"/>
                </a:ext>
              </a:extLst>
            </p:cNvPr>
            <p:cNvGrpSpPr/>
            <p:nvPr/>
          </p:nvGrpSpPr>
          <p:grpSpPr>
            <a:xfrm>
              <a:off x="10062036" y="9882051"/>
              <a:ext cx="2331428" cy="634947"/>
              <a:chOff x="10062036" y="9882051"/>
              <a:chExt cx="2331428" cy="634947"/>
            </a:xfrm>
          </p:grpSpPr>
          <p:sp>
            <p:nvSpPr>
              <p:cNvPr id="99" name="Rounded Rectangle">
                <a:extLst>
                  <a:ext uri="{FF2B5EF4-FFF2-40B4-BE49-F238E27FC236}">
                    <a16:creationId xmlns:a16="http://schemas.microsoft.com/office/drawing/2014/main" id="{11439BF7-0631-A94E-BD32-EB56EB6C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2036" y="9882051"/>
                <a:ext cx="2331428" cy="634947"/>
              </a:xfrm>
              <a:prstGeom prst="roundRect">
                <a:avLst>
                  <a:gd name="adj" fmla="val 50000"/>
                </a:avLst>
              </a:prstGeom>
              <a:solidFill>
                <a:srgbClr val="4854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00" name="Interest">
                <a:extLst>
                  <a:ext uri="{FF2B5EF4-FFF2-40B4-BE49-F238E27FC236}">
                    <a16:creationId xmlns:a16="http://schemas.microsoft.com/office/drawing/2014/main" id="{0B1CE48C-B80B-AD43-8832-35F485F12F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9323" y="9955868"/>
                <a:ext cx="1856855" cy="48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/>
                <a:r>
                  <a:rPr lang="en-US" alt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Interest</a:t>
                </a:r>
              </a:p>
            </p:txBody>
          </p:sp>
        </p:grpSp>
        <p:sp>
          <p:nvSpPr>
            <p:cNvPr id="27" name="Claritas est etiam processus mutationem consuetudium lectorum. Mirum est notare quam littera gothica, quam quarta decima et quinta">
              <a:extLst>
                <a:ext uri="{FF2B5EF4-FFF2-40B4-BE49-F238E27FC236}">
                  <a16:creationId xmlns:a16="http://schemas.microsoft.com/office/drawing/2014/main" id="{8EFC8870-F189-4641-BA37-A3F785190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7352" y="10793665"/>
              <a:ext cx="3220796" cy="114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/>
              <a:r>
                <a:rPr lang="en-US" sz="1700" dirty="0">
                  <a:latin typeface="Century Gothic" panose="020B0502020202020204" pitchFamily="34" charset="0"/>
                </a:rPr>
                <a:t>The highlight of the product communication encourages consumer to find out how the product can benefits them.</a:t>
              </a:r>
              <a:endParaRPr lang="en-US" altLang="en-US" sz="1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D216A-E61E-E74D-8B9B-349F3CA51A50}"/>
              </a:ext>
            </a:extLst>
          </p:cNvPr>
          <p:cNvGrpSpPr/>
          <p:nvPr/>
        </p:nvGrpSpPr>
        <p:grpSpPr>
          <a:xfrm>
            <a:off x="13306374" y="9068179"/>
            <a:ext cx="2807773" cy="2035198"/>
            <a:chOff x="13306374" y="9068179"/>
            <a:chExt cx="2807773" cy="2035198"/>
          </a:xfrm>
        </p:grpSpPr>
        <p:sp>
          <p:nvSpPr>
            <p:cNvPr id="97" name="Rounded Rectangle">
              <a:extLst>
                <a:ext uri="{FF2B5EF4-FFF2-40B4-BE49-F238E27FC236}">
                  <a16:creationId xmlns:a16="http://schemas.microsoft.com/office/drawing/2014/main" id="{93FC7DC1-5E39-B344-9D2A-4EE98C7D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8559" y="9068179"/>
              <a:ext cx="2331428" cy="634947"/>
            </a:xfrm>
            <a:prstGeom prst="roundRect">
              <a:avLst>
                <a:gd name="adj" fmla="val 50000"/>
              </a:avLst>
            </a:prstGeom>
            <a:solidFill>
              <a:srgbClr val="3A7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eaLnBrk="1"/>
              <a:endParaRPr lang="en-US" altLang="en-US" sz="3200" baseline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8" name="Desire">
              <a:extLst>
                <a:ext uri="{FF2B5EF4-FFF2-40B4-BE49-F238E27FC236}">
                  <a16:creationId xmlns:a16="http://schemas.microsoft.com/office/drawing/2014/main" id="{6B2377C9-6F74-0947-A93C-31D44B286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5845" y="9154451"/>
              <a:ext cx="1856855" cy="4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Desire</a:t>
              </a:r>
            </a:p>
          </p:txBody>
        </p:sp>
        <p:sp>
          <p:nvSpPr>
            <p:cNvPr id="28" name="Claritas est etiam processus mutationem consuetudium lectorum. Mirum est notare quam littera gothica, quam quarta decima et quinta">
              <a:extLst>
                <a:ext uri="{FF2B5EF4-FFF2-40B4-BE49-F238E27FC236}">
                  <a16:creationId xmlns:a16="http://schemas.microsoft.com/office/drawing/2014/main" id="{EAEBD5C6-6726-4942-B198-2ED916D18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6374" y="9954344"/>
              <a:ext cx="2807773" cy="114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sz="1700" dirty="0">
                  <a:latin typeface="Century Gothic" panose="020B0502020202020204" pitchFamily="34" charset="0"/>
                </a:rPr>
                <a:t>Persuade the customers that they desire the product/service and that it will satisfy their needs</a:t>
              </a:r>
              <a:r>
                <a:rPr lang="en-US" sz="1700" dirty="0"/>
                <a:t>  </a:t>
              </a:r>
              <a:endParaRPr lang="en-US" sz="17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592D0C-C649-6A4B-B65B-D85B534D421D}"/>
              </a:ext>
            </a:extLst>
          </p:cNvPr>
          <p:cNvGrpSpPr/>
          <p:nvPr/>
        </p:nvGrpSpPr>
        <p:grpSpPr>
          <a:xfrm>
            <a:off x="16295154" y="7869943"/>
            <a:ext cx="3004438" cy="2029312"/>
            <a:chOff x="16295154" y="7869943"/>
            <a:chExt cx="3004438" cy="2029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C6B485-0CB0-7B43-8832-A66133A4EBBC}"/>
                </a:ext>
              </a:extLst>
            </p:cNvPr>
            <p:cNvGrpSpPr/>
            <p:nvPr/>
          </p:nvGrpSpPr>
          <p:grpSpPr>
            <a:xfrm>
              <a:off x="16630571" y="7869943"/>
              <a:ext cx="2331428" cy="634947"/>
              <a:chOff x="16630571" y="7869943"/>
              <a:chExt cx="2331428" cy="634947"/>
            </a:xfrm>
          </p:grpSpPr>
          <p:sp>
            <p:nvSpPr>
              <p:cNvPr id="95" name="Rounded Rectangle">
                <a:extLst>
                  <a:ext uri="{FF2B5EF4-FFF2-40B4-BE49-F238E27FC236}">
                    <a16:creationId xmlns:a16="http://schemas.microsoft.com/office/drawing/2014/main" id="{99B3B8BB-30B7-454A-B7B1-3B7613FF2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0571" y="7869943"/>
                <a:ext cx="2331428" cy="634947"/>
              </a:xfrm>
              <a:prstGeom prst="roundRect">
                <a:avLst>
                  <a:gd name="adj" fmla="val 50000"/>
                </a:avLst>
              </a:prstGeom>
              <a:solidFill>
                <a:srgbClr val="4854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pPr algn="ctr" eaLnBrk="1"/>
                <a:endParaRPr lang="en-US" altLang="en-US" sz="3200" baseline="0" dirty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96" name="Action">
                <a:extLst>
                  <a:ext uri="{FF2B5EF4-FFF2-40B4-BE49-F238E27FC236}">
                    <a16:creationId xmlns:a16="http://schemas.microsoft.com/office/drawing/2014/main" id="{E172C076-D61E-DB44-B0B5-FC42C68A2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67857" y="7938120"/>
                <a:ext cx="1856855" cy="48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/>
                <a:r>
                  <a:rPr lang="en-US" alt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Action</a:t>
                </a:r>
              </a:p>
            </p:txBody>
          </p:sp>
        </p:grpSp>
        <p:sp>
          <p:nvSpPr>
            <p:cNvPr id="29" name="Claritas est etiam processus mutationem consuetudium lectorum. Mirum est notare quam littera gothica, quam quarta decima et quinta">
              <a:extLst>
                <a:ext uri="{FF2B5EF4-FFF2-40B4-BE49-F238E27FC236}">
                  <a16:creationId xmlns:a16="http://schemas.microsoft.com/office/drawing/2014/main" id="{CFF021B1-2109-3743-9DF2-8DC36DB1A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5154" y="8750222"/>
              <a:ext cx="3004438" cy="114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sz="1700" dirty="0">
                  <a:latin typeface="Century Gothic" panose="020B0502020202020204" pitchFamily="34" charset="0"/>
                </a:rPr>
                <a:t>As soon as the desire to buy is aroused, this must be pushed into an action, that is, the purchase.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CFD4E0-C4A2-0A47-8834-BAA910C28675}"/>
              </a:ext>
            </a:extLst>
          </p:cNvPr>
          <p:cNvGrpSpPr/>
          <p:nvPr/>
        </p:nvGrpSpPr>
        <p:grpSpPr>
          <a:xfrm>
            <a:off x="6087241" y="2546845"/>
            <a:ext cx="3203846" cy="8116899"/>
            <a:chOff x="6087241" y="2546845"/>
            <a:chExt cx="3203846" cy="8116899"/>
          </a:xfrm>
        </p:grpSpPr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09DE06C9-4675-F148-92DC-E2648C43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241" y="2546845"/>
              <a:ext cx="3203846" cy="8116899"/>
            </a:xfrm>
            <a:custGeom>
              <a:avLst/>
              <a:gdLst>
                <a:gd name="T0" fmla="*/ 1601889 w 21600"/>
                <a:gd name="T1" fmla="*/ 4058799 h 21600"/>
                <a:gd name="T2" fmla="*/ 1601889 w 21600"/>
                <a:gd name="T3" fmla="*/ 4058799 h 21600"/>
                <a:gd name="T4" fmla="*/ 1601889 w 21600"/>
                <a:gd name="T5" fmla="*/ 4058799 h 21600"/>
                <a:gd name="T6" fmla="*/ 1601889 w 21600"/>
                <a:gd name="T7" fmla="*/ 405879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8780"/>
                  </a:lnTo>
                  <a:lnTo>
                    <a:pt x="21600" y="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91" name="A">
              <a:extLst>
                <a:ext uri="{FF2B5EF4-FFF2-40B4-BE49-F238E27FC236}">
                  <a16:creationId xmlns:a16="http://schemas.microsoft.com/office/drawing/2014/main" id="{F9B2DB67-E732-FB4C-9577-420AD00A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5449" y="6243375"/>
              <a:ext cx="403632" cy="7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3600" baseline="0" dirty="0">
                  <a:solidFill>
                    <a:srgbClr val="FFFFFF"/>
                  </a:solidFill>
                </a:rPr>
                <a:t>A</a:t>
              </a:r>
            </a:p>
          </p:txBody>
        </p:sp>
      </p:grpSp>
      <p:sp>
        <p:nvSpPr>
          <p:cNvPr id="78" name="Arrow">
            <a:extLst>
              <a:ext uri="{FF2B5EF4-FFF2-40B4-BE49-F238E27FC236}">
                <a16:creationId xmlns:a16="http://schemas.microsoft.com/office/drawing/2014/main" id="{12928D07-99D0-AF4C-A3B5-0111F637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32" y="6179838"/>
            <a:ext cx="1236037" cy="850913"/>
          </a:xfrm>
          <a:prstGeom prst="rightArrow">
            <a:avLst>
              <a:gd name="adj1" fmla="val 50676"/>
              <a:gd name="adj2" fmla="val 58125"/>
            </a:avLst>
          </a:prstGeom>
          <a:solidFill>
            <a:srgbClr val="BEBEBE"/>
          </a:solidFill>
          <a:ln>
            <a:noFill/>
          </a:ln>
          <a:extLst/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9" name="Arrow">
            <a:extLst>
              <a:ext uri="{FF2B5EF4-FFF2-40B4-BE49-F238E27FC236}">
                <a16:creationId xmlns:a16="http://schemas.microsoft.com/office/drawing/2014/main" id="{B8C56B5F-EC24-5A41-8808-34A3B203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32" y="4778253"/>
            <a:ext cx="1236037" cy="850912"/>
          </a:xfrm>
          <a:prstGeom prst="rightArrow">
            <a:avLst>
              <a:gd name="adj1" fmla="val 50676"/>
              <a:gd name="adj2" fmla="val 58125"/>
            </a:avLst>
          </a:prstGeom>
          <a:solidFill>
            <a:srgbClr val="BEBEBE"/>
          </a:solidFill>
          <a:ln>
            <a:noFill/>
          </a:ln>
          <a:extLst/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0" name="Arrow">
            <a:extLst>
              <a:ext uri="{FF2B5EF4-FFF2-40B4-BE49-F238E27FC236}">
                <a16:creationId xmlns:a16="http://schemas.microsoft.com/office/drawing/2014/main" id="{4455A628-5E53-A544-A8A8-EABBD873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32" y="7581424"/>
            <a:ext cx="1236037" cy="850913"/>
          </a:xfrm>
          <a:prstGeom prst="rightArrow">
            <a:avLst>
              <a:gd name="adj1" fmla="val 50676"/>
              <a:gd name="adj2" fmla="val 58125"/>
            </a:avLst>
          </a:prstGeom>
          <a:solidFill>
            <a:srgbClr val="BEBEBE"/>
          </a:solidFill>
          <a:ln>
            <a:noFill/>
          </a:ln>
          <a:extLst/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promotion">
            <a:extLst>
              <a:ext uri="{FF2B5EF4-FFF2-40B4-BE49-F238E27FC236}">
                <a16:creationId xmlns:a16="http://schemas.microsoft.com/office/drawing/2014/main" id="{E3B9D3BF-67E4-3540-BB58-7B3FB2B563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610659" y="6355564"/>
            <a:ext cx="2133597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2200" cap="all" baseline="54545">
                <a:solidFill>
                  <a:srgbClr val="BEBEBE"/>
                </a:solidFill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kern="0" cap="none" baseline="0" dirty="0">
                <a:solidFill>
                  <a:schemeClr val="accent2"/>
                </a:solidFill>
                <a:latin typeface="Century Gothic" panose="020B0502020202020204" pitchFamily="34" charset="0"/>
              </a:rPr>
              <a:t>Promotion</a:t>
            </a:r>
            <a:endParaRPr sz="2800" kern="0" cap="none" baseline="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15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96 -0.00301 L 6.05208E-5 0.00324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1" y="3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096 -0.00105 L -3.02083E-6 4.25926E-6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8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03 0.00371 L 4.47917E-6 -1.48148E-6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1" y="-1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5 -0.00313 L 1.875E-6 2.77778E-6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D7F2F4-235C-E74A-B89B-A94C94E15CD5}"/>
              </a:ext>
            </a:extLst>
          </p:cNvPr>
          <p:cNvGrpSpPr/>
          <p:nvPr/>
        </p:nvGrpSpPr>
        <p:grpSpPr>
          <a:xfrm>
            <a:off x="8587168" y="4492936"/>
            <a:ext cx="7346950" cy="6952367"/>
            <a:chOff x="8587168" y="4492936"/>
            <a:chExt cx="7346950" cy="6952367"/>
          </a:xfrm>
        </p:grpSpPr>
        <p:sp>
          <p:nvSpPr>
            <p:cNvPr id="98" name="Oval">
              <a:extLst>
                <a:ext uri="{FF2B5EF4-FFF2-40B4-BE49-F238E27FC236}">
                  <a16:creationId xmlns:a16="http://schemas.microsoft.com/office/drawing/2014/main" id="{BB98830C-3EFF-9B41-B1B6-AB8D1920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565" y="4492936"/>
              <a:ext cx="7322153" cy="1270170"/>
            </a:xfrm>
            <a:prstGeom prst="ellipse">
              <a:avLst/>
            </a:prstGeom>
            <a:gradFill rotWithShape="1">
              <a:gsLst>
                <a:gs pos="0">
                  <a:srgbClr val="D0CDD2"/>
                </a:gs>
                <a:gs pos="100000">
                  <a:srgbClr val="A7A6A9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18" name="Shape">
              <a:extLst>
                <a:ext uri="{FF2B5EF4-FFF2-40B4-BE49-F238E27FC236}">
                  <a16:creationId xmlns:a16="http://schemas.microsoft.com/office/drawing/2014/main" id="{CC86A153-F878-964F-B6BB-C6917674767A}"/>
                </a:ext>
              </a:extLst>
            </p:cNvPr>
            <p:cNvSpPr/>
            <p:nvPr/>
          </p:nvSpPr>
          <p:spPr bwMode="auto">
            <a:xfrm>
              <a:off x="8587168" y="5136578"/>
              <a:ext cx="7346950" cy="6308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271" y="21600"/>
                  </a:lnTo>
                  <a:lnTo>
                    <a:pt x="12329" y="21600"/>
                  </a:lnTo>
                  <a:lnTo>
                    <a:pt x="21600" y="0"/>
                  </a:lnTo>
                  <a:cubicBezTo>
                    <a:pt x="21491" y="194"/>
                    <a:pt x="21352" y="362"/>
                    <a:pt x="21192" y="496"/>
                  </a:cubicBezTo>
                  <a:cubicBezTo>
                    <a:pt x="21019" y="639"/>
                    <a:pt x="20825" y="741"/>
                    <a:pt x="20629" y="834"/>
                  </a:cubicBezTo>
                  <a:cubicBezTo>
                    <a:pt x="20389" y="947"/>
                    <a:pt x="20145" y="1046"/>
                    <a:pt x="19896" y="1125"/>
                  </a:cubicBezTo>
                  <a:cubicBezTo>
                    <a:pt x="19657" y="1201"/>
                    <a:pt x="19412" y="1258"/>
                    <a:pt x="19169" y="1315"/>
                  </a:cubicBezTo>
                  <a:cubicBezTo>
                    <a:pt x="18722" y="1419"/>
                    <a:pt x="18277" y="1522"/>
                    <a:pt x="17829" y="1604"/>
                  </a:cubicBezTo>
                  <a:cubicBezTo>
                    <a:pt x="17365" y="1690"/>
                    <a:pt x="16897" y="1753"/>
                    <a:pt x="16430" y="1810"/>
                  </a:cubicBezTo>
                  <a:cubicBezTo>
                    <a:pt x="15491" y="1923"/>
                    <a:pt x="14549" y="2008"/>
                    <a:pt x="13604" y="2058"/>
                  </a:cubicBezTo>
                  <a:cubicBezTo>
                    <a:pt x="12657" y="2107"/>
                    <a:pt x="11708" y="2122"/>
                    <a:pt x="10758" y="2125"/>
                  </a:cubicBezTo>
                  <a:cubicBezTo>
                    <a:pt x="9845" y="2129"/>
                    <a:pt x="8932" y="2122"/>
                    <a:pt x="8021" y="2071"/>
                  </a:cubicBezTo>
                  <a:cubicBezTo>
                    <a:pt x="7556" y="2046"/>
                    <a:pt x="7092" y="2008"/>
                    <a:pt x="6628" y="1962"/>
                  </a:cubicBezTo>
                  <a:cubicBezTo>
                    <a:pt x="6172" y="1917"/>
                    <a:pt x="5717" y="1863"/>
                    <a:pt x="5261" y="1812"/>
                  </a:cubicBezTo>
                  <a:cubicBezTo>
                    <a:pt x="4808" y="1761"/>
                    <a:pt x="4354" y="1713"/>
                    <a:pt x="3904" y="1636"/>
                  </a:cubicBezTo>
                  <a:cubicBezTo>
                    <a:pt x="3473" y="1562"/>
                    <a:pt x="3045" y="1463"/>
                    <a:pt x="2618" y="1361"/>
                  </a:cubicBezTo>
                  <a:cubicBezTo>
                    <a:pt x="2359" y="1300"/>
                    <a:pt x="2100" y="1237"/>
                    <a:pt x="1845" y="1160"/>
                  </a:cubicBezTo>
                  <a:cubicBezTo>
                    <a:pt x="1594" y="1084"/>
                    <a:pt x="1346" y="994"/>
                    <a:pt x="1102" y="892"/>
                  </a:cubicBezTo>
                  <a:cubicBezTo>
                    <a:pt x="879" y="799"/>
                    <a:pt x="659" y="697"/>
                    <a:pt x="457" y="553"/>
                  </a:cubicBezTo>
                  <a:cubicBezTo>
                    <a:pt x="363" y="486"/>
                    <a:pt x="274" y="409"/>
                    <a:pt x="196" y="318"/>
                  </a:cubicBezTo>
                  <a:cubicBezTo>
                    <a:pt x="116" y="225"/>
                    <a:pt x="50" y="11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67363">
                  <a:srgbClr val="D8D8D8"/>
                </a:gs>
                <a:gs pos="98321">
                  <a:srgbClr val="ADABAF"/>
                </a:gs>
              </a:gsLst>
              <a:path path="shape">
                <a:fillToRect l="25272" t="44722" r="74727" b="55277"/>
              </a:path>
            </a:gra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99" name="Circle">
            <a:extLst>
              <a:ext uri="{FF2B5EF4-FFF2-40B4-BE49-F238E27FC236}">
                <a16:creationId xmlns:a16="http://schemas.microsoft.com/office/drawing/2014/main" id="{E0708256-FC73-564C-A079-918F75AB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623" y="3930920"/>
            <a:ext cx="1494215" cy="1494405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0" name="Circle">
            <a:extLst>
              <a:ext uri="{FF2B5EF4-FFF2-40B4-BE49-F238E27FC236}">
                <a16:creationId xmlns:a16="http://schemas.microsoft.com/office/drawing/2014/main" id="{17395209-3BE5-C84B-9E56-3A078BAC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337" y="4821010"/>
            <a:ext cx="1270009" cy="1270170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1" name="Circle">
            <a:extLst>
              <a:ext uri="{FF2B5EF4-FFF2-40B4-BE49-F238E27FC236}">
                <a16:creationId xmlns:a16="http://schemas.microsoft.com/office/drawing/2014/main" id="{9FC3F539-EB18-9E4D-A614-49DEAE83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324" y="3260153"/>
            <a:ext cx="1867632" cy="1867868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" name="Circle">
            <a:extLst>
              <a:ext uri="{FF2B5EF4-FFF2-40B4-BE49-F238E27FC236}">
                <a16:creationId xmlns:a16="http://schemas.microsoft.com/office/drawing/2014/main" id="{53EB1FA1-FE29-C14D-9BA3-3312764B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241" y="4821010"/>
            <a:ext cx="922643" cy="922759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9" name="Circle">
            <a:extLst>
              <a:ext uri="{FF2B5EF4-FFF2-40B4-BE49-F238E27FC236}">
                <a16:creationId xmlns:a16="http://schemas.microsoft.com/office/drawing/2014/main" id="{54245C5A-4701-A44F-808B-89D80F300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552" y="5048139"/>
            <a:ext cx="922642" cy="922759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67AF61C4-1ABA-064F-98FD-69DB6390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952" y="3653455"/>
            <a:ext cx="922642" cy="922759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1" name="Circle">
            <a:extLst>
              <a:ext uri="{FF2B5EF4-FFF2-40B4-BE49-F238E27FC236}">
                <a16:creationId xmlns:a16="http://schemas.microsoft.com/office/drawing/2014/main" id="{2E33AC14-CA01-F347-B3B1-70BFAC404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589" y="3593138"/>
            <a:ext cx="482570" cy="482632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2" name="Circle">
            <a:extLst>
              <a:ext uri="{FF2B5EF4-FFF2-40B4-BE49-F238E27FC236}">
                <a16:creationId xmlns:a16="http://schemas.microsoft.com/office/drawing/2014/main" id="{59B5E74C-7728-4A4D-BB18-CF814E6A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338" y="5421337"/>
            <a:ext cx="482571" cy="482632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3" name="Circle">
            <a:extLst>
              <a:ext uri="{FF2B5EF4-FFF2-40B4-BE49-F238E27FC236}">
                <a16:creationId xmlns:a16="http://schemas.microsoft.com/office/drawing/2014/main" id="{4E71BFC1-2608-C24A-86C0-FE61EB01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439" y="5147908"/>
            <a:ext cx="482571" cy="482632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4" name="Circle">
            <a:extLst>
              <a:ext uri="{FF2B5EF4-FFF2-40B4-BE49-F238E27FC236}">
                <a16:creationId xmlns:a16="http://schemas.microsoft.com/office/drawing/2014/main" id="{6227F592-6677-464C-804C-0F22EB2A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502" y="3873519"/>
            <a:ext cx="482571" cy="482632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5" name="Circle">
            <a:extLst>
              <a:ext uri="{FF2B5EF4-FFF2-40B4-BE49-F238E27FC236}">
                <a16:creationId xmlns:a16="http://schemas.microsoft.com/office/drawing/2014/main" id="{6078A3D3-30BC-A144-B6A4-E23085D0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3851" y="3260153"/>
            <a:ext cx="203072" cy="203097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6" name="Circle">
            <a:extLst>
              <a:ext uri="{FF2B5EF4-FFF2-40B4-BE49-F238E27FC236}">
                <a16:creationId xmlns:a16="http://schemas.microsoft.com/office/drawing/2014/main" id="{D9969F33-C17B-3F4B-BEB2-D9DD5C60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401" y="3667482"/>
            <a:ext cx="203072" cy="203098"/>
          </a:xfrm>
          <a:prstGeom prst="ellipse">
            <a:avLst/>
          </a:prstGeom>
          <a:gradFill rotWithShape="1">
            <a:gsLst>
              <a:gs pos="0">
                <a:srgbClr val="E2E0E5"/>
              </a:gs>
              <a:gs pos="29317">
                <a:srgbClr val="CECCD0"/>
              </a:gs>
              <a:gs pos="55881">
                <a:srgbClr val="BAB8BC"/>
              </a:gs>
              <a:gs pos="100000">
                <a:srgbClr val="939194"/>
              </a:gs>
            </a:gsLst>
            <a:path path="shape">
              <a:fillToRect l="64519" t="37997" r="35480" b="62001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2DC59-CF71-5340-9368-1B666D2B29E0}"/>
              </a:ext>
            </a:extLst>
          </p:cNvPr>
          <p:cNvGrpSpPr/>
          <p:nvPr/>
        </p:nvGrpSpPr>
        <p:grpSpPr>
          <a:xfrm>
            <a:off x="10796231" y="8827875"/>
            <a:ext cx="2954220" cy="2059025"/>
            <a:chOff x="10796231" y="8827875"/>
            <a:chExt cx="2954220" cy="2059025"/>
          </a:xfrm>
        </p:grpSpPr>
        <p:sp>
          <p:nvSpPr>
            <p:cNvPr id="121" name="Shape">
              <a:extLst>
                <a:ext uri="{FF2B5EF4-FFF2-40B4-BE49-F238E27FC236}">
                  <a16:creationId xmlns:a16="http://schemas.microsoft.com/office/drawing/2014/main" id="{3F5A8D4E-DF50-A642-AC1F-E7B487C70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6614" y="8827875"/>
              <a:ext cx="2008676" cy="2059025"/>
            </a:xfrm>
            <a:custGeom>
              <a:avLst/>
              <a:gdLst>
                <a:gd name="T0" fmla="*/ 1004332 w 21600"/>
                <a:gd name="T1" fmla="*/ 1029376 h 21600"/>
                <a:gd name="T2" fmla="*/ 1004332 w 21600"/>
                <a:gd name="T3" fmla="*/ 1029376 h 21600"/>
                <a:gd name="T4" fmla="*/ 1004332 w 21600"/>
                <a:gd name="T5" fmla="*/ 1029376 h 21600"/>
                <a:gd name="T6" fmla="*/ 1004332 w 21600"/>
                <a:gd name="T7" fmla="*/ 10293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199" y="19678"/>
                  </a:moveTo>
                  <a:lnTo>
                    <a:pt x="21600" y="0"/>
                  </a:lnTo>
                  <a:lnTo>
                    <a:pt x="10946" y="3732"/>
                  </a:lnTo>
                  <a:lnTo>
                    <a:pt x="0" y="84"/>
                  </a:lnTo>
                  <a:lnTo>
                    <a:pt x="5441" y="19709"/>
                  </a:lnTo>
                  <a:lnTo>
                    <a:pt x="10885" y="21600"/>
                  </a:lnTo>
                  <a:lnTo>
                    <a:pt x="16199" y="19678"/>
                  </a:lnTo>
                  <a:close/>
                </a:path>
              </a:pathLst>
            </a:custGeom>
            <a:solidFill>
              <a:srgbClr val="3A7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125" name="D">
              <a:extLst>
                <a:ext uri="{FF2B5EF4-FFF2-40B4-BE49-F238E27FC236}">
                  <a16:creationId xmlns:a16="http://schemas.microsoft.com/office/drawing/2014/main" id="{287FA066-F6F8-5649-8442-E54363F0D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231" y="9511853"/>
              <a:ext cx="2954220" cy="80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4000" baseline="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7D2C12-75FA-5D44-A5D9-1665F9975115}"/>
              </a:ext>
            </a:extLst>
          </p:cNvPr>
          <p:cNvGrpSpPr/>
          <p:nvPr/>
        </p:nvGrpSpPr>
        <p:grpSpPr>
          <a:xfrm>
            <a:off x="10754941" y="6981381"/>
            <a:ext cx="3012272" cy="2221864"/>
            <a:chOff x="10754941" y="6981381"/>
            <a:chExt cx="3012272" cy="2221864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FD50BFB7-7E27-F441-B033-A00FDA481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941" y="6981381"/>
              <a:ext cx="3012272" cy="2221864"/>
            </a:xfrm>
            <a:custGeom>
              <a:avLst/>
              <a:gdLst>
                <a:gd name="T0" fmla="*/ 1506127 w 21600"/>
                <a:gd name="T1" fmla="*/ 1110785 h 21600"/>
                <a:gd name="T2" fmla="*/ 1506127 w 21600"/>
                <a:gd name="T3" fmla="*/ 1110785 h 21600"/>
                <a:gd name="T4" fmla="*/ 1506127 w 21600"/>
                <a:gd name="T5" fmla="*/ 1110785 h 21600"/>
                <a:gd name="T6" fmla="*/ 1506127 w 21600"/>
                <a:gd name="T7" fmla="*/ 111078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006" y="18080"/>
                  </a:moveTo>
                  <a:lnTo>
                    <a:pt x="21600" y="77"/>
                  </a:lnTo>
                  <a:lnTo>
                    <a:pt x="11002" y="5284"/>
                  </a:lnTo>
                  <a:lnTo>
                    <a:pt x="0" y="0"/>
                  </a:lnTo>
                  <a:lnTo>
                    <a:pt x="3603" y="18108"/>
                  </a:lnTo>
                  <a:lnTo>
                    <a:pt x="10832" y="21600"/>
                  </a:lnTo>
                  <a:lnTo>
                    <a:pt x="18006" y="18080"/>
                  </a:lnTo>
                  <a:close/>
                </a:path>
              </a:pathLst>
            </a:custGeom>
            <a:solidFill>
              <a:srgbClr val="485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126" name="I">
              <a:extLst>
                <a:ext uri="{FF2B5EF4-FFF2-40B4-BE49-F238E27FC236}">
                  <a16:creationId xmlns:a16="http://schemas.microsoft.com/office/drawing/2014/main" id="{35D31FE5-DEED-904D-9EDC-123726310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231" y="7838797"/>
              <a:ext cx="2954220" cy="80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4000" baseline="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00EA4-9131-6F4D-B552-958674C08271}"/>
              </a:ext>
            </a:extLst>
          </p:cNvPr>
          <p:cNvGrpSpPr/>
          <p:nvPr/>
        </p:nvGrpSpPr>
        <p:grpSpPr>
          <a:xfrm>
            <a:off x="10401106" y="5666996"/>
            <a:ext cx="3728321" cy="1874979"/>
            <a:chOff x="10401106" y="5666996"/>
            <a:chExt cx="3728321" cy="1874979"/>
          </a:xfrm>
        </p:grpSpPr>
        <p:sp>
          <p:nvSpPr>
            <p:cNvPr id="119" name="Shape">
              <a:extLst>
                <a:ext uri="{FF2B5EF4-FFF2-40B4-BE49-F238E27FC236}">
                  <a16:creationId xmlns:a16="http://schemas.microsoft.com/office/drawing/2014/main" id="{8F60B726-B2B8-3E47-A454-2E1885A3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1106" y="5666996"/>
              <a:ext cx="3728321" cy="1874979"/>
            </a:xfrm>
            <a:custGeom>
              <a:avLst/>
              <a:gdLst>
                <a:gd name="T0" fmla="*/ 1864150 w 21600"/>
                <a:gd name="T1" fmla="*/ 937365 h 21600"/>
                <a:gd name="T2" fmla="*/ 1864150 w 21600"/>
                <a:gd name="T3" fmla="*/ 937365 h 21600"/>
                <a:gd name="T4" fmla="*/ 1864150 w 21600"/>
                <a:gd name="T5" fmla="*/ 937365 h 21600"/>
                <a:gd name="T6" fmla="*/ 1864150 w 21600"/>
                <a:gd name="T7" fmla="*/ 93736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" y="223"/>
                    <a:pt x="61" y="446"/>
                    <a:pt x="91" y="668"/>
                  </a:cubicBezTo>
                  <a:cubicBezTo>
                    <a:pt x="152" y="1114"/>
                    <a:pt x="213" y="1559"/>
                    <a:pt x="274" y="2005"/>
                  </a:cubicBezTo>
                  <a:cubicBezTo>
                    <a:pt x="395" y="2896"/>
                    <a:pt x="517" y="3787"/>
                    <a:pt x="639" y="4678"/>
                  </a:cubicBezTo>
                  <a:cubicBezTo>
                    <a:pt x="1126" y="8243"/>
                    <a:pt x="1612" y="11807"/>
                    <a:pt x="2099" y="15372"/>
                  </a:cubicBezTo>
                  <a:lnTo>
                    <a:pt x="10843" y="21600"/>
                  </a:lnTo>
                  <a:lnTo>
                    <a:pt x="19471" y="15411"/>
                  </a:lnTo>
                  <a:cubicBezTo>
                    <a:pt x="19965" y="11844"/>
                    <a:pt x="20459" y="8277"/>
                    <a:pt x="20952" y="4709"/>
                  </a:cubicBezTo>
                  <a:cubicBezTo>
                    <a:pt x="21076" y="3817"/>
                    <a:pt x="21199" y="2925"/>
                    <a:pt x="21322" y="2034"/>
                  </a:cubicBezTo>
                  <a:cubicBezTo>
                    <a:pt x="21384" y="1588"/>
                    <a:pt x="21446" y="1142"/>
                    <a:pt x="21507" y="696"/>
                  </a:cubicBezTo>
                  <a:cubicBezTo>
                    <a:pt x="21538" y="473"/>
                    <a:pt x="21569" y="250"/>
                    <a:pt x="21600" y="27"/>
                  </a:cubicBezTo>
                  <a:cubicBezTo>
                    <a:pt x="20711" y="211"/>
                    <a:pt x="19820" y="370"/>
                    <a:pt x="18928" y="503"/>
                  </a:cubicBezTo>
                  <a:cubicBezTo>
                    <a:pt x="18036" y="637"/>
                    <a:pt x="17144" y="745"/>
                    <a:pt x="16251" y="827"/>
                  </a:cubicBezTo>
                  <a:cubicBezTo>
                    <a:pt x="14434" y="994"/>
                    <a:pt x="12615" y="1051"/>
                    <a:pt x="10796" y="1040"/>
                  </a:cubicBezTo>
                  <a:cubicBezTo>
                    <a:pt x="8991" y="1030"/>
                    <a:pt x="7186" y="953"/>
                    <a:pt x="5383" y="810"/>
                  </a:cubicBezTo>
                  <a:cubicBezTo>
                    <a:pt x="4484" y="739"/>
                    <a:pt x="3586" y="651"/>
                    <a:pt x="2688" y="520"/>
                  </a:cubicBezTo>
                  <a:cubicBezTo>
                    <a:pt x="1790" y="390"/>
                    <a:pt x="894" y="216"/>
                    <a:pt x="0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127" name="A">
              <a:extLst>
                <a:ext uri="{FF2B5EF4-FFF2-40B4-BE49-F238E27FC236}">
                  <a16:creationId xmlns:a16="http://schemas.microsoft.com/office/drawing/2014/main" id="{ABBDDF52-8097-DF4E-914F-4870803F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3531" y="6161872"/>
              <a:ext cx="2954220" cy="80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4000" baseline="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B4641-4526-0C46-8550-9FC2B443CC97}"/>
              </a:ext>
            </a:extLst>
          </p:cNvPr>
          <p:cNvGrpSpPr/>
          <p:nvPr/>
        </p:nvGrpSpPr>
        <p:grpSpPr>
          <a:xfrm>
            <a:off x="2470920" y="2982344"/>
            <a:ext cx="6192194" cy="3801781"/>
            <a:chOff x="2038872" y="2982344"/>
            <a:chExt cx="6192194" cy="3801781"/>
          </a:xfrm>
        </p:grpSpPr>
        <p:sp>
          <p:nvSpPr>
            <p:cNvPr id="94" name="Duis autem vel eum iriure dolor in hendrerit in vulputate velit esse molestie praesent luptatum zzril delenit augue duis dolore te feugait nulla facilisi nam liber tempor cum">
              <a:extLst>
                <a:ext uri="{FF2B5EF4-FFF2-40B4-BE49-F238E27FC236}">
                  <a16:creationId xmlns:a16="http://schemas.microsoft.com/office/drawing/2014/main" id="{6B0316BF-6BD3-A74D-AE16-8D17DDC82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940" y="4219320"/>
              <a:ext cx="6192126" cy="256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Articles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Advertisement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Paid Search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Landing Pages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Webinars/ Podcasts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DB0FBD-022D-EA4C-88C0-89C648E22B13}"/>
                </a:ext>
              </a:extLst>
            </p:cNvPr>
            <p:cNvGrpSpPr/>
            <p:nvPr/>
          </p:nvGrpSpPr>
          <p:grpSpPr>
            <a:xfrm>
              <a:off x="2038872" y="2982344"/>
              <a:ext cx="2895770" cy="732598"/>
              <a:chOff x="2038872" y="2982344"/>
              <a:chExt cx="2895770" cy="73259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2DCC204-9232-2E4D-A5F2-61AEB570DF6D}"/>
                  </a:ext>
                </a:extLst>
              </p:cNvPr>
              <p:cNvSpPr/>
              <p:nvPr/>
            </p:nvSpPr>
            <p:spPr>
              <a:xfrm>
                <a:off x="2038872" y="2982344"/>
                <a:ext cx="2895770" cy="732598"/>
              </a:xfrm>
              <a:prstGeom prst="round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en-US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A62019-19D8-B84D-830D-B99AC1414CB8}"/>
                  </a:ext>
                </a:extLst>
              </p:cNvPr>
              <p:cNvSpPr txBox="1"/>
              <p:nvPr/>
            </p:nvSpPr>
            <p:spPr>
              <a:xfrm>
                <a:off x="2445167" y="3068680"/>
                <a:ext cx="20233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Attention</a:t>
                </a:r>
                <a:endPara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90810C-A6C1-E84E-A2B7-5FF0C62B5A88}"/>
              </a:ext>
            </a:extLst>
          </p:cNvPr>
          <p:cNvGrpSpPr/>
          <p:nvPr/>
        </p:nvGrpSpPr>
        <p:grpSpPr>
          <a:xfrm>
            <a:off x="2489764" y="8474253"/>
            <a:ext cx="6192126" cy="3531414"/>
            <a:chOff x="2057716" y="8474253"/>
            <a:chExt cx="6192126" cy="35314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1095B3-BE6E-0740-9012-F74A62DE0C75}"/>
                </a:ext>
              </a:extLst>
            </p:cNvPr>
            <p:cNvGrpSpPr/>
            <p:nvPr/>
          </p:nvGrpSpPr>
          <p:grpSpPr>
            <a:xfrm>
              <a:off x="2057716" y="8474253"/>
              <a:ext cx="2895770" cy="732598"/>
              <a:chOff x="2057716" y="8474253"/>
              <a:chExt cx="2895770" cy="73259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29E6674-CD39-AE46-A99B-845CDDE2C41F}"/>
                  </a:ext>
                </a:extLst>
              </p:cNvPr>
              <p:cNvSpPr/>
              <p:nvPr/>
            </p:nvSpPr>
            <p:spPr>
              <a:xfrm>
                <a:off x="2057716" y="8474253"/>
                <a:ext cx="2895770" cy="732598"/>
              </a:xfrm>
              <a:prstGeom prst="roundRect">
                <a:avLst/>
              </a:prstGeom>
              <a:solidFill>
                <a:srgbClr val="47536C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en-US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8B4DBB-A0B9-5845-85F0-FF5C7A3D7044}"/>
                  </a:ext>
                </a:extLst>
              </p:cNvPr>
              <p:cNvSpPr txBox="1"/>
              <p:nvPr/>
            </p:nvSpPr>
            <p:spPr>
              <a:xfrm>
                <a:off x="2703158" y="8535487"/>
                <a:ext cx="1620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Interest</a:t>
                </a:r>
                <a:endPara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0" name="Duis autem vel eum iriure dolor in hendrerit in vulputate velit esse molestie praesent luptatum zzril delenit augue duis dolore te feugait nulla facilisi nam liber tempor cum">
              <a:extLst>
                <a:ext uri="{FF2B5EF4-FFF2-40B4-BE49-F238E27FC236}">
                  <a16:creationId xmlns:a16="http://schemas.microsoft.com/office/drawing/2014/main" id="{5B1247FD-EA30-B94C-A42A-9635DABB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716" y="9933305"/>
              <a:ext cx="6192126" cy="207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Web Content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Newsletters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Social Media/Blogs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Email Campaigns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47F11E-EA60-8846-A6D4-24D7746DD0FD}"/>
              </a:ext>
            </a:extLst>
          </p:cNvPr>
          <p:cNvGrpSpPr/>
          <p:nvPr/>
        </p:nvGrpSpPr>
        <p:grpSpPr>
          <a:xfrm>
            <a:off x="18240672" y="2969568"/>
            <a:ext cx="6192126" cy="3322114"/>
            <a:chOff x="18526473" y="2969568"/>
            <a:chExt cx="6192126" cy="3322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51A69D-765E-6C43-B847-94882B9D83A5}"/>
                </a:ext>
              </a:extLst>
            </p:cNvPr>
            <p:cNvGrpSpPr/>
            <p:nvPr/>
          </p:nvGrpSpPr>
          <p:grpSpPr>
            <a:xfrm>
              <a:off x="18555090" y="2969568"/>
              <a:ext cx="2895770" cy="732598"/>
              <a:chOff x="18555090" y="2969568"/>
              <a:chExt cx="2895770" cy="73259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01402D1-6C04-904E-8B84-DE08534394FA}"/>
                  </a:ext>
                </a:extLst>
              </p:cNvPr>
              <p:cNvSpPr/>
              <p:nvPr/>
            </p:nvSpPr>
            <p:spPr>
              <a:xfrm>
                <a:off x="18555090" y="2969568"/>
                <a:ext cx="2895770" cy="732598"/>
              </a:xfrm>
              <a:prstGeom prst="roundRect">
                <a:avLst/>
              </a:prstGeom>
              <a:solidFill>
                <a:srgbClr val="346AA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en-US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1B9455-5BEE-5B46-9E7C-320A63398CD4}"/>
                  </a:ext>
                </a:extLst>
              </p:cNvPr>
              <p:cNvSpPr txBox="1"/>
              <p:nvPr/>
            </p:nvSpPr>
            <p:spPr>
              <a:xfrm>
                <a:off x="19309516" y="3056255"/>
                <a:ext cx="13869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Desire</a:t>
                </a:r>
                <a:endPara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Duis autem vel eum iriure dolor in hendrerit in vulputate velit esse molestie praesent luptatum zzril delenit augue duis dolore te feugait nulla facilisi nam liber tempor cum">
              <a:extLst>
                <a:ext uri="{FF2B5EF4-FFF2-40B4-BE49-F238E27FC236}">
                  <a16:creationId xmlns:a16="http://schemas.microsoft.com/office/drawing/2014/main" id="{E6CC69FF-9F72-504D-8F2E-F742490F6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473" y="4219320"/>
              <a:ext cx="6192126" cy="207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White Papers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E-books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Brochures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Microsites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5069B-951C-3443-9F39-40550D47C460}"/>
              </a:ext>
            </a:extLst>
          </p:cNvPr>
          <p:cNvGrpSpPr/>
          <p:nvPr/>
        </p:nvGrpSpPr>
        <p:grpSpPr>
          <a:xfrm>
            <a:off x="18269289" y="8470647"/>
            <a:ext cx="6238310" cy="3556059"/>
            <a:chOff x="18555090" y="8470647"/>
            <a:chExt cx="6238310" cy="3556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DAA4DD-46E0-B64B-A3BC-7A3F48129BAA}"/>
                </a:ext>
              </a:extLst>
            </p:cNvPr>
            <p:cNvGrpSpPr/>
            <p:nvPr/>
          </p:nvGrpSpPr>
          <p:grpSpPr>
            <a:xfrm>
              <a:off x="18555090" y="8470647"/>
              <a:ext cx="2895770" cy="732598"/>
              <a:chOff x="18555090" y="8470647"/>
              <a:chExt cx="2895770" cy="732598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B353DDD-5DBF-CE44-A831-B25D56384560}"/>
                  </a:ext>
                </a:extLst>
              </p:cNvPr>
              <p:cNvSpPr/>
              <p:nvPr/>
            </p:nvSpPr>
            <p:spPr>
              <a:xfrm>
                <a:off x="18555090" y="8470647"/>
                <a:ext cx="2895770" cy="732598"/>
              </a:xfrm>
              <a:prstGeom prst="round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en-US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E703ED-53AC-904F-882A-ED574C3E5C6C}"/>
                  </a:ext>
                </a:extLst>
              </p:cNvPr>
              <p:cNvSpPr txBox="1"/>
              <p:nvPr/>
            </p:nvSpPr>
            <p:spPr>
              <a:xfrm>
                <a:off x="19309516" y="8556858"/>
                <a:ext cx="14943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Action</a:t>
                </a:r>
                <a:endPara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2" name="Duis autem vel eum iriure dolor in hendrerit in vulputate velit esse molestie praesent luptatum zzril delenit augue duis dolore te feugait nulla facilisi nam liber tempor cum">
              <a:extLst>
                <a:ext uri="{FF2B5EF4-FFF2-40B4-BE49-F238E27FC236}">
                  <a16:creationId xmlns:a16="http://schemas.microsoft.com/office/drawing/2014/main" id="{DE983F0A-D5DD-704A-A915-9F694DC5E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1274" y="9954344"/>
              <a:ext cx="6192126" cy="207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Case Studies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Testimonials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Data Sheets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1">
                      <a:lumMod val="10000"/>
                    </a:schemeClr>
                  </a:solidFill>
                  <a:latin typeface="Century Gothic" panose="020B0502020202020204" pitchFamily="34" charset="0"/>
                </a:rPr>
                <a:t>E-Learning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133D32-7551-CE47-8E16-FCC9523316D9}"/>
              </a:ext>
            </a:extLst>
          </p:cNvPr>
          <p:cNvGrpSpPr/>
          <p:nvPr/>
        </p:nvGrpSpPr>
        <p:grpSpPr>
          <a:xfrm>
            <a:off x="10796231" y="10692561"/>
            <a:ext cx="2954220" cy="1817955"/>
            <a:chOff x="10796231" y="10692561"/>
            <a:chExt cx="2954220" cy="1817955"/>
          </a:xfrm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B6B914CA-C24C-7B47-824D-6F0B9968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9393" y="10692561"/>
              <a:ext cx="1003874" cy="1401763"/>
            </a:xfrm>
            <a:custGeom>
              <a:avLst/>
              <a:gdLst>
                <a:gd name="T0" fmla="*/ 501934 w 21600"/>
                <a:gd name="T1" fmla="*/ 700789 h 21600"/>
                <a:gd name="T2" fmla="*/ 501934 w 21600"/>
                <a:gd name="T3" fmla="*/ 700789 h 21600"/>
                <a:gd name="T4" fmla="*/ 501934 w 21600"/>
                <a:gd name="T5" fmla="*/ 700789 h 21600"/>
                <a:gd name="T6" fmla="*/ 501934 w 21600"/>
                <a:gd name="T7" fmla="*/ 70078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535" y="21600"/>
                  </a:moveTo>
                  <a:lnTo>
                    <a:pt x="21600" y="19"/>
                  </a:lnTo>
                  <a:lnTo>
                    <a:pt x="11118" y="2692"/>
                  </a:lnTo>
                  <a:lnTo>
                    <a:pt x="0" y="0"/>
                  </a:lnTo>
                  <a:lnTo>
                    <a:pt x="8135" y="21595"/>
                  </a:lnTo>
                  <a:lnTo>
                    <a:pt x="13535" y="216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123" name="Triangle">
              <a:extLst>
                <a:ext uri="{FF2B5EF4-FFF2-40B4-BE49-F238E27FC236}">
                  <a16:creationId xmlns:a16="http://schemas.microsoft.com/office/drawing/2014/main" id="{7AE6B821-C5E9-FE4D-BD18-63688C81C3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44982" y="11888438"/>
              <a:ext cx="621998" cy="622078"/>
            </a:xfrm>
            <a:custGeom>
              <a:avLst/>
              <a:gdLst>
                <a:gd name="T0" fmla="*/ 310997 w 21600"/>
                <a:gd name="T1" fmla="*/ 310998 h 21600"/>
                <a:gd name="T2" fmla="*/ 310997 w 21600"/>
                <a:gd name="T3" fmla="*/ 310998 h 21600"/>
                <a:gd name="T4" fmla="*/ 310997 w 21600"/>
                <a:gd name="T5" fmla="*/ 310998 h 21600"/>
                <a:gd name="T6" fmla="*/ 310997 w 21600"/>
                <a:gd name="T7" fmla="*/ 31099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124" name="A">
              <a:extLst>
                <a:ext uri="{FF2B5EF4-FFF2-40B4-BE49-F238E27FC236}">
                  <a16:creationId xmlns:a16="http://schemas.microsoft.com/office/drawing/2014/main" id="{C0A625B3-2951-7544-AFFD-FDCDD2B6C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231" y="10813306"/>
              <a:ext cx="2954220" cy="80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 sz="4000" baseline="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</a:t>
              </a:r>
            </a:p>
          </p:txBody>
        </p:sp>
      </p:grpSp>
      <p:sp>
        <p:nvSpPr>
          <p:cNvPr id="108" name="Horizontal Funnel Diagram AIDA">
            <a:extLst>
              <a:ext uri="{FF2B5EF4-FFF2-40B4-BE49-F238E27FC236}">
                <a16:creationId xmlns:a16="http://schemas.microsoft.com/office/drawing/2014/main" id="{7DB9758E-0D6F-4441-99B8-DDB58E6117A8}"/>
              </a:ext>
            </a:extLst>
          </p:cNvPr>
          <p:cNvSpPr txBox="1">
            <a:spLocks/>
          </p:cNvSpPr>
          <p:nvPr/>
        </p:nvSpPr>
        <p:spPr bwMode="auto">
          <a:xfrm>
            <a:off x="3407024" y="665312"/>
            <a:ext cx="17491930" cy="122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/>
              </a:defRPr>
            </a:lvl1pPr>
            <a:lvl2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 algn="ctr" eaLnBrk="1" hangingPunct="1"/>
            <a:r>
              <a:rPr lang="en-US" altLang="en-US" sz="6400" b="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Examples of AIDA Sales Promotion</a:t>
            </a:r>
          </a:p>
        </p:txBody>
      </p:sp>
    </p:spTree>
    <p:extLst>
      <p:ext uri="{BB962C8B-B14F-4D97-AF65-F5344CB8AC3E}">
        <p14:creationId xmlns:p14="http://schemas.microsoft.com/office/powerpoint/2010/main" val="426811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6 -0.40278 L 2.8125E-6 -2.77778E-6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5" y="202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58 -0.39248 L -3.33333E-6 -2.59259E-6 " pathEditMode="relative" rAng="0" ptsTypes="AA">
                                      <p:cBhvr>
                                        <p:cTn id="32" dur="3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195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5 -0.47002 L 5.20833E-7 -2.40741E-6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2350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8 -0.36701 L 4.16667E-6 5.55112E-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83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93 -0.4162 L -2.1875E-6 5.55556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208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72 -0.44236 L 4.89583E-6 -2.40741E-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225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42 -0.31064 L 0.00098 -3.88889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1553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-0.31979 L 0.00098 5.55112E-17 " pathEditMode="relative" rAng="0" ptsTypes="AA">
                                      <p:cBhvr>
                                        <p:cTn id="44" dur="3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59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76 -0.43368 L 0.00097 1.85185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" y="216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0.43264 L 0.00098 2.77778E-6 " pathEditMode="relative" rAng="0" ptsTypes="AA">
                                      <p:cBhvr>
                                        <p:cTn id="48" dur="2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7" y="216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83 -0.30498 L 0.00097 1.48148E-6 " pathEditMode="relative" rAng="0" ptsTypes="AA">
                                      <p:cBhvr>
                                        <p:cTn id="50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1524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25961 L 0.00098 1.11111E-6 " pathEditMode="relative" rAng="0" ptsTypes="AA">
                                      <p:cBhvr>
                                        <p:cTn id="52" dur="3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297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CC96A1-8405-B349-81A6-83C1F16EC913}"/>
              </a:ext>
            </a:extLst>
          </p:cNvPr>
          <p:cNvGrpSpPr/>
          <p:nvPr/>
        </p:nvGrpSpPr>
        <p:grpSpPr>
          <a:xfrm>
            <a:off x="13920192" y="5274563"/>
            <a:ext cx="5930688" cy="1529208"/>
            <a:chOff x="13920192" y="5274563"/>
            <a:chExt cx="5930688" cy="152920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DEE28B1-9B79-734F-82B2-87D64008E775}"/>
                </a:ext>
              </a:extLst>
            </p:cNvPr>
            <p:cNvGrpSpPr/>
            <p:nvPr/>
          </p:nvGrpSpPr>
          <p:grpSpPr>
            <a:xfrm>
              <a:off x="13920192" y="6017106"/>
              <a:ext cx="5930688" cy="786665"/>
              <a:chOff x="13969992" y="1989765"/>
              <a:chExt cx="5930688" cy="786665"/>
            </a:xfrm>
          </p:grpSpPr>
          <p:sp>
            <p:nvSpPr>
              <p:cNvPr id="109" name="AutoShape 11">
                <a:extLst>
                  <a:ext uri="{FF2B5EF4-FFF2-40B4-BE49-F238E27FC236}">
                    <a16:creationId xmlns:a16="http://schemas.microsoft.com/office/drawing/2014/main" id="{D1B57AEC-EEF8-9B4A-AE0C-93AD2846C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9992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0" name="AutoShape 11">
                <a:extLst>
                  <a:ext uri="{FF2B5EF4-FFF2-40B4-BE49-F238E27FC236}">
                    <a16:creationId xmlns:a16="http://schemas.microsoft.com/office/drawing/2014/main" id="{FC61E199-C9EF-C248-8C19-F9E04CE65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3619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1" name="AutoShape 11">
                <a:extLst>
                  <a:ext uri="{FF2B5EF4-FFF2-40B4-BE49-F238E27FC236}">
                    <a16:creationId xmlns:a16="http://schemas.microsoft.com/office/drawing/2014/main" id="{E67F9453-B9A2-E440-985C-5257D93A9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7246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2" name="AutoShape 11">
                <a:extLst>
                  <a:ext uri="{FF2B5EF4-FFF2-40B4-BE49-F238E27FC236}">
                    <a16:creationId xmlns:a16="http://schemas.microsoft.com/office/drawing/2014/main" id="{5B8EFABF-78C8-6A42-A8B6-A0B14A2C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0873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3" name="AutoShape 11">
                <a:extLst>
                  <a:ext uri="{FF2B5EF4-FFF2-40B4-BE49-F238E27FC236}">
                    <a16:creationId xmlns:a16="http://schemas.microsoft.com/office/drawing/2014/main" id="{6E91BC68-EBDA-F744-B020-E11CEE51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4500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4" name="AutoShape 11">
                <a:extLst>
                  <a:ext uri="{FF2B5EF4-FFF2-40B4-BE49-F238E27FC236}">
                    <a16:creationId xmlns:a16="http://schemas.microsoft.com/office/drawing/2014/main" id="{93C8344E-1FB4-4A4B-962D-CC901AAF2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8127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5" name="AutoShape 11">
                <a:extLst>
                  <a:ext uri="{FF2B5EF4-FFF2-40B4-BE49-F238E27FC236}">
                    <a16:creationId xmlns:a16="http://schemas.microsoft.com/office/drawing/2014/main" id="{409D4D47-D4F4-DE4D-9B31-D7D1BF431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1754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6" name="AutoShape 11">
                <a:extLst>
                  <a:ext uri="{FF2B5EF4-FFF2-40B4-BE49-F238E27FC236}">
                    <a16:creationId xmlns:a16="http://schemas.microsoft.com/office/drawing/2014/main" id="{56706182-E5B4-DE43-97E4-011561794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381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7" name="AutoShape 11">
                <a:extLst>
                  <a:ext uri="{FF2B5EF4-FFF2-40B4-BE49-F238E27FC236}">
                    <a16:creationId xmlns:a16="http://schemas.microsoft.com/office/drawing/2014/main" id="{51C2EC7A-B6A1-FD4B-9D34-EEA25ED2F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900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18" name="AutoShape 11">
                <a:extLst>
                  <a:ext uri="{FF2B5EF4-FFF2-40B4-BE49-F238E27FC236}">
                    <a16:creationId xmlns:a16="http://schemas.microsoft.com/office/drawing/2014/main" id="{599D1EA1-BFC2-6445-9270-D031D5061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263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9B897E48-8417-2F4E-9260-CB4EA7160B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20192" y="5274563"/>
              <a:ext cx="3564560" cy="522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Interest</a:t>
              </a:r>
              <a:endParaRPr lang="ru-RU" sz="3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8D395E-3616-4F44-A61C-B1230F7E7353}"/>
              </a:ext>
            </a:extLst>
          </p:cNvPr>
          <p:cNvGrpSpPr/>
          <p:nvPr/>
        </p:nvGrpSpPr>
        <p:grpSpPr>
          <a:xfrm>
            <a:off x="13920192" y="3002929"/>
            <a:ext cx="5930688" cy="1582789"/>
            <a:chOff x="13920192" y="3002929"/>
            <a:chExt cx="5930688" cy="15827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0C711F-2D8B-EE4A-93CC-AD9C7E5E9D80}"/>
                </a:ext>
              </a:extLst>
            </p:cNvPr>
            <p:cNvGrpSpPr/>
            <p:nvPr/>
          </p:nvGrpSpPr>
          <p:grpSpPr>
            <a:xfrm>
              <a:off x="13920192" y="3799053"/>
              <a:ext cx="5930688" cy="786665"/>
              <a:chOff x="13969992" y="1989765"/>
              <a:chExt cx="5930688" cy="786665"/>
            </a:xfrm>
          </p:grpSpPr>
          <p:sp>
            <p:nvSpPr>
              <p:cNvPr id="88" name="AutoShape 11">
                <a:extLst>
                  <a:ext uri="{FF2B5EF4-FFF2-40B4-BE49-F238E27FC236}">
                    <a16:creationId xmlns:a16="http://schemas.microsoft.com/office/drawing/2014/main" id="{2D0BF3B9-021D-F042-BD73-B9EF69464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9992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89" name="AutoShape 11">
                <a:extLst>
                  <a:ext uri="{FF2B5EF4-FFF2-40B4-BE49-F238E27FC236}">
                    <a16:creationId xmlns:a16="http://schemas.microsoft.com/office/drawing/2014/main" id="{657F933F-B81F-6546-8A65-37D64B160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3619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0" name="AutoShape 11">
                <a:extLst>
                  <a:ext uri="{FF2B5EF4-FFF2-40B4-BE49-F238E27FC236}">
                    <a16:creationId xmlns:a16="http://schemas.microsoft.com/office/drawing/2014/main" id="{0A576AA7-48CF-B944-9839-1C517012E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7246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1" name="AutoShape 11">
                <a:extLst>
                  <a:ext uri="{FF2B5EF4-FFF2-40B4-BE49-F238E27FC236}">
                    <a16:creationId xmlns:a16="http://schemas.microsoft.com/office/drawing/2014/main" id="{5D656D68-45AD-144D-88E6-CA2DCEBA7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0873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2" name="AutoShape 11">
                <a:extLst>
                  <a:ext uri="{FF2B5EF4-FFF2-40B4-BE49-F238E27FC236}">
                    <a16:creationId xmlns:a16="http://schemas.microsoft.com/office/drawing/2014/main" id="{B4626C4B-C81F-904B-ABBF-CC23E258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4500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3" name="AutoShape 11">
                <a:extLst>
                  <a:ext uri="{FF2B5EF4-FFF2-40B4-BE49-F238E27FC236}">
                    <a16:creationId xmlns:a16="http://schemas.microsoft.com/office/drawing/2014/main" id="{F87CA90F-187A-364A-91CE-8761FC523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8127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4" name="AutoShape 11">
                <a:extLst>
                  <a:ext uri="{FF2B5EF4-FFF2-40B4-BE49-F238E27FC236}">
                    <a16:creationId xmlns:a16="http://schemas.microsoft.com/office/drawing/2014/main" id="{DA27F315-F7C5-E841-AE7F-87FFA3F43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1754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5" name="AutoShape 11">
                <a:extLst>
                  <a:ext uri="{FF2B5EF4-FFF2-40B4-BE49-F238E27FC236}">
                    <a16:creationId xmlns:a16="http://schemas.microsoft.com/office/drawing/2014/main" id="{A8B1AC55-CAC4-424B-A2C8-8F9F2387A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381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6" name="AutoShape 11">
                <a:extLst>
                  <a:ext uri="{FF2B5EF4-FFF2-40B4-BE49-F238E27FC236}">
                    <a16:creationId xmlns:a16="http://schemas.microsoft.com/office/drawing/2014/main" id="{85895305-1DBD-1141-BC92-FC4D256A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900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97" name="AutoShape 11">
                <a:extLst>
                  <a:ext uri="{FF2B5EF4-FFF2-40B4-BE49-F238E27FC236}">
                    <a16:creationId xmlns:a16="http://schemas.microsoft.com/office/drawing/2014/main" id="{4C209A7E-503B-104C-A595-1FC501749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263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1906EF2F-4BCB-7248-BE06-A9E7B202E5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20192" y="3002929"/>
              <a:ext cx="3564560" cy="495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Attention</a:t>
              </a:r>
              <a:endParaRPr lang="ru-RU" sz="3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eaLnBrk="1">
                <a:lnSpc>
                  <a:spcPct val="120000"/>
                </a:lnSpc>
                <a:defRPr/>
              </a:pPr>
              <a:endParaRPr lang="x-none" altLang="x-none" sz="3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D6A657-4E50-E649-B702-19CB9B40B043}"/>
              </a:ext>
            </a:extLst>
          </p:cNvPr>
          <p:cNvGrpSpPr/>
          <p:nvPr/>
        </p:nvGrpSpPr>
        <p:grpSpPr>
          <a:xfrm>
            <a:off x="13923594" y="3589536"/>
            <a:ext cx="8648956" cy="1584325"/>
            <a:chOff x="13773491" y="3092649"/>
            <a:chExt cx="8648956" cy="1584325"/>
          </a:xfrm>
        </p:grpSpPr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63BD5536-F5C1-424F-878C-70F301351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3491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338B619B-C4B6-0241-9CFB-646CA880B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7118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11">
              <a:extLst>
                <a:ext uri="{FF2B5EF4-FFF2-40B4-BE49-F238E27FC236}">
                  <a16:creationId xmlns:a16="http://schemas.microsoft.com/office/drawing/2014/main" id="{17C6881F-3D83-714A-81E5-0CDFCAAA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745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14432EB8-CCE5-D049-BD22-89A6E3C50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4372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8DE7998B-670D-FA47-A2A4-AB58362C7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7999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2C263B62-ACCF-574E-BF2B-1AF4EA2F9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626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11">
              <a:extLst>
                <a:ext uri="{FF2B5EF4-FFF2-40B4-BE49-F238E27FC236}">
                  <a16:creationId xmlns:a16="http://schemas.microsoft.com/office/drawing/2014/main" id="{46355698-579E-0B46-8FFB-1841F31D6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5253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92CB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82AAA458-FF24-F846-90E5-D8B6B513E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8880" y="3302166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92CB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277684E6-E607-014C-964A-7B4487EDBE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049645" y="3092649"/>
              <a:ext cx="23728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Medium" charset="0"/>
                </a:rPr>
                <a:t>80%</a:t>
              </a:r>
              <a:endParaRPr lang="x-none" altLang="x-none" sz="6600" b="1" dirty="0">
                <a:solidFill>
                  <a:schemeClr val="tx2"/>
                </a:solidFill>
                <a:latin typeface="Century Gothic" panose="020B05020202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A120FE-0BAC-0D4D-9373-E9073971F68F}"/>
              </a:ext>
            </a:extLst>
          </p:cNvPr>
          <p:cNvGrpSpPr/>
          <p:nvPr/>
        </p:nvGrpSpPr>
        <p:grpSpPr>
          <a:xfrm>
            <a:off x="13923594" y="5797470"/>
            <a:ext cx="8648956" cy="1584325"/>
            <a:chOff x="13773491" y="5300583"/>
            <a:chExt cx="8648956" cy="1584325"/>
          </a:xfrm>
        </p:grpSpPr>
        <p:sp>
          <p:nvSpPr>
            <p:cNvPr id="32" name="AutoShape 11">
              <a:extLst>
                <a:ext uri="{FF2B5EF4-FFF2-40B4-BE49-F238E27FC236}">
                  <a16:creationId xmlns:a16="http://schemas.microsoft.com/office/drawing/2014/main" id="{411EBBC9-51A4-EF4F-8A60-CEC0C46A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3491" y="5510100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658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82E16394-66AB-0643-845B-78E4D3AD5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7118" y="5510100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658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11">
              <a:extLst>
                <a:ext uri="{FF2B5EF4-FFF2-40B4-BE49-F238E27FC236}">
                  <a16:creationId xmlns:a16="http://schemas.microsoft.com/office/drawing/2014/main" id="{32A970BD-7F3E-F140-A06B-825ED1AB2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745" y="5510100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658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11">
              <a:extLst>
                <a:ext uri="{FF2B5EF4-FFF2-40B4-BE49-F238E27FC236}">
                  <a16:creationId xmlns:a16="http://schemas.microsoft.com/office/drawing/2014/main" id="{8F2E7B93-6332-0540-84E8-587C7F7F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4372" y="5510100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658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1151EDB5-14DF-BF49-8AEA-F39C045E53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049645" y="5300583"/>
              <a:ext cx="23728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Medium" charset="0"/>
                </a:rPr>
                <a:t>40%</a:t>
              </a:r>
              <a:endParaRPr lang="x-none" altLang="x-none" sz="6600" b="1" dirty="0">
                <a:solidFill>
                  <a:schemeClr val="tx2"/>
                </a:solidFill>
                <a:latin typeface="Century Gothic" panose="020B05020202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8BFC1-6667-4B42-ACD2-89E4B3F287D6}"/>
              </a:ext>
            </a:extLst>
          </p:cNvPr>
          <p:cNvGrpSpPr/>
          <p:nvPr/>
        </p:nvGrpSpPr>
        <p:grpSpPr>
          <a:xfrm>
            <a:off x="13920192" y="7547955"/>
            <a:ext cx="5931284" cy="1500261"/>
            <a:chOff x="13920192" y="7547955"/>
            <a:chExt cx="5931284" cy="150026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4ECBC0C-27F9-DD47-9F78-2E052B1A13FF}"/>
                </a:ext>
              </a:extLst>
            </p:cNvPr>
            <p:cNvGrpSpPr/>
            <p:nvPr/>
          </p:nvGrpSpPr>
          <p:grpSpPr>
            <a:xfrm>
              <a:off x="13920788" y="8261551"/>
              <a:ext cx="5930688" cy="786665"/>
              <a:chOff x="13969992" y="1989765"/>
              <a:chExt cx="5930688" cy="786665"/>
            </a:xfrm>
          </p:grpSpPr>
          <p:sp>
            <p:nvSpPr>
              <p:cNvPr id="120" name="AutoShape 11">
                <a:extLst>
                  <a:ext uri="{FF2B5EF4-FFF2-40B4-BE49-F238E27FC236}">
                    <a16:creationId xmlns:a16="http://schemas.microsoft.com/office/drawing/2014/main" id="{3BC96B79-F363-434D-93D1-139BB8FD6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9992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1" name="AutoShape 11">
                <a:extLst>
                  <a:ext uri="{FF2B5EF4-FFF2-40B4-BE49-F238E27FC236}">
                    <a16:creationId xmlns:a16="http://schemas.microsoft.com/office/drawing/2014/main" id="{06F31A55-B627-4643-A2DF-CE98CF91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3619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2" name="AutoShape 11">
                <a:extLst>
                  <a:ext uri="{FF2B5EF4-FFF2-40B4-BE49-F238E27FC236}">
                    <a16:creationId xmlns:a16="http://schemas.microsoft.com/office/drawing/2014/main" id="{7E4BA7AC-FAB1-8643-82D6-BBB714E3F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7246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3" name="AutoShape 11">
                <a:extLst>
                  <a:ext uri="{FF2B5EF4-FFF2-40B4-BE49-F238E27FC236}">
                    <a16:creationId xmlns:a16="http://schemas.microsoft.com/office/drawing/2014/main" id="{8C9059E4-AB18-BE4C-BCEA-02F0DE766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0873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4" name="AutoShape 11">
                <a:extLst>
                  <a:ext uri="{FF2B5EF4-FFF2-40B4-BE49-F238E27FC236}">
                    <a16:creationId xmlns:a16="http://schemas.microsoft.com/office/drawing/2014/main" id="{7A49609D-8A03-3F44-90BE-A36F5E316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4500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5" name="AutoShape 11">
                <a:extLst>
                  <a:ext uri="{FF2B5EF4-FFF2-40B4-BE49-F238E27FC236}">
                    <a16:creationId xmlns:a16="http://schemas.microsoft.com/office/drawing/2014/main" id="{9F581674-80F3-7C42-83E1-DDB97D88C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8127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6" name="AutoShape 11">
                <a:extLst>
                  <a:ext uri="{FF2B5EF4-FFF2-40B4-BE49-F238E27FC236}">
                    <a16:creationId xmlns:a16="http://schemas.microsoft.com/office/drawing/2014/main" id="{D04F78C7-F1C1-F946-8B90-A2357BC0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1754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7" name="AutoShape 11">
                <a:extLst>
                  <a:ext uri="{FF2B5EF4-FFF2-40B4-BE49-F238E27FC236}">
                    <a16:creationId xmlns:a16="http://schemas.microsoft.com/office/drawing/2014/main" id="{58FD5621-FBF1-2440-A326-E2BB273B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381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8" name="AutoShape 11">
                <a:extLst>
                  <a:ext uri="{FF2B5EF4-FFF2-40B4-BE49-F238E27FC236}">
                    <a16:creationId xmlns:a16="http://schemas.microsoft.com/office/drawing/2014/main" id="{C06E15DA-EBAD-F74A-8294-305D951B3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900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29" name="AutoShape 11">
                <a:extLst>
                  <a:ext uri="{FF2B5EF4-FFF2-40B4-BE49-F238E27FC236}">
                    <a16:creationId xmlns:a16="http://schemas.microsoft.com/office/drawing/2014/main" id="{FB74B67F-C724-9449-AACD-27923D546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263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59" name="Text Box 3">
              <a:extLst>
                <a:ext uri="{FF2B5EF4-FFF2-40B4-BE49-F238E27FC236}">
                  <a16:creationId xmlns:a16="http://schemas.microsoft.com/office/drawing/2014/main" id="{C42F7F7C-3CE6-354F-B141-918A8C6AF2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20192" y="7547955"/>
              <a:ext cx="3057550" cy="495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Desire</a:t>
              </a:r>
              <a:endParaRPr lang="ru-RU" sz="3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FD0B7-C109-9546-AD2E-36E641E8AAA7}"/>
              </a:ext>
            </a:extLst>
          </p:cNvPr>
          <p:cNvGrpSpPr/>
          <p:nvPr/>
        </p:nvGrpSpPr>
        <p:grpSpPr>
          <a:xfrm>
            <a:off x="13923594" y="8053133"/>
            <a:ext cx="8648956" cy="1584325"/>
            <a:chOff x="13773491" y="7556246"/>
            <a:chExt cx="8648956" cy="1584325"/>
          </a:xfrm>
        </p:grpSpPr>
        <p:sp>
          <p:nvSpPr>
            <p:cNvPr id="48" name="AutoShape 11">
              <a:extLst>
                <a:ext uri="{FF2B5EF4-FFF2-40B4-BE49-F238E27FC236}">
                  <a16:creationId xmlns:a16="http://schemas.microsoft.com/office/drawing/2014/main" id="{D88BE4BA-B245-A64D-A956-6D96D977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3491" y="7765763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9" name="AutoShape 11">
              <a:extLst>
                <a:ext uri="{FF2B5EF4-FFF2-40B4-BE49-F238E27FC236}">
                  <a16:creationId xmlns:a16="http://schemas.microsoft.com/office/drawing/2014/main" id="{2FF1E655-F483-9746-839D-9B21A771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7118" y="7765763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4F90C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1CE82E7D-020A-544E-AF59-FA8416EA1F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049645" y="7556246"/>
              <a:ext cx="23728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Medium" charset="0"/>
                </a:rPr>
                <a:t>20%</a:t>
              </a:r>
              <a:endParaRPr lang="x-none" altLang="x-none" sz="6600" b="1" dirty="0">
                <a:solidFill>
                  <a:schemeClr val="tx2"/>
                </a:solidFill>
                <a:latin typeface="Century Gothic" panose="020B05020202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F4636-9372-7042-98A3-088BBB816D41}"/>
              </a:ext>
            </a:extLst>
          </p:cNvPr>
          <p:cNvGrpSpPr/>
          <p:nvPr/>
        </p:nvGrpSpPr>
        <p:grpSpPr>
          <a:xfrm>
            <a:off x="13920192" y="9797481"/>
            <a:ext cx="6014447" cy="1504552"/>
            <a:chOff x="13920192" y="9797481"/>
            <a:chExt cx="6014447" cy="150455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AA80BD4-12B0-2048-8A5E-A3E1C2727613}"/>
                </a:ext>
              </a:extLst>
            </p:cNvPr>
            <p:cNvGrpSpPr/>
            <p:nvPr/>
          </p:nvGrpSpPr>
          <p:grpSpPr>
            <a:xfrm>
              <a:off x="14003951" y="10515368"/>
              <a:ext cx="5930688" cy="786665"/>
              <a:chOff x="13969992" y="1989765"/>
              <a:chExt cx="5930688" cy="786665"/>
            </a:xfrm>
          </p:grpSpPr>
          <p:sp>
            <p:nvSpPr>
              <p:cNvPr id="131" name="AutoShape 11">
                <a:extLst>
                  <a:ext uri="{FF2B5EF4-FFF2-40B4-BE49-F238E27FC236}">
                    <a16:creationId xmlns:a16="http://schemas.microsoft.com/office/drawing/2014/main" id="{9B08DADB-F64D-A949-91E4-FFEF1C5EE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9992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2" name="AutoShape 11">
                <a:extLst>
                  <a:ext uri="{FF2B5EF4-FFF2-40B4-BE49-F238E27FC236}">
                    <a16:creationId xmlns:a16="http://schemas.microsoft.com/office/drawing/2014/main" id="{1C71CF0E-81C2-6F45-9726-6637ED470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3619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3" name="AutoShape 11">
                <a:extLst>
                  <a:ext uri="{FF2B5EF4-FFF2-40B4-BE49-F238E27FC236}">
                    <a16:creationId xmlns:a16="http://schemas.microsoft.com/office/drawing/2014/main" id="{F0BDCB51-0F61-434D-BA68-DECC3F8B6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7246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4" name="AutoShape 11">
                <a:extLst>
                  <a:ext uri="{FF2B5EF4-FFF2-40B4-BE49-F238E27FC236}">
                    <a16:creationId xmlns:a16="http://schemas.microsoft.com/office/drawing/2014/main" id="{BCA75466-4D8A-4742-BCF8-0A435476A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0873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5" name="AutoShape 11">
                <a:extLst>
                  <a:ext uri="{FF2B5EF4-FFF2-40B4-BE49-F238E27FC236}">
                    <a16:creationId xmlns:a16="http://schemas.microsoft.com/office/drawing/2014/main" id="{80C8F2FB-EFC0-0242-9722-B3216FFE8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4500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6" name="AutoShape 11">
                <a:extLst>
                  <a:ext uri="{FF2B5EF4-FFF2-40B4-BE49-F238E27FC236}">
                    <a16:creationId xmlns:a16="http://schemas.microsoft.com/office/drawing/2014/main" id="{352F75C9-CC33-114C-BC21-1BD10142A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8127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7" name="AutoShape 11">
                <a:extLst>
                  <a:ext uri="{FF2B5EF4-FFF2-40B4-BE49-F238E27FC236}">
                    <a16:creationId xmlns:a16="http://schemas.microsoft.com/office/drawing/2014/main" id="{D3F43BBC-B5CE-564E-AB97-8C222D8F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1754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8" name="AutoShape 11">
                <a:extLst>
                  <a:ext uri="{FF2B5EF4-FFF2-40B4-BE49-F238E27FC236}">
                    <a16:creationId xmlns:a16="http://schemas.microsoft.com/office/drawing/2014/main" id="{AE9A814D-7E1D-7743-8236-4579BEBC5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381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rgbClr val="D2DDE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39" name="AutoShape 11">
                <a:extLst>
                  <a:ext uri="{FF2B5EF4-FFF2-40B4-BE49-F238E27FC236}">
                    <a16:creationId xmlns:a16="http://schemas.microsoft.com/office/drawing/2014/main" id="{2C4EA92F-4C87-D448-802D-347D9B984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900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40" name="AutoShape 11">
                <a:extLst>
                  <a:ext uri="{FF2B5EF4-FFF2-40B4-BE49-F238E27FC236}">
                    <a16:creationId xmlns:a16="http://schemas.microsoft.com/office/drawing/2014/main" id="{5C2B3D25-7837-AA47-A39A-F1E11E245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2638" y="1989765"/>
                <a:ext cx="318042" cy="786665"/>
              </a:xfrm>
              <a:custGeom>
                <a:avLst/>
                <a:gdLst>
                  <a:gd name="T0" fmla="+- 0 10800 1"/>
                  <a:gd name="T1" fmla="*/ T0 w 21599"/>
                  <a:gd name="T2" fmla="*/ 10800 h 21600"/>
                  <a:gd name="T3" fmla="+- 0 10800 1"/>
                  <a:gd name="T4" fmla="*/ T3 w 21599"/>
                  <a:gd name="T5" fmla="*/ 10800 h 21600"/>
                  <a:gd name="T6" fmla="+- 0 10800 1"/>
                  <a:gd name="T7" fmla="*/ T6 w 21599"/>
                  <a:gd name="T8" fmla="*/ 10800 h 21600"/>
                  <a:gd name="T9" fmla="+- 0 10800 1"/>
                  <a:gd name="T10" fmla="*/ T9 w 2159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9" h="21600">
                    <a:moveTo>
                      <a:pt x="10824" y="0"/>
                    </a:moveTo>
                    <a:cubicBezTo>
                      <a:pt x="9714" y="0"/>
                      <a:pt x="8604" y="171"/>
                      <a:pt x="7757" y="512"/>
                    </a:cubicBezTo>
                    <a:cubicBezTo>
                      <a:pt x="6063" y="1195"/>
                      <a:pt x="6063" y="2303"/>
                      <a:pt x="7757" y="2986"/>
                    </a:cubicBezTo>
                    <a:cubicBezTo>
                      <a:pt x="9451" y="3669"/>
                      <a:pt x="12197" y="3669"/>
                      <a:pt x="13891" y="2986"/>
                    </a:cubicBezTo>
                    <a:cubicBezTo>
                      <a:pt x="15585" y="2303"/>
                      <a:pt x="15585" y="1195"/>
                      <a:pt x="13891" y="512"/>
                    </a:cubicBezTo>
                    <a:cubicBezTo>
                      <a:pt x="13044" y="171"/>
                      <a:pt x="11934" y="0"/>
                      <a:pt x="10824" y="0"/>
                    </a:cubicBezTo>
                    <a:close/>
                    <a:moveTo>
                      <a:pt x="5144" y="4032"/>
                    </a:moveTo>
                    <a:lnTo>
                      <a:pt x="5144" y="4032"/>
                    </a:lnTo>
                    <a:cubicBezTo>
                      <a:pt x="3999" y="4022"/>
                      <a:pt x="2877" y="4168"/>
                      <a:pt x="1965" y="4448"/>
                    </a:cubicBezTo>
                    <a:cubicBezTo>
                      <a:pt x="876" y="4783"/>
                      <a:pt x="169" y="5282"/>
                      <a:pt x="3" y="5830"/>
                    </a:cubicBezTo>
                    <a:lnTo>
                      <a:pt x="0" y="12415"/>
                    </a:lnTo>
                    <a:cubicBezTo>
                      <a:pt x="-1" y="12888"/>
                      <a:pt x="951" y="13272"/>
                      <a:pt x="2125" y="13273"/>
                    </a:cubicBezTo>
                    <a:cubicBezTo>
                      <a:pt x="3301" y="13273"/>
                      <a:pt x="4253" y="12888"/>
                      <a:pt x="4253" y="12415"/>
                    </a:cubicBezTo>
                    <a:lnTo>
                      <a:pt x="4253" y="5993"/>
                    </a:lnTo>
                    <a:lnTo>
                      <a:pt x="5144" y="5993"/>
                    </a:lnTo>
                    <a:lnTo>
                      <a:pt x="5144" y="8846"/>
                    </a:lnTo>
                    <a:cubicBezTo>
                      <a:pt x="5142" y="8857"/>
                      <a:pt x="5137" y="8869"/>
                      <a:pt x="5133" y="8880"/>
                    </a:cubicBezTo>
                    <a:cubicBezTo>
                      <a:pt x="5129" y="8892"/>
                      <a:pt x="5126" y="8903"/>
                      <a:pt x="5126" y="8915"/>
                    </a:cubicBezTo>
                    <a:lnTo>
                      <a:pt x="5126" y="20571"/>
                    </a:lnTo>
                    <a:cubicBezTo>
                      <a:pt x="5127" y="21139"/>
                      <a:pt x="6268" y="21600"/>
                      <a:pt x="7677" y="21600"/>
                    </a:cubicBezTo>
                    <a:cubicBezTo>
                      <a:pt x="9086" y="21600"/>
                      <a:pt x="10228" y="21140"/>
                      <a:pt x="10229" y="20571"/>
                    </a:cubicBezTo>
                    <a:lnTo>
                      <a:pt x="10229" y="12337"/>
                    </a:lnTo>
                    <a:lnTo>
                      <a:pt x="11319" y="12337"/>
                    </a:lnTo>
                    <a:lnTo>
                      <a:pt x="11319" y="20571"/>
                    </a:lnTo>
                    <a:cubicBezTo>
                      <a:pt x="11319" y="21139"/>
                      <a:pt x="12461" y="21600"/>
                      <a:pt x="13870" y="21600"/>
                    </a:cubicBezTo>
                    <a:cubicBezTo>
                      <a:pt x="15278" y="21600"/>
                      <a:pt x="16420" y="21139"/>
                      <a:pt x="16420" y="20571"/>
                    </a:cubicBezTo>
                    <a:lnTo>
                      <a:pt x="16420" y="12337"/>
                    </a:lnTo>
                    <a:lnTo>
                      <a:pt x="16424" y="12337"/>
                    </a:lnTo>
                    <a:lnTo>
                      <a:pt x="16424" y="5993"/>
                    </a:lnTo>
                    <a:lnTo>
                      <a:pt x="17344" y="5993"/>
                    </a:lnTo>
                    <a:lnTo>
                      <a:pt x="17344" y="12415"/>
                    </a:lnTo>
                    <a:cubicBezTo>
                      <a:pt x="17344" y="12888"/>
                      <a:pt x="18296" y="13273"/>
                      <a:pt x="19471" y="13273"/>
                    </a:cubicBezTo>
                    <a:cubicBezTo>
                      <a:pt x="20646" y="13273"/>
                      <a:pt x="21599" y="12888"/>
                      <a:pt x="21599" y="12415"/>
                    </a:cubicBezTo>
                    <a:lnTo>
                      <a:pt x="21594" y="5830"/>
                    </a:lnTo>
                    <a:cubicBezTo>
                      <a:pt x="21429" y="5281"/>
                      <a:pt x="20724" y="4783"/>
                      <a:pt x="19637" y="4448"/>
                    </a:cubicBezTo>
                    <a:cubicBezTo>
                      <a:pt x="18713" y="4164"/>
                      <a:pt x="17574" y="4017"/>
                      <a:pt x="16413" y="4032"/>
                    </a:cubicBezTo>
                    <a:lnTo>
                      <a:pt x="5144" y="4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>
                  <a:defRPr/>
                </a:pPr>
                <a:endParaRPr lang="en-US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75" name="Text Box 3">
              <a:extLst>
                <a:ext uri="{FF2B5EF4-FFF2-40B4-BE49-F238E27FC236}">
                  <a16:creationId xmlns:a16="http://schemas.microsoft.com/office/drawing/2014/main" id="{70DA6464-1019-D849-9633-ABB45287D8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20192" y="9797481"/>
              <a:ext cx="4862463" cy="72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000" dirty="0">
                  <a:solidFill>
                    <a:srgbClr val="000000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Action</a:t>
              </a:r>
              <a:endParaRPr lang="ru-RU" sz="30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16AA0-298A-D041-BB83-92C895AB1BCA}"/>
              </a:ext>
            </a:extLst>
          </p:cNvPr>
          <p:cNvGrpSpPr/>
          <p:nvPr/>
        </p:nvGrpSpPr>
        <p:grpSpPr>
          <a:xfrm>
            <a:off x="14003951" y="10314235"/>
            <a:ext cx="8648956" cy="1584325"/>
            <a:chOff x="13853848" y="9817348"/>
            <a:chExt cx="8648956" cy="1584325"/>
          </a:xfrm>
        </p:grpSpPr>
        <p:sp>
          <p:nvSpPr>
            <p:cNvPr id="64" name="AutoShape 11">
              <a:extLst>
                <a:ext uri="{FF2B5EF4-FFF2-40B4-BE49-F238E27FC236}">
                  <a16:creationId xmlns:a16="http://schemas.microsoft.com/office/drawing/2014/main" id="{913AB2BA-1C41-D742-AB6C-2D21BFE2B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848" y="10026865"/>
              <a:ext cx="318042" cy="786665"/>
            </a:xfrm>
            <a:custGeom>
              <a:avLst/>
              <a:gdLst>
                <a:gd name="T0" fmla="+- 0 10800 1"/>
                <a:gd name="T1" fmla="*/ T0 w 21599"/>
                <a:gd name="T2" fmla="*/ 10800 h 21600"/>
                <a:gd name="T3" fmla="+- 0 10800 1"/>
                <a:gd name="T4" fmla="*/ T3 w 21599"/>
                <a:gd name="T5" fmla="*/ 10800 h 21600"/>
                <a:gd name="T6" fmla="+- 0 10800 1"/>
                <a:gd name="T7" fmla="*/ T6 w 21599"/>
                <a:gd name="T8" fmla="*/ 10800 h 21600"/>
                <a:gd name="T9" fmla="+- 0 10800 1"/>
                <a:gd name="T10" fmla="*/ T9 w 2159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9" h="21600">
                  <a:moveTo>
                    <a:pt x="10824" y="0"/>
                  </a:moveTo>
                  <a:cubicBezTo>
                    <a:pt x="9714" y="0"/>
                    <a:pt x="8604" y="171"/>
                    <a:pt x="7757" y="512"/>
                  </a:cubicBezTo>
                  <a:cubicBezTo>
                    <a:pt x="6063" y="1195"/>
                    <a:pt x="6063" y="2303"/>
                    <a:pt x="7757" y="2986"/>
                  </a:cubicBezTo>
                  <a:cubicBezTo>
                    <a:pt x="9451" y="3669"/>
                    <a:pt x="12197" y="3669"/>
                    <a:pt x="13891" y="2986"/>
                  </a:cubicBezTo>
                  <a:cubicBezTo>
                    <a:pt x="15585" y="2303"/>
                    <a:pt x="15585" y="1195"/>
                    <a:pt x="13891" y="512"/>
                  </a:cubicBezTo>
                  <a:cubicBezTo>
                    <a:pt x="13044" y="171"/>
                    <a:pt x="11934" y="0"/>
                    <a:pt x="10824" y="0"/>
                  </a:cubicBezTo>
                  <a:close/>
                  <a:moveTo>
                    <a:pt x="5144" y="4032"/>
                  </a:moveTo>
                  <a:lnTo>
                    <a:pt x="5144" y="4032"/>
                  </a:lnTo>
                  <a:cubicBezTo>
                    <a:pt x="3999" y="4022"/>
                    <a:pt x="2877" y="4168"/>
                    <a:pt x="1965" y="4448"/>
                  </a:cubicBezTo>
                  <a:cubicBezTo>
                    <a:pt x="876" y="4783"/>
                    <a:pt x="169" y="5282"/>
                    <a:pt x="3" y="5830"/>
                  </a:cubicBezTo>
                  <a:lnTo>
                    <a:pt x="0" y="12415"/>
                  </a:lnTo>
                  <a:cubicBezTo>
                    <a:pt x="-1" y="12888"/>
                    <a:pt x="951" y="13272"/>
                    <a:pt x="2125" y="13273"/>
                  </a:cubicBezTo>
                  <a:cubicBezTo>
                    <a:pt x="3301" y="13273"/>
                    <a:pt x="4253" y="12888"/>
                    <a:pt x="4253" y="12415"/>
                  </a:cubicBezTo>
                  <a:lnTo>
                    <a:pt x="4253" y="5993"/>
                  </a:lnTo>
                  <a:lnTo>
                    <a:pt x="5144" y="5993"/>
                  </a:lnTo>
                  <a:lnTo>
                    <a:pt x="5144" y="8846"/>
                  </a:lnTo>
                  <a:cubicBezTo>
                    <a:pt x="5142" y="8857"/>
                    <a:pt x="5137" y="8869"/>
                    <a:pt x="5133" y="8880"/>
                  </a:cubicBezTo>
                  <a:cubicBezTo>
                    <a:pt x="5129" y="8892"/>
                    <a:pt x="5126" y="8903"/>
                    <a:pt x="5126" y="8915"/>
                  </a:cubicBezTo>
                  <a:lnTo>
                    <a:pt x="5126" y="20571"/>
                  </a:lnTo>
                  <a:cubicBezTo>
                    <a:pt x="5127" y="21139"/>
                    <a:pt x="6268" y="21600"/>
                    <a:pt x="7677" y="21600"/>
                  </a:cubicBezTo>
                  <a:cubicBezTo>
                    <a:pt x="9086" y="21600"/>
                    <a:pt x="10228" y="21140"/>
                    <a:pt x="10229" y="20571"/>
                  </a:cubicBezTo>
                  <a:lnTo>
                    <a:pt x="10229" y="12337"/>
                  </a:lnTo>
                  <a:lnTo>
                    <a:pt x="11319" y="12337"/>
                  </a:lnTo>
                  <a:lnTo>
                    <a:pt x="11319" y="20571"/>
                  </a:lnTo>
                  <a:cubicBezTo>
                    <a:pt x="11319" y="21139"/>
                    <a:pt x="12461" y="21600"/>
                    <a:pt x="13870" y="21600"/>
                  </a:cubicBezTo>
                  <a:cubicBezTo>
                    <a:pt x="15278" y="21600"/>
                    <a:pt x="16420" y="21139"/>
                    <a:pt x="16420" y="20571"/>
                  </a:cubicBezTo>
                  <a:lnTo>
                    <a:pt x="16420" y="12337"/>
                  </a:lnTo>
                  <a:lnTo>
                    <a:pt x="16424" y="12337"/>
                  </a:lnTo>
                  <a:lnTo>
                    <a:pt x="16424" y="5993"/>
                  </a:lnTo>
                  <a:lnTo>
                    <a:pt x="17344" y="5993"/>
                  </a:lnTo>
                  <a:lnTo>
                    <a:pt x="17344" y="12415"/>
                  </a:lnTo>
                  <a:cubicBezTo>
                    <a:pt x="17344" y="12888"/>
                    <a:pt x="18296" y="13273"/>
                    <a:pt x="19471" y="13273"/>
                  </a:cubicBezTo>
                  <a:cubicBezTo>
                    <a:pt x="20646" y="13273"/>
                    <a:pt x="21599" y="12888"/>
                    <a:pt x="21599" y="12415"/>
                  </a:cubicBezTo>
                  <a:lnTo>
                    <a:pt x="21594" y="5830"/>
                  </a:lnTo>
                  <a:cubicBezTo>
                    <a:pt x="21429" y="5281"/>
                    <a:pt x="20724" y="4783"/>
                    <a:pt x="19637" y="4448"/>
                  </a:cubicBezTo>
                  <a:cubicBezTo>
                    <a:pt x="18713" y="4164"/>
                    <a:pt x="17574" y="4017"/>
                    <a:pt x="16413" y="4032"/>
                  </a:cubicBezTo>
                  <a:lnTo>
                    <a:pt x="5144" y="4032"/>
                  </a:lnTo>
                  <a:close/>
                </a:path>
              </a:pathLst>
            </a:custGeom>
            <a:solidFill>
              <a:srgbClr val="56658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3" name="Text Box 3">
              <a:extLst>
                <a:ext uri="{FF2B5EF4-FFF2-40B4-BE49-F238E27FC236}">
                  <a16:creationId xmlns:a16="http://schemas.microsoft.com/office/drawing/2014/main" id="{F4808EEA-4517-164C-82FC-02AEF14FAAD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30002" y="9817348"/>
              <a:ext cx="237280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Medium" charset="0"/>
                </a:rPr>
                <a:t>10%</a:t>
              </a:r>
              <a:endParaRPr lang="x-none" altLang="x-none" sz="6600" b="1" dirty="0">
                <a:solidFill>
                  <a:schemeClr val="tx2"/>
                </a:solidFill>
                <a:latin typeface="Century Gothic" panose="020B05020202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80" name="Large Circle">
            <a:extLst>
              <a:ext uri="{FF2B5EF4-FFF2-40B4-BE49-F238E27FC236}">
                <a16:creationId xmlns:a16="http://schemas.microsoft.com/office/drawing/2014/main" id="{A73DFB71-0A92-DE4F-96FB-F03B1060148A}"/>
              </a:ext>
            </a:extLst>
          </p:cNvPr>
          <p:cNvSpPr/>
          <p:nvPr/>
        </p:nvSpPr>
        <p:spPr bwMode="auto">
          <a:xfrm>
            <a:off x="2580602" y="3718675"/>
            <a:ext cx="7671816" cy="7672898"/>
          </a:xfrm>
          <a:prstGeom prst="ellipse">
            <a:avLst/>
          </a:prstGeom>
          <a:noFill/>
          <a:ln w="381000" cap="flat" cmpd="sng" algn="ctr">
            <a:gradFill flip="none" rotWithShape="1">
              <a:gsLst>
                <a:gs pos="51975">
                  <a:schemeClr val="accent5"/>
                </a:gs>
                <a:gs pos="0">
                  <a:schemeClr val="accent2"/>
                </a:gs>
                <a:gs pos="99000">
                  <a:schemeClr val="accent3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Century Gothic" panose="020B0502020202020204" pitchFamily="34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541688F-4EB8-2C47-B823-2D2C026AFE6B}"/>
              </a:ext>
            </a:extLst>
          </p:cNvPr>
          <p:cNvSpPr>
            <a:spLocks noChangeAspect="1"/>
          </p:cNvSpPr>
          <p:nvPr/>
        </p:nvSpPr>
        <p:spPr bwMode="auto">
          <a:xfrm>
            <a:off x="3183109" y="4265712"/>
            <a:ext cx="6488611" cy="6488611"/>
          </a:xfrm>
          <a:prstGeom prst="arc">
            <a:avLst>
              <a:gd name="adj1" fmla="val 8509334"/>
              <a:gd name="adj2" fmla="val 19232448"/>
            </a:avLst>
          </a:prstGeom>
          <a:noFill/>
          <a:ln w="12700" cap="flat" cmpd="sng" algn="ctr">
            <a:solidFill>
              <a:schemeClr val="accent5"/>
            </a:solidFill>
            <a:prstDash val="dash"/>
            <a:miter lim="400000"/>
            <a:headEnd type="none" w="med" len="med"/>
            <a:tailEnd type="stealth" w="lg" len="lg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4" name="List AIDA Aanalysis">
            <a:extLst>
              <a:ext uri="{FF2B5EF4-FFF2-40B4-BE49-F238E27FC236}">
                <a16:creationId xmlns:a16="http://schemas.microsoft.com/office/drawing/2014/main" id="{F8426925-6D31-2A48-A486-7E1C16BF88A4}"/>
              </a:ext>
            </a:extLst>
          </p:cNvPr>
          <p:cNvSpPr txBox="1">
            <a:spLocks/>
          </p:cNvSpPr>
          <p:nvPr/>
        </p:nvSpPr>
        <p:spPr bwMode="auto">
          <a:xfrm>
            <a:off x="3264706" y="621780"/>
            <a:ext cx="18000302" cy="11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/>
              </a:defRPr>
            </a:lvl1pPr>
            <a:lvl2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 algn="ctr" eaLnBrk="1" hangingPunct="1"/>
            <a:r>
              <a:rPr lang="en-US" altLang="en-US" sz="6400" b="0" dirty="0">
                <a:solidFill>
                  <a:srgbClr val="000000"/>
                </a:solidFill>
                <a:latin typeface="Century Gothic" panose="020B0502020202020204" pitchFamily="34" charset="0"/>
              </a:rPr>
              <a:t>Current Reach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7294B2-EBCA-0C48-A2A9-AB4FE07FCD6E}"/>
              </a:ext>
            </a:extLst>
          </p:cNvPr>
          <p:cNvGrpSpPr/>
          <p:nvPr/>
        </p:nvGrpSpPr>
        <p:grpSpPr>
          <a:xfrm>
            <a:off x="3155141" y="9489298"/>
            <a:ext cx="3852283" cy="2052140"/>
            <a:chOff x="3155141" y="9489298"/>
            <a:chExt cx="3852283" cy="20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5C28ED1-8545-034F-B496-6DAEE221C5B0}"/>
                </a:ext>
              </a:extLst>
            </p:cNvPr>
            <p:cNvGrpSpPr/>
            <p:nvPr/>
          </p:nvGrpSpPr>
          <p:grpSpPr>
            <a:xfrm>
              <a:off x="3155141" y="9489298"/>
              <a:ext cx="2077033" cy="2052140"/>
              <a:chOff x="3155141" y="9489298"/>
              <a:chExt cx="2077033" cy="2052140"/>
            </a:xfrm>
          </p:grpSpPr>
          <p:sp>
            <p:nvSpPr>
              <p:cNvPr id="82" name="Овал 13">
                <a:extLst>
                  <a:ext uri="{FF2B5EF4-FFF2-40B4-BE49-F238E27FC236}">
                    <a16:creationId xmlns:a16="http://schemas.microsoft.com/office/drawing/2014/main" id="{41D1320B-152D-674E-A53F-B3817295D1D6}"/>
                  </a:ext>
                </a:extLst>
              </p:cNvPr>
              <p:cNvSpPr/>
              <p:nvPr/>
            </p:nvSpPr>
            <p:spPr bwMode="auto">
              <a:xfrm>
                <a:off x="3158216" y="9489298"/>
                <a:ext cx="2052140" cy="205214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5">
                      <a:alpha val="95000"/>
                    </a:schemeClr>
                  </a:gs>
                </a:gsLst>
                <a:lin ang="8100000" scaled="1"/>
              </a:gra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546100" dist="127000" dir="5400000" sx="86000" sy="86000" algn="t" rotWithShape="0">
                  <a:schemeClr val="bg1"/>
                </a:outerShdw>
              </a:effectLst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Century Gothic" panose="020B0502020202020204" pitchFamily="34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3" name="Text Box 3">
                <a:extLst>
                  <a:ext uri="{FF2B5EF4-FFF2-40B4-BE49-F238E27FC236}">
                    <a16:creationId xmlns:a16="http://schemas.microsoft.com/office/drawing/2014/main" id="{E19AF086-05D8-1B4F-AAEF-717C0D533B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55141" y="10098360"/>
                <a:ext cx="2077033" cy="708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20K</a:t>
                </a:r>
                <a:endParaRPr lang="x-none" altLang="x-none" sz="4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62" name="Text Box 3">
              <a:extLst>
                <a:ext uri="{FF2B5EF4-FFF2-40B4-BE49-F238E27FC236}">
                  <a16:creationId xmlns:a16="http://schemas.microsoft.com/office/drawing/2014/main" id="{941193A2-0D63-394B-9F09-7AAD3D09C2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44382" y="9966265"/>
              <a:ext cx="2163042" cy="708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2800" dirty="0">
                  <a:solidFill>
                    <a:schemeClr val="accent5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Current Sales</a:t>
              </a:r>
              <a:endParaRPr lang="x-none" altLang="x-none" sz="2800" dirty="0">
                <a:solidFill>
                  <a:schemeClr val="accent5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76" name="Text Box 3">
            <a:extLst>
              <a:ext uri="{FF2B5EF4-FFF2-40B4-BE49-F238E27FC236}">
                <a16:creationId xmlns:a16="http://schemas.microsoft.com/office/drawing/2014/main" id="{4215FAF3-B53C-2E47-80DC-2819291A2ACE}"/>
              </a:ext>
            </a:extLst>
          </p:cNvPr>
          <p:cNvSpPr txBox="1">
            <a:spLocks/>
          </p:cNvSpPr>
          <p:nvPr/>
        </p:nvSpPr>
        <p:spPr bwMode="auto">
          <a:xfrm>
            <a:off x="7412851" y="5601785"/>
            <a:ext cx="1682805" cy="104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dirty="0">
                <a:solidFill>
                  <a:schemeClr val="accent5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Sales Goal</a:t>
            </a:r>
            <a:endParaRPr lang="x-none" altLang="x-none" sz="2800" dirty="0">
              <a:solidFill>
                <a:schemeClr val="accent5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179D9B-E63C-6E4D-ADA6-4576F38EB77B}"/>
              </a:ext>
            </a:extLst>
          </p:cNvPr>
          <p:cNvGrpSpPr/>
          <p:nvPr/>
        </p:nvGrpSpPr>
        <p:grpSpPr>
          <a:xfrm>
            <a:off x="8807635" y="5126730"/>
            <a:ext cx="2077033" cy="2052140"/>
            <a:chOff x="8807635" y="5126730"/>
            <a:chExt cx="2077033" cy="2052140"/>
          </a:xfrm>
        </p:grpSpPr>
        <p:sp>
          <p:nvSpPr>
            <p:cNvPr id="60" name="Овал 13">
              <a:extLst>
                <a:ext uri="{FF2B5EF4-FFF2-40B4-BE49-F238E27FC236}">
                  <a16:creationId xmlns:a16="http://schemas.microsoft.com/office/drawing/2014/main" id="{5314CE0B-1C88-8A4E-BD07-CBDC97092235}"/>
                </a:ext>
              </a:extLst>
            </p:cNvPr>
            <p:cNvSpPr/>
            <p:nvPr/>
          </p:nvSpPr>
          <p:spPr bwMode="auto">
            <a:xfrm>
              <a:off x="8810710" y="5126730"/>
              <a:ext cx="2052140" cy="20521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5">
                    <a:alpha val="95000"/>
                  </a:schemeClr>
                </a:gs>
              </a:gsLst>
              <a:lin ang="8100000" scaled="1"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>
              <a:outerShdw blurRad="546100" dist="127000" dir="5400000" sx="86000" sy="86000" algn="t" rotWithShape="0">
                <a:schemeClr val="bg1"/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Century Gothic" panose="020B0502020202020204" pitchFamily="34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F7B5B312-C79E-654B-856D-F8EB85D876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807635" y="5735792"/>
              <a:ext cx="2077033" cy="708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70K</a:t>
              </a:r>
              <a:endParaRPr lang="x-none" altLang="x-none" sz="40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74 0.31875 C -0.25332 0.30625 -0.26498 0.29375 -0.27507 0.2706 C -0.2851 0.24745 -0.29707 0.2125 -0.30215 0.17986 C -0.30717 0.1471 -0.30697 0.10821 -0.30528 0.0743 C -0.30352 0.04027 -0.30144 0.00972 -0.29174 -0.02385 C -0.28197 -0.05753 -0.26257 -0.10325 -0.24694 -0.12755 C -0.23132 -0.15197 -0.21582 -0.16123 -0.19799 -0.17014 C -0.18008 -0.17917 -0.15664 -0.18253 -0.13965 -0.18125 C -0.1226 -0.1801 -0.10769 -0.16956 -0.0959 -0.16274 C -0.08405 -0.15602 -0.078 -0.15047 -0.06882 -0.14051 C -0.05957 -0.13068 -0.04864 -0.11644 -0.04069 -0.10348 C -0.03269 -0.09051 -0.02663 -0.07662 -0.0209 -0.06274 C -0.01517 -0.04885 -0.00957 -0.03033 -0.00632 -0.02014 C -0.003 -0.00996 -0.00202 -0.00579 -0.00105 -0.00162 " pathEditMode="relative" rAng="0" ptsTypes="AAAAAAAAAAAAAA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2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BB298-A508-9C4B-B8CE-C5C5836480B2}"/>
              </a:ext>
            </a:extLst>
          </p:cNvPr>
          <p:cNvGrpSpPr/>
          <p:nvPr/>
        </p:nvGrpSpPr>
        <p:grpSpPr>
          <a:xfrm>
            <a:off x="17686936" y="3259514"/>
            <a:ext cx="2947373" cy="1971436"/>
            <a:chOff x="17686936" y="3259514"/>
            <a:chExt cx="2947373" cy="1971436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C9E52FDA-A348-2048-86B0-3BFDE2602CBE}"/>
                </a:ext>
              </a:extLst>
            </p:cNvPr>
            <p:cNvSpPr/>
            <p:nvPr/>
          </p:nvSpPr>
          <p:spPr>
            <a:xfrm>
              <a:off x="17686936" y="3259514"/>
              <a:ext cx="683704" cy="19714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5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4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3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4A0FF8A3-4B60-9A45-95AB-59B3F58AFA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35007" y="3547545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49DFF9DF-773B-6147-A35F-445F1B87C2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051601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3E9F474C-A5CC-0C41-80D1-F5766D6AB7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555657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38B8DAAA-75FF-E242-A994-CB0121CBF3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987705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11A29-B9C3-FE4C-AF31-6F90C49953D1}"/>
              </a:ext>
            </a:extLst>
          </p:cNvPr>
          <p:cNvGrpSpPr/>
          <p:nvPr/>
        </p:nvGrpSpPr>
        <p:grpSpPr>
          <a:xfrm>
            <a:off x="14379523" y="10127508"/>
            <a:ext cx="2947373" cy="1971436"/>
            <a:chOff x="14379523" y="10127508"/>
            <a:chExt cx="2947373" cy="1971436"/>
          </a:xfrm>
        </p:grpSpPr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EE746BAA-EDE4-D445-90ED-86DF93BE34C1}"/>
                </a:ext>
              </a:extLst>
            </p:cNvPr>
            <p:cNvSpPr/>
            <p:nvPr/>
          </p:nvSpPr>
          <p:spPr>
            <a:xfrm>
              <a:off x="14379523" y="10127508"/>
              <a:ext cx="683704" cy="19714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5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4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3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28E88591-EC20-9A4E-B6C3-C1C8CD9936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27594" y="10415539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124357D2-D992-6C45-822F-FFE60BC335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0919595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64AEA66E-A8CD-C949-AC2B-123C057409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1423651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98" name="Straight Connector 997">
              <a:extLst>
                <a:ext uri="{FF2B5EF4-FFF2-40B4-BE49-F238E27FC236}">
                  <a16:creationId xmlns:a16="http://schemas.microsoft.com/office/drawing/2014/main" id="{B5F30CFF-9A3C-9C46-B3C3-C3532E8D4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1855699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E1EC3B-BC07-DF41-902A-B4475223247F}"/>
              </a:ext>
            </a:extLst>
          </p:cNvPr>
          <p:cNvGrpSpPr/>
          <p:nvPr/>
        </p:nvGrpSpPr>
        <p:grpSpPr>
          <a:xfrm>
            <a:off x="10090620" y="3246772"/>
            <a:ext cx="2947373" cy="1971436"/>
            <a:chOff x="10090620" y="3246772"/>
            <a:chExt cx="2947373" cy="1971436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2F432A0B-BC88-6B43-81A8-FD3F6CADF0CE}"/>
                </a:ext>
              </a:extLst>
            </p:cNvPr>
            <p:cNvSpPr/>
            <p:nvPr/>
          </p:nvSpPr>
          <p:spPr>
            <a:xfrm>
              <a:off x="10090620" y="3246772"/>
              <a:ext cx="683704" cy="19714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5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4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3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A7F40B33-B9CF-2F46-903E-D7FBF7A73D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38691" y="3534803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FEB9B5C7-576C-9744-A932-C3CB5D80F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038859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ACEF1C01-FC19-4946-A823-F3DC65FB5D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542915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B0E7E3EC-08DB-B94B-946D-13C7F0E7B1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974963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427" name="Group 426"/>
          <p:cNvGrpSpPr/>
          <p:nvPr/>
        </p:nvGrpSpPr>
        <p:grpSpPr>
          <a:xfrm>
            <a:off x="9822827" y="7810135"/>
            <a:ext cx="5212767" cy="3985624"/>
            <a:chOff x="5045267" y="3419564"/>
            <a:chExt cx="2309092" cy="23117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28" name="Freeform 5"/>
            <p:cNvSpPr>
              <a:spLocks/>
            </p:cNvSpPr>
            <p:nvPr/>
          </p:nvSpPr>
          <p:spPr bwMode="auto">
            <a:xfrm>
              <a:off x="5631302" y="3855970"/>
              <a:ext cx="528905" cy="389226"/>
            </a:xfrm>
            <a:custGeom>
              <a:avLst/>
              <a:gdLst/>
              <a:ahLst/>
              <a:cxnLst>
                <a:cxn ang="0">
                  <a:pos x="241" y="246"/>
                </a:cxn>
                <a:cxn ang="0">
                  <a:pos x="229" y="246"/>
                </a:cxn>
                <a:cxn ang="0">
                  <a:pos x="219" y="256"/>
                </a:cxn>
                <a:cxn ang="0">
                  <a:pos x="186" y="256"/>
                </a:cxn>
                <a:cxn ang="0">
                  <a:pos x="165" y="272"/>
                </a:cxn>
                <a:cxn ang="0">
                  <a:pos x="143" y="256"/>
                </a:cxn>
                <a:cxn ang="0">
                  <a:pos x="119" y="256"/>
                </a:cxn>
                <a:cxn ang="0">
                  <a:pos x="98" y="246"/>
                </a:cxn>
                <a:cxn ang="0">
                  <a:pos x="76" y="246"/>
                </a:cxn>
                <a:cxn ang="0">
                  <a:pos x="67" y="272"/>
                </a:cxn>
                <a:cxn ang="0">
                  <a:pos x="67" y="297"/>
                </a:cxn>
                <a:cxn ang="0">
                  <a:pos x="55" y="272"/>
                </a:cxn>
                <a:cxn ang="0">
                  <a:pos x="43" y="282"/>
                </a:cxn>
                <a:cxn ang="0">
                  <a:pos x="34" y="272"/>
                </a:cxn>
                <a:cxn ang="0">
                  <a:pos x="21" y="272"/>
                </a:cxn>
                <a:cxn ang="0">
                  <a:pos x="0" y="232"/>
                </a:cxn>
                <a:cxn ang="0">
                  <a:pos x="0" y="206"/>
                </a:cxn>
                <a:cxn ang="0">
                  <a:pos x="67" y="191"/>
                </a:cxn>
                <a:cxn ang="0">
                  <a:pos x="76" y="181"/>
                </a:cxn>
                <a:cxn ang="0">
                  <a:pos x="76" y="116"/>
                </a:cxn>
                <a:cxn ang="0">
                  <a:pos x="98" y="102"/>
                </a:cxn>
                <a:cxn ang="0">
                  <a:pos x="210" y="0"/>
                </a:cxn>
                <a:cxn ang="0">
                  <a:pos x="250" y="0"/>
                </a:cxn>
                <a:cxn ang="0">
                  <a:pos x="262" y="14"/>
                </a:cxn>
                <a:cxn ang="0">
                  <a:pos x="262" y="50"/>
                </a:cxn>
                <a:cxn ang="0">
                  <a:pos x="274" y="80"/>
                </a:cxn>
                <a:cxn ang="0">
                  <a:pos x="287" y="80"/>
                </a:cxn>
                <a:cxn ang="0">
                  <a:pos x="274" y="155"/>
                </a:cxn>
                <a:cxn ang="0">
                  <a:pos x="241" y="232"/>
                </a:cxn>
                <a:cxn ang="0">
                  <a:pos x="241" y="246"/>
                </a:cxn>
              </a:cxnLst>
              <a:rect l="0" t="0" r="r" b="b"/>
              <a:pathLst>
                <a:path w="287" h="297">
                  <a:moveTo>
                    <a:pt x="241" y="246"/>
                  </a:moveTo>
                  <a:lnTo>
                    <a:pt x="229" y="246"/>
                  </a:lnTo>
                  <a:lnTo>
                    <a:pt x="219" y="256"/>
                  </a:lnTo>
                  <a:lnTo>
                    <a:pt x="186" y="256"/>
                  </a:lnTo>
                  <a:lnTo>
                    <a:pt x="165" y="272"/>
                  </a:lnTo>
                  <a:lnTo>
                    <a:pt x="143" y="256"/>
                  </a:lnTo>
                  <a:lnTo>
                    <a:pt x="119" y="256"/>
                  </a:lnTo>
                  <a:lnTo>
                    <a:pt x="98" y="246"/>
                  </a:lnTo>
                  <a:lnTo>
                    <a:pt x="76" y="246"/>
                  </a:lnTo>
                  <a:lnTo>
                    <a:pt x="67" y="272"/>
                  </a:lnTo>
                  <a:lnTo>
                    <a:pt x="67" y="297"/>
                  </a:lnTo>
                  <a:lnTo>
                    <a:pt x="55" y="272"/>
                  </a:lnTo>
                  <a:lnTo>
                    <a:pt x="43" y="282"/>
                  </a:lnTo>
                  <a:lnTo>
                    <a:pt x="34" y="272"/>
                  </a:lnTo>
                  <a:lnTo>
                    <a:pt x="21" y="272"/>
                  </a:lnTo>
                  <a:lnTo>
                    <a:pt x="0" y="232"/>
                  </a:lnTo>
                  <a:lnTo>
                    <a:pt x="0" y="206"/>
                  </a:lnTo>
                  <a:lnTo>
                    <a:pt x="67" y="191"/>
                  </a:lnTo>
                  <a:lnTo>
                    <a:pt x="76" y="181"/>
                  </a:lnTo>
                  <a:lnTo>
                    <a:pt x="76" y="116"/>
                  </a:lnTo>
                  <a:lnTo>
                    <a:pt x="98" y="102"/>
                  </a:lnTo>
                  <a:lnTo>
                    <a:pt x="210" y="0"/>
                  </a:lnTo>
                  <a:lnTo>
                    <a:pt x="250" y="0"/>
                  </a:lnTo>
                  <a:lnTo>
                    <a:pt x="262" y="14"/>
                  </a:lnTo>
                  <a:lnTo>
                    <a:pt x="262" y="50"/>
                  </a:lnTo>
                  <a:lnTo>
                    <a:pt x="274" y="80"/>
                  </a:lnTo>
                  <a:lnTo>
                    <a:pt x="287" y="80"/>
                  </a:lnTo>
                  <a:lnTo>
                    <a:pt x="274" y="155"/>
                  </a:lnTo>
                  <a:lnTo>
                    <a:pt x="241" y="232"/>
                  </a:lnTo>
                  <a:lnTo>
                    <a:pt x="241" y="2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9" name="Freeform 6"/>
            <p:cNvSpPr>
              <a:spLocks/>
            </p:cNvSpPr>
            <p:nvPr/>
          </p:nvSpPr>
          <p:spPr bwMode="auto">
            <a:xfrm>
              <a:off x="5631302" y="3855970"/>
              <a:ext cx="528905" cy="389226"/>
            </a:xfrm>
            <a:custGeom>
              <a:avLst/>
              <a:gdLst/>
              <a:ahLst/>
              <a:cxnLst>
                <a:cxn ang="0">
                  <a:pos x="241" y="246"/>
                </a:cxn>
                <a:cxn ang="0">
                  <a:pos x="229" y="246"/>
                </a:cxn>
                <a:cxn ang="0">
                  <a:pos x="219" y="256"/>
                </a:cxn>
                <a:cxn ang="0">
                  <a:pos x="186" y="256"/>
                </a:cxn>
                <a:cxn ang="0">
                  <a:pos x="165" y="272"/>
                </a:cxn>
                <a:cxn ang="0">
                  <a:pos x="143" y="256"/>
                </a:cxn>
                <a:cxn ang="0">
                  <a:pos x="119" y="256"/>
                </a:cxn>
                <a:cxn ang="0">
                  <a:pos x="98" y="246"/>
                </a:cxn>
                <a:cxn ang="0">
                  <a:pos x="76" y="246"/>
                </a:cxn>
                <a:cxn ang="0">
                  <a:pos x="67" y="272"/>
                </a:cxn>
                <a:cxn ang="0">
                  <a:pos x="67" y="297"/>
                </a:cxn>
                <a:cxn ang="0">
                  <a:pos x="55" y="272"/>
                </a:cxn>
                <a:cxn ang="0">
                  <a:pos x="43" y="282"/>
                </a:cxn>
                <a:cxn ang="0">
                  <a:pos x="34" y="272"/>
                </a:cxn>
                <a:cxn ang="0">
                  <a:pos x="21" y="272"/>
                </a:cxn>
                <a:cxn ang="0">
                  <a:pos x="0" y="232"/>
                </a:cxn>
                <a:cxn ang="0">
                  <a:pos x="0" y="206"/>
                </a:cxn>
                <a:cxn ang="0">
                  <a:pos x="67" y="191"/>
                </a:cxn>
                <a:cxn ang="0">
                  <a:pos x="76" y="181"/>
                </a:cxn>
                <a:cxn ang="0">
                  <a:pos x="76" y="116"/>
                </a:cxn>
                <a:cxn ang="0">
                  <a:pos x="98" y="102"/>
                </a:cxn>
                <a:cxn ang="0">
                  <a:pos x="210" y="0"/>
                </a:cxn>
                <a:cxn ang="0">
                  <a:pos x="250" y="0"/>
                </a:cxn>
                <a:cxn ang="0">
                  <a:pos x="262" y="14"/>
                </a:cxn>
                <a:cxn ang="0">
                  <a:pos x="262" y="50"/>
                </a:cxn>
                <a:cxn ang="0">
                  <a:pos x="274" y="80"/>
                </a:cxn>
                <a:cxn ang="0">
                  <a:pos x="287" y="80"/>
                </a:cxn>
                <a:cxn ang="0">
                  <a:pos x="274" y="155"/>
                </a:cxn>
                <a:cxn ang="0">
                  <a:pos x="241" y="232"/>
                </a:cxn>
                <a:cxn ang="0">
                  <a:pos x="241" y="246"/>
                </a:cxn>
              </a:cxnLst>
              <a:rect l="0" t="0" r="r" b="b"/>
              <a:pathLst>
                <a:path w="287" h="297">
                  <a:moveTo>
                    <a:pt x="241" y="246"/>
                  </a:moveTo>
                  <a:lnTo>
                    <a:pt x="229" y="246"/>
                  </a:lnTo>
                  <a:lnTo>
                    <a:pt x="219" y="256"/>
                  </a:lnTo>
                  <a:lnTo>
                    <a:pt x="186" y="256"/>
                  </a:lnTo>
                  <a:lnTo>
                    <a:pt x="165" y="272"/>
                  </a:lnTo>
                  <a:lnTo>
                    <a:pt x="143" y="256"/>
                  </a:lnTo>
                  <a:lnTo>
                    <a:pt x="119" y="256"/>
                  </a:lnTo>
                  <a:lnTo>
                    <a:pt x="98" y="246"/>
                  </a:lnTo>
                  <a:lnTo>
                    <a:pt x="76" y="246"/>
                  </a:lnTo>
                  <a:lnTo>
                    <a:pt x="67" y="272"/>
                  </a:lnTo>
                  <a:lnTo>
                    <a:pt x="67" y="297"/>
                  </a:lnTo>
                  <a:lnTo>
                    <a:pt x="55" y="272"/>
                  </a:lnTo>
                  <a:lnTo>
                    <a:pt x="43" y="282"/>
                  </a:lnTo>
                  <a:lnTo>
                    <a:pt x="34" y="272"/>
                  </a:lnTo>
                  <a:lnTo>
                    <a:pt x="21" y="272"/>
                  </a:lnTo>
                  <a:lnTo>
                    <a:pt x="0" y="232"/>
                  </a:lnTo>
                  <a:lnTo>
                    <a:pt x="0" y="206"/>
                  </a:lnTo>
                  <a:lnTo>
                    <a:pt x="67" y="191"/>
                  </a:lnTo>
                  <a:lnTo>
                    <a:pt x="76" y="181"/>
                  </a:lnTo>
                  <a:lnTo>
                    <a:pt x="76" y="116"/>
                  </a:lnTo>
                  <a:lnTo>
                    <a:pt x="98" y="102"/>
                  </a:lnTo>
                  <a:lnTo>
                    <a:pt x="210" y="0"/>
                  </a:lnTo>
                  <a:lnTo>
                    <a:pt x="250" y="0"/>
                  </a:lnTo>
                  <a:lnTo>
                    <a:pt x="262" y="14"/>
                  </a:lnTo>
                  <a:lnTo>
                    <a:pt x="262" y="50"/>
                  </a:lnTo>
                  <a:lnTo>
                    <a:pt x="274" y="80"/>
                  </a:lnTo>
                  <a:lnTo>
                    <a:pt x="287" y="80"/>
                  </a:lnTo>
                  <a:lnTo>
                    <a:pt x="274" y="155"/>
                  </a:lnTo>
                  <a:lnTo>
                    <a:pt x="241" y="232"/>
                  </a:lnTo>
                  <a:lnTo>
                    <a:pt x="241" y="24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0" name="Freeform 7"/>
            <p:cNvSpPr>
              <a:spLocks/>
            </p:cNvSpPr>
            <p:nvPr/>
          </p:nvSpPr>
          <p:spPr bwMode="auto">
            <a:xfrm>
              <a:off x="5712390" y="4178361"/>
              <a:ext cx="383318" cy="298800"/>
            </a:xfrm>
            <a:custGeom>
              <a:avLst/>
              <a:gdLst/>
              <a:ahLst/>
              <a:cxnLst>
                <a:cxn ang="0">
                  <a:pos x="208" y="10"/>
                </a:cxn>
                <a:cxn ang="0">
                  <a:pos x="208" y="24"/>
                </a:cxn>
                <a:cxn ang="0">
                  <a:pos x="208" y="50"/>
                </a:cxn>
                <a:cxn ang="0">
                  <a:pos x="198" y="61"/>
                </a:cxn>
                <a:cxn ang="0">
                  <a:pos x="186" y="115"/>
                </a:cxn>
                <a:cxn ang="0">
                  <a:pos x="176" y="126"/>
                </a:cxn>
                <a:cxn ang="0">
                  <a:pos x="167" y="166"/>
                </a:cxn>
                <a:cxn ang="0">
                  <a:pos x="155" y="180"/>
                </a:cxn>
                <a:cxn ang="0">
                  <a:pos x="143" y="166"/>
                </a:cxn>
                <a:cxn ang="0">
                  <a:pos x="131" y="166"/>
                </a:cxn>
                <a:cxn ang="0">
                  <a:pos x="109" y="217"/>
                </a:cxn>
                <a:cxn ang="0">
                  <a:pos x="54" y="228"/>
                </a:cxn>
                <a:cxn ang="0">
                  <a:pos x="54" y="217"/>
                </a:cxn>
                <a:cxn ang="0">
                  <a:pos x="45" y="191"/>
                </a:cxn>
                <a:cxn ang="0">
                  <a:pos x="23" y="180"/>
                </a:cxn>
                <a:cxn ang="0">
                  <a:pos x="0" y="180"/>
                </a:cxn>
                <a:cxn ang="0">
                  <a:pos x="0" y="126"/>
                </a:cxn>
                <a:cxn ang="0">
                  <a:pos x="23" y="76"/>
                </a:cxn>
                <a:cxn ang="0">
                  <a:pos x="23" y="50"/>
                </a:cxn>
                <a:cxn ang="0">
                  <a:pos x="23" y="24"/>
                </a:cxn>
                <a:cxn ang="0">
                  <a:pos x="33" y="0"/>
                </a:cxn>
                <a:cxn ang="0">
                  <a:pos x="54" y="0"/>
                </a:cxn>
                <a:cxn ang="0">
                  <a:pos x="76" y="10"/>
                </a:cxn>
                <a:cxn ang="0">
                  <a:pos x="100" y="10"/>
                </a:cxn>
                <a:cxn ang="0">
                  <a:pos x="122" y="24"/>
                </a:cxn>
                <a:cxn ang="0">
                  <a:pos x="143" y="10"/>
                </a:cxn>
                <a:cxn ang="0">
                  <a:pos x="176" y="1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08" y="10"/>
                </a:cxn>
              </a:cxnLst>
              <a:rect l="0" t="0" r="r" b="b"/>
              <a:pathLst>
                <a:path w="208" h="228">
                  <a:moveTo>
                    <a:pt x="208" y="10"/>
                  </a:moveTo>
                  <a:lnTo>
                    <a:pt x="208" y="24"/>
                  </a:lnTo>
                  <a:lnTo>
                    <a:pt x="208" y="50"/>
                  </a:lnTo>
                  <a:lnTo>
                    <a:pt x="198" y="61"/>
                  </a:lnTo>
                  <a:lnTo>
                    <a:pt x="186" y="115"/>
                  </a:lnTo>
                  <a:lnTo>
                    <a:pt x="176" y="126"/>
                  </a:lnTo>
                  <a:lnTo>
                    <a:pt x="167" y="166"/>
                  </a:lnTo>
                  <a:lnTo>
                    <a:pt x="155" y="180"/>
                  </a:lnTo>
                  <a:lnTo>
                    <a:pt x="143" y="166"/>
                  </a:lnTo>
                  <a:lnTo>
                    <a:pt x="131" y="166"/>
                  </a:lnTo>
                  <a:lnTo>
                    <a:pt x="109" y="217"/>
                  </a:lnTo>
                  <a:lnTo>
                    <a:pt x="54" y="228"/>
                  </a:lnTo>
                  <a:lnTo>
                    <a:pt x="54" y="217"/>
                  </a:lnTo>
                  <a:lnTo>
                    <a:pt x="45" y="191"/>
                  </a:lnTo>
                  <a:lnTo>
                    <a:pt x="23" y="180"/>
                  </a:lnTo>
                  <a:lnTo>
                    <a:pt x="0" y="180"/>
                  </a:lnTo>
                  <a:lnTo>
                    <a:pt x="0" y="126"/>
                  </a:lnTo>
                  <a:lnTo>
                    <a:pt x="23" y="76"/>
                  </a:lnTo>
                  <a:lnTo>
                    <a:pt x="23" y="50"/>
                  </a:lnTo>
                  <a:lnTo>
                    <a:pt x="23" y="24"/>
                  </a:lnTo>
                  <a:lnTo>
                    <a:pt x="33" y="0"/>
                  </a:lnTo>
                  <a:lnTo>
                    <a:pt x="54" y="0"/>
                  </a:lnTo>
                  <a:lnTo>
                    <a:pt x="76" y="10"/>
                  </a:lnTo>
                  <a:lnTo>
                    <a:pt x="100" y="10"/>
                  </a:lnTo>
                  <a:lnTo>
                    <a:pt x="122" y="24"/>
                  </a:lnTo>
                  <a:lnTo>
                    <a:pt x="143" y="10"/>
                  </a:lnTo>
                  <a:lnTo>
                    <a:pt x="176" y="10"/>
                  </a:lnTo>
                  <a:lnTo>
                    <a:pt x="186" y="0"/>
                  </a:lnTo>
                  <a:lnTo>
                    <a:pt x="198" y="0"/>
                  </a:lnTo>
                  <a:lnTo>
                    <a:pt x="208" y="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1" name="Freeform 9"/>
            <p:cNvSpPr>
              <a:spLocks/>
            </p:cNvSpPr>
            <p:nvPr/>
          </p:nvSpPr>
          <p:spPr bwMode="auto">
            <a:xfrm>
              <a:off x="6115979" y="4260924"/>
              <a:ext cx="447818" cy="25424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24" y="194"/>
                </a:cxn>
                <a:cxn ang="0">
                  <a:pos x="34" y="183"/>
                </a:cxn>
                <a:cxn ang="0">
                  <a:pos x="43" y="183"/>
                </a:cxn>
                <a:cxn ang="0">
                  <a:pos x="56" y="183"/>
                </a:cxn>
                <a:cxn ang="0">
                  <a:pos x="79" y="183"/>
                </a:cxn>
                <a:cxn ang="0">
                  <a:pos x="89" y="140"/>
                </a:cxn>
                <a:cxn ang="0">
                  <a:pos x="101" y="140"/>
                </a:cxn>
                <a:cxn ang="0">
                  <a:pos x="111" y="154"/>
                </a:cxn>
                <a:cxn ang="0">
                  <a:pos x="144" y="165"/>
                </a:cxn>
                <a:cxn ang="0">
                  <a:pos x="156" y="154"/>
                </a:cxn>
                <a:cxn ang="0">
                  <a:pos x="243" y="140"/>
                </a:cxn>
                <a:cxn ang="0">
                  <a:pos x="186" y="64"/>
                </a:cxn>
                <a:cxn ang="0">
                  <a:pos x="166" y="53"/>
                </a:cxn>
                <a:cxn ang="0">
                  <a:pos x="166" y="28"/>
                </a:cxn>
                <a:cxn ang="0">
                  <a:pos x="144" y="0"/>
                </a:cxn>
                <a:cxn ang="0">
                  <a:pos x="131" y="14"/>
                </a:cxn>
                <a:cxn ang="0">
                  <a:pos x="111" y="39"/>
                </a:cxn>
                <a:cxn ang="0">
                  <a:pos x="79" y="53"/>
                </a:cxn>
                <a:cxn ang="0">
                  <a:pos x="79" y="64"/>
                </a:cxn>
                <a:cxn ang="0">
                  <a:pos x="64" y="79"/>
                </a:cxn>
                <a:cxn ang="0">
                  <a:pos x="12" y="90"/>
                </a:cxn>
                <a:cxn ang="0">
                  <a:pos x="0" y="129"/>
                </a:cxn>
                <a:cxn ang="0">
                  <a:pos x="0" y="154"/>
                </a:cxn>
              </a:cxnLst>
              <a:rect l="0" t="0" r="r" b="b"/>
              <a:pathLst>
                <a:path w="243" h="194">
                  <a:moveTo>
                    <a:pt x="0" y="154"/>
                  </a:moveTo>
                  <a:lnTo>
                    <a:pt x="24" y="194"/>
                  </a:lnTo>
                  <a:lnTo>
                    <a:pt x="34" y="183"/>
                  </a:lnTo>
                  <a:lnTo>
                    <a:pt x="43" y="183"/>
                  </a:lnTo>
                  <a:lnTo>
                    <a:pt x="56" y="183"/>
                  </a:lnTo>
                  <a:lnTo>
                    <a:pt x="79" y="183"/>
                  </a:lnTo>
                  <a:lnTo>
                    <a:pt x="89" y="140"/>
                  </a:lnTo>
                  <a:lnTo>
                    <a:pt x="101" y="140"/>
                  </a:lnTo>
                  <a:lnTo>
                    <a:pt x="111" y="154"/>
                  </a:lnTo>
                  <a:lnTo>
                    <a:pt x="144" y="165"/>
                  </a:lnTo>
                  <a:lnTo>
                    <a:pt x="156" y="154"/>
                  </a:lnTo>
                  <a:lnTo>
                    <a:pt x="243" y="140"/>
                  </a:lnTo>
                  <a:lnTo>
                    <a:pt x="186" y="64"/>
                  </a:lnTo>
                  <a:lnTo>
                    <a:pt x="166" y="53"/>
                  </a:lnTo>
                  <a:lnTo>
                    <a:pt x="166" y="28"/>
                  </a:lnTo>
                  <a:lnTo>
                    <a:pt x="144" y="0"/>
                  </a:lnTo>
                  <a:lnTo>
                    <a:pt x="131" y="14"/>
                  </a:lnTo>
                  <a:lnTo>
                    <a:pt x="111" y="39"/>
                  </a:lnTo>
                  <a:lnTo>
                    <a:pt x="79" y="53"/>
                  </a:lnTo>
                  <a:lnTo>
                    <a:pt x="79" y="64"/>
                  </a:lnTo>
                  <a:lnTo>
                    <a:pt x="64" y="79"/>
                  </a:lnTo>
                  <a:lnTo>
                    <a:pt x="12" y="90"/>
                  </a:lnTo>
                  <a:lnTo>
                    <a:pt x="0" y="129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2" name="Freeform 10"/>
            <p:cNvSpPr>
              <a:spLocks/>
            </p:cNvSpPr>
            <p:nvPr/>
          </p:nvSpPr>
          <p:spPr bwMode="auto">
            <a:xfrm>
              <a:off x="6115979" y="4260924"/>
              <a:ext cx="447818" cy="25424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24" y="194"/>
                </a:cxn>
                <a:cxn ang="0">
                  <a:pos x="34" y="183"/>
                </a:cxn>
                <a:cxn ang="0">
                  <a:pos x="43" y="183"/>
                </a:cxn>
                <a:cxn ang="0">
                  <a:pos x="56" y="183"/>
                </a:cxn>
                <a:cxn ang="0">
                  <a:pos x="79" y="183"/>
                </a:cxn>
                <a:cxn ang="0">
                  <a:pos x="89" y="140"/>
                </a:cxn>
                <a:cxn ang="0">
                  <a:pos x="101" y="140"/>
                </a:cxn>
                <a:cxn ang="0">
                  <a:pos x="111" y="154"/>
                </a:cxn>
                <a:cxn ang="0">
                  <a:pos x="144" y="165"/>
                </a:cxn>
                <a:cxn ang="0">
                  <a:pos x="156" y="154"/>
                </a:cxn>
                <a:cxn ang="0">
                  <a:pos x="243" y="140"/>
                </a:cxn>
                <a:cxn ang="0">
                  <a:pos x="186" y="64"/>
                </a:cxn>
                <a:cxn ang="0">
                  <a:pos x="166" y="53"/>
                </a:cxn>
                <a:cxn ang="0">
                  <a:pos x="166" y="28"/>
                </a:cxn>
                <a:cxn ang="0">
                  <a:pos x="144" y="0"/>
                </a:cxn>
                <a:cxn ang="0">
                  <a:pos x="131" y="14"/>
                </a:cxn>
                <a:cxn ang="0">
                  <a:pos x="111" y="39"/>
                </a:cxn>
                <a:cxn ang="0">
                  <a:pos x="79" y="53"/>
                </a:cxn>
                <a:cxn ang="0">
                  <a:pos x="79" y="64"/>
                </a:cxn>
                <a:cxn ang="0">
                  <a:pos x="64" y="79"/>
                </a:cxn>
                <a:cxn ang="0">
                  <a:pos x="12" y="90"/>
                </a:cxn>
                <a:cxn ang="0">
                  <a:pos x="0" y="129"/>
                </a:cxn>
                <a:cxn ang="0">
                  <a:pos x="0" y="154"/>
                </a:cxn>
              </a:cxnLst>
              <a:rect l="0" t="0" r="r" b="b"/>
              <a:pathLst>
                <a:path w="243" h="194">
                  <a:moveTo>
                    <a:pt x="0" y="154"/>
                  </a:moveTo>
                  <a:lnTo>
                    <a:pt x="24" y="194"/>
                  </a:lnTo>
                  <a:lnTo>
                    <a:pt x="34" y="183"/>
                  </a:lnTo>
                  <a:lnTo>
                    <a:pt x="43" y="183"/>
                  </a:lnTo>
                  <a:lnTo>
                    <a:pt x="56" y="183"/>
                  </a:lnTo>
                  <a:lnTo>
                    <a:pt x="79" y="183"/>
                  </a:lnTo>
                  <a:lnTo>
                    <a:pt x="89" y="140"/>
                  </a:lnTo>
                  <a:lnTo>
                    <a:pt x="101" y="140"/>
                  </a:lnTo>
                  <a:lnTo>
                    <a:pt x="111" y="154"/>
                  </a:lnTo>
                  <a:lnTo>
                    <a:pt x="144" y="165"/>
                  </a:lnTo>
                  <a:lnTo>
                    <a:pt x="156" y="154"/>
                  </a:lnTo>
                  <a:lnTo>
                    <a:pt x="243" y="140"/>
                  </a:lnTo>
                  <a:lnTo>
                    <a:pt x="186" y="64"/>
                  </a:lnTo>
                  <a:lnTo>
                    <a:pt x="166" y="53"/>
                  </a:lnTo>
                  <a:lnTo>
                    <a:pt x="166" y="28"/>
                  </a:lnTo>
                  <a:lnTo>
                    <a:pt x="144" y="0"/>
                  </a:lnTo>
                  <a:lnTo>
                    <a:pt x="131" y="14"/>
                  </a:lnTo>
                  <a:lnTo>
                    <a:pt x="111" y="39"/>
                  </a:lnTo>
                  <a:lnTo>
                    <a:pt x="79" y="53"/>
                  </a:lnTo>
                  <a:lnTo>
                    <a:pt x="79" y="64"/>
                  </a:lnTo>
                  <a:lnTo>
                    <a:pt x="64" y="79"/>
                  </a:lnTo>
                  <a:lnTo>
                    <a:pt x="12" y="90"/>
                  </a:lnTo>
                  <a:lnTo>
                    <a:pt x="0" y="129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3" name="Freeform 11"/>
            <p:cNvSpPr>
              <a:spLocks/>
            </p:cNvSpPr>
            <p:nvPr/>
          </p:nvSpPr>
          <p:spPr bwMode="auto">
            <a:xfrm>
              <a:off x="6038577" y="4445707"/>
              <a:ext cx="648692" cy="591048"/>
            </a:xfrm>
            <a:custGeom>
              <a:avLst/>
              <a:gdLst/>
              <a:ahLst/>
              <a:cxnLst>
                <a:cxn ang="0">
                  <a:pos x="198" y="14"/>
                </a:cxn>
                <a:cxn ang="0">
                  <a:pos x="284" y="0"/>
                </a:cxn>
                <a:cxn ang="0">
                  <a:pos x="296" y="14"/>
                </a:cxn>
                <a:cxn ang="0">
                  <a:pos x="320" y="14"/>
                </a:cxn>
                <a:cxn ang="0">
                  <a:pos x="339" y="43"/>
                </a:cxn>
                <a:cxn ang="0">
                  <a:pos x="339" y="64"/>
                </a:cxn>
                <a:cxn ang="0">
                  <a:pos x="352" y="79"/>
                </a:cxn>
                <a:cxn ang="0">
                  <a:pos x="339" y="89"/>
                </a:cxn>
                <a:cxn ang="0">
                  <a:pos x="330" y="115"/>
                </a:cxn>
                <a:cxn ang="0">
                  <a:pos x="320" y="155"/>
                </a:cxn>
                <a:cxn ang="0">
                  <a:pos x="305" y="180"/>
                </a:cxn>
                <a:cxn ang="0">
                  <a:pos x="305" y="194"/>
                </a:cxn>
                <a:cxn ang="0">
                  <a:pos x="320" y="205"/>
                </a:cxn>
                <a:cxn ang="0">
                  <a:pos x="320" y="234"/>
                </a:cxn>
                <a:cxn ang="0">
                  <a:pos x="320" y="281"/>
                </a:cxn>
                <a:cxn ang="0">
                  <a:pos x="339" y="325"/>
                </a:cxn>
                <a:cxn ang="0">
                  <a:pos x="330" y="325"/>
                </a:cxn>
                <a:cxn ang="0">
                  <a:pos x="305" y="335"/>
                </a:cxn>
                <a:cxn ang="0">
                  <a:pos x="305" y="350"/>
                </a:cxn>
                <a:cxn ang="0">
                  <a:pos x="296" y="411"/>
                </a:cxn>
                <a:cxn ang="0">
                  <a:pos x="305" y="426"/>
                </a:cxn>
                <a:cxn ang="0">
                  <a:pos x="320" y="426"/>
                </a:cxn>
                <a:cxn ang="0">
                  <a:pos x="320" y="451"/>
                </a:cxn>
                <a:cxn ang="0">
                  <a:pos x="296" y="436"/>
                </a:cxn>
                <a:cxn ang="0">
                  <a:pos x="262" y="411"/>
                </a:cxn>
                <a:cxn ang="0">
                  <a:pos x="253" y="411"/>
                </a:cxn>
                <a:cxn ang="0">
                  <a:pos x="220" y="390"/>
                </a:cxn>
                <a:cxn ang="0">
                  <a:pos x="173" y="400"/>
                </a:cxn>
                <a:cxn ang="0">
                  <a:pos x="186" y="390"/>
                </a:cxn>
                <a:cxn ang="0">
                  <a:pos x="173" y="361"/>
                </a:cxn>
                <a:cxn ang="0">
                  <a:pos x="173" y="309"/>
                </a:cxn>
                <a:cxn ang="0">
                  <a:pos x="153" y="299"/>
                </a:cxn>
                <a:cxn ang="0">
                  <a:pos x="131" y="299"/>
                </a:cxn>
                <a:cxn ang="0">
                  <a:pos x="131" y="325"/>
                </a:cxn>
                <a:cxn ang="0">
                  <a:pos x="98" y="325"/>
                </a:cxn>
                <a:cxn ang="0">
                  <a:pos x="85" y="309"/>
                </a:cxn>
                <a:cxn ang="0">
                  <a:pos x="76" y="270"/>
                </a:cxn>
                <a:cxn ang="0">
                  <a:pos x="67" y="270"/>
                </a:cxn>
                <a:cxn ang="0">
                  <a:pos x="21" y="270"/>
                </a:cxn>
                <a:cxn ang="0">
                  <a:pos x="0" y="281"/>
                </a:cxn>
                <a:cxn ang="0">
                  <a:pos x="0" y="270"/>
                </a:cxn>
                <a:cxn ang="0">
                  <a:pos x="0" y="245"/>
                </a:cxn>
                <a:cxn ang="0">
                  <a:pos x="9" y="245"/>
                </a:cxn>
                <a:cxn ang="0">
                  <a:pos x="21" y="245"/>
                </a:cxn>
                <a:cxn ang="0">
                  <a:pos x="31" y="234"/>
                </a:cxn>
                <a:cxn ang="0">
                  <a:pos x="42" y="245"/>
                </a:cxn>
                <a:cxn ang="0">
                  <a:pos x="67" y="220"/>
                </a:cxn>
                <a:cxn ang="0">
                  <a:pos x="76" y="180"/>
                </a:cxn>
                <a:cxn ang="0">
                  <a:pos x="98" y="144"/>
                </a:cxn>
                <a:cxn ang="0">
                  <a:pos x="106" y="79"/>
                </a:cxn>
                <a:cxn ang="0">
                  <a:pos x="122" y="43"/>
                </a:cxn>
                <a:cxn ang="0">
                  <a:pos x="131" y="0"/>
                </a:cxn>
                <a:cxn ang="0">
                  <a:pos x="143" y="0"/>
                </a:cxn>
                <a:cxn ang="0">
                  <a:pos x="153" y="14"/>
                </a:cxn>
                <a:cxn ang="0">
                  <a:pos x="186" y="24"/>
                </a:cxn>
                <a:cxn ang="0">
                  <a:pos x="198" y="14"/>
                </a:cxn>
              </a:cxnLst>
              <a:rect l="0" t="0" r="r" b="b"/>
              <a:pathLst>
                <a:path w="352" h="451">
                  <a:moveTo>
                    <a:pt x="198" y="14"/>
                  </a:moveTo>
                  <a:lnTo>
                    <a:pt x="284" y="0"/>
                  </a:lnTo>
                  <a:lnTo>
                    <a:pt x="296" y="14"/>
                  </a:lnTo>
                  <a:lnTo>
                    <a:pt x="320" y="14"/>
                  </a:lnTo>
                  <a:lnTo>
                    <a:pt x="339" y="43"/>
                  </a:lnTo>
                  <a:lnTo>
                    <a:pt x="339" y="64"/>
                  </a:lnTo>
                  <a:lnTo>
                    <a:pt x="352" y="79"/>
                  </a:lnTo>
                  <a:lnTo>
                    <a:pt x="339" y="89"/>
                  </a:lnTo>
                  <a:lnTo>
                    <a:pt x="330" y="115"/>
                  </a:lnTo>
                  <a:lnTo>
                    <a:pt x="320" y="155"/>
                  </a:lnTo>
                  <a:lnTo>
                    <a:pt x="305" y="180"/>
                  </a:lnTo>
                  <a:lnTo>
                    <a:pt x="305" y="194"/>
                  </a:lnTo>
                  <a:lnTo>
                    <a:pt x="320" y="205"/>
                  </a:lnTo>
                  <a:lnTo>
                    <a:pt x="320" y="234"/>
                  </a:lnTo>
                  <a:lnTo>
                    <a:pt x="320" y="281"/>
                  </a:lnTo>
                  <a:lnTo>
                    <a:pt x="339" y="325"/>
                  </a:lnTo>
                  <a:lnTo>
                    <a:pt x="330" y="325"/>
                  </a:lnTo>
                  <a:lnTo>
                    <a:pt x="305" y="335"/>
                  </a:lnTo>
                  <a:lnTo>
                    <a:pt x="305" y="350"/>
                  </a:lnTo>
                  <a:lnTo>
                    <a:pt x="296" y="411"/>
                  </a:lnTo>
                  <a:lnTo>
                    <a:pt x="305" y="426"/>
                  </a:lnTo>
                  <a:lnTo>
                    <a:pt x="320" y="426"/>
                  </a:lnTo>
                  <a:lnTo>
                    <a:pt x="320" y="451"/>
                  </a:lnTo>
                  <a:lnTo>
                    <a:pt x="296" y="436"/>
                  </a:lnTo>
                  <a:lnTo>
                    <a:pt x="262" y="411"/>
                  </a:lnTo>
                  <a:lnTo>
                    <a:pt x="253" y="411"/>
                  </a:lnTo>
                  <a:lnTo>
                    <a:pt x="220" y="390"/>
                  </a:lnTo>
                  <a:lnTo>
                    <a:pt x="173" y="400"/>
                  </a:lnTo>
                  <a:lnTo>
                    <a:pt x="186" y="390"/>
                  </a:lnTo>
                  <a:lnTo>
                    <a:pt x="173" y="361"/>
                  </a:lnTo>
                  <a:lnTo>
                    <a:pt x="173" y="309"/>
                  </a:lnTo>
                  <a:lnTo>
                    <a:pt x="153" y="299"/>
                  </a:lnTo>
                  <a:lnTo>
                    <a:pt x="131" y="299"/>
                  </a:lnTo>
                  <a:lnTo>
                    <a:pt x="131" y="325"/>
                  </a:lnTo>
                  <a:lnTo>
                    <a:pt x="98" y="325"/>
                  </a:lnTo>
                  <a:lnTo>
                    <a:pt x="85" y="309"/>
                  </a:lnTo>
                  <a:lnTo>
                    <a:pt x="76" y="270"/>
                  </a:lnTo>
                  <a:lnTo>
                    <a:pt x="67" y="270"/>
                  </a:lnTo>
                  <a:lnTo>
                    <a:pt x="21" y="270"/>
                  </a:lnTo>
                  <a:lnTo>
                    <a:pt x="0" y="281"/>
                  </a:lnTo>
                  <a:lnTo>
                    <a:pt x="0" y="270"/>
                  </a:lnTo>
                  <a:lnTo>
                    <a:pt x="0" y="245"/>
                  </a:lnTo>
                  <a:lnTo>
                    <a:pt x="9" y="245"/>
                  </a:lnTo>
                  <a:lnTo>
                    <a:pt x="21" y="245"/>
                  </a:lnTo>
                  <a:lnTo>
                    <a:pt x="31" y="234"/>
                  </a:lnTo>
                  <a:lnTo>
                    <a:pt x="42" y="245"/>
                  </a:lnTo>
                  <a:lnTo>
                    <a:pt x="67" y="220"/>
                  </a:lnTo>
                  <a:lnTo>
                    <a:pt x="76" y="180"/>
                  </a:lnTo>
                  <a:lnTo>
                    <a:pt x="98" y="144"/>
                  </a:lnTo>
                  <a:lnTo>
                    <a:pt x="106" y="79"/>
                  </a:lnTo>
                  <a:lnTo>
                    <a:pt x="122" y="43"/>
                  </a:lnTo>
                  <a:lnTo>
                    <a:pt x="131" y="0"/>
                  </a:lnTo>
                  <a:lnTo>
                    <a:pt x="143" y="0"/>
                  </a:lnTo>
                  <a:lnTo>
                    <a:pt x="153" y="14"/>
                  </a:lnTo>
                  <a:lnTo>
                    <a:pt x="186" y="24"/>
                  </a:lnTo>
                  <a:lnTo>
                    <a:pt x="198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4" name="Freeform 13"/>
            <p:cNvSpPr>
              <a:spLocks/>
            </p:cNvSpPr>
            <p:nvPr/>
          </p:nvSpPr>
          <p:spPr bwMode="auto">
            <a:xfrm>
              <a:off x="5913262" y="4194086"/>
              <a:ext cx="248789" cy="368258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10" y="14"/>
                </a:cxn>
                <a:cxn ang="0">
                  <a:pos x="110" y="50"/>
                </a:cxn>
                <a:cxn ang="0">
                  <a:pos x="122" y="79"/>
                </a:cxn>
                <a:cxn ang="0">
                  <a:pos x="98" y="79"/>
                </a:cxn>
                <a:cxn ang="0">
                  <a:pos x="98" y="89"/>
                </a:cxn>
                <a:cxn ang="0">
                  <a:pos x="110" y="103"/>
                </a:cxn>
                <a:cxn ang="0">
                  <a:pos x="122" y="141"/>
                </a:cxn>
                <a:cxn ang="0">
                  <a:pos x="110" y="180"/>
                </a:cxn>
                <a:cxn ang="0">
                  <a:pos x="110" y="205"/>
                </a:cxn>
                <a:cxn ang="0">
                  <a:pos x="135" y="244"/>
                </a:cxn>
                <a:cxn ang="0">
                  <a:pos x="135" y="281"/>
                </a:cxn>
                <a:cxn ang="0">
                  <a:pos x="89" y="270"/>
                </a:cxn>
                <a:cxn ang="0">
                  <a:pos x="45" y="270"/>
                </a:cxn>
                <a:cxn ang="0">
                  <a:pos x="21" y="270"/>
                </a:cxn>
                <a:cxn ang="0">
                  <a:pos x="21" y="244"/>
                </a:cxn>
                <a:cxn ang="0">
                  <a:pos x="12" y="216"/>
                </a:cxn>
                <a:cxn ang="0">
                  <a:pos x="0" y="216"/>
                </a:cxn>
                <a:cxn ang="0">
                  <a:pos x="0" y="205"/>
                </a:cxn>
                <a:cxn ang="0">
                  <a:pos x="21" y="154"/>
                </a:cxn>
                <a:cxn ang="0">
                  <a:pos x="34" y="154"/>
                </a:cxn>
                <a:cxn ang="0">
                  <a:pos x="45" y="168"/>
                </a:cxn>
                <a:cxn ang="0">
                  <a:pos x="58" y="154"/>
                </a:cxn>
                <a:cxn ang="0">
                  <a:pos x="67" y="115"/>
                </a:cxn>
                <a:cxn ang="0">
                  <a:pos x="76" y="103"/>
                </a:cxn>
                <a:cxn ang="0">
                  <a:pos x="89" y="50"/>
                </a:cxn>
                <a:cxn ang="0">
                  <a:pos x="98" y="39"/>
                </a:cxn>
                <a:cxn ang="0">
                  <a:pos x="98" y="14"/>
                </a:cxn>
                <a:cxn ang="0">
                  <a:pos x="98" y="0"/>
                </a:cxn>
              </a:cxnLst>
              <a:rect l="0" t="0" r="r" b="b"/>
              <a:pathLst>
                <a:path w="135" h="281">
                  <a:moveTo>
                    <a:pt x="98" y="0"/>
                  </a:moveTo>
                  <a:lnTo>
                    <a:pt x="110" y="14"/>
                  </a:lnTo>
                  <a:lnTo>
                    <a:pt x="110" y="50"/>
                  </a:lnTo>
                  <a:lnTo>
                    <a:pt x="122" y="79"/>
                  </a:lnTo>
                  <a:lnTo>
                    <a:pt x="98" y="79"/>
                  </a:lnTo>
                  <a:lnTo>
                    <a:pt x="98" y="89"/>
                  </a:lnTo>
                  <a:lnTo>
                    <a:pt x="110" y="103"/>
                  </a:lnTo>
                  <a:lnTo>
                    <a:pt x="122" y="141"/>
                  </a:lnTo>
                  <a:lnTo>
                    <a:pt x="110" y="180"/>
                  </a:lnTo>
                  <a:lnTo>
                    <a:pt x="110" y="205"/>
                  </a:lnTo>
                  <a:lnTo>
                    <a:pt x="135" y="244"/>
                  </a:lnTo>
                  <a:lnTo>
                    <a:pt x="135" y="281"/>
                  </a:lnTo>
                  <a:lnTo>
                    <a:pt x="89" y="270"/>
                  </a:lnTo>
                  <a:lnTo>
                    <a:pt x="45" y="270"/>
                  </a:lnTo>
                  <a:lnTo>
                    <a:pt x="21" y="270"/>
                  </a:lnTo>
                  <a:lnTo>
                    <a:pt x="21" y="244"/>
                  </a:lnTo>
                  <a:lnTo>
                    <a:pt x="12" y="216"/>
                  </a:lnTo>
                  <a:lnTo>
                    <a:pt x="0" y="216"/>
                  </a:lnTo>
                  <a:lnTo>
                    <a:pt x="0" y="205"/>
                  </a:lnTo>
                  <a:lnTo>
                    <a:pt x="21" y="154"/>
                  </a:lnTo>
                  <a:lnTo>
                    <a:pt x="34" y="154"/>
                  </a:lnTo>
                  <a:lnTo>
                    <a:pt x="45" y="168"/>
                  </a:lnTo>
                  <a:lnTo>
                    <a:pt x="58" y="154"/>
                  </a:lnTo>
                  <a:lnTo>
                    <a:pt x="67" y="115"/>
                  </a:lnTo>
                  <a:lnTo>
                    <a:pt x="76" y="103"/>
                  </a:lnTo>
                  <a:lnTo>
                    <a:pt x="89" y="50"/>
                  </a:lnTo>
                  <a:lnTo>
                    <a:pt x="98" y="39"/>
                  </a:lnTo>
                  <a:lnTo>
                    <a:pt x="98" y="1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5" name="Freeform 14"/>
            <p:cNvSpPr>
              <a:spLocks/>
            </p:cNvSpPr>
            <p:nvPr/>
          </p:nvSpPr>
          <p:spPr bwMode="auto">
            <a:xfrm>
              <a:off x="5913262" y="4194086"/>
              <a:ext cx="248789" cy="368258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10" y="14"/>
                </a:cxn>
                <a:cxn ang="0">
                  <a:pos x="110" y="50"/>
                </a:cxn>
                <a:cxn ang="0">
                  <a:pos x="122" y="79"/>
                </a:cxn>
                <a:cxn ang="0">
                  <a:pos x="98" y="79"/>
                </a:cxn>
                <a:cxn ang="0">
                  <a:pos x="98" y="89"/>
                </a:cxn>
                <a:cxn ang="0">
                  <a:pos x="110" y="103"/>
                </a:cxn>
                <a:cxn ang="0">
                  <a:pos x="122" y="141"/>
                </a:cxn>
                <a:cxn ang="0">
                  <a:pos x="110" y="180"/>
                </a:cxn>
                <a:cxn ang="0">
                  <a:pos x="110" y="205"/>
                </a:cxn>
                <a:cxn ang="0">
                  <a:pos x="135" y="244"/>
                </a:cxn>
                <a:cxn ang="0">
                  <a:pos x="135" y="281"/>
                </a:cxn>
                <a:cxn ang="0">
                  <a:pos x="89" y="270"/>
                </a:cxn>
                <a:cxn ang="0">
                  <a:pos x="45" y="270"/>
                </a:cxn>
                <a:cxn ang="0">
                  <a:pos x="21" y="270"/>
                </a:cxn>
                <a:cxn ang="0">
                  <a:pos x="21" y="244"/>
                </a:cxn>
                <a:cxn ang="0">
                  <a:pos x="12" y="216"/>
                </a:cxn>
                <a:cxn ang="0">
                  <a:pos x="0" y="216"/>
                </a:cxn>
                <a:cxn ang="0">
                  <a:pos x="0" y="205"/>
                </a:cxn>
                <a:cxn ang="0">
                  <a:pos x="21" y="154"/>
                </a:cxn>
                <a:cxn ang="0">
                  <a:pos x="34" y="154"/>
                </a:cxn>
                <a:cxn ang="0">
                  <a:pos x="45" y="168"/>
                </a:cxn>
                <a:cxn ang="0">
                  <a:pos x="58" y="154"/>
                </a:cxn>
                <a:cxn ang="0">
                  <a:pos x="67" y="115"/>
                </a:cxn>
                <a:cxn ang="0">
                  <a:pos x="76" y="103"/>
                </a:cxn>
                <a:cxn ang="0">
                  <a:pos x="89" y="50"/>
                </a:cxn>
                <a:cxn ang="0">
                  <a:pos x="98" y="39"/>
                </a:cxn>
                <a:cxn ang="0">
                  <a:pos x="98" y="14"/>
                </a:cxn>
                <a:cxn ang="0">
                  <a:pos x="98" y="0"/>
                </a:cxn>
              </a:cxnLst>
              <a:rect l="0" t="0" r="r" b="b"/>
              <a:pathLst>
                <a:path w="135" h="281">
                  <a:moveTo>
                    <a:pt x="98" y="0"/>
                  </a:moveTo>
                  <a:lnTo>
                    <a:pt x="110" y="14"/>
                  </a:lnTo>
                  <a:lnTo>
                    <a:pt x="110" y="50"/>
                  </a:lnTo>
                  <a:lnTo>
                    <a:pt x="122" y="79"/>
                  </a:lnTo>
                  <a:lnTo>
                    <a:pt x="98" y="79"/>
                  </a:lnTo>
                  <a:lnTo>
                    <a:pt x="98" y="89"/>
                  </a:lnTo>
                  <a:lnTo>
                    <a:pt x="110" y="103"/>
                  </a:lnTo>
                  <a:lnTo>
                    <a:pt x="122" y="141"/>
                  </a:lnTo>
                  <a:lnTo>
                    <a:pt x="110" y="180"/>
                  </a:lnTo>
                  <a:lnTo>
                    <a:pt x="110" y="205"/>
                  </a:lnTo>
                  <a:lnTo>
                    <a:pt x="135" y="244"/>
                  </a:lnTo>
                  <a:lnTo>
                    <a:pt x="135" y="281"/>
                  </a:lnTo>
                  <a:lnTo>
                    <a:pt x="89" y="270"/>
                  </a:lnTo>
                  <a:lnTo>
                    <a:pt x="45" y="270"/>
                  </a:lnTo>
                  <a:lnTo>
                    <a:pt x="21" y="270"/>
                  </a:lnTo>
                  <a:lnTo>
                    <a:pt x="21" y="244"/>
                  </a:lnTo>
                  <a:lnTo>
                    <a:pt x="12" y="216"/>
                  </a:lnTo>
                  <a:lnTo>
                    <a:pt x="0" y="216"/>
                  </a:lnTo>
                  <a:lnTo>
                    <a:pt x="0" y="205"/>
                  </a:lnTo>
                  <a:lnTo>
                    <a:pt x="21" y="154"/>
                  </a:lnTo>
                  <a:lnTo>
                    <a:pt x="34" y="154"/>
                  </a:lnTo>
                  <a:lnTo>
                    <a:pt x="45" y="168"/>
                  </a:lnTo>
                  <a:lnTo>
                    <a:pt x="58" y="154"/>
                  </a:lnTo>
                  <a:lnTo>
                    <a:pt x="67" y="115"/>
                  </a:lnTo>
                  <a:lnTo>
                    <a:pt x="76" y="103"/>
                  </a:lnTo>
                  <a:lnTo>
                    <a:pt x="89" y="50"/>
                  </a:lnTo>
                  <a:lnTo>
                    <a:pt x="98" y="39"/>
                  </a:lnTo>
                  <a:lnTo>
                    <a:pt x="98" y="1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6" name="Freeform 15"/>
            <p:cNvSpPr>
              <a:spLocks/>
            </p:cNvSpPr>
            <p:nvPr/>
          </p:nvSpPr>
          <p:spPr bwMode="auto">
            <a:xfrm>
              <a:off x="6079123" y="3874317"/>
              <a:ext cx="344618" cy="501932"/>
            </a:xfrm>
            <a:custGeom>
              <a:avLst/>
              <a:gdLst/>
              <a:ahLst/>
              <a:cxnLst>
                <a:cxn ang="0">
                  <a:pos x="20" y="36"/>
                </a:cxn>
                <a:cxn ang="0">
                  <a:pos x="20" y="0"/>
                </a:cxn>
                <a:cxn ang="0">
                  <a:pos x="55" y="0"/>
                </a:cxn>
                <a:cxn ang="0">
                  <a:pos x="187" y="86"/>
                </a:cxn>
                <a:cxn ang="0">
                  <a:pos x="187" y="166"/>
                </a:cxn>
                <a:cxn ang="0">
                  <a:pos x="187" y="177"/>
                </a:cxn>
                <a:cxn ang="0">
                  <a:pos x="177" y="177"/>
                </a:cxn>
                <a:cxn ang="0">
                  <a:pos x="152" y="241"/>
                </a:cxn>
                <a:cxn ang="0">
                  <a:pos x="177" y="282"/>
                </a:cxn>
                <a:cxn ang="0">
                  <a:pos x="165" y="293"/>
                </a:cxn>
                <a:cxn ang="0">
                  <a:pos x="152" y="307"/>
                </a:cxn>
                <a:cxn ang="0">
                  <a:pos x="131" y="332"/>
                </a:cxn>
                <a:cxn ang="0">
                  <a:pos x="100" y="346"/>
                </a:cxn>
                <a:cxn ang="0">
                  <a:pos x="100" y="358"/>
                </a:cxn>
                <a:cxn ang="0">
                  <a:pos x="85" y="372"/>
                </a:cxn>
                <a:cxn ang="0">
                  <a:pos x="33" y="383"/>
                </a:cxn>
                <a:cxn ang="0">
                  <a:pos x="20" y="346"/>
                </a:cxn>
                <a:cxn ang="0">
                  <a:pos x="9" y="332"/>
                </a:cxn>
                <a:cxn ang="0">
                  <a:pos x="9" y="322"/>
                </a:cxn>
                <a:cxn ang="0">
                  <a:pos x="33" y="322"/>
                </a:cxn>
                <a:cxn ang="0">
                  <a:pos x="20" y="293"/>
                </a:cxn>
                <a:cxn ang="0">
                  <a:pos x="20" y="256"/>
                </a:cxn>
                <a:cxn ang="0">
                  <a:pos x="9" y="241"/>
                </a:cxn>
                <a:cxn ang="0">
                  <a:pos x="0" y="231"/>
                </a:cxn>
                <a:cxn ang="0">
                  <a:pos x="0" y="217"/>
                </a:cxn>
                <a:cxn ang="0">
                  <a:pos x="33" y="141"/>
                </a:cxn>
                <a:cxn ang="0">
                  <a:pos x="45" y="64"/>
                </a:cxn>
                <a:cxn ang="0">
                  <a:pos x="33" y="64"/>
                </a:cxn>
                <a:cxn ang="0">
                  <a:pos x="20" y="36"/>
                </a:cxn>
              </a:cxnLst>
              <a:rect l="0" t="0" r="r" b="b"/>
              <a:pathLst>
                <a:path w="187" h="383">
                  <a:moveTo>
                    <a:pt x="20" y="36"/>
                  </a:moveTo>
                  <a:lnTo>
                    <a:pt x="20" y="0"/>
                  </a:lnTo>
                  <a:lnTo>
                    <a:pt x="55" y="0"/>
                  </a:lnTo>
                  <a:lnTo>
                    <a:pt x="187" y="86"/>
                  </a:lnTo>
                  <a:lnTo>
                    <a:pt x="187" y="166"/>
                  </a:lnTo>
                  <a:lnTo>
                    <a:pt x="187" y="177"/>
                  </a:lnTo>
                  <a:lnTo>
                    <a:pt x="177" y="177"/>
                  </a:lnTo>
                  <a:lnTo>
                    <a:pt x="152" y="241"/>
                  </a:lnTo>
                  <a:lnTo>
                    <a:pt x="177" y="282"/>
                  </a:lnTo>
                  <a:lnTo>
                    <a:pt x="165" y="293"/>
                  </a:lnTo>
                  <a:lnTo>
                    <a:pt x="152" y="307"/>
                  </a:lnTo>
                  <a:lnTo>
                    <a:pt x="131" y="332"/>
                  </a:lnTo>
                  <a:lnTo>
                    <a:pt x="100" y="346"/>
                  </a:lnTo>
                  <a:lnTo>
                    <a:pt x="100" y="358"/>
                  </a:lnTo>
                  <a:lnTo>
                    <a:pt x="85" y="372"/>
                  </a:lnTo>
                  <a:lnTo>
                    <a:pt x="33" y="383"/>
                  </a:lnTo>
                  <a:lnTo>
                    <a:pt x="20" y="346"/>
                  </a:lnTo>
                  <a:lnTo>
                    <a:pt x="9" y="332"/>
                  </a:lnTo>
                  <a:lnTo>
                    <a:pt x="9" y="322"/>
                  </a:lnTo>
                  <a:lnTo>
                    <a:pt x="33" y="322"/>
                  </a:lnTo>
                  <a:lnTo>
                    <a:pt x="20" y="293"/>
                  </a:lnTo>
                  <a:lnTo>
                    <a:pt x="20" y="256"/>
                  </a:lnTo>
                  <a:lnTo>
                    <a:pt x="9" y="241"/>
                  </a:lnTo>
                  <a:lnTo>
                    <a:pt x="0" y="231"/>
                  </a:lnTo>
                  <a:lnTo>
                    <a:pt x="0" y="217"/>
                  </a:lnTo>
                  <a:lnTo>
                    <a:pt x="33" y="141"/>
                  </a:lnTo>
                  <a:lnTo>
                    <a:pt x="45" y="64"/>
                  </a:lnTo>
                  <a:lnTo>
                    <a:pt x="33" y="64"/>
                  </a:lnTo>
                  <a:lnTo>
                    <a:pt x="20" y="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7" name="Freeform 16"/>
            <p:cNvSpPr>
              <a:spLocks/>
            </p:cNvSpPr>
            <p:nvPr/>
          </p:nvSpPr>
          <p:spPr bwMode="auto">
            <a:xfrm>
              <a:off x="6079123" y="3874317"/>
              <a:ext cx="344618" cy="501932"/>
            </a:xfrm>
            <a:custGeom>
              <a:avLst/>
              <a:gdLst/>
              <a:ahLst/>
              <a:cxnLst>
                <a:cxn ang="0">
                  <a:pos x="20" y="36"/>
                </a:cxn>
                <a:cxn ang="0">
                  <a:pos x="20" y="0"/>
                </a:cxn>
                <a:cxn ang="0">
                  <a:pos x="55" y="0"/>
                </a:cxn>
                <a:cxn ang="0">
                  <a:pos x="187" y="86"/>
                </a:cxn>
                <a:cxn ang="0">
                  <a:pos x="187" y="166"/>
                </a:cxn>
                <a:cxn ang="0">
                  <a:pos x="187" y="177"/>
                </a:cxn>
                <a:cxn ang="0">
                  <a:pos x="177" y="177"/>
                </a:cxn>
                <a:cxn ang="0">
                  <a:pos x="152" y="241"/>
                </a:cxn>
                <a:cxn ang="0">
                  <a:pos x="177" y="282"/>
                </a:cxn>
                <a:cxn ang="0">
                  <a:pos x="165" y="293"/>
                </a:cxn>
                <a:cxn ang="0">
                  <a:pos x="152" y="307"/>
                </a:cxn>
                <a:cxn ang="0">
                  <a:pos x="131" y="332"/>
                </a:cxn>
                <a:cxn ang="0">
                  <a:pos x="100" y="346"/>
                </a:cxn>
                <a:cxn ang="0">
                  <a:pos x="100" y="358"/>
                </a:cxn>
                <a:cxn ang="0">
                  <a:pos x="85" y="372"/>
                </a:cxn>
                <a:cxn ang="0">
                  <a:pos x="33" y="383"/>
                </a:cxn>
                <a:cxn ang="0">
                  <a:pos x="20" y="346"/>
                </a:cxn>
                <a:cxn ang="0">
                  <a:pos x="9" y="332"/>
                </a:cxn>
                <a:cxn ang="0">
                  <a:pos x="9" y="322"/>
                </a:cxn>
                <a:cxn ang="0">
                  <a:pos x="33" y="322"/>
                </a:cxn>
                <a:cxn ang="0">
                  <a:pos x="20" y="293"/>
                </a:cxn>
                <a:cxn ang="0">
                  <a:pos x="20" y="256"/>
                </a:cxn>
                <a:cxn ang="0">
                  <a:pos x="9" y="241"/>
                </a:cxn>
                <a:cxn ang="0">
                  <a:pos x="0" y="231"/>
                </a:cxn>
                <a:cxn ang="0">
                  <a:pos x="0" y="217"/>
                </a:cxn>
                <a:cxn ang="0">
                  <a:pos x="33" y="141"/>
                </a:cxn>
                <a:cxn ang="0">
                  <a:pos x="45" y="64"/>
                </a:cxn>
                <a:cxn ang="0">
                  <a:pos x="33" y="64"/>
                </a:cxn>
                <a:cxn ang="0">
                  <a:pos x="20" y="36"/>
                </a:cxn>
              </a:cxnLst>
              <a:rect l="0" t="0" r="r" b="b"/>
              <a:pathLst>
                <a:path w="187" h="383">
                  <a:moveTo>
                    <a:pt x="20" y="36"/>
                  </a:moveTo>
                  <a:lnTo>
                    <a:pt x="20" y="0"/>
                  </a:lnTo>
                  <a:lnTo>
                    <a:pt x="55" y="0"/>
                  </a:lnTo>
                  <a:lnTo>
                    <a:pt x="187" y="86"/>
                  </a:lnTo>
                  <a:lnTo>
                    <a:pt x="187" y="166"/>
                  </a:lnTo>
                  <a:lnTo>
                    <a:pt x="187" y="177"/>
                  </a:lnTo>
                  <a:lnTo>
                    <a:pt x="177" y="177"/>
                  </a:lnTo>
                  <a:lnTo>
                    <a:pt x="152" y="241"/>
                  </a:lnTo>
                  <a:lnTo>
                    <a:pt x="177" y="282"/>
                  </a:lnTo>
                  <a:lnTo>
                    <a:pt x="165" y="293"/>
                  </a:lnTo>
                  <a:lnTo>
                    <a:pt x="152" y="307"/>
                  </a:lnTo>
                  <a:lnTo>
                    <a:pt x="131" y="332"/>
                  </a:lnTo>
                  <a:lnTo>
                    <a:pt x="100" y="346"/>
                  </a:lnTo>
                  <a:lnTo>
                    <a:pt x="100" y="358"/>
                  </a:lnTo>
                  <a:lnTo>
                    <a:pt x="85" y="372"/>
                  </a:lnTo>
                  <a:lnTo>
                    <a:pt x="33" y="383"/>
                  </a:lnTo>
                  <a:lnTo>
                    <a:pt x="20" y="346"/>
                  </a:lnTo>
                  <a:lnTo>
                    <a:pt x="9" y="332"/>
                  </a:lnTo>
                  <a:lnTo>
                    <a:pt x="9" y="322"/>
                  </a:lnTo>
                  <a:lnTo>
                    <a:pt x="33" y="322"/>
                  </a:lnTo>
                  <a:lnTo>
                    <a:pt x="20" y="293"/>
                  </a:lnTo>
                  <a:lnTo>
                    <a:pt x="20" y="256"/>
                  </a:lnTo>
                  <a:lnTo>
                    <a:pt x="9" y="241"/>
                  </a:lnTo>
                  <a:lnTo>
                    <a:pt x="0" y="231"/>
                  </a:lnTo>
                  <a:lnTo>
                    <a:pt x="0" y="217"/>
                  </a:lnTo>
                  <a:lnTo>
                    <a:pt x="33" y="141"/>
                  </a:lnTo>
                  <a:lnTo>
                    <a:pt x="45" y="64"/>
                  </a:lnTo>
                  <a:lnTo>
                    <a:pt x="33" y="64"/>
                  </a:lnTo>
                  <a:lnTo>
                    <a:pt x="20" y="3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8" name="Freeform 19"/>
            <p:cNvSpPr>
              <a:spLocks/>
            </p:cNvSpPr>
            <p:nvPr/>
          </p:nvSpPr>
          <p:spPr bwMode="auto">
            <a:xfrm>
              <a:off x="6057006" y="4160012"/>
              <a:ext cx="82930" cy="52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14"/>
                </a:cxn>
                <a:cxn ang="0">
                  <a:pos x="45" y="14"/>
                </a:cxn>
                <a:cxn ang="0">
                  <a:pos x="45" y="24"/>
                </a:cxn>
                <a:cxn ang="0">
                  <a:pos x="21" y="40"/>
                </a:cxn>
                <a:cxn ang="0">
                  <a:pos x="0" y="0"/>
                </a:cxn>
              </a:cxnLst>
              <a:rect l="0" t="0" r="r" b="b"/>
              <a:pathLst>
                <a:path w="45" h="40">
                  <a:moveTo>
                    <a:pt x="0" y="0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45" y="14"/>
                  </a:lnTo>
                  <a:lnTo>
                    <a:pt x="45" y="24"/>
                  </a:lnTo>
                  <a:lnTo>
                    <a:pt x="21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9" name="Freeform 21"/>
            <p:cNvSpPr>
              <a:spLocks/>
            </p:cNvSpPr>
            <p:nvPr/>
          </p:nvSpPr>
          <p:spPr bwMode="auto">
            <a:xfrm>
              <a:off x="6689113" y="4596419"/>
              <a:ext cx="99515" cy="10353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8" y="17"/>
                </a:cxn>
                <a:cxn ang="0">
                  <a:pos x="29" y="0"/>
                </a:cxn>
                <a:cxn ang="0">
                  <a:pos x="44" y="17"/>
                </a:cxn>
                <a:cxn ang="0">
                  <a:pos x="54" y="28"/>
                </a:cxn>
                <a:cxn ang="0">
                  <a:pos x="29" y="64"/>
                </a:cxn>
                <a:cxn ang="0">
                  <a:pos x="44" y="64"/>
                </a:cxn>
                <a:cxn ang="0">
                  <a:pos x="29" y="79"/>
                </a:cxn>
                <a:cxn ang="0">
                  <a:pos x="8" y="64"/>
                </a:cxn>
                <a:cxn ang="0">
                  <a:pos x="8" y="79"/>
                </a:cxn>
                <a:cxn ang="0">
                  <a:pos x="0" y="64"/>
                </a:cxn>
              </a:cxnLst>
              <a:rect l="0" t="0" r="r" b="b"/>
              <a:pathLst>
                <a:path w="54" h="79">
                  <a:moveTo>
                    <a:pt x="0" y="64"/>
                  </a:moveTo>
                  <a:lnTo>
                    <a:pt x="8" y="17"/>
                  </a:lnTo>
                  <a:lnTo>
                    <a:pt x="29" y="0"/>
                  </a:lnTo>
                  <a:lnTo>
                    <a:pt x="44" y="17"/>
                  </a:lnTo>
                  <a:lnTo>
                    <a:pt x="54" y="28"/>
                  </a:lnTo>
                  <a:lnTo>
                    <a:pt x="29" y="64"/>
                  </a:lnTo>
                  <a:lnTo>
                    <a:pt x="44" y="64"/>
                  </a:lnTo>
                  <a:lnTo>
                    <a:pt x="29" y="79"/>
                  </a:lnTo>
                  <a:lnTo>
                    <a:pt x="8" y="64"/>
                  </a:lnTo>
                  <a:lnTo>
                    <a:pt x="8" y="79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0" name="Freeform 22"/>
            <p:cNvSpPr>
              <a:spLocks/>
            </p:cNvSpPr>
            <p:nvPr/>
          </p:nvSpPr>
          <p:spPr bwMode="auto">
            <a:xfrm>
              <a:off x="6689113" y="4596419"/>
              <a:ext cx="99515" cy="10353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8" y="17"/>
                </a:cxn>
                <a:cxn ang="0">
                  <a:pos x="29" y="0"/>
                </a:cxn>
                <a:cxn ang="0">
                  <a:pos x="44" y="17"/>
                </a:cxn>
                <a:cxn ang="0">
                  <a:pos x="54" y="28"/>
                </a:cxn>
                <a:cxn ang="0">
                  <a:pos x="29" y="64"/>
                </a:cxn>
                <a:cxn ang="0">
                  <a:pos x="44" y="64"/>
                </a:cxn>
                <a:cxn ang="0">
                  <a:pos x="29" y="79"/>
                </a:cxn>
                <a:cxn ang="0">
                  <a:pos x="8" y="64"/>
                </a:cxn>
                <a:cxn ang="0">
                  <a:pos x="8" y="79"/>
                </a:cxn>
                <a:cxn ang="0">
                  <a:pos x="0" y="64"/>
                </a:cxn>
              </a:cxnLst>
              <a:rect l="0" t="0" r="r" b="b"/>
              <a:pathLst>
                <a:path w="54" h="79">
                  <a:moveTo>
                    <a:pt x="0" y="64"/>
                  </a:moveTo>
                  <a:lnTo>
                    <a:pt x="8" y="17"/>
                  </a:lnTo>
                  <a:lnTo>
                    <a:pt x="29" y="0"/>
                  </a:lnTo>
                  <a:lnTo>
                    <a:pt x="44" y="17"/>
                  </a:lnTo>
                  <a:lnTo>
                    <a:pt x="54" y="28"/>
                  </a:lnTo>
                  <a:lnTo>
                    <a:pt x="29" y="64"/>
                  </a:lnTo>
                  <a:lnTo>
                    <a:pt x="44" y="64"/>
                  </a:lnTo>
                  <a:lnTo>
                    <a:pt x="29" y="79"/>
                  </a:lnTo>
                  <a:lnTo>
                    <a:pt x="8" y="64"/>
                  </a:lnTo>
                  <a:lnTo>
                    <a:pt x="8" y="79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1" name="Freeform 23"/>
            <p:cNvSpPr>
              <a:spLocks/>
            </p:cNvSpPr>
            <p:nvPr/>
          </p:nvSpPr>
          <p:spPr bwMode="auto">
            <a:xfrm>
              <a:off x="6604342" y="4715677"/>
              <a:ext cx="60815" cy="16905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24" y="64"/>
                </a:cxn>
                <a:cxn ang="0">
                  <a:pos x="15" y="74"/>
                </a:cxn>
                <a:cxn ang="0">
                  <a:pos x="33" y="93"/>
                </a:cxn>
                <a:cxn ang="0">
                  <a:pos x="33" y="129"/>
                </a:cxn>
                <a:cxn ang="0">
                  <a:pos x="24" y="129"/>
                </a:cxn>
                <a:cxn ang="0">
                  <a:pos x="24" y="103"/>
                </a:cxn>
                <a:cxn ang="0">
                  <a:pos x="0" y="64"/>
                </a:cxn>
              </a:cxnLst>
              <a:rect l="0" t="0" r="r" b="b"/>
              <a:pathLst>
                <a:path w="33" h="129">
                  <a:moveTo>
                    <a:pt x="0" y="6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24" y="64"/>
                  </a:lnTo>
                  <a:lnTo>
                    <a:pt x="15" y="74"/>
                  </a:lnTo>
                  <a:lnTo>
                    <a:pt x="33" y="93"/>
                  </a:lnTo>
                  <a:lnTo>
                    <a:pt x="33" y="129"/>
                  </a:lnTo>
                  <a:lnTo>
                    <a:pt x="24" y="129"/>
                  </a:lnTo>
                  <a:lnTo>
                    <a:pt x="24" y="103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2" name="Freeform 24"/>
            <p:cNvSpPr>
              <a:spLocks/>
            </p:cNvSpPr>
            <p:nvPr/>
          </p:nvSpPr>
          <p:spPr bwMode="auto">
            <a:xfrm>
              <a:off x="6604342" y="4715677"/>
              <a:ext cx="60815" cy="16905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24" y="64"/>
                </a:cxn>
                <a:cxn ang="0">
                  <a:pos x="15" y="74"/>
                </a:cxn>
                <a:cxn ang="0">
                  <a:pos x="33" y="93"/>
                </a:cxn>
                <a:cxn ang="0">
                  <a:pos x="33" y="129"/>
                </a:cxn>
                <a:cxn ang="0">
                  <a:pos x="24" y="129"/>
                </a:cxn>
                <a:cxn ang="0">
                  <a:pos x="24" y="103"/>
                </a:cxn>
                <a:cxn ang="0">
                  <a:pos x="0" y="64"/>
                </a:cxn>
              </a:cxnLst>
              <a:rect l="0" t="0" r="r" b="b"/>
              <a:pathLst>
                <a:path w="33" h="129">
                  <a:moveTo>
                    <a:pt x="0" y="6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24" y="64"/>
                  </a:lnTo>
                  <a:lnTo>
                    <a:pt x="15" y="74"/>
                  </a:lnTo>
                  <a:lnTo>
                    <a:pt x="33" y="93"/>
                  </a:lnTo>
                  <a:lnTo>
                    <a:pt x="33" y="129"/>
                  </a:lnTo>
                  <a:lnTo>
                    <a:pt x="24" y="129"/>
                  </a:lnTo>
                  <a:lnTo>
                    <a:pt x="24" y="103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3" name="Freeform 25"/>
            <p:cNvSpPr>
              <a:spLocks/>
            </p:cNvSpPr>
            <p:nvPr/>
          </p:nvSpPr>
          <p:spPr bwMode="auto">
            <a:xfrm>
              <a:off x="6773885" y="4920119"/>
              <a:ext cx="46072" cy="15595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13" y="50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25" y="50"/>
                </a:cxn>
                <a:cxn ang="0">
                  <a:pos x="13" y="74"/>
                </a:cxn>
                <a:cxn ang="0">
                  <a:pos x="25" y="119"/>
                </a:cxn>
                <a:cxn ang="0">
                  <a:pos x="13" y="89"/>
                </a:cxn>
                <a:cxn ang="0">
                  <a:pos x="0" y="64"/>
                </a:cxn>
              </a:cxnLst>
              <a:rect l="0" t="0" r="r" b="b"/>
              <a:pathLst>
                <a:path w="25" h="119">
                  <a:moveTo>
                    <a:pt x="0" y="64"/>
                  </a:moveTo>
                  <a:lnTo>
                    <a:pt x="13" y="5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25" y="50"/>
                  </a:lnTo>
                  <a:lnTo>
                    <a:pt x="13" y="74"/>
                  </a:lnTo>
                  <a:lnTo>
                    <a:pt x="25" y="119"/>
                  </a:lnTo>
                  <a:lnTo>
                    <a:pt x="13" y="89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4" name="Freeform 26"/>
            <p:cNvSpPr>
              <a:spLocks/>
            </p:cNvSpPr>
            <p:nvPr/>
          </p:nvSpPr>
          <p:spPr bwMode="auto">
            <a:xfrm>
              <a:off x="6773885" y="4920119"/>
              <a:ext cx="46072" cy="15595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13" y="50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25" y="50"/>
                </a:cxn>
                <a:cxn ang="0">
                  <a:pos x="13" y="74"/>
                </a:cxn>
                <a:cxn ang="0">
                  <a:pos x="25" y="119"/>
                </a:cxn>
                <a:cxn ang="0">
                  <a:pos x="13" y="89"/>
                </a:cxn>
                <a:cxn ang="0">
                  <a:pos x="0" y="64"/>
                </a:cxn>
              </a:cxnLst>
              <a:rect l="0" t="0" r="r" b="b"/>
              <a:pathLst>
                <a:path w="25" h="119">
                  <a:moveTo>
                    <a:pt x="0" y="64"/>
                  </a:moveTo>
                  <a:lnTo>
                    <a:pt x="13" y="5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25" y="50"/>
                  </a:lnTo>
                  <a:lnTo>
                    <a:pt x="13" y="74"/>
                  </a:lnTo>
                  <a:lnTo>
                    <a:pt x="25" y="119"/>
                  </a:lnTo>
                  <a:lnTo>
                    <a:pt x="13" y="89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5" name="Freeform 85"/>
            <p:cNvSpPr>
              <a:spLocks/>
            </p:cNvSpPr>
            <p:nvPr/>
          </p:nvSpPr>
          <p:spPr bwMode="auto">
            <a:xfrm>
              <a:off x="5130041" y="4212433"/>
              <a:ext cx="243260" cy="166437"/>
            </a:xfrm>
            <a:custGeom>
              <a:avLst/>
              <a:gdLst/>
              <a:ahLst/>
              <a:cxnLst>
                <a:cxn ang="0">
                  <a:pos x="107" y="127"/>
                </a:cxn>
                <a:cxn ang="0">
                  <a:pos x="97" y="127"/>
                </a:cxn>
                <a:cxn ang="0">
                  <a:pos x="85" y="101"/>
                </a:cxn>
                <a:cxn ang="0">
                  <a:pos x="75" y="101"/>
                </a:cxn>
                <a:cxn ang="0">
                  <a:pos x="75" y="89"/>
                </a:cxn>
                <a:cxn ang="0">
                  <a:pos x="64" y="65"/>
                </a:cxn>
                <a:cxn ang="0">
                  <a:pos x="42" y="65"/>
                </a:cxn>
                <a:cxn ang="0">
                  <a:pos x="20" y="75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0" y="24"/>
                </a:cxn>
                <a:cxn ang="0">
                  <a:pos x="20" y="0"/>
                </a:cxn>
                <a:cxn ang="0">
                  <a:pos x="64" y="0"/>
                </a:cxn>
                <a:cxn ang="0">
                  <a:pos x="75" y="10"/>
                </a:cxn>
                <a:cxn ang="0">
                  <a:pos x="97" y="0"/>
                </a:cxn>
                <a:cxn ang="0">
                  <a:pos x="116" y="50"/>
                </a:cxn>
                <a:cxn ang="0">
                  <a:pos x="116" y="75"/>
                </a:cxn>
                <a:cxn ang="0">
                  <a:pos x="132" y="101"/>
                </a:cxn>
                <a:cxn ang="0">
                  <a:pos x="116" y="101"/>
                </a:cxn>
                <a:cxn ang="0">
                  <a:pos x="116" y="115"/>
                </a:cxn>
                <a:cxn ang="0">
                  <a:pos x="107" y="127"/>
                </a:cxn>
              </a:cxnLst>
              <a:rect l="0" t="0" r="r" b="b"/>
              <a:pathLst>
                <a:path w="132" h="127">
                  <a:moveTo>
                    <a:pt x="107" y="127"/>
                  </a:moveTo>
                  <a:lnTo>
                    <a:pt x="97" y="127"/>
                  </a:lnTo>
                  <a:lnTo>
                    <a:pt x="85" y="101"/>
                  </a:lnTo>
                  <a:lnTo>
                    <a:pt x="75" y="101"/>
                  </a:lnTo>
                  <a:lnTo>
                    <a:pt x="75" y="89"/>
                  </a:lnTo>
                  <a:lnTo>
                    <a:pt x="64" y="65"/>
                  </a:lnTo>
                  <a:lnTo>
                    <a:pt x="42" y="65"/>
                  </a:lnTo>
                  <a:lnTo>
                    <a:pt x="20" y="75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64" y="0"/>
                  </a:lnTo>
                  <a:lnTo>
                    <a:pt x="75" y="10"/>
                  </a:lnTo>
                  <a:lnTo>
                    <a:pt x="97" y="0"/>
                  </a:lnTo>
                  <a:lnTo>
                    <a:pt x="116" y="50"/>
                  </a:lnTo>
                  <a:lnTo>
                    <a:pt x="116" y="75"/>
                  </a:lnTo>
                  <a:lnTo>
                    <a:pt x="132" y="101"/>
                  </a:lnTo>
                  <a:lnTo>
                    <a:pt x="116" y="101"/>
                  </a:lnTo>
                  <a:lnTo>
                    <a:pt x="116" y="115"/>
                  </a:lnTo>
                  <a:lnTo>
                    <a:pt x="107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6" name="Freeform 86"/>
            <p:cNvSpPr>
              <a:spLocks/>
            </p:cNvSpPr>
            <p:nvPr/>
          </p:nvSpPr>
          <p:spPr bwMode="auto">
            <a:xfrm>
              <a:off x="5130041" y="4212433"/>
              <a:ext cx="243260" cy="166437"/>
            </a:xfrm>
            <a:custGeom>
              <a:avLst/>
              <a:gdLst/>
              <a:ahLst/>
              <a:cxnLst>
                <a:cxn ang="0">
                  <a:pos x="107" y="127"/>
                </a:cxn>
                <a:cxn ang="0">
                  <a:pos x="97" y="127"/>
                </a:cxn>
                <a:cxn ang="0">
                  <a:pos x="85" y="101"/>
                </a:cxn>
                <a:cxn ang="0">
                  <a:pos x="75" y="101"/>
                </a:cxn>
                <a:cxn ang="0">
                  <a:pos x="75" y="89"/>
                </a:cxn>
                <a:cxn ang="0">
                  <a:pos x="64" y="65"/>
                </a:cxn>
                <a:cxn ang="0">
                  <a:pos x="42" y="65"/>
                </a:cxn>
                <a:cxn ang="0">
                  <a:pos x="20" y="75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0" y="24"/>
                </a:cxn>
                <a:cxn ang="0">
                  <a:pos x="20" y="0"/>
                </a:cxn>
                <a:cxn ang="0">
                  <a:pos x="64" y="0"/>
                </a:cxn>
                <a:cxn ang="0">
                  <a:pos x="75" y="10"/>
                </a:cxn>
                <a:cxn ang="0">
                  <a:pos x="97" y="0"/>
                </a:cxn>
                <a:cxn ang="0">
                  <a:pos x="116" y="50"/>
                </a:cxn>
                <a:cxn ang="0">
                  <a:pos x="116" y="75"/>
                </a:cxn>
                <a:cxn ang="0">
                  <a:pos x="132" y="101"/>
                </a:cxn>
                <a:cxn ang="0">
                  <a:pos x="116" y="101"/>
                </a:cxn>
                <a:cxn ang="0">
                  <a:pos x="116" y="115"/>
                </a:cxn>
                <a:cxn ang="0">
                  <a:pos x="107" y="127"/>
                </a:cxn>
              </a:cxnLst>
              <a:rect l="0" t="0" r="r" b="b"/>
              <a:pathLst>
                <a:path w="132" h="127">
                  <a:moveTo>
                    <a:pt x="107" y="127"/>
                  </a:moveTo>
                  <a:lnTo>
                    <a:pt x="97" y="127"/>
                  </a:lnTo>
                  <a:lnTo>
                    <a:pt x="85" y="101"/>
                  </a:lnTo>
                  <a:lnTo>
                    <a:pt x="75" y="101"/>
                  </a:lnTo>
                  <a:lnTo>
                    <a:pt x="75" y="89"/>
                  </a:lnTo>
                  <a:lnTo>
                    <a:pt x="64" y="65"/>
                  </a:lnTo>
                  <a:lnTo>
                    <a:pt x="42" y="65"/>
                  </a:lnTo>
                  <a:lnTo>
                    <a:pt x="20" y="75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64" y="0"/>
                  </a:lnTo>
                  <a:lnTo>
                    <a:pt x="75" y="10"/>
                  </a:lnTo>
                  <a:lnTo>
                    <a:pt x="97" y="0"/>
                  </a:lnTo>
                  <a:lnTo>
                    <a:pt x="116" y="50"/>
                  </a:lnTo>
                  <a:lnTo>
                    <a:pt x="116" y="75"/>
                  </a:lnTo>
                  <a:lnTo>
                    <a:pt x="132" y="101"/>
                  </a:lnTo>
                  <a:lnTo>
                    <a:pt x="116" y="101"/>
                  </a:lnTo>
                  <a:lnTo>
                    <a:pt x="116" y="115"/>
                  </a:lnTo>
                  <a:lnTo>
                    <a:pt x="107" y="12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7" name="Freeform 87"/>
            <p:cNvSpPr>
              <a:spLocks/>
            </p:cNvSpPr>
            <p:nvPr/>
          </p:nvSpPr>
          <p:spPr bwMode="auto">
            <a:xfrm>
              <a:off x="5450702" y="4125939"/>
              <a:ext cx="259846" cy="184785"/>
            </a:xfrm>
            <a:custGeom>
              <a:avLst/>
              <a:gdLst/>
              <a:ahLst/>
              <a:cxnLst>
                <a:cxn ang="0">
                  <a:pos x="131" y="64"/>
                </a:cxn>
                <a:cxn ang="0">
                  <a:pos x="141" y="76"/>
                </a:cxn>
                <a:cxn ang="0">
                  <a:pos x="131" y="90"/>
                </a:cxn>
                <a:cxn ang="0">
                  <a:pos x="119" y="90"/>
                </a:cxn>
                <a:cxn ang="0">
                  <a:pos x="109" y="101"/>
                </a:cxn>
                <a:cxn ang="0">
                  <a:pos x="86" y="101"/>
                </a:cxn>
                <a:cxn ang="0">
                  <a:pos x="42" y="101"/>
                </a:cxn>
                <a:cxn ang="0">
                  <a:pos x="42" y="141"/>
                </a:cxn>
                <a:cxn ang="0">
                  <a:pos x="33" y="130"/>
                </a:cxn>
                <a:cxn ang="0">
                  <a:pos x="9" y="130"/>
                </a:cxn>
                <a:cxn ang="0">
                  <a:pos x="0" y="116"/>
                </a:cxn>
                <a:cxn ang="0">
                  <a:pos x="0" y="90"/>
                </a:cxn>
                <a:cxn ang="0">
                  <a:pos x="18" y="50"/>
                </a:cxn>
                <a:cxn ang="0">
                  <a:pos x="42" y="40"/>
                </a:cxn>
                <a:cxn ang="0">
                  <a:pos x="76" y="11"/>
                </a:cxn>
                <a:cxn ang="0">
                  <a:pos x="97" y="0"/>
                </a:cxn>
                <a:cxn ang="0">
                  <a:pos x="97" y="25"/>
                </a:cxn>
                <a:cxn ang="0">
                  <a:pos x="119" y="64"/>
                </a:cxn>
                <a:cxn ang="0">
                  <a:pos x="131" y="64"/>
                </a:cxn>
              </a:cxnLst>
              <a:rect l="0" t="0" r="r" b="b"/>
              <a:pathLst>
                <a:path w="141" h="141">
                  <a:moveTo>
                    <a:pt x="131" y="64"/>
                  </a:moveTo>
                  <a:lnTo>
                    <a:pt x="141" y="76"/>
                  </a:lnTo>
                  <a:lnTo>
                    <a:pt x="131" y="90"/>
                  </a:lnTo>
                  <a:lnTo>
                    <a:pt x="119" y="90"/>
                  </a:lnTo>
                  <a:lnTo>
                    <a:pt x="109" y="101"/>
                  </a:lnTo>
                  <a:lnTo>
                    <a:pt x="86" y="101"/>
                  </a:lnTo>
                  <a:lnTo>
                    <a:pt x="42" y="101"/>
                  </a:lnTo>
                  <a:lnTo>
                    <a:pt x="42" y="141"/>
                  </a:lnTo>
                  <a:lnTo>
                    <a:pt x="33" y="130"/>
                  </a:lnTo>
                  <a:lnTo>
                    <a:pt x="9" y="13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18" y="50"/>
                  </a:lnTo>
                  <a:lnTo>
                    <a:pt x="42" y="40"/>
                  </a:lnTo>
                  <a:lnTo>
                    <a:pt x="76" y="11"/>
                  </a:lnTo>
                  <a:lnTo>
                    <a:pt x="97" y="0"/>
                  </a:lnTo>
                  <a:lnTo>
                    <a:pt x="97" y="25"/>
                  </a:lnTo>
                  <a:lnTo>
                    <a:pt x="119" y="64"/>
                  </a:lnTo>
                  <a:lnTo>
                    <a:pt x="131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8" name="Freeform 88"/>
            <p:cNvSpPr>
              <a:spLocks/>
            </p:cNvSpPr>
            <p:nvPr/>
          </p:nvSpPr>
          <p:spPr bwMode="auto">
            <a:xfrm>
              <a:off x="5450702" y="4125939"/>
              <a:ext cx="259846" cy="184785"/>
            </a:xfrm>
            <a:custGeom>
              <a:avLst/>
              <a:gdLst/>
              <a:ahLst/>
              <a:cxnLst>
                <a:cxn ang="0">
                  <a:pos x="131" y="64"/>
                </a:cxn>
                <a:cxn ang="0">
                  <a:pos x="141" y="76"/>
                </a:cxn>
                <a:cxn ang="0">
                  <a:pos x="131" y="90"/>
                </a:cxn>
                <a:cxn ang="0">
                  <a:pos x="119" y="90"/>
                </a:cxn>
                <a:cxn ang="0">
                  <a:pos x="109" y="101"/>
                </a:cxn>
                <a:cxn ang="0">
                  <a:pos x="86" y="101"/>
                </a:cxn>
                <a:cxn ang="0">
                  <a:pos x="42" y="101"/>
                </a:cxn>
                <a:cxn ang="0">
                  <a:pos x="42" y="141"/>
                </a:cxn>
                <a:cxn ang="0">
                  <a:pos x="33" y="130"/>
                </a:cxn>
                <a:cxn ang="0">
                  <a:pos x="9" y="130"/>
                </a:cxn>
                <a:cxn ang="0">
                  <a:pos x="0" y="116"/>
                </a:cxn>
                <a:cxn ang="0">
                  <a:pos x="0" y="90"/>
                </a:cxn>
                <a:cxn ang="0">
                  <a:pos x="18" y="50"/>
                </a:cxn>
                <a:cxn ang="0">
                  <a:pos x="42" y="40"/>
                </a:cxn>
                <a:cxn ang="0">
                  <a:pos x="76" y="11"/>
                </a:cxn>
                <a:cxn ang="0">
                  <a:pos x="97" y="0"/>
                </a:cxn>
                <a:cxn ang="0">
                  <a:pos x="97" y="25"/>
                </a:cxn>
                <a:cxn ang="0">
                  <a:pos x="119" y="64"/>
                </a:cxn>
                <a:cxn ang="0">
                  <a:pos x="131" y="64"/>
                </a:cxn>
              </a:cxnLst>
              <a:rect l="0" t="0" r="r" b="b"/>
              <a:pathLst>
                <a:path w="141" h="141">
                  <a:moveTo>
                    <a:pt x="131" y="64"/>
                  </a:moveTo>
                  <a:lnTo>
                    <a:pt x="141" y="76"/>
                  </a:lnTo>
                  <a:lnTo>
                    <a:pt x="131" y="90"/>
                  </a:lnTo>
                  <a:lnTo>
                    <a:pt x="119" y="90"/>
                  </a:lnTo>
                  <a:lnTo>
                    <a:pt x="109" y="101"/>
                  </a:lnTo>
                  <a:lnTo>
                    <a:pt x="86" y="101"/>
                  </a:lnTo>
                  <a:lnTo>
                    <a:pt x="42" y="101"/>
                  </a:lnTo>
                  <a:lnTo>
                    <a:pt x="42" y="141"/>
                  </a:lnTo>
                  <a:lnTo>
                    <a:pt x="33" y="130"/>
                  </a:lnTo>
                  <a:lnTo>
                    <a:pt x="9" y="130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18" y="50"/>
                  </a:lnTo>
                  <a:lnTo>
                    <a:pt x="42" y="40"/>
                  </a:lnTo>
                  <a:lnTo>
                    <a:pt x="76" y="11"/>
                  </a:lnTo>
                  <a:lnTo>
                    <a:pt x="97" y="0"/>
                  </a:lnTo>
                  <a:lnTo>
                    <a:pt x="97" y="25"/>
                  </a:lnTo>
                  <a:lnTo>
                    <a:pt x="119" y="64"/>
                  </a:lnTo>
                  <a:lnTo>
                    <a:pt x="131" y="6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9" name="Freeform 89"/>
            <p:cNvSpPr>
              <a:spLocks/>
            </p:cNvSpPr>
            <p:nvPr/>
          </p:nvSpPr>
          <p:spPr bwMode="auto">
            <a:xfrm>
              <a:off x="5225871" y="3803548"/>
              <a:ext cx="545492" cy="474411"/>
            </a:xfrm>
            <a:custGeom>
              <a:avLst/>
              <a:gdLst/>
              <a:ahLst/>
              <a:cxnLst>
                <a:cxn ang="0">
                  <a:pos x="219" y="245"/>
                </a:cxn>
                <a:cxn ang="0">
                  <a:pos x="198" y="256"/>
                </a:cxn>
                <a:cxn ang="0">
                  <a:pos x="164" y="285"/>
                </a:cxn>
                <a:cxn ang="0">
                  <a:pos x="140" y="296"/>
                </a:cxn>
                <a:cxn ang="0">
                  <a:pos x="122" y="336"/>
                </a:cxn>
                <a:cxn ang="0">
                  <a:pos x="122" y="362"/>
                </a:cxn>
                <a:cxn ang="0">
                  <a:pos x="109" y="362"/>
                </a:cxn>
                <a:cxn ang="0">
                  <a:pos x="100" y="362"/>
                </a:cxn>
                <a:cxn ang="0">
                  <a:pos x="87" y="362"/>
                </a:cxn>
                <a:cxn ang="0">
                  <a:pos x="79" y="362"/>
                </a:cxn>
                <a:cxn ang="0">
                  <a:pos x="64" y="362"/>
                </a:cxn>
                <a:cxn ang="0">
                  <a:pos x="45" y="310"/>
                </a:cxn>
                <a:cxn ang="0">
                  <a:pos x="23" y="321"/>
                </a:cxn>
                <a:cxn ang="0">
                  <a:pos x="12" y="310"/>
                </a:cxn>
                <a:cxn ang="0">
                  <a:pos x="0" y="256"/>
                </a:cxn>
                <a:cxn ang="0">
                  <a:pos x="12" y="231"/>
                </a:cxn>
                <a:cxn ang="0">
                  <a:pos x="23" y="245"/>
                </a:cxn>
                <a:cxn ang="0">
                  <a:pos x="33" y="231"/>
                </a:cxn>
                <a:cxn ang="0">
                  <a:pos x="122" y="231"/>
                </a:cxn>
                <a:cxn ang="0">
                  <a:pos x="100" y="0"/>
                </a:cxn>
                <a:cxn ang="0">
                  <a:pos x="131" y="0"/>
                </a:cxn>
                <a:cxn ang="0">
                  <a:pos x="231" y="101"/>
                </a:cxn>
                <a:cxn ang="0">
                  <a:pos x="253" y="118"/>
                </a:cxn>
                <a:cxn ang="0">
                  <a:pos x="275" y="129"/>
                </a:cxn>
                <a:cxn ang="0">
                  <a:pos x="275" y="154"/>
                </a:cxn>
                <a:cxn ang="0">
                  <a:pos x="296" y="154"/>
                </a:cxn>
                <a:cxn ang="0">
                  <a:pos x="296" y="220"/>
                </a:cxn>
                <a:cxn ang="0">
                  <a:pos x="286" y="231"/>
                </a:cxn>
                <a:cxn ang="0">
                  <a:pos x="219" y="245"/>
                </a:cxn>
              </a:cxnLst>
              <a:rect l="0" t="0" r="r" b="b"/>
              <a:pathLst>
                <a:path w="296" h="362">
                  <a:moveTo>
                    <a:pt x="219" y="245"/>
                  </a:moveTo>
                  <a:lnTo>
                    <a:pt x="198" y="256"/>
                  </a:lnTo>
                  <a:lnTo>
                    <a:pt x="164" y="285"/>
                  </a:lnTo>
                  <a:lnTo>
                    <a:pt x="140" y="296"/>
                  </a:lnTo>
                  <a:lnTo>
                    <a:pt x="122" y="336"/>
                  </a:lnTo>
                  <a:lnTo>
                    <a:pt x="122" y="362"/>
                  </a:lnTo>
                  <a:lnTo>
                    <a:pt x="109" y="362"/>
                  </a:lnTo>
                  <a:lnTo>
                    <a:pt x="100" y="362"/>
                  </a:lnTo>
                  <a:lnTo>
                    <a:pt x="87" y="362"/>
                  </a:lnTo>
                  <a:lnTo>
                    <a:pt x="79" y="362"/>
                  </a:lnTo>
                  <a:lnTo>
                    <a:pt x="64" y="362"/>
                  </a:lnTo>
                  <a:lnTo>
                    <a:pt x="45" y="310"/>
                  </a:lnTo>
                  <a:lnTo>
                    <a:pt x="23" y="321"/>
                  </a:lnTo>
                  <a:lnTo>
                    <a:pt x="12" y="310"/>
                  </a:lnTo>
                  <a:lnTo>
                    <a:pt x="0" y="256"/>
                  </a:lnTo>
                  <a:lnTo>
                    <a:pt x="12" y="231"/>
                  </a:lnTo>
                  <a:lnTo>
                    <a:pt x="23" y="245"/>
                  </a:lnTo>
                  <a:lnTo>
                    <a:pt x="33" y="231"/>
                  </a:lnTo>
                  <a:lnTo>
                    <a:pt x="122" y="231"/>
                  </a:lnTo>
                  <a:lnTo>
                    <a:pt x="100" y="0"/>
                  </a:lnTo>
                  <a:lnTo>
                    <a:pt x="131" y="0"/>
                  </a:lnTo>
                  <a:lnTo>
                    <a:pt x="231" y="101"/>
                  </a:lnTo>
                  <a:lnTo>
                    <a:pt x="253" y="118"/>
                  </a:lnTo>
                  <a:lnTo>
                    <a:pt x="275" y="129"/>
                  </a:lnTo>
                  <a:lnTo>
                    <a:pt x="275" y="154"/>
                  </a:lnTo>
                  <a:lnTo>
                    <a:pt x="296" y="154"/>
                  </a:lnTo>
                  <a:lnTo>
                    <a:pt x="296" y="220"/>
                  </a:lnTo>
                  <a:lnTo>
                    <a:pt x="286" y="231"/>
                  </a:lnTo>
                  <a:lnTo>
                    <a:pt x="219" y="2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0" name="Freeform 91"/>
            <p:cNvSpPr>
              <a:spLocks/>
            </p:cNvSpPr>
            <p:nvPr/>
          </p:nvSpPr>
          <p:spPr bwMode="auto">
            <a:xfrm>
              <a:off x="6353012" y="3867642"/>
              <a:ext cx="552863" cy="627743"/>
            </a:xfrm>
            <a:custGeom>
              <a:avLst/>
              <a:gdLst/>
              <a:ahLst/>
              <a:cxnLst>
                <a:cxn ang="0">
                  <a:pos x="253" y="435"/>
                </a:cxn>
                <a:cxn ang="0">
                  <a:pos x="253" y="450"/>
                </a:cxn>
                <a:cxn ang="0">
                  <a:pos x="232" y="450"/>
                </a:cxn>
                <a:cxn ang="0">
                  <a:pos x="223" y="460"/>
                </a:cxn>
                <a:cxn ang="0">
                  <a:pos x="186" y="479"/>
                </a:cxn>
                <a:cxn ang="0">
                  <a:pos x="165" y="479"/>
                </a:cxn>
                <a:cxn ang="0">
                  <a:pos x="146" y="450"/>
                </a:cxn>
                <a:cxn ang="0">
                  <a:pos x="122" y="450"/>
                </a:cxn>
                <a:cxn ang="0">
                  <a:pos x="110" y="435"/>
                </a:cxn>
                <a:cxn ang="0">
                  <a:pos x="54" y="359"/>
                </a:cxn>
                <a:cxn ang="0">
                  <a:pos x="34" y="347"/>
                </a:cxn>
                <a:cxn ang="0">
                  <a:pos x="34" y="323"/>
                </a:cxn>
                <a:cxn ang="0">
                  <a:pos x="12" y="294"/>
                </a:cxn>
                <a:cxn ang="0">
                  <a:pos x="24" y="282"/>
                </a:cxn>
                <a:cxn ang="0">
                  <a:pos x="0" y="242"/>
                </a:cxn>
                <a:cxn ang="0">
                  <a:pos x="24" y="177"/>
                </a:cxn>
                <a:cxn ang="0">
                  <a:pos x="34" y="177"/>
                </a:cxn>
                <a:cxn ang="0">
                  <a:pos x="34" y="167"/>
                </a:cxn>
                <a:cxn ang="0">
                  <a:pos x="34" y="86"/>
                </a:cxn>
                <a:cxn ang="0">
                  <a:pos x="34" y="76"/>
                </a:cxn>
                <a:cxn ang="0">
                  <a:pos x="54" y="76"/>
                </a:cxn>
                <a:cxn ang="0">
                  <a:pos x="54" y="21"/>
                </a:cxn>
                <a:cxn ang="0">
                  <a:pos x="198" y="21"/>
                </a:cxn>
                <a:cxn ang="0">
                  <a:pos x="223" y="21"/>
                </a:cxn>
                <a:cxn ang="0">
                  <a:pos x="242" y="0"/>
                </a:cxn>
                <a:cxn ang="0">
                  <a:pos x="242" y="11"/>
                </a:cxn>
                <a:cxn ang="0">
                  <a:pos x="262" y="21"/>
                </a:cxn>
                <a:cxn ang="0">
                  <a:pos x="287" y="112"/>
                </a:cxn>
                <a:cxn ang="0">
                  <a:pos x="300" y="126"/>
                </a:cxn>
                <a:cxn ang="0">
                  <a:pos x="300" y="141"/>
                </a:cxn>
                <a:cxn ang="0">
                  <a:pos x="275" y="152"/>
                </a:cxn>
                <a:cxn ang="0">
                  <a:pos x="262" y="242"/>
                </a:cxn>
                <a:cxn ang="0">
                  <a:pos x="232" y="308"/>
                </a:cxn>
                <a:cxn ang="0">
                  <a:pos x="223" y="359"/>
                </a:cxn>
                <a:cxn ang="0">
                  <a:pos x="207" y="359"/>
                </a:cxn>
                <a:cxn ang="0">
                  <a:pos x="207" y="373"/>
                </a:cxn>
                <a:cxn ang="0">
                  <a:pos x="223" y="385"/>
                </a:cxn>
                <a:cxn ang="0">
                  <a:pos x="242" y="424"/>
                </a:cxn>
                <a:cxn ang="0">
                  <a:pos x="253" y="435"/>
                </a:cxn>
              </a:cxnLst>
              <a:rect l="0" t="0" r="r" b="b"/>
              <a:pathLst>
                <a:path w="300" h="479">
                  <a:moveTo>
                    <a:pt x="253" y="435"/>
                  </a:moveTo>
                  <a:lnTo>
                    <a:pt x="253" y="450"/>
                  </a:lnTo>
                  <a:lnTo>
                    <a:pt x="232" y="450"/>
                  </a:lnTo>
                  <a:lnTo>
                    <a:pt x="223" y="460"/>
                  </a:lnTo>
                  <a:lnTo>
                    <a:pt x="186" y="479"/>
                  </a:lnTo>
                  <a:lnTo>
                    <a:pt x="165" y="479"/>
                  </a:lnTo>
                  <a:lnTo>
                    <a:pt x="146" y="450"/>
                  </a:lnTo>
                  <a:lnTo>
                    <a:pt x="122" y="450"/>
                  </a:lnTo>
                  <a:lnTo>
                    <a:pt x="110" y="435"/>
                  </a:lnTo>
                  <a:lnTo>
                    <a:pt x="54" y="359"/>
                  </a:lnTo>
                  <a:lnTo>
                    <a:pt x="34" y="347"/>
                  </a:lnTo>
                  <a:lnTo>
                    <a:pt x="34" y="323"/>
                  </a:lnTo>
                  <a:lnTo>
                    <a:pt x="12" y="294"/>
                  </a:lnTo>
                  <a:lnTo>
                    <a:pt x="24" y="282"/>
                  </a:lnTo>
                  <a:lnTo>
                    <a:pt x="0" y="242"/>
                  </a:lnTo>
                  <a:lnTo>
                    <a:pt x="24" y="177"/>
                  </a:lnTo>
                  <a:lnTo>
                    <a:pt x="34" y="177"/>
                  </a:lnTo>
                  <a:lnTo>
                    <a:pt x="34" y="167"/>
                  </a:lnTo>
                  <a:lnTo>
                    <a:pt x="34" y="86"/>
                  </a:lnTo>
                  <a:lnTo>
                    <a:pt x="34" y="76"/>
                  </a:lnTo>
                  <a:lnTo>
                    <a:pt x="54" y="76"/>
                  </a:lnTo>
                  <a:lnTo>
                    <a:pt x="54" y="21"/>
                  </a:lnTo>
                  <a:lnTo>
                    <a:pt x="198" y="21"/>
                  </a:lnTo>
                  <a:lnTo>
                    <a:pt x="223" y="21"/>
                  </a:lnTo>
                  <a:lnTo>
                    <a:pt x="242" y="0"/>
                  </a:lnTo>
                  <a:lnTo>
                    <a:pt x="242" y="11"/>
                  </a:lnTo>
                  <a:lnTo>
                    <a:pt x="262" y="21"/>
                  </a:lnTo>
                  <a:lnTo>
                    <a:pt x="287" y="112"/>
                  </a:lnTo>
                  <a:lnTo>
                    <a:pt x="300" y="126"/>
                  </a:lnTo>
                  <a:lnTo>
                    <a:pt x="300" y="141"/>
                  </a:lnTo>
                  <a:lnTo>
                    <a:pt x="275" y="152"/>
                  </a:lnTo>
                  <a:lnTo>
                    <a:pt x="262" y="242"/>
                  </a:lnTo>
                  <a:lnTo>
                    <a:pt x="232" y="308"/>
                  </a:lnTo>
                  <a:lnTo>
                    <a:pt x="223" y="359"/>
                  </a:lnTo>
                  <a:lnTo>
                    <a:pt x="207" y="359"/>
                  </a:lnTo>
                  <a:lnTo>
                    <a:pt x="207" y="373"/>
                  </a:lnTo>
                  <a:lnTo>
                    <a:pt x="223" y="385"/>
                  </a:lnTo>
                  <a:lnTo>
                    <a:pt x="242" y="424"/>
                  </a:lnTo>
                  <a:lnTo>
                    <a:pt x="253" y="4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1" name="Freeform 93"/>
            <p:cNvSpPr>
              <a:spLocks/>
            </p:cNvSpPr>
            <p:nvPr/>
          </p:nvSpPr>
          <p:spPr bwMode="auto">
            <a:xfrm>
              <a:off x="5937219" y="3550617"/>
              <a:ext cx="523376" cy="436406"/>
            </a:xfrm>
            <a:custGeom>
              <a:avLst/>
              <a:gdLst/>
              <a:ahLst/>
              <a:cxnLst>
                <a:cxn ang="0">
                  <a:pos x="284" y="268"/>
                </a:cxn>
                <a:cxn ang="0">
                  <a:pos x="284" y="322"/>
                </a:cxn>
                <a:cxn ang="0">
                  <a:pos x="263" y="322"/>
                </a:cxn>
                <a:cxn ang="0">
                  <a:pos x="263" y="333"/>
                </a:cxn>
                <a:cxn ang="0">
                  <a:pos x="131" y="246"/>
                </a:cxn>
                <a:cxn ang="0">
                  <a:pos x="97" y="246"/>
                </a:cxn>
                <a:cxn ang="0">
                  <a:pos x="86" y="231"/>
                </a:cxn>
                <a:cxn ang="0">
                  <a:pos x="45" y="231"/>
                </a:cxn>
                <a:cxn ang="0">
                  <a:pos x="33" y="203"/>
                </a:cxn>
                <a:cxn ang="0">
                  <a:pos x="21" y="203"/>
                </a:cxn>
                <a:cxn ang="0">
                  <a:pos x="0" y="167"/>
                </a:cxn>
                <a:cxn ang="0">
                  <a:pos x="9" y="155"/>
                </a:cxn>
                <a:cxn ang="0">
                  <a:pos x="9" y="126"/>
                </a:cxn>
                <a:cxn ang="0">
                  <a:pos x="9" y="90"/>
                </a:cxn>
                <a:cxn ang="0">
                  <a:pos x="0" y="76"/>
                </a:cxn>
                <a:cxn ang="0">
                  <a:pos x="0" y="65"/>
                </a:cxn>
                <a:cxn ang="0">
                  <a:pos x="9" y="65"/>
                </a:cxn>
                <a:cxn ang="0">
                  <a:pos x="9" y="37"/>
                </a:cxn>
                <a:cxn ang="0">
                  <a:pos x="33" y="25"/>
                </a:cxn>
                <a:cxn ang="0">
                  <a:pos x="33" y="0"/>
                </a:cxn>
                <a:cxn ang="0">
                  <a:pos x="54" y="11"/>
                </a:cxn>
                <a:cxn ang="0">
                  <a:pos x="86" y="11"/>
                </a:cxn>
                <a:cxn ang="0">
                  <a:pos x="109" y="25"/>
                </a:cxn>
                <a:cxn ang="0">
                  <a:pos x="109" y="37"/>
                </a:cxn>
                <a:cxn ang="0">
                  <a:pos x="140" y="54"/>
                </a:cxn>
                <a:cxn ang="0">
                  <a:pos x="161" y="65"/>
                </a:cxn>
                <a:cxn ang="0">
                  <a:pos x="177" y="76"/>
                </a:cxn>
                <a:cxn ang="0">
                  <a:pos x="186" y="65"/>
                </a:cxn>
                <a:cxn ang="0">
                  <a:pos x="186" y="25"/>
                </a:cxn>
                <a:cxn ang="0">
                  <a:pos x="219" y="11"/>
                </a:cxn>
                <a:cxn ang="0">
                  <a:pos x="241" y="11"/>
                </a:cxn>
                <a:cxn ang="0">
                  <a:pos x="241" y="25"/>
                </a:cxn>
                <a:cxn ang="0">
                  <a:pos x="275" y="37"/>
                </a:cxn>
                <a:cxn ang="0">
                  <a:pos x="275" y="76"/>
                </a:cxn>
                <a:cxn ang="0">
                  <a:pos x="275" y="112"/>
                </a:cxn>
                <a:cxn ang="0">
                  <a:pos x="284" y="268"/>
                </a:cxn>
              </a:cxnLst>
              <a:rect l="0" t="0" r="r" b="b"/>
              <a:pathLst>
                <a:path w="284" h="333">
                  <a:moveTo>
                    <a:pt x="284" y="268"/>
                  </a:moveTo>
                  <a:lnTo>
                    <a:pt x="284" y="322"/>
                  </a:lnTo>
                  <a:lnTo>
                    <a:pt x="263" y="322"/>
                  </a:lnTo>
                  <a:lnTo>
                    <a:pt x="263" y="333"/>
                  </a:lnTo>
                  <a:lnTo>
                    <a:pt x="131" y="246"/>
                  </a:lnTo>
                  <a:lnTo>
                    <a:pt x="97" y="246"/>
                  </a:lnTo>
                  <a:lnTo>
                    <a:pt x="86" y="231"/>
                  </a:lnTo>
                  <a:lnTo>
                    <a:pt x="45" y="231"/>
                  </a:lnTo>
                  <a:lnTo>
                    <a:pt x="33" y="203"/>
                  </a:lnTo>
                  <a:lnTo>
                    <a:pt x="21" y="203"/>
                  </a:lnTo>
                  <a:lnTo>
                    <a:pt x="0" y="167"/>
                  </a:lnTo>
                  <a:lnTo>
                    <a:pt x="9" y="155"/>
                  </a:lnTo>
                  <a:lnTo>
                    <a:pt x="9" y="126"/>
                  </a:lnTo>
                  <a:lnTo>
                    <a:pt x="9" y="90"/>
                  </a:lnTo>
                  <a:lnTo>
                    <a:pt x="0" y="76"/>
                  </a:lnTo>
                  <a:lnTo>
                    <a:pt x="0" y="65"/>
                  </a:lnTo>
                  <a:lnTo>
                    <a:pt x="9" y="65"/>
                  </a:lnTo>
                  <a:lnTo>
                    <a:pt x="9" y="37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54" y="11"/>
                  </a:lnTo>
                  <a:lnTo>
                    <a:pt x="86" y="11"/>
                  </a:lnTo>
                  <a:lnTo>
                    <a:pt x="109" y="25"/>
                  </a:lnTo>
                  <a:lnTo>
                    <a:pt x="109" y="37"/>
                  </a:lnTo>
                  <a:lnTo>
                    <a:pt x="140" y="54"/>
                  </a:lnTo>
                  <a:lnTo>
                    <a:pt x="161" y="65"/>
                  </a:lnTo>
                  <a:lnTo>
                    <a:pt x="177" y="76"/>
                  </a:lnTo>
                  <a:lnTo>
                    <a:pt x="186" y="65"/>
                  </a:lnTo>
                  <a:lnTo>
                    <a:pt x="186" y="25"/>
                  </a:lnTo>
                  <a:lnTo>
                    <a:pt x="219" y="11"/>
                  </a:lnTo>
                  <a:lnTo>
                    <a:pt x="241" y="11"/>
                  </a:lnTo>
                  <a:lnTo>
                    <a:pt x="241" y="25"/>
                  </a:lnTo>
                  <a:lnTo>
                    <a:pt x="275" y="37"/>
                  </a:lnTo>
                  <a:lnTo>
                    <a:pt x="275" y="76"/>
                  </a:lnTo>
                  <a:lnTo>
                    <a:pt x="275" y="112"/>
                  </a:lnTo>
                  <a:lnTo>
                    <a:pt x="284" y="2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2" name="Freeform 94"/>
            <p:cNvSpPr>
              <a:spLocks/>
            </p:cNvSpPr>
            <p:nvPr/>
          </p:nvSpPr>
          <p:spPr bwMode="auto">
            <a:xfrm>
              <a:off x="5937219" y="3550617"/>
              <a:ext cx="523376" cy="436406"/>
            </a:xfrm>
            <a:custGeom>
              <a:avLst/>
              <a:gdLst/>
              <a:ahLst/>
              <a:cxnLst>
                <a:cxn ang="0">
                  <a:pos x="284" y="268"/>
                </a:cxn>
                <a:cxn ang="0">
                  <a:pos x="284" y="322"/>
                </a:cxn>
                <a:cxn ang="0">
                  <a:pos x="263" y="322"/>
                </a:cxn>
                <a:cxn ang="0">
                  <a:pos x="263" y="333"/>
                </a:cxn>
                <a:cxn ang="0">
                  <a:pos x="131" y="246"/>
                </a:cxn>
                <a:cxn ang="0">
                  <a:pos x="97" y="246"/>
                </a:cxn>
                <a:cxn ang="0">
                  <a:pos x="86" y="231"/>
                </a:cxn>
                <a:cxn ang="0">
                  <a:pos x="45" y="231"/>
                </a:cxn>
                <a:cxn ang="0">
                  <a:pos x="33" y="203"/>
                </a:cxn>
                <a:cxn ang="0">
                  <a:pos x="21" y="203"/>
                </a:cxn>
                <a:cxn ang="0">
                  <a:pos x="0" y="167"/>
                </a:cxn>
                <a:cxn ang="0">
                  <a:pos x="9" y="155"/>
                </a:cxn>
                <a:cxn ang="0">
                  <a:pos x="9" y="126"/>
                </a:cxn>
                <a:cxn ang="0">
                  <a:pos x="9" y="90"/>
                </a:cxn>
                <a:cxn ang="0">
                  <a:pos x="0" y="76"/>
                </a:cxn>
                <a:cxn ang="0">
                  <a:pos x="0" y="65"/>
                </a:cxn>
                <a:cxn ang="0">
                  <a:pos x="9" y="65"/>
                </a:cxn>
                <a:cxn ang="0">
                  <a:pos x="9" y="37"/>
                </a:cxn>
                <a:cxn ang="0">
                  <a:pos x="33" y="25"/>
                </a:cxn>
                <a:cxn ang="0">
                  <a:pos x="33" y="0"/>
                </a:cxn>
                <a:cxn ang="0">
                  <a:pos x="54" y="11"/>
                </a:cxn>
                <a:cxn ang="0">
                  <a:pos x="86" y="11"/>
                </a:cxn>
                <a:cxn ang="0">
                  <a:pos x="109" y="25"/>
                </a:cxn>
                <a:cxn ang="0">
                  <a:pos x="109" y="37"/>
                </a:cxn>
                <a:cxn ang="0">
                  <a:pos x="140" y="54"/>
                </a:cxn>
                <a:cxn ang="0">
                  <a:pos x="161" y="65"/>
                </a:cxn>
                <a:cxn ang="0">
                  <a:pos x="177" y="76"/>
                </a:cxn>
                <a:cxn ang="0">
                  <a:pos x="186" y="65"/>
                </a:cxn>
                <a:cxn ang="0">
                  <a:pos x="186" y="25"/>
                </a:cxn>
                <a:cxn ang="0">
                  <a:pos x="219" y="11"/>
                </a:cxn>
                <a:cxn ang="0">
                  <a:pos x="241" y="11"/>
                </a:cxn>
                <a:cxn ang="0">
                  <a:pos x="241" y="25"/>
                </a:cxn>
                <a:cxn ang="0">
                  <a:pos x="275" y="37"/>
                </a:cxn>
                <a:cxn ang="0">
                  <a:pos x="275" y="76"/>
                </a:cxn>
                <a:cxn ang="0">
                  <a:pos x="275" y="112"/>
                </a:cxn>
                <a:cxn ang="0">
                  <a:pos x="284" y="268"/>
                </a:cxn>
              </a:cxnLst>
              <a:rect l="0" t="0" r="r" b="b"/>
              <a:pathLst>
                <a:path w="284" h="333">
                  <a:moveTo>
                    <a:pt x="284" y="268"/>
                  </a:moveTo>
                  <a:lnTo>
                    <a:pt x="284" y="322"/>
                  </a:lnTo>
                  <a:lnTo>
                    <a:pt x="263" y="322"/>
                  </a:lnTo>
                  <a:lnTo>
                    <a:pt x="263" y="333"/>
                  </a:lnTo>
                  <a:lnTo>
                    <a:pt x="131" y="246"/>
                  </a:lnTo>
                  <a:lnTo>
                    <a:pt x="97" y="246"/>
                  </a:lnTo>
                  <a:lnTo>
                    <a:pt x="86" y="231"/>
                  </a:lnTo>
                  <a:lnTo>
                    <a:pt x="45" y="231"/>
                  </a:lnTo>
                  <a:lnTo>
                    <a:pt x="33" y="203"/>
                  </a:lnTo>
                  <a:lnTo>
                    <a:pt x="21" y="203"/>
                  </a:lnTo>
                  <a:lnTo>
                    <a:pt x="0" y="167"/>
                  </a:lnTo>
                  <a:lnTo>
                    <a:pt x="9" y="155"/>
                  </a:lnTo>
                  <a:lnTo>
                    <a:pt x="9" y="126"/>
                  </a:lnTo>
                  <a:lnTo>
                    <a:pt x="9" y="90"/>
                  </a:lnTo>
                  <a:lnTo>
                    <a:pt x="0" y="76"/>
                  </a:lnTo>
                  <a:lnTo>
                    <a:pt x="0" y="65"/>
                  </a:lnTo>
                  <a:lnTo>
                    <a:pt x="9" y="65"/>
                  </a:lnTo>
                  <a:lnTo>
                    <a:pt x="9" y="37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54" y="11"/>
                  </a:lnTo>
                  <a:lnTo>
                    <a:pt x="86" y="11"/>
                  </a:lnTo>
                  <a:lnTo>
                    <a:pt x="109" y="25"/>
                  </a:lnTo>
                  <a:lnTo>
                    <a:pt x="109" y="37"/>
                  </a:lnTo>
                  <a:lnTo>
                    <a:pt x="140" y="54"/>
                  </a:lnTo>
                  <a:lnTo>
                    <a:pt x="161" y="65"/>
                  </a:lnTo>
                  <a:lnTo>
                    <a:pt x="177" y="76"/>
                  </a:lnTo>
                  <a:lnTo>
                    <a:pt x="186" y="65"/>
                  </a:lnTo>
                  <a:lnTo>
                    <a:pt x="186" y="25"/>
                  </a:lnTo>
                  <a:lnTo>
                    <a:pt x="219" y="11"/>
                  </a:lnTo>
                  <a:lnTo>
                    <a:pt x="241" y="11"/>
                  </a:lnTo>
                  <a:lnTo>
                    <a:pt x="241" y="25"/>
                  </a:lnTo>
                  <a:lnTo>
                    <a:pt x="275" y="37"/>
                  </a:lnTo>
                  <a:lnTo>
                    <a:pt x="275" y="76"/>
                  </a:lnTo>
                  <a:lnTo>
                    <a:pt x="275" y="112"/>
                  </a:lnTo>
                  <a:lnTo>
                    <a:pt x="284" y="26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3" name="Freeform 95"/>
            <p:cNvSpPr>
              <a:spLocks/>
            </p:cNvSpPr>
            <p:nvPr/>
          </p:nvSpPr>
          <p:spPr bwMode="auto">
            <a:xfrm>
              <a:off x="5345657" y="3433979"/>
              <a:ext cx="676336" cy="574011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308" y="0"/>
                </a:cxn>
                <a:cxn ang="0">
                  <a:pos x="308" y="10"/>
                </a:cxn>
                <a:cxn ang="0">
                  <a:pos x="308" y="53"/>
                </a:cxn>
                <a:cxn ang="0">
                  <a:pos x="290" y="76"/>
                </a:cxn>
                <a:cxn ang="0">
                  <a:pos x="299" y="101"/>
                </a:cxn>
                <a:cxn ang="0">
                  <a:pos x="321" y="115"/>
                </a:cxn>
                <a:cxn ang="0">
                  <a:pos x="321" y="155"/>
                </a:cxn>
                <a:cxn ang="0">
                  <a:pos x="321" y="165"/>
                </a:cxn>
                <a:cxn ang="0">
                  <a:pos x="330" y="180"/>
                </a:cxn>
                <a:cxn ang="0">
                  <a:pos x="330" y="216"/>
                </a:cxn>
                <a:cxn ang="0">
                  <a:pos x="330" y="246"/>
                </a:cxn>
                <a:cxn ang="0">
                  <a:pos x="321" y="256"/>
                </a:cxn>
                <a:cxn ang="0">
                  <a:pos x="343" y="292"/>
                </a:cxn>
                <a:cxn ang="0">
                  <a:pos x="354" y="292"/>
                </a:cxn>
                <a:cxn ang="0">
                  <a:pos x="367" y="321"/>
                </a:cxn>
                <a:cxn ang="0">
                  <a:pos x="253" y="422"/>
                </a:cxn>
                <a:cxn ang="0">
                  <a:pos x="232" y="438"/>
                </a:cxn>
                <a:cxn ang="0">
                  <a:pos x="211" y="438"/>
                </a:cxn>
                <a:cxn ang="0">
                  <a:pos x="211" y="412"/>
                </a:cxn>
                <a:cxn ang="0">
                  <a:pos x="189" y="400"/>
                </a:cxn>
                <a:cxn ang="0">
                  <a:pos x="167" y="383"/>
                </a:cxn>
                <a:cxn ang="0">
                  <a:pos x="67" y="282"/>
                </a:cxn>
                <a:cxn ang="0">
                  <a:pos x="0" y="230"/>
                </a:cxn>
                <a:cxn ang="0">
                  <a:pos x="0" y="216"/>
                </a:cxn>
                <a:cxn ang="0">
                  <a:pos x="0" y="191"/>
                </a:cxn>
                <a:cxn ang="0">
                  <a:pos x="15" y="180"/>
                </a:cxn>
                <a:cxn ang="0">
                  <a:pos x="67" y="165"/>
                </a:cxn>
                <a:cxn ang="0">
                  <a:pos x="91" y="144"/>
                </a:cxn>
                <a:cxn ang="0">
                  <a:pos x="91" y="126"/>
                </a:cxn>
                <a:cxn ang="0">
                  <a:pos x="134" y="115"/>
                </a:cxn>
                <a:cxn ang="0">
                  <a:pos x="134" y="53"/>
                </a:cxn>
                <a:cxn ang="0">
                  <a:pos x="122" y="36"/>
                </a:cxn>
                <a:cxn ang="0">
                  <a:pos x="177" y="10"/>
                </a:cxn>
                <a:cxn ang="0">
                  <a:pos x="232" y="0"/>
                </a:cxn>
                <a:cxn ang="0">
                  <a:pos x="253" y="0"/>
                </a:cxn>
                <a:cxn ang="0">
                  <a:pos x="266" y="0"/>
                </a:cxn>
                <a:cxn ang="0">
                  <a:pos x="299" y="0"/>
                </a:cxn>
              </a:cxnLst>
              <a:rect l="0" t="0" r="r" b="b"/>
              <a:pathLst>
                <a:path w="367" h="438">
                  <a:moveTo>
                    <a:pt x="299" y="0"/>
                  </a:moveTo>
                  <a:lnTo>
                    <a:pt x="308" y="0"/>
                  </a:lnTo>
                  <a:lnTo>
                    <a:pt x="308" y="10"/>
                  </a:lnTo>
                  <a:lnTo>
                    <a:pt x="308" y="53"/>
                  </a:lnTo>
                  <a:lnTo>
                    <a:pt x="290" y="76"/>
                  </a:lnTo>
                  <a:lnTo>
                    <a:pt x="299" y="101"/>
                  </a:lnTo>
                  <a:lnTo>
                    <a:pt x="321" y="115"/>
                  </a:lnTo>
                  <a:lnTo>
                    <a:pt x="321" y="155"/>
                  </a:lnTo>
                  <a:lnTo>
                    <a:pt x="321" y="165"/>
                  </a:lnTo>
                  <a:lnTo>
                    <a:pt x="330" y="180"/>
                  </a:lnTo>
                  <a:lnTo>
                    <a:pt x="330" y="216"/>
                  </a:lnTo>
                  <a:lnTo>
                    <a:pt x="330" y="246"/>
                  </a:lnTo>
                  <a:lnTo>
                    <a:pt x="321" y="256"/>
                  </a:lnTo>
                  <a:lnTo>
                    <a:pt x="343" y="292"/>
                  </a:lnTo>
                  <a:lnTo>
                    <a:pt x="354" y="292"/>
                  </a:lnTo>
                  <a:lnTo>
                    <a:pt x="367" y="321"/>
                  </a:lnTo>
                  <a:lnTo>
                    <a:pt x="253" y="422"/>
                  </a:lnTo>
                  <a:lnTo>
                    <a:pt x="232" y="438"/>
                  </a:lnTo>
                  <a:lnTo>
                    <a:pt x="211" y="438"/>
                  </a:lnTo>
                  <a:lnTo>
                    <a:pt x="211" y="412"/>
                  </a:lnTo>
                  <a:lnTo>
                    <a:pt x="189" y="400"/>
                  </a:lnTo>
                  <a:lnTo>
                    <a:pt x="167" y="383"/>
                  </a:lnTo>
                  <a:lnTo>
                    <a:pt x="67" y="282"/>
                  </a:lnTo>
                  <a:lnTo>
                    <a:pt x="0" y="230"/>
                  </a:lnTo>
                  <a:lnTo>
                    <a:pt x="0" y="216"/>
                  </a:lnTo>
                  <a:lnTo>
                    <a:pt x="0" y="191"/>
                  </a:lnTo>
                  <a:lnTo>
                    <a:pt x="15" y="180"/>
                  </a:lnTo>
                  <a:lnTo>
                    <a:pt x="67" y="165"/>
                  </a:lnTo>
                  <a:lnTo>
                    <a:pt x="91" y="144"/>
                  </a:lnTo>
                  <a:lnTo>
                    <a:pt x="91" y="126"/>
                  </a:lnTo>
                  <a:lnTo>
                    <a:pt x="134" y="115"/>
                  </a:lnTo>
                  <a:lnTo>
                    <a:pt x="134" y="53"/>
                  </a:lnTo>
                  <a:lnTo>
                    <a:pt x="122" y="36"/>
                  </a:lnTo>
                  <a:lnTo>
                    <a:pt x="177" y="10"/>
                  </a:lnTo>
                  <a:lnTo>
                    <a:pt x="232" y="0"/>
                  </a:lnTo>
                  <a:lnTo>
                    <a:pt x="253" y="0"/>
                  </a:lnTo>
                  <a:lnTo>
                    <a:pt x="266" y="0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6445854" y="3600417"/>
              <a:ext cx="361203" cy="302732"/>
            </a:xfrm>
            <a:custGeom>
              <a:avLst/>
              <a:gdLst/>
              <a:ahLst/>
              <a:cxnLst>
                <a:cxn ang="0">
                  <a:pos x="161" y="17"/>
                </a:cxn>
                <a:cxn ang="0">
                  <a:pos x="177" y="53"/>
                </a:cxn>
                <a:cxn ang="0">
                  <a:pos x="161" y="89"/>
                </a:cxn>
                <a:cxn ang="0">
                  <a:pos x="152" y="75"/>
                </a:cxn>
                <a:cxn ang="0">
                  <a:pos x="131" y="39"/>
                </a:cxn>
                <a:cxn ang="0">
                  <a:pos x="140" y="64"/>
                </a:cxn>
                <a:cxn ang="0">
                  <a:pos x="196" y="184"/>
                </a:cxn>
                <a:cxn ang="0">
                  <a:pos x="196" y="209"/>
                </a:cxn>
                <a:cxn ang="0">
                  <a:pos x="177" y="231"/>
                </a:cxn>
                <a:cxn ang="0">
                  <a:pos x="152" y="231"/>
                </a:cxn>
                <a:cxn ang="0">
                  <a:pos x="8" y="231"/>
                </a:cxn>
                <a:cxn ang="0">
                  <a:pos x="0" y="75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75" y="17"/>
                </a:cxn>
                <a:cxn ang="0">
                  <a:pos x="109" y="0"/>
                </a:cxn>
                <a:cxn ang="0">
                  <a:pos x="119" y="0"/>
                </a:cxn>
                <a:cxn ang="0">
                  <a:pos x="119" y="17"/>
                </a:cxn>
                <a:cxn ang="0">
                  <a:pos x="131" y="17"/>
                </a:cxn>
                <a:cxn ang="0">
                  <a:pos x="140" y="17"/>
                </a:cxn>
                <a:cxn ang="0">
                  <a:pos x="161" y="17"/>
                </a:cxn>
              </a:cxnLst>
              <a:rect l="0" t="0" r="r" b="b"/>
              <a:pathLst>
                <a:path w="196" h="231">
                  <a:moveTo>
                    <a:pt x="161" y="17"/>
                  </a:moveTo>
                  <a:lnTo>
                    <a:pt x="177" y="53"/>
                  </a:lnTo>
                  <a:lnTo>
                    <a:pt x="161" y="89"/>
                  </a:lnTo>
                  <a:lnTo>
                    <a:pt x="152" y="75"/>
                  </a:lnTo>
                  <a:lnTo>
                    <a:pt x="131" y="39"/>
                  </a:lnTo>
                  <a:lnTo>
                    <a:pt x="140" y="64"/>
                  </a:lnTo>
                  <a:lnTo>
                    <a:pt x="196" y="184"/>
                  </a:lnTo>
                  <a:lnTo>
                    <a:pt x="196" y="209"/>
                  </a:lnTo>
                  <a:lnTo>
                    <a:pt x="177" y="231"/>
                  </a:lnTo>
                  <a:lnTo>
                    <a:pt x="152" y="231"/>
                  </a:lnTo>
                  <a:lnTo>
                    <a:pt x="8" y="231"/>
                  </a:lnTo>
                  <a:lnTo>
                    <a:pt x="0" y="75"/>
                  </a:lnTo>
                  <a:lnTo>
                    <a:pt x="0" y="3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5" y="17"/>
                  </a:lnTo>
                  <a:lnTo>
                    <a:pt x="109" y="0"/>
                  </a:lnTo>
                  <a:lnTo>
                    <a:pt x="119" y="0"/>
                  </a:lnTo>
                  <a:lnTo>
                    <a:pt x="119" y="17"/>
                  </a:lnTo>
                  <a:lnTo>
                    <a:pt x="131" y="17"/>
                  </a:lnTo>
                  <a:lnTo>
                    <a:pt x="140" y="17"/>
                  </a:lnTo>
                  <a:lnTo>
                    <a:pt x="161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6445854" y="3600417"/>
              <a:ext cx="361203" cy="302732"/>
            </a:xfrm>
            <a:custGeom>
              <a:avLst/>
              <a:gdLst/>
              <a:ahLst/>
              <a:cxnLst>
                <a:cxn ang="0">
                  <a:pos x="161" y="17"/>
                </a:cxn>
                <a:cxn ang="0">
                  <a:pos x="177" y="53"/>
                </a:cxn>
                <a:cxn ang="0">
                  <a:pos x="161" y="89"/>
                </a:cxn>
                <a:cxn ang="0">
                  <a:pos x="152" y="75"/>
                </a:cxn>
                <a:cxn ang="0">
                  <a:pos x="131" y="39"/>
                </a:cxn>
                <a:cxn ang="0">
                  <a:pos x="140" y="64"/>
                </a:cxn>
                <a:cxn ang="0">
                  <a:pos x="196" y="184"/>
                </a:cxn>
                <a:cxn ang="0">
                  <a:pos x="196" y="209"/>
                </a:cxn>
                <a:cxn ang="0">
                  <a:pos x="177" y="231"/>
                </a:cxn>
                <a:cxn ang="0">
                  <a:pos x="152" y="231"/>
                </a:cxn>
                <a:cxn ang="0">
                  <a:pos x="8" y="231"/>
                </a:cxn>
                <a:cxn ang="0">
                  <a:pos x="0" y="75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75" y="17"/>
                </a:cxn>
                <a:cxn ang="0">
                  <a:pos x="109" y="0"/>
                </a:cxn>
                <a:cxn ang="0">
                  <a:pos x="119" y="0"/>
                </a:cxn>
                <a:cxn ang="0">
                  <a:pos x="119" y="17"/>
                </a:cxn>
                <a:cxn ang="0">
                  <a:pos x="131" y="17"/>
                </a:cxn>
                <a:cxn ang="0">
                  <a:pos x="140" y="17"/>
                </a:cxn>
                <a:cxn ang="0">
                  <a:pos x="161" y="17"/>
                </a:cxn>
              </a:cxnLst>
              <a:rect l="0" t="0" r="r" b="b"/>
              <a:pathLst>
                <a:path w="196" h="231">
                  <a:moveTo>
                    <a:pt x="161" y="17"/>
                  </a:moveTo>
                  <a:lnTo>
                    <a:pt x="177" y="53"/>
                  </a:lnTo>
                  <a:lnTo>
                    <a:pt x="161" y="89"/>
                  </a:lnTo>
                  <a:lnTo>
                    <a:pt x="152" y="75"/>
                  </a:lnTo>
                  <a:lnTo>
                    <a:pt x="131" y="39"/>
                  </a:lnTo>
                  <a:lnTo>
                    <a:pt x="140" y="64"/>
                  </a:lnTo>
                  <a:lnTo>
                    <a:pt x="196" y="184"/>
                  </a:lnTo>
                  <a:lnTo>
                    <a:pt x="196" y="209"/>
                  </a:lnTo>
                  <a:lnTo>
                    <a:pt x="177" y="231"/>
                  </a:lnTo>
                  <a:lnTo>
                    <a:pt x="152" y="231"/>
                  </a:lnTo>
                  <a:lnTo>
                    <a:pt x="8" y="231"/>
                  </a:lnTo>
                  <a:lnTo>
                    <a:pt x="0" y="75"/>
                  </a:lnTo>
                  <a:lnTo>
                    <a:pt x="0" y="3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5" y="17"/>
                  </a:lnTo>
                  <a:lnTo>
                    <a:pt x="109" y="0"/>
                  </a:lnTo>
                  <a:lnTo>
                    <a:pt x="119" y="0"/>
                  </a:lnTo>
                  <a:lnTo>
                    <a:pt x="119" y="17"/>
                  </a:lnTo>
                  <a:lnTo>
                    <a:pt x="131" y="17"/>
                  </a:lnTo>
                  <a:lnTo>
                    <a:pt x="140" y="17"/>
                  </a:lnTo>
                  <a:lnTo>
                    <a:pt x="161" y="1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6742557" y="4040755"/>
              <a:ext cx="486520" cy="459995"/>
            </a:xfrm>
            <a:custGeom>
              <a:avLst/>
              <a:gdLst/>
              <a:ahLst/>
              <a:cxnLst>
                <a:cxn ang="0">
                  <a:pos x="67" y="322"/>
                </a:cxn>
                <a:cxn ang="0">
                  <a:pos x="45" y="322"/>
                </a:cxn>
                <a:cxn ang="0">
                  <a:pos x="45" y="306"/>
                </a:cxn>
                <a:cxn ang="0">
                  <a:pos x="34" y="296"/>
                </a:cxn>
                <a:cxn ang="0">
                  <a:pos x="15" y="256"/>
                </a:cxn>
                <a:cxn ang="0">
                  <a:pos x="0" y="246"/>
                </a:cxn>
                <a:cxn ang="0">
                  <a:pos x="0" y="231"/>
                </a:cxn>
                <a:cxn ang="0">
                  <a:pos x="15" y="231"/>
                </a:cxn>
                <a:cxn ang="0">
                  <a:pos x="24" y="181"/>
                </a:cxn>
                <a:cxn ang="0">
                  <a:pos x="55" y="115"/>
                </a:cxn>
                <a:cxn ang="0">
                  <a:pos x="67" y="25"/>
                </a:cxn>
                <a:cxn ang="0">
                  <a:pos x="92" y="14"/>
                </a:cxn>
                <a:cxn ang="0">
                  <a:pos x="92" y="0"/>
                </a:cxn>
                <a:cxn ang="0">
                  <a:pos x="110" y="50"/>
                </a:cxn>
                <a:cxn ang="0">
                  <a:pos x="147" y="76"/>
                </a:cxn>
                <a:cxn ang="0">
                  <a:pos x="177" y="129"/>
                </a:cxn>
                <a:cxn ang="0">
                  <a:pos x="169" y="141"/>
                </a:cxn>
                <a:cxn ang="0">
                  <a:pos x="156" y="166"/>
                </a:cxn>
                <a:cxn ang="0">
                  <a:pos x="177" y="166"/>
                </a:cxn>
                <a:cxn ang="0">
                  <a:pos x="177" y="181"/>
                </a:cxn>
                <a:cxn ang="0">
                  <a:pos x="199" y="220"/>
                </a:cxn>
                <a:cxn ang="0">
                  <a:pos x="254" y="246"/>
                </a:cxn>
                <a:cxn ang="0">
                  <a:pos x="264" y="246"/>
                </a:cxn>
                <a:cxn ang="0">
                  <a:pos x="224" y="306"/>
                </a:cxn>
                <a:cxn ang="0">
                  <a:pos x="187" y="322"/>
                </a:cxn>
                <a:cxn ang="0">
                  <a:pos x="156" y="332"/>
                </a:cxn>
                <a:cxn ang="0">
                  <a:pos x="147" y="332"/>
                </a:cxn>
                <a:cxn ang="0">
                  <a:pos x="110" y="351"/>
                </a:cxn>
                <a:cxn ang="0">
                  <a:pos x="92" y="351"/>
                </a:cxn>
                <a:cxn ang="0">
                  <a:pos x="67" y="322"/>
                </a:cxn>
              </a:cxnLst>
              <a:rect l="0" t="0" r="r" b="b"/>
              <a:pathLst>
                <a:path w="264" h="351">
                  <a:moveTo>
                    <a:pt x="67" y="322"/>
                  </a:moveTo>
                  <a:lnTo>
                    <a:pt x="45" y="322"/>
                  </a:lnTo>
                  <a:lnTo>
                    <a:pt x="45" y="306"/>
                  </a:lnTo>
                  <a:lnTo>
                    <a:pt x="34" y="296"/>
                  </a:lnTo>
                  <a:lnTo>
                    <a:pt x="15" y="256"/>
                  </a:lnTo>
                  <a:lnTo>
                    <a:pt x="0" y="246"/>
                  </a:lnTo>
                  <a:lnTo>
                    <a:pt x="0" y="231"/>
                  </a:lnTo>
                  <a:lnTo>
                    <a:pt x="15" y="231"/>
                  </a:lnTo>
                  <a:lnTo>
                    <a:pt x="24" y="181"/>
                  </a:lnTo>
                  <a:lnTo>
                    <a:pt x="55" y="115"/>
                  </a:lnTo>
                  <a:lnTo>
                    <a:pt x="67" y="25"/>
                  </a:lnTo>
                  <a:lnTo>
                    <a:pt x="92" y="14"/>
                  </a:lnTo>
                  <a:lnTo>
                    <a:pt x="92" y="0"/>
                  </a:lnTo>
                  <a:lnTo>
                    <a:pt x="110" y="50"/>
                  </a:lnTo>
                  <a:lnTo>
                    <a:pt x="147" y="76"/>
                  </a:lnTo>
                  <a:lnTo>
                    <a:pt x="177" y="129"/>
                  </a:lnTo>
                  <a:lnTo>
                    <a:pt x="169" y="141"/>
                  </a:lnTo>
                  <a:lnTo>
                    <a:pt x="156" y="166"/>
                  </a:lnTo>
                  <a:lnTo>
                    <a:pt x="177" y="166"/>
                  </a:lnTo>
                  <a:lnTo>
                    <a:pt x="177" y="181"/>
                  </a:lnTo>
                  <a:lnTo>
                    <a:pt x="199" y="220"/>
                  </a:lnTo>
                  <a:lnTo>
                    <a:pt x="254" y="246"/>
                  </a:lnTo>
                  <a:lnTo>
                    <a:pt x="264" y="246"/>
                  </a:lnTo>
                  <a:lnTo>
                    <a:pt x="224" y="306"/>
                  </a:lnTo>
                  <a:lnTo>
                    <a:pt x="187" y="322"/>
                  </a:lnTo>
                  <a:lnTo>
                    <a:pt x="156" y="332"/>
                  </a:lnTo>
                  <a:lnTo>
                    <a:pt x="147" y="332"/>
                  </a:lnTo>
                  <a:lnTo>
                    <a:pt x="110" y="351"/>
                  </a:lnTo>
                  <a:lnTo>
                    <a:pt x="92" y="351"/>
                  </a:lnTo>
                  <a:lnTo>
                    <a:pt x="67" y="3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6742557" y="4040755"/>
              <a:ext cx="486520" cy="459995"/>
            </a:xfrm>
            <a:custGeom>
              <a:avLst/>
              <a:gdLst/>
              <a:ahLst/>
              <a:cxnLst>
                <a:cxn ang="0">
                  <a:pos x="67" y="322"/>
                </a:cxn>
                <a:cxn ang="0">
                  <a:pos x="45" y="322"/>
                </a:cxn>
                <a:cxn ang="0">
                  <a:pos x="45" y="306"/>
                </a:cxn>
                <a:cxn ang="0">
                  <a:pos x="34" y="296"/>
                </a:cxn>
                <a:cxn ang="0">
                  <a:pos x="15" y="256"/>
                </a:cxn>
                <a:cxn ang="0">
                  <a:pos x="0" y="246"/>
                </a:cxn>
                <a:cxn ang="0">
                  <a:pos x="0" y="231"/>
                </a:cxn>
                <a:cxn ang="0">
                  <a:pos x="15" y="231"/>
                </a:cxn>
                <a:cxn ang="0">
                  <a:pos x="24" y="181"/>
                </a:cxn>
                <a:cxn ang="0">
                  <a:pos x="55" y="115"/>
                </a:cxn>
                <a:cxn ang="0">
                  <a:pos x="67" y="25"/>
                </a:cxn>
                <a:cxn ang="0">
                  <a:pos x="92" y="14"/>
                </a:cxn>
                <a:cxn ang="0">
                  <a:pos x="92" y="0"/>
                </a:cxn>
                <a:cxn ang="0">
                  <a:pos x="110" y="50"/>
                </a:cxn>
                <a:cxn ang="0">
                  <a:pos x="147" y="76"/>
                </a:cxn>
                <a:cxn ang="0">
                  <a:pos x="177" y="129"/>
                </a:cxn>
                <a:cxn ang="0">
                  <a:pos x="169" y="141"/>
                </a:cxn>
                <a:cxn ang="0">
                  <a:pos x="156" y="166"/>
                </a:cxn>
                <a:cxn ang="0">
                  <a:pos x="177" y="166"/>
                </a:cxn>
                <a:cxn ang="0">
                  <a:pos x="177" y="181"/>
                </a:cxn>
                <a:cxn ang="0">
                  <a:pos x="199" y="220"/>
                </a:cxn>
                <a:cxn ang="0">
                  <a:pos x="254" y="246"/>
                </a:cxn>
                <a:cxn ang="0">
                  <a:pos x="264" y="246"/>
                </a:cxn>
                <a:cxn ang="0">
                  <a:pos x="224" y="306"/>
                </a:cxn>
                <a:cxn ang="0">
                  <a:pos x="187" y="322"/>
                </a:cxn>
                <a:cxn ang="0">
                  <a:pos x="156" y="332"/>
                </a:cxn>
                <a:cxn ang="0">
                  <a:pos x="147" y="332"/>
                </a:cxn>
                <a:cxn ang="0">
                  <a:pos x="110" y="351"/>
                </a:cxn>
                <a:cxn ang="0">
                  <a:pos x="92" y="351"/>
                </a:cxn>
                <a:cxn ang="0">
                  <a:pos x="67" y="322"/>
                </a:cxn>
              </a:cxnLst>
              <a:rect l="0" t="0" r="r" b="b"/>
              <a:pathLst>
                <a:path w="264" h="351">
                  <a:moveTo>
                    <a:pt x="67" y="322"/>
                  </a:moveTo>
                  <a:lnTo>
                    <a:pt x="45" y="322"/>
                  </a:lnTo>
                  <a:lnTo>
                    <a:pt x="45" y="306"/>
                  </a:lnTo>
                  <a:lnTo>
                    <a:pt x="34" y="296"/>
                  </a:lnTo>
                  <a:lnTo>
                    <a:pt x="15" y="256"/>
                  </a:lnTo>
                  <a:lnTo>
                    <a:pt x="0" y="246"/>
                  </a:lnTo>
                  <a:lnTo>
                    <a:pt x="0" y="231"/>
                  </a:lnTo>
                  <a:lnTo>
                    <a:pt x="15" y="231"/>
                  </a:lnTo>
                  <a:lnTo>
                    <a:pt x="24" y="181"/>
                  </a:lnTo>
                  <a:lnTo>
                    <a:pt x="55" y="115"/>
                  </a:lnTo>
                  <a:lnTo>
                    <a:pt x="67" y="25"/>
                  </a:lnTo>
                  <a:lnTo>
                    <a:pt x="92" y="14"/>
                  </a:lnTo>
                  <a:lnTo>
                    <a:pt x="92" y="0"/>
                  </a:lnTo>
                  <a:lnTo>
                    <a:pt x="110" y="50"/>
                  </a:lnTo>
                  <a:lnTo>
                    <a:pt x="147" y="76"/>
                  </a:lnTo>
                  <a:lnTo>
                    <a:pt x="177" y="129"/>
                  </a:lnTo>
                  <a:lnTo>
                    <a:pt x="169" y="141"/>
                  </a:lnTo>
                  <a:lnTo>
                    <a:pt x="156" y="166"/>
                  </a:lnTo>
                  <a:lnTo>
                    <a:pt x="177" y="166"/>
                  </a:lnTo>
                  <a:lnTo>
                    <a:pt x="177" y="181"/>
                  </a:lnTo>
                  <a:lnTo>
                    <a:pt x="199" y="220"/>
                  </a:lnTo>
                  <a:lnTo>
                    <a:pt x="254" y="246"/>
                  </a:lnTo>
                  <a:lnTo>
                    <a:pt x="264" y="246"/>
                  </a:lnTo>
                  <a:lnTo>
                    <a:pt x="224" y="306"/>
                  </a:lnTo>
                  <a:lnTo>
                    <a:pt x="187" y="322"/>
                  </a:lnTo>
                  <a:lnTo>
                    <a:pt x="156" y="332"/>
                  </a:lnTo>
                  <a:lnTo>
                    <a:pt x="147" y="332"/>
                  </a:lnTo>
                  <a:lnTo>
                    <a:pt x="110" y="351"/>
                  </a:lnTo>
                  <a:lnTo>
                    <a:pt x="92" y="351"/>
                  </a:lnTo>
                  <a:lnTo>
                    <a:pt x="67" y="322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6631984" y="4478471"/>
              <a:ext cx="175073" cy="17036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5" y="0"/>
                </a:cxn>
                <a:cxn ang="0">
                  <a:pos x="95" y="54"/>
                </a:cxn>
                <a:cxn ang="0">
                  <a:pos x="76" y="90"/>
                </a:cxn>
                <a:cxn ang="0">
                  <a:pos x="76" y="130"/>
                </a:cxn>
                <a:cxn ang="0">
                  <a:pos x="39" y="130"/>
                </a:cxn>
                <a:cxn ang="0">
                  <a:pos x="9" y="130"/>
                </a:cxn>
                <a:cxn ang="0">
                  <a:pos x="0" y="130"/>
                </a:cxn>
                <a:cxn ang="0">
                  <a:pos x="9" y="90"/>
                </a:cxn>
                <a:cxn ang="0">
                  <a:pos x="18" y="64"/>
                </a:cxn>
                <a:cxn ang="0">
                  <a:pos x="30" y="54"/>
                </a:cxn>
                <a:cxn ang="0">
                  <a:pos x="18" y="39"/>
                </a:cxn>
                <a:cxn ang="0">
                  <a:pos x="18" y="18"/>
                </a:cxn>
                <a:cxn ang="0">
                  <a:pos x="39" y="18"/>
                </a:cxn>
                <a:cxn ang="0">
                  <a:pos x="76" y="0"/>
                </a:cxn>
              </a:cxnLst>
              <a:rect l="0" t="0" r="r" b="b"/>
              <a:pathLst>
                <a:path w="95" h="130">
                  <a:moveTo>
                    <a:pt x="76" y="0"/>
                  </a:moveTo>
                  <a:lnTo>
                    <a:pt x="85" y="0"/>
                  </a:lnTo>
                  <a:lnTo>
                    <a:pt x="95" y="54"/>
                  </a:lnTo>
                  <a:lnTo>
                    <a:pt x="76" y="90"/>
                  </a:lnTo>
                  <a:lnTo>
                    <a:pt x="76" y="130"/>
                  </a:lnTo>
                  <a:lnTo>
                    <a:pt x="39" y="130"/>
                  </a:lnTo>
                  <a:lnTo>
                    <a:pt x="9" y="130"/>
                  </a:lnTo>
                  <a:lnTo>
                    <a:pt x="0" y="130"/>
                  </a:lnTo>
                  <a:lnTo>
                    <a:pt x="9" y="90"/>
                  </a:lnTo>
                  <a:lnTo>
                    <a:pt x="18" y="64"/>
                  </a:lnTo>
                  <a:lnTo>
                    <a:pt x="30" y="54"/>
                  </a:lnTo>
                  <a:lnTo>
                    <a:pt x="18" y="39"/>
                  </a:lnTo>
                  <a:lnTo>
                    <a:pt x="18" y="18"/>
                  </a:lnTo>
                  <a:lnTo>
                    <a:pt x="39" y="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6631984" y="4478471"/>
              <a:ext cx="175073" cy="17036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5" y="0"/>
                </a:cxn>
                <a:cxn ang="0">
                  <a:pos x="95" y="54"/>
                </a:cxn>
                <a:cxn ang="0">
                  <a:pos x="76" y="90"/>
                </a:cxn>
                <a:cxn ang="0">
                  <a:pos x="76" y="130"/>
                </a:cxn>
                <a:cxn ang="0">
                  <a:pos x="39" y="130"/>
                </a:cxn>
                <a:cxn ang="0">
                  <a:pos x="9" y="130"/>
                </a:cxn>
                <a:cxn ang="0">
                  <a:pos x="0" y="130"/>
                </a:cxn>
                <a:cxn ang="0">
                  <a:pos x="9" y="90"/>
                </a:cxn>
                <a:cxn ang="0">
                  <a:pos x="18" y="64"/>
                </a:cxn>
                <a:cxn ang="0">
                  <a:pos x="30" y="54"/>
                </a:cxn>
                <a:cxn ang="0">
                  <a:pos x="18" y="39"/>
                </a:cxn>
                <a:cxn ang="0">
                  <a:pos x="18" y="18"/>
                </a:cxn>
                <a:cxn ang="0">
                  <a:pos x="39" y="18"/>
                </a:cxn>
                <a:cxn ang="0">
                  <a:pos x="76" y="0"/>
                </a:cxn>
              </a:cxnLst>
              <a:rect l="0" t="0" r="r" b="b"/>
              <a:pathLst>
                <a:path w="95" h="130">
                  <a:moveTo>
                    <a:pt x="76" y="0"/>
                  </a:moveTo>
                  <a:lnTo>
                    <a:pt x="85" y="0"/>
                  </a:lnTo>
                  <a:lnTo>
                    <a:pt x="95" y="54"/>
                  </a:lnTo>
                  <a:lnTo>
                    <a:pt x="76" y="90"/>
                  </a:lnTo>
                  <a:lnTo>
                    <a:pt x="76" y="130"/>
                  </a:lnTo>
                  <a:lnTo>
                    <a:pt x="39" y="130"/>
                  </a:lnTo>
                  <a:lnTo>
                    <a:pt x="9" y="130"/>
                  </a:lnTo>
                  <a:lnTo>
                    <a:pt x="0" y="130"/>
                  </a:lnTo>
                  <a:lnTo>
                    <a:pt x="9" y="90"/>
                  </a:lnTo>
                  <a:lnTo>
                    <a:pt x="18" y="64"/>
                  </a:lnTo>
                  <a:lnTo>
                    <a:pt x="30" y="54"/>
                  </a:lnTo>
                  <a:lnTo>
                    <a:pt x="18" y="39"/>
                  </a:lnTo>
                  <a:lnTo>
                    <a:pt x="18" y="18"/>
                  </a:lnTo>
                  <a:lnTo>
                    <a:pt x="39" y="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6773885" y="4464055"/>
              <a:ext cx="259846" cy="302732"/>
            </a:xfrm>
            <a:custGeom>
              <a:avLst/>
              <a:gdLst/>
              <a:ahLst/>
              <a:cxnLst>
                <a:cxn ang="0">
                  <a:pos x="76" y="206"/>
                </a:cxn>
                <a:cxn ang="0">
                  <a:pos x="94" y="231"/>
                </a:cxn>
                <a:cxn ang="0">
                  <a:pos x="116" y="191"/>
                </a:cxn>
                <a:cxn ang="0">
                  <a:pos x="116" y="166"/>
                </a:cxn>
                <a:cxn ang="0">
                  <a:pos x="116" y="180"/>
                </a:cxn>
                <a:cxn ang="0">
                  <a:pos x="141" y="155"/>
                </a:cxn>
                <a:cxn ang="0">
                  <a:pos x="131" y="129"/>
                </a:cxn>
                <a:cxn ang="0">
                  <a:pos x="131" y="50"/>
                </a:cxn>
                <a:cxn ang="0">
                  <a:pos x="141" y="10"/>
                </a:cxn>
                <a:cxn ang="0">
                  <a:pos x="131" y="10"/>
                </a:cxn>
                <a:cxn ang="0">
                  <a:pos x="94" y="28"/>
                </a:cxn>
                <a:cxn ang="0">
                  <a:pos x="76" y="28"/>
                </a:cxn>
                <a:cxn ang="0">
                  <a:pos x="51" y="0"/>
                </a:cxn>
                <a:cxn ang="0">
                  <a:pos x="30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9" y="10"/>
                </a:cxn>
                <a:cxn ang="0">
                  <a:pos x="18" y="64"/>
                </a:cxn>
                <a:cxn ang="0">
                  <a:pos x="0" y="101"/>
                </a:cxn>
                <a:cxn ang="0">
                  <a:pos x="0" y="141"/>
                </a:cxn>
                <a:cxn ang="0">
                  <a:pos x="9" y="141"/>
                </a:cxn>
                <a:cxn ang="0">
                  <a:pos x="64" y="180"/>
                </a:cxn>
                <a:cxn ang="0">
                  <a:pos x="76" y="206"/>
                </a:cxn>
              </a:cxnLst>
              <a:rect l="0" t="0" r="r" b="b"/>
              <a:pathLst>
                <a:path w="141" h="231">
                  <a:moveTo>
                    <a:pt x="76" y="206"/>
                  </a:moveTo>
                  <a:lnTo>
                    <a:pt x="94" y="231"/>
                  </a:lnTo>
                  <a:lnTo>
                    <a:pt x="116" y="191"/>
                  </a:lnTo>
                  <a:lnTo>
                    <a:pt x="116" y="166"/>
                  </a:lnTo>
                  <a:lnTo>
                    <a:pt x="116" y="180"/>
                  </a:lnTo>
                  <a:lnTo>
                    <a:pt x="141" y="155"/>
                  </a:lnTo>
                  <a:lnTo>
                    <a:pt x="131" y="129"/>
                  </a:lnTo>
                  <a:lnTo>
                    <a:pt x="131" y="50"/>
                  </a:lnTo>
                  <a:lnTo>
                    <a:pt x="141" y="10"/>
                  </a:lnTo>
                  <a:lnTo>
                    <a:pt x="131" y="10"/>
                  </a:lnTo>
                  <a:lnTo>
                    <a:pt x="94" y="28"/>
                  </a:lnTo>
                  <a:lnTo>
                    <a:pt x="76" y="28"/>
                  </a:lnTo>
                  <a:lnTo>
                    <a:pt x="51" y="0"/>
                  </a:lnTo>
                  <a:lnTo>
                    <a:pt x="30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18" y="64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9" y="141"/>
                  </a:lnTo>
                  <a:lnTo>
                    <a:pt x="64" y="180"/>
                  </a:lnTo>
                  <a:lnTo>
                    <a:pt x="76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6773885" y="4464055"/>
              <a:ext cx="259846" cy="302732"/>
            </a:xfrm>
            <a:custGeom>
              <a:avLst/>
              <a:gdLst/>
              <a:ahLst/>
              <a:cxnLst>
                <a:cxn ang="0">
                  <a:pos x="76" y="206"/>
                </a:cxn>
                <a:cxn ang="0">
                  <a:pos x="94" y="231"/>
                </a:cxn>
                <a:cxn ang="0">
                  <a:pos x="116" y="191"/>
                </a:cxn>
                <a:cxn ang="0">
                  <a:pos x="116" y="166"/>
                </a:cxn>
                <a:cxn ang="0">
                  <a:pos x="116" y="180"/>
                </a:cxn>
                <a:cxn ang="0">
                  <a:pos x="141" y="155"/>
                </a:cxn>
                <a:cxn ang="0">
                  <a:pos x="131" y="129"/>
                </a:cxn>
                <a:cxn ang="0">
                  <a:pos x="131" y="50"/>
                </a:cxn>
                <a:cxn ang="0">
                  <a:pos x="141" y="10"/>
                </a:cxn>
                <a:cxn ang="0">
                  <a:pos x="131" y="10"/>
                </a:cxn>
                <a:cxn ang="0">
                  <a:pos x="94" y="28"/>
                </a:cxn>
                <a:cxn ang="0">
                  <a:pos x="76" y="28"/>
                </a:cxn>
                <a:cxn ang="0">
                  <a:pos x="51" y="0"/>
                </a:cxn>
                <a:cxn ang="0">
                  <a:pos x="30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9" y="10"/>
                </a:cxn>
                <a:cxn ang="0">
                  <a:pos x="18" y="64"/>
                </a:cxn>
                <a:cxn ang="0">
                  <a:pos x="0" y="101"/>
                </a:cxn>
                <a:cxn ang="0">
                  <a:pos x="0" y="141"/>
                </a:cxn>
                <a:cxn ang="0">
                  <a:pos x="9" y="141"/>
                </a:cxn>
                <a:cxn ang="0">
                  <a:pos x="64" y="180"/>
                </a:cxn>
                <a:cxn ang="0">
                  <a:pos x="76" y="206"/>
                </a:cxn>
              </a:cxnLst>
              <a:rect l="0" t="0" r="r" b="b"/>
              <a:pathLst>
                <a:path w="141" h="231">
                  <a:moveTo>
                    <a:pt x="76" y="206"/>
                  </a:moveTo>
                  <a:lnTo>
                    <a:pt x="94" y="231"/>
                  </a:lnTo>
                  <a:lnTo>
                    <a:pt x="116" y="191"/>
                  </a:lnTo>
                  <a:lnTo>
                    <a:pt x="116" y="166"/>
                  </a:lnTo>
                  <a:lnTo>
                    <a:pt x="116" y="180"/>
                  </a:lnTo>
                  <a:lnTo>
                    <a:pt x="141" y="155"/>
                  </a:lnTo>
                  <a:lnTo>
                    <a:pt x="131" y="129"/>
                  </a:lnTo>
                  <a:lnTo>
                    <a:pt x="131" y="50"/>
                  </a:lnTo>
                  <a:lnTo>
                    <a:pt x="141" y="10"/>
                  </a:lnTo>
                  <a:lnTo>
                    <a:pt x="131" y="10"/>
                  </a:lnTo>
                  <a:lnTo>
                    <a:pt x="94" y="28"/>
                  </a:lnTo>
                  <a:lnTo>
                    <a:pt x="76" y="28"/>
                  </a:lnTo>
                  <a:lnTo>
                    <a:pt x="51" y="0"/>
                  </a:lnTo>
                  <a:lnTo>
                    <a:pt x="30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18" y="64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9" y="141"/>
                  </a:lnTo>
                  <a:lnTo>
                    <a:pt x="64" y="180"/>
                  </a:lnTo>
                  <a:lnTo>
                    <a:pt x="76" y="20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6631984" y="4650150"/>
              <a:ext cx="353833" cy="33549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76" y="0"/>
                </a:cxn>
                <a:cxn ang="0">
                  <a:pos x="85" y="0"/>
                </a:cxn>
                <a:cxn ang="0">
                  <a:pos x="140" y="39"/>
                </a:cxn>
                <a:cxn ang="0">
                  <a:pos x="152" y="64"/>
                </a:cxn>
                <a:cxn ang="0">
                  <a:pos x="170" y="89"/>
                </a:cxn>
                <a:cxn ang="0">
                  <a:pos x="162" y="115"/>
                </a:cxn>
                <a:cxn ang="0">
                  <a:pos x="182" y="143"/>
                </a:cxn>
                <a:cxn ang="0">
                  <a:pos x="170" y="194"/>
                </a:cxn>
                <a:cxn ang="0">
                  <a:pos x="182" y="215"/>
                </a:cxn>
                <a:cxn ang="0">
                  <a:pos x="192" y="234"/>
                </a:cxn>
                <a:cxn ang="0">
                  <a:pos x="170" y="244"/>
                </a:cxn>
                <a:cxn ang="0">
                  <a:pos x="115" y="256"/>
                </a:cxn>
                <a:cxn ang="0">
                  <a:pos x="94" y="256"/>
                </a:cxn>
                <a:cxn ang="0">
                  <a:pos x="85" y="215"/>
                </a:cxn>
                <a:cxn ang="0">
                  <a:pos x="76" y="205"/>
                </a:cxn>
                <a:cxn ang="0">
                  <a:pos x="60" y="205"/>
                </a:cxn>
                <a:cxn ang="0">
                  <a:pos x="30" y="179"/>
                </a:cxn>
                <a:cxn ang="0">
                  <a:pos x="18" y="179"/>
                </a:cxn>
                <a:cxn ang="0">
                  <a:pos x="18" y="169"/>
                </a:cxn>
                <a:cxn ang="0">
                  <a:pos x="0" y="125"/>
                </a:cxn>
                <a:cxn ang="0">
                  <a:pos x="0" y="79"/>
                </a:cxn>
                <a:cxn ang="0">
                  <a:pos x="18" y="50"/>
                </a:cxn>
                <a:cxn ang="0">
                  <a:pos x="18" y="24"/>
                </a:cxn>
                <a:cxn ang="0">
                  <a:pos x="18" y="14"/>
                </a:cxn>
                <a:cxn ang="0">
                  <a:pos x="9" y="0"/>
                </a:cxn>
              </a:cxnLst>
              <a:rect l="0" t="0" r="r" b="b"/>
              <a:pathLst>
                <a:path w="192" h="256">
                  <a:moveTo>
                    <a:pt x="9" y="0"/>
                  </a:moveTo>
                  <a:lnTo>
                    <a:pt x="3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140" y="39"/>
                  </a:lnTo>
                  <a:lnTo>
                    <a:pt x="152" y="64"/>
                  </a:lnTo>
                  <a:lnTo>
                    <a:pt x="170" y="89"/>
                  </a:lnTo>
                  <a:lnTo>
                    <a:pt x="162" y="115"/>
                  </a:lnTo>
                  <a:lnTo>
                    <a:pt x="182" y="143"/>
                  </a:lnTo>
                  <a:lnTo>
                    <a:pt x="170" y="194"/>
                  </a:lnTo>
                  <a:lnTo>
                    <a:pt x="182" y="215"/>
                  </a:lnTo>
                  <a:lnTo>
                    <a:pt x="192" y="234"/>
                  </a:lnTo>
                  <a:lnTo>
                    <a:pt x="170" y="244"/>
                  </a:lnTo>
                  <a:lnTo>
                    <a:pt x="115" y="256"/>
                  </a:lnTo>
                  <a:lnTo>
                    <a:pt x="94" y="256"/>
                  </a:lnTo>
                  <a:lnTo>
                    <a:pt x="85" y="215"/>
                  </a:lnTo>
                  <a:lnTo>
                    <a:pt x="76" y="205"/>
                  </a:lnTo>
                  <a:lnTo>
                    <a:pt x="60" y="205"/>
                  </a:lnTo>
                  <a:lnTo>
                    <a:pt x="30" y="179"/>
                  </a:lnTo>
                  <a:lnTo>
                    <a:pt x="18" y="179"/>
                  </a:lnTo>
                  <a:lnTo>
                    <a:pt x="18" y="169"/>
                  </a:lnTo>
                  <a:lnTo>
                    <a:pt x="0" y="125"/>
                  </a:lnTo>
                  <a:lnTo>
                    <a:pt x="0" y="79"/>
                  </a:lnTo>
                  <a:lnTo>
                    <a:pt x="18" y="50"/>
                  </a:lnTo>
                  <a:lnTo>
                    <a:pt x="18" y="24"/>
                  </a:lnTo>
                  <a:lnTo>
                    <a:pt x="18" y="14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3" name="Freeform 462"/>
            <p:cNvSpPr>
              <a:spLocks/>
            </p:cNvSpPr>
            <p:nvPr/>
          </p:nvSpPr>
          <p:spPr bwMode="auto">
            <a:xfrm>
              <a:off x="6631984" y="4650150"/>
              <a:ext cx="353833" cy="33549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76" y="0"/>
                </a:cxn>
                <a:cxn ang="0">
                  <a:pos x="85" y="0"/>
                </a:cxn>
                <a:cxn ang="0">
                  <a:pos x="140" y="39"/>
                </a:cxn>
                <a:cxn ang="0">
                  <a:pos x="152" y="64"/>
                </a:cxn>
                <a:cxn ang="0">
                  <a:pos x="170" y="89"/>
                </a:cxn>
                <a:cxn ang="0">
                  <a:pos x="162" y="115"/>
                </a:cxn>
                <a:cxn ang="0">
                  <a:pos x="182" y="143"/>
                </a:cxn>
                <a:cxn ang="0">
                  <a:pos x="170" y="194"/>
                </a:cxn>
                <a:cxn ang="0">
                  <a:pos x="182" y="215"/>
                </a:cxn>
                <a:cxn ang="0">
                  <a:pos x="192" y="234"/>
                </a:cxn>
                <a:cxn ang="0">
                  <a:pos x="170" y="244"/>
                </a:cxn>
                <a:cxn ang="0">
                  <a:pos x="115" y="256"/>
                </a:cxn>
                <a:cxn ang="0">
                  <a:pos x="94" y="256"/>
                </a:cxn>
                <a:cxn ang="0">
                  <a:pos x="85" y="215"/>
                </a:cxn>
                <a:cxn ang="0">
                  <a:pos x="76" y="205"/>
                </a:cxn>
                <a:cxn ang="0">
                  <a:pos x="60" y="205"/>
                </a:cxn>
                <a:cxn ang="0">
                  <a:pos x="30" y="179"/>
                </a:cxn>
                <a:cxn ang="0">
                  <a:pos x="18" y="179"/>
                </a:cxn>
                <a:cxn ang="0">
                  <a:pos x="18" y="169"/>
                </a:cxn>
                <a:cxn ang="0">
                  <a:pos x="0" y="125"/>
                </a:cxn>
                <a:cxn ang="0">
                  <a:pos x="0" y="79"/>
                </a:cxn>
                <a:cxn ang="0">
                  <a:pos x="18" y="50"/>
                </a:cxn>
                <a:cxn ang="0">
                  <a:pos x="18" y="24"/>
                </a:cxn>
                <a:cxn ang="0">
                  <a:pos x="18" y="14"/>
                </a:cxn>
                <a:cxn ang="0">
                  <a:pos x="9" y="0"/>
                </a:cxn>
              </a:cxnLst>
              <a:rect l="0" t="0" r="r" b="b"/>
              <a:pathLst>
                <a:path w="192" h="256">
                  <a:moveTo>
                    <a:pt x="9" y="0"/>
                  </a:moveTo>
                  <a:lnTo>
                    <a:pt x="3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140" y="39"/>
                  </a:lnTo>
                  <a:lnTo>
                    <a:pt x="152" y="64"/>
                  </a:lnTo>
                  <a:lnTo>
                    <a:pt x="170" y="89"/>
                  </a:lnTo>
                  <a:lnTo>
                    <a:pt x="162" y="115"/>
                  </a:lnTo>
                  <a:lnTo>
                    <a:pt x="182" y="143"/>
                  </a:lnTo>
                  <a:lnTo>
                    <a:pt x="170" y="194"/>
                  </a:lnTo>
                  <a:lnTo>
                    <a:pt x="182" y="215"/>
                  </a:lnTo>
                  <a:lnTo>
                    <a:pt x="192" y="234"/>
                  </a:lnTo>
                  <a:lnTo>
                    <a:pt x="170" y="244"/>
                  </a:lnTo>
                  <a:lnTo>
                    <a:pt x="115" y="256"/>
                  </a:lnTo>
                  <a:lnTo>
                    <a:pt x="94" y="256"/>
                  </a:lnTo>
                  <a:lnTo>
                    <a:pt x="85" y="215"/>
                  </a:lnTo>
                  <a:lnTo>
                    <a:pt x="76" y="205"/>
                  </a:lnTo>
                  <a:lnTo>
                    <a:pt x="60" y="205"/>
                  </a:lnTo>
                  <a:lnTo>
                    <a:pt x="30" y="179"/>
                  </a:lnTo>
                  <a:lnTo>
                    <a:pt x="18" y="179"/>
                  </a:lnTo>
                  <a:lnTo>
                    <a:pt x="18" y="169"/>
                  </a:lnTo>
                  <a:lnTo>
                    <a:pt x="0" y="125"/>
                  </a:lnTo>
                  <a:lnTo>
                    <a:pt x="0" y="79"/>
                  </a:lnTo>
                  <a:lnTo>
                    <a:pt x="18" y="50"/>
                  </a:lnTo>
                  <a:lnTo>
                    <a:pt x="18" y="24"/>
                  </a:lnTo>
                  <a:lnTo>
                    <a:pt x="18" y="14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6361082" y="4872939"/>
              <a:ext cx="412805" cy="318459"/>
            </a:xfrm>
            <a:custGeom>
              <a:avLst/>
              <a:gdLst/>
              <a:ahLst/>
              <a:cxnLst>
                <a:cxn ang="0">
                  <a:pos x="131" y="192"/>
                </a:cxn>
                <a:cxn ang="0">
                  <a:pos x="156" y="180"/>
                </a:cxn>
                <a:cxn ang="0">
                  <a:pos x="156" y="166"/>
                </a:cxn>
                <a:cxn ang="0">
                  <a:pos x="208" y="141"/>
                </a:cxn>
                <a:cxn ang="0">
                  <a:pos x="199" y="141"/>
                </a:cxn>
                <a:cxn ang="0">
                  <a:pos x="208" y="101"/>
                </a:cxn>
                <a:cxn ang="0">
                  <a:pos x="208" y="86"/>
                </a:cxn>
                <a:cxn ang="0">
                  <a:pos x="224" y="65"/>
                </a:cxn>
                <a:cxn ang="0">
                  <a:pos x="208" y="36"/>
                </a:cxn>
                <a:cxn ang="0">
                  <a:pos x="178" y="10"/>
                </a:cxn>
                <a:cxn ang="0">
                  <a:pos x="165" y="10"/>
                </a:cxn>
                <a:cxn ang="0">
                  <a:pos x="165" y="0"/>
                </a:cxn>
                <a:cxn ang="0">
                  <a:pos x="156" y="0"/>
                </a:cxn>
                <a:cxn ang="0">
                  <a:pos x="131" y="10"/>
                </a:cxn>
                <a:cxn ang="0">
                  <a:pos x="131" y="24"/>
                </a:cxn>
                <a:cxn ang="0">
                  <a:pos x="122" y="86"/>
                </a:cxn>
                <a:cxn ang="0">
                  <a:pos x="131" y="101"/>
                </a:cxn>
                <a:cxn ang="0">
                  <a:pos x="147" y="101"/>
                </a:cxn>
                <a:cxn ang="0">
                  <a:pos x="147" y="127"/>
                </a:cxn>
                <a:cxn ang="0">
                  <a:pos x="122" y="112"/>
                </a:cxn>
                <a:cxn ang="0">
                  <a:pos x="89" y="86"/>
                </a:cxn>
                <a:cxn ang="0">
                  <a:pos x="79" y="86"/>
                </a:cxn>
                <a:cxn ang="0">
                  <a:pos x="46" y="65"/>
                </a:cxn>
                <a:cxn ang="0">
                  <a:pos x="34" y="112"/>
                </a:cxn>
                <a:cxn ang="0">
                  <a:pos x="46" y="112"/>
                </a:cxn>
                <a:cxn ang="0">
                  <a:pos x="0" y="127"/>
                </a:cxn>
                <a:cxn ang="0">
                  <a:pos x="0" y="202"/>
                </a:cxn>
                <a:cxn ang="0">
                  <a:pos x="24" y="231"/>
                </a:cxn>
                <a:cxn ang="0">
                  <a:pos x="34" y="231"/>
                </a:cxn>
                <a:cxn ang="0">
                  <a:pos x="54" y="243"/>
                </a:cxn>
                <a:cxn ang="0">
                  <a:pos x="89" y="243"/>
                </a:cxn>
                <a:cxn ang="0">
                  <a:pos x="122" y="202"/>
                </a:cxn>
                <a:cxn ang="0">
                  <a:pos x="131" y="192"/>
                </a:cxn>
              </a:cxnLst>
              <a:rect l="0" t="0" r="r" b="b"/>
              <a:pathLst>
                <a:path w="224" h="243">
                  <a:moveTo>
                    <a:pt x="131" y="192"/>
                  </a:moveTo>
                  <a:lnTo>
                    <a:pt x="156" y="180"/>
                  </a:lnTo>
                  <a:lnTo>
                    <a:pt x="156" y="166"/>
                  </a:lnTo>
                  <a:lnTo>
                    <a:pt x="208" y="141"/>
                  </a:lnTo>
                  <a:lnTo>
                    <a:pt x="199" y="141"/>
                  </a:lnTo>
                  <a:lnTo>
                    <a:pt x="208" y="101"/>
                  </a:lnTo>
                  <a:lnTo>
                    <a:pt x="208" y="86"/>
                  </a:lnTo>
                  <a:lnTo>
                    <a:pt x="224" y="65"/>
                  </a:lnTo>
                  <a:lnTo>
                    <a:pt x="208" y="36"/>
                  </a:lnTo>
                  <a:lnTo>
                    <a:pt x="178" y="10"/>
                  </a:lnTo>
                  <a:lnTo>
                    <a:pt x="165" y="1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31" y="10"/>
                  </a:lnTo>
                  <a:lnTo>
                    <a:pt x="131" y="24"/>
                  </a:lnTo>
                  <a:lnTo>
                    <a:pt x="122" y="86"/>
                  </a:lnTo>
                  <a:lnTo>
                    <a:pt x="131" y="101"/>
                  </a:lnTo>
                  <a:lnTo>
                    <a:pt x="147" y="101"/>
                  </a:lnTo>
                  <a:lnTo>
                    <a:pt x="147" y="127"/>
                  </a:lnTo>
                  <a:lnTo>
                    <a:pt x="122" y="112"/>
                  </a:lnTo>
                  <a:lnTo>
                    <a:pt x="89" y="86"/>
                  </a:lnTo>
                  <a:lnTo>
                    <a:pt x="79" y="86"/>
                  </a:lnTo>
                  <a:lnTo>
                    <a:pt x="46" y="65"/>
                  </a:lnTo>
                  <a:lnTo>
                    <a:pt x="34" y="112"/>
                  </a:lnTo>
                  <a:lnTo>
                    <a:pt x="46" y="112"/>
                  </a:lnTo>
                  <a:lnTo>
                    <a:pt x="0" y="127"/>
                  </a:lnTo>
                  <a:lnTo>
                    <a:pt x="0" y="202"/>
                  </a:lnTo>
                  <a:lnTo>
                    <a:pt x="24" y="231"/>
                  </a:lnTo>
                  <a:lnTo>
                    <a:pt x="34" y="231"/>
                  </a:lnTo>
                  <a:lnTo>
                    <a:pt x="54" y="243"/>
                  </a:lnTo>
                  <a:lnTo>
                    <a:pt x="89" y="243"/>
                  </a:lnTo>
                  <a:lnTo>
                    <a:pt x="122" y="202"/>
                  </a:lnTo>
                  <a:lnTo>
                    <a:pt x="131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6361082" y="4872939"/>
              <a:ext cx="412805" cy="318459"/>
            </a:xfrm>
            <a:custGeom>
              <a:avLst/>
              <a:gdLst/>
              <a:ahLst/>
              <a:cxnLst>
                <a:cxn ang="0">
                  <a:pos x="131" y="192"/>
                </a:cxn>
                <a:cxn ang="0">
                  <a:pos x="156" y="180"/>
                </a:cxn>
                <a:cxn ang="0">
                  <a:pos x="156" y="166"/>
                </a:cxn>
                <a:cxn ang="0">
                  <a:pos x="208" y="141"/>
                </a:cxn>
                <a:cxn ang="0">
                  <a:pos x="199" y="141"/>
                </a:cxn>
                <a:cxn ang="0">
                  <a:pos x="208" y="101"/>
                </a:cxn>
                <a:cxn ang="0">
                  <a:pos x="208" y="86"/>
                </a:cxn>
                <a:cxn ang="0">
                  <a:pos x="224" y="65"/>
                </a:cxn>
                <a:cxn ang="0">
                  <a:pos x="208" y="36"/>
                </a:cxn>
                <a:cxn ang="0">
                  <a:pos x="178" y="10"/>
                </a:cxn>
                <a:cxn ang="0">
                  <a:pos x="165" y="10"/>
                </a:cxn>
                <a:cxn ang="0">
                  <a:pos x="165" y="0"/>
                </a:cxn>
                <a:cxn ang="0">
                  <a:pos x="156" y="0"/>
                </a:cxn>
                <a:cxn ang="0">
                  <a:pos x="131" y="10"/>
                </a:cxn>
                <a:cxn ang="0">
                  <a:pos x="131" y="24"/>
                </a:cxn>
                <a:cxn ang="0">
                  <a:pos x="122" y="86"/>
                </a:cxn>
                <a:cxn ang="0">
                  <a:pos x="131" y="101"/>
                </a:cxn>
                <a:cxn ang="0">
                  <a:pos x="147" y="101"/>
                </a:cxn>
                <a:cxn ang="0">
                  <a:pos x="147" y="127"/>
                </a:cxn>
                <a:cxn ang="0">
                  <a:pos x="122" y="112"/>
                </a:cxn>
                <a:cxn ang="0">
                  <a:pos x="89" y="86"/>
                </a:cxn>
                <a:cxn ang="0">
                  <a:pos x="79" y="86"/>
                </a:cxn>
                <a:cxn ang="0">
                  <a:pos x="46" y="65"/>
                </a:cxn>
                <a:cxn ang="0">
                  <a:pos x="34" y="112"/>
                </a:cxn>
                <a:cxn ang="0">
                  <a:pos x="46" y="112"/>
                </a:cxn>
                <a:cxn ang="0">
                  <a:pos x="0" y="127"/>
                </a:cxn>
                <a:cxn ang="0">
                  <a:pos x="0" y="202"/>
                </a:cxn>
                <a:cxn ang="0">
                  <a:pos x="24" y="231"/>
                </a:cxn>
                <a:cxn ang="0">
                  <a:pos x="34" y="231"/>
                </a:cxn>
                <a:cxn ang="0">
                  <a:pos x="54" y="243"/>
                </a:cxn>
                <a:cxn ang="0">
                  <a:pos x="89" y="243"/>
                </a:cxn>
                <a:cxn ang="0">
                  <a:pos x="122" y="202"/>
                </a:cxn>
                <a:cxn ang="0">
                  <a:pos x="131" y="192"/>
                </a:cxn>
              </a:cxnLst>
              <a:rect l="0" t="0" r="r" b="b"/>
              <a:pathLst>
                <a:path w="224" h="243">
                  <a:moveTo>
                    <a:pt x="131" y="192"/>
                  </a:moveTo>
                  <a:lnTo>
                    <a:pt x="156" y="180"/>
                  </a:lnTo>
                  <a:lnTo>
                    <a:pt x="156" y="166"/>
                  </a:lnTo>
                  <a:lnTo>
                    <a:pt x="208" y="141"/>
                  </a:lnTo>
                  <a:lnTo>
                    <a:pt x="199" y="141"/>
                  </a:lnTo>
                  <a:lnTo>
                    <a:pt x="208" y="101"/>
                  </a:lnTo>
                  <a:lnTo>
                    <a:pt x="208" y="86"/>
                  </a:lnTo>
                  <a:lnTo>
                    <a:pt x="224" y="65"/>
                  </a:lnTo>
                  <a:lnTo>
                    <a:pt x="208" y="36"/>
                  </a:lnTo>
                  <a:lnTo>
                    <a:pt x="178" y="10"/>
                  </a:lnTo>
                  <a:lnTo>
                    <a:pt x="165" y="1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31" y="10"/>
                  </a:lnTo>
                  <a:lnTo>
                    <a:pt x="131" y="24"/>
                  </a:lnTo>
                  <a:lnTo>
                    <a:pt x="122" y="86"/>
                  </a:lnTo>
                  <a:lnTo>
                    <a:pt x="131" y="101"/>
                  </a:lnTo>
                  <a:lnTo>
                    <a:pt x="147" y="101"/>
                  </a:lnTo>
                  <a:lnTo>
                    <a:pt x="147" y="127"/>
                  </a:lnTo>
                  <a:lnTo>
                    <a:pt x="122" y="112"/>
                  </a:lnTo>
                  <a:lnTo>
                    <a:pt x="89" y="86"/>
                  </a:lnTo>
                  <a:lnTo>
                    <a:pt x="79" y="86"/>
                  </a:lnTo>
                  <a:lnTo>
                    <a:pt x="46" y="65"/>
                  </a:lnTo>
                  <a:lnTo>
                    <a:pt x="34" y="112"/>
                  </a:lnTo>
                  <a:lnTo>
                    <a:pt x="46" y="112"/>
                  </a:lnTo>
                  <a:lnTo>
                    <a:pt x="0" y="127"/>
                  </a:lnTo>
                  <a:lnTo>
                    <a:pt x="0" y="202"/>
                  </a:lnTo>
                  <a:lnTo>
                    <a:pt x="24" y="231"/>
                  </a:lnTo>
                  <a:lnTo>
                    <a:pt x="34" y="231"/>
                  </a:lnTo>
                  <a:lnTo>
                    <a:pt x="54" y="243"/>
                  </a:lnTo>
                  <a:lnTo>
                    <a:pt x="89" y="243"/>
                  </a:lnTo>
                  <a:lnTo>
                    <a:pt x="122" y="202"/>
                  </a:lnTo>
                  <a:lnTo>
                    <a:pt x="131" y="192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6648570" y="4958123"/>
              <a:ext cx="337246" cy="501932"/>
            </a:xfrm>
            <a:custGeom>
              <a:avLst/>
              <a:gdLst/>
              <a:ahLst/>
              <a:cxnLst>
                <a:cxn ang="0">
                  <a:pos x="21" y="383"/>
                </a:cxn>
                <a:cxn ang="0">
                  <a:pos x="21" y="371"/>
                </a:cxn>
                <a:cxn ang="0">
                  <a:pos x="9" y="292"/>
                </a:cxn>
                <a:cxn ang="0">
                  <a:pos x="42" y="227"/>
                </a:cxn>
                <a:cxn ang="0">
                  <a:pos x="42" y="165"/>
                </a:cxn>
                <a:cxn ang="0">
                  <a:pos x="42" y="136"/>
                </a:cxn>
                <a:cxn ang="0">
                  <a:pos x="9" y="126"/>
                </a:cxn>
                <a:cxn ang="0">
                  <a:pos x="0" y="126"/>
                </a:cxn>
                <a:cxn ang="0">
                  <a:pos x="0" y="115"/>
                </a:cxn>
                <a:cxn ang="0">
                  <a:pos x="0" y="100"/>
                </a:cxn>
                <a:cxn ang="0">
                  <a:pos x="51" y="76"/>
                </a:cxn>
                <a:cxn ang="0">
                  <a:pos x="51" y="90"/>
                </a:cxn>
                <a:cxn ang="0">
                  <a:pos x="76" y="90"/>
                </a:cxn>
                <a:cxn ang="0">
                  <a:pos x="67" y="126"/>
                </a:cxn>
                <a:cxn ang="0">
                  <a:pos x="85" y="151"/>
                </a:cxn>
                <a:cxn ang="0">
                  <a:pos x="97" y="126"/>
                </a:cxn>
                <a:cxn ang="0">
                  <a:pos x="97" y="100"/>
                </a:cxn>
                <a:cxn ang="0">
                  <a:pos x="76" y="60"/>
                </a:cxn>
                <a:cxn ang="0">
                  <a:pos x="76" y="36"/>
                </a:cxn>
                <a:cxn ang="0">
                  <a:pos x="85" y="21"/>
                </a:cxn>
                <a:cxn ang="0">
                  <a:pos x="106" y="21"/>
                </a:cxn>
                <a:cxn ang="0">
                  <a:pos x="161" y="10"/>
                </a:cxn>
                <a:cxn ang="0">
                  <a:pos x="183" y="0"/>
                </a:cxn>
                <a:cxn ang="0">
                  <a:pos x="183" y="115"/>
                </a:cxn>
                <a:cxn ang="0">
                  <a:pos x="153" y="151"/>
                </a:cxn>
                <a:cxn ang="0">
                  <a:pos x="118" y="165"/>
                </a:cxn>
                <a:cxn ang="0">
                  <a:pos x="76" y="227"/>
                </a:cxn>
                <a:cxn ang="0">
                  <a:pos x="76" y="237"/>
                </a:cxn>
                <a:cxn ang="0">
                  <a:pos x="85" y="282"/>
                </a:cxn>
                <a:cxn ang="0">
                  <a:pos x="76" y="332"/>
                </a:cxn>
                <a:cxn ang="0">
                  <a:pos x="30" y="357"/>
                </a:cxn>
                <a:cxn ang="0">
                  <a:pos x="30" y="371"/>
                </a:cxn>
                <a:cxn ang="0">
                  <a:pos x="30" y="383"/>
                </a:cxn>
                <a:cxn ang="0">
                  <a:pos x="21" y="383"/>
                </a:cxn>
              </a:cxnLst>
              <a:rect l="0" t="0" r="r" b="b"/>
              <a:pathLst>
                <a:path w="183" h="383">
                  <a:moveTo>
                    <a:pt x="21" y="383"/>
                  </a:moveTo>
                  <a:lnTo>
                    <a:pt x="21" y="371"/>
                  </a:lnTo>
                  <a:lnTo>
                    <a:pt x="9" y="292"/>
                  </a:lnTo>
                  <a:lnTo>
                    <a:pt x="42" y="227"/>
                  </a:lnTo>
                  <a:lnTo>
                    <a:pt x="42" y="165"/>
                  </a:lnTo>
                  <a:lnTo>
                    <a:pt x="42" y="136"/>
                  </a:lnTo>
                  <a:lnTo>
                    <a:pt x="9" y="126"/>
                  </a:lnTo>
                  <a:lnTo>
                    <a:pt x="0" y="126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51" y="76"/>
                  </a:lnTo>
                  <a:lnTo>
                    <a:pt x="51" y="90"/>
                  </a:lnTo>
                  <a:lnTo>
                    <a:pt x="76" y="90"/>
                  </a:lnTo>
                  <a:lnTo>
                    <a:pt x="67" y="126"/>
                  </a:lnTo>
                  <a:lnTo>
                    <a:pt x="85" y="151"/>
                  </a:lnTo>
                  <a:lnTo>
                    <a:pt x="97" y="126"/>
                  </a:lnTo>
                  <a:lnTo>
                    <a:pt x="97" y="100"/>
                  </a:lnTo>
                  <a:lnTo>
                    <a:pt x="76" y="60"/>
                  </a:lnTo>
                  <a:lnTo>
                    <a:pt x="76" y="36"/>
                  </a:lnTo>
                  <a:lnTo>
                    <a:pt x="85" y="21"/>
                  </a:lnTo>
                  <a:lnTo>
                    <a:pt x="106" y="21"/>
                  </a:lnTo>
                  <a:lnTo>
                    <a:pt x="161" y="10"/>
                  </a:lnTo>
                  <a:lnTo>
                    <a:pt x="183" y="0"/>
                  </a:lnTo>
                  <a:lnTo>
                    <a:pt x="183" y="115"/>
                  </a:lnTo>
                  <a:lnTo>
                    <a:pt x="153" y="151"/>
                  </a:lnTo>
                  <a:lnTo>
                    <a:pt x="118" y="165"/>
                  </a:lnTo>
                  <a:lnTo>
                    <a:pt x="76" y="227"/>
                  </a:lnTo>
                  <a:lnTo>
                    <a:pt x="76" y="237"/>
                  </a:lnTo>
                  <a:lnTo>
                    <a:pt x="85" y="282"/>
                  </a:lnTo>
                  <a:lnTo>
                    <a:pt x="76" y="332"/>
                  </a:lnTo>
                  <a:lnTo>
                    <a:pt x="30" y="357"/>
                  </a:lnTo>
                  <a:lnTo>
                    <a:pt x="30" y="371"/>
                  </a:lnTo>
                  <a:lnTo>
                    <a:pt x="30" y="383"/>
                  </a:lnTo>
                  <a:lnTo>
                    <a:pt x="21" y="3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7" name="Freeform 175"/>
            <p:cNvSpPr>
              <a:spLocks/>
            </p:cNvSpPr>
            <p:nvPr/>
          </p:nvSpPr>
          <p:spPr bwMode="auto">
            <a:xfrm>
              <a:off x="6460597" y="5110144"/>
              <a:ext cx="265374" cy="231964"/>
            </a:xfrm>
            <a:custGeom>
              <a:avLst/>
              <a:gdLst/>
              <a:ahLst/>
              <a:cxnLst>
                <a:cxn ang="0">
                  <a:pos x="76" y="166"/>
                </a:cxn>
                <a:cxn ang="0">
                  <a:pos x="101" y="166"/>
                </a:cxn>
                <a:cxn ang="0">
                  <a:pos x="110" y="177"/>
                </a:cxn>
                <a:cxn ang="0">
                  <a:pos x="144" y="112"/>
                </a:cxn>
                <a:cxn ang="0">
                  <a:pos x="144" y="50"/>
                </a:cxn>
                <a:cxn ang="0">
                  <a:pos x="144" y="21"/>
                </a:cxn>
                <a:cxn ang="0">
                  <a:pos x="110" y="11"/>
                </a:cxn>
                <a:cxn ang="0">
                  <a:pos x="101" y="11"/>
                </a:cxn>
                <a:cxn ang="0">
                  <a:pos x="101" y="0"/>
                </a:cxn>
                <a:cxn ang="0">
                  <a:pos x="76" y="11"/>
                </a:cxn>
                <a:cxn ang="0">
                  <a:pos x="67" y="21"/>
                </a:cxn>
                <a:cxn ang="0">
                  <a:pos x="34" y="61"/>
                </a:cxn>
                <a:cxn ang="0">
                  <a:pos x="0" y="61"/>
                </a:cxn>
                <a:cxn ang="0">
                  <a:pos x="24" y="100"/>
                </a:cxn>
                <a:cxn ang="0">
                  <a:pos x="46" y="123"/>
                </a:cxn>
                <a:cxn ang="0">
                  <a:pos x="55" y="152"/>
                </a:cxn>
                <a:cxn ang="0">
                  <a:pos x="76" y="166"/>
                </a:cxn>
              </a:cxnLst>
              <a:rect l="0" t="0" r="r" b="b"/>
              <a:pathLst>
                <a:path w="144" h="177">
                  <a:moveTo>
                    <a:pt x="76" y="166"/>
                  </a:moveTo>
                  <a:lnTo>
                    <a:pt x="101" y="166"/>
                  </a:lnTo>
                  <a:lnTo>
                    <a:pt x="110" y="177"/>
                  </a:lnTo>
                  <a:lnTo>
                    <a:pt x="144" y="112"/>
                  </a:lnTo>
                  <a:lnTo>
                    <a:pt x="144" y="50"/>
                  </a:lnTo>
                  <a:lnTo>
                    <a:pt x="144" y="21"/>
                  </a:lnTo>
                  <a:lnTo>
                    <a:pt x="110" y="11"/>
                  </a:lnTo>
                  <a:lnTo>
                    <a:pt x="101" y="11"/>
                  </a:lnTo>
                  <a:lnTo>
                    <a:pt x="101" y="0"/>
                  </a:lnTo>
                  <a:lnTo>
                    <a:pt x="76" y="11"/>
                  </a:lnTo>
                  <a:lnTo>
                    <a:pt x="67" y="21"/>
                  </a:lnTo>
                  <a:lnTo>
                    <a:pt x="34" y="61"/>
                  </a:lnTo>
                  <a:lnTo>
                    <a:pt x="0" y="61"/>
                  </a:lnTo>
                  <a:lnTo>
                    <a:pt x="24" y="100"/>
                  </a:lnTo>
                  <a:lnTo>
                    <a:pt x="46" y="123"/>
                  </a:lnTo>
                  <a:lnTo>
                    <a:pt x="55" y="152"/>
                  </a:lnTo>
                  <a:lnTo>
                    <a:pt x="76" y="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8" name="Freeform 176"/>
            <p:cNvSpPr>
              <a:spLocks/>
            </p:cNvSpPr>
            <p:nvPr/>
          </p:nvSpPr>
          <p:spPr bwMode="auto">
            <a:xfrm>
              <a:off x="6460597" y="5110144"/>
              <a:ext cx="265374" cy="231964"/>
            </a:xfrm>
            <a:custGeom>
              <a:avLst/>
              <a:gdLst/>
              <a:ahLst/>
              <a:cxnLst>
                <a:cxn ang="0">
                  <a:pos x="76" y="166"/>
                </a:cxn>
                <a:cxn ang="0">
                  <a:pos x="101" y="166"/>
                </a:cxn>
                <a:cxn ang="0">
                  <a:pos x="110" y="177"/>
                </a:cxn>
                <a:cxn ang="0">
                  <a:pos x="144" y="112"/>
                </a:cxn>
                <a:cxn ang="0">
                  <a:pos x="144" y="50"/>
                </a:cxn>
                <a:cxn ang="0">
                  <a:pos x="144" y="21"/>
                </a:cxn>
                <a:cxn ang="0">
                  <a:pos x="110" y="11"/>
                </a:cxn>
                <a:cxn ang="0">
                  <a:pos x="101" y="11"/>
                </a:cxn>
                <a:cxn ang="0">
                  <a:pos x="101" y="0"/>
                </a:cxn>
                <a:cxn ang="0">
                  <a:pos x="76" y="11"/>
                </a:cxn>
                <a:cxn ang="0">
                  <a:pos x="67" y="21"/>
                </a:cxn>
                <a:cxn ang="0">
                  <a:pos x="34" y="61"/>
                </a:cxn>
                <a:cxn ang="0">
                  <a:pos x="0" y="61"/>
                </a:cxn>
                <a:cxn ang="0">
                  <a:pos x="24" y="100"/>
                </a:cxn>
                <a:cxn ang="0">
                  <a:pos x="46" y="123"/>
                </a:cxn>
                <a:cxn ang="0">
                  <a:pos x="55" y="152"/>
                </a:cxn>
                <a:cxn ang="0">
                  <a:pos x="76" y="166"/>
                </a:cxn>
              </a:cxnLst>
              <a:rect l="0" t="0" r="r" b="b"/>
              <a:pathLst>
                <a:path w="144" h="177">
                  <a:moveTo>
                    <a:pt x="76" y="166"/>
                  </a:moveTo>
                  <a:lnTo>
                    <a:pt x="101" y="166"/>
                  </a:lnTo>
                  <a:lnTo>
                    <a:pt x="110" y="177"/>
                  </a:lnTo>
                  <a:lnTo>
                    <a:pt x="144" y="112"/>
                  </a:lnTo>
                  <a:lnTo>
                    <a:pt x="144" y="50"/>
                  </a:lnTo>
                  <a:lnTo>
                    <a:pt x="144" y="21"/>
                  </a:lnTo>
                  <a:lnTo>
                    <a:pt x="110" y="11"/>
                  </a:lnTo>
                  <a:lnTo>
                    <a:pt x="101" y="11"/>
                  </a:lnTo>
                  <a:lnTo>
                    <a:pt x="101" y="0"/>
                  </a:lnTo>
                  <a:lnTo>
                    <a:pt x="76" y="11"/>
                  </a:lnTo>
                  <a:lnTo>
                    <a:pt x="67" y="21"/>
                  </a:lnTo>
                  <a:lnTo>
                    <a:pt x="34" y="61"/>
                  </a:lnTo>
                  <a:lnTo>
                    <a:pt x="0" y="61"/>
                  </a:lnTo>
                  <a:lnTo>
                    <a:pt x="24" y="100"/>
                  </a:lnTo>
                  <a:lnTo>
                    <a:pt x="46" y="123"/>
                  </a:lnTo>
                  <a:lnTo>
                    <a:pt x="55" y="152"/>
                  </a:lnTo>
                  <a:lnTo>
                    <a:pt x="76" y="16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9" name="Freeform 177"/>
            <p:cNvSpPr>
              <a:spLocks/>
            </p:cNvSpPr>
            <p:nvPr/>
          </p:nvSpPr>
          <p:spPr bwMode="auto">
            <a:xfrm>
              <a:off x="6180479" y="5329003"/>
              <a:ext cx="521534" cy="402332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98" y="24"/>
                </a:cxn>
                <a:cxn ang="0">
                  <a:pos x="151" y="76"/>
                </a:cxn>
                <a:cxn ang="0">
                  <a:pos x="143" y="76"/>
                </a:cxn>
                <a:cxn ang="0">
                  <a:pos x="121" y="76"/>
                </a:cxn>
                <a:cxn ang="0">
                  <a:pos x="97" y="100"/>
                </a:cxn>
                <a:cxn ang="0">
                  <a:pos x="76" y="112"/>
                </a:cxn>
                <a:cxn ang="0">
                  <a:pos x="67" y="100"/>
                </a:cxn>
                <a:cxn ang="0">
                  <a:pos x="76" y="76"/>
                </a:cxn>
                <a:cxn ang="0">
                  <a:pos x="54" y="64"/>
                </a:cxn>
                <a:cxn ang="0">
                  <a:pos x="54" y="155"/>
                </a:cxn>
                <a:cxn ang="0">
                  <a:pos x="45" y="165"/>
                </a:cxn>
                <a:cxn ang="0">
                  <a:pos x="21" y="165"/>
                </a:cxn>
                <a:cxn ang="0">
                  <a:pos x="9" y="155"/>
                </a:cxn>
                <a:cxn ang="0">
                  <a:pos x="0" y="141"/>
                </a:cxn>
                <a:cxn ang="0">
                  <a:pos x="0" y="155"/>
                </a:cxn>
                <a:cxn ang="0">
                  <a:pos x="0" y="165"/>
                </a:cxn>
                <a:cxn ang="0">
                  <a:pos x="21" y="230"/>
                </a:cxn>
                <a:cxn ang="0">
                  <a:pos x="29" y="256"/>
                </a:cxn>
                <a:cxn ang="0">
                  <a:pos x="21" y="256"/>
                </a:cxn>
                <a:cxn ang="0">
                  <a:pos x="29" y="292"/>
                </a:cxn>
                <a:cxn ang="0">
                  <a:pos x="29" y="282"/>
                </a:cxn>
                <a:cxn ang="0">
                  <a:pos x="45" y="307"/>
                </a:cxn>
                <a:cxn ang="0">
                  <a:pos x="54" y="307"/>
                </a:cxn>
                <a:cxn ang="0">
                  <a:pos x="97" y="282"/>
                </a:cxn>
                <a:cxn ang="0">
                  <a:pos x="143" y="292"/>
                </a:cxn>
                <a:cxn ang="0">
                  <a:pos x="176" y="282"/>
                </a:cxn>
                <a:cxn ang="0">
                  <a:pos x="207" y="256"/>
                </a:cxn>
                <a:cxn ang="0">
                  <a:pos x="243" y="201"/>
                </a:cxn>
                <a:cxn ang="0">
                  <a:pos x="262" y="165"/>
                </a:cxn>
                <a:cxn ang="0">
                  <a:pos x="274" y="155"/>
                </a:cxn>
                <a:cxn ang="0">
                  <a:pos x="283" y="112"/>
                </a:cxn>
                <a:cxn ang="0">
                  <a:pos x="283" y="100"/>
                </a:cxn>
                <a:cxn ang="0">
                  <a:pos x="274" y="100"/>
                </a:cxn>
                <a:cxn ang="0">
                  <a:pos x="262" y="112"/>
                </a:cxn>
                <a:cxn ang="0">
                  <a:pos x="253" y="112"/>
                </a:cxn>
                <a:cxn ang="0">
                  <a:pos x="262" y="89"/>
                </a:cxn>
                <a:cxn ang="0">
                  <a:pos x="274" y="89"/>
                </a:cxn>
                <a:cxn ang="0">
                  <a:pos x="262" y="10"/>
                </a:cxn>
                <a:cxn ang="0">
                  <a:pos x="253" y="0"/>
                </a:cxn>
                <a:cxn ang="0">
                  <a:pos x="228" y="0"/>
                </a:cxn>
              </a:cxnLst>
              <a:rect l="0" t="0" r="r" b="b"/>
              <a:pathLst>
                <a:path w="283" h="307">
                  <a:moveTo>
                    <a:pt x="228" y="0"/>
                  </a:moveTo>
                  <a:lnTo>
                    <a:pt x="198" y="24"/>
                  </a:lnTo>
                  <a:lnTo>
                    <a:pt x="151" y="76"/>
                  </a:lnTo>
                  <a:lnTo>
                    <a:pt x="143" y="76"/>
                  </a:lnTo>
                  <a:lnTo>
                    <a:pt x="121" y="76"/>
                  </a:lnTo>
                  <a:lnTo>
                    <a:pt x="97" y="100"/>
                  </a:lnTo>
                  <a:lnTo>
                    <a:pt x="76" y="112"/>
                  </a:lnTo>
                  <a:lnTo>
                    <a:pt x="67" y="100"/>
                  </a:lnTo>
                  <a:lnTo>
                    <a:pt x="76" y="76"/>
                  </a:lnTo>
                  <a:lnTo>
                    <a:pt x="54" y="64"/>
                  </a:lnTo>
                  <a:lnTo>
                    <a:pt x="54" y="155"/>
                  </a:lnTo>
                  <a:lnTo>
                    <a:pt x="45" y="165"/>
                  </a:lnTo>
                  <a:lnTo>
                    <a:pt x="21" y="165"/>
                  </a:lnTo>
                  <a:lnTo>
                    <a:pt x="9" y="155"/>
                  </a:lnTo>
                  <a:lnTo>
                    <a:pt x="0" y="141"/>
                  </a:lnTo>
                  <a:lnTo>
                    <a:pt x="0" y="155"/>
                  </a:lnTo>
                  <a:lnTo>
                    <a:pt x="0" y="165"/>
                  </a:lnTo>
                  <a:lnTo>
                    <a:pt x="21" y="230"/>
                  </a:lnTo>
                  <a:lnTo>
                    <a:pt x="29" y="256"/>
                  </a:lnTo>
                  <a:lnTo>
                    <a:pt x="21" y="256"/>
                  </a:lnTo>
                  <a:lnTo>
                    <a:pt x="29" y="292"/>
                  </a:lnTo>
                  <a:lnTo>
                    <a:pt x="29" y="282"/>
                  </a:lnTo>
                  <a:lnTo>
                    <a:pt x="45" y="307"/>
                  </a:lnTo>
                  <a:lnTo>
                    <a:pt x="54" y="307"/>
                  </a:lnTo>
                  <a:lnTo>
                    <a:pt x="97" y="282"/>
                  </a:lnTo>
                  <a:lnTo>
                    <a:pt x="143" y="292"/>
                  </a:lnTo>
                  <a:lnTo>
                    <a:pt x="176" y="282"/>
                  </a:lnTo>
                  <a:lnTo>
                    <a:pt x="207" y="256"/>
                  </a:lnTo>
                  <a:lnTo>
                    <a:pt x="243" y="201"/>
                  </a:lnTo>
                  <a:lnTo>
                    <a:pt x="262" y="165"/>
                  </a:lnTo>
                  <a:lnTo>
                    <a:pt x="274" y="155"/>
                  </a:lnTo>
                  <a:lnTo>
                    <a:pt x="283" y="112"/>
                  </a:lnTo>
                  <a:lnTo>
                    <a:pt x="283" y="100"/>
                  </a:lnTo>
                  <a:lnTo>
                    <a:pt x="274" y="100"/>
                  </a:lnTo>
                  <a:lnTo>
                    <a:pt x="262" y="112"/>
                  </a:lnTo>
                  <a:lnTo>
                    <a:pt x="253" y="112"/>
                  </a:lnTo>
                  <a:lnTo>
                    <a:pt x="262" y="89"/>
                  </a:lnTo>
                  <a:lnTo>
                    <a:pt x="274" y="89"/>
                  </a:lnTo>
                  <a:lnTo>
                    <a:pt x="262" y="10"/>
                  </a:lnTo>
                  <a:lnTo>
                    <a:pt x="253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0" name="Freeform 179"/>
            <p:cNvSpPr>
              <a:spLocks/>
            </p:cNvSpPr>
            <p:nvPr/>
          </p:nvSpPr>
          <p:spPr bwMode="auto">
            <a:xfrm>
              <a:off x="6021992" y="5157324"/>
              <a:ext cx="438605" cy="389226"/>
            </a:xfrm>
            <a:custGeom>
              <a:avLst/>
              <a:gdLst/>
              <a:ahLst/>
              <a:cxnLst>
                <a:cxn ang="0">
                  <a:pos x="140" y="195"/>
                </a:cxn>
                <a:cxn ang="0">
                  <a:pos x="140" y="286"/>
                </a:cxn>
                <a:cxn ang="0">
                  <a:pos x="131" y="297"/>
                </a:cxn>
                <a:cxn ang="0">
                  <a:pos x="107" y="297"/>
                </a:cxn>
                <a:cxn ang="0">
                  <a:pos x="95" y="286"/>
                </a:cxn>
                <a:cxn ang="0">
                  <a:pos x="85" y="272"/>
                </a:cxn>
                <a:cxn ang="0">
                  <a:pos x="85" y="286"/>
                </a:cxn>
                <a:cxn ang="0">
                  <a:pos x="64" y="260"/>
                </a:cxn>
                <a:cxn ang="0">
                  <a:pos x="51" y="167"/>
                </a:cxn>
                <a:cxn ang="0">
                  <a:pos x="51" y="130"/>
                </a:cxn>
                <a:cxn ang="0">
                  <a:pos x="0" y="25"/>
                </a:cxn>
                <a:cxn ang="0">
                  <a:pos x="0" y="14"/>
                </a:cxn>
                <a:cxn ang="0">
                  <a:pos x="31" y="0"/>
                </a:cxn>
                <a:cxn ang="0">
                  <a:pos x="40" y="14"/>
                </a:cxn>
                <a:cxn ang="0">
                  <a:pos x="115" y="14"/>
                </a:cxn>
                <a:cxn ang="0">
                  <a:pos x="131" y="25"/>
                </a:cxn>
                <a:cxn ang="0">
                  <a:pos x="173" y="25"/>
                </a:cxn>
                <a:cxn ang="0">
                  <a:pos x="207" y="14"/>
                </a:cxn>
                <a:cxn ang="0">
                  <a:pos x="217" y="14"/>
                </a:cxn>
                <a:cxn ang="0">
                  <a:pos x="238" y="25"/>
                </a:cxn>
                <a:cxn ang="0">
                  <a:pos x="217" y="25"/>
                </a:cxn>
                <a:cxn ang="0">
                  <a:pos x="207" y="40"/>
                </a:cxn>
                <a:cxn ang="0">
                  <a:pos x="207" y="25"/>
                </a:cxn>
                <a:cxn ang="0">
                  <a:pos x="162" y="40"/>
                </a:cxn>
                <a:cxn ang="0">
                  <a:pos x="162" y="116"/>
                </a:cxn>
                <a:cxn ang="0">
                  <a:pos x="140" y="130"/>
                </a:cxn>
                <a:cxn ang="0">
                  <a:pos x="140" y="195"/>
                </a:cxn>
              </a:cxnLst>
              <a:rect l="0" t="0" r="r" b="b"/>
              <a:pathLst>
                <a:path w="238" h="297">
                  <a:moveTo>
                    <a:pt x="140" y="195"/>
                  </a:moveTo>
                  <a:lnTo>
                    <a:pt x="140" y="286"/>
                  </a:lnTo>
                  <a:lnTo>
                    <a:pt x="131" y="297"/>
                  </a:lnTo>
                  <a:lnTo>
                    <a:pt x="107" y="297"/>
                  </a:lnTo>
                  <a:lnTo>
                    <a:pt x="95" y="286"/>
                  </a:lnTo>
                  <a:lnTo>
                    <a:pt x="85" y="272"/>
                  </a:lnTo>
                  <a:lnTo>
                    <a:pt x="85" y="286"/>
                  </a:lnTo>
                  <a:lnTo>
                    <a:pt x="64" y="260"/>
                  </a:lnTo>
                  <a:lnTo>
                    <a:pt x="51" y="167"/>
                  </a:lnTo>
                  <a:lnTo>
                    <a:pt x="51" y="130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40" y="14"/>
                  </a:lnTo>
                  <a:lnTo>
                    <a:pt x="115" y="14"/>
                  </a:lnTo>
                  <a:lnTo>
                    <a:pt x="131" y="25"/>
                  </a:lnTo>
                  <a:lnTo>
                    <a:pt x="173" y="25"/>
                  </a:lnTo>
                  <a:lnTo>
                    <a:pt x="207" y="14"/>
                  </a:lnTo>
                  <a:lnTo>
                    <a:pt x="217" y="14"/>
                  </a:lnTo>
                  <a:lnTo>
                    <a:pt x="238" y="25"/>
                  </a:lnTo>
                  <a:lnTo>
                    <a:pt x="217" y="25"/>
                  </a:lnTo>
                  <a:lnTo>
                    <a:pt x="207" y="40"/>
                  </a:lnTo>
                  <a:lnTo>
                    <a:pt x="207" y="25"/>
                  </a:lnTo>
                  <a:lnTo>
                    <a:pt x="162" y="40"/>
                  </a:lnTo>
                  <a:lnTo>
                    <a:pt x="162" y="116"/>
                  </a:lnTo>
                  <a:lnTo>
                    <a:pt x="140" y="130"/>
                  </a:lnTo>
                  <a:lnTo>
                    <a:pt x="14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" name="Freeform 180"/>
            <p:cNvSpPr>
              <a:spLocks/>
            </p:cNvSpPr>
            <p:nvPr/>
          </p:nvSpPr>
          <p:spPr bwMode="auto">
            <a:xfrm>
              <a:off x="6021992" y="5157324"/>
              <a:ext cx="438605" cy="389226"/>
            </a:xfrm>
            <a:custGeom>
              <a:avLst/>
              <a:gdLst/>
              <a:ahLst/>
              <a:cxnLst>
                <a:cxn ang="0">
                  <a:pos x="140" y="195"/>
                </a:cxn>
                <a:cxn ang="0">
                  <a:pos x="140" y="286"/>
                </a:cxn>
                <a:cxn ang="0">
                  <a:pos x="131" y="297"/>
                </a:cxn>
                <a:cxn ang="0">
                  <a:pos x="107" y="297"/>
                </a:cxn>
                <a:cxn ang="0">
                  <a:pos x="95" y="286"/>
                </a:cxn>
                <a:cxn ang="0">
                  <a:pos x="85" y="272"/>
                </a:cxn>
                <a:cxn ang="0">
                  <a:pos x="85" y="286"/>
                </a:cxn>
                <a:cxn ang="0">
                  <a:pos x="64" y="260"/>
                </a:cxn>
                <a:cxn ang="0">
                  <a:pos x="51" y="167"/>
                </a:cxn>
                <a:cxn ang="0">
                  <a:pos x="51" y="130"/>
                </a:cxn>
                <a:cxn ang="0">
                  <a:pos x="0" y="25"/>
                </a:cxn>
                <a:cxn ang="0">
                  <a:pos x="0" y="14"/>
                </a:cxn>
                <a:cxn ang="0">
                  <a:pos x="31" y="0"/>
                </a:cxn>
                <a:cxn ang="0">
                  <a:pos x="40" y="14"/>
                </a:cxn>
                <a:cxn ang="0">
                  <a:pos x="115" y="14"/>
                </a:cxn>
                <a:cxn ang="0">
                  <a:pos x="131" y="25"/>
                </a:cxn>
                <a:cxn ang="0">
                  <a:pos x="173" y="25"/>
                </a:cxn>
                <a:cxn ang="0">
                  <a:pos x="207" y="14"/>
                </a:cxn>
                <a:cxn ang="0">
                  <a:pos x="217" y="14"/>
                </a:cxn>
                <a:cxn ang="0">
                  <a:pos x="238" y="25"/>
                </a:cxn>
                <a:cxn ang="0">
                  <a:pos x="217" y="25"/>
                </a:cxn>
                <a:cxn ang="0">
                  <a:pos x="207" y="40"/>
                </a:cxn>
                <a:cxn ang="0">
                  <a:pos x="207" y="25"/>
                </a:cxn>
                <a:cxn ang="0">
                  <a:pos x="162" y="40"/>
                </a:cxn>
                <a:cxn ang="0">
                  <a:pos x="162" y="116"/>
                </a:cxn>
                <a:cxn ang="0">
                  <a:pos x="140" y="130"/>
                </a:cxn>
                <a:cxn ang="0">
                  <a:pos x="140" y="195"/>
                </a:cxn>
              </a:cxnLst>
              <a:rect l="0" t="0" r="r" b="b"/>
              <a:pathLst>
                <a:path w="238" h="297">
                  <a:moveTo>
                    <a:pt x="140" y="195"/>
                  </a:moveTo>
                  <a:lnTo>
                    <a:pt x="140" y="286"/>
                  </a:lnTo>
                  <a:lnTo>
                    <a:pt x="131" y="297"/>
                  </a:lnTo>
                  <a:lnTo>
                    <a:pt x="107" y="297"/>
                  </a:lnTo>
                  <a:lnTo>
                    <a:pt x="95" y="286"/>
                  </a:lnTo>
                  <a:lnTo>
                    <a:pt x="85" y="272"/>
                  </a:lnTo>
                  <a:lnTo>
                    <a:pt x="85" y="286"/>
                  </a:lnTo>
                  <a:lnTo>
                    <a:pt x="64" y="260"/>
                  </a:lnTo>
                  <a:lnTo>
                    <a:pt x="51" y="167"/>
                  </a:lnTo>
                  <a:lnTo>
                    <a:pt x="51" y="130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40" y="14"/>
                  </a:lnTo>
                  <a:lnTo>
                    <a:pt x="115" y="14"/>
                  </a:lnTo>
                  <a:lnTo>
                    <a:pt x="131" y="25"/>
                  </a:lnTo>
                  <a:lnTo>
                    <a:pt x="173" y="25"/>
                  </a:lnTo>
                  <a:lnTo>
                    <a:pt x="207" y="14"/>
                  </a:lnTo>
                  <a:lnTo>
                    <a:pt x="217" y="14"/>
                  </a:lnTo>
                  <a:lnTo>
                    <a:pt x="238" y="25"/>
                  </a:lnTo>
                  <a:lnTo>
                    <a:pt x="217" y="25"/>
                  </a:lnTo>
                  <a:lnTo>
                    <a:pt x="207" y="40"/>
                  </a:lnTo>
                  <a:lnTo>
                    <a:pt x="207" y="25"/>
                  </a:lnTo>
                  <a:lnTo>
                    <a:pt x="162" y="40"/>
                  </a:lnTo>
                  <a:lnTo>
                    <a:pt x="162" y="116"/>
                  </a:lnTo>
                  <a:lnTo>
                    <a:pt x="140" y="130"/>
                  </a:lnTo>
                  <a:lnTo>
                    <a:pt x="140" y="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2" name="Freeform 181"/>
            <p:cNvSpPr>
              <a:spLocks/>
            </p:cNvSpPr>
            <p:nvPr/>
          </p:nvSpPr>
          <p:spPr bwMode="auto">
            <a:xfrm>
              <a:off x="6021992" y="4802171"/>
              <a:ext cx="422020" cy="38922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9" y="11"/>
                </a:cxn>
                <a:cxn ang="0">
                  <a:pos x="31" y="64"/>
                </a:cxn>
                <a:cxn ang="0">
                  <a:pos x="18" y="79"/>
                </a:cxn>
                <a:cxn ang="0">
                  <a:pos x="40" y="129"/>
                </a:cxn>
                <a:cxn ang="0">
                  <a:pos x="31" y="155"/>
                </a:cxn>
                <a:cxn ang="0">
                  <a:pos x="18" y="181"/>
                </a:cxn>
                <a:cxn ang="0">
                  <a:pos x="0" y="246"/>
                </a:cxn>
                <a:cxn ang="0">
                  <a:pos x="0" y="285"/>
                </a:cxn>
                <a:cxn ang="0">
                  <a:pos x="31" y="271"/>
                </a:cxn>
                <a:cxn ang="0">
                  <a:pos x="40" y="285"/>
                </a:cxn>
                <a:cxn ang="0">
                  <a:pos x="116" y="285"/>
                </a:cxn>
                <a:cxn ang="0">
                  <a:pos x="131" y="297"/>
                </a:cxn>
                <a:cxn ang="0">
                  <a:pos x="174" y="297"/>
                </a:cxn>
                <a:cxn ang="0">
                  <a:pos x="208" y="285"/>
                </a:cxn>
                <a:cxn ang="0">
                  <a:pos x="183" y="256"/>
                </a:cxn>
                <a:cxn ang="0">
                  <a:pos x="183" y="181"/>
                </a:cxn>
                <a:cxn ang="0">
                  <a:pos x="229" y="167"/>
                </a:cxn>
                <a:cxn ang="0">
                  <a:pos x="217" y="167"/>
                </a:cxn>
                <a:cxn ang="0">
                  <a:pos x="229" y="119"/>
                </a:cxn>
                <a:cxn ang="0">
                  <a:pos x="183" y="129"/>
                </a:cxn>
                <a:cxn ang="0">
                  <a:pos x="195" y="119"/>
                </a:cxn>
                <a:cxn ang="0">
                  <a:pos x="183" y="90"/>
                </a:cxn>
                <a:cxn ang="0">
                  <a:pos x="183" y="40"/>
                </a:cxn>
                <a:cxn ang="0">
                  <a:pos x="162" y="28"/>
                </a:cxn>
                <a:cxn ang="0">
                  <a:pos x="140" y="28"/>
                </a:cxn>
                <a:cxn ang="0">
                  <a:pos x="140" y="54"/>
                </a:cxn>
                <a:cxn ang="0">
                  <a:pos x="107" y="54"/>
                </a:cxn>
                <a:cxn ang="0">
                  <a:pos x="95" y="40"/>
                </a:cxn>
                <a:cxn ang="0">
                  <a:pos x="85" y="0"/>
                </a:cxn>
                <a:cxn ang="0">
                  <a:pos x="76" y="0"/>
                </a:cxn>
                <a:cxn ang="0">
                  <a:pos x="31" y="0"/>
                </a:cxn>
              </a:cxnLst>
              <a:rect l="0" t="0" r="r" b="b"/>
              <a:pathLst>
                <a:path w="229" h="297">
                  <a:moveTo>
                    <a:pt x="31" y="0"/>
                  </a:moveTo>
                  <a:lnTo>
                    <a:pt x="9" y="11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40" y="129"/>
                  </a:lnTo>
                  <a:lnTo>
                    <a:pt x="31" y="155"/>
                  </a:lnTo>
                  <a:lnTo>
                    <a:pt x="18" y="181"/>
                  </a:lnTo>
                  <a:lnTo>
                    <a:pt x="0" y="246"/>
                  </a:lnTo>
                  <a:lnTo>
                    <a:pt x="0" y="285"/>
                  </a:lnTo>
                  <a:lnTo>
                    <a:pt x="31" y="271"/>
                  </a:lnTo>
                  <a:lnTo>
                    <a:pt x="40" y="285"/>
                  </a:lnTo>
                  <a:lnTo>
                    <a:pt x="116" y="285"/>
                  </a:lnTo>
                  <a:lnTo>
                    <a:pt x="131" y="297"/>
                  </a:lnTo>
                  <a:lnTo>
                    <a:pt x="174" y="297"/>
                  </a:lnTo>
                  <a:lnTo>
                    <a:pt x="208" y="285"/>
                  </a:lnTo>
                  <a:lnTo>
                    <a:pt x="183" y="256"/>
                  </a:lnTo>
                  <a:lnTo>
                    <a:pt x="183" y="181"/>
                  </a:lnTo>
                  <a:lnTo>
                    <a:pt x="229" y="167"/>
                  </a:lnTo>
                  <a:lnTo>
                    <a:pt x="217" y="167"/>
                  </a:lnTo>
                  <a:lnTo>
                    <a:pt x="229" y="119"/>
                  </a:lnTo>
                  <a:lnTo>
                    <a:pt x="183" y="129"/>
                  </a:lnTo>
                  <a:lnTo>
                    <a:pt x="195" y="119"/>
                  </a:lnTo>
                  <a:lnTo>
                    <a:pt x="183" y="90"/>
                  </a:lnTo>
                  <a:lnTo>
                    <a:pt x="183" y="40"/>
                  </a:lnTo>
                  <a:lnTo>
                    <a:pt x="162" y="28"/>
                  </a:lnTo>
                  <a:lnTo>
                    <a:pt x="140" y="28"/>
                  </a:lnTo>
                  <a:lnTo>
                    <a:pt x="140" y="54"/>
                  </a:lnTo>
                  <a:lnTo>
                    <a:pt x="107" y="54"/>
                  </a:lnTo>
                  <a:lnTo>
                    <a:pt x="95" y="4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3" name="Freeform 183"/>
            <p:cNvSpPr>
              <a:spLocks/>
            </p:cNvSpPr>
            <p:nvPr/>
          </p:nvSpPr>
          <p:spPr bwMode="auto">
            <a:xfrm>
              <a:off x="5998035" y="4502060"/>
              <a:ext cx="265374" cy="264726"/>
            </a:xfrm>
            <a:custGeom>
              <a:avLst/>
              <a:gdLst/>
              <a:ahLst/>
              <a:cxnLst>
                <a:cxn ang="0">
                  <a:pos x="31" y="191"/>
                </a:cxn>
                <a:cxn ang="0">
                  <a:pos x="21" y="202"/>
                </a:cxn>
                <a:cxn ang="0">
                  <a:pos x="0" y="191"/>
                </a:cxn>
                <a:cxn ang="0">
                  <a:pos x="12" y="162"/>
                </a:cxn>
                <a:cxn ang="0">
                  <a:pos x="12" y="151"/>
                </a:cxn>
                <a:cxn ang="0">
                  <a:pos x="31" y="126"/>
                </a:cxn>
                <a:cxn ang="0">
                  <a:pos x="52" y="137"/>
                </a:cxn>
                <a:cxn ang="0">
                  <a:pos x="52" y="112"/>
                </a:cxn>
                <a:cxn ang="0">
                  <a:pos x="52" y="72"/>
                </a:cxn>
                <a:cxn ang="0">
                  <a:pos x="52" y="60"/>
                </a:cxn>
                <a:cxn ang="0">
                  <a:pos x="52" y="46"/>
                </a:cxn>
                <a:cxn ang="0">
                  <a:pos x="52" y="36"/>
                </a:cxn>
                <a:cxn ang="0">
                  <a:pos x="43" y="36"/>
                </a:cxn>
                <a:cxn ang="0">
                  <a:pos x="89" y="46"/>
                </a:cxn>
                <a:cxn ang="0">
                  <a:pos x="89" y="10"/>
                </a:cxn>
                <a:cxn ang="0">
                  <a:pos x="98" y="0"/>
                </a:cxn>
                <a:cxn ang="0">
                  <a:pos x="107" y="0"/>
                </a:cxn>
                <a:cxn ang="0">
                  <a:pos x="120" y="0"/>
                </a:cxn>
                <a:cxn ang="0">
                  <a:pos x="144" y="0"/>
                </a:cxn>
                <a:cxn ang="0">
                  <a:pos x="128" y="36"/>
                </a:cxn>
                <a:cxn ang="0">
                  <a:pos x="120" y="101"/>
                </a:cxn>
                <a:cxn ang="0">
                  <a:pos x="98" y="137"/>
                </a:cxn>
                <a:cxn ang="0">
                  <a:pos x="89" y="177"/>
                </a:cxn>
                <a:cxn ang="0">
                  <a:pos x="64" y="202"/>
                </a:cxn>
                <a:cxn ang="0">
                  <a:pos x="52" y="191"/>
                </a:cxn>
                <a:cxn ang="0">
                  <a:pos x="43" y="202"/>
                </a:cxn>
                <a:cxn ang="0">
                  <a:pos x="31" y="202"/>
                </a:cxn>
                <a:cxn ang="0">
                  <a:pos x="31" y="191"/>
                </a:cxn>
              </a:cxnLst>
              <a:rect l="0" t="0" r="r" b="b"/>
              <a:pathLst>
                <a:path w="144" h="202">
                  <a:moveTo>
                    <a:pt x="31" y="191"/>
                  </a:moveTo>
                  <a:lnTo>
                    <a:pt x="21" y="202"/>
                  </a:lnTo>
                  <a:lnTo>
                    <a:pt x="0" y="191"/>
                  </a:lnTo>
                  <a:lnTo>
                    <a:pt x="12" y="162"/>
                  </a:lnTo>
                  <a:lnTo>
                    <a:pt x="12" y="151"/>
                  </a:lnTo>
                  <a:lnTo>
                    <a:pt x="31" y="126"/>
                  </a:lnTo>
                  <a:lnTo>
                    <a:pt x="52" y="137"/>
                  </a:lnTo>
                  <a:lnTo>
                    <a:pt x="52" y="112"/>
                  </a:lnTo>
                  <a:lnTo>
                    <a:pt x="52" y="72"/>
                  </a:lnTo>
                  <a:lnTo>
                    <a:pt x="52" y="60"/>
                  </a:lnTo>
                  <a:lnTo>
                    <a:pt x="52" y="46"/>
                  </a:lnTo>
                  <a:lnTo>
                    <a:pt x="52" y="36"/>
                  </a:lnTo>
                  <a:lnTo>
                    <a:pt x="43" y="36"/>
                  </a:lnTo>
                  <a:lnTo>
                    <a:pt x="89" y="46"/>
                  </a:lnTo>
                  <a:lnTo>
                    <a:pt x="89" y="10"/>
                  </a:lnTo>
                  <a:lnTo>
                    <a:pt x="98" y="0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144" y="0"/>
                  </a:lnTo>
                  <a:lnTo>
                    <a:pt x="128" y="36"/>
                  </a:lnTo>
                  <a:lnTo>
                    <a:pt x="120" y="101"/>
                  </a:lnTo>
                  <a:lnTo>
                    <a:pt x="98" y="137"/>
                  </a:lnTo>
                  <a:lnTo>
                    <a:pt x="89" y="177"/>
                  </a:lnTo>
                  <a:lnTo>
                    <a:pt x="64" y="202"/>
                  </a:lnTo>
                  <a:lnTo>
                    <a:pt x="52" y="191"/>
                  </a:lnTo>
                  <a:lnTo>
                    <a:pt x="43" y="202"/>
                  </a:lnTo>
                  <a:lnTo>
                    <a:pt x="31" y="202"/>
                  </a:lnTo>
                  <a:lnTo>
                    <a:pt x="31" y="1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4" name="Freeform 184"/>
            <p:cNvSpPr>
              <a:spLocks/>
            </p:cNvSpPr>
            <p:nvPr/>
          </p:nvSpPr>
          <p:spPr bwMode="auto">
            <a:xfrm>
              <a:off x="5998035" y="4502060"/>
              <a:ext cx="265374" cy="264726"/>
            </a:xfrm>
            <a:custGeom>
              <a:avLst/>
              <a:gdLst/>
              <a:ahLst/>
              <a:cxnLst>
                <a:cxn ang="0">
                  <a:pos x="31" y="191"/>
                </a:cxn>
                <a:cxn ang="0">
                  <a:pos x="21" y="202"/>
                </a:cxn>
                <a:cxn ang="0">
                  <a:pos x="0" y="191"/>
                </a:cxn>
                <a:cxn ang="0">
                  <a:pos x="12" y="162"/>
                </a:cxn>
                <a:cxn ang="0">
                  <a:pos x="12" y="151"/>
                </a:cxn>
                <a:cxn ang="0">
                  <a:pos x="31" y="126"/>
                </a:cxn>
                <a:cxn ang="0">
                  <a:pos x="52" y="137"/>
                </a:cxn>
                <a:cxn ang="0">
                  <a:pos x="52" y="112"/>
                </a:cxn>
                <a:cxn ang="0">
                  <a:pos x="52" y="72"/>
                </a:cxn>
                <a:cxn ang="0">
                  <a:pos x="52" y="60"/>
                </a:cxn>
                <a:cxn ang="0">
                  <a:pos x="52" y="46"/>
                </a:cxn>
                <a:cxn ang="0">
                  <a:pos x="52" y="36"/>
                </a:cxn>
                <a:cxn ang="0">
                  <a:pos x="43" y="36"/>
                </a:cxn>
                <a:cxn ang="0">
                  <a:pos x="89" y="46"/>
                </a:cxn>
                <a:cxn ang="0">
                  <a:pos x="89" y="10"/>
                </a:cxn>
                <a:cxn ang="0">
                  <a:pos x="98" y="0"/>
                </a:cxn>
                <a:cxn ang="0">
                  <a:pos x="107" y="0"/>
                </a:cxn>
                <a:cxn ang="0">
                  <a:pos x="120" y="0"/>
                </a:cxn>
                <a:cxn ang="0">
                  <a:pos x="144" y="0"/>
                </a:cxn>
                <a:cxn ang="0">
                  <a:pos x="128" y="36"/>
                </a:cxn>
                <a:cxn ang="0">
                  <a:pos x="120" y="101"/>
                </a:cxn>
                <a:cxn ang="0">
                  <a:pos x="98" y="137"/>
                </a:cxn>
                <a:cxn ang="0">
                  <a:pos x="89" y="177"/>
                </a:cxn>
                <a:cxn ang="0">
                  <a:pos x="64" y="202"/>
                </a:cxn>
                <a:cxn ang="0">
                  <a:pos x="52" y="191"/>
                </a:cxn>
                <a:cxn ang="0">
                  <a:pos x="43" y="202"/>
                </a:cxn>
                <a:cxn ang="0">
                  <a:pos x="31" y="202"/>
                </a:cxn>
                <a:cxn ang="0">
                  <a:pos x="31" y="191"/>
                </a:cxn>
              </a:cxnLst>
              <a:rect l="0" t="0" r="r" b="b"/>
              <a:pathLst>
                <a:path w="144" h="202">
                  <a:moveTo>
                    <a:pt x="31" y="191"/>
                  </a:moveTo>
                  <a:lnTo>
                    <a:pt x="21" y="202"/>
                  </a:lnTo>
                  <a:lnTo>
                    <a:pt x="0" y="191"/>
                  </a:lnTo>
                  <a:lnTo>
                    <a:pt x="12" y="162"/>
                  </a:lnTo>
                  <a:lnTo>
                    <a:pt x="12" y="151"/>
                  </a:lnTo>
                  <a:lnTo>
                    <a:pt x="31" y="126"/>
                  </a:lnTo>
                  <a:lnTo>
                    <a:pt x="52" y="137"/>
                  </a:lnTo>
                  <a:lnTo>
                    <a:pt x="52" y="112"/>
                  </a:lnTo>
                  <a:lnTo>
                    <a:pt x="52" y="72"/>
                  </a:lnTo>
                  <a:lnTo>
                    <a:pt x="52" y="60"/>
                  </a:lnTo>
                  <a:lnTo>
                    <a:pt x="52" y="46"/>
                  </a:lnTo>
                  <a:lnTo>
                    <a:pt x="52" y="36"/>
                  </a:lnTo>
                  <a:lnTo>
                    <a:pt x="43" y="36"/>
                  </a:lnTo>
                  <a:lnTo>
                    <a:pt x="89" y="46"/>
                  </a:lnTo>
                  <a:lnTo>
                    <a:pt x="89" y="10"/>
                  </a:lnTo>
                  <a:lnTo>
                    <a:pt x="98" y="0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144" y="0"/>
                  </a:lnTo>
                  <a:lnTo>
                    <a:pt x="128" y="36"/>
                  </a:lnTo>
                  <a:lnTo>
                    <a:pt x="120" y="101"/>
                  </a:lnTo>
                  <a:lnTo>
                    <a:pt x="98" y="137"/>
                  </a:lnTo>
                  <a:lnTo>
                    <a:pt x="89" y="177"/>
                  </a:lnTo>
                  <a:lnTo>
                    <a:pt x="64" y="202"/>
                  </a:lnTo>
                  <a:lnTo>
                    <a:pt x="52" y="191"/>
                  </a:lnTo>
                  <a:lnTo>
                    <a:pt x="43" y="202"/>
                  </a:lnTo>
                  <a:lnTo>
                    <a:pt x="31" y="202"/>
                  </a:lnTo>
                  <a:lnTo>
                    <a:pt x="31" y="19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5" name="Freeform 185"/>
            <p:cNvSpPr>
              <a:spLocks/>
            </p:cNvSpPr>
            <p:nvPr/>
          </p:nvSpPr>
          <p:spPr bwMode="auto">
            <a:xfrm>
              <a:off x="5913262" y="4549239"/>
              <a:ext cx="182444" cy="204443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89" y="0"/>
                </a:cxn>
                <a:cxn ang="0">
                  <a:pos x="45" y="0"/>
                </a:cxn>
                <a:cxn ang="0">
                  <a:pos x="45" y="24"/>
                </a:cxn>
                <a:cxn ang="0">
                  <a:pos x="21" y="24"/>
                </a:cxn>
                <a:cxn ang="0">
                  <a:pos x="12" y="53"/>
                </a:cxn>
                <a:cxn ang="0">
                  <a:pos x="12" y="65"/>
                </a:cxn>
                <a:cxn ang="0">
                  <a:pos x="0" y="65"/>
                </a:cxn>
                <a:cxn ang="0">
                  <a:pos x="21" y="115"/>
                </a:cxn>
                <a:cxn ang="0">
                  <a:pos x="45" y="156"/>
                </a:cxn>
                <a:cxn ang="0">
                  <a:pos x="58" y="127"/>
                </a:cxn>
                <a:cxn ang="0">
                  <a:pos x="58" y="115"/>
                </a:cxn>
                <a:cxn ang="0">
                  <a:pos x="77" y="90"/>
                </a:cxn>
                <a:cxn ang="0">
                  <a:pos x="99" y="101"/>
                </a:cxn>
                <a:cxn ang="0">
                  <a:pos x="99" y="76"/>
                </a:cxn>
                <a:cxn ang="0">
                  <a:pos x="99" y="36"/>
                </a:cxn>
                <a:cxn ang="0">
                  <a:pos x="99" y="24"/>
                </a:cxn>
                <a:cxn ang="0">
                  <a:pos x="99" y="10"/>
                </a:cxn>
                <a:cxn ang="0">
                  <a:pos x="99" y="0"/>
                </a:cxn>
              </a:cxnLst>
              <a:rect l="0" t="0" r="r" b="b"/>
              <a:pathLst>
                <a:path w="99" h="156">
                  <a:moveTo>
                    <a:pt x="99" y="0"/>
                  </a:moveTo>
                  <a:lnTo>
                    <a:pt x="89" y="0"/>
                  </a:lnTo>
                  <a:lnTo>
                    <a:pt x="45" y="0"/>
                  </a:lnTo>
                  <a:lnTo>
                    <a:pt x="45" y="24"/>
                  </a:lnTo>
                  <a:lnTo>
                    <a:pt x="21" y="24"/>
                  </a:lnTo>
                  <a:lnTo>
                    <a:pt x="12" y="53"/>
                  </a:lnTo>
                  <a:lnTo>
                    <a:pt x="12" y="65"/>
                  </a:lnTo>
                  <a:lnTo>
                    <a:pt x="0" y="65"/>
                  </a:lnTo>
                  <a:lnTo>
                    <a:pt x="21" y="115"/>
                  </a:lnTo>
                  <a:lnTo>
                    <a:pt x="45" y="156"/>
                  </a:lnTo>
                  <a:lnTo>
                    <a:pt x="58" y="127"/>
                  </a:lnTo>
                  <a:lnTo>
                    <a:pt x="58" y="115"/>
                  </a:lnTo>
                  <a:lnTo>
                    <a:pt x="77" y="90"/>
                  </a:lnTo>
                  <a:lnTo>
                    <a:pt x="99" y="101"/>
                  </a:lnTo>
                  <a:lnTo>
                    <a:pt x="99" y="76"/>
                  </a:lnTo>
                  <a:lnTo>
                    <a:pt x="99" y="36"/>
                  </a:lnTo>
                  <a:lnTo>
                    <a:pt x="99" y="24"/>
                  </a:lnTo>
                  <a:lnTo>
                    <a:pt x="99" y="10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6" name="Freeform 186"/>
            <p:cNvSpPr>
              <a:spLocks/>
            </p:cNvSpPr>
            <p:nvPr/>
          </p:nvSpPr>
          <p:spPr bwMode="auto">
            <a:xfrm>
              <a:off x="5913262" y="4549239"/>
              <a:ext cx="182444" cy="204443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89" y="0"/>
                </a:cxn>
                <a:cxn ang="0">
                  <a:pos x="45" y="0"/>
                </a:cxn>
                <a:cxn ang="0">
                  <a:pos x="45" y="24"/>
                </a:cxn>
                <a:cxn ang="0">
                  <a:pos x="21" y="24"/>
                </a:cxn>
                <a:cxn ang="0">
                  <a:pos x="12" y="53"/>
                </a:cxn>
                <a:cxn ang="0">
                  <a:pos x="12" y="65"/>
                </a:cxn>
                <a:cxn ang="0">
                  <a:pos x="0" y="65"/>
                </a:cxn>
                <a:cxn ang="0">
                  <a:pos x="21" y="115"/>
                </a:cxn>
                <a:cxn ang="0">
                  <a:pos x="45" y="156"/>
                </a:cxn>
                <a:cxn ang="0">
                  <a:pos x="58" y="127"/>
                </a:cxn>
                <a:cxn ang="0">
                  <a:pos x="58" y="115"/>
                </a:cxn>
                <a:cxn ang="0">
                  <a:pos x="77" y="90"/>
                </a:cxn>
                <a:cxn ang="0">
                  <a:pos x="99" y="101"/>
                </a:cxn>
                <a:cxn ang="0">
                  <a:pos x="99" y="76"/>
                </a:cxn>
                <a:cxn ang="0">
                  <a:pos x="99" y="36"/>
                </a:cxn>
                <a:cxn ang="0">
                  <a:pos x="99" y="24"/>
                </a:cxn>
                <a:cxn ang="0">
                  <a:pos x="99" y="10"/>
                </a:cxn>
                <a:cxn ang="0">
                  <a:pos x="99" y="0"/>
                </a:cxn>
              </a:cxnLst>
              <a:rect l="0" t="0" r="r" b="b"/>
              <a:pathLst>
                <a:path w="99" h="156">
                  <a:moveTo>
                    <a:pt x="99" y="0"/>
                  </a:moveTo>
                  <a:lnTo>
                    <a:pt x="89" y="0"/>
                  </a:lnTo>
                  <a:lnTo>
                    <a:pt x="45" y="0"/>
                  </a:lnTo>
                  <a:lnTo>
                    <a:pt x="45" y="24"/>
                  </a:lnTo>
                  <a:lnTo>
                    <a:pt x="21" y="24"/>
                  </a:lnTo>
                  <a:lnTo>
                    <a:pt x="12" y="53"/>
                  </a:lnTo>
                  <a:lnTo>
                    <a:pt x="12" y="65"/>
                  </a:lnTo>
                  <a:lnTo>
                    <a:pt x="0" y="65"/>
                  </a:lnTo>
                  <a:lnTo>
                    <a:pt x="21" y="115"/>
                  </a:lnTo>
                  <a:lnTo>
                    <a:pt x="45" y="156"/>
                  </a:lnTo>
                  <a:lnTo>
                    <a:pt x="58" y="127"/>
                  </a:lnTo>
                  <a:lnTo>
                    <a:pt x="58" y="115"/>
                  </a:lnTo>
                  <a:lnTo>
                    <a:pt x="77" y="90"/>
                  </a:lnTo>
                  <a:lnTo>
                    <a:pt x="99" y="101"/>
                  </a:lnTo>
                  <a:lnTo>
                    <a:pt x="99" y="76"/>
                  </a:lnTo>
                  <a:lnTo>
                    <a:pt x="99" y="36"/>
                  </a:lnTo>
                  <a:lnTo>
                    <a:pt x="99" y="24"/>
                  </a:lnTo>
                  <a:lnTo>
                    <a:pt x="99" y="10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7" name="Freeform 187"/>
            <p:cNvSpPr>
              <a:spLocks/>
            </p:cNvSpPr>
            <p:nvPr/>
          </p:nvSpPr>
          <p:spPr bwMode="auto">
            <a:xfrm>
              <a:off x="5513359" y="4260924"/>
              <a:ext cx="158487" cy="203131"/>
            </a:xfrm>
            <a:custGeom>
              <a:avLst/>
              <a:gdLst/>
              <a:ahLst/>
              <a:cxnLst>
                <a:cxn ang="0">
                  <a:pos x="76" y="103"/>
                </a:cxn>
                <a:cxn ang="0">
                  <a:pos x="86" y="119"/>
                </a:cxn>
                <a:cxn ang="0">
                  <a:pos x="76" y="129"/>
                </a:cxn>
                <a:cxn ang="0">
                  <a:pos x="64" y="129"/>
                </a:cxn>
                <a:cxn ang="0">
                  <a:pos x="21" y="155"/>
                </a:cxn>
                <a:cxn ang="0">
                  <a:pos x="0" y="140"/>
                </a:cxn>
                <a:cxn ang="0">
                  <a:pos x="9" y="140"/>
                </a:cxn>
                <a:cxn ang="0">
                  <a:pos x="0" y="103"/>
                </a:cxn>
                <a:cxn ang="0">
                  <a:pos x="21" y="64"/>
                </a:cxn>
                <a:cxn ang="0">
                  <a:pos x="9" y="39"/>
                </a:cxn>
                <a:cxn ang="0">
                  <a:pos x="9" y="0"/>
                </a:cxn>
                <a:cxn ang="0">
                  <a:pos x="52" y="0"/>
                </a:cxn>
                <a:cxn ang="0">
                  <a:pos x="64" y="53"/>
                </a:cxn>
                <a:cxn ang="0">
                  <a:pos x="76" y="103"/>
                </a:cxn>
              </a:cxnLst>
              <a:rect l="0" t="0" r="r" b="b"/>
              <a:pathLst>
                <a:path w="86" h="155">
                  <a:moveTo>
                    <a:pt x="76" y="103"/>
                  </a:moveTo>
                  <a:lnTo>
                    <a:pt x="86" y="119"/>
                  </a:lnTo>
                  <a:lnTo>
                    <a:pt x="76" y="129"/>
                  </a:lnTo>
                  <a:lnTo>
                    <a:pt x="64" y="129"/>
                  </a:lnTo>
                  <a:lnTo>
                    <a:pt x="21" y="155"/>
                  </a:lnTo>
                  <a:lnTo>
                    <a:pt x="0" y="140"/>
                  </a:lnTo>
                  <a:lnTo>
                    <a:pt x="9" y="140"/>
                  </a:lnTo>
                  <a:lnTo>
                    <a:pt x="0" y="103"/>
                  </a:lnTo>
                  <a:lnTo>
                    <a:pt x="21" y="64"/>
                  </a:lnTo>
                  <a:lnTo>
                    <a:pt x="9" y="39"/>
                  </a:lnTo>
                  <a:lnTo>
                    <a:pt x="9" y="0"/>
                  </a:lnTo>
                  <a:lnTo>
                    <a:pt x="52" y="0"/>
                  </a:lnTo>
                  <a:lnTo>
                    <a:pt x="64" y="53"/>
                  </a:lnTo>
                  <a:lnTo>
                    <a:pt x="76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8" name="Freeform 188"/>
            <p:cNvSpPr>
              <a:spLocks/>
            </p:cNvSpPr>
            <p:nvPr/>
          </p:nvSpPr>
          <p:spPr bwMode="auto">
            <a:xfrm>
              <a:off x="5513359" y="4260924"/>
              <a:ext cx="158487" cy="203131"/>
            </a:xfrm>
            <a:custGeom>
              <a:avLst/>
              <a:gdLst/>
              <a:ahLst/>
              <a:cxnLst>
                <a:cxn ang="0">
                  <a:pos x="76" y="103"/>
                </a:cxn>
                <a:cxn ang="0">
                  <a:pos x="86" y="119"/>
                </a:cxn>
                <a:cxn ang="0">
                  <a:pos x="76" y="129"/>
                </a:cxn>
                <a:cxn ang="0">
                  <a:pos x="64" y="129"/>
                </a:cxn>
                <a:cxn ang="0">
                  <a:pos x="21" y="155"/>
                </a:cxn>
                <a:cxn ang="0">
                  <a:pos x="0" y="140"/>
                </a:cxn>
                <a:cxn ang="0">
                  <a:pos x="9" y="140"/>
                </a:cxn>
                <a:cxn ang="0">
                  <a:pos x="0" y="103"/>
                </a:cxn>
                <a:cxn ang="0">
                  <a:pos x="21" y="64"/>
                </a:cxn>
                <a:cxn ang="0">
                  <a:pos x="9" y="39"/>
                </a:cxn>
                <a:cxn ang="0">
                  <a:pos x="9" y="0"/>
                </a:cxn>
                <a:cxn ang="0">
                  <a:pos x="52" y="0"/>
                </a:cxn>
                <a:cxn ang="0">
                  <a:pos x="64" y="53"/>
                </a:cxn>
                <a:cxn ang="0">
                  <a:pos x="76" y="103"/>
                </a:cxn>
              </a:cxnLst>
              <a:rect l="0" t="0" r="r" b="b"/>
              <a:pathLst>
                <a:path w="86" h="155">
                  <a:moveTo>
                    <a:pt x="76" y="103"/>
                  </a:moveTo>
                  <a:lnTo>
                    <a:pt x="86" y="119"/>
                  </a:lnTo>
                  <a:lnTo>
                    <a:pt x="76" y="129"/>
                  </a:lnTo>
                  <a:lnTo>
                    <a:pt x="64" y="129"/>
                  </a:lnTo>
                  <a:lnTo>
                    <a:pt x="21" y="155"/>
                  </a:lnTo>
                  <a:lnTo>
                    <a:pt x="0" y="140"/>
                  </a:lnTo>
                  <a:lnTo>
                    <a:pt x="9" y="140"/>
                  </a:lnTo>
                  <a:lnTo>
                    <a:pt x="0" y="103"/>
                  </a:lnTo>
                  <a:lnTo>
                    <a:pt x="21" y="64"/>
                  </a:lnTo>
                  <a:lnTo>
                    <a:pt x="9" y="39"/>
                  </a:lnTo>
                  <a:lnTo>
                    <a:pt x="9" y="0"/>
                  </a:lnTo>
                  <a:lnTo>
                    <a:pt x="52" y="0"/>
                  </a:lnTo>
                  <a:lnTo>
                    <a:pt x="64" y="53"/>
                  </a:lnTo>
                  <a:lnTo>
                    <a:pt x="76" y="10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9" name="Freeform 189"/>
            <p:cNvSpPr>
              <a:spLocks/>
            </p:cNvSpPr>
            <p:nvPr/>
          </p:nvSpPr>
          <p:spPr bwMode="auto">
            <a:xfrm>
              <a:off x="5609189" y="4260924"/>
              <a:ext cx="82930" cy="155953"/>
            </a:xfrm>
            <a:custGeom>
              <a:avLst/>
              <a:gdLst/>
              <a:ahLst/>
              <a:cxnLst>
                <a:cxn ang="0">
                  <a:pos x="23" y="103"/>
                </a:cxn>
                <a:cxn ang="0">
                  <a:pos x="32" y="119"/>
                </a:cxn>
                <a:cxn ang="0">
                  <a:pos x="45" y="119"/>
                </a:cxn>
                <a:cxn ang="0">
                  <a:pos x="32" y="64"/>
                </a:cxn>
                <a:cxn ang="0">
                  <a:pos x="32" y="28"/>
                </a:cxn>
                <a:cxn ang="0">
                  <a:pos x="23" y="14"/>
                </a:cxn>
                <a:cxn ang="0">
                  <a:pos x="23" y="0"/>
                </a:cxn>
                <a:cxn ang="0">
                  <a:pos x="0" y="0"/>
                </a:cxn>
                <a:cxn ang="0">
                  <a:pos x="11" y="53"/>
                </a:cxn>
                <a:cxn ang="0">
                  <a:pos x="23" y="103"/>
                </a:cxn>
              </a:cxnLst>
              <a:rect l="0" t="0" r="r" b="b"/>
              <a:pathLst>
                <a:path w="45" h="119">
                  <a:moveTo>
                    <a:pt x="23" y="103"/>
                  </a:moveTo>
                  <a:lnTo>
                    <a:pt x="32" y="119"/>
                  </a:lnTo>
                  <a:lnTo>
                    <a:pt x="45" y="119"/>
                  </a:lnTo>
                  <a:lnTo>
                    <a:pt x="32" y="64"/>
                  </a:lnTo>
                  <a:lnTo>
                    <a:pt x="32" y="28"/>
                  </a:lnTo>
                  <a:lnTo>
                    <a:pt x="23" y="1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11" y="53"/>
                  </a:lnTo>
                  <a:lnTo>
                    <a:pt x="23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0" name="Freeform 190"/>
            <p:cNvSpPr>
              <a:spLocks/>
            </p:cNvSpPr>
            <p:nvPr/>
          </p:nvSpPr>
          <p:spPr bwMode="auto">
            <a:xfrm>
              <a:off x="5609189" y="4260924"/>
              <a:ext cx="82930" cy="155953"/>
            </a:xfrm>
            <a:custGeom>
              <a:avLst/>
              <a:gdLst/>
              <a:ahLst/>
              <a:cxnLst>
                <a:cxn ang="0">
                  <a:pos x="23" y="103"/>
                </a:cxn>
                <a:cxn ang="0">
                  <a:pos x="32" y="119"/>
                </a:cxn>
                <a:cxn ang="0">
                  <a:pos x="45" y="119"/>
                </a:cxn>
                <a:cxn ang="0">
                  <a:pos x="32" y="64"/>
                </a:cxn>
                <a:cxn ang="0">
                  <a:pos x="32" y="28"/>
                </a:cxn>
                <a:cxn ang="0">
                  <a:pos x="23" y="14"/>
                </a:cxn>
                <a:cxn ang="0">
                  <a:pos x="23" y="0"/>
                </a:cxn>
                <a:cxn ang="0">
                  <a:pos x="0" y="0"/>
                </a:cxn>
                <a:cxn ang="0">
                  <a:pos x="11" y="53"/>
                </a:cxn>
                <a:cxn ang="0">
                  <a:pos x="23" y="103"/>
                </a:cxn>
              </a:cxnLst>
              <a:rect l="0" t="0" r="r" b="b"/>
              <a:pathLst>
                <a:path w="45" h="119">
                  <a:moveTo>
                    <a:pt x="23" y="103"/>
                  </a:moveTo>
                  <a:lnTo>
                    <a:pt x="32" y="119"/>
                  </a:lnTo>
                  <a:lnTo>
                    <a:pt x="45" y="119"/>
                  </a:lnTo>
                  <a:lnTo>
                    <a:pt x="32" y="64"/>
                  </a:lnTo>
                  <a:lnTo>
                    <a:pt x="32" y="28"/>
                  </a:lnTo>
                  <a:lnTo>
                    <a:pt x="23" y="1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11" y="53"/>
                  </a:lnTo>
                  <a:lnTo>
                    <a:pt x="23" y="10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" name="Freeform 191"/>
            <p:cNvSpPr>
              <a:spLocks/>
            </p:cNvSpPr>
            <p:nvPr/>
          </p:nvSpPr>
          <p:spPr bwMode="auto">
            <a:xfrm>
              <a:off x="5653417" y="4212433"/>
              <a:ext cx="101358" cy="204443"/>
            </a:xfrm>
            <a:custGeom>
              <a:avLst/>
              <a:gdLst/>
              <a:ahLst/>
              <a:cxnLst>
                <a:cxn ang="0">
                  <a:pos x="9" y="101"/>
                </a:cxn>
                <a:cxn ang="0">
                  <a:pos x="21" y="156"/>
                </a:cxn>
                <a:cxn ang="0">
                  <a:pos x="31" y="156"/>
                </a:cxn>
                <a:cxn ang="0">
                  <a:pos x="31" y="101"/>
                </a:cxn>
                <a:cxn ang="0">
                  <a:pos x="55" y="50"/>
                </a:cxn>
                <a:cxn ang="0">
                  <a:pos x="55" y="24"/>
                </a:cxn>
                <a:cxn ang="0">
                  <a:pos x="43" y="0"/>
                </a:cxn>
                <a:cxn ang="0">
                  <a:pos x="31" y="10"/>
                </a:cxn>
                <a:cxn ang="0">
                  <a:pos x="21" y="24"/>
                </a:cxn>
                <a:cxn ang="0">
                  <a:pos x="9" y="24"/>
                </a:cxn>
                <a:cxn ang="0">
                  <a:pos x="0" y="36"/>
                </a:cxn>
                <a:cxn ang="0">
                  <a:pos x="0" y="50"/>
                </a:cxn>
                <a:cxn ang="0">
                  <a:pos x="9" y="65"/>
                </a:cxn>
                <a:cxn ang="0">
                  <a:pos x="9" y="101"/>
                </a:cxn>
              </a:cxnLst>
              <a:rect l="0" t="0" r="r" b="b"/>
              <a:pathLst>
                <a:path w="55" h="156">
                  <a:moveTo>
                    <a:pt x="9" y="101"/>
                  </a:moveTo>
                  <a:lnTo>
                    <a:pt x="21" y="156"/>
                  </a:lnTo>
                  <a:lnTo>
                    <a:pt x="31" y="156"/>
                  </a:lnTo>
                  <a:lnTo>
                    <a:pt x="31" y="101"/>
                  </a:lnTo>
                  <a:lnTo>
                    <a:pt x="55" y="50"/>
                  </a:lnTo>
                  <a:lnTo>
                    <a:pt x="55" y="24"/>
                  </a:lnTo>
                  <a:lnTo>
                    <a:pt x="43" y="0"/>
                  </a:lnTo>
                  <a:lnTo>
                    <a:pt x="31" y="10"/>
                  </a:lnTo>
                  <a:lnTo>
                    <a:pt x="21" y="24"/>
                  </a:lnTo>
                  <a:lnTo>
                    <a:pt x="9" y="24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9" y="65"/>
                  </a:lnTo>
                  <a:lnTo>
                    <a:pt x="9" y="10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2" name="Freeform 192"/>
            <p:cNvSpPr>
              <a:spLocks/>
            </p:cNvSpPr>
            <p:nvPr/>
          </p:nvSpPr>
          <p:spPr bwMode="auto">
            <a:xfrm>
              <a:off x="5653417" y="4212433"/>
              <a:ext cx="101358" cy="204443"/>
            </a:xfrm>
            <a:custGeom>
              <a:avLst/>
              <a:gdLst/>
              <a:ahLst/>
              <a:cxnLst>
                <a:cxn ang="0">
                  <a:pos x="9" y="101"/>
                </a:cxn>
                <a:cxn ang="0">
                  <a:pos x="21" y="156"/>
                </a:cxn>
                <a:cxn ang="0">
                  <a:pos x="31" y="156"/>
                </a:cxn>
                <a:cxn ang="0">
                  <a:pos x="31" y="101"/>
                </a:cxn>
                <a:cxn ang="0">
                  <a:pos x="55" y="50"/>
                </a:cxn>
                <a:cxn ang="0">
                  <a:pos x="55" y="24"/>
                </a:cxn>
                <a:cxn ang="0">
                  <a:pos x="43" y="0"/>
                </a:cxn>
                <a:cxn ang="0">
                  <a:pos x="31" y="10"/>
                </a:cxn>
                <a:cxn ang="0">
                  <a:pos x="21" y="24"/>
                </a:cxn>
                <a:cxn ang="0">
                  <a:pos x="9" y="24"/>
                </a:cxn>
                <a:cxn ang="0">
                  <a:pos x="0" y="36"/>
                </a:cxn>
                <a:cxn ang="0">
                  <a:pos x="0" y="50"/>
                </a:cxn>
                <a:cxn ang="0">
                  <a:pos x="9" y="65"/>
                </a:cxn>
                <a:cxn ang="0">
                  <a:pos x="9" y="101"/>
                </a:cxn>
              </a:cxnLst>
              <a:rect l="0" t="0" r="r" b="b"/>
              <a:pathLst>
                <a:path w="55" h="156">
                  <a:moveTo>
                    <a:pt x="9" y="101"/>
                  </a:moveTo>
                  <a:lnTo>
                    <a:pt x="21" y="156"/>
                  </a:lnTo>
                  <a:lnTo>
                    <a:pt x="31" y="156"/>
                  </a:lnTo>
                  <a:lnTo>
                    <a:pt x="31" y="101"/>
                  </a:lnTo>
                  <a:lnTo>
                    <a:pt x="55" y="50"/>
                  </a:lnTo>
                  <a:lnTo>
                    <a:pt x="55" y="24"/>
                  </a:lnTo>
                  <a:lnTo>
                    <a:pt x="43" y="0"/>
                  </a:lnTo>
                  <a:lnTo>
                    <a:pt x="31" y="10"/>
                  </a:lnTo>
                  <a:lnTo>
                    <a:pt x="21" y="24"/>
                  </a:lnTo>
                  <a:lnTo>
                    <a:pt x="9" y="24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9" y="65"/>
                  </a:lnTo>
                  <a:lnTo>
                    <a:pt x="9" y="1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3" name="Freeform 193"/>
            <p:cNvSpPr>
              <a:spLocks/>
            </p:cNvSpPr>
            <p:nvPr/>
          </p:nvSpPr>
          <p:spPr bwMode="auto">
            <a:xfrm>
              <a:off x="5327227" y="4279270"/>
              <a:ext cx="224831" cy="197890"/>
            </a:xfrm>
            <a:custGeom>
              <a:avLst/>
              <a:gdLst/>
              <a:ahLst/>
              <a:cxnLst>
                <a:cxn ang="0">
                  <a:pos x="109" y="126"/>
                </a:cxn>
                <a:cxn ang="0">
                  <a:pos x="100" y="126"/>
                </a:cxn>
                <a:cxn ang="0">
                  <a:pos x="76" y="126"/>
                </a:cxn>
                <a:cxn ang="0">
                  <a:pos x="54" y="126"/>
                </a:cxn>
                <a:cxn ang="0">
                  <a:pos x="24" y="151"/>
                </a:cxn>
                <a:cxn ang="0">
                  <a:pos x="24" y="115"/>
                </a:cxn>
                <a:cxn ang="0">
                  <a:pos x="9" y="103"/>
                </a:cxn>
                <a:cxn ang="0">
                  <a:pos x="0" y="76"/>
                </a:cxn>
                <a:cxn ang="0">
                  <a:pos x="9" y="64"/>
                </a:cxn>
                <a:cxn ang="0">
                  <a:pos x="9" y="50"/>
                </a:cxn>
                <a:cxn ang="0">
                  <a:pos x="24" y="50"/>
                </a:cxn>
                <a:cxn ang="0">
                  <a:pos x="9" y="24"/>
                </a:cxn>
                <a:cxn ang="0">
                  <a:pos x="9" y="0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45" y="0"/>
                </a:cxn>
                <a:cxn ang="0">
                  <a:pos x="54" y="0"/>
                </a:cxn>
                <a:cxn ang="0">
                  <a:pos x="67" y="0"/>
                </a:cxn>
                <a:cxn ang="0">
                  <a:pos x="76" y="14"/>
                </a:cxn>
                <a:cxn ang="0">
                  <a:pos x="100" y="14"/>
                </a:cxn>
                <a:cxn ang="0">
                  <a:pos x="109" y="24"/>
                </a:cxn>
                <a:cxn ang="0">
                  <a:pos x="122" y="50"/>
                </a:cxn>
                <a:cxn ang="0">
                  <a:pos x="100" y="89"/>
                </a:cxn>
                <a:cxn ang="0">
                  <a:pos x="109" y="126"/>
                </a:cxn>
              </a:cxnLst>
              <a:rect l="0" t="0" r="r" b="b"/>
              <a:pathLst>
                <a:path w="122" h="151">
                  <a:moveTo>
                    <a:pt x="109" y="126"/>
                  </a:moveTo>
                  <a:lnTo>
                    <a:pt x="100" y="126"/>
                  </a:lnTo>
                  <a:lnTo>
                    <a:pt x="76" y="126"/>
                  </a:lnTo>
                  <a:lnTo>
                    <a:pt x="54" y="126"/>
                  </a:lnTo>
                  <a:lnTo>
                    <a:pt x="24" y="151"/>
                  </a:lnTo>
                  <a:lnTo>
                    <a:pt x="24" y="115"/>
                  </a:lnTo>
                  <a:lnTo>
                    <a:pt x="9" y="103"/>
                  </a:lnTo>
                  <a:lnTo>
                    <a:pt x="0" y="76"/>
                  </a:lnTo>
                  <a:lnTo>
                    <a:pt x="9" y="64"/>
                  </a:lnTo>
                  <a:lnTo>
                    <a:pt x="9" y="50"/>
                  </a:lnTo>
                  <a:lnTo>
                    <a:pt x="24" y="50"/>
                  </a:lnTo>
                  <a:lnTo>
                    <a:pt x="9" y="24"/>
                  </a:lnTo>
                  <a:lnTo>
                    <a:pt x="9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67" y="0"/>
                  </a:lnTo>
                  <a:lnTo>
                    <a:pt x="76" y="14"/>
                  </a:lnTo>
                  <a:lnTo>
                    <a:pt x="100" y="14"/>
                  </a:lnTo>
                  <a:lnTo>
                    <a:pt x="109" y="24"/>
                  </a:lnTo>
                  <a:lnTo>
                    <a:pt x="122" y="50"/>
                  </a:lnTo>
                  <a:lnTo>
                    <a:pt x="100" y="89"/>
                  </a:lnTo>
                  <a:lnTo>
                    <a:pt x="109" y="1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4" name="Freeform 194"/>
            <p:cNvSpPr>
              <a:spLocks/>
            </p:cNvSpPr>
            <p:nvPr/>
          </p:nvSpPr>
          <p:spPr bwMode="auto">
            <a:xfrm>
              <a:off x="5327227" y="4279270"/>
              <a:ext cx="224831" cy="197890"/>
            </a:xfrm>
            <a:custGeom>
              <a:avLst/>
              <a:gdLst/>
              <a:ahLst/>
              <a:cxnLst>
                <a:cxn ang="0">
                  <a:pos x="109" y="126"/>
                </a:cxn>
                <a:cxn ang="0">
                  <a:pos x="100" y="126"/>
                </a:cxn>
                <a:cxn ang="0">
                  <a:pos x="76" y="126"/>
                </a:cxn>
                <a:cxn ang="0">
                  <a:pos x="54" y="126"/>
                </a:cxn>
                <a:cxn ang="0">
                  <a:pos x="24" y="151"/>
                </a:cxn>
                <a:cxn ang="0">
                  <a:pos x="24" y="115"/>
                </a:cxn>
                <a:cxn ang="0">
                  <a:pos x="9" y="103"/>
                </a:cxn>
                <a:cxn ang="0">
                  <a:pos x="0" y="76"/>
                </a:cxn>
                <a:cxn ang="0">
                  <a:pos x="9" y="64"/>
                </a:cxn>
                <a:cxn ang="0">
                  <a:pos x="9" y="50"/>
                </a:cxn>
                <a:cxn ang="0">
                  <a:pos x="24" y="50"/>
                </a:cxn>
                <a:cxn ang="0">
                  <a:pos x="9" y="24"/>
                </a:cxn>
                <a:cxn ang="0">
                  <a:pos x="9" y="0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45" y="0"/>
                </a:cxn>
                <a:cxn ang="0">
                  <a:pos x="54" y="0"/>
                </a:cxn>
                <a:cxn ang="0">
                  <a:pos x="67" y="0"/>
                </a:cxn>
                <a:cxn ang="0">
                  <a:pos x="76" y="14"/>
                </a:cxn>
                <a:cxn ang="0">
                  <a:pos x="100" y="14"/>
                </a:cxn>
                <a:cxn ang="0">
                  <a:pos x="109" y="24"/>
                </a:cxn>
                <a:cxn ang="0">
                  <a:pos x="122" y="50"/>
                </a:cxn>
                <a:cxn ang="0">
                  <a:pos x="100" y="89"/>
                </a:cxn>
                <a:cxn ang="0">
                  <a:pos x="109" y="126"/>
                </a:cxn>
              </a:cxnLst>
              <a:rect l="0" t="0" r="r" b="b"/>
              <a:pathLst>
                <a:path w="122" h="151">
                  <a:moveTo>
                    <a:pt x="109" y="126"/>
                  </a:moveTo>
                  <a:lnTo>
                    <a:pt x="100" y="126"/>
                  </a:lnTo>
                  <a:lnTo>
                    <a:pt x="76" y="126"/>
                  </a:lnTo>
                  <a:lnTo>
                    <a:pt x="54" y="126"/>
                  </a:lnTo>
                  <a:lnTo>
                    <a:pt x="24" y="151"/>
                  </a:lnTo>
                  <a:lnTo>
                    <a:pt x="24" y="115"/>
                  </a:lnTo>
                  <a:lnTo>
                    <a:pt x="9" y="103"/>
                  </a:lnTo>
                  <a:lnTo>
                    <a:pt x="0" y="76"/>
                  </a:lnTo>
                  <a:lnTo>
                    <a:pt x="9" y="64"/>
                  </a:lnTo>
                  <a:lnTo>
                    <a:pt x="9" y="50"/>
                  </a:lnTo>
                  <a:lnTo>
                    <a:pt x="24" y="50"/>
                  </a:lnTo>
                  <a:lnTo>
                    <a:pt x="9" y="24"/>
                  </a:lnTo>
                  <a:lnTo>
                    <a:pt x="9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67" y="0"/>
                  </a:lnTo>
                  <a:lnTo>
                    <a:pt x="76" y="14"/>
                  </a:lnTo>
                  <a:lnTo>
                    <a:pt x="100" y="14"/>
                  </a:lnTo>
                  <a:lnTo>
                    <a:pt x="109" y="24"/>
                  </a:lnTo>
                  <a:lnTo>
                    <a:pt x="122" y="50"/>
                  </a:lnTo>
                  <a:lnTo>
                    <a:pt x="100" y="89"/>
                  </a:lnTo>
                  <a:lnTo>
                    <a:pt x="109" y="12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5" name="Freeform 195"/>
            <p:cNvSpPr>
              <a:spLocks/>
            </p:cNvSpPr>
            <p:nvPr/>
          </p:nvSpPr>
          <p:spPr bwMode="auto">
            <a:xfrm>
              <a:off x="5225871" y="4344798"/>
              <a:ext cx="147430" cy="132364"/>
            </a:xfrm>
            <a:custGeom>
              <a:avLst/>
              <a:gdLst/>
              <a:ahLst/>
              <a:cxnLst>
                <a:cxn ang="0">
                  <a:pos x="55" y="24"/>
                </a:cxn>
                <a:cxn ang="0">
                  <a:pos x="45" y="24"/>
                </a:cxn>
                <a:cxn ang="0">
                  <a:pos x="33" y="0"/>
                </a:cxn>
                <a:cxn ang="0">
                  <a:pos x="23" y="0"/>
                </a:cxn>
                <a:cxn ang="0">
                  <a:pos x="0" y="39"/>
                </a:cxn>
                <a:cxn ang="0">
                  <a:pos x="64" y="90"/>
                </a:cxn>
                <a:cxn ang="0">
                  <a:pos x="80" y="101"/>
                </a:cxn>
                <a:cxn ang="0">
                  <a:pos x="80" y="64"/>
                </a:cxn>
                <a:cxn ang="0">
                  <a:pos x="64" y="53"/>
                </a:cxn>
                <a:cxn ang="0">
                  <a:pos x="55" y="24"/>
                </a:cxn>
              </a:cxnLst>
              <a:rect l="0" t="0" r="r" b="b"/>
              <a:pathLst>
                <a:path w="80" h="101">
                  <a:moveTo>
                    <a:pt x="55" y="24"/>
                  </a:moveTo>
                  <a:lnTo>
                    <a:pt x="45" y="24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64" y="90"/>
                  </a:lnTo>
                  <a:lnTo>
                    <a:pt x="80" y="101"/>
                  </a:lnTo>
                  <a:lnTo>
                    <a:pt x="80" y="64"/>
                  </a:lnTo>
                  <a:lnTo>
                    <a:pt x="64" y="53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6" name="Freeform 196"/>
            <p:cNvSpPr>
              <a:spLocks/>
            </p:cNvSpPr>
            <p:nvPr/>
          </p:nvSpPr>
          <p:spPr bwMode="auto">
            <a:xfrm>
              <a:off x="5225871" y="4344798"/>
              <a:ext cx="147430" cy="132364"/>
            </a:xfrm>
            <a:custGeom>
              <a:avLst/>
              <a:gdLst/>
              <a:ahLst/>
              <a:cxnLst>
                <a:cxn ang="0">
                  <a:pos x="55" y="24"/>
                </a:cxn>
                <a:cxn ang="0">
                  <a:pos x="45" y="24"/>
                </a:cxn>
                <a:cxn ang="0">
                  <a:pos x="33" y="0"/>
                </a:cxn>
                <a:cxn ang="0">
                  <a:pos x="23" y="0"/>
                </a:cxn>
                <a:cxn ang="0">
                  <a:pos x="0" y="39"/>
                </a:cxn>
                <a:cxn ang="0">
                  <a:pos x="64" y="90"/>
                </a:cxn>
                <a:cxn ang="0">
                  <a:pos x="80" y="101"/>
                </a:cxn>
                <a:cxn ang="0">
                  <a:pos x="80" y="64"/>
                </a:cxn>
                <a:cxn ang="0">
                  <a:pos x="64" y="53"/>
                </a:cxn>
                <a:cxn ang="0">
                  <a:pos x="55" y="24"/>
                </a:cxn>
              </a:cxnLst>
              <a:rect l="0" t="0" r="r" b="b"/>
              <a:pathLst>
                <a:path w="80" h="101">
                  <a:moveTo>
                    <a:pt x="55" y="24"/>
                  </a:moveTo>
                  <a:lnTo>
                    <a:pt x="45" y="24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64" y="90"/>
                  </a:lnTo>
                  <a:lnTo>
                    <a:pt x="80" y="101"/>
                  </a:lnTo>
                  <a:lnTo>
                    <a:pt x="80" y="64"/>
                  </a:lnTo>
                  <a:lnTo>
                    <a:pt x="64" y="53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7" name="Freeform 197"/>
            <p:cNvSpPr>
              <a:spLocks/>
            </p:cNvSpPr>
            <p:nvPr/>
          </p:nvSpPr>
          <p:spPr bwMode="auto">
            <a:xfrm>
              <a:off x="5045268" y="4074828"/>
              <a:ext cx="202715" cy="137606"/>
            </a:xfrm>
            <a:custGeom>
              <a:avLst/>
              <a:gdLst/>
              <a:ahLst/>
              <a:cxnLst>
                <a:cxn ang="0">
                  <a:pos x="97" y="50"/>
                </a:cxn>
                <a:cxn ang="0">
                  <a:pos x="76" y="24"/>
                </a:cxn>
                <a:cxn ang="0">
                  <a:pos x="54" y="0"/>
                </a:cxn>
                <a:cxn ang="0">
                  <a:pos x="30" y="14"/>
                </a:cxn>
                <a:cxn ang="0">
                  <a:pos x="21" y="24"/>
                </a:cxn>
                <a:cxn ang="0">
                  <a:pos x="0" y="50"/>
                </a:cxn>
                <a:cxn ang="0">
                  <a:pos x="12" y="64"/>
                </a:cxn>
                <a:cxn ang="0">
                  <a:pos x="12" y="79"/>
                </a:cxn>
                <a:cxn ang="0">
                  <a:pos x="30" y="64"/>
                </a:cxn>
                <a:cxn ang="0">
                  <a:pos x="66" y="79"/>
                </a:cxn>
                <a:cxn ang="0">
                  <a:pos x="54" y="89"/>
                </a:cxn>
                <a:cxn ang="0">
                  <a:pos x="30" y="79"/>
                </a:cxn>
                <a:cxn ang="0">
                  <a:pos x="12" y="89"/>
                </a:cxn>
                <a:cxn ang="0">
                  <a:pos x="12" y="105"/>
                </a:cxn>
                <a:cxn ang="0">
                  <a:pos x="66" y="105"/>
                </a:cxn>
                <a:cxn ang="0">
                  <a:pos x="110" y="105"/>
                </a:cxn>
                <a:cxn ang="0">
                  <a:pos x="97" y="50"/>
                </a:cxn>
              </a:cxnLst>
              <a:rect l="0" t="0" r="r" b="b"/>
              <a:pathLst>
                <a:path w="110" h="105">
                  <a:moveTo>
                    <a:pt x="97" y="50"/>
                  </a:moveTo>
                  <a:lnTo>
                    <a:pt x="76" y="24"/>
                  </a:lnTo>
                  <a:lnTo>
                    <a:pt x="54" y="0"/>
                  </a:lnTo>
                  <a:lnTo>
                    <a:pt x="30" y="14"/>
                  </a:lnTo>
                  <a:lnTo>
                    <a:pt x="21" y="24"/>
                  </a:lnTo>
                  <a:lnTo>
                    <a:pt x="0" y="50"/>
                  </a:lnTo>
                  <a:lnTo>
                    <a:pt x="12" y="64"/>
                  </a:lnTo>
                  <a:lnTo>
                    <a:pt x="12" y="79"/>
                  </a:lnTo>
                  <a:lnTo>
                    <a:pt x="30" y="64"/>
                  </a:lnTo>
                  <a:lnTo>
                    <a:pt x="66" y="79"/>
                  </a:lnTo>
                  <a:lnTo>
                    <a:pt x="54" y="89"/>
                  </a:lnTo>
                  <a:lnTo>
                    <a:pt x="30" y="79"/>
                  </a:lnTo>
                  <a:lnTo>
                    <a:pt x="12" y="89"/>
                  </a:lnTo>
                  <a:lnTo>
                    <a:pt x="12" y="105"/>
                  </a:lnTo>
                  <a:lnTo>
                    <a:pt x="66" y="105"/>
                  </a:lnTo>
                  <a:lnTo>
                    <a:pt x="110" y="105"/>
                  </a:lnTo>
                  <a:lnTo>
                    <a:pt x="97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8" name="Freeform 198"/>
            <p:cNvSpPr>
              <a:spLocks/>
            </p:cNvSpPr>
            <p:nvPr/>
          </p:nvSpPr>
          <p:spPr bwMode="auto">
            <a:xfrm>
              <a:off x="5045267" y="4074828"/>
              <a:ext cx="202715" cy="137606"/>
            </a:xfrm>
            <a:custGeom>
              <a:avLst/>
              <a:gdLst/>
              <a:ahLst/>
              <a:cxnLst>
                <a:cxn ang="0">
                  <a:pos x="97" y="50"/>
                </a:cxn>
                <a:cxn ang="0">
                  <a:pos x="76" y="24"/>
                </a:cxn>
                <a:cxn ang="0">
                  <a:pos x="54" y="0"/>
                </a:cxn>
                <a:cxn ang="0">
                  <a:pos x="30" y="14"/>
                </a:cxn>
                <a:cxn ang="0">
                  <a:pos x="21" y="24"/>
                </a:cxn>
                <a:cxn ang="0">
                  <a:pos x="0" y="50"/>
                </a:cxn>
                <a:cxn ang="0">
                  <a:pos x="12" y="64"/>
                </a:cxn>
                <a:cxn ang="0">
                  <a:pos x="12" y="79"/>
                </a:cxn>
                <a:cxn ang="0">
                  <a:pos x="30" y="64"/>
                </a:cxn>
                <a:cxn ang="0">
                  <a:pos x="66" y="79"/>
                </a:cxn>
                <a:cxn ang="0">
                  <a:pos x="54" y="89"/>
                </a:cxn>
                <a:cxn ang="0">
                  <a:pos x="30" y="79"/>
                </a:cxn>
                <a:cxn ang="0">
                  <a:pos x="12" y="89"/>
                </a:cxn>
                <a:cxn ang="0">
                  <a:pos x="12" y="105"/>
                </a:cxn>
                <a:cxn ang="0">
                  <a:pos x="66" y="105"/>
                </a:cxn>
                <a:cxn ang="0">
                  <a:pos x="110" y="105"/>
                </a:cxn>
                <a:cxn ang="0">
                  <a:pos x="97" y="50"/>
                </a:cxn>
              </a:cxnLst>
              <a:rect l="0" t="0" r="r" b="b"/>
              <a:pathLst>
                <a:path w="110" h="105">
                  <a:moveTo>
                    <a:pt x="97" y="50"/>
                  </a:moveTo>
                  <a:lnTo>
                    <a:pt x="76" y="24"/>
                  </a:lnTo>
                  <a:lnTo>
                    <a:pt x="54" y="0"/>
                  </a:lnTo>
                  <a:lnTo>
                    <a:pt x="30" y="14"/>
                  </a:lnTo>
                  <a:lnTo>
                    <a:pt x="21" y="24"/>
                  </a:lnTo>
                  <a:lnTo>
                    <a:pt x="0" y="50"/>
                  </a:lnTo>
                  <a:lnTo>
                    <a:pt x="12" y="64"/>
                  </a:lnTo>
                  <a:lnTo>
                    <a:pt x="12" y="79"/>
                  </a:lnTo>
                  <a:lnTo>
                    <a:pt x="30" y="64"/>
                  </a:lnTo>
                  <a:lnTo>
                    <a:pt x="66" y="79"/>
                  </a:lnTo>
                  <a:lnTo>
                    <a:pt x="54" y="89"/>
                  </a:lnTo>
                  <a:lnTo>
                    <a:pt x="30" y="79"/>
                  </a:lnTo>
                  <a:lnTo>
                    <a:pt x="12" y="89"/>
                  </a:lnTo>
                  <a:lnTo>
                    <a:pt x="12" y="105"/>
                  </a:lnTo>
                  <a:lnTo>
                    <a:pt x="66" y="105"/>
                  </a:lnTo>
                  <a:lnTo>
                    <a:pt x="110" y="105"/>
                  </a:lnTo>
                  <a:lnTo>
                    <a:pt x="97" y="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9" name="Freeform 199"/>
            <p:cNvSpPr>
              <a:spLocks/>
            </p:cNvSpPr>
            <p:nvPr/>
          </p:nvSpPr>
          <p:spPr bwMode="auto">
            <a:xfrm>
              <a:off x="5067381" y="3738023"/>
              <a:ext cx="401747" cy="402332"/>
            </a:xfrm>
            <a:custGeom>
              <a:avLst/>
              <a:gdLst/>
              <a:ahLst/>
              <a:cxnLst>
                <a:cxn ang="0">
                  <a:pos x="86" y="307"/>
                </a:cxn>
                <a:cxn ang="0">
                  <a:pos x="98" y="281"/>
                </a:cxn>
                <a:cxn ang="0">
                  <a:pos x="110" y="295"/>
                </a:cxn>
                <a:cxn ang="0">
                  <a:pos x="119" y="281"/>
                </a:cxn>
                <a:cxn ang="0">
                  <a:pos x="208" y="281"/>
                </a:cxn>
                <a:cxn ang="0">
                  <a:pos x="186" y="50"/>
                </a:cxn>
                <a:cxn ang="0">
                  <a:pos x="218" y="50"/>
                </a:cxn>
                <a:cxn ang="0">
                  <a:pos x="150" y="0"/>
                </a:cxn>
                <a:cxn ang="0">
                  <a:pos x="150" y="24"/>
                </a:cxn>
                <a:cxn ang="0">
                  <a:pos x="98" y="24"/>
                </a:cxn>
                <a:cxn ang="0">
                  <a:pos x="98" y="89"/>
                </a:cxn>
                <a:cxn ang="0">
                  <a:pos x="76" y="104"/>
                </a:cxn>
                <a:cxn ang="0">
                  <a:pos x="76" y="140"/>
                </a:cxn>
                <a:cxn ang="0">
                  <a:pos x="9" y="140"/>
                </a:cxn>
                <a:cxn ang="0">
                  <a:pos x="0" y="151"/>
                </a:cxn>
                <a:cxn ang="0">
                  <a:pos x="9" y="168"/>
                </a:cxn>
                <a:cxn ang="0">
                  <a:pos x="9" y="190"/>
                </a:cxn>
                <a:cxn ang="0">
                  <a:pos x="9" y="230"/>
                </a:cxn>
                <a:cxn ang="0">
                  <a:pos x="9" y="281"/>
                </a:cxn>
                <a:cxn ang="0">
                  <a:pos x="18" y="270"/>
                </a:cxn>
                <a:cxn ang="0">
                  <a:pos x="42" y="256"/>
                </a:cxn>
                <a:cxn ang="0">
                  <a:pos x="64" y="281"/>
                </a:cxn>
                <a:cxn ang="0">
                  <a:pos x="86" y="307"/>
                </a:cxn>
              </a:cxnLst>
              <a:rect l="0" t="0" r="r" b="b"/>
              <a:pathLst>
                <a:path w="218" h="307">
                  <a:moveTo>
                    <a:pt x="86" y="307"/>
                  </a:moveTo>
                  <a:lnTo>
                    <a:pt x="98" y="281"/>
                  </a:lnTo>
                  <a:lnTo>
                    <a:pt x="110" y="295"/>
                  </a:lnTo>
                  <a:lnTo>
                    <a:pt x="119" y="281"/>
                  </a:lnTo>
                  <a:lnTo>
                    <a:pt x="208" y="281"/>
                  </a:lnTo>
                  <a:lnTo>
                    <a:pt x="186" y="50"/>
                  </a:lnTo>
                  <a:lnTo>
                    <a:pt x="218" y="50"/>
                  </a:lnTo>
                  <a:lnTo>
                    <a:pt x="150" y="0"/>
                  </a:lnTo>
                  <a:lnTo>
                    <a:pt x="150" y="24"/>
                  </a:lnTo>
                  <a:lnTo>
                    <a:pt x="98" y="24"/>
                  </a:lnTo>
                  <a:lnTo>
                    <a:pt x="98" y="89"/>
                  </a:lnTo>
                  <a:lnTo>
                    <a:pt x="76" y="104"/>
                  </a:lnTo>
                  <a:lnTo>
                    <a:pt x="76" y="140"/>
                  </a:lnTo>
                  <a:lnTo>
                    <a:pt x="9" y="140"/>
                  </a:lnTo>
                  <a:lnTo>
                    <a:pt x="0" y="151"/>
                  </a:lnTo>
                  <a:lnTo>
                    <a:pt x="9" y="168"/>
                  </a:lnTo>
                  <a:lnTo>
                    <a:pt x="9" y="190"/>
                  </a:lnTo>
                  <a:lnTo>
                    <a:pt x="9" y="230"/>
                  </a:lnTo>
                  <a:lnTo>
                    <a:pt x="9" y="281"/>
                  </a:lnTo>
                  <a:lnTo>
                    <a:pt x="18" y="270"/>
                  </a:lnTo>
                  <a:lnTo>
                    <a:pt x="42" y="256"/>
                  </a:lnTo>
                  <a:lnTo>
                    <a:pt x="64" y="281"/>
                  </a:lnTo>
                  <a:lnTo>
                    <a:pt x="86" y="3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0" name="Freeform 201"/>
            <p:cNvSpPr>
              <a:spLocks/>
            </p:cNvSpPr>
            <p:nvPr/>
          </p:nvSpPr>
          <p:spPr bwMode="auto">
            <a:xfrm>
              <a:off x="5067381" y="3717055"/>
              <a:ext cx="278274" cy="218858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77" y="0"/>
                </a:cxn>
                <a:cxn ang="0">
                  <a:pos x="64" y="28"/>
                </a:cxn>
                <a:cxn ang="0">
                  <a:pos x="55" y="40"/>
                </a:cxn>
                <a:cxn ang="0">
                  <a:pos x="42" y="76"/>
                </a:cxn>
                <a:cxn ang="0">
                  <a:pos x="0" y="141"/>
                </a:cxn>
                <a:cxn ang="0">
                  <a:pos x="0" y="167"/>
                </a:cxn>
                <a:cxn ang="0">
                  <a:pos x="9" y="155"/>
                </a:cxn>
                <a:cxn ang="0">
                  <a:pos x="77" y="155"/>
                </a:cxn>
                <a:cxn ang="0">
                  <a:pos x="77" y="119"/>
                </a:cxn>
                <a:cxn ang="0">
                  <a:pos x="98" y="105"/>
                </a:cxn>
                <a:cxn ang="0">
                  <a:pos x="98" y="40"/>
                </a:cxn>
                <a:cxn ang="0">
                  <a:pos x="151" y="40"/>
                </a:cxn>
                <a:cxn ang="0">
                  <a:pos x="151" y="14"/>
                </a:cxn>
                <a:cxn ang="0">
                  <a:pos x="151" y="0"/>
                </a:cxn>
              </a:cxnLst>
              <a:rect l="0" t="0" r="r" b="b"/>
              <a:pathLst>
                <a:path w="151" h="167">
                  <a:moveTo>
                    <a:pt x="151" y="0"/>
                  </a:moveTo>
                  <a:lnTo>
                    <a:pt x="77" y="0"/>
                  </a:lnTo>
                  <a:lnTo>
                    <a:pt x="64" y="28"/>
                  </a:lnTo>
                  <a:lnTo>
                    <a:pt x="55" y="40"/>
                  </a:lnTo>
                  <a:lnTo>
                    <a:pt x="42" y="76"/>
                  </a:lnTo>
                  <a:lnTo>
                    <a:pt x="0" y="141"/>
                  </a:lnTo>
                  <a:lnTo>
                    <a:pt x="0" y="167"/>
                  </a:lnTo>
                  <a:lnTo>
                    <a:pt x="9" y="155"/>
                  </a:lnTo>
                  <a:lnTo>
                    <a:pt x="77" y="155"/>
                  </a:lnTo>
                  <a:lnTo>
                    <a:pt x="77" y="119"/>
                  </a:lnTo>
                  <a:lnTo>
                    <a:pt x="98" y="105"/>
                  </a:lnTo>
                  <a:lnTo>
                    <a:pt x="98" y="40"/>
                  </a:lnTo>
                  <a:lnTo>
                    <a:pt x="151" y="40"/>
                  </a:lnTo>
                  <a:lnTo>
                    <a:pt x="151" y="1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" name="Freeform 202"/>
            <p:cNvSpPr>
              <a:spLocks/>
            </p:cNvSpPr>
            <p:nvPr/>
          </p:nvSpPr>
          <p:spPr bwMode="auto">
            <a:xfrm>
              <a:off x="5067381" y="3717055"/>
              <a:ext cx="278274" cy="218858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77" y="0"/>
                </a:cxn>
                <a:cxn ang="0">
                  <a:pos x="64" y="28"/>
                </a:cxn>
                <a:cxn ang="0">
                  <a:pos x="55" y="40"/>
                </a:cxn>
                <a:cxn ang="0">
                  <a:pos x="42" y="76"/>
                </a:cxn>
                <a:cxn ang="0">
                  <a:pos x="0" y="141"/>
                </a:cxn>
                <a:cxn ang="0">
                  <a:pos x="0" y="167"/>
                </a:cxn>
                <a:cxn ang="0">
                  <a:pos x="9" y="155"/>
                </a:cxn>
                <a:cxn ang="0">
                  <a:pos x="77" y="155"/>
                </a:cxn>
                <a:cxn ang="0">
                  <a:pos x="77" y="119"/>
                </a:cxn>
                <a:cxn ang="0">
                  <a:pos x="98" y="105"/>
                </a:cxn>
                <a:cxn ang="0">
                  <a:pos x="98" y="40"/>
                </a:cxn>
                <a:cxn ang="0">
                  <a:pos x="151" y="40"/>
                </a:cxn>
                <a:cxn ang="0">
                  <a:pos x="151" y="14"/>
                </a:cxn>
                <a:cxn ang="0">
                  <a:pos x="151" y="0"/>
                </a:cxn>
              </a:cxnLst>
              <a:rect l="0" t="0" r="r" b="b"/>
              <a:pathLst>
                <a:path w="151" h="167">
                  <a:moveTo>
                    <a:pt x="151" y="0"/>
                  </a:moveTo>
                  <a:lnTo>
                    <a:pt x="77" y="0"/>
                  </a:lnTo>
                  <a:lnTo>
                    <a:pt x="64" y="28"/>
                  </a:lnTo>
                  <a:lnTo>
                    <a:pt x="55" y="40"/>
                  </a:lnTo>
                  <a:lnTo>
                    <a:pt x="42" y="76"/>
                  </a:lnTo>
                  <a:lnTo>
                    <a:pt x="0" y="141"/>
                  </a:lnTo>
                  <a:lnTo>
                    <a:pt x="0" y="167"/>
                  </a:lnTo>
                  <a:lnTo>
                    <a:pt x="9" y="155"/>
                  </a:lnTo>
                  <a:lnTo>
                    <a:pt x="77" y="155"/>
                  </a:lnTo>
                  <a:lnTo>
                    <a:pt x="77" y="119"/>
                  </a:lnTo>
                  <a:lnTo>
                    <a:pt x="98" y="105"/>
                  </a:lnTo>
                  <a:lnTo>
                    <a:pt x="98" y="40"/>
                  </a:lnTo>
                  <a:lnTo>
                    <a:pt x="151" y="40"/>
                  </a:lnTo>
                  <a:lnTo>
                    <a:pt x="151" y="1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2" name="Freeform 203"/>
            <p:cNvSpPr>
              <a:spLocks/>
            </p:cNvSpPr>
            <p:nvPr/>
          </p:nvSpPr>
          <p:spPr bwMode="auto">
            <a:xfrm>
              <a:off x="5880091" y="3419564"/>
              <a:ext cx="116100" cy="218858"/>
            </a:xfrm>
            <a:custGeom>
              <a:avLst/>
              <a:gdLst/>
              <a:ahLst/>
              <a:cxnLst>
                <a:cxn ang="0">
                  <a:pos x="63" y="102"/>
                </a:cxn>
                <a:cxn ang="0">
                  <a:pos x="63" y="87"/>
                </a:cxn>
                <a:cxn ang="0">
                  <a:pos x="39" y="87"/>
                </a:cxn>
                <a:cxn ang="0">
                  <a:pos x="39" y="76"/>
                </a:cxn>
                <a:cxn ang="0">
                  <a:pos x="63" y="47"/>
                </a:cxn>
                <a:cxn ang="0">
                  <a:pos x="51" y="21"/>
                </a:cxn>
                <a:cxn ang="0">
                  <a:pos x="63" y="11"/>
                </a:cxn>
                <a:cxn ang="0">
                  <a:pos x="51" y="11"/>
                </a:cxn>
                <a:cxn ang="0">
                  <a:pos x="39" y="11"/>
                </a:cxn>
                <a:cxn ang="0">
                  <a:pos x="39" y="0"/>
                </a:cxn>
                <a:cxn ang="0">
                  <a:pos x="18" y="11"/>
                </a:cxn>
                <a:cxn ang="0">
                  <a:pos x="18" y="21"/>
                </a:cxn>
                <a:cxn ang="0">
                  <a:pos x="18" y="64"/>
                </a:cxn>
                <a:cxn ang="0">
                  <a:pos x="0" y="87"/>
                </a:cxn>
                <a:cxn ang="0">
                  <a:pos x="9" y="112"/>
                </a:cxn>
                <a:cxn ang="0">
                  <a:pos x="30" y="126"/>
                </a:cxn>
                <a:cxn ang="0">
                  <a:pos x="30" y="167"/>
                </a:cxn>
                <a:cxn ang="0">
                  <a:pos x="39" y="167"/>
                </a:cxn>
                <a:cxn ang="0">
                  <a:pos x="39" y="138"/>
                </a:cxn>
                <a:cxn ang="0">
                  <a:pos x="63" y="126"/>
                </a:cxn>
                <a:cxn ang="0">
                  <a:pos x="63" y="102"/>
                </a:cxn>
              </a:cxnLst>
              <a:rect l="0" t="0" r="r" b="b"/>
              <a:pathLst>
                <a:path w="63" h="167">
                  <a:moveTo>
                    <a:pt x="63" y="102"/>
                  </a:moveTo>
                  <a:lnTo>
                    <a:pt x="63" y="87"/>
                  </a:lnTo>
                  <a:lnTo>
                    <a:pt x="39" y="87"/>
                  </a:lnTo>
                  <a:lnTo>
                    <a:pt x="39" y="76"/>
                  </a:lnTo>
                  <a:lnTo>
                    <a:pt x="63" y="47"/>
                  </a:lnTo>
                  <a:lnTo>
                    <a:pt x="51" y="21"/>
                  </a:lnTo>
                  <a:lnTo>
                    <a:pt x="63" y="11"/>
                  </a:lnTo>
                  <a:lnTo>
                    <a:pt x="51" y="11"/>
                  </a:lnTo>
                  <a:lnTo>
                    <a:pt x="39" y="11"/>
                  </a:lnTo>
                  <a:lnTo>
                    <a:pt x="39" y="0"/>
                  </a:lnTo>
                  <a:lnTo>
                    <a:pt x="18" y="11"/>
                  </a:lnTo>
                  <a:lnTo>
                    <a:pt x="18" y="21"/>
                  </a:lnTo>
                  <a:lnTo>
                    <a:pt x="18" y="64"/>
                  </a:lnTo>
                  <a:lnTo>
                    <a:pt x="0" y="87"/>
                  </a:lnTo>
                  <a:lnTo>
                    <a:pt x="9" y="112"/>
                  </a:lnTo>
                  <a:lnTo>
                    <a:pt x="30" y="126"/>
                  </a:lnTo>
                  <a:lnTo>
                    <a:pt x="30" y="167"/>
                  </a:lnTo>
                  <a:lnTo>
                    <a:pt x="39" y="167"/>
                  </a:lnTo>
                  <a:lnTo>
                    <a:pt x="39" y="138"/>
                  </a:lnTo>
                  <a:lnTo>
                    <a:pt x="63" y="126"/>
                  </a:lnTo>
                  <a:lnTo>
                    <a:pt x="63" y="1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3" name="Freeform 204"/>
            <p:cNvSpPr>
              <a:spLocks/>
            </p:cNvSpPr>
            <p:nvPr/>
          </p:nvSpPr>
          <p:spPr bwMode="auto">
            <a:xfrm>
              <a:off x="5880091" y="3419564"/>
              <a:ext cx="116100" cy="218858"/>
            </a:xfrm>
            <a:custGeom>
              <a:avLst/>
              <a:gdLst/>
              <a:ahLst/>
              <a:cxnLst>
                <a:cxn ang="0">
                  <a:pos x="63" y="102"/>
                </a:cxn>
                <a:cxn ang="0">
                  <a:pos x="63" y="87"/>
                </a:cxn>
                <a:cxn ang="0">
                  <a:pos x="39" y="87"/>
                </a:cxn>
                <a:cxn ang="0">
                  <a:pos x="39" y="76"/>
                </a:cxn>
                <a:cxn ang="0">
                  <a:pos x="63" y="47"/>
                </a:cxn>
                <a:cxn ang="0">
                  <a:pos x="51" y="21"/>
                </a:cxn>
                <a:cxn ang="0">
                  <a:pos x="63" y="11"/>
                </a:cxn>
                <a:cxn ang="0">
                  <a:pos x="51" y="11"/>
                </a:cxn>
                <a:cxn ang="0">
                  <a:pos x="39" y="11"/>
                </a:cxn>
                <a:cxn ang="0">
                  <a:pos x="39" y="0"/>
                </a:cxn>
                <a:cxn ang="0">
                  <a:pos x="18" y="11"/>
                </a:cxn>
                <a:cxn ang="0">
                  <a:pos x="18" y="21"/>
                </a:cxn>
                <a:cxn ang="0">
                  <a:pos x="18" y="64"/>
                </a:cxn>
                <a:cxn ang="0">
                  <a:pos x="0" y="87"/>
                </a:cxn>
                <a:cxn ang="0">
                  <a:pos x="9" y="112"/>
                </a:cxn>
                <a:cxn ang="0">
                  <a:pos x="30" y="126"/>
                </a:cxn>
                <a:cxn ang="0">
                  <a:pos x="30" y="167"/>
                </a:cxn>
                <a:cxn ang="0">
                  <a:pos x="39" y="167"/>
                </a:cxn>
                <a:cxn ang="0">
                  <a:pos x="39" y="138"/>
                </a:cxn>
                <a:cxn ang="0">
                  <a:pos x="63" y="126"/>
                </a:cxn>
                <a:cxn ang="0">
                  <a:pos x="63" y="102"/>
                </a:cxn>
              </a:cxnLst>
              <a:rect l="0" t="0" r="r" b="b"/>
              <a:pathLst>
                <a:path w="63" h="167">
                  <a:moveTo>
                    <a:pt x="63" y="102"/>
                  </a:moveTo>
                  <a:lnTo>
                    <a:pt x="63" y="87"/>
                  </a:lnTo>
                  <a:lnTo>
                    <a:pt x="39" y="87"/>
                  </a:lnTo>
                  <a:lnTo>
                    <a:pt x="39" y="76"/>
                  </a:lnTo>
                  <a:lnTo>
                    <a:pt x="63" y="47"/>
                  </a:lnTo>
                  <a:lnTo>
                    <a:pt x="51" y="21"/>
                  </a:lnTo>
                  <a:lnTo>
                    <a:pt x="63" y="11"/>
                  </a:lnTo>
                  <a:lnTo>
                    <a:pt x="51" y="11"/>
                  </a:lnTo>
                  <a:lnTo>
                    <a:pt x="39" y="11"/>
                  </a:lnTo>
                  <a:lnTo>
                    <a:pt x="39" y="0"/>
                  </a:lnTo>
                  <a:lnTo>
                    <a:pt x="18" y="11"/>
                  </a:lnTo>
                  <a:lnTo>
                    <a:pt x="18" y="21"/>
                  </a:lnTo>
                  <a:lnTo>
                    <a:pt x="18" y="64"/>
                  </a:lnTo>
                  <a:lnTo>
                    <a:pt x="0" y="87"/>
                  </a:lnTo>
                  <a:lnTo>
                    <a:pt x="9" y="112"/>
                  </a:lnTo>
                  <a:lnTo>
                    <a:pt x="30" y="126"/>
                  </a:lnTo>
                  <a:lnTo>
                    <a:pt x="30" y="167"/>
                  </a:lnTo>
                  <a:lnTo>
                    <a:pt x="39" y="167"/>
                  </a:lnTo>
                  <a:lnTo>
                    <a:pt x="39" y="138"/>
                  </a:lnTo>
                  <a:lnTo>
                    <a:pt x="63" y="126"/>
                  </a:lnTo>
                  <a:lnTo>
                    <a:pt x="63" y="102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4" name="Freeform 312"/>
            <p:cNvSpPr>
              <a:spLocks/>
            </p:cNvSpPr>
            <p:nvPr/>
          </p:nvSpPr>
          <p:spPr bwMode="auto">
            <a:xfrm>
              <a:off x="5209262" y="3465439"/>
              <a:ext cx="383317" cy="250311"/>
            </a:xfrm>
            <a:custGeom>
              <a:avLst/>
              <a:gdLst/>
              <a:ahLst/>
              <a:cxnLst>
                <a:cxn ang="0">
                  <a:pos x="208" y="28"/>
                </a:cxn>
                <a:cxn ang="0">
                  <a:pos x="195" y="11"/>
                </a:cxn>
                <a:cxn ang="0">
                  <a:pos x="186" y="11"/>
                </a:cxn>
                <a:cxn ang="0">
                  <a:pos x="150" y="11"/>
                </a:cxn>
                <a:cxn ang="0">
                  <a:pos x="140" y="0"/>
                </a:cxn>
                <a:cxn ang="0">
                  <a:pos x="131" y="0"/>
                </a:cxn>
                <a:cxn ang="0">
                  <a:pos x="119" y="40"/>
                </a:cxn>
                <a:cxn ang="0">
                  <a:pos x="88" y="64"/>
                </a:cxn>
                <a:cxn ang="0">
                  <a:pos x="73" y="75"/>
                </a:cxn>
                <a:cxn ang="0">
                  <a:pos x="64" y="100"/>
                </a:cxn>
                <a:cxn ang="0">
                  <a:pos x="64" y="130"/>
                </a:cxn>
                <a:cxn ang="0">
                  <a:pos x="54" y="155"/>
                </a:cxn>
                <a:cxn ang="0">
                  <a:pos x="33" y="176"/>
                </a:cxn>
                <a:cxn ang="0">
                  <a:pos x="0" y="191"/>
                </a:cxn>
                <a:cxn ang="0">
                  <a:pos x="73" y="191"/>
                </a:cxn>
                <a:cxn ang="0">
                  <a:pos x="73" y="166"/>
                </a:cxn>
                <a:cxn ang="0">
                  <a:pos x="88" y="155"/>
                </a:cxn>
                <a:cxn ang="0">
                  <a:pos x="140" y="140"/>
                </a:cxn>
                <a:cxn ang="0">
                  <a:pos x="164" y="119"/>
                </a:cxn>
                <a:cxn ang="0">
                  <a:pos x="164" y="100"/>
                </a:cxn>
                <a:cxn ang="0">
                  <a:pos x="208" y="90"/>
                </a:cxn>
                <a:cxn ang="0">
                  <a:pos x="208" y="28"/>
                </a:cxn>
              </a:cxnLst>
              <a:rect l="0" t="0" r="r" b="b"/>
              <a:pathLst>
                <a:path w="208" h="191">
                  <a:moveTo>
                    <a:pt x="208" y="28"/>
                  </a:moveTo>
                  <a:lnTo>
                    <a:pt x="195" y="11"/>
                  </a:lnTo>
                  <a:lnTo>
                    <a:pt x="186" y="11"/>
                  </a:lnTo>
                  <a:lnTo>
                    <a:pt x="150" y="11"/>
                  </a:lnTo>
                  <a:lnTo>
                    <a:pt x="140" y="0"/>
                  </a:lnTo>
                  <a:lnTo>
                    <a:pt x="131" y="0"/>
                  </a:lnTo>
                  <a:lnTo>
                    <a:pt x="119" y="40"/>
                  </a:lnTo>
                  <a:lnTo>
                    <a:pt x="88" y="64"/>
                  </a:lnTo>
                  <a:lnTo>
                    <a:pt x="73" y="75"/>
                  </a:lnTo>
                  <a:lnTo>
                    <a:pt x="64" y="100"/>
                  </a:lnTo>
                  <a:lnTo>
                    <a:pt x="64" y="130"/>
                  </a:lnTo>
                  <a:lnTo>
                    <a:pt x="54" y="155"/>
                  </a:lnTo>
                  <a:lnTo>
                    <a:pt x="33" y="176"/>
                  </a:lnTo>
                  <a:lnTo>
                    <a:pt x="0" y="191"/>
                  </a:lnTo>
                  <a:lnTo>
                    <a:pt x="73" y="191"/>
                  </a:lnTo>
                  <a:lnTo>
                    <a:pt x="73" y="166"/>
                  </a:lnTo>
                  <a:lnTo>
                    <a:pt x="88" y="155"/>
                  </a:lnTo>
                  <a:lnTo>
                    <a:pt x="140" y="140"/>
                  </a:lnTo>
                  <a:lnTo>
                    <a:pt x="164" y="119"/>
                  </a:lnTo>
                  <a:lnTo>
                    <a:pt x="164" y="100"/>
                  </a:lnTo>
                  <a:lnTo>
                    <a:pt x="208" y="90"/>
                  </a:lnTo>
                  <a:lnTo>
                    <a:pt x="208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5" name="Freeform 313"/>
            <p:cNvSpPr>
              <a:spLocks/>
            </p:cNvSpPr>
            <p:nvPr/>
          </p:nvSpPr>
          <p:spPr bwMode="auto">
            <a:xfrm>
              <a:off x="5209262" y="3465439"/>
              <a:ext cx="383317" cy="250311"/>
            </a:xfrm>
            <a:custGeom>
              <a:avLst/>
              <a:gdLst/>
              <a:ahLst/>
              <a:cxnLst>
                <a:cxn ang="0">
                  <a:pos x="208" y="28"/>
                </a:cxn>
                <a:cxn ang="0">
                  <a:pos x="195" y="11"/>
                </a:cxn>
                <a:cxn ang="0">
                  <a:pos x="186" y="11"/>
                </a:cxn>
                <a:cxn ang="0">
                  <a:pos x="150" y="11"/>
                </a:cxn>
                <a:cxn ang="0">
                  <a:pos x="140" y="0"/>
                </a:cxn>
                <a:cxn ang="0">
                  <a:pos x="131" y="0"/>
                </a:cxn>
                <a:cxn ang="0">
                  <a:pos x="119" y="40"/>
                </a:cxn>
                <a:cxn ang="0">
                  <a:pos x="88" y="64"/>
                </a:cxn>
                <a:cxn ang="0">
                  <a:pos x="73" y="75"/>
                </a:cxn>
                <a:cxn ang="0">
                  <a:pos x="64" y="100"/>
                </a:cxn>
                <a:cxn ang="0">
                  <a:pos x="64" y="130"/>
                </a:cxn>
                <a:cxn ang="0">
                  <a:pos x="54" y="155"/>
                </a:cxn>
                <a:cxn ang="0">
                  <a:pos x="33" y="176"/>
                </a:cxn>
                <a:cxn ang="0">
                  <a:pos x="0" y="191"/>
                </a:cxn>
                <a:cxn ang="0">
                  <a:pos x="73" y="191"/>
                </a:cxn>
                <a:cxn ang="0">
                  <a:pos x="73" y="166"/>
                </a:cxn>
                <a:cxn ang="0">
                  <a:pos x="88" y="155"/>
                </a:cxn>
                <a:cxn ang="0">
                  <a:pos x="140" y="140"/>
                </a:cxn>
                <a:cxn ang="0">
                  <a:pos x="164" y="119"/>
                </a:cxn>
                <a:cxn ang="0">
                  <a:pos x="164" y="100"/>
                </a:cxn>
                <a:cxn ang="0">
                  <a:pos x="208" y="90"/>
                </a:cxn>
                <a:cxn ang="0">
                  <a:pos x="208" y="28"/>
                </a:cxn>
              </a:cxnLst>
              <a:rect l="0" t="0" r="r" b="b"/>
              <a:pathLst>
                <a:path w="208" h="191">
                  <a:moveTo>
                    <a:pt x="208" y="28"/>
                  </a:moveTo>
                  <a:lnTo>
                    <a:pt x="195" y="11"/>
                  </a:lnTo>
                  <a:lnTo>
                    <a:pt x="186" y="11"/>
                  </a:lnTo>
                  <a:lnTo>
                    <a:pt x="150" y="11"/>
                  </a:lnTo>
                  <a:lnTo>
                    <a:pt x="140" y="0"/>
                  </a:lnTo>
                  <a:lnTo>
                    <a:pt x="131" y="0"/>
                  </a:lnTo>
                  <a:lnTo>
                    <a:pt x="119" y="40"/>
                  </a:lnTo>
                  <a:lnTo>
                    <a:pt x="88" y="64"/>
                  </a:lnTo>
                  <a:lnTo>
                    <a:pt x="73" y="75"/>
                  </a:lnTo>
                  <a:lnTo>
                    <a:pt x="64" y="100"/>
                  </a:lnTo>
                  <a:lnTo>
                    <a:pt x="64" y="130"/>
                  </a:lnTo>
                  <a:lnTo>
                    <a:pt x="54" y="155"/>
                  </a:lnTo>
                  <a:lnTo>
                    <a:pt x="33" y="176"/>
                  </a:lnTo>
                  <a:lnTo>
                    <a:pt x="0" y="191"/>
                  </a:lnTo>
                  <a:lnTo>
                    <a:pt x="73" y="191"/>
                  </a:lnTo>
                  <a:lnTo>
                    <a:pt x="73" y="166"/>
                  </a:lnTo>
                  <a:lnTo>
                    <a:pt x="88" y="155"/>
                  </a:lnTo>
                  <a:lnTo>
                    <a:pt x="140" y="140"/>
                  </a:lnTo>
                  <a:lnTo>
                    <a:pt x="164" y="119"/>
                  </a:lnTo>
                  <a:lnTo>
                    <a:pt x="164" y="100"/>
                  </a:lnTo>
                  <a:lnTo>
                    <a:pt x="208" y="90"/>
                  </a:lnTo>
                  <a:lnTo>
                    <a:pt x="208" y="2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6" name="Freeform 314"/>
            <p:cNvSpPr>
              <a:spLocks/>
            </p:cNvSpPr>
            <p:nvPr/>
          </p:nvSpPr>
          <p:spPr bwMode="auto">
            <a:xfrm>
              <a:off x="7015272" y="4226859"/>
              <a:ext cx="339087" cy="441650"/>
            </a:xfrm>
            <a:custGeom>
              <a:avLst/>
              <a:gdLst/>
              <a:ahLst/>
              <a:cxnLst>
                <a:cxn ang="0">
                  <a:pos x="9" y="191"/>
                </a:cxn>
                <a:cxn ang="0">
                  <a:pos x="39" y="181"/>
                </a:cxn>
                <a:cxn ang="0">
                  <a:pos x="76" y="166"/>
                </a:cxn>
                <a:cxn ang="0">
                  <a:pos x="116" y="105"/>
                </a:cxn>
                <a:cxn ang="0">
                  <a:pos x="107" y="105"/>
                </a:cxn>
                <a:cxn ang="0">
                  <a:pos x="51" y="79"/>
                </a:cxn>
                <a:cxn ang="0">
                  <a:pos x="30" y="40"/>
                </a:cxn>
                <a:cxn ang="0">
                  <a:pos x="30" y="25"/>
                </a:cxn>
                <a:cxn ang="0">
                  <a:pos x="30" y="14"/>
                </a:cxn>
                <a:cxn ang="0">
                  <a:pos x="51" y="40"/>
                </a:cxn>
                <a:cxn ang="0">
                  <a:pos x="61" y="40"/>
                </a:cxn>
                <a:cxn ang="0">
                  <a:pos x="107" y="25"/>
                </a:cxn>
                <a:cxn ang="0">
                  <a:pos x="141" y="25"/>
                </a:cxn>
                <a:cxn ang="0">
                  <a:pos x="162" y="14"/>
                </a:cxn>
                <a:cxn ang="0">
                  <a:pos x="171" y="0"/>
                </a:cxn>
                <a:cxn ang="0">
                  <a:pos x="184" y="14"/>
                </a:cxn>
                <a:cxn ang="0">
                  <a:pos x="171" y="40"/>
                </a:cxn>
                <a:cxn ang="0">
                  <a:pos x="141" y="155"/>
                </a:cxn>
                <a:cxn ang="0">
                  <a:pos x="116" y="191"/>
                </a:cxn>
                <a:cxn ang="0">
                  <a:pos x="97" y="231"/>
                </a:cxn>
                <a:cxn ang="0">
                  <a:pos x="39" y="282"/>
                </a:cxn>
                <a:cxn ang="0">
                  <a:pos x="9" y="337"/>
                </a:cxn>
                <a:cxn ang="0">
                  <a:pos x="0" y="311"/>
                </a:cxn>
                <a:cxn ang="0">
                  <a:pos x="0" y="231"/>
                </a:cxn>
                <a:cxn ang="0">
                  <a:pos x="9" y="191"/>
                </a:cxn>
              </a:cxnLst>
              <a:rect l="0" t="0" r="r" b="b"/>
              <a:pathLst>
                <a:path w="184" h="337">
                  <a:moveTo>
                    <a:pt x="9" y="191"/>
                  </a:moveTo>
                  <a:lnTo>
                    <a:pt x="39" y="181"/>
                  </a:lnTo>
                  <a:lnTo>
                    <a:pt x="76" y="166"/>
                  </a:lnTo>
                  <a:lnTo>
                    <a:pt x="116" y="105"/>
                  </a:lnTo>
                  <a:lnTo>
                    <a:pt x="107" y="105"/>
                  </a:lnTo>
                  <a:lnTo>
                    <a:pt x="51" y="79"/>
                  </a:lnTo>
                  <a:lnTo>
                    <a:pt x="30" y="40"/>
                  </a:lnTo>
                  <a:lnTo>
                    <a:pt x="30" y="25"/>
                  </a:lnTo>
                  <a:lnTo>
                    <a:pt x="30" y="14"/>
                  </a:lnTo>
                  <a:lnTo>
                    <a:pt x="51" y="40"/>
                  </a:lnTo>
                  <a:lnTo>
                    <a:pt x="61" y="40"/>
                  </a:lnTo>
                  <a:lnTo>
                    <a:pt x="107" y="25"/>
                  </a:lnTo>
                  <a:lnTo>
                    <a:pt x="141" y="25"/>
                  </a:lnTo>
                  <a:lnTo>
                    <a:pt x="162" y="14"/>
                  </a:lnTo>
                  <a:lnTo>
                    <a:pt x="171" y="0"/>
                  </a:lnTo>
                  <a:lnTo>
                    <a:pt x="184" y="14"/>
                  </a:lnTo>
                  <a:lnTo>
                    <a:pt x="171" y="40"/>
                  </a:lnTo>
                  <a:lnTo>
                    <a:pt x="141" y="155"/>
                  </a:lnTo>
                  <a:lnTo>
                    <a:pt x="116" y="191"/>
                  </a:lnTo>
                  <a:lnTo>
                    <a:pt x="97" y="231"/>
                  </a:lnTo>
                  <a:lnTo>
                    <a:pt x="39" y="282"/>
                  </a:lnTo>
                  <a:lnTo>
                    <a:pt x="9" y="337"/>
                  </a:lnTo>
                  <a:lnTo>
                    <a:pt x="0" y="311"/>
                  </a:lnTo>
                  <a:lnTo>
                    <a:pt x="0" y="231"/>
                  </a:lnTo>
                  <a:lnTo>
                    <a:pt x="9" y="1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7" name="Freeform 316"/>
            <p:cNvSpPr>
              <a:spLocks/>
            </p:cNvSpPr>
            <p:nvPr/>
          </p:nvSpPr>
          <p:spPr bwMode="auto">
            <a:xfrm>
              <a:off x="5067361" y="4160022"/>
              <a:ext cx="101358" cy="3931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6"/>
                </a:cxn>
                <a:cxn ang="0">
                  <a:pos x="18" y="0"/>
                </a:cxn>
                <a:cxn ang="0">
                  <a:pos x="55" y="16"/>
                </a:cxn>
                <a:cxn ang="0">
                  <a:pos x="42" y="30"/>
                </a:cxn>
                <a:cxn ang="0">
                  <a:pos x="18" y="16"/>
                </a:cxn>
                <a:cxn ang="0">
                  <a:pos x="0" y="30"/>
                </a:cxn>
              </a:cxnLst>
              <a:rect l="0" t="0" r="r" b="b"/>
              <a:pathLst>
                <a:path w="55" h="30">
                  <a:moveTo>
                    <a:pt x="0" y="30"/>
                  </a:moveTo>
                  <a:lnTo>
                    <a:pt x="0" y="16"/>
                  </a:lnTo>
                  <a:lnTo>
                    <a:pt x="18" y="0"/>
                  </a:lnTo>
                  <a:lnTo>
                    <a:pt x="55" y="16"/>
                  </a:lnTo>
                  <a:lnTo>
                    <a:pt x="42" y="30"/>
                  </a:lnTo>
                  <a:lnTo>
                    <a:pt x="18" y="16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8" name="Freeform 317"/>
            <p:cNvSpPr>
              <a:spLocks/>
            </p:cNvSpPr>
            <p:nvPr/>
          </p:nvSpPr>
          <p:spPr bwMode="auto">
            <a:xfrm>
              <a:off x="5067361" y="4160022"/>
              <a:ext cx="101358" cy="3931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6"/>
                </a:cxn>
                <a:cxn ang="0">
                  <a:pos x="18" y="0"/>
                </a:cxn>
                <a:cxn ang="0">
                  <a:pos x="55" y="16"/>
                </a:cxn>
                <a:cxn ang="0">
                  <a:pos x="42" y="30"/>
                </a:cxn>
                <a:cxn ang="0">
                  <a:pos x="18" y="16"/>
                </a:cxn>
                <a:cxn ang="0">
                  <a:pos x="0" y="30"/>
                </a:cxn>
              </a:cxnLst>
              <a:rect l="0" t="0" r="r" b="b"/>
              <a:pathLst>
                <a:path w="55" h="30">
                  <a:moveTo>
                    <a:pt x="0" y="30"/>
                  </a:moveTo>
                  <a:lnTo>
                    <a:pt x="0" y="16"/>
                  </a:lnTo>
                  <a:lnTo>
                    <a:pt x="18" y="0"/>
                  </a:lnTo>
                  <a:lnTo>
                    <a:pt x="55" y="16"/>
                  </a:lnTo>
                  <a:lnTo>
                    <a:pt x="42" y="30"/>
                  </a:lnTo>
                  <a:lnTo>
                    <a:pt x="18" y="16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9" name="Freeform 318"/>
            <p:cNvSpPr>
              <a:spLocks/>
            </p:cNvSpPr>
            <p:nvPr/>
          </p:nvSpPr>
          <p:spPr bwMode="auto">
            <a:xfrm>
              <a:off x="5067361" y="4212443"/>
              <a:ext cx="101358" cy="4717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0"/>
                </a:cxn>
                <a:cxn ang="0">
                  <a:pos x="9" y="10"/>
                </a:cxn>
                <a:cxn ang="0">
                  <a:pos x="18" y="10"/>
                </a:cxn>
                <a:cxn ang="0">
                  <a:pos x="18" y="36"/>
                </a:cxn>
                <a:cxn ang="0">
                  <a:pos x="34" y="36"/>
                </a:cxn>
                <a:cxn ang="0">
                  <a:pos x="34" y="24"/>
                </a:cxn>
                <a:cxn ang="0">
                  <a:pos x="55" y="24"/>
                </a:cxn>
                <a:cxn ang="0">
                  <a:pos x="55" y="0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lnTo>
                    <a:pt x="0" y="0"/>
                  </a:lnTo>
                  <a:lnTo>
                    <a:pt x="9" y="10"/>
                  </a:lnTo>
                  <a:lnTo>
                    <a:pt x="18" y="10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34" y="24"/>
                  </a:lnTo>
                  <a:lnTo>
                    <a:pt x="55" y="2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0" name="Freeform 319"/>
            <p:cNvSpPr>
              <a:spLocks/>
            </p:cNvSpPr>
            <p:nvPr/>
          </p:nvSpPr>
          <p:spPr bwMode="auto">
            <a:xfrm>
              <a:off x="5067360" y="4212443"/>
              <a:ext cx="101358" cy="4717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0"/>
                </a:cxn>
                <a:cxn ang="0">
                  <a:pos x="9" y="10"/>
                </a:cxn>
                <a:cxn ang="0">
                  <a:pos x="18" y="10"/>
                </a:cxn>
                <a:cxn ang="0">
                  <a:pos x="18" y="36"/>
                </a:cxn>
                <a:cxn ang="0">
                  <a:pos x="34" y="36"/>
                </a:cxn>
                <a:cxn ang="0">
                  <a:pos x="34" y="24"/>
                </a:cxn>
                <a:cxn ang="0">
                  <a:pos x="55" y="24"/>
                </a:cxn>
                <a:cxn ang="0">
                  <a:pos x="55" y="0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lnTo>
                    <a:pt x="0" y="0"/>
                  </a:lnTo>
                  <a:lnTo>
                    <a:pt x="9" y="10"/>
                  </a:lnTo>
                  <a:lnTo>
                    <a:pt x="18" y="10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34" y="24"/>
                  </a:lnTo>
                  <a:lnTo>
                    <a:pt x="55" y="2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1" name="Freeform 320"/>
            <p:cNvSpPr>
              <a:spLocks/>
            </p:cNvSpPr>
            <p:nvPr/>
          </p:nvSpPr>
          <p:spPr bwMode="auto">
            <a:xfrm>
              <a:off x="5168719" y="4297628"/>
              <a:ext cx="97673" cy="9829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1" y="0"/>
                </a:cxn>
                <a:cxn ang="0">
                  <a:pos x="42" y="0"/>
                </a:cxn>
                <a:cxn ang="0">
                  <a:pos x="53" y="24"/>
                </a:cxn>
                <a:cxn ang="0">
                  <a:pos x="53" y="35"/>
                </a:cxn>
                <a:cxn ang="0">
                  <a:pos x="30" y="75"/>
                </a:cxn>
                <a:cxn ang="0">
                  <a:pos x="9" y="50"/>
                </a:cxn>
                <a:cxn ang="0">
                  <a:pos x="0" y="10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3" y="24"/>
                  </a:lnTo>
                  <a:lnTo>
                    <a:pt x="53" y="35"/>
                  </a:lnTo>
                  <a:lnTo>
                    <a:pt x="30" y="75"/>
                  </a:lnTo>
                  <a:lnTo>
                    <a:pt x="9" y="5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2" name="Freeform 321"/>
            <p:cNvSpPr>
              <a:spLocks/>
            </p:cNvSpPr>
            <p:nvPr/>
          </p:nvSpPr>
          <p:spPr bwMode="auto">
            <a:xfrm>
              <a:off x="5168718" y="4297628"/>
              <a:ext cx="97673" cy="9829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1" y="0"/>
                </a:cxn>
                <a:cxn ang="0">
                  <a:pos x="42" y="0"/>
                </a:cxn>
                <a:cxn ang="0">
                  <a:pos x="53" y="24"/>
                </a:cxn>
                <a:cxn ang="0">
                  <a:pos x="53" y="35"/>
                </a:cxn>
                <a:cxn ang="0">
                  <a:pos x="30" y="75"/>
                </a:cxn>
                <a:cxn ang="0">
                  <a:pos x="9" y="50"/>
                </a:cxn>
                <a:cxn ang="0">
                  <a:pos x="0" y="10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3" y="24"/>
                  </a:lnTo>
                  <a:lnTo>
                    <a:pt x="53" y="35"/>
                  </a:lnTo>
                  <a:lnTo>
                    <a:pt x="30" y="75"/>
                  </a:lnTo>
                  <a:lnTo>
                    <a:pt x="9" y="5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3" name="Freeform 322"/>
            <p:cNvSpPr>
              <a:spLocks/>
            </p:cNvSpPr>
            <p:nvPr/>
          </p:nvSpPr>
          <p:spPr bwMode="auto">
            <a:xfrm>
              <a:off x="6604311" y="4681614"/>
              <a:ext cx="60815" cy="7076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5" y="25"/>
                </a:cxn>
                <a:cxn ang="0">
                  <a:pos x="15" y="54"/>
                </a:cxn>
                <a:cxn ang="0">
                  <a:pos x="33" y="25"/>
                </a:cxn>
                <a:cxn ang="0">
                  <a:pos x="33" y="0"/>
                </a:cxn>
                <a:cxn ang="0">
                  <a:pos x="0" y="14"/>
                </a:cxn>
              </a:cxnLst>
              <a:rect l="0" t="0" r="r" b="b"/>
              <a:pathLst>
                <a:path w="33" h="54">
                  <a:moveTo>
                    <a:pt x="0" y="14"/>
                  </a:moveTo>
                  <a:lnTo>
                    <a:pt x="15" y="25"/>
                  </a:lnTo>
                  <a:lnTo>
                    <a:pt x="15" y="54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4" name="Freeform 323"/>
            <p:cNvSpPr>
              <a:spLocks/>
            </p:cNvSpPr>
            <p:nvPr/>
          </p:nvSpPr>
          <p:spPr bwMode="auto">
            <a:xfrm>
              <a:off x="6604311" y="4681614"/>
              <a:ext cx="60815" cy="7076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5" y="25"/>
                </a:cxn>
                <a:cxn ang="0">
                  <a:pos x="15" y="54"/>
                </a:cxn>
                <a:cxn ang="0">
                  <a:pos x="33" y="25"/>
                </a:cxn>
                <a:cxn ang="0">
                  <a:pos x="33" y="0"/>
                </a:cxn>
                <a:cxn ang="0">
                  <a:pos x="0" y="14"/>
                </a:cxn>
              </a:cxnLst>
              <a:rect l="0" t="0" r="r" b="b"/>
              <a:pathLst>
                <a:path w="33" h="54">
                  <a:moveTo>
                    <a:pt x="0" y="14"/>
                  </a:moveTo>
                  <a:lnTo>
                    <a:pt x="15" y="25"/>
                  </a:lnTo>
                  <a:lnTo>
                    <a:pt x="15" y="54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5" name="Freeform 324"/>
            <p:cNvSpPr>
              <a:spLocks/>
            </p:cNvSpPr>
            <p:nvPr/>
          </p:nvSpPr>
          <p:spPr bwMode="auto">
            <a:xfrm>
              <a:off x="6279966" y="5191412"/>
              <a:ext cx="322502" cy="28438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21" y="14"/>
                </a:cxn>
                <a:cxn ang="0">
                  <a:pos x="21" y="90"/>
                </a:cxn>
                <a:cxn ang="0">
                  <a:pos x="0" y="104"/>
                </a:cxn>
                <a:cxn ang="0">
                  <a:pos x="0" y="169"/>
                </a:cxn>
                <a:cxn ang="0">
                  <a:pos x="21" y="181"/>
                </a:cxn>
                <a:cxn ang="0">
                  <a:pos x="12" y="205"/>
                </a:cxn>
                <a:cxn ang="0">
                  <a:pos x="21" y="217"/>
                </a:cxn>
                <a:cxn ang="0">
                  <a:pos x="42" y="205"/>
                </a:cxn>
                <a:cxn ang="0">
                  <a:pos x="67" y="181"/>
                </a:cxn>
                <a:cxn ang="0">
                  <a:pos x="89" y="181"/>
                </a:cxn>
                <a:cxn ang="0">
                  <a:pos x="97" y="181"/>
                </a:cxn>
                <a:cxn ang="0">
                  <a:pos x="144" y="129"/>
                </a:cxn>
                <a:cxn ang="0">
                  <a:pos x="175" y="104"/>
                </a:cxn>
                <a:cxn ang="0">
                  <a:pos x="154" y="90"/>
                </a:cxn>
                <a:cxn ang="0">
                  <a:pos x="144" y="61"/>
                </a:cxn>
                <a:cxn ang="0">
                  <a:pos x="122" y="40"/>
                </a:cxn>
                <a:cxn ang="0">
                  <a:pos x="97" y="0"/>
                </a:cxn>
              </a:cxnLst>
              <a:rect l="0" t="0" r="r" b="b"/>
              <a:pathLst>
                <a:path w="175" h="217">
                  <a:moveTo>
                    <a:pt x="97" y="0"/>
                  </a:moveTo>
                  <a:lnTo>
                    <a:pt x="77" y="0"/>
                  </a:lnTo>
                  <a:lnTo>
                    <a:pt x="67" y="14"/>
                  </a:lnTo>
                  <a:lnTo>
                    <a:pt x="67" y="0"/>
                  </a:lnTo>
                  <a:lnTo>
                    <a:pt x="21" y="14"/>
                  </a:lnTo>
                  <a:lnTo>
                    <a:pt x="21" y="90"/>
                  </a:lnTo>
                  <a:lnTo>
                    <a:pt x="0" y="104"/>
                  </a:lnTo>
                  <a:lnTo>
                    <a:pt x="0" y="169"/>
                  </a:lnTo>
                  <a:lnTo>
                    <a:pt x="21" y="181"/>
                  </a:lnTo>
                  <a:lnTo>
                    <a:pt x="12" y="205"/>
                  </a:lnTo>
                  <a:lnTo>
                    <a:pt x="21" y="217"/>
                  </a:lnTo>
                  <a:lnTo>
                    <a:pt x="42" y="205"/>
                  </a:lnTo>
                  <a:lnTo>
                    <a:pt x="67" y="181"/>
                  </a:lnTo>
                  <a:lnTo>
                    <a:pt x="89" y="181"/>
                  </a:lnTo>
                  <a:lnTo>
                    <a:pt x="97" y="181"/>
                  </a:lnTo>
                  <a:lnTo>
                    <a:pt x="144" y="129"/>
                  </a:lnTo>
                  <a:lnTo>
                    <a:pt x="175" y="104"/>
                  </a:lnTo>
                  <a:lnTo>
                    <a:pt x="154" y="90"/>
                  </a:lnTo>
                  <a:lnTo>
                    <a:pt x="144" y="61"/>
                  </a:lnTo>
                  <a:lnTo>
                    <a:pt x="122" y="4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6" name="Freeform 380"/>
            <p:cNvSpPr>
              <a:spLocks/>
            </p:cNvSpPr>
            <p:nvPr/>
          </p:nvSpPr>
          <p:spPr bwMode="auto">
            <a:xfrm>
              <a:off x="7072400" y="5005317"/>
              <a:ext cx="241416" cy="420681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21" y="191"/>
                </a:cxn>
                <a:cxn ang="0">
                  <a:pos x="9" y="129"/>
                </a:cxn>
                <a:cxn ang="0">
                  <a:pos x="21" y="90"/>
                </a:cxn>
                <a:cxn ang="0">
                  <a:pos x="85" y="64"/>
                </a:cxn>
                <a:cxn ang="0">
                  <a:pos x="85" y="40"/>
                </a:cxn>
                <a:cxn ang="0">
                  <a:pos x="97" y="24"/>
                </a:cxn>
                <a:cxn ang="0">
                  <a:pos x="110" y="0"/>
                </a:cxn>
                <a:cxn ang="0">
                  <a:pos x="121" y="11"/>
                </a:cxn>
                <a:cxn ang="0">
                  <a:pos x="131" y="79"/>
                </a:cxn>
                <a:cxn ang="0">
                  <a:pos x="121" y="90"/>
                </a:cxn>
                <a:cxn ang="0">
                  <a:pos x="121" y="79"/>
                </a:cxn>
                <a:cxn ang="0">
                  <a:pos x="110" y="155"/>
                </a:cxn>
                <a:cxn ang="0">
                  <a:pos x="67" y="310"/>
                </a:cxn>
                <a:cxn ang="0">
                  <a:pos x="55" y="310"/>
                </a:cxn>
                <a:cxn ang="0">
                  <a:pos x="21" y="321"/>
                </a:cxn>
                <a:cxn ang="0">
                  <a:pos x="9" y="321"/>
                </a:cxn>
                <a:cxn ang="0">
                  <a:pos x="0" y="296"/>
                </a:cxn>
                <a:cxn ang="0">
                  <a:pos x="0" y="231"/>
                </a:cxn>
              </a:cxnLst>
              <a:rect l="0" t="0" r="r" b="b"/>
              <a:pathLst>
                <a:path w="131" h="321">
                  <a:moveTo>
                    <a:pt x="0" y="231"/>
                  </a:moveTo>
                  <a:lnTo>
                    <a:pt x="21" y="191"/>
                  </a:lnTo>
                  <a:lnTo>
                    <a:pt x="9" y="129"/>
                  </a:lnTo>
                  <a:lnTo>
                    <a:pt x="21" y="90"/>
                  </a:lnTo>
                  <a:lnTo>
                    <a:pt x="85" y="64"/>
                  </a:lnTo>
                  <a:lnTo>
                    <a:pt x="85" y="40"/>
                  </a:lnTo>
                  <a:lnTo>
                    <a:pt x="97" y="24"/>
                  </a:lnTo>
                  <a:lnTo>
                    <a:pt x="110" y="0"/>
                  </a:lnTo>
                  <a:lnTo>
                    <a:pt x="121" y="11"/>
                  </a:lnTo>
                  <a:lnTo>
                    <a:pt x="131" y="79"/>
                  </a:lnTo>
                  <a:lnTo>
                    <a:pt x="121" y="90"/>
                  </a:lnTo>
                  <a:lnTo>
                    <a:pt x="121" y="79"/>
                  </a:lnTo>
                  <a:lnTo>
                    <a:pt x="110" y="155"/>
                  </a:lnTo>
                  <a:lnTo>
                    <a:pt x="67" y="310"/>
                  </a:lnTo>
                  <a:lnTo>
                    <a:pt x="55" y="310"/>
                  </a:lnTo>
                  <a:lnTo>
                    <a:pt x="21" y="321"/>
                  </a:lnTo>
                  <a:lnTo>
                    <a:pt x="9" y="321"/>
                  </a:lnTo>
                  <a:lnTo>
                    <a:pt x="0" y="296"/>
                  </a:lnTo>
                  <a:lnTo>
                    <a:pt x="0" y="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7" name="Freeform 475"/>
            <p:cNvSpPr>
              <a:spLocks/>
            </p:cNvSpPr>
            <p:nvPr/>
          </p:nvSpPr>
          <p:spPr bwMode="auto">
            <a:xfrm>
              <a:off x="6525063" y="5532124"/>
              <a:ext cx="60815" cy="61595"/>
            </a:xfrm>
            <a:custGeom>
              <a:avLst/>
              <a:gdLst/>
              <a:ahLst/>
              <a:cxnLst>
                <a:cxn ang="0">
                  <a:pos x="33" y="10"/>
                </a:cxn>
                <a:cxn ang="0">
                  <a:pos x="33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12" y="47"/>
                </a:cxn>
                <a:cxn ang="0">
                  <a:pos x="33" y="21"/>
                </a:cxn>
                <a:cxn ang="0">
                  <a:pos x="33" y="10"/>
                </a:cxn>
              </a:cxnLst>
              <a:rect l="0" t="0" r="r" b="b"/>
              <a:pathLst>
                <a:path w="33" h="47">
                  <a:moveTo>
                    <a:pt x="33" y="10"/>
                  </a:moveTo>
                  <a:lnTo>
                    <a:pt x="33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2" y="47"/>
                  </a:lnTo>
                  <a:lnTo>
                    <a:pt x="33" y="21"/>
                  </a:lnTo>
                  <a:lnTo>
                    <a:pt x="33" y="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8" name="Freeform 476"/>
            <p:cNvSpPr>
              <a:spLocks/>
            </p:cNvSpPr>
            <p:nvPr/>
          </p:nvSpPr>
          <p:spPr bwMode="auto">
            <a:xfrm>
              <a:off x="6525063" y="5532124"/>
              <a:ext cx="60815" cy="61595"/>
            </a:xfrm>
            <a:custGeom>
              <a:avLst/>
              <a:gdLst/>
              <a:ahLst/>
              <a:cxnLst>
                <a:cxn ang="0">
                  <a:pos x="33" y="10"/>
                </a:cxn>
                <a:cxn ang="0">
                  <a:pos x="33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12" y="47"/>
                </a:cxn>
                <a:cxn ang="0">
                  <a:pos x="33" y="21"/>
                </a:cxn>
                <a:cxn ang="0">
                  <a:pos x="33" y="10"/>
                </a:cxn>
              </a:cxnLst>
              <a:rect l="0" t="0" r="r" b="b"/>
              <a:pathLst>
                <a:path w="33" h="47">
                  <a:moveTo>
                    <a:pt x="33" y="10"/>
                  </a:moveTo>
                  <a:lnTo>
                    <a:pt x="33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2" y="47"/>
                  </a:lnTo>
                  <a:lnTo>
                    <a:pt x="33" y="21"/>
                  </a:lnTo>
                  <a:lnTo>
                    <a:pt x="33" y="1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9" name="Freeform 476"/>
            <p:cNvSpPr>
              <a:spLocks/>
            </p:cNvSpPr>
            <p:nvPr/>
          </p:nvSpPr>
          <p:spPr bwMode="auto">
            <a:xfrm>
              <a:off x="6373947" y="5539987"/>
              <a:ext cx="53445" cy="49800"/>
            </a:xfrm>
            <a:custGeom>
              <a:avLst/>
              <a:gdLst/>
              <a:ahLst/>
              <a:cxnLst>
                <a:cxn ang="0">
                  <a:pos x="29" y="8"/>
                </a:cxn>
                <a:cxn ang="0">
                  <a:pos x="29" y="0"/>
                </a:cxn>
                <a:cxn ang="0">
                  <a:pos x="18" y="0"/>
                </a:cxn>
                <a:cxn ang="0">
                  <a:pos x="0" y="17"/>
                </a:cxn>
                <a:cxn ang="0">
                  <a:pos x="10" y="38"/>
                </a:cxn>
                <a:cxn ang="0">
                  <a:pos x="29" y="17"/>
                </a:cxn>
                <a:cxn ang="0">
                  <a:pos x="29" y="8"/>
                </a:cxn>
              </a:cxnLst>
              <a:rect l="0" t="0" r="r" b="b"/>
              <a:pathLst>
                <a:path w="29" h="38">
                  <a:moveTo>
                    <a:pt x="29" y="8"/>
                  </a:moveTo>
                  <a:lnTo>
                    <a:pt x="29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0" y="38"/>
                  </a:lnTo>
                  <a:lnTo>
                    <a:pt x="29" y="17"/>
                  </a:lnTo>
                  <a:lnTo>
                    <a:pt x="2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0" name="Freeform 477"/>
            <p:cNvSpPr>
              <a:spLocks/>
            </p:cNvSpPr>
            <p:nvPr/>
          </p:nvSpPr>
          <p:spPr bwMode="auto">
            <a:xfrm>
              <a:off x="6373945" y="5539987"/>
              <a:ext cx="53445" cy="49800"/>
            </a:xfrm>
            <a:custGeom>
              <a:avLst/>
              <a:gdLst/>
              <a:ahLst/>
              <a:cxnLst>
                <a:cxn ang="0">
                  <a:pos x="29" y="8"/>
                </a:cxn>
                <a:cxn ang="0">
                  <a:pos x="29" y="0"/>
                </a:cxn>
                <a:cxn ang="0">
                  <a:pos x="18" y="0"/>
                </a:cxn>
                <a:cxn ang="0">
                  <a:pos x="0" y="17"/>
                </a:cxn>
                <a:cxn ang="0">
                  <a:pos x="10" y="38"/>
                </a:cxn>
                <a:cxn ang="0">
                  <a:pos x="29" y="17"/>
                </a:cxn>
                <a:cxn ang="0">
                  <a:pos x="29" y="8"/>
                </a:cxn>
              </a:cxnLst>
              <a:rect l="0" t="0" r="r" b="b"/>
              <a:pathLst>
                <a:path w="29" h="38">
                  <a:moveTo>
                    <a:pt x="29" y="8"/>
                  </a:moveTo>
                  <a:lnTo>
                    <a:pt x="29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0" y="38"/>
                  </a:lnTo>
                  <a:lnTo>
                    <a:pt x="29" y="17"/>
                  </a:lnTo>
                  <a:lnTo>
                    <a:pt x="29" y="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11" name="Freeform 433"/>
          <p:cNvSpPr>
            <a:spLocks/>
          </p:cNvSpPr>
          <p:nvPr/>
        </p:nvSpPr>
        <p:spPr bwMode="auto">
          <a:xfrm>
            <a:off x="19524514" y="10462677"/>
            <a:ext cx="2970427" cy="1572556"/>
          </a:xfrm>
          <a:custGeom>
            <a:avLst/>
            <a:gdLst/>
            <a:ahLst/>
            <a:cxnLst>
              <a:cxn ang="0">
                <a:pos x="0" y="551"/>
              </a:cxn>
              <a:cxn ang="0">
                <a:pos x="21" y="515"/>
              </a:cxn>
              <a:cxn ang="0">
                <a:pos x="9" y="384"/>
              </a:cxn>
              <a:cxn ang="0">
                <a:pos x="21" y="384"/>
              </a:cxn>
              <a:cxn ang="0">
                <a:pos x="31" y="307"/>
              </a:cxn>
              <a:cxn ang="0">
                <a:pos x="46" y="268"/>
              </a:cxn>
              <a:cxn ang="0">
                <a:pos x="76" y="239"/>
              </a:cxn>
              <a:cxn ang="0">
                <a:pos x="199" y="177"/>
              </a:cxn>
              <a:cxn ang="0">
                <a:pos x="217" y="137"/>
              </a:cxn>
              <a:cxn ang="0">
                <a:pos x="230" y="151"/>
              </a:cxn>
              <a:cxn ang="0">
                <a:pos x="239" y="137"/>
              </a:cxn>
              <a:cxn ang="0">
                <a:pos x="276" y="101"/>
              </a:cxn>
              <a:cxn ang="0">
                <a:pos x="307" y="76"/>
              </a:cxn>
              <a:cxn ang="0">
                <a:pos x="318" y="115"/>
              </a:cxn>
              <a:cxn ang="0">
                <a:pos x="340" y="115"/>
              </a:cxn>
              <a:cxn ang="0">
                <a:pos x="340" y="90"/>
              </a:cxn>
              <a:cxn ang="0">
                <a:pos x="362" y="76"/>
              </a:cxn>
              <a:cxn ang="0">
                <a:pos x="371" y="36"/>
              </a:cxn>
              <a:cxn ang="0">
                <a:pos x="407" y="21"/>
              </a:cxn>
              <a:cxn ang="0">
                <a:pos x="450" y="36"/>
              </a:cxn>
              <a:cxn ang="0">
                <a:pos x="462" y="47"/>
              </a:cxn>
              <a:cxn ang="0">
                <a:pos x="484" y="36"/>
              </a:cxn>
              <a:cxn ang="0">
                <a:pos x="462" y="60"/>
              </a:cxn>
              <a:cxn ang="0">
                <a:pos x="450" y="101"/>
              </a:cxn>
              <a:cxn ang="0">
                <a:pos x="462" y="127"/>
              </a:cxn>
              <a:cxn ang="0">
                <a:pos x="506" y="151"/>
              </a:cxn>
              <a:cxn ang="0">
                <a:pos x="527" y="166"/>
              </a:cxn>
              <a:cxn ang="0">
                <a:pos x="561" y="127"/>
              </a:cxn>
              <a:cxn ang="0">
                <a:pos x="582" y="0"/>
              </a:cxn>
              <a:cxn ang="0">
                <a:pos x="603" y="90"/>
              </a:cxn>
              <a:cxn ang="0">
                <a:pos x="625" y="101"/>
              </a:cxn>
              <a:cxn ang="0">
                <a:pos x="638" y="166"/>
              </a:cxn>
              <a:cxn ang="0">
                <a:pos x="646" y="216"/>
              </a:cxn>
              <a:cxn ang="0">
                <a:pos x="680" y="282"/>
              </a:cxn>
              <a:cxn ang="0">
                <a:pos x="693" y="307"/>
              </a:cxn>
              <a:cxn ang="0">
                <a:pos x="714" y="372"/>
              </a:cxn>
              <a:cxn ang="0">
                <a:pos x="680" y="503"/>
              </a:cxn>
              <a:cxn ang="0">
                <a:pos x="561" y="652"/>
              </a:cxn>
              <a:cxn ang="0">
                <a:pos x="484" y="681"/>
              </a:cxn>
              <a:cxn ang="0">
                <a:pos x="472" y="681"/>
              </a:cxn>
              <a:cxn ang="0">
                <a:pos x="438" y="681"/>
              </a:cxn>
              <a:cxn ang="0">
                <a:pos x="395" y="641"/>
              </a:cxn>
              <a:cxn ang="0">
                <a:pos x="395" y="616"/>
              </a:cxn>
              <a:cxn ang="0">
                <a:pos x="386" y="605"/>
              </a:cxn>
              <a:cxn ang="0">
                <a:pos x="395" y="576"/>
              </a:cxn>
              <a:cxn ang="0">
                <a:pos x="395" y="551"/>
              </a:cxn>
              <a:cxn ang="0">
                <a:pos x="340" y="590"/>
              </a:cxn>
              <a:cxn ang="0">
                <a:pos x="294" y="515"/>
              </a:cxn>
              <a:cxn ang="0">
                <a:pos x="153" y="540"/>
              </a:cxn>
              <a:cxn ang="0">
                <a:pos x="86" y="565"/>
              </a:cxn>
              <a:cxn ang="0">
                <a:pos x="9" y="590"/>
              </a:cxn>
            </a:cxnLst>
            <a:rect l="0" t="0" r="r" b="b"/>
            <a:pathLst>
              <a:path w="714" h="696">
                <a:moveTo>
                  <a:pt x="0" y="576"/>
                </a:moveTo>
                <a:lnTo>
                  <a:pt x="0" y="551"/>
                </a:lnTo>
                <a:lnTo>
                  <a:pt x="9" y="551"/>
                </a:lnTo>
                <a:lnTo>
                  <a:pt x="21" y="515"/>
                </a:lnTo>
                <a:lnTo>
                  <a:pt x="21" y="449"/>
                </a:lnTo>
                <a:lnTo>
                  <a:pt x="9" y="384"/>
                </a:lnTo>
                <a:lnTo>
                  <a:pt x="9" y="359"/>
                </a:lnTo>
                <a:lnTo>
                  <a:pt x="21" y="384"/>
                </a:lnTo>
                <a:lnTo>
                  <a:pt x="21" y="319"/>
                </a:lnTo>
                <a:lnTo>
                  <a:pt x="31" y="307"/>
                </a:lnTo>
                <a:lnTo>
                  <a:pt x="31" y="293"/>
                </a:lnTo>
                <a:lnTo>
                  <a:pt x="46" y="268"/>
                </a:lnTo>
                <a:lnTo>
                  <a:pt x="46" y="282"/>
                </a:lnTo>
                <a:lnTo>
                  <a:pt x="76" y="239"/>
                </a:lnTo>
                <a:lnTo>
                  <a:pt x="162" y="216"/>
                </a:lnTo>
                <a:lnTo>
                  <a:pt x="199" y="177"/>
                </a:lnTo>
                <a:lnTo>
                  <a:pt x="199" y="166"/>
                </a:lnTo>
                <a:lnTo>
                  <a:pt x="217" y="137"/>
                </a:lnTo>
                <a:lnTo>
                  <a:pt x="217" y="166"/>
                </a:lnTo>
                <a:lnTo>
                  <a:pt x="230" y="151"/>
                </a:lnTo>
                <a:lnTo>
                  <a:pt x="230" y="127"/>
                </a:lnTo>
                <a:lnTo>
                  <a:pt x="239" y="137"/>
                </a:lnTo>
                <a:lnTo>
                  <a:pt x="263" y="101"/>
                </a:lnTo>
                <a:lnTo>
                  <a:pt x="276" y="101"/>
                </a:lnTo>
                <a:lnTo>
                  <a:pt x="294" y="76"/>
                </a:lnTo>
                <a:lnTo>
                  <a:pt x="307" y="76"/>
                </a:lnTo>
                <a:lnTo>
                  <a:pt x="307" y="90"/>
                </a:lnTo>
                <a:lnTo>
                  <a:pt x="318" y="115"/>
                </a:lnTo>
                <a:lnTo>
                  <a:pt x="331" y="101"/>
                </a:lnTo>
                <a:lnTo>
                  <a:pt x="340" y="115"/>
                </a:lnTo>
                <a:lnTo>
                  <a:pt x="352" y="101"/>
                </a:lnTo>
                <a:lnTo>
                  <a:pt x="340" y="90"/>
                </a:lnTo>
                <a:lnTo>
                  <a:pt x="352" y="76"/>
                </a:lnTo>
                <a:lnTo>
                  <a:pt x="362" y="76"/>
                </a:lnTo>
                <a:lnTo>
                  <a:pt x="362" y="47"/>
                </a:lnTo>
                <a:lnTo>
                  <a:pt x="371" y="36"/>
                </a:lnTo>
                <a:lnTo>
                  <a:pt x="395" y="36"/>
                </a:lnTo>
                <a:lnTo>
                  <a:pt x="407" y="21"/>
                </a:lnTo>
                <a:lnTo>
                  <a:pt x="407" y="10"/>
                </a:lnTo>
                <a:lnTo>
                  <a:pt x="450" y="36"/>
                </a:lnTo>
                <a:lnTo>
                  <a:pt x="462" y="36"/>
                </a:lnTo>
                <a:lnTo>
                  <a:pt x="462" y="47"/>
                </a:lnTo>
                <a:lnTo>
                  <a:pt x="472" y="36"/>
                </a:lnTo>
                <a:lnTo>
                  <a:pt x="484" y="36"/>
                </a:lnTo>
                <a:lnTo>
                  <a:pt x="472" y="60"/>
                </a:lnTo>
                <a:lnTo>
                  <a:pt x="462" y="60"/>
                </a:lnTo>
                <a:lnTo>
                  <a:pt x="462" y="90"/>
                </a:lnTo>
                <a:lnTo>
                  <a:pt x="450" y="101"/>
                </a:lnTo>
                <a:lnTo>
                  <a:pt x="462" y="115"/>
                </a:lnTo>
                <a:lnTo>
                  <a:pt x="462" y="127"/>
                </a:lnTo>
                <a:lnTo>
                  <a:pt x="484" y="127"/>
                </a:lnTo>
                <a:lnTo>
                  <a:pt x="506" y="151"/>
                </a:lnTo>
                <a:lnTo>
                  <a:pt x="517" y="177"/>
                </a:lnTo>
                <a:lnTo>
                  <a:pt x="527" y="166"/>
                </a:lnTo>
                <a:lnTo>
                  <a:pt x="539" y="166"/>
                </a:lnTo>
                <a:lnTo>
                  <a:pt x="561" y="127"/>
                </a:lnTo>
                <a:lnTo>
                  <a:pt x="582" y="10"/>
                </a:lnTo>
                <a:lnTo>
                  <a:pt x="582" y="0"/>
                </a:lnTo>
                <a:lnTo>
                  <a:pt x="594" y="10"/>
                </a:lnTo>
                <a:lnTo>
                  <a:pt x="603" y="90"/>
                </a:lnTo>
                <a:lnTo>
                  <a:pt x="616" y="90"/>
                </a:lnTo>
                <a:lnTo>
                  <a:pt x="625" y="101"/>
                </a:lnTo>
                <a:lnTo>
                  <a:pt x="625" y="137"/>
                </a:lnTo>
                <a:lnTo>
                  <a:pt x="638" y="166"/>
                </a:lnTo>
                <a:lnTo>
                  <a:pt x="638" y="203"/>
                </a:lnTo>
                <a:lnTo>
                  <a:pt x="646" y="216"/>
                </a:lnTo>
                <a:lnTo>
                  <a:pt x="671" y="228"/>
                </a:lnTo>
                <a:lnTo>
                  <a:pt x="680" y="282"/>
                </a:lnTo>
                <a:lnTo>
                  <a:pt x="693" y="293"/>
                </a:lnTo>
                <a:lnTo>
                  <a:pt x="693" y="307"/>
                </a:lnTo>
                <a:lnTo>
                  <a:pt x="702" y="319"/>
                </a:lnTo>
                <a:lnTo>
                  <a:pt x="714" y="372"/>
                </a:lnTo>
                <a:lnTo>
                  <a:pt x="714" y="438"/>
                </a:lnTo>
                <a:lnTo>
                  <a:pt x="680" y="503"/>
                </a:lnTo>
                <a:lnTo>
                  <a:pt x="594" y="616"/>
                </a:lnTo>
                <a:lnTo>
                  <a:pt x="561" y="652"/>
                </a:lnTo>
                <a:lnTo>
                  <a:pt x="484" y="696"/>
                </a:lnTo>
                <a:lnTo>
                  <a:pt x="484" y="681"/>
                </a:lnTo>
                <a:lnTo>
                  <a:pt x="484" y="671"/>
                </a:lnTo>
                <a:lnTo>
                  <a:pt x="472" y="681"/>
                </a:lnTo>
                <a:lnTo>
                  <a:pt x="472" y="652"/>
                </a:lnTo>
                <a:lnTo>
                  <a:pt x="438" y="681"/>
                </a:lnTo>
                <a:lnTo>
                  <a:pt x="407" y="681"/>
                </a:lnTo>
                <a:lnTo>
                  <a:pt x="395" y="641"/>
                </a:lnTo>
                <a:lnTo>
                  <a:pt x="407" y="630"/>
                </a:lnTo>
                <a:lnTo>
                  <a:pt x="395" y="616"/>
                </a:lnTo>
                <a:lnTo>
                  <a:pt x="395" y="605"/>
                </a:lnTo>
                <a:lnTo>
                  <a:pt x="386" y="605"/>
                </a:lnTo>
                <a:lnTo>
                  <a:pt x="395" y="590"/>
                </a:lnTo>
                <a:lnTo>
                  <a:pt x="395" y="576"/>
                </a:lnTo>
                <a:lnTo>
                  <a:pt x="362" y="605"/>
                </a:lnTo>
                <a:lnTo>
                  <a:pt x="395" y="551"/>
                </a:lnTo>
                <a:lnTo>
                  <a:pt x="395" y="540"/>
                </a:lnTo>
                <a:lnTo>
                  <a:pt x="340" y="590"/>
                </a:lnTo>
                <a:lnTo>
                  <a:pt x="340" y="540"/>
                </a:lnTo>
                <a:lnTo>
                  <a:pt x="294" y="515"/>
                </a:lnTo>
                <a:lnTo>
                  <a:pt x="199" y="529"/>
                </a:lnTo>
                <a:lnTo>
                  <a:pt x="153" y="540"/>
                </a:lnTo>
                <a:lnTo>
                  <a:pt x="141" y="565"/>
                </a:lnTo>
                <a:lnTo>
                  <a:pt x="86" y="565"/>
                </a:lnTo>
                <a:lnTo>
                  <a:pt x="46" y="590"/>
                </a:lnTo>
                <a:lnTo>
                  <a:pt x="9" y="590"/>
                </a:lnTo>
                <a:lnTo>
                  <a:pt x="0" y="57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noFill/>
            <a:round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12" name="Group 511"/>
          <p:cNvGrpSpPr/>
          <p:nvPr/>
        </p:nvGrpSpPr>
        <p:grpSpPr>
          <a:xfrm>
            <a:off x="10500911" y="5616230"/>
            <a:ext cx="12780321" cy="5483609"/>
            <a:chOff x="3961600" y="1730635"/>
            <a:chExt cx="4028227" cy="318245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13" name="Freeform 18"/>
            <p:cNvSpPr>
              <a:spLocks/>
            </p:cNvSpPr>
            <p:nvPr/>
          </p:nvSpPr>
          <p:spPr bwMode="auto">
            <a:xfrm>
              <a:off x="4733578" y="1827672"/>
              <a:ext cx="2945136" cy="1052953"/>
            </a:xfrm>
            <a:custGeom>
              <a:avLst/>
              <a:gdLst/>
              <a:ahLst/>
              <a:cxnLst>
                <a:cxn ang="0">
                  <a:pos x="682" y="105"/>
                </a:cxn>
                <a:cxn ang="0">
                  <a:pos x="723" y="43"/>
                </a:cxn>
                <a:cxn ang="0">
                  <a:pos x="922" y="14"/>
                </a:cxn>
                <a:cxn ang="0">
                  <a:pos x="1014" y="64"/>
                </a:cxn>
                <a:cxn ang="0">
                  <a:pos x="1130" y="79"/>
                </a:cxn>
                <a:cxn ang="0">
                  <a:pos x="1286" y="105"/>
                </a:cxn>
                <a:cxn ang="0">
                  <a:pos x="1440" y="119"/>
                </a:cxn>
                <a:cxn ang="0">
                  <a:pos x="1724" y="144"/>
                </a:cxn>
                <a:cxn ang="0">
                  <a:pos x="1859" y="155"/>
                </a:cxn>
                <a:cxn ang="0">
                  <a:pos x="2154" y="210"/>
                </a:cxn>
                <a:cxn ang="0">
                  <a:pos x="2178" y="246"/>
                </a:cxn>
                <a:cxn ang="0">
                  <a:pos x="2123" y="260"/>
                </a:cxn>
                <a:cxn ang="0">
                  <a:pos x="2101" y="347"/>
                </a:cxn>
                <a:cxn ang="0">
                  <a:pos x="2022" y="361"/>
                </a:cxn>
                <a:cxn ang="0">
                  <a:pos x="2056" y="426"/>
                </a:cxn>
                <a:cxn ang="0">
                  <a:pos x="2077" y="517"/>
                </a:cxn>
                <a:cxn ang="0">
                  <a:pos x="1955" y="412"/>
                </a:cxn>
                <a:cxn ang="0">
                  <a:pos x="1946" y="299"/>
                </a:cxn>
                <a:cxn ang="0">
                  <a:pos x="1869" y="361"/>
                </a:cxn>
                <a:cxn ang="0">
                  <a:pos x="1801" y="376"/>
                </a:cxn>
                <a:cxn ang="0">
                  <a:pos x="1715" y="503"/>
                </a:cxn>
                <a:cxn ang="0">
                  <a:pos x="1792" y="517"/>
                </a:cxn>
                <a:cxn ang="0">
                  <a:pos x="1801" y="759"/>
                </a:cxn>
                <a:cxn ang="0">
                  <a:pos x="1783" y="713"/>
                </a:cxn>
                <a:cxn ang="0">
                  <a:pos x="1694" y="622"/>
                </a:cxn>
                <a:cxn ang="0">
                  <a:pos x="1486" y="517"/>
                </a:cxn>
                <a:cxn ang="0">
                  <a:pos x="1452" y="593"/>
                </a:cxn>
                <a:cxn ang="0">
                  <a:pos x="1197" y="557"/>
                </a:cxn>
                <a:cxn ang="0">
                  <a:pos x="1090" y="582"/>
                </a:cxn>
                <a:cxn ang="0">
                  <a:pos x="968" y="604"/>
                </a:cxn>
                <a:cxn ang="0">
                  <a:pos x="814" y="517"/>
                </a:cxn>
                <a:cxn ang="0">
                  <a:pos x="714" y="491"/>
                </a:cxn>
                <a:cxn ang="0">
                  <a:pos x="615" y="481"/>
                </a:cxn>
                <a:cxn ang="0">
                  <a:pos x="538" y="527"/>
                </a:cxn>
                <a:cxn ang="0">
                  <a:pos x="514" y="567"/>
                </a:cxn>
                <a:cxn ang="0">
                  <a:pos x="419" y="546"/>
                </a:cxn>
                <a:cxn ang="0">
                  <a:pos x="361" y="593"/>
                </a:cxn>
                <a:cxn ang="0">
                  <a:pos x="382" y="673"/>
                </a:cxn>
                <a:cxn ang="0">
                  <a:pos x="398" y="788"/>
                </a:cxn>
                <a:cxn ang="0">
                  <a:pos x="296" y="749"/>
                </a:cxn>
                <a:cxn ang="0">
                  <a:pos x="208" y="673"/>
                </a:cxn>
                <a:cxn ang="0">
                  <a:pos x="229" y="647"/>
                </a:cxn>
                <a:cxn ang="0">
                  <a:pos x="152" y="582"/>
                </a:cxn>
                <a:cxn ang="0">
                  <a:pos x="76" y="517"/>
                </a:cxn>
                <a:cxn ang="0">
                  <a:pos x="33" y="438"/>
                </a:cxn>
                <a:cxn ang="0">
                  <a:pos x="33" y="361"/>
                </a:cxn>
                <a:cxn ang="0">
                  <a:pos x="33" y="246"/>
                </a:cxn>
                <a:cxn ang="0">
                  <a:pos x="12" y="170"/>
                </a:cxn>
                <a:cxn ang="0">
                  <a:pos x="144" y="220"/>
                </a:cxn>
                <a:cxn ang="0">
                  <a:pos x="144" y="260"/>
                </a:cxn>
                <a:cxn ang="0">
                  <a:pos x="220" y="220"/>
                </a:cxn>
                <a:cxn ang="0">
                  <a:pos x="254" y="191"/>
                </a:cxn>
                <a:cxn ang="0">
                  <a:pos x="361" y="181"/>
                </a:cxn>
                <a:cxn ang="0">
                  <a:pos x="437" y="170"/>
                </a:cxn>
                <a:cxn ang="0">
                  <a:pos x="505" y="133"/>
                </a:cxn>
                <a:cxn ang="0">
                  <a:pos x="560" y="119"/>
                </a:cxn>
                <a:cxn ang="0">
                  <a:pos x="606" y="220"/>
                </a:cxn>
                <a:cxn ang="0">
                  <a:pos x="594" y="133"/>
                </a:cxn>
              </a:cxnLst>
              <a:rect l="0" t="0" r="r" b="b"/>
              <a:pathLst>
                <a:path w="2246" h="803">
                  <a:moveTo>
                    <a:pt x="594" y="90"/>
                  </a:moveTo>
                  <a:lnTo>
                    <a:pt x="606" y="119"/>
                  </a:lnTo>
                  <a:lnTo>
                    <a:pt x="646" y="133"/>
                  </a:lnTo>
                  <a:lnTo>
                    <a:pt x="606" y="105"/>
                  </a:lnTo>
                  <a:lnTo>
                    <a:pt x="615" y="90"/>
                  </a:lnTo>
                  <a:lnTo>
                    <a:pt x="682" y="105"/>
                  </a:lnTo>
                  <a:lnTo>
                    <a:pt x="692" y="105"/>
                  </a:lnTo>
                  <a:lnTo>
                    <a:pt x="662" y="90"/>
                  </a:lnTo>
                  <a:lnTo>
                    <a:pt x="646" y="79"/>
                  </a:lnTo>
                  <a:lnTo>
                    <a:pt x="723" y="64"/>
                  </a:lnTo>
                  <a:lnTo>
                    <a:pt x="704" y="54"/>
                  </a:lnTo>
                  <a:lnTo>
                    <a:pt x="723" y="43"/>
                  </a:lnTo>
                  <a:lnTo>
                    <a:pt x="769" y="28"/>
                  </a:lnTo>
                  <a:lnTo>
                    <a:pt x="845" y="28"/>
                  </a:lnTo>
                  <a:lnTo>
                    <a:pt x="845" y="14"/>
                  </a:lnTo>
                  <a:lnTo>
                    <a:pt x="869" y="0"/>
                  </a:lnTo>
                  <a:lnTo>
                    <a:pt x="900" y="0"/>
                  </a:lnTo>
                  <a:lnTo>
                    <a:pt x="922" y="14"/>
                  </a:lnTo>
                  <a:lnTo>
                    <a:pt x="977" y="14"/>
                  </a:lnTo>
                  <a:lnTo>
                    <a:pt x="1023" y="28"/>
                  </a:lnTo>
                  <a:lnTo>
                    <a:pt x="1032" y="43"/>
                  </a:lnTo>
                  <a:lnTo>
                    <a:pt x="977" y="79"/>
                  </a:lnTo>
                  <a:lnTo>
                    <a:pt x="1023" y="79"/>
                  </a:lnTo>
                  <a:lnTo>
                    <a:pt x="1014" y="64"/>
                  </a:lnTo>
                  <a:lnTo>
                    <a:pt x="1054" y="64"/>
                  </a:lnTo>
                  <a:lnTo>
                    <a:pt x="1023" y="54"/>
                  </a:lnTo>
                  <a:lnTo>
                    <a:pt x="1045" y="54"/>
                  </a:lnTo>
                  <a:lnTo>
                    <a:pt x="1065" y="79"/>
                  </a:lnTo>
                  <a:lnTo>
                    <a:pt x="1121" y="79"/>
                  </a:lnTo>
                  <a:lnTo>
                    <a:pt x="1130" y="79"/>
                  </a:lnTo>
                  <a:lnTo>
                    <a:pt x="1155" y="79"/>
                  </a:lnTo>
                  <a:lnTo>
                    <a:pt x="1197" y="79"/>
                  </a:lnTo>
                  <a:lnTo>
                    <a:pt x="1176" y="64"/>
                  </a:lnTo>
                  <a:lnTo>
                    <a:pt x="1253" y="79"/>
                  </a:lnTo>
                  <a:lnTo>
                    <a:pt x="1286" y="90"/>
                  </a:lnTo>
                  <a:lnTo>
                    <a:pt x="1286" y="105"/>
                  </a:lnTo>
                  <a:lnTo>
                    <a:pt x="1341" y="133"/>
                  </a:lnTo>
                  <a:lnTo>
                    <a:pt x="1341" y="119"/>
                  </a:lnTo>
                  <a:lnTo>
                    <a:pt x="1329" y="105"/>
                  </a:lnTo>
                  <a:lnTo>
                    <a:pt x="1376" y="119"/>
                  </a:lnTo>
                  <a:lnTo>
                    <a:pt x="1384" y="105"/>
                  </a:lnTo>
                  <a:lnTo>
                    <a:pt x="1440" y="119"/>
                  </a:lnTo>
                  <a:lnTo>
                    <a:pt x="1421" y="105"/>
                  </a:lnTo>
                  <a:lnTo>
                    <a:pt x="1421" y="90"/>
                  </a:lnTo>
                  <a:lnTo>
                    <a:pt x="1553" y="105"/>
                  </a:lnTo>
                  <a:lnTo>
                    <a:pt x="1614" y="133"/>
                  </a:lnTo>
                  <a:lnTo>
                    <a:pt x="1694" y="133"/>
                  </a:lnTo>
                  <a:lnTo>
                    <a:pt x="1724" y="144"/>
                  </a:lnTo>
                  <a:lnTo>
                    <a:pt x="1762" y="155"/>
                  </a:lnTo>
                  <a:lnTo>
                    <a:pt x="1847" y="155"/>
                  </a:lnTo>
                  <a:lnTo>
                    <a:pt x="1847" y="144"/>
                  </a:lnTo>
                  <a:lnTo>
                    <a:pt x="1869" y="144"/>
                  </a:lnTo>
                  <a:lnTo>
                    <a:pt x="1869" y="155"/>
                  </a:lnTo>
                  <a:lnTo>
                    <a:pt x="1859" y="155"/>
                  </a:lnTo>
                  <a:lnTo>
                    <a:pt x="1891" y="170"/>
                  </a:lnTo>
                  <a:lnTo>
                    <a:pt x="1902" y="170"/>
                  </a:lnTo>
                  <a:lnTo>
                    <a:pt x="1869" y="144"/>
                  </a:lnTo>
                  <a:lnTo>
                    <a:pt x="1955" y="144"/>
                  </a:lnTo>
                  <a:lnTo>
                    <a:pt x="2022" y="170"/>
                  </a:lnTo>
                  <a:lnTo>
                    <a:pt x="2154" y="210"/>
                  </a:lnTo>
                  <a:lnTo>
                    <a:pt x="2187" y="210"/>
                  </a:lnTo>
                  <a:lnTo>
                    <a:pt x="2246" y="220"/>
                  </a:lnTo>
                  <a:lnTo>
                    <a:pt x="2246" y="235"/>
                  </a:lnTo>
                  <a:lnTo>
                    <a:pt x="2222" y="235"/>
                  </a:lnTo>
                  <a:lnTo>
                    <a:pt x="2246" y="260"/>
                  </a:lnTo>
                  <a:lnTo>
                    <a:pt x="2178" y="246"/>
                  </a:lnTo>
                  <a:lnTo>
                    <a:pt x="2132" y="235"/>
                  </a:lnTo>
                  <a:lnTo>
                    <a:pt x="2111" y="220"/>
                  </a:lnTo>
                  <a:lnTo>
                    <a:pt x="2101" y="235"/>
                  </a:lnTo>
                  <a:lnTo>
                    <a:pt x="2123" y="235"/>
                  </a:lnTo>
                  <a:lnTo>
                    <a:pt x="2123" y="246"/>
                  </a:lnTo>
                  <a:lnTo>
                    <a:pt x="2123" y="260"/>
                  </a:lnTo>
                  <a:lnTo>
                    <a:pt x="2101" y="260"/>
                  </a:lnTo>
                  <a:lnTo>
                    <a:pt x="2178" y="299"/>
                  </a:lnTo>
                  <a:lnTo>
                    <a:pt x="2178" y="311"/>
                  </a:lnTo>
                  <a:lnTo>
                    <a:pt x="2145" y="299"/>
                  </a:lnTo>
                  <a:lnTo>
                    <a:pt x="2132" y="311"/>
                  </a:lnTo>
                  <a:lnTo>
                    <a:pt x="2101" y="347"/>
                  </a:lnTo>
                  <a:lnTo>
                    <a:pt x="2111" y="361"/>
                  </a:lnTo>
                  <a:lnTo>
                    <a:pt x="2068" y="347"/>
                  </a:lnTo>
                  <a:lnTo>
                    <a:pt x="2056" y="347"/>
                  </a:lnTo>
                  <a:lnTo>
                    <a:pt x="2056" y="361"/>
                  </a:lnTo>
                  <a:lnTo>
                    <a:pt x="2034" y="347"/>
                  </a:lnTo>
                  <a:lnTo>
                    <a:pt x="2022" y="361"/>
                  </a:lnTo>
                  <a:lnTo>
                    <a:pt x="2013" y="361"/>
                  </a:lnTo>
                  <a:lnTo>
                    <a:pt x="2022" y="376"/>
                  </a:lnTo>
                  <a:lnTo>
                    <a:pt x="2022" y="402"/>
                  </a:lnTo>
                  <a:lnTo>
                    <a:pt x="2034" y="412"/>
                  </a:lnTo>
                  <a:lnTo>
                    <a:pt x="2046" y="412"/>
                  </a:lnTo>
                  <a:lnTo>
                    <a:pt x="2056" y="426"/>
                  </a:lnTo>
                  <a:lnTo>
                    <a:pt x="2077" y="438"/>
                  </a:lnTo>
                  <a:lnTo>
                    <a:pt x="2068" y="455"/>
                  </a:lnTo>
                  <a:lnTo>
                    <a:pt x="2090" y="481"/>
                  </a:lnTo>
                  <a:lnTo>
                    <a:pt x="2068" y="491"/>
                  </a:lnTo>
                  <a:lnTo>
                    <a:pt x="2090" y="517"/>
                  </a:lnTo>
                  <a:lnTo>
                    <a:pt x="2077" y="517"/>
                  </a:lnTo>
                  <a:lnTo>
                    <a:pt x="2077" y="557"/>
                  </a:lnTo>
                  <a:lnTo>
                    <a:pt x="2077" y="567"/>
                  </a:lnTo>
                  <a:lnTo>
                    <a:pt x="1979" y="466"/>
                  </a:lnTo>
                  <a:lnTo>
                    <a:pt x="1955" y="426"/>
                  </a:lnTo>
                  <a:lnTo>
                    <a:pt x="1969" y="426"/>
                  </a:lnTo>
                  <a:lnTo>
                    <a:pt x="1955" y="412"/>
                  </a:lnTo>
                  <a:lnTo>
                    <a:pt x="1969" y="402"/>
                  </a:lnTo>
                  <a:lnTo>
                    <a:pt x="1979" y="347"/>
                  </a:lnTo>
                  <a:lnTo>
                    <a:pt x="1991" y="337"/>
                  </a:lnTo>
                  <a:lnTo>
                    <a:pt x="1969" y="311"/>
                  </a:lnTo>
                  <a:lnTo>
                    <a:pt x="1969" y="299"/>
                  </a:lnTo>
                  <a:lnTo>
                    <a:pt x="1946" y="299"/>
                  </a:lnTo>
                  <a:lnTo>
                    <a:pt x="1955" y="325"/>
                  </a:lnTo>
                  <a:lnTo>
                    <a:pt x="1946" y="347"/>
                  </a:lnTo>
                  <a:lnTo>
                    <a:pt x="1924" y="337"/>
                  </a:lnTo>
                  <a:lnTo>
                    <a:pt x="1924" y="325"/>
                  </a:lnTo>
                  <a:lnTo>
                    <a:pt x="1878" y="325"/>
                  </a:lnTo>
                  <a:lnTo>
                    <a:pt x="1869" y="361"/>
                  </a:lnTo>
                  <a:lnTo>
                    <a:pt x="1878" y="376"/>
                  </a:lnTo>
                  <a:lnTo>
                    <a:pt x="1902" y="376"/>
                  </a:lnTo>
                  <a:lnTo>
                    <a:pt x="1847" y="390"/>
                  </a:lnTo>
                  <a:lnTo>
                    <a:pt x="1838" y="361"/>
                  </a:lnTo>
                  <a:lnTo>
                    <a:pt x="1801" y="361"/>
                  </a:lnTo>
                  <a:lnTo>
                    <a:pt x="1801" y="376"/>
                  </a:lnTo>
                  <a:lnTo>
                    <a:pt x="1724" y="376"/>
                  </a:lnTo>
                  <a:lnTo>
                    <a:pt x="1707" y="376"/>
                  </a:lnTo>
                  <a:lnTo>
                    <a:pt x="1694" y="455"/>
                  </a:lnTo>
                  <a:lnTo>
                    <a:pt x="1669" y="481"/>
                  </a:lnTo>
                  <a:lnTo>
                    <a:pt x="1707" y="481"/>
                  </a:lnTo>
                  <a:lnTo>
                    <a:pt x="1715" y="503"/>
                  </a:lnTo>
                  <a:lnTo>
                    <a:pt x="1715" y="491"/>
                  </a:lnTo>
                  <a:lnTo>
                    <a:pt x="1724" y="491"/>
                  </a:lnTo>
                  <a:lnTo>
                    <a:pt x="1724" y="503"/>
                  </a:lnTo>
                  <a:lnTo>
                    <a:pt x="1737" y="503"/>
                  </a:lnTo>
                  <a:lnTo>
                    <a:pt x="1746" y="491"/>
                  </a:lnTo>
                  <a:lnTo>
                    <a:pt x="1792" y="517"/>
                  </a:lnTo>
                  <a:lnTo>
                    <a:pt x="1814" y="567"/>
                  </a:lnTo>
                  <a:lnTo>
                    <a:pt x="1847" y="622"/>
                  </a:lnTo>
                  <a:lnTo>
                    <a:pt x="1847" y="694"/>
                  </a:lnTo>
                  <a:lnTo>
                    <a:pt x="1823" y="723"/>
                  </a:lnTo>
                  <a:lnTo>
                    <a:pt x="1823" y="749"/>
                  </a:lnTo>
                  <a:lnTo>
                    <a:pt x="1801" y="759"/>
                  </a:lnTo>
                  <a:lnTo>
                    <a:pt x="1783" y="749"/>
                  </a:lnTo>
                  <a:lnTo>
                    <a:pt x="1771" y="759"/>
                  </a:lnTo>
                  <a:lnTo>
                    <a:pt x="1771" y="749"/>
                  </a:lnTo>
                  <a:lnTo>
                    <a:pt x="1746" y="713"/>
                  </a:lnTo>
                  <a:lnTo>
                    <a:pt x="1762" y="694"/>
                  </a:lnTo>
                  <a:lnTo>
                    <a:pt x="1783" y="713"/>
                  </a:lnTo>
                  <a:lnTo>
                    <a:pt x="1771" y="658"/>
                  </a:lnTo>
                  <a:lnTo>
                    <a:pt x="1771" y="647"/>
                  </a:lnTo>
                  <a:lnTo>
                    <a:pt x="1762" y="622"/>
                  </a:lnTo>
                  <a:lnTo>
                    <a:pt x="1724" y="647"/>
                  </a:lnTo>
                  <a:lnTo>
                    <a:pt x="1715" y="647"/>
                  </a:lnTo>
                  <a:lnTo>
                    <a:pt x="1694" y="622"/>
                  </a:lnTo>
                  <a:lnTo>
                    <a:pt x="1660" y="604"/>
                  </a:lnTo>
                  <a:lnTo>
                    <a:pt x="1630" y="593"/>
                  </a:lnTo>
                  <a:lnTo>
                    <a:pt x="1605" y="567"/>
                  </a:lnTo>
                  <a:lnTo>
                    <a:pt x="1563" y="517"/>
                  </a:lnTo>
                  <a:lnTo>
                    <a:pt x="1516" y="503"/>
                  </a:lnTo>
                  <a:lnTo>
                    <a:pt x="1486" y="517"/>
                  </a:lnTo>
                  <a:lnTo>
                    <a:pt x="1473" y="527"/>
                  </a:lnTo>
                  <a:lnTo>
                    <a:pt x="1498" y="546"/>
                  </a:lnTo>
                  <a:lnTo>
                    <a:pt x="1486" y="557"/>
                  </a:lnTo>
                  <a:lnTo>
                    <a:pt x="1498" y="582"/>
                  </a:lnTo>
                  <a:lnTo>
                    <a:pt x="1473" y="593"/>
                  </a:lnTo>
                  <a:lnTo>
                    <a:pt x="1452" y="593"/>
                  </a:lnTo>
                  <a:lnTo>
                    <a:pt x="1421" y="582"/>
                  </a:lnTo>
                  <a:lnTo>
                    <a:pt x="1397" y="593"/>
                  </a:lnTo>
                  <a:lnTo>
                    <a:pt x="1354" y="604"/>
                  </a:lnTo>
                  <a:lnTo>
                    <a:pt x="1274" y="582"/>
                  </a:lnTo>
                  <a:lnTo>
                    <a:pt x="1231" y="582"/>
                  </a:lnTo>
                  <a:lnTo>
                    <a:pt x="1197" y="557"/>
                  </a:lnTo>
                  <a:lnTo>
                    <a:pt x="1155" y="546"/>
                  </a:lnTo>
                  <a:lnTo>
                    <a:pt x="1145" y="557"/>
                  </a:lnTo>
                  <a:lnTo>
                    <a:pt x="1155" y="567"/>
                  </a:lnTo>
                  <a:lnTo>
                    <a:pt x="1155" y="593"/>
                  </a:lnTo>
                  <a:lnTo>
                    <a:pt x="1109" y="593"/>
                  </a:lnTo>
                  <a:lnTo>
                    <a:pt x="1090" y="582"/>
                  </a:lnTo>
                  <a:lnTo>
                    <a:pt x="1054" y="567"/>
                  </a:lnTo>
                  <a:lnTo>
                    <a:pt x="998" y="604"/>
                  </a:lnTo>
                  <a:lnTo>
                    <a:pt x="990" y="622"/>
                  </a:lnTo>
                  <a:lnTo>
                    <a:pt x="990" y="604"/>
                  </a:lnTo>
                  <a:lnTo>
                    <a:pt x="977" y="593"/>
                  </a:lnTo>
                  <a:lnTo>
                    <a:pt x="968" y="604"/>
                  </a:lnTo>
                  <a:lnTo>
                    <a:pt x="955" y="593"/>
                  </a:lnTo>
                  <a:lnTo>
                    <a:pt x="913" y="567"/>
                  </a:lnTo>
                  <a:lnTo>
                    <a:pt x="879" y="567"/>
                  </a:lnTo>
                  <a:lnTo>
                    <a:pt x="869" y="557"/>
                  </a:lnTo>
                  <a:lnTo>
                    <a:pt x="858" y="567"/>
                  </a:lnTo>
                  <a:lnTo>
                    <a:pt x="814" y="517"/>
                  </a:lnTo>
                  <a:lnTo>
                    <a:pt x="781" y="491"/>
                  </a:lnTo>
                  <a:lnTo>
                    <a:pt x="769" y="491"/>
                  </a:lnTo>
                  <a:lnTo>
                    <a:pt x="747" y="503"/>
                  </a:lnTo>
                  <a:lnTo>
                    <a:pt x="737" y="503"/>
                  </a:lnTo>
                  <a:lnTo>
                    <a:pt x="737" y="491"/>
                  </a:lnTo>
                  <a:lnTo>
                    <a:pt x="714" y="491"/>
                  </a:lnTo>
                  <a:lnTo>
                    <a:pt x="692" y="491"/>
                  </a:lnTo>
                  <a:lnTo>
                    <a:pt x="692" y="481"/>
                  </a:lnTo>
                  <a:lnTo>
                    <a:pt x="682" y="466"/>
                  </a:lnTo>
                  <a:lnTo>
                    <a:pt x="646" y="466"/>
                  </a:lnTo>
                  <a:lnTo>
                    <a:pt x="646" y="481"/>
                  </a:lnTo>
                  <a:lnTo>
                    <a:pt x="615" y="481"/>
                  </a:lnTo>
                  <a:lnTo>
                    <a:pt x="560" y="491"/>
                  </a:lnTo>
                  <a:lnTo>
                    <a:pt x="538" y="491"/>
                  </a:lnTo>
                  <a:lnTo>
                    <a:pt x="538" y="503"/>
                  </a:lnTo>
                  <a:lnTo>
                    <a:pt x="551" y="503"/>
                  </a:lnTo>
                  <a:lnTo>
                    <a:pt x="551" y="517"/>
                  </a:lnTo>
                  <a:lnTo>
                    <a:pt x="538" y="527"/>
                  </a:lnTo>
                  <a:lnTo>
                    <a:pt x="551" y="527"/>
                  </a:lnTo>
                  <a:lnTo>
                    <a:pt x="538" y="546"/>
                  </a:lnTo>
                  <a:lnTo>
                    <a:pt x="569" y="557"/>
                  </a:lnTo>
                  <a:lnTo>
                    <a:pt x="560" y="567"/>
                  </a:lnTo>
                  <a:lnTo>
                    <a:pt x="538" y="567"/>
                  </a:lnTo>
                  <a:lnTo>
                    <a:pt x="514" y="567"/>
                  </a:lnTo>
                  <a:lnTo>
                    <a:pt x="493" y="567"/>
                  </a:lnTo>
                  <a:lnTo>
                    <a:pt x="474" y="567"/>
                  </a:lnTo>
                  <a:lnTo>
                    <a:pt x="462" y="567"/>
                  </a:lnTo>
                  <a:lnTo>
                    <a:pt x="462" y="582"/>
                  </a:lnTo>
                  <a:lnTo>
                    <a:pt x="437" y="557"/>
                  </a:lnTo>
                  <a:lnTo>
                    <a:pt x="419" y="546"/>
                  </a:lnTo>
                  <a:lnTo>
                    <a:pt x="407" y="557"/>
                  </a:lnTo>
                  <a:lnTo>
                    <a:pt x="398" y="557"/>
                  </a:lnTo>
                  <a:lnTo>
                    <a:pt x="373" y="567"/>
                  </a:lnTo>
                  <a:lnTo>
                    <a:pt x="361" y="567"/>
                  </a:lnTo>
                  <a:lnTo>
                    <a:pt x="373" y="593"/>
                  </a:lnTo>
                  <a:lnTo>
                    <a:pt x="361" y="593"/>
                  </a:lnTo>
                  <a:lnTo>
                    <a:pt x="351" y="582"/>
                  </a:lnTo>
                  <a:lnTo>
                    <a:pt x="343" y="622"/>
                  </a:lnTo>
                  <a:lnTo>
                    <a:pt x="351" y="632"/>
                  </a:lnTo>
                  <a:lnTo>
                    <a:pt x="351" y="647"/>
                  </a:lnTo>
                  <a:lnTo>
                    <a:pt x="373" y="647"/>
                  </a:lnTo>
                  <a:lnTo>
                    <a:pt x="382" y="673"/>
                  </a:lnTo>
                  <a:lnTo>
                    <a:pt x="373" y="683"/>
                  </a:lnTo>
                  <a:lnTo>
                    <a:pt x="361" y="683"/>
                  </a:lnTo>
                  <a:lnTo>
                    <a:pt x="351" y="713"/>
                  </a:lnTo>
                  <a:lnTo>
                    <a:pt x="373" y="738"/>
                  </a:lnTo>
                  <a:lnTo>
                    <a:pt x="373" y="759"/>
                  </a:lnTo>
                  <a:lnTo>
                    <a:pt x="398" y="788"/>
                  </a:lnTo>
                  <a:lnTo>
                    <a:pt x="382" y="803"/>
                  </a:lnTo>
                  <a:lnTo>
                    <a:pt x="373" y="803"/>
                  </a:lnTo>
                  <a:lnTo>
                    <a:pt x="361" y="788"/>
                  </a:lnTo>
                  <a:lnTo>
                    <a:pt x="343" y="759"/>
                  </a:lnTo>
                  <a:lnTo>
                    <a:pt x="321" y="759"/>
                  </a:lnTo>
                  <a:lnTo>
                    <a:pt x="296" y="749"/>
                  </a:lnTo>
                  <a:lnTo>
                    <a:pt x="254" y="749"/>
                  </a:lnTo>
                  <a:lnTo>
                    <a:pt x="199" y="713"/>
                  </a:lnTo>
                  <a:lnTo>
                    <a:pt x="189" y="713"/>
                  </a:lnTo>
                  <a:lnTo>
                    <a:pt x="189" y="694"/>
                  </a:lnTo>
                  <a:lnTo>
                    <a:pt x="199" y="694"/>
                  </a:lnTo>
                  <a:lnTo>
                    <a:pt x="208" y="673"/>
                  </a:lnTo>
                  <a:lnTo>
                    <a:pt x="199" y="673"/>
                  </a:lnTo>
                  <a:lnTo>
                    <a:pt x="229" y="658"/>
                  </a:lnTo>
                  <a:lnTo>
                    <a:pt x="208" y="658"/>
                  </a:lnTo>
                  <a:lnTo>
                    <a:pt x="208" y="647"/>
                  </a:lnTo>
                  <a:lnTo>
                    <a:pt x="220" y="632"/>
                  </a:lnTo>
                  <a:lnTo>
                    <a:pt x="229" y="647"/>
                  </a:lnTo>
                  <a:lnTo>
                    <a:pt x="229" y="622"/>
                  </a:lnTo>
                  <a:lnTo>
                    <a:pt x="229" y="604"/>
                  </a:lnTo>
                  <a:lnTo>
                    <a:pt x="229" y="593"/>
                  </a:lnTo>
                  <a:lnTo>
                    <a:pt x="199" y="593"/>
                  </a:lnTo>
                  <a:lnTo>
                    <a:pt x="189" y="582"/>
                  </a:lnTo>
                  <a:lnTo>
                    <a:pt x="152" y="582"/>
                  </a:lnTo>
                  <a:lnTo>
                    <a:pt x="144" y="557"/>
                  </a:lnTo>
                  <a:lnTo>
                    <a:pt x="131" y="557"/>
                  </a:lnTo>
                  <a:lnTo>
                    <a:pt x="131" y="546"/>
                  </a:lnTo>
                  <a:lnTo>
                    <a:pt x="122" y="527"/>
                  </a:lnTo>
                  <a:lnTo>
                    <a:pt x="88" y="546"/>
                  </a:lnTo>
                  <a:lnTo>
                    <a:pt x="76" y="517"/>
                  </a:lnTo>
                  <a:lnTo>
                    <a:pt x="97" y="517"/>
                  </a:lnTo>
                  <a:lnTo>
                    <a:pt x="97" y="503"/>
                  </a:lnTo>
                  <a:lnTo>
                    <a:pt x="88" y="503"/>
                  </a:lnTo>
                  <a:lnTo>
                    <a:pt x="76" y="481"/>
                  </a:lnTo>
                  <a:lnTo>
                    <a:pt x="67" y="455"/>
                  </a:lnTo>
                  <a:lnTo>
                    <a:pt x="33" y="438"/>
                  </a:lnTo>
                  <a:lnTo>
                    <a:pt x="12" y="412"/>
                  </a:lnTo>
                  <a:lnTo>
                    <a:pt x="12" y="402"/>
                  </a:lnTo>
                  <a:lnTo>
                    <a:pt x="0" y="390"/>
                  </a:lnTo>
                  <a:lnTo>
                    <a:pt x="12" y="376"/>
                  </a:lnTo>
                  <a:lnTo>
                    <a:pt x="20" y="376"/>
                  </a:lnTo>
                  <a:lnTo>
                    <a:pt x="33" y="361"/>
                  </a:lnTo>
                  <a:lnTo>
                    <a:pt x="20" y="347"/>
                  </a:lnTo>
                  <a:lnTo>
                    <a:pt x="12" y="347"/>
                  </a:lnTo>
                  <a:lnTo>
                    <a:pt x="55" y="299"/>
                  </a:lnTo>
                  <a:lnTo>
                    <a:pt x="45" y="271"/>
                  </a:lnTo>
                  <a:lnTo>
                    <a:pt x="45" y="260"/>
                  </a:lnTo>
                  <a:lnTo>
                    <a:pt x="33" y="246"/>
                  </a:lnTo>
                  <a:lnTo>
                    <a:pt x="33" y="235"/>
                  </a:lnTo>
                  <a:lnTo>
                    <a:pt x="20" y="210"/>
                  </a:lnTo>
                  <a:lnTo>
                    <a:pt x="20" y="191"/>
                  </a:lnTo>
                  <a:lnTo>
                    <a:pt x="0" y="181"/>
                  </a:lnTo>
                  <a:lnTo>
                    <a:pt x="0" y="170"/>
                  </a:lnTo>
                  <a:lnTo>
                    <a:pt x="12" y="170"/>
                  </a:lnTo>
                  <a:lnTo>
                    <a:pt x="33" y="155"/>
                  </a:lnTo>
                  <a:lnTo>
                    <a:pt x="55" y="144"/>
                  </a:lnTo>
                  <a:lnTo>
                    <a:pt x="113" y="170"/>
                  </a:lnTo>
                  <a:lnTo>
                    <a:pt x="174" y="191"/>
                  </a:lnTo>
                  <a:lnTo>
                    <a:pt x="189" y="210"/>
                  </a:lnTo>
                  <a:lnTo>
                    <a:pt x="144" y="220"/>
                  </a:lnTo>
                  <a:lnTo>
                    <a:pt x="55" y="210"/>
                  </a:lnTo>
                  <a:lnTo>
                    <a:pt x="97" y="235"/>
                  </a:lnTo>
                  <a:lnTo>
                    <a:pt x="97" y="260"/>
                  </a:lnTo>
                  <a:lnTo>
                    <a:pt x="131" y="271"/>
                  </a:lnTo>
                  <a:lnTo>
                    <a:pt x="152" y="271"/>
                  </a:lnTo>
                  <a:lnTo>
                    <a:pt x="144" y="260"/>
                  </a:lnTo>
                  <a:lnTo>
                    <a:pt x="122" y="246"/>
                  </a:lnTo>
                  <a:lnTo>
                    <a:pt x="131" y="246"/>
                  </a:lnTo>
                  <a:lnTo>
                    <a:pt x="189" y="260"/>
                  </a:lnTo>
                  <a:lnTo>
                    <a:pt x="165" y="235"/>
                  </a:lnTo>
                  <a:lnTo>
                    <a:pt x="199" y="220"/>
                  </a:lnTo>
                  <a:lnTo>
                    <a:pt x="220" y="220"/>
                  </a:lnTo>
                  <a:lnTo>
                    <a:pt x="229" y="220"/>
                  </a:lnTo>
                  <a:lnTo>
                    <a:pt x="220" y="210"/>
                  </a:lnTo>
                  <a:lnTo>
                    <a:pt x="220" y="181"/>
                  </a:lnTo>
                  <a:lnTo>
                    <a:pt x="199" y="170"/>
                  </a:lnTo>
                  <a:lnTo>
                    <a:pt x="241" y="181"/>
                  </a:lnTo>
                  <a:lnTo>
                    <a:pt x="254" y="191"/>
                  </a:lnTo>
                  <a:lnTo>
                    <a:pt x="229" y="191"/>
                  </a:lnTo>
                  <a:lnTo>
                    <a:pt x="266" y="210"/>
                  </a:lnTo>
                  <a:lnTo>
                    <a:pt x="276" y="210"/>
                  </a:lnTo>
                  <a:lnTo>
                    <a:pt x="276" y="191"/>
                  </a:lnTo>
                  <a:lnTo>
                    <a:pt x="343" y="170"/>
                  </a:lnTo>
                  <a:lnTo>
                    <a:pt x="361" y="181"/>
                  </a:lnTo>
                  <a:lnTo>
                    <a:pt x="361" y="170"/>
                  </a:lnTo>
                  <a:lnTo>
                    <a:pt x="407" y="170"/>
                  </a:lnTo>
                  <a:lnTo>
                    <a:pt x="419" y="181"/>
                  </a:lnTo>
                  <a:lnTo>
                    <a:pt x="428" y="181"/>
                  </a:lnTo>
                  <a:lnTo>
                    <a:pt x="419" y="170"/>
                  </a:lnTo>
                  <a:lnTo>
                    <a:pt x="437" y="170"/>
                  </a:lnTo>
                  <a:lnTo>
                    <a:pt x="398" y="144"/>
                  </a:lnTo>
                  <a:lnTo>
                    <a:pt x="398" y="133"/>
                  </a:lnTo>
                  <a:lnTo>
                    <a:pt x="538" y="181"/>
                  </a:lnTo>
                  <a:lnTo>
                    <a:pt x="551" y="170"/>
                  </a:lnTo>
                  <a:lnTo>
                    <a:pt x="505" y="155"/>
                  </a:lnTo>
                  <a:lnTo>
                    <a:pt x="505" y="133"/>
                  </a:lnTo>
                  <a:lnTo>
                    <a:pt x="493" y="119"/>
                  </a:lnTo>
                  <a:lnTo>
                    <a:pt x="514" y="79"/>
                  </a:lnTo>
                  <a:lnTo>
                    <a:pt x="530" y="79"/>
                  </a:lnTo>
                  <a:lnTo>
                    <a:pt x="538" y="79"/>
                  </a:lnTo>
                  <a:lnTo>
                    <a:pt x="560" y="90"/>
                  </a:lnTo>
                  <a:lnTo>
                    <a:pt x="560" y="119"/>
                  </a:lnTo>
                  <a:lnTo>
                    <a:pt x="569" y="119"/>
                  </a:lnTo>
                  <a:lnTo>
                    <a:pt x="594" y="170"/>
                  </a:lnTo>
                  <a:lnTo>
                    <a:pt x="606" y="170"/>
                  </a:lnTo>
                  <a:lnTo>
                    <a:pt x="606" y="191"/>
                  </a:lnTo>
                  <a:lnTo>
                    <a:pt x="582" y="210"/>
                  </a:lnTo>
                  <a:lnTo>
                    <a:pt x="606" y="220"/>
                  </a:lnTo>
                  <a:lnTo>
                    <a:pt x="627" y="210"/>
                  </a:lnTo>
                  <a:lnTo>
                    <a:pt x="637" y="191"/>
                  </a:lnTo>
                  <a:lnTo>
                    <a:pt x="615" y="170"/>
                  </a:lnTo>
                  <a:lnTo>
                    <a:pt x="606" y="170"/>
                  </a:lnTo>
                  <a:lnTo>
                    <a:pt x="594" y="155"/>
                  </a:lnTo>
                  <a:lnTo>
                    <a:pt x="594" y="133"/>
                  </a:lnTo>
                  <a:lnTo>
                    <a:pt x="569" y="119"/>
                  </a:lnTo>
                  <a:lnTo>
                    <a:pt x="594" y="9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4" name="Freeform 51"/>
            <p:cNvSpPr>
              <a:spLocks/>
            </p:cNvSpPr>
            <p:nvPr/>
          </p:nvSpPr>
          <p:spPr bwMode="auto">
            <a:xfrm>
              <a:off x="6344211" y="2428236"/>
              <a:ext cx="70809" cy="132439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21" y="89"/>
                </a:cxn>
                <a:cxn ang="0">
                  <a:pos x="41" y="35"/>
                </a:cxn>
                <a:cxn ang="0">
                  <a:pos x="32" y="0"/>
                </a:cxn>
                <a:cxn ang="0">
                  <a:pos x="41" y="0"/>
                </a:cxn>
                <a:cxn ang="0">
                  <a:pos x="54" y="35"/>
                </a:cxn>
                <a:cxn ang="0">
                  <a:pos x="54" y="71"/>
                </a:cxn>
                <a:cxn ang="0">
                  <a:pos x="32" y="89"/>
                </a:cxn>
                <a:cxn ang="0">
                  <a:pos x="32" y="101"/>
                </a:cxn>
                <a:cxn ang="0">
                  <a:pos x="12" y="101"/>
                </a:cxn>
                <a:cxn ang="0">
                  <a:pos x="0" y="101"/>
                </a:cxn>
              </a:cxnLst>
              <a:rect l="0" t="0" r="r" b="b"/>
              <a:pathLst>
                <a:path w="54" h="101">
                  <a:moveTo>
                    <a:pt x="0" y="101"/>
                  </a:moveTo>
                  <a:lnTo>
                    <a:pt x="21" y="89"/>
                  </a:lnTo>
                  <a:lnTo>
                    <a:pt x="41" y="35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54" y="35"/>
                  </a:lnTo>
                  <a:lnTo>
                    <a:pt x="54" y="71"/>
                  </a:lnTo>
                  <a:lnTo>
                    <a:pt x="32" y="89"/>
                  </a:lnTo>
                  <a:lnTo>
                    <a:pt x="32" y="101"/>
                  </a:lnTo>
                  <a:lnTo>
                    <a:pt x="12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5" name="Freeform 75"/>
            <p:cNvSpPr>
              <a:spLocks/>
            </p:cNvSpPr>
            <p:nvPr/>
          </p:nvSpPr>
          <p:spPr bwMode="auto">
            <a:xfrm>
              <a:off x="5178482" y="2443970"/>
              <a:ext cx="848398" cy="439277"/>
            </a:xfrm>
            <a:custGeom>
              <a:avLst/>
              <a:gdLst/>
              <a:ahLst/>
              <a:cxnLst>
                <a:cxn ang="0">
                  <a:pos x="634" y="165"/>
                </a:cxn>
                <a:cxn ang="0">
                  <a:pos x="625" y="191"/>
                </a:cxn>
                <a:cxn ang="0">
                  <a:pos x="594" y="227"/>
                </a:cxn>
                <a:cxn ang="0">
                  <a:pos x="579" y="281"/>
                </a:cxn>
                <a:cxn ang="0">
                  <a:pos x="557" y="291"/>
                </a:cxn>
                <a:cxn ang="0">
                  <a:pos x="471" y="281"/>
                </a:cxn>
                <a:cxn ang="0">
                  <a:pos x="459" y="306"/>
                </a:cxn>
                <a:cxn ang="0">
                  <a:pos x="425" y="306"/>
                </a:cxn>
                <a:cxn ang="0">
                  <a:pos x="394" y="335"/>
                </a:cxn>
                <a:cxn ang="0">
                  <a:pos x="361" y="320"/>
                </a:cxn>
                <a:cxn ang="0">
                  <a:pos x="339" y="291"/>
                </a:cxn>
                <a:cxn ang="0">
                  <a:pos x="272" y="281"/>
                </a:cxn>
                <a:cxn ang="0">
                  <a:pos x="162" y="245"/>
                </a:cxn>
                <a:cxn ang="0">
                  <a:pos x="171" y="335"/>
                </a:cxn>
                <a:cxn ang="0">
                  <a:pos x="130" y="306"/>
                </a:cxn>
                <a:cxn ang="0">
                  <a:pos x="119" y="306"/>
                </a:cxn>
                <a:cxn ang="0">
                  <a:pos x="106" y="291"/>
                </a:cxn>
                <a:cxn ang="0">
                  <a:pos x="94" y="255"/>
                </a:cxn>
                <a:cxn ang="0">
                  <a:pos x="94" y="227"/>
                </a:cxn>
                <a:cxn ang="0">
                  <a:pos x="119" y="205"/>
                </a:cxn>
                <a:cxn ang="0">
                  <a:pos x="75" y="191"/>
                </a:cxn>
                <a:cxn ang="0">
                  <a:pos x="30" y="179"/>
                </a:cxn>
                <a:cxn ang="0">
                  <a:pos x="8" y="165"/>
                </a:cxn>
                <a:cxn ang="0">
                  <a:pos x="8" y="115"/>
                </a:cxn>
                <a:cxn ang="0">
                  <a:pos x="30" y="126"/>
                </a:cxn>
                <a:cxn ang="0">
                  <a:pos x="30" y="100"/>
                </a:cxn>
                <a:cxn ang="0">
                  <a:pos x="64" y="90"/>
                </a:cxn>
                <a:cxn ang="0">
                  <a:pos x="94" y="90"/>
                </a:cxn>
                <a:cxn ang="0">
                  <a:pos x="119" y="100"/>
                </a:cxn>
                <a:cxn ang="0">
                  <a:pos x="149" y="100"/>
                </a:cxn>
                <a:cxn ang="0">
                  <a:pos x="195" y="100"/>
                </a:cxn>
                <a:cxn ang="0">
                  <a:pos x="226" y="90"/>
                </a:cxn>
                <a:cxn ang="0">
                  <a:pos x="207" y="61"/>
                </a:cxn>
                <a:cxn ang="0">
                  <a:pos x="207" y="50"/>
                </a:cxn>
                <a:cxn ang="0">
                  <a:pos x="195" y="35"/>
                </a:cxn>
                <a:cxn ang="0">
                  <a:pos x="217" y="25"/>
                </a:cxn>
                <a:cxn ang="0">
                  <a:pos x="303" y="14"/>
                </a:cxn>
                <a:cxn ang="0">
                  <a:pos x="339" y="0"/>
                </a:cxn>
                <a:cxn ang="0">
                  <a:pos x="348" y="25"/>
                </a:cxn>
                <a:cxn ang="0">
                  <a:pos x="394" y="25"/>
                </a:cxn>
                <a:cxn ang="0">
                  <a:pos x="404" y="35"/>
                </a:cxn>
                <a:cxn ang="0">
                  <a:pos x="438" y="25"/>
                </a:cxn>
                <a:cxn ang="0">
                  <a:pos x="515" y="100"/>
                </a:cxn>
                <a:cxn ang="0">
                  <a:pos x="535" y="100"/>
                </a:cxn>
                <a:cxn ang="0">
                  <a:pos x="612" y="126"/>
                </a:cxn>
                <a:cxn ang="0">
                  <a:pos x="634" y="126"/>
                </a:cxn>
                <a:cxn ang="0">
                  <a:pos x="647" y="155"/>
                </a:cxn>
              </a:cxnLst>
              <a:rect l="0" t="0" r="r" b="b"/>
              <a:pathLst>
                <a:path w="647" h="335">
                  <a:moveTo>
                    <a:pt x="647" y="155"/>
                  </a:moveTo>
                  <a:lnTo>
                    <a:pt x="634" y="165"/>
                  </a:lnTo>
                  <a:lnTo>
                    <a:pt x="634" y="191"/>
                  </a:lnTo>
                  <a:lnTo>
                    <a:pt x="625" y="191"/>
                  </a:lnTo>
                  <a:lnTo>
                    <a:pt x="594" y="191"/>
                  </a:lnTo>
                  <a:lnTo>
                    <a:pt x="594" y="227"/>
                  </a:lnTo>
                  <a:lnTo>
                    <a:pt x="570" y="245"/>
                  </a:lnTo>
                  <a:lnTo>
                    <a:pt x="579" y="281"/>
                  </a:lnTo>
                  <a:lnTo>
                    <a:pt x="579" y="306"/>
                  </a:lnTo>
                  <a:lnTo>
                    <a:pt x="557" y="291"/>
                  </a:lnTo>
                  <a:lnTo>
                    <a:pt x="493" y="291"/>
                  </a:lnTo>
                  <a:lnTo>
                    <a:pt x="471" y="281"/>
                  </a:lnTo>
                  <a:lnTo>
                    <a:pt x="471" y="291"/>
                  </a:lnTo>
                  <a:lnTo>
                    <a:pt x="459" y="306"/>
                  </a:lnTo>
                  <a:lnTo>
                    <a:pt x="425" y="291"/>
                  </a:lnTo>
                  <a:lnTo>
                    <a:pt x="425" y="306"/>
                  </a:lnTo>
                  <a:lnTo>
                    <a:pt x="416" y="320"/>
                  </a:lnTo>
                  <a:lnTo>
                    <a:pt x="394" y="335"/>
                  </a:lnTo>
                  <a:lnTo>
                    <a:pt x="361" y="335"/>
                  </a:lnTo>
                  <a:lnTo>
                    <a:pt x="361" y="320"/>
                  </a:lnTo>
                  <a:lnTo>
                    <a:pt x="348" y="320"/>
                  </a:lnTo>
                  <a:lnTo>
                    <a:pt x="339" y="291"/>
                  </a:lnTo>
                  <a:lnTo>
                    <a:pt x="318" y="270"/>
                  </a:lnTo>
                  <a:lnTo>
                    <a:pt x="272" y="281"/>
                  </a:lnTo>
                  <a:lnTo>
                    <a:pt x="207" y="227"/>
                  </a:lnTo>
                  <a:lnTo>
                    <a:pt x="162" y="245"/>
                  </a:lnTo>
                  <a:lnTo>
                    <a:pt x="186" y="335"/>
                  </a:lnTo>
                  <a:lnTo>
                    <a:pt x="171" y="335"/>
                  </a:lnTo>
                  <a:lnTo>
                    <a:pt x="140" y="306"/>
                  </a:lnTo>
                  <a:lnTo>
                    <a:pt x="130" y="306"/>
                  </a:lnTo>
                  <a:lnTo>
                    <a:pt x="119" y="320"/>
                  </a:lnTo>
                  <a:lnTo>
                    <a:pt x="119" y="306"/>
                  </a:lnTo>
                  <a:lnTo>
                    <a:pt x="119" y="291"/>
                  </a:lnTo>
                  <a:lnTo>
                    <a:pt x="106" y="291"/>
                  </a:lnTo>
                  <a:lnTo>
                    <a:pt x="85" y="255"/>
                  </a:lnTo>
                  <a:lnTo>
                    <a:pt x="94" y="255"/>
                  </a:lnTo>
                  <a:lnTo>
                    <a:pt x="85" y="245"/>
                  </a:lnTo>
                  <a:lnTo>
                    <a:pt x="94" y="227"/>
                  </a:lnTo>
                  <a:lnTo>
                    <a:pt x="140" y="227"/>
                  </a:lnTo>
                  <a:lnTo>
                    <a:pt x="119" y="205"/>
                  </a:lnTo>
                  <a:lnTo>
                    <a:pt x="94" y="191"/>
                  </a:lnTo>
                  <a:lnTo>
                    <a:pt x="75" y="191"/>
                  </a:lnTo>
                  <a:lnTo>
                    <a:pt x="39" y="205"/>
                  </a:lnTo>
                  <a:lnTo>
                    <a:pt x="30" y="179"/>
                  </a:lnTo>
                  <a:lnTo>
                    <a:pt x="8" y="179"/>
                  </a:lnTo>
                  <a:lnTo>
                    <a:pt x="8" y="165"/>
                  </a:lnTo>
                  <a:lnTo>
                    <a:pt x="0" y="155"/>
                  </a:lnTo>
                  <a:lnTo>
                    <a:pt x="8" y="115"/>
                  </a:lnTo>
                  <a:lnTo>
                    <a:pt x="17" y="126"/>
                  </a:lnTo>
                  <a:lnTo>
                    <a:pt x="30" y="126"/>
                  </a:lnTo>
                  <a:lnTo>
                    <a:pt x="17" y="100"/>
                  </a:lnTo>
                  <a:lnTo>
                    <a:pt x="30" y="100"/>
                  </a:lnTo>
                  <a:lnTo>
                    <a:pt x="55" y="90"/>
                  </a:lnTo>
                  <a:lnTo>
                    <a:pt x="64" y="90"/>
                  </a:lnTo>
                  <a:lnTo>
                    <a:pt x="75" y="79"/>
                  </a:lnTo>
                  <a:lnTo>
                    <a:pt x="94" y="90"/>
                  </a:lnTo>
                  <a:lnTo>
                    <a:pt x="119" y="115"/>
                  </a:lnTo>
                  <a:lnTo>
                    <a:pt x="119" y="100"/>
                  </a:lnTo>
                  <a:lnTo>
                    <a:pt x="130" y="100"/>
                  </a:lnTo>
                  <a:lnTo>
                    <a:pt x="149" y="100"/>
                  </a:lnTo>
                  <a:lnTo>
                    <a:pt x="171" y="100"/>
                  </a:lnTo>
                  <a:lnTo>
                    <a:pt x="195" y="100"/>
                  </a:lnTo>
                  <a:lnTo>
                    <a:pt x="217" y="100"/>
                  </a:lnTo>
                  <a:lnTo>
                    <a:pt x="226" y="90"/>
                  </a:lnTo>
                  <a:lnTo>
                    <a:pt x="195" y="79"/>
                  </a:lnTo>
                  <a:lnTo>
                    <a:pt x="207" y="61"/>
                  </a:lnTo>
                  <a:lnTo>
                    <a:pt x="195" y="61"/>
                  </a:lnTo>
                  <a:lnTo>
                    <a:pt x="207" y="50"/>
                  </a:lnTo>
                  <a:lnTo>
                    <a:pt x="207" y="35"/>
                  </a:lnTo>
                  <a:lnTo>
                    <a:pt x="195" y="35"/>
                  </a:lnTo>
                  <a:lnTo>
                    <a:pt x="195" y="25"/>
                  </a:lnTo>
                  <a:lnTo>
                    <a:pt x="217" y="25"/>
                  </a:lnTo>
                  <a:lnTo>
                    <a:pt x="272" y="14"/>
                  </a:lnTo>
                  <a:lnTo>
                    <a:pt x="303" y="14"/>
                  </a:lnTo>
                  <a:lnTo>
                    <a:pt x="303" y="0"/>
                  </a:lnTo>
                  <a:lnTo>
                    <a:pt x="339" y="0"/>
                  </a:lnTo>
                  <a:lnTo>
                    <a:pt x="348" y="14"/>
                  </a:lnTo>
                  <a:lnTo>
                    <a:pt x="348" y="25"/>
                  </a:lnTo>
                  <a:lnTo>
                    <a:pt x="370" y="25"/>
                  </a:lnTo>
                  <a:lnTo>
                    <a:pt x="394" y="25"/>
                  </a:lnTo>
                  <a:lnTo>
                    <a:pt x="394" y="35"/>
                  </a:lnTo>
                  <a:lnTo>
                    <a:pt x="404" y="35"/>
                  </a:lnTo>
                  <a:lnTo>
                    <a:pt x="425" y="25"/>
                  </a:lnTo>
                  <a:lnTo>
                    <a:pt x="438" y="25"/>
                  </a:lnTo>
                  <a:lnTo>
                    <a:pt x="471" y="50"/>
                  </a:lnTo>
                  <a:lnTo>
                    <a:pt x="515" y="100"/>
                  </a:lnTo>
                  <a:lnTo>
                    <a:pt x="526" y="90"/>
                  </a:lnTo>
                  <a:lnTo>
                    <a:pt x="535" y="100"/>
                  </a:lnTo>
                  <a:lnTo>
                    <a:pt x="570" y="100"/>
                  </a:lnTo>
                  <a:lnTo>
                    <a:pt x="612" y="126"/>
                  </a:lnTo>
                  <a:lnTo>
                    <a:pt x="625" y="136"/>
                  </a:lnTo>
                  <a:lnTo>
                    <a:pt x="634" y="126"/>
                  </a:lnTo>
                  <a:lnTo>
                    <a:pt x="647" y="136"/>
                  </a:lnTo>
                  <a:lnTo>
                    <a:pt x="647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6" name="Freeform 107"/>
            <p:cNvSpPr>
              <a:spLocks/>
            </p:cNvSpPr>
            <p:nvPr/>
          </p:nvSpPr>
          <p:spPr bwMode="auto">
            <a:xfrm>
              <a:off x="7311936" y="4206323"/>
              <a:ext cx="241276" cy="284546"/>
            </a:xfrm>
            <a:custGeom>
              <a:avLst/>
              <a:gdLst/>
              <a:ahLst/>
              <a:cxnLst>
                <a:cxn ang="0">
                  <a:pos x="184" y="217"/>
                </a:cxn>
                <a:cxn ang="0">
                  <a:pos x="184" y="60"/>
                </a:cxn>
                <a:cxn ang="0">
                  <a:pos x="131" y="36"/>
                </a:cxn>
                <a:cxn ang="0">
                  <a:pos x="107" y="46"/>
                </a:cxn>
                <a:cxn ang="0">
                  <a:pos x="85" y="72"/>
                </a:cxn>
                <a:cxn ang="0">
                  <a:pos x="76" y="72"/>
                </a:cxn>
                <a:cxn ang="0">
                  <a:pos x="64" y="46"/>
                </a:cxn>
                <a:cxn ang="0">
                  <a:pos x="52" y="10"/>
                </a:cxn>
                <a:cxn ang="0">
                  <a:pos x="43" y="10"/>
                </a:cxn>
                <a:cxn ang="0">
                  <a:pos x="43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21" y="36"/>
                </a:cxn>
                <a:cxn ang="0">
                  <a:pos x="21" y="46"/>
                </a:cxn>
                <a:cxn ang="0">
                  <a:pos x="52" y="46"/>
                </a:cxn>
                <a:cxn ang="0">
                  <a:pos x="52" y="60"/>
                </a:cxn>
                <a:cxn ang="0">
                  <a:pos x="21" y="60"/>
                </a:cxn>
                <a:cxn ang="0">
                  <a:pos x="31" y="72"/>
                </a:cxn>
                <a:cxn ang="0">
                  <a:pos x="31" y="86"/>
                </a:cxn>
                <a:cxn ang="0">
                  <a:pos x="43" y="86"/>
                </a:cxn>
                <a:cxn ang="0">
                  <a:pos x="52" y="72"/>
                </a:cxn>
                <a:cxn ang="0">
                  <a:pos x="76" y="101"/>
                </a:cxn>
                <a:cxn ang="0">
                  <a:pos x="119" y="111"/>
                </a:cxn>
                <a:cxn ang="0">
                  <a:pos x="131" y="127"/>
                </a:cxn>
                <a:cxn ang="0">
                  <a:pos x="140" y="177"/>
                </a:cxn>
                <a:cxn ang="0">
                  <a:pos x="131" y="177"/>
                </a:cxn>
                <a:cxn ang="0">
                  <a:pos x="119" y="202"/>
                </a:cxn>
                <a:cxn ang="0">
                  <a:pos x="162" y="192"/>
                </a:cxn>
                <a:cxn ang="0">
                  <a:pos x="184" y="217"/>
                </a:cxn>
              </a:cxnLst>
              <a:rect l="0" t="0" r="r" b="b"/>
              <a:pathLst>
                <a:path w="184" h="217">
                  <a:moveTo>
                    <a:pt x="184" y="217"/>
                  </a:moveTo>
                  <a:lnTo>
                    <a:pt x="184" y="60"/>
                  </a:lnTo>
                  <a:lnTo>
                    <a:pt x="131" y="36"/>
                  </a:lnTo>
                  <a:lnTo>
                    <a:pt x="107" y="46"/>
                  </a:lnTo>
                  <a:lnTo>
                    <a:pt x="85" y="72"/>
                  </a:lnTo>
                  <a:lnTo>
                    <a:pt x="76" y="72"/>
                  </a:lnTo>
                  <a:lnTo>
                    <a:pt x="64" y="46"/>
                  </a:lnTo>
                  <a:lnTo>
                    <a:pt x="52" y="10"/>
                  </a:lnTo>
                  <a:lnTo>
                    <a:pt x="43" y="10"/>
                  </a:lnTo>
                  <a:lnTo>
                    <a:pt x="43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21" y="36"/>
                  </a:lnTo>
                  <a:lnTo>
                    <a:pt x="21" y="46"/>
                  </a:lnTo>
                  <a:lnTo>
                    <a:pt x="52" y="46"/>
                  </a:lnTo>
                  <a:lnTo>
                    <a:pt x="52" y="60"/>
                  </a:lnTo>
                  <a:lnTo>
                    <a:pt x="21" y="60"/>
                  </a:lnTo>
                  <a:lnTo>
                    <a:pt x="31" y="72"/>
                  </a:lnTo>
                  <a:lnTo>
                    <a:pt x="31" y="86"/>
                  </a:lnTo>
                  <a:lnTo>
                    <a:pt x="43" y="86"/>
                  </a:lnTo>
                  <a:lnTo>
                    <a:pt x="52" y="72"/>
                  </a:lnTo>
                  <a:lnTo>
                    <a:pt x="76" y="101"/>
                  </a:lnTo>
                  <a:lnTo>
                    <a:pt x="119" y="111"/>
                  </a:lnTo>
                  <a:lnTo>
                    <a:pt x="131" y="127"/>
                  </a:lnTo>
                  <a:lnTo>
                    <a:pt x="140" y="177"/>
                  </a:lnTo>
                  <a:lnTo>
                    <a:pt x="131" y="177"/>
                  </a:lnTo>
                  <a:lnTo>
                    <a:pt x="119" y="202"/>
                  </a:lnTo>
                  <a:lnTo>
                    <a:pt x="162" y="192"/>
                  </a:lnTo>
                  <a:lnTo>
                    <a:pt x="184" y="2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7" name="Freeform 111"/>
            <p:cNvSpPr>
              <a:spLocks/>
            </p:cNvSpPr>
            <p:nvPr/>
          </p:nvSpPr>
          <p:spPr bwMode="auto">
            <a:xfrm>
              <a:off x="6790045" y="4063395"/>
              <a:ext cx="228163" cy="27536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52" y="0"/>
                </a:cxn>
                <a:cxn ang="0">
                  <a:pos x="152" y="28"/>
                </a:cxn>
                <a:cxn ang="0">
                  <a:pos x="164" y="40"/>
                </a:cxn>
                <a:cxn ang="0">
                  <a:pos x="152" y="54"/>
                </a:cxn>
                <a:cxn ang="0">
                  <a:pos x="174" y="80"/>
                </a:cxn>
                <a:cxn ang="0">
                  <a:pos x="164" y="80"/>
                </a:cxn>
                <a:cxn ang="0">
                  <a:pos x="142" y="130"/>
                </a:cxn>
                <a:cxn ang="0">
                  <a:pos x="134" y="145"/>
                </a:cxn>
                <a:cxn ang="0">
                  <a:pos x="134" y="155"/>
                </a:cxn>
                <a:cxn ang="0">
                  <a:pos x="134" y="181"/>
                </a:cxn>
                <a:cxn ang="0">
                  <a:pos x="109" y="195"/>
                </a:cxn>
                <a:cxn ang="0">
                  <a:pos x="97" y="210"/>
                </a:cxn>
                <a:cxn ang="0">
                  <a:pos x="88" y="181"/>
                </a:cxn>
                <a:cxn ang="0">
                  <a:pos x="75" y="181"/>
                </a:cxn>
                <a:cxn ang="0">
                  <a:pos x="42" y="181"/>
                </a:cxn>
                <a:cxn ang="0">
                  <a:pos x="42" y="169"/>
                </a:cxn>
                <a:cxn ang="0">
                  <a:pos x="20" y="169"/>
                </a:cxn>
                <a:cxn ang="0">
                  <a:pos x="11" y="130"/>
                </a:cxn>
                <a:cxn ang="0">
                  <a:pos x="0" y="119"/>
                </a:cxn>
                <a:cxn ang="0">
                  <a:pos x="0" y="80"/>
                </a:cxn>
                <a:cxn ang="0">
                  <a:pos x="11" y="54"/>
                </a:cxn>
                <a:cxn ang="0">
                  <a:pos x="20" y="80"/>
                </a:cxn>
                <a:cxn ang="0">
                  <a:pos x="42" y="80"/>
                </a:cxn>
                <a:cxn ang="0">
                  <a:pos x="58" y="64"/>
                </a:cxn>
                <a:cxn ang="0">
                  <a:pos x="75" y="80"/>
                </a:cxn>
                <a:cxn ang="0">
                  <a:pos x="97" y="64"/>
                </a:cxn>
                <a:cxn ang="0">
                  <a:pos x="122" y="0"/>
                </a:cxn>
                <a:cxn ang="0">
                  <a:pos x="134" y="0"/>
                </a:cxn>
              </a:cxnLst>
              <a:rect l="0" t="0" r="r" b="b"/>
              <a:pathLst>
                <a:path w="174" h="210">
                  <a:moveTo>
                    <a:pt x="134" y="0"/>
                  </a:moveTo>
                  <a:lnTo>
                    <a:pt x="152" y="0"/>
                  </a:lnTo>
                  <a:lnTo>
                    <a:pt x="152" y="28"/>
                  </a:lnTo>
                  <a:lnTo>
                    <a:pt x="164" y="40"/>
                  </a:lnTo>
                  <a:lnTo>
                    <a:pt x="152" y="54"/>
                  </a:lnTo>
                  <a:lnTo>
                    <a:pt x="174" y="80"/>
                  </a:lnTo>
                  <a:lnTo>
                    <a:pt x="164" y="80"/>
                  </a:lnTo>
                  <a:lnTo>
                    <a:pt x="142" y="130"/>
                  </a:lnTo>
                  <a:lnTo>
                    <a:pt x="134" y="145"/>
                  </a:lnTo>
                  <a:lnTo>
                    <a:pt x="134" y="155"/>
                  </a:lnTo>
                  <a:lnTo>
                    <a:pt x="134" y="181"/>
                  </a:lnTo>
                  <a:lnTo>
                    <a:pt x="109" y="195"/>
                  </a:lnTo>
                  <a:lnTo>
                    <a:pt x="97" y="210"/>
                  </a:lnTo>
                  <a:lnTo>
                    <a:pt x="88" y="181"/>
                  </a:lnTo>
                  <a:lnTo>
                    <a:pt x="75" y="181"/>
                  </a:lnTo>
                  <a:lnTo>
                    <a:pt x="42" y="181"/>
                  </a:lnTo>
                  <a:lnTo>
                    <a:pt x="42" y="169"/>
                  </a:lnTo>
                  <a:lnTo>
                    <a:pt x="20" y="169"/>
                  </a:lnTo>
                  <a:lnTo>
                    <a:pt x="11" y="130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11" y="54"/>
                  </a:lnTo>
                  <a:lnTo>
                    <a:pt x="20" y="80"/>
                  </a:lnTo>
                  <a:lnTo>
                    <a:pt x="42" y="80"/>
                  </a:lnTo>
                  <a:lnTo>
                    <a:pt x="58" y="64"/>
                  </a:lnTo>
                  <a:lnTo>
                    <a:pt x="75" y="80"/>
                  </a:lnTo>
                  <a:lnTo>
                    <a:pt x="97" y="64"/>
                  </a:lnTo>
                  <a:lnTo>
                    <a:pt x="122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8" name="Freeform 113"/>
            <p:cNvSpPr>
              <a:spLocks/>
            </p:cNvSpPr>
            <p:nvPr/>
          </p:nvSpPr>
          <p:spPr bwMode="auto">
            <a:xfrm>
              <a:off x="6805780" y="3983406"/>
              <a:ext cx="233408" cy="184890"/>
            </a:xfrm>
            <a:custGeom>
              <a:avLst/>
              <a:gdLst/>
              <a:ahLst/>
              <a:cxnLst>
                <a:cxn ang="0">
                  <a:pos x="162" y="50"/>
                </a:cxn>
                <a:cxn ang="0">
                  <a:pos x="140" y="60"/>
                </a:cxn>
                <a:cxn ang="0">
                  <a:pos x="123" y="60"/>
                </a:cxn>
                <a:cxn ang="0">
                  <a:pos x="110" y="60"/>
                </a:cxn>
                <a:cxn ang="0">
                  <a:pos x="85" y="125"/>
                </a:cxn>
                <a:cxn ang="0">
                  <a:pos x="64" y="141"/>
                </a:cxn>
                <a:cxn ang="0">
                  <a:pos x="46" y="125"/>
                </a:cxn>
                <a:cxn ang="0">
                  <a:pos x="31" y="141"/>
                </a:cxn>
                <a:cxn ang="0">
                  <a:pos x="9" y="141"/>
                </a:cxn>
                <a:cxn ang="0">
                  <a:pos x="0" y="115"/>
                </a:cxn>
                <a:cxn ang="0">
                  <a:pos x="21" y="125"/>
                </a:cxn>
                <a:cxn ang="0">
                  <a:pos x="31" y="89"/>
                </a:cxn>
                <a:cxn ang="0">
                  <a:pos x="55" y="89"/>
                </a:cxn>
                <a:cxn ang="0">
                  <a:pos x="76" y="50"/>
                </a:cxn>
                <a:cxn ang="0">
                  <a:pos x="85" y="60"/>
                </a:cxn>
                <a:cxn ang="0">
                  <a:pos x="98" y="60"/>
                </a:cxn>
                <a:cxn ang="0">
                  <a:pos x="98" y="50"/>
                </a:cxn>
                <a:cxn ang="0">
                  <a:pos x="98" y="36"/>
                </a:cxn>
                <a:cxn ang="0">
                  <a:pos x="131" y="0"/>
                </a:cxn>
                <a:cxn ang="0">
                  <a:pos x="140" y="14"/>
                </a:cxn>
                <a:cxn ang="0">
                  <a:pos x="140" y="24"/>
                </a:cxn>
                <a:cxn ang="0">
                  <a:pos x="178" y="36"/>
                </a:cxn>
                <a:cxn ang="0">
                  <a:pos x="153" y="50"/>
                </a:cxn>
                <a:cxn ang="0">
                  <a:pos x="162" y="50"/>
                </a:cxn>
              </a:cxnLst>
              <a:rect l="0" t="0" r="r" b="b"/>
              <a:pathLst>
                <a:path w="178" h="141">
                  <a:moveTo>
                    <a:pt x="162" y="50"/>
                  </a:moveTo>
                  <a:lnTo>
                    <a:pt x="140" y="60"/>
                  </a:lnTo>
                  <a:lnTo>
                    <a:pt x="123" y="60"/>
                  </a:lnTo>
                  <a:lnTo>
                    <a:pt x="110" y="60"/>
                  </a:lnTo>
                  <a:lnTo>
                    <a:pt x="85" y="125"/>
                  </a:lnTo>
                  <a:lnTo>
                    <a:pt x="64" y="141"/>
                  </a:lnTo>
                  <a:lnTo>
                    <a:pt x="46" y="125"/>
                  </a:lnTo>
                  <a:lnTo>
                    <a:pt x="31" y="141"/>
                  </a:lnTo>
                  <a:lnTo>
                    <a:pt x="9" y="141"/>
                  </a:lnTo>
                  <a:lnTo>
                    <a:pt x="0" y="115"/>
                  </a:lnTo>
                  <a:lnTo>
                    <a:pt x="21" y="125"/>
                  </a:lnTo>
                  <a:lnTo>
                    <a:pt x="31" y="89"/>
                  </a:lnTo>
                  <a:lnTo>
                    <a:pt x="55" y="89"/>
                  </a:lnTo>
                  <a:lnTo>
                    <a:pt x="76" y="50"/>
                  </a:lnTo>
                  <a:lnTo>
                    <a:pt x="85" y="60"/>
                  </a:lnTo>
                  <a:lnTo>
                    <a:pt x="98" y="60"/>
                  </a:lnTo>
                  <a:lnTo>
                    <a:pt x="98" y="50"/>
                  </a:lnTo>
                  <a:lnTo>
                    <a:pt x="98" y="36"/>
                  </a:lnTo>
                  <a:lnTo>
                    <a:pt x="131" y="0"/>
                  </a:lnTo>
                  <a:lnTo>
                    <a:pt x="140" y="14"/>
                  </a:lnTo>
                  <a:lnTo>
                    <a:pt x="140" y="24"/>
                  </a:lnTo>
                  <a:lnTo>
                    <a:pt x="178" y="36"/>
                  </a:lnTo>
                  <a:lnTo>
                    <a:pt x="153" y="50"/>
                  </a:lnTo>
                  <a:lnTo>
                    <a:pt x="162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9" name="Freeform 114"/>
            <p:cNvSpPr>
              <a:spLocks/>
            </p:cNvSpPr>
            <p:nvPr/>
          </p:nvSpPr>
          <p:spPr bwMode="auto">
            <a:xfrm>
              <a:off x="6805780" y="3983406"/>
              <a:ext cx="233408" cy="184890"/>
            </a:xfrm>
            <a:custGeom>
              <a:avLst/>
              <a:gdLst/>
              <a:ahLst/>
              <a:cxnLst>
                <a:cxn ang="0">
                  <a:pos x="162" y="50"/>
                </a:cxn>
                <a:cxn ang="0">
                  <a:pos x="140" y="60"/>
                </a:cxn>
                <a:cxn ang="0">
                  <a:pos x="123" y="60"/>
                </a:cxn>
                <a:cxn ang="0">
                  <a:pos x="110" y="60"/>
                </a:cxn>
                <a:cxn ang="0">
                  <a:pos x="85" y="125"/>
                </a:cxn>
                <a:cxn ang="0">
                  <a:pos x="64" y="141"/>
                </a:cxn>
                <a:cxn ang="0">
                  <a:pos x="46" y="125"/>
                </a:cxn>
                <a:cxn ang="0">
                  <a:pos x="31" y="141"/>
                </a:cxn>
                <a:cxn ang="0">
                  <a:pos x="9" y="141"/>
                </a:cxn>
                <a:cxn ang="0">
                  <a:pos x="0" y="115"/>
                </a:cxn>
                <a:cxn ang="0">
                  <a:pos x="21" y="125"/>
                </a:cxn>
                <a:cxn ang="0">
                  <a:pos x="31" y="89"/>
                </a:cxn>
                <a:cxn ang="0">
                  <a:pos x="55" y="89"/>
                </a:cxn>
                <a:cxn ang="0">
                  <a:pos x="76" y="50"/>
                </a:cxn>
                <a:cxn ang="0">
                  <a:pos x="85" y="60"/>
                </a:cxn>
                <a:cxn ang="0">
                  <a:pos x="98" y="60"/>
                </a:cxn>
                <a:cxn ang="0">
                  <a:pos x="98" y="50"/>
                </a:cxn>
                <a:cxn ang="0">
                  <a:pos x="98" y="36"/>
                </a:cxn>
                <a:cxn ang="0">
                  <a:pos x="131" y="0"/>
                </a:cxn>
                <a:cxn ang="0">
                  <a:pos x="140" y="14"/>
                </a:cxn>
                <a:cxn ang="0">
                  <a:pos x="140" y="24"/>
                </a:cxn>
                <a:cxn ang="0">
                  <a:pos x="178" y="36"/>
                </a:cxn>
                <a:cxn ang="0">
                  <a:pos x="153" y="50"/>
                </a:cxn>
                <a:cxn ang="0">
                  <a:pos x="162" y="50"/>
                </a:cxn>
              </a:cxnLst>
              <a:rect l="0" t="0" r="r" b="b"/>
              <a:pathLst>
                <a:path w="178" h="141">
                  <a:moveTo>
                    <a:pt x="162" y="50"/>
                  </a:moveTo>
                  <a:lnTo>
                    <a:pt x="140" y="60"/>
                  </a:lnTo>
                  <a:lnTo>
                    <a:pt x="123" y="60"/>
                  </a:lnTo>
                  <a:lnTo>
                    <a:pt x="110" y="60"/>
                  </a:lnTo>
                  <a:lnTo>
                    <a:pt x="85" y="125"/>
                  </a:lnTo>
                  <a:lnTo>
                    <a:pt x="64" y="141"/>
                  </a:lnTo>
                  <a:lnTo>
                    <a:pt x="46" y="125"/>
                  </a:lnTo>
                  <a:lnTo>
                    <a:pt x="31" y="141"/>
                  </a:lnTo>
                  <a:lnTo>
                    <a:pt x="9" y="141"/>
                  </a:lnTo>
                  <a:lnTo>
                    <a:pt x="0" y="115"/>
                  </a:lnTo>
                  <a:lnTo>
                    <a:pt x="21" y="125"/>
                  </a:lnTo>
                  <a:lnTo>
                    <a:pt x="31" y="89"/>
                  </a:lnTo>
                  <a:lnTo>
                    <a:pt x="55" y="89"/>
                  </a:lnTo>
                  <a:lnTo>
                    <a:pt x="76" y="50"/>
                  </a:lnTo>
                  <a:lnTo>
                    <a:pt x="85" y="60"/>
                  </a:lnTo>
                  <a:lnTo>
                    <a:pt x="98" y="60"/>
                  </a:lnTo>
                  <a:lnTo>
                    <a:pt x="98" y="50"/>
                  </a:lnTo>
                  <a:lnTo>
                    <a:pt x="98" y="36"/>
                  </a:lnTo>
                  <a:lnTo>
                    <a:pt x="131" y="0"/>
                  </a:lnTo>
                  <a:lnTo>
                    <a:pt x="140" y="14"/>
                  </a:lnTo>
                  <a:lnTo>
                    <a:pt x="140" y="24"/>
                  </a:lnTo>
                  <a:lnTo>
                    <a:pt x="178" y="36"/>
                  </a:lnTo>
                  <a:lnTo>
                    <a:pt x="153" y="50"/>
                  </a:lnTo>
                  <a:lnTo>
                    <a:pt x="162" y="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0" name="Freeform 115"/>
            <p:cNvSpPr>
              <a:spLocks/>
            </p:cNvSpPr>
            <p:nvPr/>
          </p:nvSpPr>
          <p:spPr bwMode="auto">
            <a:xfrm>
              <a:off x="6344210" y="3301544"/>
              <a:ext cx="215050" cy="594007"/>
            </a:xfrm>
            <a:custGeom>
              <a:avLst/>
              <a:gdLst/>
              <a:ahLst/>
              <a:cxnLst>
                <a:cxn ang="0">
                  <a:pos x="151" y="387"/>
                </a:cxn>
                <a:cxn ang="0">
                  <a:pos x="130" y="453"/>
                </a:cxn>
                <a:cxn ang="0">
                  <a:pos x="143" y="413"/>
                </a:cxn>
                <a:cxn ang="0">
                  <a:pos x="130" y="387"/>
                </a:cxn>
                <a:cxn ang="0">
                  <a:pos x="143" y="376"/>
                </a:cxn>
                <a:cxn ang="0">
                  <a:pos x="109" y="286"/>
                </a:cxn>
                <a:cxn ang="0">
                  <a:pos x="96" y="272"/>
                </a:cxn>
                <a:cxn ang="0">
                  <a:pos x="76" y="297"/>
                </a:cxn>
                <a:cxn ang="0">
                  <a:pos x="42" y="286"/>
                </a:cxn>
                <a:cxn ang="0">
                  <a:pos x="54" y="261"/>
                </a:cxn>
                <a:cxn ang="0">
                  <a:pos x="42" y="220"/>
                </a:cxn>
                <a:cxn ang="0">
                  <a:pos x="33" y="220"/>
                </a:cxn>
                <a:cxn ang="0">
                  <a:pos x="21" y="196"/>
                </a:cxn>
                <a:cxn ang="0">
                  <a:pos x="0" y="167"/>
                </a:cxn>
                <a:cxn ang="0">
                  <a:pos x="0" y="141"/>
                </a:cxn>
                <a:cxn ang="0">
                  <a:pos x="12" y="141"/>
                </a:cxn>
                <a:cxn ang="0">
                  <a:pos x="12" y="105"/>
                </a:cxn>
                <a:cxn ang="0">
                  <a:pos x="21" y="105"/>
                </a:cxn>
                <a:cxn ang="0">
                  <a:pos x="33" y="40"/>
                </a:cxn>
                <a:cxn ang="0">
                  <a:pos x="5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7" y="0"/>
                </a:cxn>
                <a:cxn ang="0">
                  <a:pos x="96" y="28"/>
                </a:cxn>
                <a:cxn ang="0">
                  <a:pos x="87" y="105"/>
                </a:cxn>
                <a:cxn ang="0">
                  <a:pos x="109" y="94"/>
                </a:cxn>
                <a:cxn ang="0">
                  <a:pos x="109" y="119"/>
                </a:cxn>
                <a:cxn ang="0">
                  <a:pos x="121" y="119"/>
                </a:cxn>
                <a:cxn ang="0">
                  <a:pos x="121" y="141"/>
                </a:cxn>
                <a:cxn ang="0">
                  <a:pos x="143" y="155"/>
                </a:cxn>
                <a:cxn ang="0">
                  <a:pos x="164" y="155"/>
                </a:cxn>
                <a:cxn ang="0">
                  <a:pos x="143" y="184"/>
                </a:cxn>
                <a:cxn ang="0">
                  <a:pos x="109" y="206"/>
                </a:cxn>
                <a:cxn ang="0">
                  <a:pos x="109" y="232"/>
                </a:cxn>
                <a:cxn ang="0">
                  <a:pos x="130" y="286"/>
                </a:cxn>
                <a:cxn ang="0">
                  <a:pos x="121" y="322"/>
                </a:cxn>
                <a:cxn ang="0">
                  <a:pos x="143" y="337"/>
                </a:cxn>
                <a:cxn ang="0">
                  <a:pos x="151" y="387"/>
                </a:cxn>
              </a:cxnLst>
              <a:rect l="0" t="0" r="r" b="b"/>
              <a:pathLst>
                <a:path w="164" h="453">
                  <a:moveTo>
                    <a:pt x="151" y="387"/>
                  </a:moveTo>
                  <a:lnTo>
                    <a:pt x="130" y="453"/>
                  </a:lnTo>
                  <a:lnTo>
                    <a:pt x="143" y="413"/>
                  </a:lnTo>
                  <a:lnTo>
                    <a:pt x="130" y="387"/>
                  </a:lnTo>
                  <a:lnTo>
                    <a:pt x="143" y="376"/>
                  </a:lnTo>
                  <a:lnTo>
                    <a:pt x="109" y="286"/>
                  </a:lnTo>
                  <a:lnTo>
                    <a:pt x="96" y="272"/>
                  </a:lnTo>
                  <a:lnTo>
                    <a:pt x="76" y="297"/>
                  </a:lnTo>
                  <a:lnTo>
                    <a:pt x="42" y="286"/>
                  </a:lnTo>
                  <a:lnTo>
                    <a:pt x="54" y="261"/>
                  </a:lnTo>
                  <a:lnTo>
                    <a:pt x="42" y="220"/>
                  </a:lnTo>
                  <a:lnTo>
                    <a:pt x="33" y="220"/>
                  </a:lnTo>
                  <a:lnTo>
                    <a:pt x="21" y="196"/>
                  </a:lnTo>
                  <a:lnTo>
                    <a:pt x="0" y="167"/>
                  </a:lnTo>
                  <a:lnTo>
                    <a:pt x="0" y="141"/>
                  </a:lnTo>
                  <a:lnTo>
                    <a:pt x="12" y="141"/>
                  </a:lnTo>
                  <a:lnTo>
                    <a:pt x="12" y="105"/>
                  </a:lnTo>
                  <a:lnTo>
                    <a:pt x="21" y="105"/>
                  </a:lnTo>
                  <a:lnTo>
                    <a:pt x="33" y="40"/>
                  </a:lnTo>
                  <a:lnTo>
                    <a:pt x="54" y="14"/>
                  </a:lnTo>
                  <a:lnTo>
                    <a:pt x="67" y="14"/>
                  </a:lnTo>
                  <a:lnTo>
                    <a:pt x="67" y="0"/>
                  </a:lnTo>
                  <a:lnTo>
                    <a:pt x="87" y="0"/>
                  </a:lnTo>
                  <a:lnTo>
                    <a:pt x="96" y="28"/>
                  </a:lnTo>
                  <a:lnTo>
                    <a:pt x="87" y="105"/>
                  </a:lnTo>
                  <a:lnTo>
                    <a:pt x="109" y="94"/>
                  </a:lnTo>
                  <a:lnTo>
                    <a:pt x="109" y="119"/>
                  </a:lnTo>
                  <a:lnTo>
                    <a:pt x="121" y="119"/>
                  </a:lnTo>
                  <a:lnTo>
                    <a:pt x="121" y="141"/>
                  </a:lnTo>
                  <a:lnTo>
                    <a:pt x="143" y="155"/>
                  </a:lnTo>
                  <a:lnTo>
                    <a:pt x="164" y="155"/>
                  </a:lnTo>
                  <a:lnTo>
                    <a:pt x="143" y="184"/>
                  </a:lnTo>
                  <a:lnTo>
                    <a:pt x="109" y="206"/>
                  </a:lnTo>
                  <a:lnTo>
                    <a:pt x="109" y="232"/>
                  </a:lnTo>
                  <a:lnTo>
                    <a:pt x="130" y="286"/>
                  </a:lnTo>
                  <a:lnTo>
                    <a:pt x="121" y="322"/>
                  </a:lnTo>
                  <a:lnTo>
                    <a:pt x="143" y="337"/>
                  </a:lnTo>
                  <a:lnTo>
                    <a:pt x="151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1" name="Freeform 117"/>
            <p:cNvSpPr>
              <a:spLocks/>
            </p:cNvSpPr>
            <p:nvPr/>
          </p:nvSpPr>
          <p:spPr bwMode="auto">
            <a:xfrm>
              <a:off x="6488451" y="3546752"/>
              <a:ext cx="187513" cy="468124"/>
            </a:xfrm>
            <a:custGeom>
              <a:avLst/>
              <a:gdLst/>
              <a:ahLst/>
              <a:cxnLst>
                <a:cxn ang="0">
                  <a:pos x="63" y="331"/>
                </a:cxn>
                <a:cxn ang="0">
                  <a:pos x="63" y="345"/>
                </a:cxn>
                <a:cxn ang="0">
                  <a:pos x="33" y="292"/>
                </a:cxn>
                <a:cxn ang="0">
                  <a:pos x="33" y="306"/>
                </a:cxn>
                <a:cxn ang="0">
                  <a:pos x="21" y="280"/>
                </a:cxn>
                <a:cxn ang="0">
                  <a:pos x="21" y="266"/>
                </a:cxn>
                <a:cxn ang="0">
                  <a:pos x="42" y="201"/>
                </a:cxn>
                <a:cxn ang="0">
                  <a:pos x="33" y="151"/>
                </a:cxn>
                <a:cxn ang="0">
                  <a:pos x="12" y="136"/>
                </a:cxn>
                <a:cxn ang="0">
                  <a:pos x="21" y="100"/>
                </a:cxn>
                <a:cxn ang="0">
                  <a:pos x="0" y="46"/>
                </a:cxn>
                <a:cxn ang="0">
                  <a:pos x="0" y="21"/>
                </a:cxn>
                <a:cxn ang="0">
                  <a:pos x="33" y="0"/>
                </a:cxn>
                <a:cxn ang="0">
                  <a:pos x="42" y="10"/>
                </a:cxn>
                <a:cxn ang="0">
                  <a:pos x="54" y="21"/>
                </a:cxn>
                <a:cxn ang="0">
                  <a:pos x="54" y="60"/>
                </a:cxn>
                <a:cxn ang="0">
                  <a:pos x="79" y="46"/>
                </a:cxn>
                <a:cxn ang="0">
                  <a:pos x="88" y="60"/>
                </a:cxn>
                <a:cxn ang="0">
                  <a:pos x="97" y="46"/>
                </a:cxn>
                <a:cxn ang="0">
                  <a:pos x="118" y="75"/>
                </a:cxn>
                <a:cxn ang="0">
                  <a:pos x="130" y="100"/>
                </a:cxn>
                <a:cxn ang="0">
                  <a:pos x="143" y="125"/>
                </a:cxn>
                <a:cxn ang="0">
                  <a:pos x="143" y="151"/>
                </a:cxn>
                <a:cxn ang="0">
                  <a:pos x="97" y="151"/>
                </a:cxn>
                <a:cxn ang="0">
                  <a:pos x="88" y="175"/>
                </a:cxn>
                <a:cxn ang="0">
                  <a:pos x="97" y="201"/>
                </a:cxn>
                <a:cxn ang="0">
                  <a:pos x="88" y="191"/>
                </a:cxn>
                <a:cxn ang="0">
                  <a:pos x="63" y="191"/>
                </a:cxn>
                <a:cxn ang="0">
                  <a:pos x="63" y="175"/>
                </a:cxn>
                <a:cxn ang="0">
                  <a:pos x="42" y="175"/>
                </a:cxn>
                <a:cxn ang="0">
                  <a:pos x="54" y="201"/>
                </a:cxn>
                <a:cxn ang="0">
                  <a:pos x="42" y="241"/>
                </a:cxn>
                <a:cxn ang="0">
                  <a:pos x="42" y="266"/>
                </a:cxn>
                <a:cxn ang="0">
                  <a:pos x="54" y="266"/>
                </a:cxn>
                <a:cxn ang="0">
                  <a:pos x="63" y="316"/>
                </a:cxn>
                <a:cxn ang="0">
                  <a:pos x="88" y="331"/>
                </a:cxn>
                <a:cxn ang="0">
                  <a:pos x="97" y="345"/>
                </a:cxn>
                <a:cxn ang="0">
                  <a:pos x="88" y="357"/>
                </a:cxn>
                <a:cxn ang="0">
                  <a:pos x="79" y="357"/>
                </a:cxn>
                <a:cxn ang="0">
                  <a:pos x="79" y="345"/>
                </a:cxn>
                <a:cxn ang="0">
                  <a:pos x="63" y="331"/>
                </a:cxn>
              </a:cxnLst>
              <a:rect l="0" t="0" r="r" b="b"/>
              <a:pathLst>
                <a:path w="143" h="357">
                  <a:moveTo>
                    <a:pt x="63" y="331"/>
                  </a:moveTo>
                  <a:lnTo>
                    <a:pt x="63" y="345"/>
                  </a:lnTo>
                  <a:lnTo>
                    <a:pt x="33" y="292"/>
                  </a:lnTo>
                  <a:lnTo>
                    <a:pt x="33" y="306"/>
                  </a:lnTo>
                  <a:lnTo>
                    <a:pt x="21" y="280"/>
                  </a:lnTo>
                  <a:lnTo>
                    <a:pt x="21" y="266"/>
                  </a:lnTo>
                  <a:lnTo>
                    <a:pt x="42" y="201"/>
                  </a:lnTo>
                  <a:lnTo>
                    <a:pt x="33" y="151"/>
                  </a:lnTo>
                  <a:lnTo>
                    <a:pt x="12" y="136"/>
                  </a:lnTo>
                  <a:lnTo>
                    <a:pt x="21" y="100"/>
                  </a:lnTo>
                  <a:lnTo>
                    <a:pt x="0" y="46"/>
                  </a:lnTo>
                  <a:lnTo>
                    <a:pt x="0" y="21"/>
                  </a:lnTo>
                  <a:lnTo>
                    <a:pt x="33" y="0"/>
                  </a:lnTo>
                  <a:lnTo>
                    <a:pt x="42" y="10"/>
                  </a:lnTo>
                  <a:lnTo>
                    <a:pt x="54" y="21"/>
                  </a:lnTo>
                  <a:lnTo>
                    <a:pt x="54" y="60"/>
                  </a:lnTo>
                  <a:lnTo>
                    <a:pt x="79" y="46"/>
                  </a:lnTo>
                  <a:lnTo>
                    <a:pt x="88" y="60"/>
                  </a:lnTo>
                  <a:lnTo>
                    <a:pt x="97" y="46"/>
                  </a:lnTo>
                  <a:lnTo>
                    <a:pt x="118" y="75"/>
                  </a:lnTo>
                  <a:lnTo>
                    <a:pt x="130" y="100"/>
                  </a:lnTo>
                  <a:lnTo>
                    <a:pt x="143" y="125"/>
                  </a:lnTo>
                  <a:lnTo>
                    <a:pt x="143" y="151"/>
                  </a:lnTo>
                  <a:lnTo>
                    <a:pt x="97" y="151"/>
                  </a:lnTo>
                  <a:lnTo>
                    <a:pt x="88" y="175"/>
                  </a:lnTo>
                  <a:lnTo>
                    <a:pt x="97" y="201"/>
                  </a:lnTo>
                  <a:lnTo>
                    <a:pt x="88" y="191"/>
                  </a:lnTo>
                  <a:lnTo>
                    <a:pt x="63" y="191"/>
                  </a:lnTo>
                  <a:lnTo>
                    <a:pt x="63" y="175"/>
                  </a:lnTo>
                  <a:lnTo>
                    <a:pt x="42" y="175"/>
                  </a:lnTo>
                  <a:lnTo>
                    <a:pt x="54" y="201"/>
                  </a:lnTo>
                  <a:lnTo>
                    <a:pt x="42" y="241"/>
                  </a:lnTo>
                  <a:lnTo>
                    <a:pt x="42" y="266"/>
                  </a:lnTo>
                  <a:lnTo>
                    <a:pt x="54" y="266"/>
                  </a:lnTo>
                  <a:lnTo>
                    <a:pt x="63" y="316"/>
                  </a:lnTo>
                  <a:lnTo>
                    <a:pt x="88" y="331"/>
                  </a:lnTo>
                  <a:lnTo>
                    <a:pt x="97" y="345"/>
                  </a:lnTo>
                  <a:lnTo>
                    <a:pt x="88" y="357"/>
                  </a:lnTo>
                  <a:lnTo>
                    <a:pt x="79" y="357"/>
                  </a:lnTo>
                  <a:lnTo>
                    <a:pt x="79" y="345"/>
                  </a:lnTo>
                  <a:lnTo>
                    <a:pt x="63" y="3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" name="Freeform 119"/>
            <p:cNvSpPr>
              <a:spLocks/>
            </p:cNvSpPr>
            <p:nvPr/>
          </p:nvSpPr>
          <p:spPr bwMode="auto">
            <a:xfrm>
              <a:off x="6572373" y="3983406"/>
              <a:ext cx="103591" cy="16653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0"/>
                </a:cxn>
                <a:cxn ang="0">
                  <a:pos x="24" y="89"/>
                </a:cxn>
                <a:cxn ang="0">
                  <a:pos x="54" y="127"/>
                </a:cxn>
                <a:cxn ang="0">
                  <a:pos x="79" y="127"/>
                </a:cxn>
                <a:cxn ang="0">
                  <a:pos x="54" y="89"/>
                </a:cxn>
                <a:cxn ang="0">
                  <a:pos x="54" y="50"/>
                </a:cxn>
                <a:cxn ang="0">
                  <a:pos x="33" y="14"/>
                </a:cxn>
                <a:cxn ang="0">
                  <a:pos x="24" y="24"/>
                </a:cxn>
                <a:cxn ang="0">
                  <a:pos x="15" y="24"/>
                </a:cxn>
                <a:cxn ang="0">
                  <a:pos x="15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w="79" h="127">
                  <a:moveTo>
                    <a:pt x="0" y="14"/>
                  </a:moveTo>
                  <a:lnTo>
                    <a:pt x="0" y="60"/>
                  </a:lnTo>
                  <a:lnTo>
                    <a:pt x="24" y="89"/>
                  </a:lnTo>
                  <a:lnTo>
                    <a:pt x="54" y="127"/>
                  </a:lnTo>
                  <a:lnTo>
                    <a:pt x="79" y="127"/>
                  </a:lnTo>
                  <a:lnTo>
                    <a:pt x="54" y="89"/>
                  </a:lnTo>
                  <a:lnTo>
                    <a:pt x="54" y="50"/>
                  </a:lnTo>
                  <a:lnTo>
                    <a:pt x="33" y="14"/>
                  </a:lnTo>
                  <a:lnTo>
                    <a:pt x="24" y="24"/>
                  </a:lnTo>
                  <a:lnTo>
                    <a:pt x="15" y="24"/>
                  </a:lnTo>
                  <a:lnTo>
                    <a:pt x="15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3" name="Freeform 121"/>
            <p:cNvSpPr>
              <a:spLocks/>
            </p:cNvSpPr>
            <p:nvPr/>
          </p:nvSpPr>
          <p:spPr bwMode="auto">
            <a:xfrm>
              <a:off x="6572373" y="3458897"/>
              <a:ext cx="204559" cy="45632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5" y="11"/>
                </a:cxn>
                <a:cxn ang="0">
                  <a:pos x="54" y="0"/>
                </a:cxn>
                <a:cxn ang="0">
                  <a:pos x="79" y="11"/>
                </a:cxn>
                <a:cxn ang="0">
                  <a:pos x="91" y="21"/>
                </a:cxn>
                <a:cxn ang="0">
                  <a:pos x="109" y="36"/>
                </a:cxn>
                <a:cxn ang="0">
                  <a:pos x="91" y="47"/>
                </a:cxn>
                <a:cxn ang="0">
                  <a:pos x="79" y="76"/>
                </a:cxn>
                <a:cxn ang="0">
                  <a:pos x="67" y="102"/>
                </a:cxn>
                <a:cxn ang="0">
                  <a:pos x="79" y="112"/>
                </a:cxn>
                <a:cxn ang="0">
                  <a:pos x="146" y="192"/>
                </a:cxn>
                <a:cxn ang="0">
                  <a:pos x="156" y="232"/>
                </a:cxn>
                <a:cxn ang="0">
                  <a:pos x="156" y="282"/>
                </a:cxn>
                <a:cxn ang="0">
                  <a:pos x="121" y="308"/>
                </a:cxn>
                <a:cxn ang="0">
                  <a:pos x="109" y="308"/>
                </a:cxn>
                <a:cxn ang="0">
                  <a:pos x="109" y="333"/>
                </a:cxn>
                <a:cxn ang="0">
                  <a:pos x="79" y="348"/>
                </a:cxn>
                <a:cxn ang="0">
                  <a:pos x="79" y="323"/>
                </a:cxn>
                <a:cxn ang="0">
                  <a:pos x="67" y="308"/>
                </a:cxn>
                <a:cxn ang="0">
                  <a:pos x="91" y="294"/>
                </a:cxn>
                <a:cxn ang="0">
                  <a:pos x="101" y="282"/>
                </a:cxn>
                <a:cxn ang="0">
                  <a:pos x="121" y="258"/>
                </a:cxn>
                <a:cxn ang="0">
                  <a:pos x="121" y="203"/>
                </a:cxn>
                <a:cxn ang="0">
                  <a:pos x="109" y="177"/>
                </a:cxn>
                <a:cxn ang="0">
                  <a:pos x="91" y="152"/>
                </a:cxn>
                <a:cxn ang="0">
                  <a:pos x="91" y="141"/>
                </a:cxn>
                <a:cxn ang="0">
                  <a:pos x="45" y="86"/>
                </a:cxn>
                <a:cxn ang="0">
                  <a:pos x="54" y="76"/>
                </a:cxn>
                <a:cxn ang="0">
                  <a:pos x="45" y="66"/>
                </a:cxn>
                <a:cxn ang="0">
                  <a:pos x="24" y="47"/>
                </a:cxn>
                <a:cxn ang="0">
                  <a:pos x="0" y="11"/>
                </a:cxn>
              </a:cxnLst>
              <a:rect l="0" t="0" r="r" b="b"/>
              <a:pathLst>
                <a:path w="156" h="348">
                  <a:moveTo>
                    <a:pt x="0" y="11"/>
                  </a:moveTo>
                  <a:lnTo>
                    <a:pt x="15" y="11"/>
                  </a:lnTo>
                  <a:lnTo>
                    <a:pt x="54" y="0"/>
                  </a:lnTo>
                  <a:lnTo>
                    <a:pt x="79" y="11"/>
                  </a:lnTo>
                  <a:lnTo>
                    <a:pt x="91" y="21"/>
                  </a:lnTo>
                  <a:lnTo>
                    <a:pt x="109" y="36"/>
                  </a:lnTo>
                  <a:lnTo>
                    <a:pt x="91" y="47"/>
                  </a:lnTo>
                  <a:lnTo>
                    <a:pt x="79" y="76"/>
                  </a:lnTo>
                  <a:lnTo>
                    <a:pt x="67" y="102"/>
                  </a:lnTo>
                  <a:lnTo>
                    <a:pt x="79" y="112"/>
                  </a:lnTo>
                  <a:lnTo>
                    <a:pt x="146" y="192"/>
                  </a:lnTo>
                  <a:lnTo>
                    <a:pt x="156" y="232"/>
                  </a:lnTo>
                  <a:lnTo>
                    <a:pt x="156" y="282"/>
                  </a:lnTo>
                  <a:lnTo>
                    <a:pt x="121" y="308"/>
                  </a:lnTo>
                  <a:lnTo>
                    <a:pt x="109" y="308"/>
                  </a:lnTo>
                  <a:lnTo>
                    <a:pt x="109" y="333"/>
                  </a:lnTo>
                  <a:lnTo>
                    <a:pt x="79" y="348"/>
                  </a:lnTo>
                  <a:lnTo>
                    <a:pt x="79" y="323"/>
                  </a:lnTo>
                  <a:lnTo>
                    <a:pt x="67" y="308"/>
                  </a:lnTo>
                  <a:lnTo>
                    <a:pt x="91" y="294"/>
                  </a:lnTo>
                  <a:lnTo>
                    <a:pt x="101" y="282"/>
                  </a:lnTo>
                  <a:lnTo>
                    <a:pt x="121" y="258"/>
                  </a:lnTo>
                  <a:lnTo>
                    <a:pt x="121" y="203"/>
                  </a:lnTo>
                  <a:lnTo>
                    <a:pt x="109" y="177"/>
                  </a:lnTo>
                  <a:lnTo>
                    <a:pt x="91" y="152"/>
                  </a:lnTo>
                  <a:lnTo>
                    <a:pt x="91" y="141"/>
                  </a:lnTo>
                  <a:lnTo>
                    <a:pt x="45" y="86"/>
                  </a:lnTo>
                  <a:lnTo>
                    <a:pt x="54" y="76"/>
                  </a:lnTo>
                  <a:lnTo>
                    <a:pt x="45" y="66"/>
                  </a:lnTo>
                  <a:lnTo>
                    <a:pt x="24" y="47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4" name="Freeform 122"/>
            <p:cNvSpPr>
              <a:spLocks/>
            </p:cNvSpPr>
            <p:nvPr/>
          </p:nvSpPr>
          <p:spPr bwMode="auto">
            <a:xfrm>
              <a:off x="6572373" y="3458897"/>
              <a:ext cx="204559" cy="45632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5" y="11"/>
                </a:cxn>
                <a:cxn ang="0">
                  <a:pos x="54" y="0"/>
                </a:cxn>
                <a:cxn ang="0">
                  <a:pos x="79" y="11"/>
                </a:cxn>
                <a:cxn ang="0">
                  <a:pos x="91" y="21"/>
                </a:cxn>
                <a:cxn ang="0">
                  <a:pos x="109" y="36"/>
                </a:cxn>
                <a:cxn ang="0">
                  <a:pos x="91" y="47"/>
                </a:cxn>
                <a:cxn ang="0">
                  <a:pos x="79" y="76"/>
                </a:cxn>
                <a:cxn ang="0">
                  <a:pos x="67" y="102"/>
                </a:cxn>
                <a:cxn ang="0">
                  <a:pos x="79" y="112"/>
                </a:cxn>
                <a:cxn ang="0">
                  <a:pos x="146" y="192"/>
                </a:cxn>
                <a:cxn ang="0">
                  <a:pos x="156" y="232"/>
                </a:cxn>
                <a:cxn ang="0">
                  <a:pos x="156" y="282"/>
                </a:cxn>
                <a:cxn ang="0">
                  <a:pos x="121" y="308"/>
                </a:cxn>
                <a:cxn ang="0">
                  <a:pos x="109" y="308"/>
                </a:cxn>
                <a:cxn ang="0">
                  <a:pos x="109" y="333"/>
                </a:cxn>
                <a:cxn ang="0">
                  <a:pos x="79" y="348"/>
                </a:cxn>
                <a:cxn ang="0">
                  <a:pos x="79" y="323"/>
                </a:cxn>
                <a:cxn ang="0">
                  <a:pos x="67" y="308"/>
                </a:cxn>
                <a:cxn ang="0">
                  <a:pos x="91" y="294"/>
                </a:cxn>
                <a:cxn ang="0">
                  <a:pos x="101" y="282"/>
                </a:cxn>
                <a:cxn ang="0">
                  <a:pos x="121" y="258"/>
                </a:cxn>
                <a:cxn ang="0">
                  <a:pos x="121" y="203"/>
                </a:cxn>
                <a:cxn ang="0">
                  <a:pos x="109" y="177"/>
                </a:cxn>
                <a:cxn ang="0">
                  <a:pos x="91" y="152"/>
                </a:cxn>
                <a:cxn ang="0">
                  <a:pos x="91" y="141"/>
                </a:cxn>
                <a:cxn ang="0">
                  <a:pos x="45" y="86"/>
                </a:cxn>
                <a:cxn ang="0">
                  <a:pos x="54" y="76"/>
                </a:cxn>
                <a:cxn ang="0">
                  <a:pos x="45" y="66"/>
                </a:cxn>
                <a:cxn ang="0">
                  <a:pos x="24" y="47"/>
                </a:cxn>
                <a:cxn ang="0">
                  <a:pos x="0" y="11"/>
                </a:cxn>
              </a:cxnLst>
              <a:rect l="0" t="0" r="r" b="b"/>
              <a:pathLst>
                <a:path w="156" h="348">
                  <a:moveTo>
                    <a:pt x="0" y="11"/>
                  </a:moveTo>
                  <a:lnTo>
                    <a:pt x="15" y="11"/>
                  </a:lnTo>
                  <a:lnTo>
                    <a:pt x="54" y="0"/>
                  </a:lnTo>
                  <a:lnTo>
                    <a:pt x="79" y="11"/>
                  </a:lnTo>
                  <a:lnTo>
                    <a:pt x="91" y="21"/>
                  </a:lnTo>
                  <a:lnTo>
                    <a:pt x="109" y="36"/>
                  </a:lnTo>
                  <a:lnTo>
                    <a:pt x="91" y="47"/>
                  </a:lnTo>
                  <a:lnTo>
                    <a:pt x="79" y="76"/>
                  </a:lnTo>
                  <a:lnTo>
                    <a:pt x="67" y="102"/>
                  </a:lnTo>
                  <a:lnTo>
                    <a:pt x="79" y="112"/>
                  </a:lnTo>
                  <a:lnTo>
                    <a:pt x="146" y="192"/>
                  </a:lnTo>
                  <a:lnTo>
                    <a:pt x="156" y="232"/>
                  </a:lnTo>
                  <a:lnTo>
                    <a:pt x="156" y="282"/>
                  </a:lnTo>
                  <a:lnTo>
                    <a:pt x="121" y="308"/>
                  </a:lnTo>
                  <a:lnTo>
                    <a:pt x="109" y="308"/>
                  </a:lnTo>
                  <a:lnTo>
                    <a:pt x="109" y="333"/>
                  </a:lnTo>
                  <a:lnTo>
                    <a:pt x="79" y="348"/>
                  </a:lnTo>
                  <a:lnTo>
                    <a:pt x="79" y="323"/>
                  </a:lnTo>
                  <a:lnTo>
                    <a:pt x="67" y="308"/>
                  </a:lnTo>
                  <a:lnTo>
                    <a:pt x="91" y="294"/>
                  </a:lnTo>
                  <a:lnTo>
                    <a:pt x="101" y="282"/>
                  </a:lnTo>
                  <a:lnTo>
                    <a:pt x="121" y="258"/>
                  </a:lnTo>
                  <a:lnTo>
                    <a:pt x="121" y="203"/>
                  </a:lnTo>
                  <a:lnTo>
                    <a:pt x="109" y="177"/>
                  </a:lnTo>
                  <a:lnTo>
                    <a:pt x="91" y="152"/>
                  </a:lnTo>
                  <a:lnTo>
                    <a:pt x="91" y="141"/>
                  </a:lnTo>
                  <a:lnTo>
                    <a:pt x="45" y="86"/>
                  </a:lnTo>
                  <a:lnTo>
                    <a:pt x="54" y="76"/>
                  </a:lnTo>
                  <a:lnTo>
                    <a:pt x="45" y="66"/>
                  </a:lnTo>
                  <a:lnTo>
                    <a:pt x="24" y="47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5" name="Freeform 123"/>
            <p:cNvSpPr>
              <a:spLocks/>
            </p:cNvSpPr>
            <p:nvPr/>
          </p:nvSpPr>
          <p:spPr bwMode="auto">
            <a:xfrm>
              <a:off x="6606465" y="3725085"/>
              <a:ext cx="125883" cy="138995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9" y="65"/>
                </a:cxn>
                <a:cxn ang="0">
                  <a:pos x="20" y="91"/>
                </a:cxn>
                <a:cxn ang="0">
                  <a:pos x="41" y="106"/>
                </a:cxn>
                <a:cxn ang="0">
                  <a:pos x="66" y="91"/>
                </a:cxn>
                <a:cxn ang="0">
                  <a:pos x="75" y="80"/>
                </a:cxn>
                <a:cxn ang="0">
                  <a:pos x="96" y="55"/>
                </a:cxn>
                <a:cxn ang="0">
                  <a:pos x="96" y="0"/>
                </a:cxn>
                <a:cxn ang="0">
                  <a:pos x="75" y="14"/>
                </a:cxn>
                <a:cxn ang="0">
                  <a:pos x="66" y="14"/>
                </a:cxn>
                <a:cxn ang="0">
                  <a:pos x="54" y="14"/>
                </a:cxn>
                <a:cxn ang="0">
                  <a:pos x="9" y="14"/>
                </a:cxn>
                <a:cxn ang="0">
                  <a:pos x="0" y="39"/>
                </a:cxn>
              </a:cxnLst>
              <a:rect l="0" t="0" r="r" b="b"/>
              <a:pathLst>
                <a:path w="96" h="106">
                  <a:moveTo>
                    <a:pt x="0" y="39"/>
                  </a:moveTo>
                  <a:lnTo>
                    <a:pt x="9" y="65"/>
                  </a:lnTo>
                  <a:lnTo>
                    <a:pt x="20" y="91"/>
                  </a:lnTo>
                  <a:lnTo>
                    <a:pt x="41" y="106"/>
                  </a:lnTo>
                  <a:lnTo>
                    <a:pt x="66" y="91"/>
                  </a:lnTo>
                  <a:lnTo>
                    <a:pt x="75" y="80"/>
                  </a:lnTo>
                  <a:lnTo>
                    <a:pt x="96" y="55"/>
                  </a:lnTo>
                  <a:lnTo>
                    <a:pt x="96" y="0"/>
                  </a:lnTo>
                  <a:lnTo>
                    <a:pt x="75" y="14"/>
                  </a:lnTo>
                  <a:lnTo>
                    <a:pt x="66" y="14"/>
                  </a:lnTo>
                  <a:lnTo>
                    <a:pt x="54" y="14"/>
                  </a:lnTo>
                  <a:lnTo>
                    <a:pt x="9" y="14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6" name="Freeform 125"/>
            <p:cNvSpPr>
              <a:spLocks/>
            </p:cNvSpPr>
            <p:nvPr/>
          </p:nvSpPr>
          <p:spPr bwMode="auto">
            <a:xfrm>
              <a:off x="6533033" y="3474632"/>
              <a:ext cx="199315" cy="268811"/>
            </a:xfrm>
            <a:custGeom>
              <a:avLst/>
              <a:gdLst/>
              <a:ahLst/>
              <a:cxnLst>
                <a:cxn ang="0">
                  <a:pos x="152" y="190"/>
                </a:cxn>
                <a:cxn ang="0">
                  <a:pos x="131" y="205"/>
                </a:cxn>
                <a:cxn ang="0">
                  <a:pos x="122" y="205"/>
                </a:cxn>
                <a:cxn ang="0">
                  <a:pos x="109" y="205"/>
                </a:cxn>
                <a:cxn ang="0">
                  <a:pos x="109" y="179"/>
                </a:cxn>
                <a:cxn ang="0">
                  <a:pos x="97" y="154"/>
                </a:cxn>
                <a:cxn ang="0">
                  <a:pos x="84" y="129"/>
                </a:cxn>
                <a:cxn ang="0">
                  <a:pos x="64" y="100"/>
                </a:cxn>
                <a:cxn ang="0">
                  <a:pos x="54" y="114"/>
                </a:cxn>
                <a:cxn ang="0">
                  <a:pos x="45" y="100"/>
                </a:cxn>
                <a:cxn ang="0">
                  <a:pos x="20" y="114"/>
                </a:cxn>
                <a:cxn ang="0">
                  <a:pos x="20" y="74"/>
                </a:cxn>
                <a:cxn ang="0">
                  <a:pos x="8" y="64"/>
                </a:cxn>
                <a:cxn ang="0">
                  <a:pos x="0" y="54"/>
                </a:cxn>
                <a:cxn ang="0">
                  <a:pos x="20" y="24"/>
                </a:cxn>
                <a:cxn ang="0">
                  <a:pos x="20" y="0"/>
                </a:cxn>
                <a:cxn ang="0">
                  <a:pos x="30" y="0"/>
                </a:cxn>
                <a:cxn ang="0">
                  <a:pos x="54" y="35"/>
                </a:cxn>
                <a:cxn ang="0">
                  <a:pos x="75" y="54"/>
                </a:cxn>
                <a:cxn ang="0">
                  <a:pos x="84" y="64"/>
                </a:cxn>
                <a:cxn ang="0">
                  <a:pos x="75" y="74"/>
                </a:cxn>
                <a:cxn ang="0">
                  <a:pos x="122" y="129"/>
                </a:cxn>
                <a:cxn ang="0">
                  <a:pos x="122" y="140"/>
                </a:cxn>
                <a:cxn ang="0">
                  <a:pos x="139" y="165"/>
                </a:cxn>
                <a:cxn ang="0">
                  <a:pos x="152" y="190"/>
                </a:cxn>
              </a:cxnLst>
              <a:rect l="0" t="0" r="r" b="b"/>
              <a:pathLst>
                <a:path w="152" h="205">
                  <a:moveTo>
                    <a:pt x="152" y="190"/>
                  </a:moveTo>
                  <a:lnTo>
                    <a:pt x="131" y="205"/>
                  </a:lnTo>
                  <a:lnTo>
                    <a:pt x="122" y="205"/>
                  </a:lnTo>
                  <a:lnTo>
                    <a:pt x="109" y="205"/>
                  </a:lnTo>
                  <a:lnTo>
                    <a:pt x="109" y="179"/>
                  </a:lnTo>
                  <a:lnTo>
                    <a:pt x="97" y="154"/>
                  </a:lnTo>
                  <a:lnTo>
                    <a:pt x="84" y="129"/>
                  </a:lnTo>
                  <a:lnTo>
                    <a:pt x="64" y="100"/>
                  </a:lnTo>
                  <a:lnTo>
                    <a:pt x="54" y="114"/>
                  </a:lnTo>
                  <a:lnTo>
                    <a:pt x="45" y="100"/>
                  </a:lnTo>
                  <a:lnTo>
                    <a:pt x="20" y="114"/>
                  </a:lnTo>
                  <a:lnTo>
                    <a:pt x="20" y="74"/>
                  </a:lnTo>
                  <a:lnTo>
                    <a:pt x="8" y="64"/>
                  </a:lnTo>
                  <a:lnTo>
                    <a:pt x="0" y="5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4" y="35"/>
                  </a:lnTo>
                  <a:lnTo>
                    <a:pt x="75" y="54"/>
                  </a:lnTo>
                  <a:lnTo>
                    <a:pt x="84" y="64"/>
                  </a:lnTo>
                  <a:lnTo>
                    <a:pt x="75" y="74"/>
                  </a:lnTo>
                  <a:lnTo>
                    <a:pt x="122" y="129"/>
                  </a:lnTo>
                  <a:lnTo>
                    <a:pt x="122" y="140"/>
                  </a:lnTo>
                  <a:lnTo>
                    <a:pt x="139" y="165"/>
                  </a:lnTo>
                  <a:lnTo>
                    <a:pt x="152" y="1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7" name="Freeform 127"/>
            <p:cNvSpPr>
              <a:spLocks/>
            </p:cNvSpPr>
            <p:nvPr/>
          </p:nvSpPr>
          <p:spPr bwMode="auto">
            <a:xfrm>
              <a:off x="5826255" y="2491177"/>
              <a:ext cx="1239159" cy="1055576"/>
            </a:xfrm>
            <a:custGeom>
              <a:avLst/>
              <a:gdLst/>
              <a:ahLst/>
              <a:cxnLst>
                <a:cxn ang="0">
                  <a:pos x="140" y="155"/>
                </a:cxn>
                <a:cxn ang="0">
                  <a:pos x="100" y="191"/>
                </a:cxn>
                <a:cxn ang="0">
                  <a:pos x="85" y="271"/>
                </a:cxn>
                <a:cxn ang="0">
                  <a:pos x="42" y="301"/>
                </a:cxn>
                <a:cxn ang="0">
                  <a:pos x="0" y="326"/>
                </a:cxn>
                <a:cxn ang="0">
                  <a:pos x="9" y="362"/>
                </a:cxn>
                <a:cxn ang="0">
                  <a:pos x="21" y="402"/>
                </a:cxn>
                <a:cxn ang="0">
                  <a:pos x="85" y="438"/>
                </a:cxn>
                <a:cxn ang="0">
                  <a:pos x="131" y="457"/>
                </a:cxn>
                <a:cxn ang="0">
                  <a:pos x="109" y="503"/>
                </a:cxn>
                <a:cxn ang="0">
                  <a:pos x="161" y="568"/>
                </a:cxn>
                <a:cxn ang="0">
                  <a:pos x="217" y="583"/>
                </a:cxn>
                <a:cxn ang="0">
                  <a:pos x="308" y="620"/>
                </a:cxn>
                <a:cxn ang="0">
                  <a:pos x="360" y="620"/>
                </a:cxn>
                <a:cxn ang="0">
                  <a:pos x="427" y="583"/>
                </a:cxn>
                <a:cxn ang="0">
                  <a:pos x="492" y="649"/>
                </a:cxn>
                <a:cxn ang="0">
                  <a:pos x="504" y="738"/>
                </a:cxn>
                <a:cxn ang="0">
                  <a:pos x="538" y="776"/>
                </a:cxn>
                <a:cxn ang="0">
                  <a:pos x="568" y="750"/>
                </a:cxn>
                <a:cxn ang="0">
                  <a:pos x="648" y="750"/>
                </a:cxn>
                <a:cxn ang="0">
                  <a:pos x="715" y="776"/>
                </a:cxn>
                <a:cxn ang="0">
                  <a:pos x="725" y="786"/>
                </a:cxn>
                <a:cxn ang="0">
                  <a:pos x="777" y="760"/>
                </a:cxn>
                <a:cxn ang="0">
                  <a:pos x="792" y="750"/>
                </a:cxn>
                <a:cxn ang="0">
                  <a:pos x="844" y="695"/>
                </a:cxn>
                <a:cxn ang="0">
                  <a:pos x="869" y="649"/>
                </a:cxn>
                <a:cxn ang="0">
                  <a:pos x="886" y="568"/>
                </a:cxn>
                <a:cxn ang="0">
                  <a:pos x="869" y="529"/>
                </a:cxn>
                <a:cxn ang="0">
                  <a:pos x="832" y="467"/>
                </a:cxn>
                <a:cxn ang="0">
                  <a:pos x="832" y="402"/>
                </a:cxn>
                <a:cxn ang="0">
                  <a:pos x="810" y="376"/>
                </a:cxn>
                <a:cxn ang="0">
                  <a:pos x="746" y="362"/>
                </a:cxn>
                <a:cxn ang="0">
                  <a:pos x="767" y="337"/>
                </a:cxn>
                <a:cxn ang="0">
                  <a:pos x="801" y="311"/>
                </a:cxn>
                <a:cxn ang="0">
                  <a:pos x="810" y="347"/>
                </a:cxn>
                <a:cxn ang="0">
                  <a:pos x="844" y="337"/>
                </a:cxn>
                <a:cxn ang="0">
                  <a:pos x="899" y="285"/>
                </a:cxn>
                <a:cxn ang="0">
                  <a:pos x="933" y="256"/>
                </a:cxn>
                <a:cxn ang="0">
                  <a:pos x="924" y="191"/>
                </a:cxn>
                <a:cxn ang="0">
                  <a:pos x="933" y="145"/>
                </a:cxn>
                <a:cxn ang="0">
                  <a:pos x="877" y="145"/>
                </a:cxn>
                <a:cxn ang="0">
                  <a:pos x="792" y="90"/>
                </a:cxn>
                <a:cxn ang="0">
                  <a:pos x="678" y="0"/>
                </a:cxn>
                <a:cxn ang="0">
                  <a:pos x="661" y="43"/>
                </a:cxn>
                <a:cxn ang="0">
                  <a:pos x="636" y="90"/>
                </a:cxn>
                <a:cxn ang="0">
                  <a:pos x="623" y="145"/>
                </a:cxn>
                <a:cxn ang="0">
                  <a:pos x="678" y="145"/>
                </a:cxn>
                <a:cxn ang="0">
                  <a:pos x="648" y="181"/>
                </a:cxn>
                <a:cxn ang="0">
                  <a:pos x="603" y="210"/>
                </a:cxn>
                <a:cxn ang="0">
                  <a:pos x="584" y="256"/>
                </a:cxn>
                <a:cxn ang="0">
                  <a:pos x="427" y="256"/>
                </a:cxn>
                <a:cxn ang="0">
                  <a:pos x="241" y="191"/>
                </a:cxn>
                <a:cxn ang="0">
                  <a:pos x="186" y="131"/>
                </a:cxn>
              </a:cxnLst>
              <a:rect l="0" t="0" r="r" b="b"/>
              <a:pathLst>
                <a:path w="945" h="805">
                  <a:moveTo>
                    <a:pt x="153" y="119"/>
                  </a:moveTo>
                  <a:lnTo>
                    <a:pt x="140" y="131"/>
                  </a:lnTo>
                  <a:lnTo>
                    <a:pt x="140" y="155"/>
                  </a:lnTo>
                  <a:lnTo>
                    <a:pt x="131" y="155"/>
                  </a:lnTo>
                  <a:lnTo>
                    <a:pt x="100" y="155"/>
                  </a:lnTo>
                  <a:lnTo>
                    <a:pt x="100" y="191"/>
                  </a:lnTo>
                  <a:lnTo>
                    <a:pt x="76" y="210"/>
                  </a:lnTo>
                  <a:lnTo>
                    <a:pt x="85" y="246"/>
                  </a:lnTo>
                  <a:lnTo>
                    <a:pt x="85" y="271"/>
                  </a:lnTo>
                  <a:lnTo>
                    <a:pt x="85" y="285"/>
                  </a:lnTo>
                  <a:lnTo>
                    <a:pt x="64" y="301"/>
                  </a:lnTo>
                  <a:lnTo>
                    <a:pt x="42" y="301"/>
                  </a:lnTo>
                  <a:lnTo>
                    <a:pt x="42" y="311"/>
                  </a:lnTo>
                  <a:lnTo>
                    <a:pt x="9" y="311"/>
                  </a:lnTo>
                  <a:lnTo>
                    <a:pt x="0" y="326"/>
                  </a:lnTo>
                  <a:lnTo>
                    <a:pt x="0" y="337"/>
                  </a:lnTo>
                  <a:lnTo>
                    <a:pt x="0" y="347"/>
                  </a:lnTo>
                  <a:lnTo>
                    <a:pt x="9" y="362"/>
                  </a:lnTo>
                  <a:lnTo>
                    <a:pt x="21" y="362"/>
                  </a:lnTo>
                  <a:lnTo>
                    <a:pt x="21" y="391"/>
                  </a:lnTo>
                  <a:lnTo>
                    <a:pt x="21" y="402"/>
                  </a:lnTo>
                  <a:lnTo>
                    <a:pt x="42" y="402"/>
                  </a:lnTo>
                  <a:lnTo>
                    <a:pt x="54" y="427"/>
                  </a:lnTo>
                  <a:lnTo>
                    <a:pt x="85" y="438"/>
                  </a:lnTo>
                  <a:lnTo>
                    <a:pt x="109" y="427"/>
                  </a:lnTo>
                  <a:lnTo>
                    <a:pt x="131" y="438"/>
                  </a:lnTo>
                  <a:lnTo>
                    <a:pt x="131" y="457"/>
                  </a:lnTo>
                  <a:lnTo>
                    <a:pt x="119" y="478"/>
                  </a:lnTo>
                  <a:lnTo>
                    <a:pt x="131" y="503"/>
                  </a:lnTo>
                  <a:lnTo>
                    <a:pt x="109" y="503"/>
                  </a:lnTo>
                  <a:lnTo>
                    <a:pt x="109" y="518"/>
                  </a:lnTo>
                  <a:lnTo>
                    <a:pt x="131" y="547"/>
                  </a:lnTo>
                  <a:lnTo>
                    <a:pt x="161" y="568"/>
                  </a:lnTo>
                  <a:lnTo>
                    <a:pt x="186" y="568"/>
                  </a:lnTo>
                  <a:lnTo>
                    <a:pt x="208" y="594"/>
                  </a:lnTo>
                  <a:lnTo>
                    <a:pt x="217" y="583"/>
                  </a:lnTo>
                  <a:lnTo>
                    <a:pt x="263" y="620"/>
                  </a:lnTo>
                  <a:lnTo>
                    <a:pt x="293" y="620"/>
                  </a:lnTo>
                  <a:lnTo>
                    <a:pt x="308" y="620"/>
                  </a:lnTo>
                  <a:lnTo>
                    <a:pt x="318" y="634"/>
                  </a:lnTo>
                  <a:lnTo>
                    <a:pt x="330" y="604"/>
                  </a:lnTo>
                  <a:lnTo>
                    <a:pt x="360" y="620"/>
                  </a:lnTo>
                  <a:lnTo>
                    <a:pt x="385" y="604"/>
                  </a:lnTo>
                  <a:lnTo>
                    <a:pt x="407" y="583"/>
                  </a:lnTo>
                  <a:lnTo>
                    <a:pt x="427" y="583"/>
                  </a:lnTo>
                  <a:lnTo>
                    <a:pt x="462" y="620"/>
                  </a:lnTo>
                  <a:lnTo>
                    <a:pt x="482" y="620"/>
                  </a:lnTo>
                  <a:lnTo>
                    <a:pt x="492" y="649"/>
                  </a:lnTo>
                  <a:lnTo>
                    <a:pt x="482" y="724"/>
                  </a:lnTo>
                  <a:lnTo>
                    <a:pt x="504" y="714"/>
                  </a:lnTo>
                  <a:lnTo>
                    <a:pt x="504" y="738"/>
                  </a:lnTo>
                  <a:lnTo>
                    <a:pt x="517" y="738"/>
                  </a:lnTo>
                  <a:lnTo>
                    <a:pt x="517" y="760"/>
                  </a:lnTo>
                  <a:lnTo>
                    <a:pt x="538" y="776"/>
                  </a:lnTo>
                  <a:lnTo>
                    <a:pt x="559" y="776"/>
                  </a:lnTo>
                  <a:lnTo>
                    <a:pt x="559" y="750"/>
                  </a:lnTo>
                  <a:lnTo>
                    <a:pt x="568" y="750"/>
                  </a:lnTo>
                  <a:lnTo>
                    <a:pt x="584" y="750"/>
                  </a:lnTo>
                  <a:lnTo>
                    <a:pt x="623" y="738"/>
                  </a:lnTo>
                  <a:lnTo>
                    <a:pt x="648" y="750"/>
                  </a:lnTo>
                  <a:lnTo>
                    <a:pt x="661" y="760"/>
                  </a:lnTo>
                  <a:lnTo>
                    <a:pt x="678" y="776"/>
                  </a:lnTo>
                  <a:lnTo>
                    <a:pt x="715" y="776"/>
                  </a:lnTo>
                  <a:lnTo>
                    <a:pt x="715" y="805"/>
                  </a:lnTo>
                  <a:lnTo>
                    <a:pt x="725" y="805"/>
                  </a:lnTo>
                  <a:lnTo>
                    <a:pt x="725" y="786"/>
                  </a:lnTo>
                  <a:lnTo>
                    <a:pt x="767" y="760"/>
                  </a:lnTo>
                  <a:lnTo>
                    <a:pt x="767" y="750"/>
                  </a:lnTo>
                  <a:lnTo>
                    <a:pt x="777" y="760"/>
                  </a:lnTo>
                  <a:lnTo>
                    <a:pt x="777" y="750"/>
                  </a:lnTo>
                  <a:lnTo>
                    <a:pt x="792" y="760"/>
                  </a:lnTo>
                  <a:lnTo>
                    <a:pt x="792" y="750"/>
                  </a:lnTo>
                  <a:lnTo>
                    <a:pt x="822" y="738"/>
                  </a:lnTo>
                  <a:lnTo>
                    <a:pt x="844" y="714"/>
                  </a:lnTo>
                  <a:lnTo>
                    <a:pt x="844" y="695"/>
                  </a:lnTo>
                  <a:lnTo>
                    <a:pt x="856" y="695"/>
                  </a:lnTo>
                  <a:lnTo>
                    <a:pt x="869" y="670"/>
                  </a:lnTo>
                  <a:lnTo>
                    <a:pt x="869" y="649"/>
                  </a:lnTo>
                  <a:lnTo>
                    <a:pt x="877" y="620"/>
                  </a:lnTo>
                  <a:lnTo>
                    <a:pt x="886" y="604"/>
                  </a:lnTo>
                  <a:lnTo>
                    <a:pt x="886" y="568"/>
                  </a:lnTo>
                  <a:lnTo>
                    <a:pt x="856" y="558"/>
                  </a:lnTo>
                  <a:lnTo>
                    <a:pt x="877" y="547"/>
                  </a:lnTo>
                  <a:lnTo>
                    <a:pt x="869" y="529"/>
                  </a:lnTo>
                  <a:lnTo>
                    <a:pt x="877" y="529"/>
                  </a:lnTo>
                  <a:lnTo>
                    <a:pt x="856" y="503"/>
                  </a:lnTo>
                  <a:lnTo>
                    <a:pt x="832" y="467"/>
                  </a:lnTo>
                  <a:lnTo>
                    <a:pt x="801" y="457"/>
                  </a:lnTo>
                  <a:lnTo>
                    <a:pt x="822" y="412"/>
                  </a:lnTo>
                  <a:lnTo>
                    <a:pt x="832" y="402"/>
                  </a:lnTo>
                  <a:lnTo>
                    <a:pt x="844" y="402"/>
                  </a:lnTo>
                  <a:lnTo>
                    <a:pt x="844" y="391"/>
                  </a:lnTo>
                  <a:lnTo>
                    <a:pt x="810" y="376"/>
                  </a:lnTo>
                  <a:lnTo>
                    <a:pt x="801" y="402"/>
                  </a:lnTo>
                  <a:lnTo>
                    <a:pt x="792" y="402"/>
                  </a:lnTo>
                  <a:lnTo>
                    <a:pt x="746" y="362"/>
                  </a:lnTo>
                  <a:lnTo>
                    <a:pt x="746" y="347"/>
                  </a:lnTo>
                  <a:lnTo>
                    <a:pt x="767" y="347"/>
                  </a:lnTo>
                  <a:lnTo>
                    <a:pt x="767" y="337"/>
                  </a:lnTo>
                  <a:lnTo>
                    <a:pt x="777" y="326"/>
                  </a:lnTo>
                  <a:lnTo>
                    <a:pt x="792" y="301"/>
                  </a:lnTo>
                  <a:lnTo>
                    <a:pt x="801" y="311"/>
                  </a:lnTo>
                  <a:lnTo>
                    <a:pt x="810" y="311"/>
                  </a:lnTo>
                  <a:lnTo>
                    <a:pt x="801" y="337"/>
                  </a:lnTo>
                  <a:lnTo>
                    <a:pt x="810" y="347"/>
                  </a:lnTo>
                  <a:lnTo>
                    <a:pt x="810" y="362"/>
                  </a:lnTo>
                  <a:lnTo>
                    <a:pt x="832" y="337"/>
                  </a:lnTo>
                  <a:lnTo>
                    <a:pt x="844" y="337"/>
                  </a:lnTo>
                  <a:lnTo>
                    <a:pt x="877" y="285"/>
                  </a:lnTo>
                  <a:lnTo>
                    <a:pt x="899" y="301"/>
                  </a:lnTo>
                  <a:lnTo>
                    <a:pt x="899" y="285"/>
                  </a:lnTo>
                  <a:lnTo>
                    <a:pt x="908" y="271"/>
                  </a:lnTo>
                  <a:lnTo>
                    <a:pt x="908" y="256"/>
                  </a:lnTo>
                  <a:lnTo>
                    <a:pt x="933" y="256"/>
                  </a:lnTo>
                  <a:lnTo>
                    <a:pt x="933" y="246"/>
                  </a:lnTo>
                  <a:lnTo>
                    <a:pt x="908" y="210"/>
                  </a:lnTo>
                  <a:lnTo>
                    <a:pt x="924" y="191"/>
                  </a:lnTo>
                  <a:lnTo>
                    <a:pt x="945" y="210"/>
                  </a:lnTo>
                  <a:lnTo>
                    <a:pt x="933" y="155"/>
                  </a:lnTo>
                  <a:lnTo>
                    <a:pt x="933" y="145"/>
                  </a:lnTo>
                  <a:lnTo>
                    <a:pt x="924" y="119"/>
                  </a:lnTo>
                  <a:lnTo>
                    <a:pt x="886" y="145"/>
                  </a:lnTo>
                  <a:lnTo>
                    <a:pt x="877" y="145"/>
                  </a:lnTo>
                  <a:lnTo>
                    <a:pt x="856" y="119"/>
                  </a:lnTo>
                  <a:lnTo>
                    <a:pt x="822" y="101"/>
                  </a:lnTo>
                  <a:lnTo>
                    <a:pt x="792" y="90"/>
                  </a:lnTo>
                  <a:lnTo>
                    <a:pt x="767" y="65"/>
                  </a:lnTo>
                  <a:lnTo>
                    <a:pt x="725" y="14"/>
                  </a:lnTo>
                  <a:lnTo>
                    <a:pt x="678" y="0"/>
                  </a:lnTo>
                  <a:lnTo>
                    <a:pt x="648" y="14"/>
                  </a:lnTo>
                  <a:lnTo>
                    <a:pt x="636" y="25"/>
                  </a:lnTo>
                  <a:lnTo>
                    <a:pt x="661" y="43"/>
                  </a:lnTo>
                  <a:lnTo>
                    <a:pt x="648" y="54"/>
                  </a:lnTo>
                  <a:lnTo>
                    <a:pt x="661" y="79"/>
                  </a:lnTo>
                  <a:lnTo>
                    <a:pt x="636" y="90"/>
                  </a:lnTo>
                  <a:lnTo>
                    <a:pt x="614" y="90"/>
                  </a:lnTo>
                  <a:lnTo>
                    <a:pt x="603" y="101"/>
                  </a:lnTo>
                  <a:lnTo>
                    <a:pt x="623" y="145"/>
                  </a:lnTo>
                  <a:lnTo>
                    <a:pt x="648" y="145"/>
                  </a:lnTo>
                  <a:lnTo>
                    <a:pt x="670" y="131"/>
                  </a:lnTo>
                  <a:lnTo>
                    <a:pt x="678" y="145"/>
                  </a:lnTo>
                  <a:lnTo>
                    <a:pt x="691" y="170"/>
                  </a:lnTo>
                  <a:lnTo>
                    <a:pt x="661" y="170"/>
                  </a:lnTo>
                  <a:lnTo>
                    <a:pt x="648" y="181"/>
                  </a:lnTo>
                  <a:lnTo>
                    <a:pt x="636" y="191"/>
                  </a:lnTo>
                  <a:lnTo>
                    <a:pt x="623" y="210"/>
                  </a:lnTo>
                  <a:lnTo>
                    <a:pt x="603" y="210"/>
                  </a:lnTo>
                  <a:lnTo>
                    <a:pt x="593" y="220"/>
                  </a:lnTo>
                  <a:lnTo>
                    <a:pt x="603" y="235"/>
                  </a:lnTo>
                  <a:lnTo>
                    <a:pt x="584" y="256"/>
                  </a:lnTo>
                  <a:lnTo>
                    <a:pt x="547" y="271"/>
                  </a:lnTo>
                  <a:lnTo>
                    <a:pt x="504" y="285"/>
                  </a:lnTo>
                  <a:lnTo>
                    <a:pt x="427" y="256"/>
                  </a:lnTo>
                  <a:lnTo>
                    <a:pt x="360" y="256"/>
                  </a:lnTo>
                  <a:lnTo>
                    <a:pt x="318" y="220"/>
                  </a:lnTo>
                  <a:lnTo>
                    <a:pt x="241" y="191"/>
                  </a:lnTo>
                  <a:lnTo>
                    <a:pt x="229" y="155"/>
                  </a:lnTo>
                  <a:lnTo>
                    <a:pt x="208" y="145"/>
                  </a:lnTo>
                  <a:lnTo>
                    <a:pt x="186" y="131"/>
                  </a:lnTo>
                  <a:lnTo>
                    <a:pt x="161" y="101"/>
                  </a:lnTo>
                  <a:lnTo>
                    <a:pt x="153" y="1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8" name="Freeform 129"/>
            <p:cNvSpPr>
              <a:spLocks/>
            </p:cNvSpPr>
            <p:nvPr/>
          </p:nvSpPr>
          <p:spPr bwMode="auto">
            <a:xfrm>
              <a:off x="6230128" y="3355306"/>
              <a:ext cx="112770" cy="166532"/>
            </a:xfrm>
            <a:custGeom>
              <a:avLst/>
              <a:gdLst/>
              <a:ahLst/>
              <a:cxnLst>
                <a:cxn ang="0">
                  <a:pos x="9" y="54"/>
                </a:cxn>
                <a:cxn ang="0">
                  <a:pos x="21" y="115"/>
                </a:cxn>
                <a:cxn ang="0">
                  <a:pos x="51" y="115"/>
                </a:cxn>
                <a:cxn ang="0">
                  <a:pos x="61" y="90"/>
                </a:cxn>
                <a:cxn ang="0">
                  <a:pos x="86" y="127"/>
                </a:cxn>
                <a:cxn ang="0">
                  <a:pos x="86" y="101"/>
                </a:cxn>
                <a:cxn ang="0">
                  <a:pos x="76" y="65"/>
                </a:cxn>
                <a:cxn ang="0">
                  <a:pos x="76" y="79"/>
                </a:cxn>
                <a:cxn ang="0">
                  <a:pos x="51" y="65"/>
                </a:cxn>
                <a:cxn ang="0">
                  <a:pos x="51" y="54"/>
                </a:cxn>
                <a:cxn ang="0">
                  <a:pos x="76" y="25"/>
                </a:cxn>
                <a:cxn ang="0">
                  <a:pos x="31" y="25"/>
                </a:cxn>
                <a:cxn ang="0">
                  <a:pos x="21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9" y="25"/>
                </a:cxn>
                <a:cxn ang="0">
                  <a:pos x="0" y="36"/>
                </a:cxn>
                <a:cxn ang="0">
                  <a:pos x="9" y="54"/>
                </a:cxn>
              </a:cxnLst>
              <a:rect l="0" t="0" r="r" b="b"/>
              <a:pathLst>
                <a:path w="86" h="127">
                  <a:moveTo>
                    <a:pt x="9" y="54"/>
                  </a:moveTo>
                  <a:lnTo>
                    <a:pt x="21" y="115"/>
                  </a:lnTo>
                  <a:lnTo>
                    <a:pt x="51" y="115"/>
                  </a:lnTo>
                  <a:lnTo>
                    <a:pt x="61" y="90"/>
                  </a:lnTo>
                  <a:lnTo>
                    <a:pt x="86" y="127"/>
                  </a:lnTo>
                  <a:lnTo>
                    <a:pt x="86" y="101"/>
                  </a:lnTo>
                  <a:lnTo>
                    <a:pt x="76" y="65"/>
                  </a:lnTo>
                  <a:lnTo>
                    <a:pt x="76" y="79"/>
                  </a:lnTo>
                  <a:lnTo>
                    <a:pt x="51" y="65"/>
                  </a:lnTo>
                  <a:lnTo>
                    <a:pt x="51" y="54"/>
                  </a:lnTo>
                  <a:lnTo>
                    <a:pt x="76" y="25"/>
                  </a:lnTo>
                  <a:lnTo>
                    <a:pt x="31" y="25"/>
                  </a:lnTo>
                  <a:lnTo>
                    <a:pt x="21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" y="25"/>
                  </a:lnTo>
                  <a:lnTo>
                    <a:pt x="0" y="36"/>
                  </a:lnTo>
                  <a:lnTo>
                    <a:pt x="9" y="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9" name="Freeform 130"/>
            <p:cNvSpPr>
              <a:spLocks/>
            </p:cNvSpPr>
            <p:nvPr/>
          </p:nvSpPr>
          <p:spPr bwMode="auto">
            <a:xfrm>
              <a:off x="6230128" y="3355306"/>
              <a:ext cx="112770" cy="166532"/>
            </a:xfrm>
            <a:custGeom>
              <a:avLst/>
              <a:gdLst/>
              <a:ahLst/>
              <a:cxnLst>
                <a:cxn ang="0">
                  <a:pos x="9" y="54"/>
                </a:cxn>
                <a:cxn ang="0">
                  <a:pos x="21" y="115"/>
                </a:cxn>
                <a:cxn ang="0">
                  <a:pos x="51" y="115"/>
                </a:cxn>
                <a:cxn ang="0">
                  <a:pos x="61" y="90"/>
                </a:cxn>
                <a:cxn ang="0">
                  <a:pos x="86" y="127"/>
                </a:cxn>
                <a:cxn ang="0">
                  <a:pos x="86" y="101"/>
                </a:cxn>
                <a:cxn ang="0">
                  <a:pos x="76" y="65"/>
                </a:cxn>
                <a:cxn ang="0">
                  <a:pos x="76" y="79"/>
                </a:cxn>
                <a:cxn ang="0">
                  <a:pos x="51" y="65"/>
                </a:cxn>
                <a:cxn ang="0">
                  <a:pos x="51" y="54"/>
                </a:cxn>
                <a:cxn ang="0">
                  <a:pos x="76" y="25"/>
                </a:cxn>
                <a:cxn ang="0">
                  <a:pos x="31" y="25"/>
                </a:cxn>
                <a:cxn ang="0">
                  <a:pos x="21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9" y="25"/>
                </a:cxn>
                <a:cxn ang="0">
                  <a:pos x="0" y="36"/>
                </a:cxn>
                <a:cxn ang="0">
                  <a:pos x="9" y="54"/>
                </a:cxn>
              </a:cxnLst>
              <a:rect l="0" t="0" r="r" b="b"/>
              <a:pathLst>
                <a:path w="86" h="127">
                  <a:moveTo>
                    <a:pt x="9" y="54"/>
                  </a:moveTo>
                  <a:lnTo>
                    <a:pt x="21" y="115"/>
                  </a:lnTo>
                  <a:lnTo>
                    <a:pt x="51" y="115"/>
                  </a:lnTo>
                  <a:lnTo>
                    <a:pt x="61" y="90"/>
                  </a:lnTo>
                  <a:lnTo>
                    <a:pt x="86" y="127"/>
                  </a:lnTo>
                  <a:lnTo>
                    <a:pt x="86" y="101"/>
                  </a:lnTo>
                  <a:lnTo>
                    <a:pt x="76" y="65"/>
                  </a:lnTo>
                  <a:lnTo>
                    <a:pt x="76" y="79"/>
                  </a:lnTo>
                  <a:lnTo>
                    <a:pt x="51" y="65"/>
                  </a:lnTo>
                  <a:lnTo>
                    <a:pt x="51" y="54"/>
                  </a:lnTo>
                  <a:lnTo>
                    <a:pt x="76" y="25"/>
                  </a:lnTo>
                  <a:lnTo>
                    <a:pt x="31" y="25"/>
                  </a:lnTo>
                  <a:lnTo>
                    <a:pt x="21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" y="25"/>
                  </a:lnTo>
                  <a:lnTo>
                    <a:pt x="0" y="36"/>
                  </a:lnTo>
                  <a:lnTo>
                    <a:pt x="9" y="5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0" name="Freeform 131"/>
            <p:cNvSpPr>
              <a:spLocks/>
            </p:cNvSpPr>
            <p:nvPr/>
          </p:nvSpPr>
          <p:spPr bwMode="auto">
            <a:xfrm>
              <a:off x="6243241" y="3283187"/>
              <a:ext cx="66875" cy="57696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51" y="28"/>
                </a:cxn>
                <a:cxn ang="0">
                  <a:pos x="51" y="44"/>
                </a:cxn>
                <a:cxn ang="0">
                  <a:pos x="12" y="44"/>
                </a:cxn>
                <a:cxn ang="0">
                  <a:pos x="0" y="44"/>
                </a:cxn>
                <a:cxn ang="0">
                  <a:pos x="0" y="28"/>
                </a:cxn>
                <a:cxn ang="0">
                  <a:pos x="12" y="0"/>
                </a:cxn>
                <a:cxn ang="0">
                  <a:pos x="41" y="14"/>
                </a:cxn>
              </a:cxnLst>
              <a:rect l="0" t="0" r="r" b="b"/>
              <a:pathLst>
                <a:path w="51" h="44">
                  <a:moveTo>
                    <a:pt x="41" y="14"/>
                  </a:moveTo>
                  <a:lnTo>
                    <a:pt x="51" y="28"/>
                  </a:lnTo>
                  <a:lnTo>
                    <a:pt x="51" y="44"/>
                  </a:lnTo>
                  <a:lnTo>
                    <a:pt x="12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12" y="0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1" name="Freeform 132"/>
            <p:cNvSpPr>
              <a:spLocks/>
            </p:cNvSpPr>
            <p:nvPr/>
          </p:nvSpPr>
          <p:spPr bwMode="auto">
            <a:xfrm>
              <a:off x="6243241" y="3283187"/>
              <a:ext cx="66875" cy="57696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51" y="28"/>
                </a:cxn>
                <a:cxn ang="0">
                  <a:pos x="51" y="44"/>
                </a:cxn>
                <a:cxn ang="0">
                  <a:pos x="12" y="44"/>
                </a:cxn>
                <a:cxn ang="0">
                  <a:pos x="0" y="44"/>
                </a:cxn>
                <a:cxn ang="0">
                  <a:pos x="0" y="28"/>
                </a:cxn>
                <a:cxn ang="0">
                  <a:pos x="12" y="0"/>
                </a:cxn>
                <a:cxn ang="0">
                  <a:pos x="41" y="14"/>
                </a:cxn>
              </a:cxnLst>
              <a:rect l="0" t="0" r="r" b="b"/>
              <a:pathLst>
                <a:path w="51" h="44">
                  <a:moveTo>
                    <a:pt x="41" y="14"/>
                  </a:moveTo>
                  <a:lnTo>
                    <a:pt x="51" y="28"/>
                  </a:lnTo>
                  <a:lnTo>
                    <a:pt x="51" y="44"/>
                  </a:lnTo>
                  <a:lnTo>
                    <a:pt x="12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12" y="0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2" name="Freeform 133"/>
            <p:cNvSpPr>
              <a:spLocks/>
            </p:cNvSpPr>
            <p:nvPr/>
          </p:nvSpPr>
          <p:spPr bwMode="auto">
            <a:xfrm>
              <a:off x="5765935" y="3049779"/>
              <a:ext cx="664818" cy="898222"/>
            </a:xfrm>
            <a:custGeom>
              <a:avLst/>
              <a:gdLst/>
              <a:ahLst/>
              <a:cxnLst>
                <a:cxn ang="0">
                  <a:pos x="338" y="191"/>
                </a:cxn>
                <a:cxn ang="0">
                  <a:pos x="353" y="232"/>
                </a:cxn>
                <a:cxn ang="0">
                  <a:pos x="299" y="220"/>
                </a:cxn>
                <a:cxn ang="0">
                  <a:pos x="253" y="206"/>
                </a:cxn>
                <a:cxn ang="0">
                  <a:pos x="206" y="141"/>
                </a:cxn>
                <a:cxn ang="0">
                  <a:pos x="155" y="90"/>
                </a:cxn>
                <a:cxn ang="0">
                  <a:pos x="176" y="76"/>
                </a:cxn>
                <a:cxn ang="0">
                  <a:pos x="176" y="28"/>
                </a:cxn>
                <a:cxn ang="0">
                  <a:pos x="155" y="0"/>
                </a:cxn>
                <a:cxn ang="0">
                  <a:pos x="122" y="28"/>
                </a:cxn>
                <a:cxn ang="0">
                  <a:pos x="67" y="28"/>
                </a:cxn>
                <a:cxn ang="0">
                  <a:pos x="78" y="65"/>
                </a:cxn>
                <a:cxn ang="0">
                  <a:pos x="87" y="90"/>
                </a:cxn>
                <a:cxn ang="0">
                  <a:pos x="54" y="191"/>
                </a:cxn>
                <a:cxn ang="0">
                  <a:pos x="33" y="191"/>
                </a:cxn>
                <a:cxn ang="0">
                  <a:pos x="23" y="220"/>
                </a:cxn>
                <a:cxn ang="0">
                  <a:pos x="33" y="242"/>
                </a:cxn>
                <a:cxn ang="0">
                  <a:pos x="45" y="268"/>
                </a:cxn>
                <a:cxn ang="0">
                  <a:pos x="11" y="286"/>
                </a:cxn>
                <a:cxn ang="0">
                  <a:pos x="23" y="322"/>
                </a:cxn>
                <a:cxn ang="0">
                  <a:pos x="45" y="322"/>
                </a:cxn>
                <a:cxn ang="0">
                  <a:pos x="54" y="376"/>
                </a:cxn>
                <a:cxn ang="0">
                  <a:pos x="78" y="359"/>
                </a:cxn>
                <a:cxn ang="0">
                  <a:pos x="87" y="333"/>
                </a:cxn>
                <a:cxn ang="0">
                  <a:pos x="131" y="514"/>
                </a:cxn>
                <a:cxn ang="0">
                  <a:pos x="198" y="685"/>
                </a:cxn>
                <a:cxn ang="0">
                  <a:pos x="222" y="644"/>
                </a:cxn>
                <a:cxn ang="0">
                  <a:pos x="231" y="594"/>
                </a:cxn>
                <a:cxn ang="0">
                  <a:pos x="231" y="503"/>
                </a:cxn>
                <a:cxn ang="0">
                  <a:pos x="253" y="489"/>
                </a:cxn>
                <a:cxn ang="0">
                  <a:pos x="262" y="478"/>
                </a:cxn>
                <a:cxn ang="0">
                  <a:pos x="308" y="424"/>
                </a:cxn>
                <a:cxn ang="0">
                  <a:pos x="338" y="387"/>
                </a:cxn>
                <a:cxn ang="0">
                  <a:pos x="363" y="347"/>
                </a:cxn>
                <a:cxn ang="0">
                  <a:pos x="375" y="347"/>
                </a:cxn>
                <a:cxn ang="0">
                  <a:pos x="353" y="268"/>
                </a:cxn>
                <a:cxn ang="0">
                  <a:pos x="353" y="242"/>
                </a:cxn>
                <a:cxn ang="0">
                  <a:pos x="363" y="232"/>
                </a:cxn>
                <a:cxn ang="0">
                  <a:pos x="384" y="256"/>
                </a:cxn>
                <a:cxn ang="0">
                  <a:pos x="405" y="286"/>
                </a:cxn>
                <a:cxn ang="0">
                  <a:pos x="430" y="311"/>
                </a:cxn>
                <a:cxn ang="0">
                  <a:pos x="439" y="333"/>
                </a:cxn>
                <a:cxn ang="0">
                  <a:pos x="452" y="297"/>
                </a:cxn>
                <a:cxn ang="0">
                  <a:pos x="472" y="232"/>
                </a:cxn>
                <a:cxn ang="0">
                  <a:pos x="507" y="206"/>
                </a:cxn>
                <a:cxn ang="0">
                  <a:pos x="472" y="155"/>
                </a:cxn>
                <a:cxn ang="0">
                  <a:pos x="430" y="177"/>
                </a:cxn>
                <a:cxn ang="0">
                  <a:pos x="414" y="206"/>
                </a:cxn>
                <a:cxn ang="0">
                  <a:pos x="375" y="220"/>
                </a:cxn>
                <a:cxn ang="0">
                  <a:pos x="363" y="206"/>
                </a:cxn>
              </a:cxnLst>
              <a:rect l="0" t="0" r="r" b="b"/>
              <a:pathLst>
                <a:path w="507" h="685">
                  <a:moveTo>
                    <a:pt x="353" y="191"/>
                  </a:moveTo>
                  <a:lnTo>
                    <a:pt x="338" y="191"/>
                  </a:lnTo>
                  <a:lnTo>
                    <a:pt x="338" y="220"/>
                  </a:lnTo>
                  <a:lnTo>
                    <a:pt x="353" y="232"/>
                  </a:lnTo>
                  <a:lnTo>
                    <a:pt x="330" y="232"/>
                  </a:lnTo>
                  <a:lnTo>
                    <a:pt x="299" y="220"/>
                  </a:lnTo>
                  <a:lnTo>
                    <a:pt x="274" y="206"/>
                  </a:lnTo>
                  <a:lnTo>
                    <a:pt x="253" y="206"/>
                  </a:lnTo>
                  <a:lnTo>
                    <a:pt x="198" y="167"/>
                  </a:lnTo>
                  <a:lnTo>
                    <a:pt x="206" y="141"/>
                  </a:lnTo>
                  <a:lnTo>
                    <a:pt x="176" y="119"/>
                  </a:lnTo>
                  <a:lnTo>
                    <a:pt x="155" y="90"/>
                  </a:lnTo>
                  <a:lnTo>
                    <a:pt x="155" y="76"/>
                  </a:lnTo>
                  <a:lnTo>
                    <a:pt x="176" y="76"/>
                  </a:lnTo>
                  <a:lnTo>
                    <a:pt x="164" y="50"/>
                  </a:lnTo>
                  <a:lnTo>
                    <a:pt x="176" y="28"/>
                  </a:lnTo>
                  <a:lnTo>
                    <a:pt x="176" y="11"/>
                  </a:lnTo>
                  <a:lnTo>
                    <a:pt x="155" y="0"/>
                  </a:lnTo>
                  <a:lnTo>
                    <a:pt x="131" y="11"/>
                  </a:lnTo>
                  <a:lnTo>
                    <a:pt x="122" y="28"/>
                  </a:lnTo>
                  <a:lnTo>
                    <a:pt x="100" y="28"/>
                  </a:lnTo>
                  <a:lnTo>
                    <a:pt x="67" y="28"/>
                  </a:lnTo>
                  <a:lnTo>
                    <a:pt x="78" y="40"/>
                  </a:lnTo>
                  <a:lnTo>
                    <a:pt x="78" y="65"/>
                  </a:lnTo>
                  <a:lnTo>
                    <a:pt x="100" y="90"/>
                  </a:lnTo>
                  <a:lnTo>
                    <a:pt x="87" y="90"/>
                  </a:lnTo>
                  <a:lnTo>
                    <a:pt x="100" y="119"/>
                  </a:lnTo>
                  <a:lnTo>
                    <a:pt x="54" y="191"/>
                  </a:lnTo>
                  <a:lnTo>
                    <a:pt x="45" y="191"/>
                  </a:lnTo>
                  <a:lnTo>
                    <a:pt x="33" y="191"/>
                  </a:lnTo>
                  <a:lnTo>
                    <a:pt x="23" y="206"/>
                  </a:lnTo>
                  <a:lnTo>
                    <a:pt x="23" y="220"/>
                  </a:lnTo>
                  <a:lnTo>
                    <a:pt x="33" y="232"/>
                  </a:lnTo>
                  <a:lnTo>
                    <a:pt x="33" y="242"/>
                  </a:lnTo>
                  <a:lnTo>
                    <a:pt x="45" y="242"/>
                  </a:lnTo>
                  <a:lnTo>
                    <a:pt x="45" y="268"/>
                  </a:lnTo>
                  <a:lnTo>
                    <a:pt x="45" y="286"/>
                  </a:lnTo>
                  <a:lnTo>
                    <a:pt x="11" y="286"/>
                  </a:lnTo>
                  <a:lnTo>
                    <a:pt x="0" y="297"/>
                  </a:lnTo>
                  <a:lnTo>
                    <a:pt x="23" y="322"/>
                  </a:lnTo>
                  <a:lnTo>
                    <a:pt x="45" y="311"/>
                  </a:lnTo>
                  <a:lnTo>
                    <a:pt x="45" y="322"/>
                  </a:lnTo>
                  <a:lnTo>
                    <a:pt x="23" y="333"/>
                  </a:lnTo>
                  <a:lnTo>
                    <a:pt x="54" y="376"/>
                  </a:lnTo>
                  <a:lnTo>
                    <a:pt x="67" y="359"/>
                  </a:lnTo>
                  <a:lnTo>
                    <a:pt x="78" y="359"/>
                  </a:lnTo>
                  <a:lnTo>
                    <a:pt x="78" y="333"/>
                  </a:lnTo>
                  <a:lnTo>
                    <a:pt x="87" y="333"/>
                  </a:lnTo>
                  <a:lnTo>
                    <a:pt x="109" y="478"/>
                  </a:lnTo>
                  <a:lnTo>
                    <a:pt x="131" y="514"/>
                  </a:lnTo>
                  <a:lnTo>
                    <a:pt x="176" y="659"/>
                  </a:lnTo>
                  <a:lnTo>
                    <a:pt x="198" y="685"/>
                  </a:lnTo>
                  <a:lnTo>
                    <a:pt x="206" y="659"/>
                  </a:lnTo>
                  <a:lnTo>
                    <a:pt x="222" y="644"/>
                  </a:lnTo>
                  <a:lnTo>
                    <a:pt x="231" y="620"/>
                  </a:lnTo>
                  <a:lnTo>
                    <a:pt x="231" y="594"/>
                  </a:lnTo>
                  <a:lnTo>
                    <a:pt x="241" y="554"/>
                  </a:lnTo>
                  <a:lnTo>
                    <a:pt x="231" y="503"/>
                  </a:lnTo>
                  <a:lnTo>
                    <a:pt x="241" y="489"/>
                  </a:lnTo>
                  <a:lnTo>
                    <a:pt x="253" y="489"/>
                  </a:lnTo>
                  <a:lnTo>
                    <a:pt x="253" y="478"/>
                  </a:lnTo>
                  <a:lnTo>
                    <a:pt x="262" y="478"/>
                  </a:lnTo>
                  <a:lnTo>
                    <a:pt x="274" y="464"/>
                  </a:lnTo>
                  <a:lnTo>
                    <a:pt x="308" y="424"/>
                  </a:lnTo>
                  <a:lnTo>
                    <a:pt x="317" y="398"/>
                  </a:lnTo>
                  <a:lnTo>
                    <a:pt x="338" y="387"/>
                  </a:lnTo>
                  <a:lnTo>
                    <a:pt x="338" y="347"/>
                  </a:lnTo>
                  <a:lnTo>
                    <a:pt x="363" y="347"/>
                  </a:lnTo>
                  <a:lnTo>
                    <a:pt x="363" y="333"/>
                  </a:lnTo>
                  <a:lnTo>
                    <a:pt x="375" y="347"/>
                  </a:lnTo>
                  <a:lnTo>
                    <a:pt x="363" y="286"/>
                  </a:lnTo>
                  <a:lnTo>
                    <a:pt x="353" y="268"/>
                  </a:lnTo>
                  <a:lnTo>
                    <a:pt x="363" y="256"/>
                  </a:lnTo>
                  <a:lnTo>
                    <a:pt x="353" y="242"/>
                  </a:lnTo>
                  <a:lnTo>
                    <a:pt x="353" y="232"/>
                  </a:lnTo>
                  <a:lnTo>
                    <a:pt x="363" y="232"/>
                  </a:lnTo>
                  <a:lnTo>
                    <a:pt x="375" y="232"/>
                  </a:lnTo>
                  <a:lnTo>
                    <a:pt x="384" y="256"/>
                  </a:lnTo>
                  <a:lnTo>
                    <a:pt x="430" y="256"/>
                  </a:lnTo>
                  <a:lnTo>
                    <a:pt x="405" y="286"/>
                  </a:lnTo>
                  <a:lnTo>
                    <a:pt x="405" y="297"/>
                  </a:lnTo>
                  <a:lnTo>
                    <a:pt x="430" y="311"/>
                  </a:lnTo>
                  <a:lnTo>
                    <a:pt x="430" y="297"/>
                  </a:lnTo>
                  <a:lnTo>
                    <a:pt x="439" y="333"/>
                  </a:lnTo>
                  <a:lnTo>
                    <a:pt x="452" y="333"/>
                  </a:lnTo>
                  <a:lnTo>
                    <a:pt x="452" y="297"/>
                  </a:lnTo>
                  <a:lnTo>
                    <a:pt x="461" y="297"/>
                  </a:lnTo>
                  <a:lnTo>
                    <a:pt x="472" y="232"/>
                  </a:lnTo>
                  <a:lnTo>
                    <a:pt x="494" y="206"/>
                  </a:lnTo>
                  <a:lnTo>
                    <a:pt x="507" y="206"/>
                  </a:lnTo>
                  <a:lnTo>
                    <a:pt x="507" y="191"/>
                  </a:lnTo>
                  <a:lnTo>
                    <a:pt x="472" y="155"/>
                  </a:lnTo>
                  <a:lnTo>
                    <a:pt x="452" y="155"/>
                  </a:lnTo>
                  <a:lnTo>
                    <a:pt x="430" y="177"/>
                  </a:lnTo>
                  <a:lnTo>
                    <a:pt x="405" y="191"/>
                  </a:lnTo>
                  <a:lnTo>
                    <a:pt x="414" y="206"/>
                  </a:lnTo>
                  <a:lnTo>
                    <a:pt x="414" y="220"/>
                  </a:lnTo>
                  <a:lnTo>
                    <a:pt x="375" y="220"/>
                  </a:lnTo>
                  <a:lnTo>
                    <a:pt x="363" y="220"/>
                  </a:lnTo>
                  <a:lnTo>
                    <a:pt x="363" y="206"/>
                  </a:lnTo>
                  <a:lnTo>
                    <a:pt x="353" y="1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3" name="Freeform 134"/>
            <p:cNvSpPr>
              <a:spLocks/>
            </p:cNvSpPr>
            <p:nvPr/>
          </p:nvSpPr>
          <p:spPr bwMode="auto">
            <a:xfrm>
              <a:off x="5765935" y="3049779"/>
              <a:ext cx="664818" cy="898222"/>
            </a:xfrm>
            <a:custGeom>
              <a:avLst/>
              <a:gdLst/>
              <a:ahLst/>
              <a:cxnLst>
                <a:cxn ang="0">
                  <a:pos x="338" y="191"/>
                </a:cxn>
                <a:cxn ang="0">
                  <a:pos x="353" y="232"/>
                </a:cxn>
                <a:cxn ang="0">
                  <a:pos x="299" y="220"/>
                </a:cxn>
                <a:cxn ang="0">
                  <a:pos x="253" y="206"/>
                </a:cxn>
                <a:cxn ang="0">
                  <a:pos x="206" y="141"/>
                </a:cxn>
                <a:cxn ang="0">
                  <a:pos x="155" y="90"/>
                </a:cxn>
                <a:cxn ang="0">
                  <a:pos x="176" y="76"/>
                </a:cxn>
                <a:cxn ang="0">
                  <a:pos x="176" y="28"/>
                </a:cxn>
                <a:cxn ang="0">
                  <a:pos x="155" y="0"/>
                </a:cxn>
                <a:cxn ang="0">
                  <a:pos x="122" y="28"/>
                </a:cxn>
                <a:cxn ang="0">
                  <a:pos x="67" y="28"/>
                </a:cxn>
                <a:cxn ang="0">
                  <a:pos x="78" y="65"/>
                </a:cxn>
                <a:cxn ang="0">
                  <a:pos x="87" y="90"/>
                </a:cxn>
                <a:cxn ang="0">
                  <a:pos x="54" y="191"/>
                </a:cxn>
                <a:cxn ang="0">
                  <a:pos x="33" y="191"/>
                </a:cxn>
                <a:cxn ang="0">
                  <a:pos x="23" y="220"/>
                </a:cxn>
                <a:cxn ang="0">
                  <a:pos x="33" y="242"/>
                </a:cxn>
                <a:cxn ang="0">
                  <a:pos x="45" y="268"/>
                </a:cxn>
                <a:cxn ang="0">
                  <a:pos x="11" y="286"/>
                </a:cxn>
                <a:cxn ang="0">
                  <a:pos x="23" y="322"/>
                </a:cxn>
                <a:cxn ang="0">
                  <a:pos x="45" y="322"/>
                </a:cxn>
                <a:cxn ang="0">
                  <a:pos x="54" y="376"/>
                </a:cxn>
                <a:cxn ang="0">
                  <a:pos x="78" y="359"/>
                </a:cxn>
                <a:cxn ang="0">
                  <a:pos x="87" y="333"/>
                </a:cxn>
                <a:cxn ang="0">
                  <a:pos x="131" y="514"/>
                </a:cxn>
                <a:cxn ang="0">
                  <a:pos x="198" y="685"/>
                </a:cxn>
                <a:cxn ang="0">
                  <a:pos x="222" y="644"/>
                </a:cxn>
                <a:cxn ang="0">
                  <a:pos x="231" y="594"/>
                </a:cxn>
                <a:cxn ang="0">
                  <a:pos x="231" y="503"/>
                </a:cxn>
                <a:cxn ang="0">
                  <a:pos x="253" y="489"/>
                </a:cxn>
                <a:cxn ang="0">
                  <a:pos x="262" y="478"/>
                </a:cxn>
                <a:cxn ang="0">
                  <a:pos x="308" y="424"/>
                </a:cxn>
                <a:cxn ang="0">
                  <a:pos x="338" y="387"/>
                </a:cxn>
                <a:cxn ang="0">
                  <a:pos x="363" y="347"/>
                </a:cxn>
                <a:cxn ang="0">
                  <a:pos x="375" y="347"/>
                </a:cxn>
                <a:cxn ang="0">
                  <a:pos x="353" y="268"/>
                </a:cxn>
                <a:cxn ang="0">
                  <a:pos x="353" y="242"/>
                </a:cxn>
                <a:cxn ang="0">
                  <a:pos x="363" y="232"/>
                </a:cxn>
                <a:cxn ang="0">
                  <a:pos x="384" y="256"/>
                </a:cxn>
                <a:cxn ang="0">
                  <a:pos x="405" y="286"/>
                </a:cxn>
                <a:cxn ang="0">
                  <a:pos x="430" y="311"/>
                </a:cxn>
                <a:cxn ang="0">
                  <a:pos x="439" y="333"/>
                </a:cxn>
                <a:cxn ang="0">
                  <a:pos x="452" y="297"/>
                </a:cxn>
                <a:cxn ang="0">
                  <a:pos x="472" y="232"/>
                </a:cxn>
                <a:cxn ang="0">
                  <a:pos x="507" y="206"/>
                </a:cxn>
                <a:cxn ang="0">
                  <a:pos x="472" y="155"/>
                </a:cxn>
                <a:cxn ang="0">
                  <a:pos x="430" y="177"/>
                </a:cxn>
                <a:cxn ang="0">
                  <a:pos x="414" y="206"/>
                </a:cxn>
                <a:cxn ang="0">
                  <a:pos x="375" y="220"/>
                </a:cxn>
                <a:cxn ang="0">
                  <a:pos x="363" y="206"/>
                </a:cxn>
              </a:cxnLst>
              <a:rect l="0" t="0" r="r" b="b"/>
              <a:pathLst>
                <a:path w="507" h="685">
                  <a:moveTo>
                    <a:pt x="353" y="191"/>
                  </a:moveTo>
                  <a:lnTo>
                    <a:pt x="338" y="191"/>
                  </a:lnTo>
                  <a:lnTo>
                    <a:pt x="338" y="220"/>
                  </a:lnTo>
                  <a:lnTo>
                    <a:pt x="353" y="232"/>
                  </a:lnTo>
                  <a:lnTo>
                    <a:pt x="330" y="232"/>
                  </a:lnTo>
                  <a:lnTo>
                    <a:pt x="299" y="220"/>
                  </a:lnTo>
                  <a:lnTo>
                    <a:pt x="274" y="206"/>
                  </a:lnTo>
                  <a:lnTo>
                    <a:pt x="253" y="206"/>
                  </a:lnTo>
                  <a:lnTo>
                    <a:pt x="198" y="167"/>
                  </a:lnTo>
                  <a:lnTo>
                    <a:pt x="206" y="141"/>
                  </a:lnTo>
                  <a:lnTo>
                    <a:pt x="176" y="119"/>
                  </a:lnTo>
                  <a:lnTo>
                    <a:pt x="155" y="90"/>
                  </a:lnTo>
                  <a:lnTo>
                    <a:pt x="155" y="76"/>
                  </a:lnTo>
                  <a:lnTo>
                    <a:pt x="176" y="76"/>
                  </a:lnTo>
                  <a:lnTo>
                    <a:pt x="164" y="50"/>
                  </a:lnTo>
                  <a:lnTo>
                    <a:pt x="176" y="28"/>
                  </a:lnTo>
                  <a:lnTo>
                    <a:pt x="176" y="11"/>
                  </a:lnTo>
                  <a:lnTo>
                    <a:pt x="155" y="0"/>
                  </a:lnTo>
                  <a:lnTo>
                    <a:pt x="131" y="11"/>
                  </a:lnTo>
                  <a:lnTo>
                    <a:pt x="122" y="28"/>
                  </a:lnTo>
                  <a:lnTo>
                    <a:pt x="100" y="28"/>
                  </a:lnTo>
                  <a:lnTo>
                    <a:pt x="67" y="28"/>
                  </a:lnTo>
                  <a:lnTo>
                    <a:pt x="78" y="40"/>
                  </a:lnTo>
                  <a:lnTo>
                    <a:pt x="78" y="65"/>
                  </a:lnTo>
                  <a:lnTo>
                    <a:pt x="100" y="90"/>
                  </a:lnTo>
                  <a:lnTo>
                    <a:pt x="87" y="90"/>
                  </a:lnTo>
                  <a:lnTo>
                    <a:pt x="100" y="119"/>
                  </a:lnTo>
                  <a:lnTo>
                    <a:pt x="54" y="191"/>
                  </a:lnTo>
                  <a:lnTo>
                    <a:pt x="45" y="191"/>
                  </a:lnTo>
                  <a:lnTo>
                    <a:pt x="33" y="191"/>
                  </a:lnTo>
                  <a:lnTo>
                    <a:pt x="23" y="206"/>
                  </a:lnTo>
                  <a:lnTo>
                    <a:pt x="23" y="220"/>
                  </a:lnTo>
                  <a:lnTo>
                    <a:pt x="33" y="232"/>
                  </a:lnTo>
                  <a:lnTo>
                    <a:pt x="33" y="242"/>
                  </a:lnTo>
                  <a:lnTo>
                    <a:pt x="45" y="242"/>
                  </a:lnTo>
                  <a:lnTo>
                    <a:pt x="45" y="268"/>
                  </a:lnTo>
                  <a:lnTo>
                    <a:pt x="45" y="286"/>
                  </a:lnTo>
                  <a:lnTo>
                    <a:pt x="11" y="286"/>
                  </a:lnTo>
                  <a:lnTo>
                    <a:pt x="0" y="297"/>
                  </a:lnTo>
                  <a:lnTo>
                    <a:pt x="23" y="322"/>
                  </a:lnTo>
                  <a:lnTo>
                    <a:pt x="45" y="311"/>
                  </a:lnTo>
                  <a:lnTo>
                    <a:pt x="45" y="322"/>
                  </a:lnTo>
                  <a:lnTo>
                    <a:pt x="23" y="333"/>
                  </a:lnTo>
                  <a:lnTo>
                    <a:pt x="54" y="376"/>
                  </a:lnTo>
                  <a:lnTo>
                    <a:pt x="67" y="359"/>
                  </a:lnTo>
                  <a:lnTo>
                    <a:pt x="78" y="359"/>
                  </a:lnTo>
                  <a:lnTo>
                    <a:pt x="78" y="333"/>
                  </a:lnTo>
                  <a:lnTo>
                    <a:pt x="87" y="333"/>
                  </a:lnTo>
                  <a:lnTo>
                    <a:pt x="109" y="478"/>
                  </a:lnTo>
                  <a:lnTo>
                    <a:pt x="131" y="514"/>
                  </a:lnTo>
                  <a:lnTo>
                    <a:pt x="176" y="659"/>
                  </a:lnTo>
                  <a:lnTo>
                    <a:pt x="198" y="685"/>
                  </a:lnTo>
                  <a:lnTo>
                    <a:pt x="206" y="659"/>
                  </a:lnTo>
                  <a:lnTo>
                    <a:pt x="222" y="644"/>
                  </a:lnTo>
                  <a:lnTo>
                    <a:pt x="231" y="620"/>
                  </a:lnTo>
                  <a:lnTo>
                    <a:pt x="231" y="594"/>
                  </a:lnTo>
                  <a:lnTo>
                    <a:pt x="241" y="554"/>
                  </a:lnTo>
                  <a:lnTo>
                    <a:pt x="231" y="503"/>
                  </a:lnTo>
                  <a:lnTo>
                    <a:pt x="241" y="489"/>
                  </a:lnTo>
                  <a:lnTo>
                    <a:pt x="253" y="489"/>
                  </a:lnTo>
                  <a:lnTo>
                    <a:pt x="253" y="478"/>
                  </a:lnTo>
                  <a:lnTo>
                    <a:pt x="262" y="478"/>
                  </a:lnTo>
                  <a:lnTo>
                    <a:pt x="274" y="464"/>
                  </a:lnTo>
                  <a:lnTo>
                    <a:pt x="308" y="424"/>
                  </a:lnTo>
                  <a:lnTo>
                    <a:pt x="317" y="398"/>
                  </a:lnTo>
                  <a:lnTo>
                    <a:pt x="338" y="387"/>
                  </a:lnTo>
                  <a:lnTo>
                    <a:pt x="338" y="347"/>
                  </a:lnTo>
                  <a:lnTo>
                    <a:pt x="363" y="347"/>
                  </a:lnTo>
                  <a:lnTo>
                    <a:pt x="363" y="333"/>
                  </a:lnTo>
                  <a:lnTo>
                    <a:pt x="375" y="347"/>
                  </a:lnTo>
                  <a:lnTo>
                    <a:pt x="363" y="286"/>
                  </a:lnTo>
                  <a:lnTo>
                    <a:pt x="353" y="268"/>
                  </a:lnTo>
                  <a:lnTo>
                    <a:pt x="363" y="256"/>
                  </a:lnTo>
                  <a:lnTo>
                    <a:pt x="353" y="242"/>
                  </a:lnTo>
                  <a:lnTo>
                    <a:pt x="353" y="232"/>
                  </a:lnTo>
                  <a:lnTo>
                    <a:pt x="363" y="232"/>
                  </a:lnTo>
                  <a:lnTo>
                    <a:pt x="375" y="232"/>
                  </a:lnTo>
                  <a:lnTo>
                    <a:pt x="384" y="256"/>
                  </a:lnTo>
                  <a:lnTo>
                    <a:pt x="430" y="256"/>
                  </a:lnTo>
                  <a:lnTo>
                    <a:pt x="405" y="286"/>
                  </a:lnTo>
                  <a:lnTo>
                    <a:pt x="405" y="297"/>
                  </a:lnTo>
                  <a:lnTo>
                    <a:pt x="430" y="311"/>
                  </a:lnTo>
                  <a:lnTo>
                    <a:pt x="430" y="297"/>
                  </a:lnTo>
                  <a:lnTo>
                    <a:pt x="439" y="333"/>
                  </a:lnTo>
                  <a:lnTo>
                    <a:pt x="452" y="333"/>
                  </a:lnTo>
                  <a:lnTo>
                    <a:pt x="452" y="297"/>
                  </a:lnTo>
                  <a:lnTo>
                    <a:pt x="461" y="297"/>
                  </a:lnTo>
                  <a:lnTo>
                    <a:pt x="472" y="232"/>
                  </a:lnTo>
                  <a:lnTo>
                    <a:pt x="494" y="206"/>
                  </a:lnTo>
                  <a:lnTo>
                    <a:pt x="507" y="206"/>
                  </a:lnTo>
                  <a:lnTo>
                    <a:pt x="507" y="191"/>
                  </a:lnTo>
                  <a:lnTo>
                    <a:pt x="472" y="155"/>
                  </a:lnTo>
                  <a:lnTo>
                    <a:pt x="452" y="155"/>
                  </a:lnTo>
                  <a:lnTo>
                    <a:pt x="430" y="177"/>
                  </a:lnTo>
                  <a:lnTo>
                    <a:pt x="405" y="191"/>
                  </a:lnTo>
                  <a:lnTo>
                    <a:pt x="414" y="206"/>
                  </a:lnTo>
                  <a:lnTo>
                    <a:pt x="414" y="220"/>
                  </a:lnTo>
                  <a:lnTo>
                    <a:pt x="375" y="220"/>
                  </a:lnTo>
                  <a:lnTo>
                    <a:pt x="363" y="220"/>
                  </a:lnTo>
                  <a:lnTo>
                    <a:pt x="363" y="206"/>
                  </a:lnTo>
                  <a:lnTo>
                    <a:pt x="353" y="19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4" name="Freeform 135"/>
            <p:cNvSpPr>
              <a:spLocks/>
            </p:cNvSpPr>
            <p:nvPr/>
          </p:nvSpPr>
          <p:spPr bwMode="auto">
            <a:xfrm>
              <a:off x="6026880" y="3235980"/>
              <a:ext cx="203248" cy="118014"/>
            </a:xfrm>
            <a:custGeom>
              <a:avLst/>
              <a:gdLst/>
              <a:ahLst/>
              <a:cxnLst>
                <a:cxn ang="0">
                  <a:pos x="139" y="78"/>
                </a:cxn>
                <a:cxn ang="0">
                  <a:pos x="155" y="90"/>
                </a:cxn>
                <a:cxn ang="0">
                  <a:pos x="131" y="90"/>
                </a:cxn>
                <a:cxn ang="0">
                  <a:pos x="100" y="78"/>
                </a:cxn>
                <a:cxn ang="0">
                  <a:pos x="75" y="64"/>
                </a:cxn>
                <a:cxn ang="0">
                  <a:pos x="54" y="64"/>
                </a:cxn>
                <a:cxn ang="0">
                  <a:pos x="0" y="25"/>
                </a:cxn>
                <a:cxn ang="0">
                  <a:pos x="8" y="0"/>
                </a:cxn>
                <a:cxn ang="0">
                  <a:pos x="33" y="0"/>
                </a:cxn>
                <a:cxn ang="0">
                  <a:pos x="54" y="25"/>
                </a:cxn>
                <a:cxn ang="0">
                  <a:pos x="64" y="14"/>
                </a:cxn>
                <a:cxn ang="0">
                  <a:pos x="109" y="50"/>
                </a:cxn>
                <a:cxn ang="0">
                  <a:pos x="139" y="50"/>
                </a:cxn>
                <a:cxn ang="0">
                  <a:pos x="139" y="78"/>
                </a:cxn>
              </a:cxnLst>
              <a:rect l="0" t="0" r="r" b="b"/>
              <a:pathLst>
                <a:path w="155" h="90">
                  <a:moveTo>
                    <a:pt x="139" y="78"/>
                  </a:moveTo>
                  <a:lnTo>
                    <a:pt x="155" y="90"/>
                  </a:lnTo>
                  <a:lnTo>
                    <a:pt x="131" y="90"/>
                  </a:lnTo>
                  <a:lnTo>
                    <a:pt x="100" y="78"/>
                  </a:lnTo>
                  <a:lnTo>
                    <a:pt x="75" y="64"/>
                  </a:lnTo>
                  <a:lnTo>
                    <a:pt x="54" y="64"/>
                  </a:lnTo>
                  <a:lnTo>
                    <a:pt x="0" y="25"/>
                  </a:lnTo>
                  <a:lnTo>
                    <a:pt x="8" y="0"/>
                  </a:lnTo>
                  <a:lnTo>
                    <a:pt x="33" y="0"/>
                  </a:lnTo>
                  <a:lnTo>
                    <a:pt x="54" y="25"/>
                  </a:lnTo>
                  <a:lnTo>
                    <a:pt x="64" y="14"/>
                  </a:lnTo>
                  <a:lnTo>
                    <a:pt x="109" y="50"/>
                  </a:lnTo>
                  <a:lnTo>
                    <a:pt x="139" y="50"/>
                  </a:lnTo>
                  <a:lnTo>
                    <a:pt x="139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5" name="Freeform 136"/>
            <p:cNvSpPr>
              <a:spLocks/>
            </p:cNvSpPr>
            <p:nvPr/>
          </p:nvSpPr>
          <p:spPr bwMode="auto">
            <a:xfrm>
              <a:off x="6026880" y="3235980"/>
              <a:ext cx="203248" cy="118014"/>
            </a:xfrm>
            <a:custGeom>
              <a:avLst/>
              <a:gdLst/>
              <a:ahLst/>
              <a:cxnLst>
                <a:cxn ang="0">
                  <a:pos x="139" y="78"/>
                </a:cxn>
                <a:cxn ang="0">
                  <a:pos x="155" y="90"/>
                </a:cxn>
                <a:cxn ang="0">
                  <a:pos x="131" y="90"/>
                </a:cxn>
                <a:cxn ang="0">
                  <a:pos x="100" y="78"/>
                </a:cxn>
                <a:cxn ang="0">
                  <a:pos x="75" y="64"/>
                </a:cxn>
                <a:cxn ang="0">
                  <a:pos x="54" y="64"/>
                </a:cxn>
                <a:cxn ang="0">
                  <a:pos x="0" y="25"/>
                </a:cxn>
                <a:cxn ang="0">
                  <a:pos x="8" y="0"/>
                </a:cxn>
                <a:cxn ang="0">
                  <a:pos x="33" y="0"/>
                </a:cxn>
                <a:cxn ang="0">
                  <a:pos x="54" y="25"/>
                </a:cxn>
                <a:cxn ang="0">
                  <a:pos x="64" y="14"/>
                </a:cxn>
                <a:cxn ang="0">
                  <a:pos x="109" y="50"/>
                </a:cxn>
                <a:cxn ang="0">
                  <a:pos x="139" y="50"/>
                </a:cxn>
                <a:cxn ang="0">
                  <a:pos x="139" y="78"/>
                </a:cxn>
              </a:cxnLst>
              <a:rect l="0" t="0" r="r" b="b"/>
              <a:pathLst>
                <a:path w="155" h="90">
                  <a:moveTo>
                    <a:pt x="139" y="78"/>
                  </a:moveTo>
                  <a:lnTo>
                    <a:pt x="155" y="90"/>
                  </a:lnTo>
                  <a:lnTo>
                    <a:pt x="131" y="90"/>
                  </a:lnTo>
                  <a:lnTo>
                    <a:pt x="100" y="78"/>
                  </a:lnTo>
                  <a:lnTo>
                    <a:pt x="75" y="64"/>
                  </a:lnTo>
                  <a:lnTo>
                    <a:pt x="54" y="64"/>
                  </a:lnTo>
                  <a:lnTo>
                    <a:pt x="0" y="25"/>
                  </a:lnTo>
                  <a:lnTo>
                    <a:pt x="8" y="0"/>
                  </a:lnTo>
                  <a:lnTo>
                    <a:pt x="33" y="0"/>
                  </a:lnTo>
                  <a:lnTo>
                    <a:pt x="54" y="25"/>
                  </a:lnTo>
                  <a:lnTo>
                    <a:pt x="64" y="14"/>
                  </a:lnTo>
                  <a:lnTo>
                    <a:pt x="109" y="50"/>
                  </a:lnTo>
                  <a:lnTo>
                    <a:pt x="139" y="50"/>
                  </a:lnTo>
                  <a:lnTo>
                    <a:pt x="139" y="7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6" name="Freeform 535"/>
            <p:cNvSpPr>
              <a:spLocks/>
            </p:cNvSpPr>
            <p:nvPr/>
          </p:nvSpPr>
          <p:spPr bwMode="auto">
            <a:xfrm>
              <a:off x="6935598" y="2826863"/>
              <a:ext cx="116704" cy="156042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89" y="0"/>
                </a:cxn>
                <a:cxn ang="0">
                  <a:pos x="79" y="28"/>
                </a:cxn>
                <a:cxn ang="0">
                  <a:pos x="89" y="54"/>
                </a:cxn>
                <a:cxn ang="0">
                  <a:pos x="54" y="68"/>
                </a:cxn>
                <a:cxn ang="0">
                  <a:pos x="64" y="90"/>
                </a:cxn>
                <a:cxn ang="0">
                  <a:pos x="89" y="104"/>
                </a:cxn>
                <a:cxn ang="0">
                  <a:pos x="79" y="119"/>
                </a:cxn>
                <a:cxn ang="0">
                  <a:pos x="64" y="119"/>
                </a:cxn>
                <a:cxn ang="0">
                  <a:pos x="33" y="119"/>
                </a:cxn>
                <a:cxn ang="0">
                  <a:pos x="33" y="79"/>
                </a:cxn>
                <a:cxn ang="0">
                  <a:pos x="0" y="79"/>
                </a:cxn>
                <a:cxn ang="0">
                  <a:pos x="33" y="28"/>
                </a:cxn>
                <a:cxn ang="0">
                  <a:pos x="54" y="43"/>
                </a:cxn>
                <a:cxn ang="0">
                  <a:pos x="54" y="28"/>
                </a:cxn>
                <a:cxn ang="0">
                  <a:pos x="64" y="14"/>
                </a:cxn>
                <a:cxn ang="0">
                  <a:pos x="64" y="0"/>
                </a:cxn>
              </a:cxnLst>
              <a:rect l="0" t="0" r="r" b="b"/>
              <a:pathLst>
                <a:path w="89" h="119">
                  <a:moveTo>
                    <a:pt x="64" y="0"/>
                  </a:moveTo>
                  <a:lnTo>
                    <a:pt x="89" y="0"/>
                  </a:lnTo>
                  <a:lnTo>
                    <a:pt x="79" y="28"/>
                  </a:lnTo>
                  <a:lnTo>
                    <a:pt x="89" y="54"/>
                  </a:lnTo>
                  <a:lnTo>
                    <a:pt x="54" y="68"/>
                  </a:lnTo>
                  <a:lnTo>
                    <a:pt x="64" y="90"/>
                  </a:lnTo>
                  <a:lnTo>
                    <a:pt x="89" y="104"/>
                  </a:lnTo>
                  <a:lnTo>
                    <a:pt x="79" y="119"/>
                  </a:lnTo>
                  <a:lnTo>
                    <a:pt x="64" y="119"/>
                  </a:lnTo>
                  <a:lnTo>
                    <a:pt x="33" y="119"/>
                  </a:lnTo>
                  <a:lnTo>
                    <a:pt x="33" y="79"/>
                  </a:lnTo>
                  <a:lnTo>
                    <a:pt x="0" y="79"/>
                  </a:lnTo>
                  <a:lnTo>
                    <a:pt x="33" y="28"/>
                  </a:lnTo>
                  <a:lnTo>
                    <a:pt x="54" y="43"/>
                  </a:lnTo>
                  <a:lnTo>
                    <a:pt x="54" y="28"/>
                  </a:lnTo>
                  <a:lnTo>
                    <a:pt x="64" y="1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7" name="Freeform 145"/>
            <p:cNvSpPr>
              <a:spLocks/>
            </p:cNvSpPr>
            <p:nvPr/>
          </p:nvSpPr>
          <p:spPr bwMode="auto">
            <a:xfrm>
              <a:off x="7019520" y="2965859"/>
              <a:ext cx="87856" cy="13768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28"/>
                </a:cxn>
                <a:cxn ang="0">
                  <a:pos x="15" y="40"/>
                </a:cxn>
                <a:cxn ang="0">
                  <a:pos x="0" y="40"/>
                </a:cxn>
                <a:cxn ang="0">
                  <a:pos x="24" y="64"/>
                </a:cxn>
                <a:cxn ang="0">
                  <a:pos x="15" y="76"/>
                </a:cxn>
                <a:cxn ang="0">
                  <a:pos x="36" y="105"/>
                </a:cxn>
                <a:cxn ang="0">
                  <a:pos x="67" y="76"/>
                </a:cxn>
                <a:cxn ang="0">
                  <a:pos x="67" y="64"/>
                </a:cxn>
                <a:cxn ang="0">
                  <a:pos x="45" y="28"/>
                </a:cxn>
                <a:cxn ang="0">
                  <a:pos x="24" y="0"/>
                </a:cxn>
                <a:cxn ang="0">
                  <a:pos x="15" y="14"/>
                </a:cxn>
                <a:cxn ang="0">
                  <a:pos x="0" y="14"/>
                </a:cxn>
              </a:cxnLst>
              <a:rect l="0" t="0" r="r" b="b"/>
              <a:pathLst>
                <a:path w="67" h="105">
                  <a:moveTo>
                    <a:pt x="0" y="14"/>
                  </a:moveTo>
                  <a:lnTo>
                    <a:pt x="0" y="28"/>
                  </a:lnTo>
                  <a:lnTo>
                    <a:pt x="15" y="40"/>
                  </a:lnTo>
                  <a:lnTo>
                    <a:pt x="0" y="40"/>
                  </a:lnTo>
                  <a:lnTo>
                    <a:pt x="24" y="64"/>
                  </a:lnTo>
                  <a:lnTo>
                    <a:pt x="15" y="76"/>
                  </a:lnTo>
                  <a:lnTo>
                    <a:pt x="36" y="105"/>
                  </a:lnTo>
                  <a:lnTo>
                    <a:pt x="67" y="76"/>
                  </a:lnTo>
                  <a:lnTo>
                    <a:pt x="67" y="64"/>
                  </a:lnTo>
                  <a:lnTo>
                    <a:pt x="45" y="28"/>
                  </a:lnTo>
                  <a:lnTo>
                    <a:pt x="24" y="0"/>
                  </a:lnTo>
                  <a:lnTo>
                    <a:pt x="15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8" name="Freeform 147"/>
            <p:cNvSpPr>
              <a:spLocks/>
            </p:cNvSpPr>
            <p:nvPr/>
          </p:nvSpPr>
          <p:spPr bwMode="auto">
            <a:xfrm>
              <a:off x="6037370" y="2547562"/>
              <a:ext cx="694979" cy="319951"/>
            </a:xfrm>
            <a:custGeom>
              <a:avLst/>
              <a:gdLst/>
              <a:ahLst/>
              <a:cxnLst>
                <a:cxn ang="0">
                  <a:pos x="441" y="57"/>
                </a:cxn>
                <a:cxn ang="0">
                  <a:pos x="453" y="47"/>
                </a:cxn>
                <a:cxn ang="0">
                  <a:pos x="423" y="36"/>
                </a:cxn>
                <a:cxn ang="0">
                  <a:pos x="398" y="47"/>
                </a:cxn>
                <a:cxn ang="0">
                  <a:pos x="355" y="57"/>
                </a:cxn>
                <a:cxn ang="0">
                  <a:pos x="275" y="36"/>
                </a:cxn>
                <a:cxn ang="0">
                  <a:pos x="233" y="36"/>
                </a:cxn>
                <a:cxn ang="0">
                  <a:pos x="199" y="11"/>
                </a:cxn>
                <a:cxn ang="0">
                  <a:pos x="156" y="0"/>
                </a:cxn>
                <a:cxn ang="0">
                  <a:pos x="147" y="11"/>
                </a:cxn>
                <a:cxn ang="0">
                  <a:pos x="156" y="21"/>
                </a:cxn>
                <a:cxn ang="0">
                  <a:pos x="156" y="47"/>
                </a:cxn>
                <a:cxn ang="0">
                  <a:pos x="110" y="47"/>
                </a:cxn>
                <a:cxn ang="0">
                  <a:pos x="92" y="36"/>
                </a:cxn>
                <a:cxn ang="0">
                  <a:pos x="55" y="21"/>
                </a:cxn>
                <a:cxn ang="0">
                  <a:pos x="0" y="57"/>
                </a:cxn>
                <a:cxn ang="0">
                  <a:pos x="24" y="86"/>
                </a:cxn>
                <a:cxn ang="0">
                  <a:pos x="46" y="102"/>
                </a:cxn>
                <a:cxn ang="0">
                  <a:pos x="67" y="112"/>
                </a:cxn>
                <a:cxn ang="0">
                  <a:pos x="79" y="148"/>
                </a:cxn>
                <a:cxn ang="0">
                  <a:pos x="156" y="177"/>
                </a:cxn>
                <a:cxn ang="0">
                  <a:pos x="199" y="214"/>
                </a:cxn>
                <a:cxn ang="0">
                  <a:pos x="266" y="214"/>
                </a:cxn>
                <a:cxn ang="0">
                  <a:pos x="343" y="244"/>
                </a:cxn>
                <a:cxn ang="0">
                  <a:pos x="385" y="228"/>
                </a:cxn>
                <a:cxn ang="0">
                  <a:pos x="423" y="214"/>
                </a:cxn>
                <a:cxn ang="0">
                  <a:pos x="441" y="192"/>
                </a:cxn>
                <a:cxn ang="0">
                  <a:pos x="432" y="177"/>
                </a:cxn>
                <a:cxn ang="0">
                  <a:pos x="441" y="167"/>
                </a:cxn>
                <a:cxn ang="0">
                  <a:pos x="462" y="167"/>
                </a:cxn>
                <a:cxn ang="0">
                  <a:pos x="475" y="148"/>
                </a:cxn>
                <a:cxn ang="0">
                  <a:pos x="487" y="138"/>
                </a:cxn>
                <a:cxn ang="0">
                  <a:pos x="499" y="127"/>
                </a:cxn>
                <a:cxn ang="0">
                  <a:pos x="530" y="127"/>
                </a:cxn>
                <a:cxn ang="0">
                  <a:pos x="517" y="102"/>
                </a:cxn>
                <a:cxn ang="0">
                  <a:pos x="509" y="86"/>
                </a:cxn>
                <a:cxn ang="0">
                  <a:pos x="487" y="102"/>
                </a:cxn>
                <a:cxn ang="0">
                  <a:pos x="462" y="102"/>
                </a:cxn>
                <a:cxn ang="0">
                  <a:pos x="441" y="57"/>
                </a:cxn>
              </a:cxnLst>
              <a:rect l="0" t="0" r="r" b="b"/>
              <a:pathLst>
                <a:path w="530" h="244">
                  <a:moveTo>
                    <a:pt x="441" y="57"/>
                  </a:moveTo>
                  <a:lnTo>
                    <a:pt x="453" y="47"/>
                  </a:lnTo>
                  <a:lnTo>
                    <a:pt x="423" y="36"/>
                  </a:lnTo>
                  <a:lnTo>
                    <a:pt x="398" y="47"/>
                  </a:lnTo>
                  <a:lnTo>
                    <a:pt x="355" y="57"/>
                  </a:lnTo>
                  <a:lnTo>
                    <a:pt x="275" y="36"/>
                  </a:lnTo>
                  <a:lnTo>
                    <a:pt x="233" y="36"/>
                  </a:lnTo>
                  <a:lnTo>
                    <a:pt x="199" y="11"/>
                  </a:lnTo>
                  <a:lnTo>
                    <a:pt x="156" y="0"/>
                  </a:lnTo>
                  <a:lnTo>
                    <a:pt x="147" y="11"/>
                  </a:lnTo>
                  <a:lnTo>
                    <a:pt x="156" y="21"/>
                  </a:lnTo>
                  <a:lnTo>
                    <a:pt x="156" y="47"/>
                  </a:lnTo>
                  <a:lnTo>
                    <a:pt x="110" y="47"/>
                  </a:lnTo>
                  <a:lnTo>
                    <a:pt x="92" y="36"/>
                  </a:lnTo>
                  <a:lnTo>
                    <a:pt x="55" y="21"/>
                  </a:lnTo>
                  <a:lnTo>
                    <a:pt x="0" y="57"/>
                  </a:lnTo>
                  <a:lnTo>
                    <a:pt x="24" y="86"/>
                  </a:lnTo>
                  <a:lnTo>
                    <a:pt x="46" y="102"/>
                  </a:lnTo>
                  <a:lnTo>
                    <a:pt x="67" y="112"/>
                  </a:lnTo>
                  <a:lnTo>
                    <a:pt x="79" y="148"/>
                  </a:lnTo>
                  <a:lnTo>
                    <a:pt x="156" y="177"/>
                  </a:lnTo>
                  <a:lnTo>
                    <a:pt x="199" y="214"/>
                  </a:lnTo>
                  <a:lnTo>
                    <a:pt x="266" y="214"/>
                  </a:lnTo>
                  <a:lnTo>
                    <a:pt x="343" y="244"/>
                  </a:lnTo>
                  <a:lnTo>
                    <a:pt x="385" y="228"/>
                  </a:lnTo>
                  <a:lnTo>
                    <a:pt x="423" y="214"/>
                  </a:lnTo>
                  <a:lnTo>
                    <a:pt x="441" y="192"/>
                  </a:lnTo>
                  <a:lnTo>
                    <a:pt x="432" y="177"/>
                  </a:lnTo>
                  <a:lnTo>
                    <a:pt x="441" y="167"/>
                  </a:lnTo>
                  <a:lnTo>
                    <a:pt x="462" y="167"/>
                  </a:lnTo>
                  <a:lnTo>
                    <a:pt x="475" y="148"/>
                  </a:lnTo>
                  <a:lnTo>
                    <a:pt x="487" y="138"/>
                  </a:lnTo>
                  <a:lnTo>
                    <a:pt x="499" y="127"/>
                  </a:lnTo>
                  <a:lnTo>
                    <a:pt x="530" y="127"/>
                  </a:lnTo>
                  <a:lnTo>
                    <a:pt x="517" y="102"/>
                  </a:lnTo>
                  <a:lnTo>
                    <a:pt x="509" y="86"/>
                  </a:lnTo>
                  <a:lnTo>
                    <a:pt x="487" y="102"/>
                  </a:lnTo>
                  <a:lnTo>
                    <a:pt x="462" y="102"/>
                  </a:lnTo>
                  <a:lnTo>
                    <a:pt x="441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9" name="Freeform 148"/>
            <p:cNvSpPr>
              <a:spLocks/>
            </p:cNvSpPr>
            <p:nvPr/>
          </p:nvSpPr>
          <p:spPr bwMode="auto">
            <a:xfrm>
              <a:off x="6037370" y="2547562"/>
              <a:ext cx="694979" cy="319951"/>
            </a:xfrm>
            <a:custGeom>
              <a:avLst/>
              <a:gdLst/>
              <a:ahLst/>
              <a:cxnLst>
                <a:cxn ang="0">
                  <a:pos x="441" y="57"/>
                </a:cxn>
                <a:cxn ang="0">
                  <a:pos x="453" y="47"/>
                </a:cxn>
                <a:cxn ang="0">
                  <a:pos x="423" y="36"/>
                </a:cxn>
                <a:cxn ang="0">
                  <a:pos x="398" y="47"/>
                </a:cxn>
                <a:cxn ang="0">
                  <a:pos x="355" y="57"/>
                </a:cxn>
                <a:cxn ang="0">
                  <a:pos x="275" y="36"/>
                </a:cxn>
                <a:cxn ang="0">
                  <a:pos x="233" y="36"/>
                </a:cxn>
                <a:cxn ang="0">
                  <a:pos x="199" y="11"/>
                </a:cxn>
                <a:cxn ang="0">
                  <a:pos x="156" y="0"/>
                </a:cxn>
                <a:cxn ang="0">
                  <a:pos x="147" y="11"/>
                </a:cxn>
                <a:cxn ang="0">
                  <a:pos x="156" y="21"/>
                </a:cxn>
                <a:cxn ang="0">
                  <a:pos x="156" y="47"/>
                </a:cxn>
                <a:cxn ang="0">
                  <a:pos x="110" y="47"/>
                </a:cxn>
                <a:cxn ang="0">
                  <a:pos x="92" y="36"/>
                </a:cxn>
                <a:cxn ang="0">
                  <a:pos x="55" y="21"/>
                </a:cxn>
                <a:cxn ang="0">
                  <a:pos x="0" y="57"/>
                </a:cxn>
                <a:cxn ang="0">
                  <a:pos x="24" y="86"/>
                </a:cxn>
                <a:cxn ang="0">
                  <a:pos x="46" y="102"/>
                </a:cxn>
                <a:cxn ang="0">
                  <a:pos x="67" y="112"/>
                </a:cxn>
                <a:cxn ang="0">
                  <a:pos x="79" y="148"/>
                </a:cxn>
                <a:cxn ang="0">
                  <a:pos x="156" y="177"/>
                </a:cxn>
                <a:cxn ang="0">
                  <a:pos x="199" y="214"/>
                </a:cxn>
                <a:cxn ang="0">
                  <a:pos x="266" y="214"/>
                </a:cxn>
                <a:cxn ang="0">
                  <a:pos x="343" y="244"/>
                </a:cxn>
                <a:cxn ang="0">
                  <a:pos x="385" y="228"/>
                </a:cxn>
                <a:cxn ang="0">
                  <a:pos x="423" y="214"/>
                </a:cxn>
                <a:cxn ang="0">
                  <a:pos x="441" y="192"/>
                </a:cxn>
                <a:cxn ang="0">
                  <a:pos x="432" y="177"/>
                </a:cxn>
                <a:cxn ang="0">
                  <a:pos x="441" y="167"/>
                </a:cxn>
                <a:cxn ang="0">
                  <a:pos x="462" y="167"/>
                </a:cxn>
                <a:cxn ang="0">
                  <a:pos x="475" y="148"/>
                </a:cxn>
                <a:cxn ang="0">
                  <a:pos x="487" y="138"/>
                </a:cxn>
                <a:cxn ang="0">
                  <a:pos x="499" y="127"/>
                </a:cxn>
                <a:cxn ang="0">
                  <a:pos x="530" y="127"/>
                </a:cxn>
                <a:cxn ang="0">
                  <a:pos x="517" y="102"/>
                </a:cxn>
                <a:cxn ang="0">
                  <a:pos x="509" y="86"/>
                </a:cxn>
                <a:cxn ang="0">
                  <a:pos x="487" y="102"/>
                </a:cxn>
                <a:cxn ang="0">
                  <a:pos x="462" y="102"/>
                </a:cxn>
                <a:cxn ang="0">
                  <a:pos x="441" y="57"/>
                </a:cxn>
              </a:cxnLst>
              <a:rect l="0" t="0" r="r" b="b"/>
              <a:pathLst>
                <a:path w="530" h="244">
                  <a:moveTo>
                    <a:pt x="441" y="57"/>
                  </a:moveTo>
                  <a:lnTo>
                    <a:pt x="453" y="47"/>
                  </a:lnTo>
                  <a:lnTo>
                    <a:pt x="423" y="36"/>
                  </a:lnTo>
                  <a:lnTo>
                    <a:pt x="398" y="47"/>
                  </a:lnTo>
                  <a:lnTo>
                    <a:pt x="355" y="57"/>
                  </a:lnTo>
                  <a:lnTo>
                    <a:pt x="275" y="36"/>
                  </a:lnTo>
                  <a:lnTo>
                    <a:pt x="233" y="36"/>
                  </a:lnTo>
                  <a:lnTo>
                    <a:pt x="199" y="11"/>
                  </a:lnTo>
                  <a:lnTo>
                    <a:pt x="156" y="0"/>
                  </a:lnTo>
                  <a:lnTo>
                    <a:pt x="147" y="11"/>
                  </a:lnTo>
                  <a:lnTo>
                    <a:pt x="156" y="21"/>
                  </a:lnTo>
                  <a:lnTo>
                    <a:pt x="156" y="47"/>
                  </a:lnTo>
                  <a:lnTo>
                    <a:pt x="110" y="47"/>
                  </a:lnTo>
                  <a:lnTo>
                    <a:pt x="92" y="36"/>
                  </a:lnTo>
                  <a:lnTo>
                    <a:pt x="55" y="21"/>
                  </a:lnTo>
                  <a:lnTo>
                    <a:pt x="0" y="57"/>
                  </a:lnTo>
                  <a:lnTo>
                    <a:pt x="24" y="86"/>
                  </a:lnTo>
                  <a:lnTo>
                    <a:pt x="46" y="102"/>
                  </a:lnTo>
                  <a:lnTo>
                    <a:pt x="67" y="112"/>
                  </a:lnTo>
                  <a:lnTo>
                    <a:pt x="79" y="148"/>
                  </a:lnTo>
                  <a:lnTo>
                    <a:pt x="156" y="177"/>
                  </a:lnTo>
                  <a:lnTo>
                    <a:pt x="199" y="214"/>
                  </a:lnTo>
                  <a:lnTo>
                    <a:pt x="266" y="214"/>
                  </a:lnTo>
                  <a:lnTo>
                    <a:pt x="343" y="244"/>
                  </a:lnTo>
                  <a:lnTo>
                    <a:pt x="385" y="228"/>
                  </a:lnTo>
                  <a:lnTo>
                    <a:pt x="423" y="214"/>
                  </a:lnTo>
                  <a:lnTo>
                    <a:pt x="441" y="192"/>
                  </a:lnTo>
                  <a:lnTo>
                    <a:pt x="432" y="177"/>
                  </a:lnTo>
                  <a:lnTo>
                    <a:pt x="441" y="167"/>
                  </a:lnTo>
                  <a:lnTo>
                    <a:pt x="462" y="167"/>
                  </a:lnTo>
                  <a:lnTo>
                    <a:pt x="475" y="148"/>
                  </a:lnTo>
                  <a:lnTo>
                    <a:pt x="487" y="138"/>
                  </a:lnTo>
                  <a:lnTo>
                    <a:pt x="499" y="127"/>
                  </a:lnTo>
                  <a:lnTo>
                    <a:pt x="530" y="127"/>
                  </a:lnTo>
                  <a:lnTo>
                    <a:pt x="517" y="102"/>
                  </a:lnTo>
                  <a:lnTo>
                    <a:pt x="509" y="86"/>
                  </a:lnTo>
                  <a:lnTo>
                    <a:pt x="487" y="102"/>
                  </a:lnTo>
                  <a:lnTo>
                    <a:pt x="462" y="102"/>
                  </a:lnTo>
                  <a:lnTo>
                    <a:pt x="441" y="5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0" name="Freeform 382"/>
            <p:cNvSpPr>
              <a:spLocks/>
            </p:cNvSpPr>
            <p:nvPr/>
          </p:nvSpPr>
          <p:spPr bwMode="auto">
            <a:xfrm>
              <a:off x="6070128" y="3882449"/>
              <a:ext cx="55073" cy="11932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9" y="1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42" y="50"/>
                </a:cxn>
                <a:cxn ang="0">
                  <a:pos x="42" y="91"/>
                </a:cxn>
                <a:cxn ang="0">
                  <a:pos x="30" y="91"/>
                </a:cxn>
                <a:cxn ang="0">
                  <a:pos x="9" y="91"/>
                </a:cxn>
                <a:cxn ang="0">
                  <a:pos x="0" y="50"/>
                </a:cxn>
              </a:cxnLst>
              <a:rect l="0" t="0" r="r" b="b"/>
              <a:pathLst>
                <a:path w="42" h="91">
                  <a:moveTo>
                    <a:pt x="0" y="50"/>
                  </a:moveTo>
                  <a:lnTo>
                    <a:pt x="9" y="1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42" y="50"/>
                  </a:lnTo>
                  <a:lnTo>
                    <a:pt x="42" y="91"/>
                  </a:lnTo>
                  <a:lnTo>
                    <a:pt x="30" y="91"/>
                  </a:lnTo>
                  <a:lnTo>
                    <a:pt x="9" y="91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1" name="Freeform 383"/>
            <p:cNvSpPr>
              <a:spLocks/>
            </p:cNvSpPr>
            <p:nvPr/>
          </p:nvSpPr>
          <p:spPr bwMode="auto">
            <a:xfrm>
              <a:off x="6070128" y="3882449"/>
              <a:ext cx="55073" cy="11932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9" y="1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42" y="50"/>
                </a:cxn>
                <a:cxn ang="0">
                  <a:pos x="42" y="91"/>
                </a:cxn>
                <a:cxn ang="0">
                  <a:pos x="30" y="91"/>
                </a:cxn>
                <a:cxn ang="0">
                  <a:pos x="9" y="91"/>
                </a:cxn>
                <a:cxn ang="0">
                  <a:pos x="0" y="50"/>
                </a:cxn>
              </a:cxnLst>
              <a:rect l="0" t="0" r="r" b="b"/>
              <a:pathLst>
                <a:path w="42" h="91">
                  <a:moveTo>
                    <a:pt x="0" y="50"/>
                  </a:moveTo>
                  <a:lnTo>
                    <a:pt x="9" y="1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42" y="50"/>
                  </a:lnTo>
                  <a:lnTo>
                    <a:pt x="42" y="91"/>
                  </a:lnTo>
                  <a:lnTo>
                    <a:pt x="30" y="91"/>
                  </a:lnTo>
                  <a:lnTo>
                    <a:pt x="9" y="91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" name="Freeform 384"/>
            <p:cNvSpPr>
              <a:spLocks/>
            </p:cNvSpPr>
            <p:nvPr/>
          </p:nvSpPr>
          <p:spPr bwMode="auto">
            <a:xfrm>
              <a:off x="6732320" y="3559874"/>
              <a:ext cx="57696" cy="4589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5" y="0"/>
                </a:cxn>
                <a:cxn ang="0">
                  <a:pos x="44" y="0"/>
                </a:cxn>
                <a:cxn ang="0">
                  <a:pos x="44" y="25"/>
                </a:cxn>
                <a:cxn ang="0">
                  <a:pos x="25" y="35"/>
                </a:cxn>
                <a:cxn ang="0">
                  <a:pos x="9" y="35"/>
                </a:cxn>
                <a:cxn ang="0">
                  <a:pos x="0" y="11"/>
                </a:cxn>
              </a:cxnLst>
              <a:rect l="0" t="0" r="r" b="b"/>
              <a:pathLst>
                <a:path w="44" h="35">
                  <a:moveTo>
                    <a:pt x="0" y="11"/>
                  </a:moveTo>
                  <a:lnTo>
                    <a:pt x="25" y="0"/>
                  </a:lnTo>
                  <a:lnTo>
                    <a:pt x="44" y="0"/>
                  </a:lnTo>
                  <a:lnTo>
                    <a:pt x="44" y="25"/>
                  </a:lnTo>
                  <a:lnTo>
                    <a:pt x="25" y="35"/>
                  </a:lnTo>
                  <a:lnTo>
                    <a:pt x="9" y="35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3" name="Freeform 386"/>
            <p:cNvSpPr>
              <a:spLocks/>
            </p:cNvSpPr>
            <p:nvPr/>
          </p:nvSpPr>
          <p:spPr bwMode="auto">
            <a:xfrm>
              <a:off x="6990642" y="3388096"/>
              <a:ext cx="32782" cy="9834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4" y="10"/>
                </a:cxn>
                <a:cxn ang="0">
                  <a:pos x="25" y="0"/>
                </a:cxn>
                <a:cxn ang="0">
                  <a:pos x="25" y="75"/>
                </a:cxn>
                <a:cxn ang="0">
                  <a:pos x="14" y="64"/>
                </a:cxn>
                <a:cxn ang="0">
                  <a:pos x="0" y="39"/>
                </a:cxn>
              </a:cxnLst>
              <a:rect l="0" t="0" r="r" b="b"/>
              <a:pathLst>
                <a:path w="25" h="75">
                  <a:moveTo>
                    <a:pt x="0" y="39"/>
                  </a:moveTo>
                  <a:lnTo>
                    <a:pt x="14" y="10"/>
                  </a:lnTo>
                  <a:lnTo>
                    <a:pt x="25" y="0"/>
                  </a:lnTo>
                  <a:lnTo>
                    <a:pt x="25" y="75"/>
                  </a:lnTo>
                  <a:lnTo>
                    <a:pt x="14" y="64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4" name="Freeform 388"/>
            <p:cNvSpPr>
              <a:spLocks/>
            </p:cNvSpPr>
            <p:nvPr/>
          </p:nvSpPr>
          <p:spPr bwMode="auto">
            <a:xfrm>
              <a:off x="7138816" y="3119284"/>
              <a:ext cx="51140" cy="8785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9" y="0"/>
                </a:cxn>
                <a:cxn ang="0">
                  <a:pos x="30" y="0"/>
                </a:cxn>
                <a:cxn ang="0">
                  <a:pos x="39" y="24"/>
                </a:cxn>
                <a:cxn ang="0">
                  <a:pos x="39" y="49"/>
                </a:cxn>
                <a:cxn ang="0">
                  <a:pos x="30" y="67"/>
                </a:cxn>
                <a:cxn ang="0">
                  <a:pos x="21" y="67"/>
                </a:cxn>
                <a:cxn ang="0">
                  <a:pos x="21" y="24"/>
                </a:cxn>
                <a:cxn ang="0">
                  <a:pos x="9" y="14"/>
                </a:cxn>
                <a:cxn ang="0">
                  <a:pos x="9" y="24"/>
                </a:cxn>
                <a:cxn ang="0">
                  <a:pos x="0" y="14"/>
                </a:cxn>
              </a:cxnLst>
              <a:rect l="0" t="0" r="r" b="b"/>
              <a:pathLst>
                <a:path w="39" h="67">
                  <a:moveTo>
                    <a:pt x="0" y="14"/>
                  </a:moveTo>
                  <a:lnTo>
                    <a:pt x="9" y="0"/>
                  </a:lnTo>
                  <a:lnTo>
                    <a:pt x="30" y="0"/>
                  </a:lnTo>
                  <a:lnTo>
                    <a:pt x="39" y="24"/>
                  </a:lnTo>
                  <a:lnTo>
                    <a:pt x="39" y="49"/>
                  </a:lnTo>
                  <a:lnTo>
                    <a:pt x="30" y="67"/>
                  </a:lnTo>
                  <a:lnTo>
                    <a:pt x="21" y="67"/>
                  </a:lnTo>
                  <a:lnTo>
                    <a:pt x="21" y="24"/>
                  </a:lnTo>
                  <a:lnTo>
                    <a:pt x="9" y="14"/>
                  </a:lnTo>
                  <a:lnTo>
                    <a:pt x="9" y="2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5" name="Freeform 390"/>
            <p:cNvSpPr>
              <a:spLocks/>
            </p:cNvSpPr>
            <p:nvPr/>
          </p:nvSpPr>
          <p:spPr bwMode="auto">
            <a:xfrm>
              <a:off x="7191267" y="3103549"/>
              <a:ext cx="59008" cy="4720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2" y="0"/>
                </a:cxn>
                <a:cxn ang="0">
                  <a:pos x="24" y="11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5" y="11"/>
                </a:cxn>
                <a:cxn ang="0">
                  <a:pos x="35" y="24"/>
                </a:cxn>
                <a:cxn ang="0">
                  <a:pos x="24" y="11"/>
                </a:cxn>
                <a:cxn ang="0">
                  <a:pos x="24" y="24"/>
                </a:cxn>
                <a:cxn ang="0">
                  <a:pos x="24" y="36"/>
                </a:cxn>
                <a:cxn ang="0">
                  <a:pos x="0" y="24"/>
                </a:cxn>
              </a:cxnLst>
              <a:rect l="0" t="0" r="r" b="b"/>
              <a:pathLst>
                <a:path w="45" h="36">
                  <a:moveTo>
                    <a:pt x="0" y="24"/>
                  </a:moveTo>
                  <a:lnTo>
                    <a:pt x="12" y="0"/>
                  </a:lnTo>
                  <a:lnTo>
                    <a:pt x="24" y="11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5" y="11"/>
                  </a:lnTo>
                  <a:lnTo>
                    <a:pt x="35" y="24"/>
                  </a:lnTo>
                  <a:lnTo>
                    <a:pt x="24" y="11"/>
                  </a:lnTo>
                  <a:lnTo>
                    <a:pt x="24" y="24"/>
                  </a:lnTo>
                  <a:lnTo>
                    <a:pt x="24" y="36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6" name="Freeform 392"/>
            <p:cNvSpPr>
              <a:spLocks/>
            </p:cNvSpPr>
            <p:nvPr/>
          </p:nvSpPr>
          <p:spPr bwMode="auto">
            <a:xfrm>
              <a:off x="7149307" y="2867518"/>
              <a:ext cx="217671" cy="267501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21" y="150"/>
                </a:cxn>
                <a:cxn ang="0">
                  <a:pos x="67" y="139"/>
                </a:cxn>
                <a:cxn ang="0">
                  <a:pos x="76" y="150"/>
                </a:cxn>
                <a:cxn ang="0">
                  <a:pos x="76" y="139"/>
                </a:cxn>
                <a:cxn ang="0">
                  <a:pos x="76" y="103"/>
                </a:cxn>
                <a:cxn ang="0">
                  <a:pos x="89" y="103"/>
                </a:cxn>
                <a:cxn ang="0">
                  <a:pos x="89" y="114"/>
                </a:cxn>
                <a:cxn ang="0">
                  <a:pos x="107" y="103"/>
                </a:cxn>
                <a:cxn ang="0">
                  <a:pos x="107" y="60"/>
                </a:cxn>
                <a:cxn ang="0">
                  <a:pos x="98" y="14"/>
                </a:cxn>
                <a:cxn ang="0">
                  <a:pos x="107" y="14"/>
                </a:cxn>
                <a:cxn ang="0">
                  <a:pos x="98" y="0"/>
                </a:cxn>
                <a:cxn ang="0">
                  <a:pos x="107" y="14"/>
                </a:cxn>
                <a:cxn ang="0">
                  <a:pos x="144" y="60"/>
                </a:cxn>
                <a:cxn ang="0">
                  <a:pos x="153" y="74"/>
                </a:cxn>
                <a:cxn ang="0">
                  <a:pos x="144" y="74"/>
                </a:cxn>
                <a:cxn ang="0">
                  <a:pos x="144" y="89"/>
                </a:cxn>
                <a:cxn ang="0">
                  <a:pos x="166" y="139"/>
                </a:cxn>
                <a:cxn ang="0">
                  <a:pos x="166" y="150"/>
                </a:cxn>
                <a:cxn ang="0">
                  <a:pos x="153" y="168"/>
                </a:cxn>
                <a:cxn ang="0">
                  <a:pos x="144" y="150"/>
                </a:cxn>
                <a:cxn ang="0">
                  <a:pos x="144" y="168"/>
                </a:cxn>
                <a:cxn ang="0">
                  <a:pos x="131" y="150"/>
                </a:cxn>
                <a:cxn ang="0">
                  <a:pos x="122" y="168"/>
                </a:cxn>
                <a:cxn ang="0">
                  <a:pos x="107" y="168"/>
                </a:cxn>
                <a:cxn ang="0">
                  <a:pos x="98" y="168"/>
                </a:cxn>
                <a:cxn ang="0">
                  <a:pos x="107" y="179"/>
                </a:cxn>
                <a:cxn ang="0">
                  <a:pos x="98" y="204"/>
                </a:cxn>
                <a:cxn ang="0">
                  <a:pos x="76" y="189"/>
                </a:cxn>
                <a:cxn ang="0">
                  <a:pos x="76" y="168"/>
                </a:cxn>
                <a:cxn ang="0">
                  <a:pos x="67" y="168"/>
                </a:cxn>
                <a:cxn ang="0">
                  <a:pos x="31" y="179"/>
                </a:cxn>
                <a:cxn ang="0">
                  <a:pos x="21" y="189"/>
                </a:cxn>
                <a:cxn ang="0">
                  <a:pos x="12" y="189"/>
                </a:cxn>
                <a:cxn ang="0">
                  <a:pos x="0" y="179"/>
                </a:cxn>
              </a:cxnLst>
              <a:rect l="0" t="0" r="r" b="b"/>
              <a:pathLst>
                <a:path w="166" h="204">
                  <a:moveTo>
                    <a:pt x="0" y="179"/>
                  </a:moveTo>
                  <a:lnTo>
                    <a:pt x="21" y="150"/>
                  </a:lnTo>
                  <a:lnTo>
                    <a:pt x="67" y="139"/>
                  </a:lnTo>
                  <a:lnTo>
                    <a:pt x="76" y="150"/>
                  </a:lnTo>
                  <a:lnTo>
                    <a:pt x="76" y="139"/>
                  </a:lnTo>
                  <a:lnTo>
                    <a:pt x="76" y="103"/>
                  </a:lnTo>
                  <a:lnTo>
                    <a:pt x="89" y="103"/>
                  </a:lnTo>
                  <a:lnTo>
                    <a:pt x="89" y="114"/>
                  </a:lnTo>
                  <a:lnTo>
                    <a:pt x="107" y="103"/>
                  </a:lnTo>
                  <a:lnTo>
                    <a:pt x="107" y="60"/>
                  </a:lnTo>
                  <a:lnTo>
                    <a:pt x="98" y="14"/>
                  </a:lnTo>
                  <a:lnTo>
                    <a:pt x="107" y="14"/>
                  </a:lnTo>
                  <a:lnTo>
                    <a:pt x="98" y="0"/>
                  </a:lnTo>
                  <a:lnTo>
                    <a:pt x="107" y="14"/>
                  </a:lnTo>
                  <a:lnTo>
                    <a:pt x="144" y="60"/>
                  </a:lnTo>
                  <a:lnTo>
                    <a:pt x="153" y="74"/>
                  </a:lnTo>
                  <a:lnTo>
                    <a:pt x="144" y="74"/>
                  </a:lnTo>
                  <a:lnTo>
                    <a:pt x="144" y="89"/>
                  </a:lnTo>
                  <a:lnTo>
                    <a:pt x="166" y="139"/>
                  </a:lnTo>
                  <a:lnTo>
                    <a:pt x="166" y="150"/>
                  </a:lnTo>
                  <a:lnTo>
                    <a:pt x="153" y="168"/>
                  </a:lnTo>
                  <a:lnTo>
                    <a:pt x="144" y="150"/>
                  </a:lnTo>
                  <a:lnTo>
                    <a:pt x="144" y="168"/>
                  </a:lnTo>
                  <a:lnTo>
                    <a:pt x="131" y="150"/>
                  </a:lnTo>
                  <a:lnTo>
                    <a:pt x="122" y="168"/>
                  </a:lnTo>
                  <a:lnTo>
                    <a:pt x="107" y="168"/>
                  </a:lnTo>
                  <a:lnTo>
                    <a:pt x="98" y="168"/>
                  </a:lnTo>
                  <a:lnTo>
                    <a:pt x="107" y="179"/>
                  </a:lnTo>
                  <a:lnTo>
                    <a:pt x="98" y="204"/>
                  </a:lnTo>
                  <a:lnTo>
                    <a:pt x="76" y="189"/>
                  </a:lnTo>
                  <a:lnTo>
                    <a:pt x="76" y="168"/>
                  </a:lnTo>
                  <a:lnTo>
                    <a:pt x="67" y="168"/>
                  </a:lnTo>
                  <a:lnTo>
                    <a:pt x="31" y="179"/>
                  </a:lnTo>
                  <a:lnTo>
                    <a:pt x="21" y="189"/>
                  </a:lnTo>
                  <a:lnTo>
                    <a:pt x="12" y="189"/>
                  </a:lnTo>
                  <a:lnTo>
                    <a:pt x="0" y="1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7" name="Freeform 394"/>
            <p:cNvSpPr>
              <a:spLocks/>
            </p:cNvSpPr>
            <p:nvPr/>
          </p:nvSpPr>
          <p:spPr bwMode="auto">
            <a:xfrm>
              <a:off x="7238472" y="2742947"/>
              <a:ext cx="129816" cy="140307"/>
            </a:xfrm>
            <a:custGeom>
              <a:avLst/>
              <a:gdLst/>
              <a:ahLst/>
              <a:cxnLst>
                <a:cxn ang="0">
                  <a:pos x="9" y="64"/>
                </a:cxn>
                <a:cxn ang="0">
                  <a:pos x="9" y="54"/>
                </a:cxn>
                <a:cxn ang="0">
                  <a:pos x="21" y="54"/>
                </a:cxn>
                <a:cxn ang="0">
                  <a:pos x="9" y="18"/>
                </a:cxn>
                <a:cxn ang="0">
                  <a:pos x="0" y="0"/>
                </a:cxn>
                <a:cxn ang="0">
                  <a:pos x="55" y="28"/>
                </a:cxn>
                <a:cxn ang="0">
                  <a:pos x="64" y="42"/>
                </a:cxn>
                <a:cxn ang="0">
                  <a:pos x="77" y="28"/>
                </a:cxn>
                <a:cxn ang="0">
                  <a:pos x="77" y="42"/>
                </a:cxn>
                <a:cxn ang="0">
                  <a:pos x="86" y="54"/>
                </a:cxn>
                <a:cxn ang="0">
                  <a:pos x="99" y="54"/>
                </a:cxn>
                <a:cxn ang="0">
                  <a:pos x="86" y="64"/>
                </a:cxn>
                <a:cxn ang="0">
                  <a:pos x="77" y="64"/>
                </a:cxn>
                <a:cxn ang="0">
                  <a:pos x="64" y="78"/>
                </a:cxn>
                <a:cxn ang="0">
                  <a:pos x="40" y="64"/>
                </a:cxn>
                <a:cxn ang="0">
                  <a:pos x="31" y="78"/>
                </a:cxn>
                <a:cxn ang="0">
                  <a:pos x="21" y="64"/>
                </a:cxn>
                <a:cxn ang="0">
                  <a:pos x="31" y="92"/>
                </a:cxn>
                <a:cxn ang="0">
                  <a:pos x="21" y="107"/>
                </a:cxn>
                <a:cxn ang="0">
                  <a:pos x="9" y="64"/>
                </a:cxn>
              </a:cxnLst>
              <a:rect l="0" t="0" r="r" b="b"/>
              <a:pathLst>
                <a:path w="99" h="107">
                  <a:moveTo>
                    <a:pt x="9" y="64"/>
                  </a:moveTo>
                  <a:lnTo>
                    <a:pt x="9" y="54"/>
                  </a:lnTo>
                  <a:lnTo>
                    <a:pt x="21" y="54"/>
                  </a:lnTo>
                  <a:lnTo>
                    <a:pt x="9" y="18"/>
                  </a:lnTo>
                  <a:lnTo>
                    <a:pt x="0" y="0"/>
                  </a:lnTo>
                  <a:lnTo>
                    <a:pt x="55" y="28"/>
                  </a:lnTo>
                  <a:lnTo>
                    <a:pt x="64" y="42"/>
                  </a:lnTo>
                  <a:lnTo>
                    <a:pt x="77" y="28"/>
                  </a:lnTo>
                  <a:lnTo>
                    <a:pt x="77" y="42"/>
                  </a:lnTo>
                  <a:lnTo>
                    <a:pt x="86" y="54"/>
                  </a:lnTo>
                  <a:lnTo>
                    <a:pt x="99" y="54"/>
                  </a:lnTo>
                  <a:lnTo>
                    <a:pt x="86" y="64"/>
                  </a:lnTo>
                  <a:lnTo>
                    <a:pt x="77" y="64"/>
                  </a:lnTo>
                  <a:lnTo>
                    <a:pt x="64" y="78"/>
                  </a:lnTo>
                  <a:lnTo>
                    <a:pt x="40" y="64"/>
                  </a:lnTo>
                  <a:lnTo>
                    <a:pt x="31" y="78"/>
                  </a:lnTo>
                  <a:lnTo>
                    <a:pt x="21" y="64"/>
                  </a:lnTo>
                  <a:lnTo>
                    <a:pt x="31" y="92"/>
                  </a:lnTo>
                  <a:lnTo>
                    <a:pt x="21" y="107"/>
                  </a:lnTo>
                  <a:lnTo>
                    <a:pt x="9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8" name="Freeform 396"/>
            <p:cNvSpPr>
              <a:spLocks/>
            </p:cNvSpPr>
            <p:nvPr/>
          </p:nvSpPr>
          <p:spPr bwMode="auto">
            <a:xfrm>
              <a:off x="7292235" y="1986339"/>
              <a:ext cx="59008" cy="39338"/>
            </a:xfrm>
            <a:custGeom>
              <a:avLst/>
              <a:gdLst/>
              <a:ahLst/>
              <a:cxnLst>
                <a:cxn ang="0">
                  <a:pos x="14" y="30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14" y="30"/>
                </a:cxn>
              </a:cxnLst>
              <a:rect l="0" t="0" r="r" b="b"/>
              <a:pathLst>
                <a:path w="45" h="30">
                  <a:moveTo>
                    <a:pt x="14" y="30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14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6572345" y="1915530"/>
              <a:ext cx="59008" cy="3802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45" y="29"/>
                </a:cxn>
                <a:cxn ang="0">
                  <a:pos x="0" y="29"/>
                </a:cxn>
              </a:cxnLst>
              <a:rect l="0" t="0" r="r" b="b"/>
              <a:pathLst>
                <a:path w="45" h="29">
                  <a:moveTo>
                    <a:pt x="0" y="29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5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0" name="Freeform 549"/>
            <p:cNvSpPr>
              <a:spLocks/>
            </p:cNvSpPr>
            <p:nvPr/>
          </p:nvSpPr>
          <p:spPr bwMode="auto">
            <a:xfrm>
              <a:off x="6572345" y="1915530"/>
              <a:ext cx="59008" cy="3802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45" y="29"/>
                </a:cxn>
                <a:cxn ang="0">
                  <a:pos x="0" y="29"/>
                </a:cxn>
              </a:cxnLst>
              <a:rect l="0" t="0" r="r" b="b"/>
              <a:pathLst>
                <a:path w="45" h="29">
                  <a:moveTo>
                    <a:pt x="0" y="29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5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6606438" y="1886681"/>
              <a:ext cx="87856" cy="39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0"/>
                </a:cxn>
                <a:cxn ang="0">
                  <a:pos x="67" y="30"/>
                </a:cxn>
                <a:cxn ang="0">
                  <a:pos x="0" y="0"/>
                </a:cxn>
              </a:cxnLst>
              <a:rect l="0" t="0" r="r" b="b"/>
              <a:pathLst>
                <a:path w="67" h="30">
                  <a:moveTo>
                    <a:pt x="0" y="0"/>
                  </a:moveTo>
                  <a:lnTo>
                    <a:pt x="67" y="0"/>
                  </a:lnTo>
                  <a:lnTo>
                    <a:pt x="67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2" name="Freeform 403"/>
            <p:cNvSpPr>
              <a:spLocks/>
            </p:cNvSpPr>
            <p:nvPr/>
          </p:nvSpPr>
          <p:spPr bwMode="auto">
            <a:xfrm>
              <a:off x="6443840" y="1868324"/>
              <a:ext cx="146862" cy="38027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54" y="0"/>
                </a:cxn>
                <a:cxn ang="0">
                  <a:pos x="112" y="16"/>
                </a:cxn>
                <a:cxn ang="0">
                  <a:pos x="97" y="29"/>
                </a:cxn>
                <a:cxn ang="0">
                  <a:pos x="54" y="29"/>
                </a:cxn>
                <a:cxn ang="0">
                  <a:pos x="11" y="16"/>
                </a:cxn>
              </a:cxnLst>
              <a:rect l="0" t="0" r="r" b="b"/>
              <a:pathLst>
                <a:path w="112" h="29">
                  <a:moveTo>
                    <a:pt x="11" y="1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54" y="0"/>
                  </a:lnTo>
                  <a:lnTo>
                    <a:pt x="112" y="16"/>
                  </a:lnTo>
                  <a:lnTo>
                    <a:pt x="97" y="29"/>
                  </a:lnTo>
                  <a:lnTo>
                    <a:pt x="54" y="29"/>
                  </a:lnTo>
                  <a:lnTo>
                    <a:pt x="11" y="1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" name="Freeform 404"/>
            <p:cNvSpPr>
              <a:spLocks/>
            </p:cNvSpPr>
            <p:nvPr/>
          </p:nvSpPr>
          <p:spPr bwMode="auto">
            <a:xfrm>
              <a:off x="5796071" y="1781779"/>
              <a:ext cx="70809" cy="393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42" y="16"/>
                </a:cxn>
                <a:cxn ang="0">
                  <a:pos x="54" y="30"/>
                </a:cxn>
                <a:cxn ang="0">
                  <a:pos x="0" y="30"/>
                </a:cxn>
              </a:cxnLst>
              <a:rect l="0" t="0" r="r" b="b"/>
              <a:pathLst>
                <a:path w="54" h="30">
                  <a:moveTo>
                    <a:pt x="0" y="3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2" y="16"/>
                  </a:lnTo>
                  <a:lnTo>
                    <a:pt x="54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" name="Freeform 407"/>
            <p:cNvSpPr>
              <a:spLocks/>
            </p:cNvSpPr>
            <p:nvPr/>
          </p:nvSpPr>
          <p:spPr bwMode="auto">
            <a:xfrm>
              <a:off x="5624289" y="1745059"/>
              <a:ext cx="154730" cy="5638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" y="17"/>
                </a:cxn>
                <a:cxn ang="0">
                  <a:pos x="9" y="0"/>
                </a:cxn>
                <a:cxn ang="0">
                  <a:pos x="30" y="0"/>
                </a:cxn>
                <a:cxn ang="0">
                  <a:pos x="106" y="28"/>
                </a:cxn>
                <a:cxn ang="0">
                  <a:pos x="118" y="43"/>
                </a:cxn>
                <a:cxn ang="0">
                  <a:pos x="54" y="43"/>
                </a:cxn>
                <a:cxn ang="0">
                  <a:pos x="0" y="17"/>
                </a:cxn>
              </a:cxnLst>
              <a:rect l="0" t="0" r="r" b="b"/>
              <a:pathLst>
                <a:path w="118" h="43">
                  <a:moveTo>
                    <a:pt x="0" y="17"/>
                  </a:moveTo>
                  <a:lnTo>
                    <a:pt x="9" y="17"/>
                  </a:lnTo>
                  <a:lnTo>
                    <a:pt x="9" y="0"/>
                  </a:lnTo>
                  <a:lnTo>
                    <a:pt x="30" y="0"/>
                  </a:lnTo>
                  <a:lnTo>
                    <a:pt x="106" y="28"/>
                  </a:lnTo>
                  <a:lnTo>
                    <a:pt x="118" y="43"/>
                  </a:lnTo>
                  <a:lnTo>
                    <a:pt x="54" y="4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5" name="Freeform 409"/>
            <p:cNvSpPr>
              <a:spLocks/>
            </p:cNvSpPr>
            <p:nvPr/>
          </p:nvSpPr>
          <p:spPr bwMode="auto">
            <a:xfrm>
              <a:off x="5101091" y="1848649"/>
              <a:ext cx="247831" cy="157353"/>
            </a:xfrm>
            <a:custGeom>
              <a:avLst/>
              <a:gdLst/>
              <a:ahLst/>
              <a:cxnLst>
                <a:cxn ang="0">
                  <a:pos x="12" y="105"/>
                </a:cxn>
                <a:cxn ang="0">
                  <a:pos x="0" y="91"/>
                </a:cxn>
                <a:cxn ang="0">
                  <a:pos x="21" y="76"/>
                </a:cxn>
                <a:cxn ang="0">
                  <a:pos x="12" y="76"/>
                </a:cxn>
                <a:cxn ang="0">
                  <a:pos x="37" y="65"/>
                </a:cxn>
                <a:cxn ang="0">
                  <a:pos x="21" y="50"/>
                </a:cxn>
                <a:cxn ang="0">
                  <a:pos x="37" y="50"/>
                </a:cxn>
                <a:cxn ang="0">
                  <a:pos x="37" y="28"/>
                </a:cxn>
                <a:cxn ang="0">
                  <a:pos x="88" y="14"/>
                </a:cxn>
                <a:cxn ang="0">
                  <a:pos x="143" y="0"/>
                </a:cxn>
                <a:cxn ang="0">
                  <a:pos x="165" y="0"/>
                </a:cxn>
                <a:cxn ang="0">
                  <a:pos x="177" y="0"/>
                </a:cxn>
                <a:cxn ang="0">
                  <a:pos x="189" y="14"/>
                </a:cxn>
                <a:cxn ang="0">
                  <a:pos x="98" y="28"/>
                </a:cxn>
                <a:cxn ang="0">
                  <a:pos x="58" y="76"/>
                </a:cxn>
                <a:cxn ang="0">
                  <a:pos x="67" y="105"/>
                </a:cxn>
                <a:cxn ang="0">
                  <a:pos x="88" y="120"/>
                </a:cxn>
                <a:cxn ang="0">
                  <a:pos x="46" y="120"/>
                </a:cxn>
                <a:cxn ang="0">
                  <a:pos x="12" y="105"/>
                </a:cxn>
              </a:cxnLst>
              <a:rect l="0" t="0" r="r" b="b"/>
              <a:pathLst>
                <a:path w="189" h="120">
                  <a:moveTo>
                    <a:pt x="12" y="105"/>
                  </a:moveTo>
                  <a:lnTo>
                    <a:pt x="0" y="91"/>
                  </a:lnTo>
                  <a:lnTo>
                    <a:pt x="21" y="76"/>
                  </a:lnTo>
                  <a:lnTo>
                    <a:pt x="12" y="76"/>
                  </a:lnTo>
                  <a:lnTo>
                    <a:pt x="37" y="65"/>
                  </a:lnTo>
                  <a:lnTo>
                    <a:pt x="21" y="50"/>
                  </a:lnTo>
                  <a:lnTo>
                    <a:pt x="37" y="50"/>
                  </a:lnTo>
                  <a:lnTo>
                    <a:pt x="37" y="28"/>
                  </a:lnTo>
                  <a:lnTo>
                    <a:pt x="88" y="14"/>
                  </a:lnTo>
                  <a:lnTo>
                    <a:pt x="143" y="0"/>
                  </a:lnTo>
                  <a:lnTo>
                    <a:pt x="165" y="0"/>
                  </a:lnTo>
                  <a:lnTo>
                    <a:pt x="177" y="0"/>
                  </a:lnTo>
                  <a:lnTo>
                    <a:pt x="189" y="14"/>
                  </a:lnTo>
                  <a:lnTo>
                    <a:pt x="98" y="28"/>
                  </a:lnTo>
                  <a:lnTo>
                    <a:pt x="58" y="76"/>
                  </a:lnTo>
                  <a:lnTo>
                    <a:pt x="67" y="105"/>
                  </a:lnTo>
                  <a:lnTo>
                    <a:pt x="88" y="120"/>
                  </a:lnTo>
                  <a:lnTo>
                    <a:pt x="46" y="120"/>
                  </a:lnTo>
                  <a:lnTo>
                    <a:pt x="12" y="10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6" name="Freeform 411"/>
            <p:cNvSpPr>
              <a:spLocks/>
            </p:cNvSpPr>
            <p:nvPr/>
          </p:nvSpPr>
          <p:spPr bwMode="auto">
            <a:xfrm>
              <a:off x="5101091" y="1745059"/>
              <a:ext cx="116704" cy="3802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76" y="0"/>
                </a:cxn>
                <a:cxn ang="0">
                  <a:pos x="89" y="0"/>
                </a:cxn>
                <a:cxn ang="0">
                  <a:pos x="58" y="0"/>
                </a:cxn>
                <a:cxn ang="0">
                  <a:pos x="67" y="29"/>
                </a:cxn>
                <a:cxn ang="0">
                  <a:pos x="58" y="29"/>
                </a:cxn>
                <a:cxn ang="0">
                  <a:pos x="0" y="29"/>
                </a:cxn>
              </a:cxnLst>
              <a:rect l="0" t="0" r="r" b="b"/>
              <a:pathLst>
                <a:path w="89" h="29">
                  <a:moveTo>
                    <a:pt x="0" y="29"/>
                  </a:moveTo>
                  <a:lnTo>
                    <a:pt x="76" y="0"/>
                  </a:lnTo>
                  <a:lnTo>
                    <a:pt x="89" y="0"/>
                  </a:lnTo>
                  <a:lnTo>
                    <a:pt x="58" y="0"/>
                  </a:lnTo>
                  <a:lnTo>
                    <a:pt x="67" y="29"/>
                  </a:lnTo>
                  <a:lnTo>
                    <a:pt x="58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7" name="Freeform 413"/>
            <p:cNvSpPr>
              <a:spLocks/>
            </p:cNvSpPr>
            <p:nvPr/>
          </p:nvSpPr>
          <p:spPr bwMode="auto">
            <a:xfrm>
              <a:off x="5061753" y="1730635"/>
              <a:ext cx="68186" cy="3802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1" y="29"/>
                </a:cxn>
                <a:cxn ang="0">
                  <a:pos x="42" y="0"/>
                </a:cxn>
                <a:cxn ang="0">
                  <a:pos x="42" y="29"/>
                </a:cxn>
                <a:cxn ang="0">
                  <a:pos x="52" y="29"/>
                </a:cxn>
                <a:cxn ang="0">
                  <a:pos x="0" y="29"/>
                </a:cxn>
              </a:cxnLst>
              <a:rect l="0" t="0" r="r" b="b"/>
              <a:pathLst>
                <a:path w="52" h="29">
                  <a:moveTo>
                    <a:pt x="0" y="29"/>
                  </a:moveTo>
                  <a:lnTo>
                    <a:pt x="21" y="29"/>
                  </a:lnTo>
                  <a:lnTo>
                    <a:pt x="42" y="0"/>
                  </a:lnTo>
                  <a:lnTo>
                    <a:pt x="42" y="29"/>
                  </a:lnTo>
                  <a:lnTo>
                    <a:pt x="52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8" name="Freeform 415"/>
            <p:cNvSpPr>
              <a:spLocks/>
            </p:cNvSpPr>
            <p:nvPr/>
          </p:nvSpPr>
          <p:spPr bwMode="auto">
            <a:xfrm>
              <a:off x="4917513" y="1745059"/>
              <a:ext cx="98346" cy="3802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0"/>
                </a:cxn>
                <a:cxn ang="0">
                  <a:pos x="75" y="29"/>
                </a:cxn>
                <a:cxn ang="0">
                  <a:pos x="63" y="29"/>
                </a:cxn>
                <a:cxn ang="0">
                  <a:pos x="54" y="29"/>
                </a:cxn>
                <a:cxn ang="0">
                  <a:pos x="0" y="29"/>
                </a:cxn>
              </a:cxnLst>
              <a:rect l="0" t="0" r="r" b="b"/>
              <a:pathLst>
                <a:path w="75" h="29">
                  <a:moveTo>
                    <a:pt x="0" y="29"/>
                  </a:moveTo>
                  <a:lnTo>
                    <a:pt x="29" y="0"/>
                  </a:lnTo>
                  <a:lnTo>
                    <a:pt x="75" y="29"/>
                  </a:lnTo>
                  <a:lnTo>
                    <a:pt x="63" y="29"/>
                  </a:lnTo>
                  <a:lnTo>
                    <a:pt x="54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9" name="Freeform 441"/>
            <p:cNvSpPr>
              <a:spLocks/>
            </p:cNvSpPr>
            <p:nvPr/>
          </p:nvSpPr>
          <p:spPr bwMode="auto">
            <a:xfrm>
              <a:off x="6459570" y="4014869"/>
              <a:ext cx="257010" cy="3710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1"/>
                </a:cxn>
                <a:cxn ang="0">
                  <a:pos x="101" y="90"/>
                </a:cxn>
                <a:cxn ang="0">
                  <a:pos x="110" y="90"/>
                </a:cxn>
                <a:cxn ang="0">
                  <a:pos x="141" y="115"/>
                </a:cxn>
                <a:cxn ang="0">
                  <a:pos x="141" y="127"/>
                </a:cxn>
                <a:cxn ang="0">
                  <a:pos x="153" y="144"/>
                </a:cxn>
                <a:cxn ang="0">
                  <a:pos x="141" y="155"/>
                </a:cxn>
                <a:cxn ang="0">
                  <a:pos x="153" y="167"/>
                </a:cxn>
                <a:cxn ang="0">
                  <a:pos x="165" y="167"/>
                </a:cxn>
                <a:cxn ang="0">
                  <a:pos x="178" y="192"/>
                </a:cxn>
                <a:cxn ang="0">
                  <a:pos x="187" y="192"/>
                </a:cxn>
                <a:cxn ang="0">
                  <a:pos x="196" y="217"/>
                </a:cxn>
                <a:cxn ang="0">
                  <a:pos x="187" y="283"/>
                </a:cxn>
                <a:cxn ang="0">
                  <a:pos x="178" y="271"/>
                </a:cxn>
                <a:cxn ang="0">
                  <a:pos x="165" y="283"/>
                </a:cxn>
                <a:cxn ang="0">
                  <a:pos x="165" y="271"/>
                </a:cxn>
                <a:cxn ang="0">
                  <a:pos x="110" y="217"/>
                </a:cxn>
                <a:cxn ang="0">
                  <a:pos x="101" y="192"/>
                </a:cxn>
                <a:cxn ang="0">
                  <a:pos x="86" y="155"/>
                </a:cxn>
                <a:cxn ang="0">
                  <a:pos x="64" y="127"/>
                </a:cxn>
                <a:cxn ang="0">
                  <a:pos x="64" y="90"/>
                </a:cxn>
                <a:cxn ang="0">
                  <a:pos x="43" y="76"/>
                </a:cxn>
                <a:cxn ang="0">
                  <a:pos x="21" y="54"/>
                </a:cxn>
                <a:cxn ang="0">
                  <a:pos x="0" y="25"/>
                </a:cxn>
                <a:cxn ang="0">
                  <a:pos x="0" y="0"/>
                </a:cxn>
              </a:cxnLst>
              <a:rect l="0" t="0" r="r" b="b"/>
              <a:pathLst>
                <a:path w="196" h="283">
                  <a:moveTo>
                    <a:pt x="0" y="0"/>
                  </a:moveTo>
                  <a:lnTo>
                    <a:pt x="34" y="11"/>
                  </a:lnTo>
                  <a:lnTo>
                    <a:pt x="101" y="90"/>
                  </a:lnTo>
                  <a:lnTo>
                    <a:pt x="110" y="90"/>
                  </a:lnTo>
                  <a:lnTo>
                    <a:pt x="141" y="115"/>
                  </a:lnTo>
                  <a:lnTo>
                    <a:pt x="141" y="127"/>
                  </a:lnTo>
                  <a:lnTo>
                    <a:pt x="153" y="144"/>
                  </a:lnTo>
                  <a:lnTo>
                    <a:pt x="141" y="155"/>
                  </a:lnTo>
                  <a:lnTo>
                    <a:pt x="153" y="167"/>
                  </a:lnTo>
                  <a:lnTo>
                    <a:pt x="165" y="167"/>
                  </a:lnTo>
                  <a:lnTo>
                    <a:pt x="178" y="192"/>
                  </a:lnTo>
                  <a:lnTo>
                    <a:pt x="187" y="192"/>
                  </a:lnTo>
                  <a:lnTo>
                    <a:pt x="196" y="217"/>
                  </a:lnTo>
                  <a:lnTo>
                    <a:pt x="187" y="283"/>
                  </a:lnTo>
                  <a:lnTo>
                    <a:pt x="178" y="271"/>
                  </a:lnTo>
                  <a:lnTo>
                    <a:pt x="165" y="283"/>
                  </a:lnTo>
                  <a:lnTo>
                    <a:pt x="165" y="271"/>
                  </a:lnTo>
                  <a:lnTo>
                    <a:pt x="110" y="217"/>
                  </a:lnTo>
                  <a:lnTo>
                    <a:pt x="101" y="192"/>
                  </a:lnTo>
                  <a:lnTo>
                    <a:pt x="86" y="155"/>
                  </a:lnTo>
                  <a:lnTo>
                    <a:pt x="64" y="127"/>
                  </a:lnTo>
                  <a:lnTo>
                    <a:pt x="64" y="90"/>
                  </a:lnTo>
                  <a:lnTo>
                    <a:pt x="43" y="76"/>
                  </a:lnTo>
                  <a:lnTo>
                    <a:pt x="21" y="54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0" name="Freeform 443"/>
            <p:cNvSpPr>
              <a:spLocks/>
            </p:cNvSpPr>
            <p:nvPr/>
          </p:nvSpPr>
          <p:spPr bwMode="auto">
            <a:xfrm>
              <a:off x="6694291" y="4387270"/>
              <a:ext cx="211115" cy="826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7" y="0"/>
                </a:cxn>
                <a:cxn ang="0">
                  <a:pos x="39" y="0"/>
                </a:cxn>
                <a:cxn ang="0">
                  <a:pos x="63" y="28"/>
                </a:cxn>
                <a:cxn ang="0">
                  <a:pos x="93" y="28"/>
                </a:cxn>
                <a:cxn ang="0">
                  <a:pos x="93" y="11"/>
                </a:cxn>
                <a:cxn ang="0">
                  <a:pos x="131" y="28"/>
                </a:cxn>
                <a:cxn ang="0">
                  <a:pos x="140" y="39"/>
                </a:cxn>
                <a:cxn ang="0">
                  <a:pos x="161" y="39"/>
                </a:cxn>
                <a:cxn ang="0">
                  <a:pos x="161" y="63"/>
                </a:cxn>
                <a:cxn ang="0">
                  <a:pos x="140" y="53"/>
                </a:cxn>
                <a:cxn ang="0">
                  <a:pos x="131" y="63"/>
                </a:cxn>
                <a:cxn ang="0">
                  <a:pos x="73" y="39"/>
                </a:cxn>
                <a:cxn ang="0">
                  <a:pos x="54" y="39"/>
                </a:cxn>
                <a:cxn ang="0">
                  <a:pos x="0" y="11"/>
                </a:cxn>
              </a:cxnLst>
              <a:rect l="0" t="0" r="r" b="b"/>
              <a:pathLst>
                <a:path w="161" h="63">
                  <a:moveTo>
                    <a:pt x="0" y="11"/>
                  </a:moveTo>
                  <a:lnTo>
                    <a:pt x="17" y="0"/>
                  </a:lnTo>
                  <a:lnTo>
                    <a:pt x="39" y="0"/>
                  </a:lnTo>
                  <a:lnTo>
                    <a:pt x="63" y="28"/>
                  </a:lnTo>
                  <a:lnTo>
                    <a:pt x="93" y="28"/>
                  </a:lnTo>
                  <a:lnTo>
                    <a:pt x="93" y="11"/>
                  </a:lnTo>
                  <a:lnTo>
                    <a:pt x="131" y="28"/>
                  </a:lnTo>
                  <a:lnTo>
                    <a:pt x="140" y="39"/>
                  </a:lnTo>
                  <a:lnTo>
                    <a:pt x="161" y="39"/>
                  </a:lnTo>
                  <a:lnTo>
                    <a:pt x="161" y="63"/>
                  </a:lnTo>
                  <a:lnTo>
                    <a:pt x="140" y="53"/>
                  </a:lnTo>
                  <a:lnTo>
                    <a:pt x="131" y="63"/>
                  </a:lnTo>
                  <a:lnTo>
                    <a:pt x="73" y="39"/>
                  </a:lnTo>
                  <a:lnTo>
                    <a:pt x="54" y="39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1" name="Freeform 444"/>
            <p:cNvSpPr>
              <a:spLocks/>
            </p:cNvSpPr>
            <p:nvPr/>
          </p:nvSpPr>
          <p:spPr bwMode="auto">
            <a:xfrm>
              <a:off x="6694291" y="4387270"/>
              <a:ext cx="211115" cy="826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7" y="0"/>
                </a:cxn>
                <a:cxn ang="0">
                  <a:pos x="39" y="0"/>
                </a:cxn>
                <a:cxn ang="0">
                  <a:pos x="63" y="28"/>
                </a:cxn>
                <a:cxn ang="0">
                  <a:pos x="93" y="28"/>
                </a:cxn>
                <a:cxn ang="0">
                  <a:pos x="93" y="11"/>
                </a:cxn>
                <a:cxn ang="0">
                  <a:pos x="131" y="28"/>
                </a:cxn>
                <a:cxn ang="0">
                  <a:pos x="140" y="39"/>
                </a:cxn>
                <a:cxn ang="0">
                  <a:pos x="161" y="39"/>
                </a:cxn>
                <a:cxn ang="0">
                  <a:pos x="161" y="63"/>
                </a:cxn>
                <a:cxn ang="0">
                  <a:pos x="140" y="53"/>
                </a:cxn>
                <a:cxn ang="0">
                  <a:pos x="131" y="63"/>
                </a:cxn>
                <a:cxn ang="0">
                  <a:pos x="73" y="39"/>
                </a:cxn>
                <a:cxn ang="0">
                  <a:pos x="54" y="39"/>
                </a:cxn>
                <a:cxn ang="0">
                  <a:pos x="0" y="11"/>
                </a:cxn>
              </a:cxnLst>
              <a:rect l="0" t="0" r="r" b="b"/>
              <a:pathLst>
                <a:path w="161" h="63">
                  <a:moveTo>
                    <a:pt x="0" y="11"/>
                  </a:moveTo>
                  <a:lnTo>
                    <a:pt x="17" y="0"/>
                  </a:lnTo>
                  <a:lnTo>
                    <a:pt x="39" y="0"/>
                  </a:lnTo>
                  <a:lnTo>
                    <a:pt x="63" y="28"/>
                  </a:lnTo>
                  <a:lnTo>
                    <a:pt x="93" y="28"/>
                  </a:lnTo>
                  <a:lnTo>
                    <a:pt x="93" y="11"/>
                  </a:lnTo>
                  <a:lnTo>
                    <a:pt x="131" y="28"/>
                  </a:lnTo>
                  <a:lnTo>
                    <a:pt x="140" y="39"/>
                  </a:lnTo>
                  <a:lnTo>
                    <a:pt x="161" y="39"/>
                  </a:lnTo>
                  <a:lnTo>
                    <a:pt x="161" y="63"/>
                  </a:lnTo>
                  <a:lnTo>
                    <a:pt x="140" y="53"/>
                  </a:lnTo>
                  <a:lnTo>
                    <a:pt x="131" y="63"/>
                  </a:lnTo>
                  <a:lnTo>
                    <a:pt x="73" y="39"/>
                  </a:lnTo>
                  <a:lnTo>
                    <a:pt x="54" y="39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2" name="Freeform 445"/>
            <p:cNvSpPr>
              <a:spLocks/>
            </p:cNvSpPr>
            <p:nvPr/>
          </p:nvSpPr>
          <p:spPr bwMode="auto">
            <a:xfrm>
              <a:off x="6949989" y="4458079"/>
              <a:ext cx="187512" cy="393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30" y="13"/>
                </a:cxn>
                <a:cxn ang="0">
                  <a:pos x="30" y="0"/>
                </a:cxn>
                <a:cxn ang="0">
                  <a:pos x="67" y="13"/>
                </a:cxn>
                <a:cxn ang="0">
                  <a:pos x="76" y="0"/>
                </a:cxn>
                <a:cxn ang="0">
                  <a:pos x="106" y="13"/>
                </a:cxn>
                <a:cxn ang="0">
                  <a:pos x="119" y="0"/>
                </a:cxn>
                <a:cxn ang="0">
                  <a:pos x="143" y="13"/>
                </a:cxn>
                <a:cxn ang="0">
                  <a:pos x="106" y="30"/>
                </a:cxn>
                <a:cxn ang="0">
                  <a:pos x="67" y="13"/>
                </a:cxn>
                <a:cxn ang="0">
                  <a:pos x="20" y="30"/>
                </a:cxn>
                <a:cxn ang="0">
                  <a:pos x="0" y="30"/>
                </a:cxn>
              </a:cxnLst>
              <a:rect l="0" t="0" r="r" b="b"/>
              <a:pathLst>
                <a:path w="143" h="30">
                  <a:moveTo>
                    <a:pt x="0" y="30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30" y="13"/>
                  </a:lnTo>
                  <a:lnTo>
                    <a:pt x="30" y="0"/>
                  </a:lnTo>
                  <a:lnTo>
                    <a:pt x="67" y="13"/>
                  </a:lnTo>
                  <a:lnTo>
                    <a:pt x="76" y="0"/>
                  </a:lnTo>
                  <a:lnTo>
                    <a:pt x="106" y="13"/>
                  </a:lnTo>
                  <a:lnTo>
                    <a:pt x="119" y="0"/>
                  </a:lnTo>
                  <a:lnTo>
                    <a:pt x="143" y="13"/>
                  </a:lnTo>
                  <a:lnTo>
                    <a:pt x="106" y="30"/>
                  </a:lnTo>
                  <a:lnTo>
                    <a:pt x="67" y="13"/>
                  </a:lnTo>
                  <a:lnTo>
                    <a:pt x="2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3" name="Freeform 446"/>
            <p:cNvSpPr>
              <a:spLocks/>
            </p:cNvSpPr>
            <p:nvPr/>
          </p:nvSpPr>
          <p:spPr bwMode="auto">
            <a:xfrm>
              <a:off x="6949984" y="4458079"/>
              <a:ext cx="187512" cy="393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3"/>
                </a:cxn>
                <a:cxn ang="0">
                  <a:pos x="12" y="0"/>
                </a:cxn>
                <a:cxn ang="0">
                  <a:pos x="30" y="13"/>
                </a:cxn>
                <a:cxn ang="0">
                  <a:pos x="30" y="0"/>
                </a:cxn>
                <a:cxn ang="0">
                  <a:pos x="67" y="13"/>
                </a:cxn>
                <a:cxn ang="0">
                  <a:pos x="76" y="0"/>
                </a:cxn>
                <a:cxn ang="0">
                  <a:pos x="106" y="13"/>
                </a:cxn>
                <a:cxn ang="0">
                  <a:pos x="119" y="0"/>
                </a:cxn>
                <a:cxn ang="0">
                  <a:pos x="143" y="13"/>
                </a:cxn>
                <a:cxn ang="0">
                  <a:pos x="106" y="30"/>
                </a:cxn>
                <a:cxn ang="0">
                  <a:pos x="67" y="13"/>
                </a:cxn>
                <a:cxn ang="0">
                  <a:pos x="20" y="30"/>
                </a:cxn>
                <a:cxn ang="0">
                  <a:pos x="0" y="30"/>
                </a:cxn>
              </a:cxnLst>
              <a:rect l="0" t="0" r="r" b="b"/>
              <a:pathLst>
                <a:path w="143" h="30">
                  <a:moveTo>
                    <a:pt x="0" y="30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30" y="13"/>
                  </a:lnTo>
                  <a:lnTo>
                    <a:pt x="30" y="0"/>
                  </a:lnTo>
                  <a:lnTo>
                    <a:pt x="67" y="13"/>
                  </a:lnTo>
                  <a:lnTo>
                    <a:pt x="76" y="0"/>
                  </a:lnTo>
                  <a:lnTo>
                    <a:pt x="106" y="13"/>
                  </a:lnTo>
                  <a:lnTo>
                    <a:pt x="119" y="0"/>
                  </a:lnTo>
                  <a:lnTo>
                    <a:pt x="143" y="13"/>
                  </a:lnTo>
                  <a:lnTo>
                    <a:pt x="106" y="30"/>
                  </a:lnTo>
                  <a:lnTo>
                    <a:pt x="67" y="13"/>
                  </a:lnTo>
                  <a:lnTo>
                    <a:pt x="2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4" name="Freeform 447"/>
            <p:cNvSpPr>
              <a:spLocks/>
            </p:cNvSpPr>
            <p:nvPr/>
          </p:nvSpPr>
          <p:spPr bwMode="auto">
            <a:xfrm>
              <a:off x="7019481" y="4505285"/>
              <a:ext cx="45895" cy="39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35" y="30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35" h="30">
                  <a:moveTo>
                    <a:pt x="0" y="0"/>
                  </a:moveTo>
                  <a:lnTo>
                    <a:pt x="15" y="0"/>
                  </a:lnTo>
                  <a:lnTo>
                    <a:pt x="35" y="30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5" name="Freeform 448"/>
            <p:cNvSpPr>
              <a:spLocks/>
            </p:cNvSpPr>
            <p:nvPr/>
          </p:nvSpPr>
          <p:spPr bwMode="auto">
            <a:xfrm>
              <a:off x="7019481" y="4505285"/>
              <a:ext cx="45895" cy="39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35" y="30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35" h="30">
                  <a:moveTo>
                    <a:pt x="0" y="0"/>
                  </a:moveTo>
                  <a:lnTo>
                    <a:pt x="15" y="0"/>
                  </a:lnTo>
                  <a:lnTo>
                    <a:pt x="35" y="30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6" name="Freeform 449"/>
            <p:cNvSpPr>
              <a:spLocks/>
            </p:cNvSpPr>
            <p:nvPr/>
          </p:nvSpPr>
          <p:spPr bwMode="auto">
            <a:xfrm>
              <a:off x="7019481" y="4149931"/>
              <a:ext cx="159974" cy="236029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4" y="53"/>
                </a:cxn>
                <a:cxn ang="0">
                  <a:pos x="24" y="14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76" y="14"/>
                </a:cxn>
                <a:cxn ang="0">
                  <a:pos x="100" y="14"/>
                </a:cxn>
                <a:cxn ang="0">
                  <a:pos x="112" y="0"/>
                </a:cxn>
                <a:cxn ang="0">
                  <a:pos x="122" y="0"/>
                </a:cxn>
                <a:cxn ang="0">
                  <a:pos x="112" y="24"/>
                </a:cxn>
                <a:cxn ang="0">
                  <a:pos x="91" y="24"/>
                </a:cxn>
                <a:cxn ang="0">
                  <a:pos x="36" y="24"/>
                </a:cxn>
                <a:cxn ang="0">
                  <a:pos x="24" y="43"/>
                </a:cxn>
                <a:cxn ang="0">
                  <a:pos x="24" y="53"/>
                </a:cxn>
                <a:cxn ang="0">
                  <a:pos x="36" y="64"/>
                </a:cxn>
                <a:cxn ang="0">
                  <a:pos x="76" y="53"/>
                </a:cxn>
                <a:cxn ang="0">
                  <a:pos x="91" y="64"/>
                </a:cxn>
                <a:cxn ang="0">
                  <a:pos x="76" y="64"/>
                </a:cxn>
                <a:cxn ang="0">
                  <a:pos x="54" y="79"/>
                </a:cxn>
                <a:cxn ang="0">
                  <a:pos x="67" y="115"/>
                </a:cxn>
                <a:cxn ang="0">
                  <a:pos x="54" y="115"/>
                </a:cxn>
                <a:cxn ang="0">
                  <a:pos x="76" y="154"/>
                </a:cxn>
                <a:cxn ang="0">
                  <a:pos x="76" y="168"/>
                </a:cxn>
                <a:cxn ang="0">
                  <a:pos x="67" y="180"/>
                </a:cxn>
                <a:cxn ang="0">
                  <a:pos x="67" y="168"/>
                </a:cxn>
                <a:cxn ang="0">
                  <a:pos x="67" y="154"/>
                </a:cxn>
                <a:cxn ang="0">
                  <a:pos x="54" y="154"/>
                </a:cxn>
                <a:cxn ang="0">
                  <a:pos x="54" y="144"/>
                </a:cxn>
                <a:cxn ang="0">
                  <a:pos x="36" y="115"/>
                </a:cxn>
                <a:cxn ang="0">
                  <a:pos x="45" y="103"/>
                </a:cxn>
                <a:cxn ang="0">
                  <a:pos x="36" y="103"/>
                </a:cxn>
                <a:cxn ang="0">
                  <a:pos x="24" y="115"/>
                </a:cxn>
                <a:cxn ang="0">
                  <a:pos x="24" y="168"/>
                </a:cxn>
                <a:cxn ang="0">
                  <a:pos x="15" y="168"/>
                </a:cxn>
                <a:cxn ang="0">
                  <a:pos x="15" y="129"/>
                </a:cxn>
                <a:cxn ang="0">
                  <a:pos x="15" y="115"/>
                </a:cxn>
                <a:cxn ang="0">
                  <a:pos x="0" y="115"/>
                </a:cxn>
                <a:cxn ang="0">
                  <a:pos x="0" y="103"/>
                </a:cxn>
              </a:cxnLst>
              <a:rect l="0" t="0" r="r" b="b"/>
              <a:pathLst>
                <a:path w="122" h="180">
                  <a:moveTo>
                    <a:pt x="0" y="103"/>
                  </a:moveTo>
                  <a:lnTo>
                    <a:pt x="24" y="53"/>
                  </a:lnTo>
                  <a:lnTo>
                    <a:pt x="24" y="14"/>
                  </a:lnTo>
                  <a:lnTo>
                    <a:pt x="36" y="14"/>
                  </a:lnTo>
                  <a:lnTo>
                    <a:pt x="45" y="0"/>
                  </a:lnTo>
                  <a:lnTo>
                    <a:pt x="76" y="14"/>
                  </a:lnTo>
                  <a:lnTo>
                    <a:pt x="100" y="14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12" y="24"/>
                  </a:lnTo>
                  <a:lnTo>
                    <a:pt x="91" y="24"/>
                  </a:lnTo>
                  <a:lnTo>
                    <a:pt x="36" y="24"/>
                  </a:lnTo>
                  <a:lnTo>
                    <a:pt x="24" y="43"/>
                  </a:lnTo>
                  <a:lnTo>
                    <a:pt x="24" y="53"/>
                  </a:lnTo>
                  <a:lnTo>
                    <a:pt x="36" y="64"/>
                  </a:lnTo>
                  <a:lnTo>
                    <a:pt x="76" y="53"/>
                  </a:lnTo>
                  <a:lnTo>
                    <a:pt x="91" y="64"/>
                  </a:lnTo>
                  <a:lnTo>
                    <a:pt x="76" y="64"/>
                  </a:lnTo>
                  <a:lnTo>
                    <a:pt x="54" y="79"/>
                  </a:lnTo>
                  <a:lnTo>
                    <a:pt x="67" y="115"/>
                  </a:lnTo>
                  <a:lnTo>
                    <a:pt x="54" y="115"/>
                  </a:lnTo>
                  <a:lnTo>
                    <a:pt x="76" y="154"/>
                  </a:lnTo>
                  <a:lnTo>
                    <a:pt x="76" y="168"/>
                  </a:lnTo>
                  <a:lnTo>
                    <a:pt x="67" y="180"/>
                  </a:lnTo>
                  <a:lnTo>
                    <a:pt x="67" y="168"/>
                  </a:lnTo>
                  <a:lnTo>
                    <a:pt x="67" y="154"/>
                  </a:lnTo>
                  <a:lnTo>
                    <a:pt x="54" y="154"/>
                  </a:lnTo>
                  <a:lnTo>
                    <a:pt x="54" y="144"/>
                  </a:lnTo>
                  <a:lnTo>
                    <a:pt x="36" y="115"/>
                  </a:lnTo>
                  <a:lnTo>
                    <a:pt x="45" y="103"/>
                  </a:lnTo>
                  <a:lnTo>
                    <a:pt x="36" y="103"/>
                  </a:lnTo>
                  <a:lnTo>
                    <a:pt x="24" y="115"/>
                  </a:lnTo>
                  <a:lnTo>
                    <a:pt x="24" y="168"/>
                  </a:lnTo>
                  <a:lnTo>
                    <a:pt x="15" y="168"/>
                  </a:lnTo>
                  <a:lnTo>
                    <a:pt x="15" y="129"/>
                  </a:lnTo>
                  <a:lnTo>
                    <a:pt x="15" y="115"/>
                  </a:lnTo>
                  <a:lnTo>
                    <a:pt x="0" y="115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7" name="Freeform 450"/>
            <p:cNvSpPr>
              <a:spLocks/>
            </p:cNvSpPr>
            <p:nvPr/>
          </p:nvSpPr>
          <p:spPr bwMode="auto">
            <a:xfrm>
              <a:off x="7019481" y="4149931"/>
              <a:ext cx="159974" cy="236029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4" y="53"/>
                </a:cxn>
                <a:cxn ang="0">
                  <a:pos x="24" y="14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76" y="14"/>
                </a:cxn>
                <a:cxn ang="0">
                  <a:pos x="100" y="14"/>
                </a:cxn>
                <a:cxn ang="0">
                  <a:pos x="112" y="0"/>
                </a:cxn>
                <a:cxn ang="0">
                  <a:pos x="122" y="0"/>
                </a:cxn>
                <a:cxn ang="0">
                  <a:pos x="112" y="24"/>
                </a:cxn>
                <a:cxn ang="0">
                  <a:pos x="91" y="24"/>
                </a:cxn>
                <a:cxn ang="0">
                  <a:pos x="36" y="24"/>
                </a:cxn>
                <a:cxn ang="0">
                  <a:pos x="24" y="43"/>
                </a:cxn>
                <a:cxn ang="0">
                  <a:pos x="24" y="53"/>
                </a:cxn>
                <a:cxn ang="0">
                  <a:pos x="36" y="64"/>
                </a:cxn>
                <a:cxn ang="0">
                  <a:pos x="76" y="53"/>
                </a:cxn>
                <a:cxn ang="0">
                  <a:pos x="91" y="64"/>
                </a:cxn>
                <a:cxn ang="0">
                  <a:pos x="76" y="64"/>
                </a:cxn>
                <a:cxn ang="0">
                  <a:pos x="54" y="79"/>
                </a:cxn>
                <a:cxn ang="0">
                  <a:pos x="67" y="115"/>
                </a:cxn>
                <a:cxn ang="0">
                  <a:pos x="54" y="115"/>
                </a:cxn>
                <a:cxn ang="0">
                  <a:pos x="76" y="154"/>
                </a:cxn>
                <a:cxn ang="0">
                  <a:pos x="76" y="168"/>
                </a:cxn>
                <a:cxn ang="0">
                  <a:pos x="67" y="180"/>
                </a:cxn>
                <a:cxn ang="0">
                  <a:pos x="67" y="168"/>
                </a:cxn>
                <a:cxn ang="0">
                  <a:pos x="67" y="154"/>
                </a:cxn>
                <a:cxn ang="0">
                  <a:pos x="54" y="154"/>
                </a:cxn>
                <a:cxn ang="0">
                  <a:pos x="54" y="144"/>
                </a:cxn>
                <a:cxn ang="0">
                  <a:pos x="36" y="115"/>
                </a:cxn>
                <a:cxn ang="0">
                  <a:pos x="45" y="103"/>
                </a:cxn>
                <a:cxn ang="0">
                  <a:pos x="36" y="103"/>
                </a:cxn>
                <a:cxn ang="0">
                  <a:pos x="24" y="115"/>
                </a:cxn>
                <a:cxn ang="0">
                  <a:pos x="24" y="168"/>
                </a:cxn>
                <a:cxn ang="0">
                  <a:pos x="15" y="168"/>
                </a:cxn>
                <a:cxn ang="0">
                  <a:pos x="15" y="129"/>
                </a:cxn>
                <a:cxn ang="0">
                  <a:pos x="15" y="115"/>
                </a:cxn>
                <a:cxn ang="0">
                  <a:pos x="0" y="115"/>
                </a:cxn>
                <a:cxn ang="0">
                  <a:pos x="0" y="103"/>
                </a:cxn>
              </a:cxnLst>
              <a:rect l="0" t="0" r="r" b="b"/>
              <a:pathLst>
                <a:path w="122" h="180">
                  <a:moveTo>
                    <a:pt x="0" y="103"/>
                  </a:moveTo>
                  <a:lnTo>
                    <a:pt x="24" y="53"/>
                  </a:lnTo>
                  <a:lnTo>
                    <a:pt x="24" y="14"/>
                  </a:lnTo>
                  <a:lnTo>
                    <a:pt x="36" y="14"/>
                  </a:lnTo>
                  <a:lnTo>
                    <a:pt x="45" y="0"/>
                  </a:lnTo>
                  <a:lnTo>
                    <a:pt x="76" y="14"/>
                  </a:lnTo>
                  <a:lnTo>
                    <a:pt x="100" y="14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12" y="24"/>
                  </a:lnTo>
                  <a:lnTo>
                    <a:pt x="91" y="24"/>
                  </a:lnTo>
                  <a:lnTo>
                    <a:pt x="36" y="24"/>
                  </a:lnTo>
                  <a:lnTo>
                    <a:pt x="24" y="43"/>
                  </a:lnTo>
                  <a:lnTo>
                    <a:pt x="24" y="53"/>
                  </a:lnTo>
                  <a:lnTo>
                    <a:pt x="36" y="64"/>
                  </a:lnTo>
                  <a:lnTo>
                    <a:pt x="76" y="53"/>
                  </a:lnTo>
                  <a:lnTo>
                    <a:pt x="91" y="64"/>
                  </a:lnTo>
                  <a:lnTo>
                    <a:pt x="76" y="64"/>
                  </a:lnTo>
                  <a:lnTo>
                    <a:pt x="54" y="79"/>
                  </a:lnTo>
                  <a:lnTo>
                    <a:pt x="67" y="115"/>
                  </a:lnTo>
                  <a:lnTo>
                    <a:pt x="54" y="115"/>
                  </a:lnTo>
                  <a:lnTo>
                    <a:pt x="76" y="154"/>
                  </a:lnTo>
                  <a:lnTo>
                    <a:pt x="76" y="168"/>
                  </a:lnTo>
                  <a:lnTo>
                    <a:pt x="67" y="180"/>
                  </a:lnTo>
                  <a:lnTo>
                    <a:pt x="67" y="168"/>
                  </a:lnTo>
                  <a:lnTo>
                    <a:pt x="67" y="154"/>
                  </a:lnTo>
                  <a:lnTo>
                    <a:pt x="54" y="154"/>
                  </a:lnTo>
                  <a:lnTo>
                    <a:pt x="54" y="144"/>
                  </a:lnTo>
                  <a:lnTo>
                    <a:pt x="36" y="115"/>
                  </a:lnTo>
                  <a:lnTo>
                    <a:pt x="45" y="103"/>
                  </a:lnTo>
                  <a:lnTo>
                    <a:pt x="36" y="103"/>
                  </a:lnTo>
                  <a:lnTo>
                    <a:pt x="24" y="115"/>
                  </a:lnTo>
                  <a:lnTo>
                    <a:pt x="24" y="168"/>
                  </a:lnTo>
                  <a:lnTo>
                    <a:pt x="15" y="168"/>
                  </a:lnTo>
                  <a:lnTo>
                    <a:pt x="15" y="129"/>
                  </a:lnTo>
                  <a:lnTo>
                    <a:pt x="15" y="115"/>
                  </a:lnTo>
                  <a:lnTo>
                    <a:pt x="0" y="115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8" name="Freeform 451"/>
            <p:cNvSpPr>
              <a:spLocks/>
            </p:cNvSpPr>
            <p:nvPr/>
          </p:nvSpPr>
          <p:spPr bwMode="auto">
            <a:xfrm>
              <a:off x="7222729" y="4134195"/>
              <a:ext cx="44583" cy="99657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2" y="0"/>
                </a:cxn>
                <a:cxn ang="0">
                  <a:pos x="21" y="10"/>
                </a:cxn>
                <a:cxn ang="0">
                  <a:pos x="34" y="10"/>
                </a:cxn>
                <a:cxn ang="0">
                  <a:pos x="34" y="24"/>
                </a:cxn>
                <a:cxn ang="0">
                  <a:pos x="21" y="24"/>
                </a:cxn>
                <a:cxn ang="0">
                  <a:pos x="21" y="35"/>
                </a:cxn>
                <a:cxn ang="0">
                  <a:pos x="12" y="35"/>
                </a:cxn>
                <a:cxn ang="0">
                  <a:pos x="12" y="53"/>
                </a:cxn>
                <a:cxn ang="0">
                  <a:pos x="21" y="76"/>
                </a:cxn>
                <a:cxn ang="0">
                  <a:pos x="12" y="53"/>
                </a:cxn>
                <a:cxn ang="0">
                  <a:pos x="0" y="24"/>
                </a:cxn>
              </a:cxnLst>
              <a:rect l="0" t="0" r="r" b="b"/>
              <a:pathLst>
                <a:path w="34" h="76">
                  <a:moveTo>
                    <a:pt x="0" y="24"/>
                  </a:moveTo>
                  <a:lnTo>
                    <a:pt x="12" y="0"/>
                  </a:lnTo>
                  <a:lnTo>
                    <a:pt x="21" y="10"/>
                  </a:lnTo>
                  <a:lnTo>
                    <a:pt x="34" y="10"/>
                  </a:lnTo>
                  <a:lnTo>
                    <a:pt x="34" y="24"/>
                  </a:lnTo>
                  <a:lnTo>
                    <a:pt x="21" y="24"/>
                  </a:lnTo>
                  <a:lnTo>
                    <a:pt x="21" y="35"/>
                  </a:lnTo>
                  <a:lnTo>
                    <a:pt x="12" y="35"/>
                  </a:lnTo>
                  <a:lnTo>
                    <a:pt x="12" y="53"/>
                  </a:lnTo>
                  <a:lnTo>
                    <a:pt x="21" y="76"/>
                  </a:lnTo>
                  <a:lnTo>
                    <a:pt x="12" y="53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9" name="Freeform 452"/>
            <p:cNvSpPr>
              <a:spLocks/>
            </p:cNvSpPr>
            <p:nvPr/>
          </p:nvSpPr>
          <p:spPr bwMode="auto">
            <a:xfrm>
              <a:off x="7222729" y="4134195"/>
              <a:ext cx="44583" cy="99657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2" y="0"/>
                </a:cxn>
                <a:cxn ang="0">
                  <a:pos x="21" y="10"/>
                </a:cxn>
                <a:cxn ang="0">
                  <a:pos x="34" y="10"/>
                </a:cxn>
                <a:cxn ang="0">
                  <a:pos x="34" y="24"/>
                </a:cxn>
                <a:cxn ang="0">
                  <a:pos x="21" y="24"/>
                </a:cxn>
                <a:cxn ang="0">
                  <a:pos x="21" y="35"/>
                </a:cxn>
                <a:cxn ang="0">
                  <a:pos x="12" y="35"/>
                </a:cxn>
                <a:cxn ang="0">
                  <a:pos x="12" y="53"/>
                </a:cxn>
                <a:cxn ang="0">
                  <a:pos x="21" y="76"/>
                </a:cxn>
                <a:cxn ang="0">
                  <a:pos x="12" y="53"/>
                </a:cxn>
                <a:cxn ang="0">
                  <a:pos x="0" y="24"/>
                </a:cxn>
              </a:cxnLst>
              <a:rect l="0" t="0" r="r" b="b"/>
              <a:pathLst>
                <a:path w="34" h="76">
                  <a:moveTo>
                    <a:pt x="0" y="24"/>
                  </a:moveTo>
                  <a:lnTo>
                    <a:pt x="12" y="0"/>
                  </a:lnTo>
                  <a:lnTo>
                    <a:pt x="21" y="10"/>
                  </a:lnTo>
                  <a:lnTo>
                    <a:pt x="34" y="10"/>
                  </a:lnTo>
                  <a:lnTo>
                    <a:pt x="34" y="24"/>
                  </a:lnTo>
                  <a:lnTo>
                    <a:pt x="21" y="24"/>
                  </a:lnTo>
                  <a:lnTo>
                    <a:pt x="21" y="35"/>
                  </a:lnTo>
                  <a:lnTo>
                    <a:pt x="12" y="35"/>
                  </a:lnTo>
                  <a:lnTo>
                    <a:pt x="12" y="53"/>
                  </a:lnTo>
                  <a:lnTo>
                    <a:pt x="21" y="76"/>
                  </a:lnTo>
                  <a:lnTo>
                    <a:pt x="12" y="53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0" name="Freeform 453"/>
            <p:cNvSpPr>
              <a:spLocks/>
            </p:cNvSpPr>
            <p:nvPr/>
          </p:nvSpPr>
          <p:spPr bwMode="auto">
            <a:xfrm>
              <a:off x="7238464" y="4286302"/>
              <a:ext cx="72120" cy="406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0"/>
                </a:cxn>
                <a:cxn ang="0">
                  <a:pos x="31" y="0"/>
                </a:cxn>
                <a:cxn ang="0">
                  <a:pos x="40" y="13"/>
                </a:cxn>
                <a:cxn ang="0">
                  <a:pos x="55" y="31"/>
                </a:cxn>
                <a:cxn ang="0">
                  <a:pos x="0" y="13"/>
                </a:cxn>
              </a:cxnLst>
              <a:rect l="0" t="0" r="r" b="b"/>
              <a:pathLst>
                <a:path w="55" h="31">
                  <a:moveTo>
                    <a:pt x="0" y="13"/>
                  </a:moveTo>
                  <a:lnTo>
                    <a:pt x="9" y="0"/>
                  </a:lnTo>
                  <a:lnTo>
                    <a:pt x="31" y="0"/>
                  </a:lnTo>
                  <a:lnTo>
                    <a:pt x="40" y="13"/>
                  </a:lnTo>
                  <a:lnTo>
                    <a:pt x="55" y="31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1" name="Freeform 454"/>
            <p:cNvSpPr>
              <a:spLocks/>
            </p:cNvSpPr>
            <p:nvPr/>
          </p:nvSpPr>
          <p:spPr bwMode="auto">
            <a:xfrm>
              <a:off x="7238467" y="4286302"/>
              <a:ext cx="72120" cy="406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0"/>
                </a:cxn>
                <a:cxn ang="0">
                  <a:pos x="31" y="0"/>
                </a:cxn>
                <a:cxn ang="0">
                  <a:pos x="40" y="13"/>
                </a:cxn>
                <a:cxn ang="0">
                  <a:pos x="55" y="31"/>
                </a:cxn>
                <a:cxn ang="0">
                  <a:pos x="0" y="13"/>
                </a:cxn>
              </a:cxnLst>
              <a:rect l="0" t="0" r="r" b="b"/>
              <a:pathLst>
                <a:path w="55" h="31">
                  <a:moveTo>
                    <a:pt x="0" y="13"/>
                  </a:moveTo>
                  <a:lnTo>
                    <a:pt x="9" y="0"/>
                  </a:lnTo>
                  <a:lnTo>
                    <a:pt x="31" y="0"/>
                  </a:lnTo>
                  <a:lnTo>
                    <a:pt x="40" y="13"/>
                  </a:lnTo>
                  <a:lnTo>
                    <a:pt x="55" y="31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2" name="Freeform 455"/>
            <p:cNvSpPr>
              <a:spLocks/>
            </p:cNvSpPr>
            <p:nvPr/>
          </p:nvSpPr>
          <p:spPr bwMode="auto">
            <a:xfrm>
              <a:off x="7019483" y="3607064"/>
              <a:ext cx="119326" cy="17177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5" y="54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28"/>
                </a:cxn>
                <a:cxn ang="0">
                  <a:pos x="45" y="40"/>
                </a:cxn>
                <a:cxn ang="0">
                  <a:pos x="36" y="79"/>
                </a:cxn>
                <a:cxn ang="0">
                  <a:pos x="45" y="105"/>
                </a:cxn>
                <a:cxn ang="0">
                  <a:pos x="45" y="119"/>
                </a:cxn>
                <a:cxn ang="0">
                  <a:pos x="54" y="105"/>
                </a:cxn>
                <a:cxn ang="0">
                  <a:pos x="76" y="119"/>
                </a:cxn>
                <a:cxn ang="0">
                  <a:pos x="91" y="131"/>
                </a:cxn>
                <a:cxn ang="0">
                  <a:pos x="67" y="131"/>
                </a:cxn>
                <a:cxn ang="0">
                  <a:pos x="54" y="119"/>
                </a:cxn>
                <a:cxn ang="0">
                  <a:pos x="54" y="131"/>
                </a:cxn>
                <a:cxn ang="0">
                  <a:pos x="36" y="119"/>
                </a:cxn>
                <a:cxn ang="0">
                  <a:pos x="24" y="119"/>
                </a:cxn>
                <a:cxn ang="0">
                  <a:pos x="24" y="90"/>
                </a:cxn>
                <a:cxn ang="0">
                  <a:pos x="0" y="90"/>
                </a:cxn>
                <a:cxn ang="0">
                  <a:pos x="0" y="54"/>
                </a:cxn>
              </a:cxnLst>
              <a:rect l="0" t="0" r="r" b="b"/>
              <a:pathLst>
                <a:path w="91" h="131">
                  <a:moveTo>
                    <a:pt x="0" y="54"/>
                  </a:moveTo>
                  <a:lnTo>
                    <a:pt x="15" y="54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28"/>
                  </a:lnTo>
                  <a:lnTo>
                    <a:pt x="45" y="40"/>
                  </a:lnTo>
                  <a:lnTo>
                    <a:pt x="36" y="79"/>
                  </a:lnTo>
                  <a:lnTo>
                    <a:pt x="45" y="105"/>
                  </a:lnTo>
                  <a:lnTo>
                    <a:pt x="45" y="119"/>
                  </a:lnTo>
                  <a:lnTo>
                    <a:pt x="54" y="105"/>
                  </a:lnTo>
                  <a:lnTo>
                    <a:pt x="76" y="119"/>
                  </a:lnTo>
                  <a:lnTo>
                    <a:pt x="91" y="131"/>
                  </a:lnTo>
                  <a:lnTo>
                    <a:pt x="67" y="131"/>
                  </a:lnTo>
                  <a:lnTo>
                    <a:pt x="54" y="119"/>
                  </a:lnTo>
                  <a:lnTo>
                    <a:pt x="54" y="131"/>
                  </a:lnTo>
                  <a:lnTo>
                    <a:pt x="36" y="119"/>
                  </a:lnTo>
                  <a:lnTo>
                    <a:pt x="24" y="119"/>
                  </a:lnTo>
                  <a:lnTo>
                    <a:pt x="24" y="90"/>
                  </a:lnTo>
                  <a:lnTo>
                    <a:pt x="0" y="9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3" name="Freeform 457"/>
            <p:cNvSpPr>
              <a:spLocks/>
            </p:cNvSpPr>
            <p:nvPr/>
          </p:nvSpPr>
          <p:spPr bwMode="auto">
            <a:xfrm>
              <a:off x="6977523" y="3845715"/>
              <a:ext cx="60318" cy="83921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30" y="14"/>
                </a:cxn>
                <a:cxn ang="0">
                  <a:pos x="30" y="0"/>
                </a:cxn>
                <a:cxn ang="0">
                  <a:pos x="46" y="14"/>
                </a:cxn>
                <a:cxn ang="0">
                  <a:pos x="0" y="64"/>
                </a:cxn>
              </a:cxnLst>
              <a:rect l="0" t="0" r="r" b="b"/>
              <a:pathLst>
                <a:path w="46" h="64">
                  <a:moveTo>
                    <a:pt x="0" y="64"/>
                  </a:moveTo>
                  <a:lnTo>
                    <a:pt x="30" y="14"/>
                  </a:lnTo>
                  <a:lnTo>
                    <a:pt x="30" y="0"/>
                  </a:lnTo>
                  <a:lnTo>
                    <a:pt x="46" y="1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4" name="Freeform 459"/>
            <p:cNvSpPr>
              <a:spLocks/>
            </p:cNvSpPr>
            <p:nvPr/>
          </p:nvSpPr>
          <p:spPr bwMode="auto">
            <a:xfrm>
              <a:off x="7138804" y="3797198"/>
              <a:ext cx="32782" cy="85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10"/>
                </a:cxn>
                <a:cxn ang="0">
                  <a:pos x="25" y="36"/>
                </a:cxn>
                <a:cxn ang="0">
                  <a:pos x="10" y="36"/>
                </a:cxn>
                <a:cxn ang="0">
                  <a:pos x="25" y="50"/>
                </a:cxn>
                <a:cxn ang="0">
                  <a:pos x="10" y="65"/>
                </a:cxn>
                <a:cxn ang="0">
                  <a:pos x="1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10" y="24"/>
                </a:cxn>
                <a:cxn ang="0">
                  <a:pos x="0" y="0"/>
                </a:cxn>
              </a:cxnLst>
              <a:rect l="0" t="0" r="r" b="b"/>
              <a:pathLst>
                <a:path w="25" h="65">
                  <a:moveTo>
                    <a:pt x="0" y="0"/>
                  </a:moveTo>
                  <a:lnTo>
                    <a:pt x="25" y="0"/>
                  </a:lnTo>
                  <a:lnTo>
                    <a:pt x="25" y="10"/>
                  </a:lnTo>
                  <a:lnTo>
                    <a:pt x="25" y="36"/>
                  </a:lnTo>
                  <a:lnTo>
                    <a:pt x="10" y="36"/>
                  </a:lnTo>
                  <a:lnTo>
                    <a:pt x="25" y="50"/>
                  </a:lnTo>
                  <a:lnTo>
                    <a:pt x="10" y="65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10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5" name="Freeform 461"/>
            <p:cNvSpPr>
              <a:spLocks/>
            </p:cNvSpPr>
            <p:nvPr/>
          </p:nvSpPr>
          <p:spPr bwMode="auto">
            <a:xfrm>
              <a:off x="7079798" y="3811622"/>
              <a:ext cx="69498" cy="10359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21" y="14"/>
                </a:cxn>
                <a:cxn ang="0">
                  <a:pos x="30" y="40"/>
                </a:cxn>
                <a:cxn ang="0">
                  <a:pos x="44" y="25"/>
                </a:cxn>
                <a:cxn ang="0">
                  <a:pos x="44" y="54"/>
                </a:cxn>
                <a:cxn ang="0">
                  <a:pos x="53" y="54"/>
                </a:cxn>
                <a:cxn ang="0">
                  <a:pos x="53" y="64"/>
                </a:cxn>
                <a:cxn ang="0">
                  <a:pos x="44" y="64"/>
                </a:cxn>
                <a:cxn ang="0">
                  <a:pos x="44" y="54"/>
                </a:cxn>
                <a:cxn ang="0">
                  <a:pos x="30" y="64"/>
                </a:cxn>
                <a:cxn ang="0">
                  <a:pos x="30" y="54"/>
                </a:cxn>
                <a:cxn ang="0">
                  <a:pos x="30" y="64"/>
                </a:cxn>
                <a:cxn ang="0">
                  <a:pos x="21" y="79"/>
                </a:cxn>
                <a:cxn ang="0">
                  <a:pos x="9" y="54"/>
                </a:cxn>
                <a:cxn ang="0">
                  <a:pos x="21" y="54"/>
                </a:cxn>
                <a:cxn ang="0">
                  <a:pos x="21" y="40"/>
                </a:cxn>
                <a:cxn ang="0">
                  <a:pos x="0" y="40"/>
                </a:cxn>
              </a:cxnLst>
              <a:rect l="0" t="0" r="r" b="b"/>
              <a:pathLst>
                <a:path w="53" h="79">
                  <a:moveTo>
                    <a:pt x="0" y="40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21" y="14"/>
                  </a:lnTo>
                  <a:lnTo>
                    <a:pt x="30" y="40"/>
                  </a:lnTo>
                  <a:lnTo>
                    <a:pt x="44" y="25"/>
                  </a:lnTo>
                  <a:lnTo>
                    <a:pt x="44" y="54"/>
                  </a:lnTo>
                  <a:lnTo>
                    <a:pt x="53" y="54"/>
                  </a:lnTo>
                  <a:lnTo>
                    <a:pt x="53" y="64"/>
                  </a:lnTo>
                  <a:lnTo>
                    <a:pt x="44" y="64"/>
                  </a:lnTo>
                  <a:lnTo>
                    <a:pt x="44" y="54"/>
                  </a:lnTo>
                  <a:lnTo>
                    <a:pt x="30" y="64"/>
                  </a:lnTo>
                  <a:lnTo>
                    <a:pt x="30" y="54"/>
                  </a:lnTo>
                  <a:lnTo>
                    <a:pt x="30" y="64"/>
                  </a:lnTo>
                  <a:lnTo>
                    <a:pt x="21" y="79"/>
                  </a:lnTo>
                  <a:lnTo>
                    <a:pt x="9" y="54"/>
                  </a:lnTo>
                  <a:lnTo>
                    <a:pt x="21" y="54"/>
                  </a:lnTo>
                  <a:lnTo>
                    <a:pt x="21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6" name="Freeform 463"/>
            <p:cNvSpPr>
              <a:spLocks/>
            </p:cNvSpPr>
            <p:nvPr/>
          </p:nvSpPr>
          <p:spPr bwMode="auto">
            <a:xfrm>
              <a:off x="7090288" y="3882430"/>
              <a:ext cx="116704" cy="132439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50"/>
                </a:cxn>
                <a:cxn ang="0">
                  <a:pos x="21" y="36"/>
                </a:cxn>
                <a:cxn ang="0">
                  <a:pos x="36" y="36"/>
                </a:cxn>
                <a:cxn ang="0">
                  <a:pos x="36" y="50"/>
                </a:cxn>
                <a:cxn ang="0">
                  <a:pos x="45" y="36"/>
                </a:cxn>
                <a:cxn ang="0">
                  <a:pos x="45" y="24"/>
                </a:cxn>
                <a:cxn ang="0">
                  <a:pos x="57" y="24"/>
                </a:cxn>
                <a:cxn ang="0">
                  <a:pos x="67" y="24"/>
                </a:cxn>
                <a:cxn ang="0">
                  <a:pos x="57" y="0"/>
                </a:cxn>
                <a:cxn ang="0">
                  <a:pos x="76" y="24"/>
                </a:cxn>
                <a:cxn ang="0">
                  <a:pos x="89" y="60"/>
                </a:cxn>
                <a:cxn ang="0">
                  <a:pos x="76" y="89"/>
                </a:cxn>
                <a:cxn ang="0">
                  <a:pos x="67" y="60"/>
                </a:cxn>
                <a:cxn ang="0">
                  <a:pos x="67" y="75"/>
                </a:cxn>
                <a:cxn ang="0">
                  <a:pos x="67" y="89"/>
                </a:cxn>
                <a:cxn ang="0">
                  <a:pos x="67" y="101"/>
                </a:cxn>
                <a:cxn ang="0">
                  <a:pos x="36" y="89"/>
                </a:cxn>
                <a:cxn ang="0">
                  <a:pos x="45" y="60"/>
                </a:cxn>
                <a:cxn ang="0">
                  <a:pos x="36" y="50"/>
                </a:cxn>
                <a:cxn ang="0">
                  <a:pos x="12" y="60"/>
                </a:cxn>
                <a:cxn ang="0">
                  <a:pos x="12" y="50"/>
                </a:cxn>
                <a:cxn ang="0">
                  <a:pos x="0" y="75"/>
                </a:cxn>
                <a:cxn ang="0">
                  <a:pos x="0" y="60"/>
                </a:cxn>
              </a:cxnLst>
              <a:rect l="0" t="0" r="r" b="b"/>
              <a:pathLst>
                <a:path w="89" h="101">
                  <a:moveTo>
                    <a:pt x="0" y="60"/>
                  </a:moveTo>
                  <a:lnTo>
                    <a:pt x="0" y="50"/>
                  </a:lnTo>
                  <a:lnTo>
                    <a:pt x="21" y="36"/>
                  </a:lnTo>
                  <a:lnTo>
                    <a:pt x="36" y="36"/>
                  </a:lnTo>
                  <a:lnTo>
                    <a:pt x="36" y="50"/>
                  </a:lnTo>
                  <a:lnTo>
                    <a:pt x="45" y="36"/>
                  </a:lnTo>
                  <a:lnTo>
                    <a:pt x="45" y="24"/>
                  </a:lnTo>
                  <a:lnTo>
                    <a:pt x="57" y="24"/>
                  </a:lnTo>
                  <a:lnTo>
                    <a:pt x="67" y="24"/>
                  </a:lnTo>
                  <a:lnTo>
                    <a:pt x="57" y="0"/>
                  </a:lnTo>
                  <a:lnTo>
                    <a:pt x="76" y="24"/>
                  </a:lnTo>
                  <a:lnTo>
                    <a:pt x="89" y="60"/>
                  </a:lnTo>
                  <a:lnTo>
                    <a:pt x="76" y="89"/>
                  </a:lnTo>
                  <a:lnTo>
                    <a:pt x="67" y="60"/>
                  </a:lnTo>
                  <a:lnTo>
                    <a:pt x="67" y="75"/>
                  </a:lnTo>
                  <a:lnTo>
                    <a:pt x="67" y="89"/>
                  </a:lnTo>
                  <a:lnTo>
                    <a:pt x="67" y="101"/>
                  </a:lnTo>
                  <a:lnTo>
                    <a:pt x="36" y="89"/>
                  </a:lnTo>
                  <a:lnTo>
                    <a:pt x="45" y="60"/>
                  </a:lnTo>
                  <a:lnTo>
                    <a:pt x="36" y="50"/>
                  </a:lnTo>
                  <a:lnTo>
                    <a:pt x="12" y="60"/>
                  </a:lnTo>
                  <a:lnTo>
                    <a:pt x="12" y="50"/>
                  </a:lnTo>
                  <a:lnTo>
                    <a:pt x="0" y="75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7" name="Freeform 471"/>
            <p:cNvSpPr>
              <a:spLocks/>
            </p:cNvSpPr>
            <p:nvPr/>
          </p:nvSpPr>
          <p:spPr bwMode="auto">
            <a:xfrm>
              <a:off x="7079793" y="2478060"/>
              <a:ext cx="187512" cy="250452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9" y="10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21" y="110"/>
                </a:cxn>
                <a:cxn ang="0">
                  <a:pos x="97" y="110"/>
                </a:cxn>
                <a:cxn ang="0">
                  <a:pos x="97" y="139"/>
                </a:cxn>
                <a:cxn ang="0">
                  <a:pos x="143" y="179"/>
                </a:cxn>
                <a:cxn ang="0">
                  <a:pos x="121" y="179"/>
                </a:cxn>
                <a:cxn ang="0">
                  <a:pos x="121" y="191"/>
                </a:cxn>
                <a:cxn ang="0">
                  <a:pos x="109" y="179"/>
                </a:cxn>
                <a:cxn ang="0">
                  <a:pos x="97" y="139"/>
                </a:cxn>
                <a:cxn ang="0">
                  <a:pos x="9" y="24"/>
                </a:cxn>
              </a:cxnLst>
              <a:rect l="0" t="0" r="r" b="b"/>
              <a:pathLst>
                <a:path w="143" h="191">
                  <a:moveTo>
                    <a:pt x="9" y="24"/>
                  </a:moveTo>
                  <a:lnTo>
                    <a:pt x="9" y="10"/>
                  </a:lnTo>
                  <a:lnTo>
                    <a:pt x="0" y="0"/>
                  </a:lnTo>
                  <a:lnTo>
                    <a:pt x="21" y="0"/>
                  </a:lnTo>
                  <a:lnTo>
                    <a:pt x="121" y="110"/>
                  </a:lnTo>
                  <a:lnTo>
                    <a:pt x="97" y="110"/>
                  </a:lnTo>
                  <a:lnTo>
                    <a:pt x="97" y="139"/>
                  </a:lnTo>
                  <a:lnTo>
                    <a:pt x="143" y="179"/>
                  </a:lnTo>
                  <a:lnTo>
                    <a:pt x="121" y="179"/>
                  </a:lnTo>
                  <a:lnTo>
                    <a:pt x="121" y="191"/>
                  </a:lnTo>
                  <a:lnTo>
                    <a:pt x="109" y="179"/>
                  </a:lnTo>
                  <a:lnTo>
                    <a:pt x="97" y="139"/>
                  </a:lnTo>
                  <a:lnTo>
                    <a:pt x="9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8" name="Freeform 473"/>
            <p:cNvSpPr>
              <a:spLocks/>
            </p:cNvSpPr>
            <p:nvPr/>
          </p:nvSpPr>
          <p:spPr bwMode="auto">
            <a:xfrm>
              <a:off x="7119158" y="4471212"/>
              <a:ext cx="103591" cy="4720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" y="25"/>
                </a:cxn>
                <a:cxn ang="0">
                  <a:pos x="36" y="0"/>
                </a:cxn>
                <a:cxn ang="0">
                  <a:pos x="79" y="0"/>
                </a:cxn>
                <a:cxn ang="0">
                  <a:pos x="36" y="14"/>
                </a:cxn>
                <a:cxn ang="0">
                  <a:pos x="23" y="36"/>
                </a:cxn>
                <a:cxn ang="0">
                  <a:pos x="0" y="36"/>
                </a:cxn>
              </a:cxnLst>
              <a:rect l="0" t="0" r="r" b="b"/>
              <a:pathLst>
                <a:path w="79" h="36">
                  <a:moveTo>
                    <a:pt x="0" y="36"/>
                  </a:moveTo>
                  <a:lnTo>
                    <a:pt x="14" y="25"/>
                  </a:lnTo>
                  <a:lnTo>
                    <a:pt x="36" y="0"/>
                  </a:lnTo>
                  <a:lnTo>
                    <a:pt x="79" y="0"/>
                  </a:lnTo>
                  <a:lnTo>
                    <a:pt x="36" y="14"/>
                  </a:lnTo>
                  <a:lnTo>
                    <a:pt x="2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9" name="Freeform 474"/>
            <p:cNvSpPr>
              <a:spLocks/>
            </p:cNvSpPr>
            <p:nvPr/>
          </p:nvSpPr>
          <p:spPr bwMode="auto">
            <a:xfrm>
              <a:off x="7119139" y="4471193"/>
              <a:ext cx="103591" cy="4720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" y="25"/>
                </a:cxn>
                <a:cxn ang="0">
                  <a:pos x="36" y="0"/>
                </a:cxn>
                <a:cxn ang="0">
                  <a:pos x="79" y="0"/>
                </a:cxn>
                <a:cxn ang="0">
                  <a:pos x="36" y="14"/>
                </a:cxn>
                <a:cxn ang="0">
                  <a:pos x="23" y="36"/>
                </a:cxn>
                <a:cxn ang="0">
                  <a:pos x="0" y="36"/>
                </a:cxn>
              </a:cxnLst>
              <a:rect l="0" t="0" r="r" b="b"/>
              <a:pathLst>
                <a:path w="79" h="36">
                  <a:moveTo>
                    <a:pt x="0" y="36"/>
                  </a:moveTo>
                  <a:lnTo>
                    <a:pt x="14" y="25"/>
                  </a:lnTo>
                  <a:lnTo>
                    <a:pt x="36" y="0"/>
                  </a:lnTo>
                  <a:lnTo>
                    <a:pt x="79" y="0"/>
                  </a:lnTo>
                  <a:lnTo>
                    <a:pt x="36" y="14"/>
                  </a:lnTo>
                  <a:lnTo>
                    <a:pt x="2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580" name="Group 579"/>
            <p:cNvGrpSpPr/>
            <p:nvPr/>
          </p:nvGrpSpPr>
          <p:grpSpPr>
            <a:xfrm>
              <a:off x="3961600" y="1767351"/>
              <a:ext cx="1067398" cy="1320451"/>
              <a:chOff x="3754442" y="900113"/>
              <a:chExt cx="1292251" cy="1598613"/>
            </a:xfrm>
            <a:grpFill/>
          </p:grpSpPr>
          <p:sp>
            <p:nvSpPr>
              <p:cNvPr id="637" name="Freeform 55"/>
              <p:cNvSpPr>
                <a:spLocks/>
              </p:cNvSpPr>
              <p:nvPr/>
            </p:nvSpPr>
            <p:spPr bwMode="auto">
              <a:xfrm>
                <a:off x="4595840" y="1816105"/>
                <a:ext cx="450853" cy="307976"/>
              </a:xfrm>
              <a:custGeom>
                <a:avLst/>
                <a:gdLst/>
                <a:ahLst/>
                <a:cxnLst>
                  <a:cxn ang="0">
                    <a:pos x="109" y="165"/>
                  </a:cxn>
                  <a:cxn ang="0">
                    <a:pos x="122" y="143"/>
                  </a:cxn>
                  <a:cxn ang="0">
                    <a:pos x="131" y="143"/>
                  </a:cxn>
                  <a:cxn ang="0">
                    <a:pos x="131" y="129"/>
                  </a:cxn>
                  <a:cxn ang="0">
                    <a:pos x="122" y="118"/>
                  </a:cxn>
                  <a:cxn ang="0">
                    <a:pos x="109" y="103"/>
                  </a:cxn>
                  <a:cxn ang="0">
                    <a:pos x="88" y="93"/>
                  </a:cxn>
                  <a:cxn ang="0">
                    <a:pos x="75" y="103"/>
                  </a:cxn>
                  <a:cxn ang="0">
                    <a:pos x="45" y="118"/>
                  </a:cxn>
                  <a:cxn ang="0">
                    <a:pos x="11" y="103"/>
                  </a:cxn>
                  <a:cxn ang="0">
                    <a:pos x="0" y="103"/>
                  </a:cxn>
                  <a:cxn ang="0">
                    <a:pos x="0" y="93"/>
                  </a:cxn>
                  <a:cxn ang="0">
                    <a:pos x="0" y="74"/>
                  </a:cxn>
                  <a:cxn ang="0">
                    <a:pos x="33" y="53"/>
                  </a:cxn>
                  <a:cxn ang="0">
                    <a:pos x="20" y="28"/>
                  </a:cxn>
                  <a:cxn ang="0">
                    <a:pos x="54" y="17"/>
                  </a:cxn>
                  <a:cxn ang="0">
                    <a:pos x="88" y="28"/>
                  </a:cxn>
                  <a:cxn ang="0">
                    <a:pos x="109" y="28"/>
                  </a:cxn>
                  <a:cxn ang="0">
                    <a:pos x="131" y="28"/>
                  </a:cxn>
                  <a:cxn ang="0">
                    <a:pos x="131" y="17"/>
                  </a:cxn>
                  <a:cxn ang="0">
                    <a:pos x="143" y="17"/>
                  </a:cxn>
                  <a:cxn ang="0">
                    <a:pos x="177" y="0"/>
                  </a:cxn>
                  <a:cxn ang="0">
                    <a:pos x="186" y="17"/>
                  </a:cxn>
                  <a:cxn ang="0">
                    <a:pos x="186" y="28"/>
                  </a:cxn>
                  <a:cxn ang="0">
                    <a:pos x="198" y="28"/>
                  </a:cxn>
                  <a:cxn ang="0">
                    <a:pos x="207" y="53"/>
                  </a:cxn>
                  <a:cxn ang="0">
                    <a:pos x="244" y="53"/>
                  </a:cxn>
                  <a:cxn ang="0">
                    <a:pos x="253" y="64"/>
                  </a:cxn>
                  <a:cxn ang="0">
                    <a:pos x="284" y="64"/>
                  </a:cxn>
                  <a:cxn ang="0">
                    <a:pos x="284" y="74"/>
                  </a:cxn>
                  <a:cxn ang="0">
                    <a:pos x="284" y="93"/>
                  </a:cxn>
                  <a:cxn ang="0">
                    <a:pos x="284" y="118"/>
                  </a:cxn>
                  <a:cxn ang="0">
                    <a:pos x="274" y="103"/>
                  </a:cxn>
                  <a:cxn ang="0">
                    <a:pos x="263" y="118"/>
                  </a:cxn>
                  <a:cxn ang="0">
                    <a:pos x="263" y="129"/>
                  </a:cxn>
                  <a:cxn ang="0">
                    <a:pos x="253" y="129"/>
                  </a:cxn>
                  <a:cxn ang="0">
                    <a:pos x="207" y="153"/>
                  </a:cxn>
                  <a:cxn ang="0">
                    <a:pos x="229" y="165"/>
                  </a:cxn>
                  <a:cxn ang="0">
                    <a:pos x="244" y="165"/>
                  </a:cxn>
                  <a:cxn ang="0">
                    <a:pos x="244" y="182"/>
                  </a:cxn>
                  <a:cxn ang="0">
                    <a:pos x="229" y="182"/>
                  </a:cxn>
                  <a:cxn ang="0">
                    <a:pos x="198" y="194"/>
                  </a:cxn>
                  <a:cxn ang="0">
                    <a:pos x="198" y="182"/>
                  </a:cxn>
                  <a:cxn ang="0">
                    <a:pos x="177" y="165"/>
                  </a:cxn>
                  <a:cxn ang="0">
                    <a:pos x="198" y="153"/>
                  </a:cxn>
                  <a:cxn ang="0">
                    <a:pos x="167" y="143"/>
                  </a:cxn>
                  <a:cxn ang="0">
                    <a:pos x="143" y="143"/>
                  </a:cxn>
                  <a:cxn ang="0">
                    <a:pos x="131" y="153"/>
                  </a:cxn>
                  <a:cxn ang="0">
                    <a:pos x="131" y="165"/>
                  </a:cxn>
                  <a:cxn ang="0">
                    <a:pos x="109" y="165"/>
                  </a:cxn>
                </a:cxnLst>
                <a:rect l="0" t="0" r="r" b="b"/>
                <a:pathLst>
                  <a:path w="284" h="194">
                    <a:moveTo>
                      <a:pt x="109" y="165"/>
                    </a:moveTo>
                    <a:lnTo>
                      <a:pt x="122" y="143"/>
                    </a:lnTo>
                    <a:lnTo>
                      <a:pt x="131" y="143"/>
                    </a:lnTo>
                    <a:lnTo>
                      <a:pt x="131" y="129"/>
                    </a:lnTo>
                    <a:lnTo>
                      <a:pt x="122" y="118"/>
                    </a:lnTo>
                    <a:lnTo>
                      <a:pt x="109" y="103"/>
                    </a:lnTo>
                    <a:lnTo>
                      <a:pt x="88" y="93"/>
                    </a:lnTo>
                    <a:lnTo>
                      <a:pt x="75" y="103"/>
                    </a:lnTo>
                    <a:lnTo>
                      <a:pt x="45" y="118"/>
                    </a:lnTo>
                    <a:lnTo>
                      <a:pt x="11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0" y="74"/>
                    </a:lnTo>
                    <a:lnTo>
                      <a:pt x="33" y="53"/>
                    </a:lnTo>
                    <a:lnTo>
                      <a:pt x="20" y="28"/>
                    </a:lnTo>
                    <a:lnTo>
                      <a:pt x="54" y="17"/>
                    </a:lnTo>
                    <a:lnTo>
                      <a:pt x="88" y="28"/>
                    </a:lnTo>
                    <a:lnTo>
                      <a:pt x="109" y="28"/>
                    </a:lnTo>
                    <a:lnTo>
                      <a:pt x="131" y="28"/>
                    </a:lnTo>
                    <a:lnTo>
                      <a:pt x="131" y="17"/>
                    </a:lnTo>
                    <a:lnTo>
                      <a:pt x="143" y="17"/>
                    </a:lnTo>
                    <a:lnTo>
                      <a:pt x="177" y="0"/>
                    </a:lnTo>
                    <a:lnTo>
                      <a:pt x="186" y="17"/>
                    </a:lnTo>
                    <a:lnTo>
                      <a:pt x="186" y="28"/>
                    </a:lnTo>
                    <a:lnTo>
                      <a:pt x="198" y="28"/>
                    </a:lnTo>
                    <a:lnTo>
                      <a:pt x="207" y="53"/>
                    </a:lnTo>
                    <a:lnTo>
                      <a:pt x="244" y="53"/>
                    </a:lnTo>
                    <a:lnTo>
                      <a:pt x="253" y="64"/>
                    </a:lnTo>
                    <a:lnTo>
                      <a:pt x="284" y="64"/>
                    </a:lnTo>
                    <a:lnTo>
                      <a:pt x="284" y="74"/>
                    </a:lnTo>
                    <a:lnTo>
                      <a:pt x="284" y="93"/>
                    </a:lnTo>
                    <a:lnTo>
                      <a:pt x="284" y="118"/>
                    </a:lnTo>
                    <a:lnTo>
                      <a:pt x="274" y="103"/>
                    </a:lnTo>
                    <a:lnTo>
                      <a:pt x="263" y="118"/>
                    </a:lnTo>
                    <a:lnTo>
                      <a:pt x="263" y="129"/>
                    </a:lnTo>
                    <a:lnTo>
                      <a:pt x="253" y="129"/>
                    </a:lnTo>
                    <a:lnTo>
                      <a:pt x="207" y="153"/>
                    </a:lnTo>
                    <a:lnTo>
                      <a:pt x="229" y="165"/>
                    </a:lnTo>
                    <a:lnTo>
                      <a:pt x="244" y="165"/>
                    </a:lnTo>
                    <a:lnTo>
                      <a:pt x="244" y="182"/>
                    </a:lnTo>
                    <a:lnTo>
                      <a:pt x="229" y="182"/>
                    </a:lnTo>
                    <a:lnTo>
                      <a:pt x="198" y="194"/>
                    </a:lnTo>
                    <a:lnTo>
                      <a:pt x="198" y="182"/>
                    </a:lnTo>
                    <a:lnTo>
                      <a:pt x="177" y="165"/>
                    </a:lnTo>
                    <a:lnTo>
                      <a:pt x="198" y="153"/>
                    </a:lnTo>
                    <a:lnTo>
                      <a:pt x="167" y="143"/>
                    </a:lnTo>
                    <a:lnTo>
                      <a:pt x="143" y="143"/>
                    </a:lnTo>
                    <a:lnTo>
                      <a:pt x="131" y="153"/>
                    </a:lnTo>
                    <a:lnTo>
                      <a:pt x="131" y="165"/>
                    </a:lnTo>
                    <a:lnTo>
                      <a:pt x="109" y="165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8" name="Freeform 637"/>
              <p:cNvSpPr>
                <a:spLocks/>
              </p:cNvSpPr>
              <p:nvPr/>
            </p:nvSpPr>
            <p:spPr bwMode="auto">
              <a:xfrm>
                <a:off x="4316413" y="900113"/>
                <a:ext cx="296863" cy="9683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2" y="11"/>
                  </a:cxn>
                  <a:cxn ang="0">
                    <a:pos x="98" y="0"/>
                  </a:cxn>
                  <a:cxn ang="0">
                    <a:pos x="175" y="0"/>
                  </a:cxn>
                  <a:cxn ang="0">
                    <a:pos x="187" y="11"/>
                  </a:cxn>
                  <a:cxn ang="0">
                    <a:pos x="144" y="25"/>
                  </a:cxn>
                  <a:cxn ang="0">
                    <a:pos x="89" y="11"/>
                  </a:cxn>
                  <a:cxn ang="0">
                    <a:pos x="89" y="25"/>
                  </a:cxn>
                  <a:cxn ang="0">
                    <a:pos x="166" y="46"/>
                  </a:cxn>
                  <a:cxn ang="0">
                    <a:pos x="108" y="46"/>
                  </a:cxn>
                  <a:cxn ang="0">
                    <a:pos x="108" y="35"/>
                  </a:cxn>
                  <a:cxn ang="0">
                    <a:pos x="89" y="35"/>
                  </a:cxn>
                  <a:cxn ang="0">
                    <a:pos x="64" y="61"/>
                  </a:cxn>
                  <a:cxn ang="0">
                    <a:pos x="31" y="46"/>
                  </a:cxn>
                  <a:cxn ang="0">
                    <a:pos x="31" y="35"/>
                  </a:cxn>
                  <a:cxn ang="0">
                    <a:pos x="21" y="35"/>
                  </a:cxn>
                  <a:cxn ang="0">
                    <a:pos x="12" y="25"/>
                  </a:cxn>
                  <a:cxn ang="0">
                    <a:pos x="0" y="11"/>
                  </a:cxn>
                </a:cxnLst>
                <a:rect l="0" t="0" r="r" b="b"/>
                <a:pathLst>
                  <a:path w="187" h="61">
                    <a:moveTo>
                      <a:pt x="0" y="11"/>
                    </a:moveTo>
                    <a:lnTo>
                      <a:pt x="52" y="11"/>
                    </a:lnTo>
                    <a:lnTo>
                      <a:pt x="98" y="0"/>
                    </a:lnTo>
                    <a:lnTo>
                      <a:pt x="175" y="0"/>
                    </a:lnTo>
                    <a:lnTo>
                      <a:pt x="187" y="11"/>
                    </a:lnTo>
                    <a:lnTo>
                      <a:pt x="144" y="25"/>
                    </a:lnTo>
                    <a:lnTo>
                      <a:pt x="89" y="11"/>
                    </a:lnTo>
                    <a:lnTo>
                      <a:pt x="89" y="25"/>
                    </a:lnTo>
                    <a:lnTo>
                      <a:pt x="166" y="46"/>
                    </a:lnTo>
                    <a:lnTo>
                      <a:pt x="108" y="46"/>
                    </a:lnTo>
                    <a:lnTo>
                      <a:pt x="108" y="35"/>
                    </a:lnTo>
                    <a:lnTo>
                      <a:pt x="89" y="35"/>
                    </a:lnTo>
                    <a:lnTo>
                      <a:pt x="64" y="61"/>
                    </a:lnTo>
                    <a:lnTo>
                      <a:pt x="31" y="46"/>
                    </a:lnTo>
                    <a:lnTo>
                      <a:pt x="31" y="35"/>
                    </a:lnTo>
                    <a:lnTo>
                      <a:pt x="21" y="35"/>
                    </a:lnTo>
                    <a:lnTo>
                      <a:pt x="12" y="25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39" name="Group 638"/>
              <p:cNvGrpSpPr/>
              <p:nvPr/>
            </p:nvGrpSpPr>
            <p:grpSpPr>
              <a:xfrm>
                <a:off x="3754442" y="900113"/>
                <a:ext cx="1292251" cy="1598613"/>
                <a:chOff x="3754442" y="900113"/>
                <a:chExt cx="1292251" cy="1598613"/>
              </a:xfrm>
              <a:grpFill/>
            </p:grpSpPr>
            <p:sp>
              <p:nvSpPr>
                <p:cNvPr id="640" name="Freeform 53"/>
                <p:cNvSpPr>
                  <a:spLocks/>
                </p:cNvSpPr>
                <p:nvPr/>
              </p:nvSpPr>
              <p:spPr bwMode="auto">
                <a:xfrm>
                  <a:off x="4457726" y="1919294"/>
                  <a:ext cx="136526" cy="8413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1" y="0"/>
                    </a:cxn>
                    <a:cxn ang="0">
                      <a:pos x="54" y="10"/>
                    </a:cxn>
                    <a:cxn ang="0">
                      <a:pos x="76" y="10"/>
                    </a:cxn>
                    <a:cxn ang="0">
                      <a:pos x="86" y="10"/>
                    </a:cxn>
                    <a:cxn ang="0">
                      <a:pos x="86" y="28"/>
                    </a:cxn>
                    <a:cxn ang="0">
                      <a:pos x="64" y="28"/>
                    </a:cxn>
                    <a:cxn ang="0">
                      <a:pos x="31" y="53"/>
                    </a:cxn>
                    <a:cxn ang="0">
                      <a:pos x="9" y="3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86" h="53">
                      <a:moveTo>
                        <a:pt x="0" y="28"/>
                      </a:moveTo>
                      <a:lnTo>
                        <a:pt x="31" y="0"/>
                      </a:lnTo>
                      <a:lnTo>
                        <a:pt x="54" y="10"/>
                      </a:lnTo>
                      <a:lnTo>
                        <a:pt x="76" y="10"/>
                      </a:lnTo>
                      <a:lnTo>
                        <a:pt x="86" y="10"/>
                      </a:lnTo>
                      <a:lnTo>
                        <a:pt x="86" y="28"/>
                      </a:lnTo>
                      <a:lnTo>
                        <a:pt x="64" y="28"/>
                      </a:lnTo>
                      <a:lnTo>
                        <a:pt x="31" y="53"/>
                      </a:lnTo>
                      <a:lnTo>
                        <a:pt x="9" y="3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Freeform 54"/>
                <p:cNvSpPr>
                  <a:spLocks/>
                </p:cNvSpPr>
                <p:nvPr/>
              </p:nvSpPr>
              <p:spPr bwMode="auto">
                <a:xfrm>
                  <a:off x="4457726" y="1919294"/>
                  <a:ext cx="136526" cy="8413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1" y="0"/>
                    </a:cxn>
                    <a:cxn ang="0">
                      <a:pos x="54" y="10"/>
                    </a:cxn>
                    <a:cxn ang="0">
                      <a:pos x="76" y="10"/>
                    </a:cxn>
                    <a:cxn ang="0">
                      <a:pos x="86" y="10"/>
                    </a:cxn>
                    <a:cxn ang="0">
                      <a:pos x="86" y="28"/>
                    </a:cxn>
                    <a:cxn ang="0">
                      <a:pos x="64" y="28"/>
                    </a:cxn>
                    <a:cxn ang="0">
                      <a:pos x="31" y="53"/>
                    </a:cxn>
                    <a:cxn ang="0">
                      <a:pos x="9" y="3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86" h="53">
                      <a:moveTo>
                        <a:pt x="0" y="28"/>
                      </a:moveTo>
                      <a:lnTo>
                        <a:pt x="31" y="0"/>
                      </a:lnTo>
                      <a:lnTo>
                        <a:pt x="54" y="10"/>
                      </a:lnTo>
                      <a:lnTo>
                        <a:pt x="76" y="10"/>
                      </a:lnTo>
                      <a:lnTo>
                        <a:pt x="86" y="10"/>
                      </a:lnTo>
                      <a:lnTo>
                        <a:pt x="86" y="28"/>
                      </a:lnTo>
                      <a:lnTo>
                        <a:pt x="64" y="28"/>
                      </a:lnTo>
                      <a:lnTo>
                        <a:pt x="31" y="53"/>
                      </a:lnTo>
                      <a:lnTo>
                        <a:pt x="9" y="3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Freeform 56"/>
                <p:cNvSpPr>
                  <a:spLocks/>
                </p:cNvSpPr>
                <p:nvPr/>
              </p:nvSpPr>
              <p:spPr bwMode="auto">
                <a:xfrm>
                  <a:off x="4595840" y="1816106"/>
                  <a:ext cx="450853" cy="307976"/>
                </a:xfrm>
                <a:custGeom>
                  <a:avLst/>
                  <a:gdLst/>
                  <a:ahLst/>
                  <a:cxnLst>
                    <a:cxn ang="0">
                      <a:pos x="109" y="165"/>
                    </a:cxn>
                    <a:cxn ang="0">
                      <a:pos x="122" y="143"/>
                    </a:cxn>
                    <a:cxn ang="0">
                      <a:pos x="131" y="143"/>
                    </a:cxn>
                    <a:cxn ang="0">
                      <a:pos x="131" y="129"/>
                    </a:cxn>
                    <a:cxn ang="0">
                      <a:pos x="122" y="118"/>
                    </a:cxn>
                    <a:cxn ang="0">
                      <a:pos x="109" y="103"/>
                    </a:cxn>
                    <a:cxn ang="0">
                      <a:pos x="88" y="93"/>
                    </a:cxn>
                    <a:cxn ang="0">
                      <a:pos x="75" y="103"/>
                    </a:cxn>
                    <a:cxn ang="0">
                      <a:pos x="45" y="118"/>
                    </a:cxn>
                    <a:cxn ang="0">
                      <a:pos x="11" y="103"/>
                    </a:cxn>
                    <a:cxn ang="0">
                      <a:pos x="0" y="103"/>
                    </a:cxn>
                    <a:cxn ang="0">
                      <a:pos x="0" y="93"/>
                    </a:cxn>
                    <a:cxn ang="0">
                      <a:pos x="0" y="74"/>
                    </a:cxn>
                    <a:cxn ang="0">
                      <a:pos x="33" y="53"/>
                    </a:cxn>
                    <a:cxn ang="0">
                      <a:pos x="20" y="28"/>
                    </a:cxn>
                    <a:cxn ang="0">
                      <a:pos x="54" y="17"/>
                    </a:cxn>
                    <a:cxn ang="0">
                      <a:pos x="88" y="28"/>
                    </a:cxn>
                    <a:cxn ang="0">
                      <a:pos x="109" y="28"/>
                    </a:cxn>
                    <a:cxn ang="0">
                      <a:pos x="131" y="28"/>
                    </a:cxn>
                    <a:cxn ang="0">
                      <a:pos x="131" y="17"/>
                    </a:cxn>
                    <a:cxn ang="0">
                      <a:pos x="143" y="17"/>
                    </a:cxn>
                    <a:cxn ang="0">
                      <a:pos x="177" y="0"/>
                    </a:cxn>
                    <a:cxn ang="0">
                      <a:pos x="186" y="17"/>
                    </a:cxn>
                    <a:cxn ang="0">
                      <a:pos x="186" y="28"/>
                    </a:cxn>
                    <a:cxn ang="0">
                      <a:pos x="198" y="28"/>
                    </a:cxn>
                    <a:cxn ang="0">
                      <a:pos x="207" y="53"/>
                    </a:cxn>
                    <a:cxn ang="0">
                      <a:pos x="244" y="53"/>
                    </a:cxn>
                    <a:cxn ang="0">
                      <a:pos x="253" y="64"/>
                    </a:cxn>
                    <a:cxn ang="0">
                      <a:pos x="284" y="64"/>
                    </a:cxn>
                    <a:cxn ang="0">
                      <a:pos x="284" y="74"/>
                    </a:cxn>
                    <a:cxn ang="0">
                      <a:pos x="284" y="93"/>
                    </a:cxn>
                    <a:cxn ang="0">
                      <a:pos x="284" y="118"/>
                    </a:cxn>
                    <a:cxn ang="0">
                      <a:pos x="274" y="103"/>
                    </a:cxn>
                    <a:cxn ang="0">
                      <a:pos x="263" y="118"/>
                    </a:cxn>
                    <a:cxn ang="0">
                      <a:pos x="263" y="129"/>
                    </a:cxn>
                    <a:cxn ang="0">
                      <a:pos x="253" y="129"/>
                    </a:cxn>
                    <a:cxn ang="0">
                      <a:pos x="207" y="153"/>
                    </a:cxn>
                    <a:cxn ang="0">
                      <a:pos x="229" y="165"/>
                    </a:cxn>
                    <a:cxn ang="0">
                      <a:pos x="244" y="165"/>
                    </a:cxn>
                    <a:cxn ang="0">
                      <a:pos x="244" y="182"/>
                    </a:cxn>
                    <a:cxn ang="0">
                      <a:pos x="229" y="182"/>
                    </a:cxn>
                    <a:cxn ang="0">
                      <a:pos x="198" y="194"/>
                    </a:cxn>
                    <a:cxn ang="0">
                      <a:pos x="198" y="182"/>
                    </a:cxn>
                    <a:cxn ang="0">
                      <a:pos x="177" y="165"/>
                    </a:cxn>
                    <a:cxn ang="0">
                      <a:pos x="198" y="153"/>
                    </a:cxn>
                    <a:cxn ang="0">
                      <a:pos x="167" y="143"/>
                    </a:cxn>
                    <a:cxn ang="0">
                      <a:pos x="143" y="143"/>
                    </a:cxn>
                    <a:cxn ang="0">
                      <a:pos x="131" y="153"/>
                    </a:cxn>
                    <a:cxn ang="0">
                      <a:pos x="131" y="165"/>
                    </a:cxn>
                    <a:cxn ang="0">
                      <a:pos x="109" y="165"/>
                    </a:cxn>
                  </a:cxnLst>
                  <a:rect l="0" t="0" r="r" b="b"/>
                  <a:pathLst>
                    <a:path w="284" h="194">
                      <a:moveTo>
                        <a:pt x="109" y="165"/>
                      </a:moveTo>
                      <a:lnTo>
                        <a:pt x="122" y="143"/>
                      </a:lnTo>
                      <a:lnTo>
                        <a:pt x="131" y="143"/>
                      </a:lnTo>
                      <a:lnTo>
                        <a:pt x="131" y="129"/>
                      </a:lnTo>
                      <a:lnTo>
                        <a:pt x="122" y="118"/>
                      </a:lnTo>
                      <a:lnTo>
                        <a:pt x="109" y="103"/>
                      </a:lnTo>
                      <a:lnTo>
                        <a:pt x="88" y="93"/>
                      </a:lnTo>
                      <a:lnTo>
                        <a:pt x="75" y="103"/>
                      </a:lnTo>
                      <a:lnTo>
                        <a:pt x="45" y="118"/>
                      </a:lnTo>
                      <a:lnTo>
                        <a:pt x="11" y="103"/>
                      </a:lnTo>
                      <a:lnTo>
                        <a:pt x="0" y="103"/>
                      </a:lnTo>
                      <a:lnTo>
                        <a:pt x="0" y="93"/>
                      </a:lnTo>
                      <a:lnTo>
                        <a:pt x="0" y="74"/>
                      </a:lnTo>
                      <a:lnTo>
                        <a:pt x="33" y="53"/>
                      </a:lnTo>
                      <a:lnTo>
                        <a:pt x="20" y="28"/>
                      </a:lnTo>
                      <a:lnTo>
                        <a:pt x="54" y="17"/>
                      </a:lnTo>
                      <a:lnTo>
                        <a:pt x="88" y="28"/>
                      </a:lnTo>
                      <a:lnTo>
                        <a:pt x="109" y="28"/>
                      </a:lnTo>
                      <a:lnTo>
                        <a:pt x="131" y="28"/>
                      </a:lnTo>
                      <a:lnTo>
                        <a:pt x="131" y="17"/>
                      </a:lnTo>
                      <a:lnTo>
                        <a:pt x="143" y="17"/>
                      </a:lnTo>
                      <a:lnTo>
                        <a:pt x="177" y="0"/>
                      </a:lnTo>
                      <a:lnTo>
                        <a:pt x="186" y="17"/>
                      </a:lnTo>
                      <a:lnTo>
                        <a:pt x="186" y="28"/>
                      </a:lnTo>
                      <a:lnTo>
                        <a:pt x="198" y="28"/>
                      </a:lnTo>
                      <a:lnTo>
                        <a:pt x="207" y="53"/>
                      </a:lnTo>
                      <a:lnTo>
                        <a:pt x="244" y="53"/>
                      </a:lnTo>
                      <a:lnTo>
                        <a:pt x="253" y="64"/>
                      </a:lnTo>
                      <a:lnTo>
                        <a:pt x="284" y="64"/>
                      </a:lnTo>
                      <a:lnTo>
                        <a:pt x="284" y="74"/>
                      </a:lnTo>
                      <a:lnTo>
                        <a:pt x="284" y="93"/>
                      </a:lnTo>
                      <a:lnTo>
                        <a:pt x="284" y="118"/>
                      </a:lnTo>
                      <a:lnTo>
                        <a:pt x="274" y="103"/>
                      </a:lnTo>
                      <a:lnTo>
                        <a:pt x="263" y="118"/>
                      </a:lnTo>
                      <a:lnTo>
                        <a:pt x="263" y="129"/>
                      </a:lnTo>
                      <a:lnTo>
                        <a:pt x="253" y="129"/>
                      </a:lnTo>
                      <a:lnTo>
                        <a:pt x="207" y="153"/>
                      </a:lnTo>
                      <a:lnTo>
                        <a:pt x="229" y="165"/>
                      </a:lnTo>
                      <a:lnTo>
                        <a:pt x="244" y="165"/>
                      </a:lnTo>
                      <a:lnTo>
                        <a:pt x="244" y="182"/>
                      </a:lnTo>
                      <a:lnTo>
                        <a:pt x="229" y="182"/>
                      </a:lnTo>
                      <a:lnTo>
                        <a:pt x="198" y="194"/>
                      </a:lnTo>
                      <a:lnTo>
                        <a:pt x="198" y="182"/>
                      </a:lnTo>
                      <a:lnTo>
                        <a:pt x="177" y="165"/>
                      </a:lnTo>
                      <a:lnTo>
                        <a:pt x="198" y="153"/>
                      </a:lnTo>
                      <a:lnTo>
                        <a:pt x="167" y="143"/>
                      </a:lnTo>
                      <a:lnTo>
                        <a:pt x="143" y="143"/>
                      </a:lnTo>
                      <a:lnTo>
                        <a:pt x="131" y="153"/>
                      </a:lnTo>
                      <a:lnTo>
                        <a:pt x="131" y="165"/>
                      </a:lnTo>
                      <a:lnTo>
                        <a:pt x="109" y="165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Freeform 57"/>
                <p:cNvSpPr>
                  <a:spLocks/>
                </p:cNvSpPr>
                <p:nvPr/>
              </p:nvSpPr>
              <p:spPr bwMode="auto">
                <a:xfrm>
                  <a:off x="4614890" y="1673231"/>
                  <a:ext cx="223839" cy="187325"/>
                </a:xfrm>
                <a:custGeom>
                  <a:avLst/>
                  <a:gdLst/>
                  <a:ahLst/>
                  <a:cxnLst>
                    <a:cxn ang="0">
                      <a:pos x="9" y="78"/>
                    </a:cxn>
                    <a:cxn ang="0">
                      <a:pos x="0" y="52"/>
                    </a:cxn>
                    <a:cxn ang="0">
                      <a:pos x="43" y="52"/>
                    </a:cxn>
                    <a:cxn ang="0">
                      <a:pos x="34" y="42"/>
                    </a:cxn>
                    <a:cxn ang="0">
                      <a:pos x="55" y="28"/>
                    </a:cxn>
                    <a:cxn ang="0">
                      <a:pos x="55" y="17"/>
                    </a:cxn>
                    <a:cxn ang="0">
                      <a:pos x="76" y="0"/>
                    </a:cxn>
                    <a:cxn ang="0">
                      <a:pos x="110" y="17"/>
                    </a:cxn>
                    <a:cxn ang="0">
                      <a:pos x="120" y="42"/>
                    </a:cxn>
                    <a:cxn ang="0">
                      <a:pos x="131" y="64"/>
                    </a:cxn>
                    <a:cxn ang="0">
                      <a:pos x="141" y="64"/>
                    </a:cxn>
                    <a:cxn ang="0">
                      <a:pos x="141" y="78"/>
                    </a:cxn>
                    <a:cxn ang="0">
                      <a:pos x="120" y="78"/>
                    </a:cxn>
                    <a:cxn ang="0">
                      <a:pos x="131" y="106"/>
                    </a:cxn>
                    <a:cxn ang="0">
                      <a:pos x="120" y="106"/>
                    </a:cxn>
                    <a:cxn ang="0">
                      <a:pos x="120" y="118"/>
                    </a:cxn>
                    <a:cxn ang="0">
                      <a:pos x="98" y="118"/>
                    </a:cxn>
                    <a:cxn ang="0">
                      <a:pos x="76" y="118"/>
                    </a:cxn>
                    <a:cxn ang="0">
                      <a:pos x="43" y="106"/>
                    </a:cxn>
                    <a:cxn ang="0">
                      <a:pos x="9" y="118"/>
                    </a:cxn>
                    <a:cxn ang="0">
                      <a:pos x="0" y="106"/>
                    </a:cxn>
                    <a:cxn ang="0">
                      <a:pos x="9" y="78"/>
                    </a:cxn>
                  </a:cxnLst>
                  <a:rect l="0" t="0" r="r" b="b"/>
                  <a:pathLst>
                    <a:path w="141" h="118">
                      <a:moveTo>
                        <a:pt x="9" y="78"/>
                      </a:moveTo>
                      <a:lnTo>
                        <a:pt x="0" y="52"/>
                      </a:lnTo>
                      <a:lnTo>
                        <a:pt x="43" y="52"/>
                      </a:lnTo>
                      <a:lnTo>
                        <a:pt x="34" y="42"/>
                      </a:lnTo>
                      <a:lnTo>
                        <a:pt x="55" y="28"/>
                      </a:lnTo>
                      <a:lnTo>
                        <a:pt x="55" y="17"/>
                      </a:lnTo>
                      <a:lnTo>
                        <a:pt x="76" y="0"/>
                      </a:lnTo>
                      <a:lnTo>
                        <a:pt x="110" y="17"/>
                      </a:lnTo>
                      <a:lnTo>
                        <a:pt x="120" y="42"/>
                      </a:lnTo>
                      <a:lnTo>
                        <a:pt x="131" y="64"/>
                      </a:lnTo>
                      <a:lnTo>
                        <a:pt x="141" y="64"/>
                      </a:lnTo>
                      <a:lnTo>
                        <a:pt x="141" y="78"/>
                      </a:lnTo>
                      <a:lnTo>
                        <a:pt x="120" y="78"/>
                      </a:lnTo>
                      <a:lnTo>
                        <a:pt x="131" y="106"/>
                      </a:lnTo>
                      <a:lnTo>
                        <a:pt x="120" y="106"/>
                      </a:lnTo>
                      <a:lnTo>
                        <a:pt x="120" y="118"/>
                      </a:lnTo>
                      <a:lnTo>
                        <a:pt x="98" y="118"/>
                      </a:lnTo>
                      <a:lnTo>
                        <a:pt x="76" y="118"/>
                      </a:lnTo>
                      <a:lnTo>
                        <a:pt x="43" y="106"/>
                      </a:lnTo>
                      <a:lnTo>
                        <a:pt x="9" y="118"/>
                      </a:lnTo>
                      <a:lnTo>
                        <a:pt x="0" y="106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Freeform 58"/>
                <p:cNvSpPr>
                  <a:spLocks/>
                </p:cNvSpPr>
                <p:nvPr/>
              </p:nvSpPr>
              <p:spPr bwMode="auto">
                <a:xfrm>
                  <a:off x="4614890" y="1673231"/>
                  <a:ext cx="223839" cy="187325"/>
                </a:xfrm>
                <a:custGeom>
                  <a:avLst/>
                  <a:gdLst/>
                  <a:ahLst/>
                  <a:cxnLst>
                    <a:cxn ang="0">
                      <a:pos x="9" y="78"/>
                    </a:cxn>
                    <a:cxn ang="0">
                      <a:pos x="0" y="52"/>
                    </a:cxn>
                    <a:cxn ang="0">
                      <a:pos x="43" y="52"/>
                    </a:cxn>
                    <a:cxn ang="0">
                      <a:pos x="34" y="42"/>
                    </a:cxn>
                    <a:cxn ang="0">
                      <a:pos x="55" y="28"/>
                    </a:cxn>
                    <a:cxn ang="0">
                      <a:pos x="55" y="17"/>
                    </a:cxn>
                    <a:cxn ang="0">
                      <a:pos x="76" y="0"/>
                    </a:cxn>
                    <a:cxn ang="0">
                      <a:pos x="110" y="17"/>
                    </a:cxn>
                    <a:cxn ang="0">
                      <a:pos x="120" y="42"/>
                    </a:cxn>
                    <a:cxn ang="0">
                      <a:pos x="131" y="64"/>
                    </a:cxn>
                    <a:cxn ang="0">
                      <a:pos x="141" y="64"/>
                    </a:cxn>
                    <a:cxn ang="0">
                      <a:pos x="141" y="78"/>
                    </a:cxn>
                    <a:cxn ang="0">
                      <a:pos x="120" y="78"/>
                    </a:cxn>
                    <a:cxn ang="0">
                      <a:pos x="131" y="106"/>
                    </a:cxn>
                    <a:cxn ang="0">
                      <a:pos x="120" y="106"/>
                    </a:cxn>
                    <a:cxn ang="0">
                      <a:pos x="120" y="118"/>
                    </a:cxn>
                    <a:cxn ang="0">
                      <a:pos x="98" y="118"/>
                    </a:cxn>
                    <a:cxn ang="0">
                      <a:pos x="76" y="118"/>
                    </a:cxn>
                    <a:cxn ang="0">
                      <a:pos x="43" y="106"/>
                    </a:cxn>
                    <a:cxn ang="0">
                      <a:pos x="9" y="118"/>
                    </a:cxn>
                    <a:cxn ang="0">
                      <a:pos x="0" y="106"/>
                    </a:cxn>
                    <a:cxn ang="0">
                      <a:pos x="9" y="78"/>
                    </a:cxn>
                  </a:cxnLst>
                  <a:rect l="0" t="0" r="r" b="b"/>
                  <a:pathLst>
                    <a:path w="141" h="118">
                      <a:moveTo>
                        <a:pt x="9" y="78"/>
                      </a:moveTo>
                      <a:lnTo>
                        <a:pt x="0" y="52"/>
                      </a:lnTo>
                      <a:lnTo>
                        <a:pt x="43" y="52"/>
                      </a:lnTo>
                      <a:lnTo>
                        <a:pt x="34" y="42"/>
                      </a:lnTo>
                      <a:lnTo>
                        <a:pt x="55" y="28"/>
                      </a:lnTo>
                      <a:lnTo>
                        <a:pt x="55" y="17"/>
                      </a:lnTo>
                      <a:lnTo>
                        <a:pt x="76" y="0"/>
                      </a:lnTo>
                      <a:lnTo>
                        <a:pt x="110" y="17"/>
                      </a:lnTo>
                      <a:lnTo>
                        <a:pt x="120" y="42"/>
                      </a:lnTo>
                      <a:lnTo>
                        <a:pt x="131" y="64"/>
                      </a:lnTo>
                      <a:lnTo>
                        <a:pt x="141" y="64"/>
                      </a:lnTo>
                      <a:lnTo>
                        <a:pt x="141" y="78"/>
                      </a:lnTo>
                      <a:lnTo>
                        <a:pt x="120" y="78"/>
                      </a:lnTo>
                      <a:lnTo>
                        <a:pt x="131" y="106"/>
                      </a:lnTo>
                      <a:lnTo>
                        <a:pt x="120" y="106"/>
                      </a:lnTo>
                      <a:lnTo>
                        <a:pt x="120" y="118"/>
                      </a:lnTo>
                      <a:lnTo>
                        <a:pt x="98" y="118"/>
                      </a:lnTo>
                      <a:lnTo>
                        <a:pt x="76" y="118"/>
                      </a:lnTo>
                      <a:lnTo>
                        <a:pt x="43" y="106"/>
                      </a:lnTo>
                      <a:lnTo>
                        <a:pt x="9" y="118"/>
                      </a:lnTo>
                      <a:lnTo>
                        <a:pt x="0" y="106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" name="Freeform 59"/>
                <p:cNvSpPr>
                  <a:spLocks/>
                </p:cNvSpPr>
                <p:nvPr/>
              </p:nvSpPr>
              <p:spPr bwMode="auto">
                <a:xfrm>
                  <a:off x="4614890" y="1550993"/>
                  <a:ext cx="100013" cy="80963"/>
                </a:xfrm>
                <a:custGeom>
                  <a:avLst/>
                  <a:gdLst/>
                  <a:ahLst/>
                  <a:cxnLst>
                    <a:cxn ang="0">
                      <a:pos x="9" y="40"/>
                    </a:cxn>
                    <a:cxn ang="0">
                      <a:pos x="21" y="40"/>
                    </a:cxn>
                    <a:cxn ang="0">
                      <a:pos x="54" y="51"/>
                    </a:cxn>
                    <a:cxn ang="0">
                      <a:pos x="54" y="40"/>
                    </a:cxn>
                    <a:cxn ang="0">
                      <a:pos x="42" y="29"/>
                    </a:cxn>
                    <a:cxn ang="0">
                      <a:pos x="54" y="14"/>
                    </a:cxn>
                    <a:cxn ang="0">
                      <a:pos x="63" y="14"/>
                    </a:cxn>
                    <a:cxn ang="0">
                      <a:pos x="33" y="0"/>
                    </a:cxn>
                    <a:cxn ang="0">
                      <a:pos x="0" y="14"/>
                    </a:cxn>
                    <a:cxn ang="0">
                      <a:pos x="0" y="40"/>
                    </a:cxn>
                    <a:cxn ang="0">
                      <a:pos x="9" y="40"/>
                    </a:cxn>
                  </a:cxnLst>
                  <a:rect l="0" t="0" r="r" b="b"/>
                  <a:pathLst>
                    <a:path w="63" h="51">
                      <a:moveTo>
                        <a:pt x="9" y="40"/>
                      </a:moveTo>
                      <a:lnTo>
                        <a:pt x="21" y="40"/>
                      </a:lnTo>
                      <a:lnTo>
                        <a:pt x="54" y="51"/>
                      </a:lnTo>
                      <a:lnTo>
                        <a:pt x="54" y="40"/>
                      </a:lnTo>
                      <a:lnTo>
                        <a:pt x="42" y="29"/>
                      </a:lnTo>
                      <a:lnTo>
                        <a:pt x="54" y="14"/>
                      </a:lnTo>
                      <a:lnTo>
                        <a:pt x="63" y="14"/>
                      </a:lnTo>
                      <a:lnTo>
                        <a:pt x="33" y="0"/>
                      </a:lnTo>
                      <a:lnTo>
                        <a:pt x="0" y="14"/>
                      </a:lnTo>
                      <a:lnTo>
                        <a:pt x="0" y="4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Freeform 60"/>
                <p:cNvSpPr>
                  <a:spLocks/>
                </p:cNvSpPr>
                <p:nvPr/>
              </p:nvSpPr>
              <p:spPr bwMode="auto">
                <a:xfrm>
                  <a:off x="4614890" y="1550993"/>
                  <a:ext cx="100013" cy="80963"/>
                </a:xfrm>
                <a:custGeom>
                  <a:avLst/>
                  <a:gdLst/>
                  <a:ahLst/>
                  <a:cxnLst>
                    <a:cxn ang="0">
                      <a:pos x="9" y="40"/>
                    </a:cxn>
                    <a:cxn ang="0">
                      <a:pos x="21" y="40"/>
                    </a:cxn>
                    <a:cxn ang="0">
                      <a:pos x="54" y="51"/>
                    </a:cxn>
                    <a:cxn ang="0">
                      <a:pos x="54" y="40"/>
                    </a:cxn>
                    <a:cxn ang="0">
                      <a:pos x="42" y="29"/>
                    </a:cxn>
                    <a:cxn ang="0">
                      <a:pos x="54" y="14"/>
                    </a:cxn>
                    <a:cxn ang="0">
                      <a:pos x="63" y="14"/>
                    </a:cxn>
                    <a:cxn ang="0">
                      <a:pos x="33" y="0"/>
                    </a:cxn>
                    <a:cxn ang="0">
                      <a:pos x="0" y="14"/>
                    </a:cxn>
                    <a:cxn ang="0">
                      <a:pos x="0" y="40"/>
                    </a:cxn>
                    <a:cxn ang="0">
                      <a:pos x="9" y="40"/>
                    </a:cxn>
                  </a:cxnLst>
                  <a:rect l="0" t="0" r="r" b="b"/>
                  <a:pathLst>
                    <a:path w="63" h="51">
                      <a:moveTo>
                        <a:pt x="9" y="40"/>
                      </a:moveTo>
                      <a:lnTo>
                        <a:pt x="21" y="40"/>
                      </a:lnTo>
                      <a:lnTo>
                        <a:pt x="54" y="51"/>
                      </a:lnTo>
                      <a:lnTo>
                        <a:pt x="54" y="40"/>
                      </a:lnTo>
                      <a:lnTo>
                        <a:pt x="42" y="29"/>
                      </a:lnTo>
                      <a:lnTo>
                        <a:pt x="54" y="14"/>
                      </a:lnTo>
                      <a:lnTo>
                        <a:pt x="63" y="14"/>
                      </a:lnTo>
                      <a:lnTo>
                        <a:pt x="33" y="0"/>
                      </a:lnTo>
                      <a:lnTo>
                        <a:pt x="0" y="14"/>
                      </a:lnTo>
                      <a:lnTo>
                        <a:pt x="0" y="4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Freeform 61"/>
                <p:cNvSpPr>
                  <a:spLocks/>
                </p:cNvSpPr>
                <p:nvPr/>
              </p:nvSpPr>
              <p:spPr bwMode="auto">
                <a:xfrm>
                  <a:off x="4559327" y="1614493"/>
                  <a:ext cx="174626" cy="84138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12" y="35"/>
                    </a:cxn>
                    <a:cxn ang="0">
                      <a:pos x="55" y="35"/>
                    </a:cxn>
                    <a:cxn ang="0">
                      <a:pos x="89" y="53"/>
                    </a:cxn>
                    <a:cxn ang="0">
                      <a:pos x="110" y="35"/>
                    </a:cxn>
                    <a:cxn ang="0">
                      <a:pos x="89" y="10"/>
                    </a:cxn>
                    <a:cxn ang="0">
                      <a:pos x="55" y="0"/>
                    </a:cxn>
                    <a:cxn ang="0">
                      <a:pos x="42" y="0"/>
                    </a:cxn>
                    <a:cxn ang="0">
                      <a:pos x="42" y="24"/>
                    </a:cxn>
                    <a:cxn ang="0">
                      <a:pos x="33" y="24"/>
                    </a:cxn>
                    <a:cxn ang="0">
                      <a:pos x="12" y="10"/>
                    </a:cxn>
                    <a:cxn ang="0">
                      <a:pos x="0" y="10"/>
                    </a:cxn>
                    <a:cxn ang="0">
                      <a:pos x="0" y="24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110" h="53">
                      <a:moveTo>
                        <a:pt x="0" y="53"/>
                      </a:moveTo>
                      <a:lnTo>
                        <a:pt x="12" y="35"/>
                      </a:lnTo>
                      <a:lnTo>
                        <a:pt x="55" y="35"/>
                      </a:lnTo>
                      <a:lnTo>
                        <a:pt x="89" y="53"/>
                      </a:lnTo>
                      <a:lnTo>
                        <a:pt x="110" y="35"/>
                      </a:lnTo>
                      <a:lnTo>
                        <a:pt x="89" y="10"/>
                      </a:lnTo>
                      <a:lnTo>
                        <a:pt x="55" y="0"/>
                      </a:lnTo>
                      <a:lnTo>
                        <a:pt x="42" y="0"/>
                      </a:lnTo>
                      <a:lnTo>
                        <a:pt x="42" y="24"/>
                      </a:lnTo>
                      <a:lnTo>
                        <a:pt x="33" y="24"/>
                      </a:lnTo>
                      <a:lnTo>
                        <a:pt x="12" y="10"/>
                      </a:lnTo>
                      <a:lnTo>
                        <a:pt x="0" y="10"/>
                      </a:lnTo>
                      <a:lnTo>
                        <a:pt x="0" y="24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Freeform 62"/>
                <p:cNvSpPr>
                  <a:spLocks/>
                </p:cNvSpPr>
                <p:nvPr/>
              </p:nvSpPr>
              <p:spPr bwMode="auto">
                <a:xfrm>
                  <a:off x="4559327" y="1614493"/>
                  <a:ext cx="174626" cy="84138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12" y="35"/>
                    </a:cxn>
                    <a:cxn ang="0">
                      <a:pos x="55" y="35"/>
                    </a:cxn>
                    <a:cxn ang="0">
                      <a:pos x="89" y="53"/>
                    </a:cxn>
                    <a:cxn ang="0">
                      <a:pos x="110" y="35"/>
                    </a:cxn>
                    <a:cxn ang="0">
                      <a:pos x="89" y="10"/>
                    </a:cxn>
                    <a:cxn ang="0">
                      <a:pos x="55" y="0"/>
                    </a:cxn>
                    <a:cxn ang="0">
                      <a:pos x="42" y="0"/>
                    </a:cxn>
                    <a:cxn ang="0">
                      <a:pos x="42" y="24"/>
                    </a:cxn>
                    <a:cxn ang="0">
                      <a:pos x="33" y="24"/>
                    </a:cxn>
                    <a:cxn ang="0">
                      <a:pos x="12" y="10"/>
                    </a:cxn>
                    <a:cxn ang="0">
                      <a:pos x="0" y="10"/>
                    </a:cxn>
                    <a:cxn ang="0">
                      <a:pos x="0" y="24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110" h="53">
                      <a:moveTo>
                        <a:pt x="0" y="53"/>
                      </a:moveTo>
                      <a:lnTo>
                        <a:pt x="12" y="35"/>
                      </a:lnTo>
                      <a:lnTo>
                        <a:pt x="55" y="35"/>
                      </a:lnTo>
                      <a:lnTo>
                        <a:pt x="89" y="53"/>
                      </a:lnTo>
                      <a:lnTo>
                        <a:pt x="110" y="35"/>
                      </a:lnTo>
                      <a:lnTo>
                        <a:pt x="89" y="10"/>
                      </a:lnTo>
                      <a:lnTo>
                        <a:pt x="55" y="0"/>
                      </a:lnTo>
                      <a:lnTo>
                        <a:pt x="42" y="0"/>
                      </a:lnTo>
                      <a:lnTo>
                        <a:pt x="42" y="24"/>
                      </a:lnTo>
                      <a:lnTo>
                        <a:pt x="33" y="24"/>
                      </a:lnTo>
                      <a:lnTo>
                        <a:pt x="12" y="10"/>
                      </a:lnTo>
                      <a:lnTo>
                        <a:pt x="0" y="10"/>
                      </a:lnTo>
                      <a:lnTo>
                        <a:pt x="0" y="24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Freeform 63"/>
                <p:cNvSpPr>
                  <a:spLocks/>
                </p:cNvSpPr>
                <p:nvPr/>
              </p:nvSpPr>
              <p:spPr bwMode="auto">
                <a:xfrm>
                  <a:off x="4545039" y="1673231"/>
                  <a:ext cx="157163" cy="85725"/>
                </a:xfrm>
                <a:custGeom>
                  <a:avLst/>
                  <a:gdLst/>
                  <a:ahLst/>
                  <a:cxnLst>
                    <a:cxn ang="0">
                      <a:pos x="42" y="54"/>
                    </a:cxn>
                    <a:cxn ang="0">
                      <a:pos x="86" y="54"/>
                    </a:cxn>
                    <a:cxn ang="0">
                      <a:pos x="77" y="42"/>
                    </a:cxn>
                    <a:cxn ang="0">
                      <a:pos x="99" y="28"/>
                    </a:cxn>
                    <a:cxn ang="0">
                      <a:pos x="99" y="17"/>
                    </a:cxn>
                    <a:cxn ang="0">
                      <a:pos x="64" y="0"/>
                    </a:cxn>
                    <a:cxn ang="0">
                      <a:pos x="21" y="0"/>
                    </a:cxn>
                    <a:cxn ang="0">
                      <a:pos x="9" y="17"/>
                    </a:cxn>
                    <a:cxn ang="0">
                      <a:pos x="0" y="28"/>
                    </a:cxn>
                    <a:cxn ang="0">
                      <a:pos x="31" y="28"/>
                    </a:cxn>
                    <a:cxn ang="0">
                      <a:pos x="31" y="54"/>
                    </a:cxn>
                    <a:cxn ang="0">
                      <a:pos x="42" y="54"/>
                    </a:cxn>
                  </a:cxnLst>
                  <a:rect l="0" t="0" r="r" b="b"/>
                  <a:pathLst>
                    <a:path w="99" h="54">
                      <a:moveTo>
                        <a:pt x="42" y="54"/>
                      </a:moveTo>
                      <a:lnTo>
                        <a:pt x="86" y="54"/>
                      </a:lnTo>
                      <a:lnTo>
                        <a:pt x="77" y="42"/>
                      </a:lnTo>
                      <a:lnTo>
                        <a:pt x="99" y="28"/>
                      </a:lnTo>
                      <a:lnTo>
                        <a:pt x="99" y="17"/>
                      </a:lnTo>
                      <a:lnTo>
                        <a:pt x="64" y="0"/>
                      </a:lnTo>
                      <a:lnTo>
                        <a:pt x="21" y="0"/>
                      </a:lnTo>
                      <a:lnTo>
                        <a:pt x="9" y="17"/>
                      </a:lnTo>
                      <a:lnTo>
                        <a:pt x="0" y="28"/>
                      </a:lnTo>
                      <a:lnTo>
                        <a:pt x="31" y="28"/>
                      </a:lnTo>
                      <a:lnTo>
                        <a:pt x="31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Freeform 64"/>
                <p:cNvSpPr>
                  <a:spLocks/>
                </p:cNvSpPr>
                <p:nvPr/>
              </p:nvSpPr>
              <p:spPr bwMode="auto">
                <a:xfrm>
                  <a:off x="4545039" y="1673231"/>
                  <a:ext cx="157163" cy="85725"/>
                </a:xfrm>
                <a:custGeom>
                  <a:avLst/>
                  <a:gdLst/>
                  <a:ahLst/>
                  <a:cxnLst>
                    <a:cxn ang="0">
                      <a:pos x="42" y="54"/>
                    </a:cxn>
                    <a:cxn ang="0">
                      <a:pos x="86" y="54"/>
                    </a:cxn>
                    <a:cxn ang="0">
                      <a:pos x="77" y="42"/>
                    </a:cxn>
                    <a:cxn ang="0">
                      <a:pos x="99" y="28"/>
                    </a:cxn>
                    <a:cxn ang="0">
                      <a:pos x="99" y="17"/>
                    </a:cxn>
                    <a:cxn ang="0">
                      <a:pos x="64" y="0"/>
                    </a:cxn>
                    <a:cxn ang="0">
                      <a:pos x="21" y="0"/>
                    </a:cxn>
                    <a:cxn ang="0">
                      <a:pos x="9" y="17"/>
                    </a:cxn>
                    <a:cxn ang="0">
                      <a:pos x="0" y="28"/>
                    </a:cxn>
                    <a:cxn ang="0">
                      <a:pos x="31" y="28"/>
                    </a:cxn>
                    <a:cxn ang="0">
                      <a:pos x="31" y="54"/>
                    </a:cxn>
                    <a:cxn ang="0">
                      <a:pos x="42" y="54"/>
                    </a:cxn>
                  </a:cxnLst>
                  <a:rect l="0" t="0" r="r" b="b"/>
                  <a:pathLst>
                    <a:path w="99" h="54">
                      <a:moveTo>
                        <a:pt x="42" y="54"/>
                      </a:moveTo>
                      <a:lnTo>
                        <a:pt x="86" y="54"/>
                      </a:lnTo>
                      <a:lnTo>
                        <a:pt x="77" y="42"/>
                      </a:lnTo>
                      <a:lnTo>
                        <a:pt x="99" y="28"/>
                      </a:lnTo>
                      <a:lnTo>
                        <a:pt x="99" y="17"/>
                      </a:lnTo>
                      <a:lnTo>
                        <a:pt x="64" y="0"/>
                      </a:lnTo>
                      <a:lnTo>
                        <a:pt x="21" y="0"/>
                      </a:lnTo>
                      <a:lnTo>
                        <a:pt x="9" y="17"/>
                      </a:lnTo>
                      <a:lnTo>
                        <a:pt x="0" y="28"/>
                      </a:lnTo>
                      <a:lnTo>
                        <a:pt x="31" y="28"/>
                      </a:lnTo>
                      <a:lnTo>
                        <a:pt x="31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Freeform 65"/>
                <p:cNvSpPr>
                  <a:spLocks/>
                </p:cNvSpPr>
                <p:nvPr/>
              </p:nvSpPr>
              <p:spPr bwMode="auto">
                <a:xfrm>
                  <a:off x="4521227" y="1719268"/>
                  <a:ext cx="73025" cy="46038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46" y="0"/>
                    </a:cxn>
                    <a:cxn ang="0">
                      <a:pos x="46" y="29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46" h="29">
                      <a:moveTo>
                        <a:pt x="0" y="16"/>
                      </a:moveTo>
                      <a:lnTo>
                        <a:pt x="15" y="0"/>
                      </a:lnTo>
                      <a:lnTo>
                        <a:pt x="46" y="0"/>
                      </a:lnTo>
                      <a:lnTo>
                        <a:pt x="46" y="2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" name="Freeform 66"/>
                <p:cNvSpPr>
                  <a:spLocks/>
                </p:cNvSpPr>
                <p:nvPr/>
              </p:nvSpPr>
              <p:spPr bwMode="auto">
                <a:xfrm>
                  <a:off x="4521227" y="1719268"/>
                  <a:ext cx="73025" cy="46038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46" y="0"/>
                    </a:cxn>
                    <a:cxn ang="0">
                      <a:pos x="46" y="29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46" h="29">
                      <a:moveTo>
                        <a:pt x="0" y="16"/>
                      </a:moveTo>
                      <a:lnTo>
                        <a:pt x="15" y="0"/>
                      </a:lnTo>
                      <a:lnTo>
                        <a:pt x="46" y="0"/>
                      </a:lnTo>
                      <a:lnTo>
                        <a:pt x="46" y="2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" name="Freeform 67"/>
                <p:cNvSpPr>
                  <a:spLocks/>
                </p:cNvSpPr>
                <p:nvPr/>
              </p:nvSpPr>
              <p:spPr bwMode="auto">
                <a:xfrm>
                  <a:off x="4714903" y="1965331"/>
                  <a:ext cx="88901" cy="114300"/>
                </a:xfrm>
                <a:custGeom>
                  <a:avLst/>
                  <a:gdLst/>
                  <a:ahLst/>
                  <a:cxnLst>
                    <a:cxn ang="0">
                      <a:pos x="34" y="72"/>
                    </a:cxn>
                    <a:cxn ang="0">
                      <a:pos x="46" y="50"/>
                    </a:cxn>
                    <a:cxn ang="0">
                      <a:pos x="56" y="50"/>
                    </a:cxn>
                    <a:cxn ang="0">
                      <a:pos x="56" y="36"/>
                    </a:cxn>
                    <a:cxn ang="0">
                      <a:pos x="46" y="24"/>
                    </a:cxn>
                    <a:cxn ang="0">
                      <a:pos x="34" y="10"/>
                    </a:cxn>
                    <a:cxn ang="0">
                      <a:pos x="12" y="0"/>
                    </a:cxn>
                    <a:cxn ang="0">
                      <a:pos x="0" y="10"/>
                    </a:cxn>
                    <a:cxn ang="0">
                      <a:pos x="24" y="36"/>
                    </a:cxn>
                    <a:cxn ang="0">
                      <a:pos x="34" y="72"/>
                    </a:cxn>
                  </a:cxnLst>
                  <a:rect l="0" t="0" r="r" b="b"/>
                  <a:pathLst>
                    <a:path w="56" h="72">
                      <a:moveTo>
                        <a:pt x="34" y="72"/>
                      </a:moveTo>
                      <a:lnTo>
                        <a:pt x="46" y="50"/>
                      </a:lnTo>
                      <a:lnTo>
                        <a:pt x="56" y="50"/>
                      </a:lnTo>
                      <a:lnTo>
                        <a:pt x="56" y="36"/>
                      </a:lnTo>
                      <a:lnTo>
                        <a:pt x="46" y="24"/>
                      </a:lnTo>
                      <a:lnTo>
                        <a:pt x="34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lnTo>
                        <a:pt x="24" y="36"/>
                      </a:lnTo>
                      <a:lnTo>
                        <a:pt x="34" y="7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Freeform 68"/>
                <p:cNvSpPr>
                  <a:spLocks/>
                </p:cNvSpPr>
                <p:nvPr/>
              </p:nvSpPr>
              <p:spPr bwMode="auto">
                <a:xfrm>
                  <a:off x="4714903" y="1965331"/>
                  <a:ext cx="88901" cy="114300"/>
                </a:xfrm>
                <a:custGeom>
                  <a:avLst/>
                  <a:gdLst/>
                  <a:ahLst/>
                  <a:cxnLst>
                    <a:cxn ang="0">
                      <a:pos x="34" y="72"/>
                    </a:cxn>
                    <a:cxn ang="0">
                      <a:pos x="46" y="50"/>
                    </a:cxn>
                    <a:cxn ang="0">
                      <a:pos x="56" y="50"/>
                    </a:cxn>
                    <a:cxn ang="0">
                      <a:pos x="56" y="36"/>
                    </a:cxn>
                    <a:cxn ang="0">
                      <a:pos x="46" y="24"/>
                    </a:cxn>
                    <a:cxn ang="0">
                      <a:pos x="34" y="10"/>
                    </a:cxn>
                    <a:cxn ang="0">
                      <a:pos x="12" y="0"/>
                    </a:cxn>
                    <a:cxn ang="0">
                      <a:pos x="0" y="10"/>
                    </a:cxn>
                    <a:cxn ang="0">
                      <a:pos x="24" y="36"/>
                    </a:cxn>
                    <a:cxn ang="0">
                      <a:pos x="34" y="72"/>
                    </a:cxn>
                  </a:cxnLst>
                  <a:rect l="0" t="0" r="r" b="b"/>
                  <a:pathLst>
                    <a:path w="56" h="72">
                      <a:moveTo>
                        <a:pt x="34" y="72"/>
                      </a:moveTo>
                      <a:lnTo>
                        <a:pt x="46" y="50"/>
                      </a:lnTo>
                      <a:lnTo>
                        <a:pt x="56" y="50"/>
                      </a:lnTo>
                      <a:lnTo>
                        <a:pt x="56" y="36"/>
                      </a:lnTo>
                      <a:lnTo>
                        <a:pt x="46" y="24"/>
                      </a:lnTo>
                      <a:lnTo>
                        <a:pt x="34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lnTo>
                        <a:pt x="24" y="36"/>
                      </a:lnTo>
                      <a:lnTo>
                        <a:pt x="34" y="72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Freeform 206"/>
                <p:cNvSpPr>
                  <a:spLocks/>
                </p:cNvSpPr>
                <p:nvPr/>
              </p:nvSpPr>
              <p:spPr bwMode="auto">
                <a:xfrm>
                  <a:off x="3778254" y="2149489"/>
                  <a:ext cx="328613" cy="303214"/>
                </a:xfrm>
                <a:custGeom>
                  <a:avLst/>
                  <a:gdLst/>
                  <a:ahLst/>
                  <a:cxnLst>
                    <a:cxn ang="0">
                      <a:pos x="152" y="21"/>
                    </a:cxn>
                    <a:cxn ang="0">
                      <a:pos x="128" y="11"/>
                    </a:cxn>
                    <a:cxn ang="0">
                      <a:pos x="119" y="11"/>
                    </a:cxn>
                    <a:cxn ang="0">
                      <a:pos x="84" y="11"/>
                    </a:cxn>
                    <a:cxn ang="0">
                      <a:pos x="20" y="0"/>
                    </a:cxn>
                    <a:cxn ang="0">
                      <a:pos x="8" y="11"/>
                    </a:cxn>
                    <a:cxn ang="0">
                      <a:pos x="0" y="21"/>
                    </a:cxn>
                    <a:cxn ang="0">
                      <a:pos x="8" y="50"/>
                    </a:cxn>
                    <a:cxn ang="0">
                      <a:pos x="42" y="50"/>
                    </a:cxn>
                    <a:cxn ang="0">
                      <a:pos x="51" y="50"/>
                    </a:cxn>
                    <a:cxn ang="0">
                      <a:pos x="42" y="75"/>
                    </a:cxn>
                    <a:cxn ang="0">
                      <a:pos x="42" y="90"/>
                    </a:cxn>
                    <a:cxn ang="0">
                      <a:pos x="30" y="100"/>
                    </a:cxn>
                    <a:cxn ang="0">
                      <a:pos x="30" y="126"/>
                    </a:cxn>
                    <a:cxn ang="0">
                      <a:pos x="30" y="155"/>
                    </a:cxn>
                    <a:cxn ang="0">
                      <a:pos x="51" y="191"/>
                    </a:cxn>
                    <a:cxn ang="0">
                      <a:pos x="75" y="166"/>
                    </a:cxn>
                    <a:cxn ang="0">
                      <a:pos x="106" y="166"/>
                    </a:cxn>
                    <a:cxn ang="0">
                      <a:pos x="152" y="126"/>
                    </a:cxn>
                    <a:cxn ang="0">
                      <a:pos x="139" y="100"/>
                    </a:cxn>
                    <a:cxn ang="0">
                      <a:pos x="173" y="64"/>
                    </a:cxn>
                    <a:cxn ang="0">
                      <a:pos x="207" y="50"/>
                    </a:cxn>
                    <a:cxn ang="0">
                      <a:pos x="207" y="21"/>
                    </a:cxn>
                    <a:cxn ang="0">
                      <a:pos x="152" y="21"/>
                    </a:cxn>
                  </a:cxnLst>
                  <a:rect l="0" t="0" r="r" b="b"/>
                  <a:pathLst>
                    <a:path w="207" h="191">
                      <a:moveTo>
                        <a:pt x="152" y="21"/>
                      </a:moveTo>
                      <a:lnTo>
                        <a:pt x="128" y="11"/>
                      </a:lnTo>
                      <a:lnTo>
                        <a:pt x="119" y="11"/>
                      </a:lnTo>
                      <a:lnTo>
                        <a:pt x="84" y="11"/>
                      </a:lnTo>
                      <a:lnTo>
                        <a:pt x="20" y="0"/>
                      </a:lnTo>
                      <a:lnTo>
                        <a:pt x="8" y="11"/>
                      </a:lnTo>
                      <a:lnTo>
                        <a:pt x="0" y="21"/>
                      </a:lnTo>
                      <a:lnTo>
                        <a:pt x="8" y="50"/>
                      </a:lnTo>
                      <a:lnTo>
                        <a:pt x="42" y="50"/>
                      </a:lnTo>
                      <a:lnTo>
                        <a:pt x="51" y="50"/>
                      </a:lnTo>
                      <a:lnTo>
                        <a:pt x="42" y="75"/>
                      </a:lnTo>
                      <a:lnTo>
                        <a:pt x="42" y="90"/>
                      </a:lnTo>
                      <a:lnTo>
                        <a:pt x="30" y="100"/>
                      </a:lnTo>
                      <a:lnTo>
                        <a:pt x="30" y="126"/>
                      </a:lnTo>
                      <a:lnTo>
                        <a:pt x="30" y="155"/>
                      </a:lnTo>
                      <a:lnTo>
                        <a:pt x="51" y="191"/>
                      </a:lnTo>
                      <a:lnTo>
                        <a:pt x="75" y="166"/>
                      </a:lnTo>
                      <a:lnTo>
                        <a:pt x="106" y="166"/>
                      </a:lnTo>
                      <a:lnTo>
                        <a:pt x="152" y="126"/>
                      </a:lnTo>
                      <a:lnTo>
                        <a:pt x="139" y="100"/>
                      </a:lnTo>
                      <a:lnTo>
                        <a:pt x="173" y="64"/>
                      </a:lnTo>
                      <a:lnTo>
                        <a:pt x="207" y="50"/>
                      </a:lnTo>
                      <a:lnTo>
                        <a:pt x="207" y="21"/>
                      </a:lnTo>
                      <a:lnTo>
                        <a:pt x="152" y="2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" name="Freeform 207"/>
                <p:cNvSpPr>
                  <a:spLocks/>
                </p:cNvSpPr>
                <p:nvPr/>
              </p:nvSpPr>
              <p:spPr bwMode="auto">
                <a:xfrm>
                  <a:off x="3778254" y="2149489"/>
                  <a:ext cx="328613" cy="303214"/>
                </a:xfrm>
                <a:custGeom>
                  <a:avLst/>
                  <a:gdLst/>
                  <a:ahLst/>
                  <a:cxnLst>
                    <a:cxn ang="0">
                      <a:pos x="152" y="21"/>
                    </a:cxn>
                    <a:cxn ang="0">
                      <a:pos x="128" y="11"/>
                    </a:cxn>
                    <a:cxn ang="0">
                      <a:pos x="119" y="11"/>
                    </a:cxn>
                    <a:cxn ang="0">
                      <a:pos x="84" y="11"/>
                    </a:cxn>
                    <a:cxn ang="0">
                      <a:pos x="20" y="0"/>
                    </a:cxn>
                    <a:cxn ang="0">
                      <a:pos x="8" y="11"/>
                    </a:cxn>
                    <a:cxn ang="0">
                      <a:pos x="0" y="21"/>
                    </a:cxn>
                    <a:cxn ang="0">
                      <a:pos x="8" y="50"/>
                    </a:cxn>
                    <a:cxn ang="0">
                      <a:pos x="42" y="50"/>
                    </a:cxn>
                    <a:cxn ang="0">
                      <a:pos x="51" y="50"/>
                    </a:cxn>
                    <a:cxn ang="0">
                      <a:pos x="42" y="75"/>
                    </a:cxn>
                    <a:cxn ang="0">
                      <a:pos x="42" y="90"/>
                    </a:cxn>
                    <a:cxn ang="0">
                      <a:pos x="30" y="100"/>
                    </a:cxn>
                    <a:cxn ang="0">
                      <a:pos x="30" y="126"/>
                    </a:cxn>
                    <a:cxn ang="0">
                      <a:pos x="30" y="155"/>
                    </a:cxn>
                    <a:cxn ang="0">
                      <a:pos x="51" y="191"/>
                    </a:cxn>
                    <a:cxn ang="0">
                      <a:pos x="75" y="166"/>
                    </a:cxn>
                    <a:cxn ang="0">
                      <a:pos x="106" y="166"/>
                    </a:cxn>
                    <a:cxn ang="0">
                      <a:pos x="152" y="126"/>
                    </a:cxn>
                    <a:cxn ang="0">
                      <a:pos x="139" y="100"/>
                    </a:cxn>
                    <a:cxn ang="0">
                      <a:pos x="173" y="64"/>
                    </a:cxn>
                    <a:cxn ang="0">
                      <a:pos x="207" y="50"/>
                    </a:cxn>
                    <a:cxn ang="0">
                      <a:pos x="207" y="21"/>
                    </a:cxn>
                    <a:cxn ang="0">
                      <a:pos x="152" y="21"/>
                    </a:cxn>
                  </a:cxnLst>
                  <a:rect l="0" t="0" r="r" b="b"/>
                  <a:pathLst>
                    <a:path w="207" h="191">
                      <a:moveTo>
                        <a:pt x="152" y="21"/>
                      </a:moveTo>
                      <a:lnTo>
                        <a:pt x="128" y="11"/>
                      </a:lnTo>
                      <a:lnTo>
                        <a:pt x="119" y="11"/>
                      </a:lnTo>
                      <a:lnTo>
                        <a:pt x="84" y="11"/>
                      </a:lnTo>
                      <a:lnTo>
                        <a:pt x="20" y="0"/>
                      </a:lnTo>
                      <a:lnTo>
                        <a:pt x="8" y="11"/>
                      </a:lnTo>
                      <a:lnTo>
                        <a:pt x="0" y="21"/>
                      </a:lnTo>
                      <a:lnTo>
                        <a:pt x="8" y="50"/>
                      </a:lnTo>
                      <a:lnTo>
                        <a:pt x="42" y="50"/>
                      </a:lnTo>
                      <a:lnTo>
                        <a:pt x="51" y="50"/>
                      </a:lnTo>
                      <a:lnTo>
                        <a:pt x="42" y="75"/>
                      </a:lnTo>
                      <a:lnTo>
                        <a:pt x="42" y="90"/>
                      </a:lnTo>
                      <a:lnTo>
                        <a:pt x="30" y="100"/>
                      </a:lnTo>
                      <a:lnTo>
                        <a:pt x="30" y="126"/>
                      </a:lnTo>
                      <a:lnTo>
                        <a:pt x="30" y="155"/>
                      </a:lnTo>
                      <a:lnTo>
                        <a:pt x="51" y="191"/>
                      </a:lnTo>
                      <a:lnTo>
                        <a:pt x="75" y="166"/>
                      </a:lnTo>
                      <a:lnTo>
                        <a:pt x="106" y="166"/>
                      </a:lnTo>
                      <a:lnTo>
                        <a:pt x="152" y="126"/>
                      </a:lnTo>
                      <a:lnTo>
                        <a:pt x="139" y="100"/>
                      </a:lnTo>
                      <a:lnTo>
                        <a:pt x="173" y="64"/>
                      </a:lnTo>
                      <a:lnTo>
                        <a:pt x="207" y="50"/>
                      </a:lnTo>
                      <a:lnTo>
                        <a:pt x="207" y="21"/>
                      </a:lnTo>
                      <a:lnTo>
                        <a:pt x="152" y="2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Freeform 208"/>
                <p:cNvSpPr>
                  <a:spLocks/>
                </p:cNvSpPr>
                <p:nvPr/>
              </p:nvSpPr>
              <p:spPr bwMode="auto">
                <a:xfrm>
                  <a:off x="3754442" y="2232039"/>
                  <a:ext cx="106363" cy="182564"/>
                </a:xfrm>
                <a:custGeom>
                  <a:avLst/>
                  <a:gdLst/>
                  <a:ahLst/>
                  <a:cxnLst>
                    <a:cxn ang="0">
                      <a:pos x="45" y="74"/>
                    </a:cxn>
                    <a:cxn ang="0">
                      <a:pos x="45" y="103"/>
                    </a:cxn>
                    <a:cxn ang="0">
                      <a:pos x="15" y="115"/>
                    </a:cxn>
                    <a:cxn ang="0">
                      <a:pos x="15" y="74"/>
                    </a:cxn>
                    <a:cxn ang="0">
                      <a:pos x="0" y="60"/>
                    </a:cxn>
                    <a:cxn ang="0">
                      <a:pos x="23" y="14"/>
                    </a:cxn>
                    <a:cxn ang="0">
                      <a:pos x="23" y="0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57" y="24"/>
                    </a:cxn>
                    <a:cxn ang="0">
                      <a:pos x="57" y="39"/>
                    </a:cxn>
                    <a:cxn ang="0">
                      <a:pos x="45" y="50"/>
                    </a:cxn>
                    <a:cxn ang="0">
                      <a:pos x="45" y="74"/>
                    </a:cxn>
                  </a:cxnLst>
                  <a:rect l="0" t="0" r="r" b="b"/>
                  <a:pathLst>
                    <a:path w="67" h="115">
                      <a:moveTo>
                        <a:pt x="45" y="74"/>
                      </a:moveTo>
                      <a:lnTo>
                        <a:pt x="45" y="103"/>
                      </a:lnTo>
                      <a:lnTo>
                        <a:pt x="15" y="115"/>
                      </a:lnTo>
                      <a:lnTo>
                        <a:pt x="15" y="74"/>
                      </a:lnTo>
                      <a:lnTo>
                        <a:pt x="0" y="60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57" y="24"/>
                      </a:lnTo>
                      <a:lnTo>
                        <a:pt x="57" y="39"/>
                      </a:lnTo>
                      <a:lnTo>
                        <a:pt x="45" y="50"/>
                      </a:lnTo>
                      <a:lnTo>
                        <a:pt x="45" y="7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" name="Freeform 209"/>
                <p:cNvSpPr>
                  <a:spLocks/>
                </p:cNvSpPr>
                <p:nvPr/>
              </p:nvSpPr>
              <p:spPr bwMode="auto">
                <a:xfrm>
                  <a:off x="3754442" y="2232039"/>
                  <a:ext cx="106363" cy="182564"/>
                </a:xfrm>
                <a:custGeom>
                  <a:avLst/>
                  <a:gdLst/>
                  <a:ahLst/>
                  <a:cxnLst>
                    <a:cxn ang="0">
                      <a:pos x="45" y="74"/>
                    </a:cxn>
                    <a:cxn ang="0">
                      <a:pos x="45" y="103"/>
                    </a:cxn>
                    <a:cxn ang="0">
                      <a:pos x="15" y="115"/>
                    </a:cxn>
                    <a:cxn ang="0">
                      <a:pos x="15" y="74"/>
                    </a:cxn>
                    <a:cxn ang="0">
                      <a:pos x="0" y="60"/>
                    </a:cxn>
                    <a:cxn ang="0">
                      <a:pos x="23" y="14"/>
                    </a:cxn>
                    <a:cxn ang="0">
                      <a:pos x="23" y="0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57" y="24"/>
                    </a:cxn>
                    <a:cxn ang="0">
                      <a:pos x="57" y="39"/>
                    </a:cxn>
                    <a:cxn ang="0">
                      <a:pos x="45" y="50"/>
                    </a:cxn>
                    <a:cxn ang="0">
                      <a:pos x="45" y="74"/>
                    </a:cxn>
                  </a:cxnLst>
                  <a:rect l="0" t="0" r="r" b="b"/>
                  <a:pathLst>
                    <a:path w="67" h="115">
                      <a:moveTo>
                        <a:pt x="45" y="74"/>
                      </a:moveTo>
                      <a:lnTo>
                        <a:pt x="45" y="103"/>
                      </a:lnTo>
                      <a:lnTo>
                        <a:pt x="15" y="115"/>
                      </a:lnTo>
                      <a:lnTo>
                        <a:pt x="15" y="74"/>
                      </a:lnTo>
                      <a:lnTo>
                        <a:pt x="0" y="60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57" y="24"/>
                      </a:lnTo>
                      <a:lnTo>
                        <a:pt x="57" y="39"/>
                      </a:lnTo>
                      <a:lnTo>
                        <a:pt x="45" y="50"/>
                      </a:lnTo>
                      <a:lnTo>
                        <a:pt x="45" y="7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" name="Freeform 210"/>
                <p:cNvSpPr>
                  <a:spLocks/>
                </p:cNvSpPr>
                <p:nvPr/>
              </p:nvSpPr>
              <p:spPr bwMode="auto">
                <a:xfrm>
                  <a:off x="3913192" y="1862150"/>
                  <a:ext cx="315913" cy="320677"/>
                </a:xfrm>
                <a:custGeom>
                  <a:avLst/>
                  <a:gdLst/>
                  <a:ahLst/>
                  <a:cxnLst>
                    <a:cxn ang="0">
                      <a:pos x="199" y="89"/>
                    </a:cxn>
                    <a:cxn ang="0">
                      <a:pos x="189" y="89"/>
                    </a:cxn>
                    <a:cxn ang="0">
                      <a:pos x="165" y="115"/>
                    </a:cxn>
                    <a:cxn ang="0">
                      <a:pos x="175" y="125"/>
                    </a:cxn>
                    <a:cxn ang="0">
                      <a:pos x="175" y="115"/>
                    </a:cxn>
                    <a:cxn ang="0">
                      <a:pos x="189" y="125"/>
                    </a:cxn>
                    <a:cxn ang="0">
                      <a:pos x="175" y="155"/>
                    </a:cxn>
                    <a:cxn ang="0">
                      <a:pos x="199" y="180"/>
                    </a:cxn>
                    <a:cxn ang="0">
                      <a:pos x="175" y="191"/>
                    </a:cxn>
                    <a:cxn ang="0">
                      <a:pos x="131" y="191"/>
                    </a:cxn>
                    <a:cxn ang="0">
                      <a:pos x="122" y="202"/>
                    </a:cxn>
                    <a:cxn ang="0">
                      <a:pos x="67" y="202"/>
                    </a:cxn>
                    <a:cxn ang="0">
                      <a:pos x="43" y="191"/>
                    </a:cxn>
                    <a:cxn ang="0">
                      <a:pos x="43" y="180"/>
                    </a:cxn>
                    <a:cxn ang="0">
                      <a:pos x="54" y="125"/>
                    </a:cxn>
                    <a:cxn ang="0">
                      <a:pos x="54" y="115"/>
                    </a:cxn>
                    <a:cxn ang="0">
                      <a:pos x="34" y="89"/>
                    </a:cxn>
                    <a:cxn ang="0">
                      <a:pos x="0" y="75"/>
                    </a:cxn>
                    <a:cxn ang="0">
                      <a:pos x="0" y="64"/>
                    </a:cxn>
                    <a:cxn ang="0">
                      <a:pos x="21" y="64"/>
                    </a:cxn>
                    <a:cxn ang="0">
                      <a:pos x="34" y="64"/>
                    </a:cxn>
                    <a:cxn ang="0">
                      <a:pos x="54" y="64"/>
                    </a:cxn>
                    <a:cxn ang="0">
                      <a:pos x="43" y="36"/>
                    </a:cxn>
                    <a:cxn ang="0">
                      <a:pos x="54" y="36"/>
                    </a:cxn>
                    <a:cxn ang="0">
                      <a:pos x="54" y="46"/>
                    </a:cxn>
                    <a:cxn ang="0">
                      <a:pos x="76" y="46"/>
                    </a:cxn>
                    <a:cxn ang="0">
                      <a:pos x="76" y="36"/>
                    </a:cxn>
                    <a:cxn ang="0">
                      <a:pos x="98" y="24"/>
                    </a:cxn>
                    <a:cxn ang="0">
                      <a:pos x="110" y="10"/>
                    </a:cxn>
                    <a:cxn ang="0">
                      <a:pos x="122" y="0"/>
                    </a:cxn>
                    <a:cxn ang="0">
                      <a:pos x="122" y="10"/>
                    </a:cxn>
                    <a:cxn ang="0">
                      <a:pos x="144" y="36"/>
                    </a:cxn>
                    <a:cxn ang="0">
                      <a:pos x="153" y="24"/>
                    </a:cxn>
                    <a:cxn ang="0">
                      <a:pos x="153" y="36"/>
                    </a:cxn>
                    <a:cxn ang="0">
                      <a:pos x="165" y="36"/>
                    </a:cxn>
                    <a:cxn ang="0">
                      <a:pos x="175" y="36"/>
                    </a:cxn>
                    <a:cxn ang="0">
                      <a:pos x="199" y="64"/>
                    </a:cxn>
                    <a:cxn ang="0">
                      <a:pos x="199" y="89"/>
                    </a:cxn>
                  </a:cxnLst>
                  <a:rect l="0" t="0" r="r" b="b"/>
                  <a:pathLst>
                    <a:path w="199" h="202">
                      <a:moveTo>
                        <a:pt x="199" y="89"/>
                      </a:moveTo>
                      <a:lnTo>
                        <a:pt x="189" y="89"/>
                      </a:lnTo>
                      <a:lnTo>
                        <a:pt x="165" y="115"/>
                      </a:lnTo>
                      <a:lnTo>
                        <a:pt x="175" y="125"/>
                      </a:lnTo>
                      <a:lnTo>
                        <a:pt x="175" y="115"/>
                      </a:lnTo>
                      <a:lnTo>
                        <a:pt x="189" y="125"/>
                      </a:lnTo>
                      <a:lnTo>
                        <a:pt x="175" y="155"/>
                      </a:lnTo>
                      <a:lnTo>
                        <a:pt x="199" y="180"/>
                      </a:lnTo>
                      <a:lnTo>
                        <a:pt x="175" y="191"/>
                      </a:lnTo>
                      <a:lnTo>
                        <a:pt x="131" y="191"/>
                      </a:lnTo>
                      <a:lnTo>
                        <a:pt x="122" y="202"/>
                      </a:lnTo>
                      <a:lnTo>
                        <a:pt x="67" y="202"/>
                      </a:lnTo>
                      <a:lnTo>
                        <a:pt x="43" y="191"/>
                      </a:lnTo>
                      <a:lnTo>
                        <a:pt x="43" y="180"/>
                      </a:lnTo>
                      <a:lnTo>
                        <a:pt x="54" y="125"/>
                      </a:lnTo>
                      <a:lnTo>
                        <a:pt x="54" y="115"/>
                      </a:lnTo>
                      <a:lnTo>
                        <a:pt x="34" y="89"/>
                      </a:lnTo>
                      <a:lnTo>
                        <a:pt x="0" y="75"/>
                      </a:lnTo>
                      <a:lnTo>
                        <a:pt x="0" y="64"/>
                      </a:lnTo>
                      <a:lnTo>
                        <a:pt x="21" y="64"/>
                      </a:lnTo>
                      <a:lnTo>
                        <a:pt x="34" y="64"/>
                      </a:lnTo>
                      <a:lnTo>
                        <a:pt x="54" y="64"/>
                      </a:lnTo>
                      <a:lnTo>
                        <a:pt x="43" y="36"/>
                      </a:lnTo>
                      <a:lnTo>
                        <a:pt x="54" y="36"/>
                      </a:lnTo>
                      <a:lnTo>
                        <a:pt x="54" y="46"/>
                      </a:lnTo>
                      <a:lnTo>
                        <a:pt x="76" y="46"/>
                      </a:lnTo>
                      <a:lnTo>
                        <a:pt x="76" y="36"/>
                      </a:lnTo>
                      <a:lnTo>
                        <a:pt x="98" y="24"/>
                      </a:lnTo>
                      <a:lnTo>
                        <a:pt x="110" y="10"/>
                      </a:lnTo>
                      <a:lnTo>
                        <a:pt x="122" y="0"/>
                      </a:lnTo>
                      <a:lnTo>
                        <a:pt x="122" y="10"/>
                      </a:lnTo>
                      <a:lnTo>
                        <a:pt x="144" y="36"/>
                      </a:lnTo>
                      <a:lnTo>
                        <a:pt x="153" y="24"/>
                      </a:lnTo>
                      <a:lnTo>
                        <a:pt x="153" y="36"/>
                      </a:lnTo>
                      <a:lnTo>
                        <a:pt x="165" y="36"/>
                      </a:lnTo>
                      <a:lnTo>
                        <a:pt x="175" y="36"/>
                      </a:lnTo>
                      <a:lnTo>
                        <a:pt x="199" y="64"/>
                      </a:lnTo>
                      <a:lnTo>
                        <a:pt x="199" y="8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" name="Freeform 211"/>
                <p:cNvSpPr>
                  <a:spLocks/>
                </p:cNvSpPr>
                <p:nvPr/>
              </p:nvSpPr>
              <p:spPr bwMode="auto">
                <a:xfrm>
                  <a:off x="3913192" y="1862150"/>
                  <a:ext cx="315913" cy="320677"/>
                </a:xfrm>
                <a:custGeom>
                  <a:avLst/>
                  <a:gdLst/>
                  <a:ahLst/>
                  <a:cxnLst>
                    <a:cxn ang="0">
                      <a:pos x="199" y="89"/>
                    </a:cxn>
                    <a:cxn ang="0">
                      <a:pos x="189" y="89"/>
                    </a:cxn>
                    <a:cxn ang="0">
                      <a:pos x="165" y="115"/>
                    </a:cxn>
                    <a:cxn ang="0">
                      <a:pos x="175" y="125"/>
                    </a:cxn>
                    <a:cxn ang="0">
                      <a:pos x="175" y="115"/>
                    </a:cxn>
                    <a:cxn ang="0">
                      <a:pos x="189" y="125"/>
                    </a:cxn>
                    <a:cxn ang="0">
                      <a:pos x="175" y="155"/>
                    </a:cxn>
                    <a:cxn ang="0">
                      <a:pos x="199" y="180"/>
                    </a:cxn>
                    <a:cxn ang="0">
                      <a:pos x="175" y="191"/>
                    </a:cxn>
                    <a:cxn ang="0">
                      <a:pos x="131" y="191"/>
                    </a:cxn>
                    <a:cxn ang="0">
                      <a:pos x="122" y="202"/>
                    </a:cxn>
                    <a:cxn ang="0">
                      <a:pos x="67" y="202"/>
                    </a:cxn>
                    <a:cxn ang="0">
                      <a:pos x="43" y="191"/>
                    </a:cxn>
                    <a:cxn ang="0">
                      <a:pos x="43" y="180"/>
                    </a:cxn>
                    <a:cxn ang="0">
                      <a:pos x="54" y="125"/>
                    </a:cxn>
                    <a:cxn ang="0">
                      <a:pos x="54" y="115"/>
                    </a:cxn>
                    <a:cxn ang="0">
                      <a:pos x="34" y="89"/>
                    </a:cxn>
                    <a:cxn ang="0">
                      <a:pos x="0" y="75"/>
                    </a:cxn>
                    <a:cxn ang="0">
                      <a:pos x="0" y="64"/>
                    </a:cxn>
                    <a:cxn ang="0">
                      <a:pos x="21" y="64"/>
                    </a:cxn>
                    <a:cxn ang="0">
                      <a:pos x="34" y="64"/>
                    </a:cxn>
                    <a:cxn ang="0">
                      <a:pos x="54" y="64"/>
                    </a:cxn>
                    <a:cxn ang="0">
                      <a:pos x="43" y="36"/>
                    </a:cxn>
                    <a:cxn ang="0">
                      <a:pos x="54" y="36"/>
                    </a:cxn>
                    <a:cxn ang="0">
                      <a:pos x="54" y="46"/>
                    </a:cxn>
                    <a:cxn ang="0">
                      <a:pos x="76" y="46"/>
                    </a:cxn>
                    <a:cxn ang="0">
                      <a:pos x="76" y="36"/>
                    </a:cxn>
                    <a:cxn ang="0">
                      <a:pos x="98" y="24"/>
                    </a:cxn>
                    <a:cxn ang="0">
                      <a:pos x="110" y="10"/>
                    </a:cxn>
                    <a:cxn ang="0">
                      <a:pos x="122" y="0"/>
                    </a:cxn>
                    <a:cxn ang="0">
                      <a:pos x="122" y="10"/>
                    </a:cxn>
                    <a:cxn ang="0">
                      <a:pos x="144" y="36"/>
                    </a:cxn>
                    <a:cxn ang="0">
                      <a:pos x="153" y="24"/>
                    </a:cxn>
                    <a:cxn ang="0">
                      <a:pos x="153" y="36"/>
                    </a:cxn>
                    <a:cxn ang="0">
                      <a:pos x="165" y="36"/>
                    </a:cxn>
                    <a:cxn ang="0">
                      <a:pos x="175" y="36"/>
                    </a:cxn>
                    <a:cxn ang="0">
                      <a:pos x="199" y="64"/>
                    </a:cxn>
                    <a:cxn ang="0">
                      <a:pos x="199" y="89"/>
                    </a:cxn>
                  </a:cxnLst>
                  <a:rect l="0" t="0" r="r" b="b"/>
                  <a:pathLst>
                    <a:path w="199" h="202">
                      <a:moveTo>
                        <a:pt x="199" y="89"/>
                      </a:moveTo>
                      <a:lnTo>
                        <a:pt x="189" y="89"/>
                      </a:lnTo>
                      <a:lnTo>
                        <a:pt x="165" y="115"/>
                      </a:lnTo>
                      <a:lnTo>
                        <a:pt x="175" y="125"/>
                      </a:lnTo>
                      <a:lnTo>
                        <a:pt x="175" y="115"/>
                      </a:lnTo>
                      <a:lnTo>
                        <a:pt x="189" y="125"/>
                      </a:lnTo>
                      <a:lnTo>
                        <a:pt x="175" y="155"/>
                      </a:lnTo>
                      <a:lnTo>
                        <a:pt x="199" y="180"/>
                      </a:lnTo>
                      <a:lnTo>
                        <a:pt x="175" y="191"/>
                      </a:lnTo>
                      <a:lnTo>
                        <a:pt x="131" y="191"/>
                      </a:lnTo>
                      <a:lnTo>
                        <a:pt x="122" y="202"/>
                      </a:lnTo>
                      <a:lnTo>
                        <a:pt x="67" y="202"/>
                      </a:lnTo>
                      <a:lnTo>
                        <a:pt x="43" y="191"/>
                      </a:lnTo>
                      <a:lnTo>
                        <a:pt x="43" y="180"/>
                      </a:lnTo>
                      <a:lnTo>
                        <a:pt x="54" y="125"/>
                      </a:lnTo>
                      <a:lnTo>
                        <a:pt x="54" y="115"/>
                      </a:lnTo>
                      <a:lnTo>
                        <a:pt x="34" y="89"/>
                      </a:lnTo>
                      <a:lnTo>
                        <a:pt x="0" y="75"/>
                      </a:lnTo>
                      <a:lnTo>
                        <a:pt x="0" y="64"/>
                      </a:lnTo>
                      <a:lnTo>
                        <a:pt x="21" y="64"/>
                      </a:lnTo>
                      <a:lnTo>
                        <a:pt x="34" y="64"/>
                      </a:lnTo>
                      <a:lnTo>
                        <a:pt x="54" y="64"/>
                      </a:lnTo>
                      <a:lnTo>
                        <a:pt x="43" y="36"/>
                      </a:lnTo>
                      <a:lnTo>
                        <a:pt x="54" y="36"/>
                      </a:lnTo>
                      <a:lnTo>
                        <a:pt x="54" y="46"/>
                      </a:lnTo>
                      <a:lnTo>
                        <a:pt x="76" y="46"/>
                      </a:lnTo>
                      <a:lnTo>
                        <a:pt x="76" y="36"/>
                      </a:lnTo>
                      <a:lnTo>
                        <a:pt x="98" y="24"/>
                      </a:lnTo>
                      <a:lnTo>
                        <a:pt x="110" y="10"/>
                      </a:lnTo>
                      <a:lnTo>
                        <a:pt x="122" y="0"/>
                      </a:lnTo>
                      <a:lnTo>
                        <a:pt x="122" y="10"/>
                      </a:lnTo>
                      <a:lnTo>
                        <a:pt x="144" y="36"/>
                      </a:lnTo>
                      <a:lnTo>
                        <a:pt x="153" y="24"/>
                      </a:lnTo>
                      <a:lnTo>
                        <a:pt x="153" y="36"/>
                      </a:lnTo>
                      <a:lnTo>
                        <a:pt x="165" y="36"/>
                      </a:lnTo>
                      <a:lnTo>
                        <a:pt x="175" y="36"/>
                      </a:lnTo>
                      <a:lnTo>
                        <a:pt x="199" y="64"/>
                      </a:lnTo>
                      <a:lnTo>
                        <a:pt x="199" y="89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" name="Freeform 212"/>
                <p:cNvSpPr>
                  <a:spLocks/>
                </p:cNvSpPr>
                <p:nvPr/>
              </p:nvSpPr>
              <p:spPr bwMode="auto">
                <a:xfrm>
                  <a:off x="4192592" y="2022488"/>
                  <a:ext cx="314325" cy="35084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23" y="79"/>
                    </a:cxn>
                    <a:cxn ang="0">
                      <a:pos x="33" y="65"/>
                    </a:cxn>
                    <a:cxn ang="0">
                      <a:pos x="54" y="79"/>
                    </a:cxn>
                    <a:cxn ang="0">
                      <a:pos x="78" y="115"/>
                    </a:cxn>
                    <a:cxn ang="0">
                      <a:pos x="90" y="115"/>
                    </a:cxn>
                    <a:cxn ang="0">
                      <a:pos x="100" y="130"/>
                    </a:cxn>
                    <a:cxn ang="0">
                      <a:pos x="121" y="144"/>
                    </a:cxn>
                    <a:cxn ang="0">
                      <a:pos x="154" y="170"/>
                    </a:cxn>
                    <a:cxn ang="0">
                      <a:pos x="167" y="192"/>
                    </a:cxn>
                    <a:cxn ang="0">
                      <a:pos x="154" y="221"/>
                    </a:cxn>
                    <a:cxn ang="0">
                      <a:pos x="167" y="221"/>
                    </a:cxn>
                    <a:cxn ang="0">
                      <a:pos x="167" y="192"/>
                    </a:cxn>
                    <a:cxn ang="0">
                      <a:pos x="176" y="192"/>
                    </a:cxn>
                    <a:cxn ang="0">
                      <a:pos x="176" y="180"/>
                    </a:cxn>
                    <a:cxn ang="0">
                      <a:pos x="167" y="180"/>
                    </a:cxn>
                    <a:cxn ang="0">
                      <a:pos x="176" y="155"/>
                    </a:cxn>
                    <a:cxn ang="0">
                      <a:pos x="198" y="170"/>
                    </a:cxn>
                    <a:cxn ang="0">
                      <a:pos x="154" y="130"/>
                    </a:cxn>
                    <a:cxn ang="0">
                      <a:pos x="167" y="130"/>
                    </a:cxn>
                    <a:cxn ang="0">
                      <a:pos x="142" y="130"/>
                    </a:cxn>
                    <a:cxn ang="0">
                      <a:pos x="130" y="115"/>
                    </a:cxn>
                    <a:cxn ang="0">
                      <a:pos x="121" y="90"/>
                    </a:cxn>
                    <a:cxn ang="0">
                      <a:pos x="100" y="65"/>
                    </a:cxn>
                    <a:cxn ang="0">
                      <a:pos x="100" y="36"/>
                    </a:cxn>
                    <a:cxn ang="0">
                      <a:pos x="109" y="24"/>
                    </a:cxn>
                    <a:cxn ang="0">
                      <a:pos x="121" y="36"/>
                    </a:cxn>
                    <a:cxn ang="0">
                      <a:pos x="121" y="24"/>
                    </a:cxn>
                    <a:cxn ang="0">
                      <a:pos x="121" y="14"/>
                    </a:cxn>
                    <a:cxn ang="0">
                      <a:pos x="100" y="0"/>
                    </a:cxn>
                    <a:cxn ang="0">
                      <a:pos x="90" y="0"/>
                    </a:cxn>
                    <a:cxn ang="0">
                      <a:pos x="67" y="0"/>
                    </a:cxn>
                    <a:cxn ang="0">
                      <a:pos x="54" y="14"/>
                    </a:cxn>
                    <a:cxn ang="0">
                      <a:pos x="45" y="14"/>
                    </a:cxn>
                    <a:cxn ang="0">
                      <a:pos x="45" y="24"/>
                    </a:cxn>
                    <a:cxn ang="0">
                      <a:pos x="33" y="14"/>
                    </a:cxn>
                    <a:cxn ang="0">
                      <a:pos x="14" y="24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98" h="221">
                      <a:moveTo>
                        <a:pt x="0" y="54"/>
                      </a:moveTo>
                      <a:lnTo>
                        <a:pt x="23" y="79"/>
                      </a:lnTo>
                      <a:lnTo>
                        <a:pt x="33" y="65"/>
                      </a:lnTo>
                      <a:lnTo>
                        <a:pt x="54" y="79"/>
                      </a:lnTo>
                      <a:lnTo>
                        <a:pt x="78" y="115"/>
                      </a:lnTo>
                      <a:lnTo>
                        <a:pt x="90" y="115"/>
                      </a:lnTo>
                      <a:lnTo>
                        <a:pt x="100" y="130"/>
                      </a:lnTo>
                      <a:lnTo>
                        <a:pt x="121" y="144"/>
                      </a:lnTo>
                      <a:lnTo>
                        <a:pt x="154" y="170"/>
                      </a:lnTo>
                      <a:lnTo>
                        <a:pt x="167" y="192"/>
                      </a:lnTo>
                      <a:lnTo>
                        <a:pt x="154" y="221"/>
                      </a:lnTo>
                      <a:lnTo>
                        <a:pt x="167" y="221"/>
                      </a:lnTo>
                      <a:lnTo>
                        <a:pt x="167" y="192"/>
                      </a:lnTo>
                      <a:lnTo>
                        <a:pt x="176" y="192"/>
                      </a:lnTo>
                      <a:lnTo>
                        <a:pt x="176" y="180"/>
                      </a:lnTo>
                      <a:lnTo>
                        <a:pt x="167" y="180"/>
                      </a:lnTo>
                      <a:lnTo>
                        <a:pt x="176" y="155"/>
                      </a:lnTo>
                      <a:lnTo>
                        <a:pt x="198" y="170"/>
                      </a:lnTo>
                      <a:lnTo>
                        <a:pt x="154" y="130"/>
                      </a:lnTo>
                      <a:lnTo>
                        <a:pt x="167" y="130"/>
                      </a:lnTo>
                      <a:lnTo>
                        <a:pt x="142" y="130"/>
                      </a:lnTo>
                      <a:lnTo>
                        <a:pt x="130" y="115"/>
                      </a:lnTo>
                      <a:lnTo>
                        <a:pt x="121" y="90"/>
                      </a:lnTo>
                      <a:lnTo>
                        <a:pt x="100" y="65"/>
                      </a:lnTo>
                      <a:lnTo>
                        <a:pt x="100" y="36"/>
                      </a:lnTo>
                      <a:lnTo>
                        <a:pt x="109" y="24"/>
                      </a:lnTo>
                      <a:lnTo>
                        <a:pt x="121" y="36"/>
                      </a:lnTo>
                      <a:lnTo>
                        <a:pt x="121" y="24"/>
                      </a:lnTo>
                      <a:lnTo>
                        <a:pt x="121" y="14"/>
                      </a:lnTo>
                      <a:lnTo>
                        <a:pt x="100" y="0"/>
                      </a:lnTo>
                      <a:lnTo>
                        <a:pt x="90" y="0"/>
                      </a:lnTo>
                      <a:lnTo>
                        <a:pt x="67" y="0"/>
                      </a:lnTo>
                      <a:lnTo>
                        <a:pt x="54" y="14"/>
                      </a:lnTo>
                      <a:lnTo>
                        <a:pt x="45" y="14"/>
                      </a:lnTo>
                      <a:lnTo>
                        <a:pt x="45" y="24"/>
                      </a:lnTo>
                      <a:lnTo>
                        <a:pt x="33" y="14"/>
                      </a:lnTo>
                      <a:lnTo>
                        <a:pt x="14" y="24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Freeform 213"/>
                <p:cNvSpPr>
                  <a:spLocks/>
                </p:cNvSpPr>
                <p:nvPr/>
              </p:nvSpPr>
              <p:spPr bwMode="auto">
                <a:xfrm>
                  <a:off x="4192592" y="2022488"/>
                  <a:ext cx="314325" cy="35084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23" y="79"/>
                    </a:cxn>
                    <a:cxn ang="0">
                      <a:pos x="33" y="65"/>
                    </a:cxn>
                    <a:cxn ang="0">
                      <a:pos x="54" y="79"/>
                    </a:cxn>
                    <a:cxn ang="0">
                      <a:pos x="78" y="115"/>
                    </a:cxn>
                    <a:cxn ang="0">
                      <a:pos x="90" y="115"/>
                    </a:cxn>
                    <a:cxn ang="0">
                      <a:pos x="100" y="130"/>
                    </a:cxn>
                    <a:cxn ang="0">
                      <a:pos x="121" y="144"/>
                    </a:cxn>
                    <a:cxn ang="0">
                      <a:pos x="154" y="170"/>
                    </a:cxn>
                    <a:cxn ang="0">
                      <a:pos x="167" y="192"/>
                    </a:cxn>
                    <a:cxn ang="0">
                      <a:pos x="154" y="221"/>
                    </a:cxn>
                    <a:cxn ang="0">
                      <a:pos x="167" y="221"/>
                    </a:cxn>
                    <a:cxn ang="0">
                      <a:pos x="167" y="192"/>
                    </a:cxn>
                    <a:cxn ang="0">
                      <a:pos x="176" y="192"/>
                    </a:cxn>
                    <a:cxn ang="0">
                      <a:pos x="176" y="180"/>
                    </a:cxn>
                    <a:cxn ang="0">
                      <a:pos x="167" y="180"/>
                    </a:cxn>
                    <a:cxn ang="0">
                      <a:pos x="176" y="155"/>
                    </a:cxn>
                    <a:cxn ang="0">
                      <a:pos x="198" y="170"/>
                    </a:cxn>
                    <a:cxn ang="0">
                      <a:pos x="154" y="130"/>
                    </a:cxn>
                    <a:cxn ang="0">
                      <a:pos x="167" y="130"/>
                    </a:cxn>
                    <a:cxn ang="0">
                      <a:pos x="142" y="130"/>
                    </a:cxn>
                    <a:cxn ang="0">
                      <a:pos x="130" y="115"/>
                    </a:cxn>
                    <a:cxn ang="0">
                      <a:pos x="121" y="90"/>
                    </a:cxn>
                    <a:cxn ang="0">
                      <a:pos x="100" y="65"/>
                    </a:cxn>
                    <a:cxn ang="0">
                      <a:pos x="100" y="36"/>
                    </a:cxn>
                    <a:cxn ang="0">
                      <a:pos x="109" y="24"/>
                    </a:cxn>
                    <a:cxn ang="0">
                      <a:pos x="121" y="36"/>
                    </a:cxn>
                    <a:cxn ang="0">
                      <a:pos x="121" y="24"/>
                    </a:cxn>
                    <a:cxn ang="0">
                      <a:pos x="121" y="14"/>
                    </a:cxn>
                    <a:cxn ang="0">
                      <a:pos x="100" y="0"/>
                    </a:cxn>
                    <a:cxn ang="0">
                      <a:pos x="90" y="0"/>
                    </a:cxn>
                    <a:cxn ang="0">
                      <a:pos x="67" y="0"/>
                    </a:cxn>
                    <a:cxn ang="0">
                      <a:pos x="54" y="14"/>
                    </a:cxn>
                    <a:cxn ang="0">
                      <a:pos x="45" y="14"/>
                    </a:cxn>
                    <a:cxn ang="0">
                      <a:pos x="45" y="24"/>
                    </a:cxn>
                    <a:cxn ang="0">
                      <a:pos x="33" y="14"/>
                    </a:cxn>
                    <a:cxn ang="0">
                      <a:pos x="14" y="24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98" h="221">
                      <a:moveTo>
                        <a:pt x="0" y="54"/>
                      </a:moveTo>
                      <a:lnTo>
                        <a:pt x="23" y="79"/>
                      </a:lnTo>
                      <a:lnTo>
                        <a:pt x="33" y="65"/>
                      </a:lnTo>
                      <a:lnTo>
                        <a:pt x="54" y="79"/>
                      </a:lnTo>
                      <a:lnTo>
                        <a:pt x="78" y="115"/>
                      </a:lnTo>
                      <a:lnTo>
                        <a:pt x="90" y="115"/>
                      </a:lnTo>
                      <a:lnTo>
                        <a:pt x="100" y="130"/>
                      </a:lnTo>
                      <a:lnTo>
                        <a:pt x="121" y="144"/>
                      </a:lnTo>
                      <a:lnTo>
                        <a:pt x="154" y="170"/>
                      </a:lnTo>
                      <a:lnTo>
                        <a:pt x="167" y="192"/>
                      </a:lnTo>
                      <a:lnTo>
                        <a:pt x="154" y="221"/>
                      </a:lnTo>
                      <a:lnTo>
                        <a:pt x="167" y="221"/>
                      </a:lnTo>
                      <a:lnTo>
                        <a:pt x="167" y="192"/>
                      </a:lnTo>
                      <a:lnTo>
                        <a:pt x="176" y="192"/>
                      </a:lnTo>
                      <a:lnTo>
                        <a:pt x="176" y="180"/>
                      </a:lnTo>
                      <a:lnTo>
                        <a:pt x="167" y="180"/>
                      </a:lnTo>
                      <a:lnTo>
                        <a:pt x="176" y="155"/>
                      </a:lnTo>
                      <a:lnTo>
                        <a:pt x="198" y="170"/>
                      </a:lnTo>
                      <a:lnTo>
                        <a:pt x="154" y="130"/>
                      </a:lnTo>
                      <a:lnTo>
                        <a:pt x="167" y="130"/>
                      </a:lnTo>
                      <a:lnTo>
                        <a:pt x="142" y="130"/>
                      </a:lnTo>
                      <a:lnTo>
                        <a:pt x="130" y="115"/>
                      </a:lnTo>
                      <a:lnTo>
                        <a:pt x="121" y="90"/>
                      </a:lnTo>
                      <a:lnTo>
                        <a:pt x="100" y="65"/>
                      </a:lnTo>
                      <a:lnTo>
                        <a:pt x="100" y="36"/>
                      </a:lnTo>
                      <a:lnTo>
                        <a:pt x="109" y="24"/>
                      </a:lnTo>
                      <a:lnTo>
                        <a:pt x="121" y="36"/>
                      </a:lnTo>
                      <a:lnTo>
                        <a:pt x="121" y="24"/>
                      </a:lnTo>
                      <a:lnTo>
                        <a:pt x="121" y="14"/>
                      </a:lnTo>
                      <a:lnTo>
                        <a:pt x="100" y="0"/>
                      </a:lnTo>
                      <a:lnTo>
                        <a:pt x="90" y="0"/>
                      </a:lnTo>
                      <a:lnTo>
                        <a:pt x="67" y="0"/>
                      </a:lnTo>
                      <a:lnTo>
                        <a:pt x="54" y="14"/>
                      </a:lnTo>
                      <a:lnTo>
                        <a:pt x="45" y="14"/>
                      </a:lnTo>
                      <a:lnTo>
                        <a:pt x="45" y="24"/>
                      </a:lnTo>
                      <a:lnTo>
                        <a:pt x="33" y="14"/>
                      </a:lnTo>
                      <a:lnTo>
                        <a:pt x="14" y="24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 dirty="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Freeform 214"/>
                <p:cNvSpPr>
                  <a:spLocks/>
                </p:cNvSpPr>
                <p:nvPr/>
              </p:nvSpPr>
              <p:spPr bwMode="auto">
                <a:xfrm>
                  <a:off x="4614868" y="2125676"/>
                  <a:ext cx="174625" cy="1254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110" y="14"/>
                    </a:cxn>
                    <a:cxn ang="0">
                      <a:pos x="97" y="25"/>
                    </a:cxn>
                    <a:cxn ang="0">
                      <a:pos x="88" y="35"/>
                    </a:cxn>
                    <a:cxn ang="0">
                      <a:pos x="97" y="64"/>
                    </a:cxn>
                    <a:cxn ang="0">
                      <a:pos x="63" y="64"/>
                    </a:cxn>
                    <a:cxn ang="0">
                      <a:pos x="55" y="79"/>
                    </a:cxn>
                    <a:cxn ang="0">
                      <a:pos x="33" y="64"/>
                    </a:cxn>
                    <a:cxn ang="0">
                      <a:pos x="9" y="79"/>
                    </a:cxn>
                    <a:cxn ang="0">
                      <a:pos x="0" y="50"/>
                    </a:cxn>
                    <a:cxn ang="0">
                      <a:pos x="0" y="35"/>
                    </a:cxn>
                    <a:cxn ang="0">
                      <a:pos x="0" y="14"/>
                    </a:cxn>
                    <a:cxn ang="0">
                      <a:pos x="9" y="0"/>
                    </a:cxn>
                    <a:cxn ang="0">
                      <a:pos x="21" y="14"/>
                    </a:cxn>
                    <a:cxn ang="0">
                      <a:pos x="55" y="14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110" h="79">
                      <a:moveTo>
                        <a:pt x="76" y="0"/>
                      </a:moveTo>
                      <a:lnTo>
                        <a:pt x="110" y="14"/>
                      </a:lnTo>
                      <a:lnTo>
                        <a:pt x="97" y="25"/>
                      </a:lnTo>
                      <a:lnTo>
                        <a:pt x="88" y="35"/>
                      </a:lnTo>
                      <a:lnTo>
                        <a:pt x="97" y="64"/>
                      </a:lnTo>
                      <a:lnTo>
                        <a:pt x="63" y="64"/>
                      </a:lnTo>
                      <a:lnTo>
                        <a:pt x="55" y="79"/>
                      </a:lnTo>
                      <a:lnTo>
                        <a:pt x="33" y="64"/>
                      </a:lnTo>
                      <a:lnTo>
                        <a:pt x="9" y="79"/>
                      </a:lnTo>
                      <a:lnTo>
                        <a:pt x="0" y="50"/>
                      </a:lnTo>
                      <a:lnTo>
                        <a:pt x="0" y="35"/>
                      </a:lnTo>
                      <a:lnTo>
                        <a:pt x="0" y="14"/>
                      </a:lnTo>
                      <a:lnTo>
                        <a:pt x="9" y="0"/>
                      </a:lnTo>
                      <a:lnTo>
                        <a:pt x="21" y="14"/>
                      </a:lnTo>
                      <a:lnTo>
                        <a:pt x="55" y="1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Freeform 215"/>
                <p:cNvSpPr>
                  <a:spLocks/>
                </p:cNvSpPr>
                <p:nvPr/>
              </p:nvSpPr>
              <p:spPr bwMode="auto">
                <a:xfrm>
                  <a:off x="4614868" y="2125676"/>
                  <a:ext cx="174625" cy="125413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110" y="14"/>
                    </a:cxn>
                    <a:cxn ang="0">
                      <a:pos x="97" y="25"/>
                    </a:cxn>
                    <a:cxn ang="0">
                      <a:pos x="88" y="35"/>
                    </a:cxn>
                    <a:cxn ang="0">
                      <a:pos x="97" y="64"/>
                    </a:cxn>
                    <a:cxn ang="0">
                      <a:pos x="63" y="64"/>
                    </a:cxn>
                    <a:cxn ang="0">
                      <a:pos x="55" y="79"/>
                    </a:cxn>
                    <a:cxn ang="0">
                      <a:pos x="33" y="64"/>
                    </a:cxn>
                    <a:cxn ang="0">
                      <a:pos x="9" y="79"/>
                    </a:cxn>
                    <a:cxn ang="0">
                      <a:pos x="0" y="50"/>
                    </a:cxn>
                    <a:cxn ang="0">
                      <a:pos x="0" y="35"/>
                    </a:cxn>
                    <a:cxn ang="0">
                      <a:pos x="0" y="14"/>
                    </a:cxn>
                    <a:cxn ang="0">
                      <a:pos x="9" y="0"/>
                    </a:cxn>
                    <a:cxn ang="0">
                      <a:pos x="21" y="14"/>
                    </a:cxn>
                    <a:cxn ang="0">
                      <a:pos x="55" y="14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110" h="79">
                      <a:moveTo>
                        <a:pt x="76" y="0"/>
                      </a:moveTo>
                      <a:lnTo>
                        <a:pt x="110" y="14"/>
                      </a:lnTo>
                      <a:lnTo>
                        <a:pt x="97" y="25"/>
                      </a:lnTo>
                      <a:lnTo>
                        <a:pt x="88" y="35"/>
                      </a:lnTo>
                      <a:lnTo>
                        <a:pt x="97" y="64"/>
                      </a:lnTo>
                      <a:lnTo>
                        <a:pt x="63" y="64"/>
                      </a:lnTo>
                      <a:lnTo>
                        <a:pt x="55" y="79"/>
                      </a:lnTo>
                      <a:lnTo>
                        <a:pt x="33" y="64"/>
                      </a:lnTo>
                      <a:lnTo>
                        <a:pt x="9" y="79"/>
                      </a:lnTo>
                      <a:lnTo>
                        <a:pt x="0" y="50"/>
                      </a:lnTo>
                      <a:lnTo>
                        <a:pt x="0" y="35"/>
                      </a:lnTo>
                      <a:lnTo>
                        <a:pt x="0" y="14"/>
                      </a:lnTo>
                      <a:lnTo>
                        <a:pt x="9" y="0"/>
                      </a:lnTo>
                      <a:lnTo>
                        <a:pt x="21" y="14"/>
                      </a:lnTo>
                      <a:lnTo>
                        <a:pt x="55" y="1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Freeform 216"/>
                <p:cNvSpPr>
                  <a:spLocks/>
                </p:cNvSpPr>
                <p:nvPr/>
              </p:nvSpPr>
              <p:spPr bwMode="auto">
                <a:xfrm>
                  <a:off x="4559305" y="2232039"/>
                  <a:ext cx="155575" cy="165101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98" y="24"/>
                    </a:cxn>
                    <a:cxn ang="0">
                      <a:pos x="89" y="24"/>
                    </a:cxn>
                    <a:cxn ang="0">
                      <a:pos x="67" y="14"/>
                    </a:cxn>
                    <a:cxn ang="0">
                      <a:pos x="55" y="24"/>
                    </a:cxn>
                    <a:cxn ang="0">
                      <a:pos x="55" y="39"/>
                    </a:cxn>
                    <a:cxn ang="0">
                      <a:pos x="42" y="24"/>
                    </a:cxn>
                    <a:cxn ang="0">
                      <a:pos x="42" y="39"/>
                    </a:cxn>
                    <a:cxn ang="0">
                      <a:pos x="55" y="60"/>
                    </a:cxn>
                    <a:cxn ang="0">
                      <a:pos x="77" y="89"/>
                    </a:cxn>
                    <a:cxn ang="0">
                      <a:pos x="67" y="89"/>
                    </a:cxn>
                    <a:cxn ang="0">
                      <a:pos x="67" y="104"/>
                    </a:cxn>
                    <a:cxn ang="0">
                      <a:pos x="42" y="75"/>
                    </a:cxn>
                    <a:cxn ang="0">
                      <a:pos x="21" y="75"/>
                    </a:cxn>
                    <a:cxn ang="0">
                      <a:pos x="0" y="50"/>
                    </a:cxn>
                    <a:cxn ang="0">
                      <a:pos x="12" y="24"/>
                    </a:cxn>
                    <a:cxn ang="0">
                      <a:pos x="42" y="14"/>
                    </a:cxn>
                    <a:cxn ang="0">
                      <a:pos x="67" y="0"/>
                    </a:cxn>
                    <a:cxn ang="0">
                      <a:pos x="89" y="14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98" h="104">
                      <a:moveTo>
                        <a:pt x="98" y="0"/>
                      </a:moveTo>
                      <a:lnTo>
                        <a:pt x="98" y="24"/>
                      </a:lnTo>
                      <a:lnTo>
                        <a:pt x="89" y="24"/>
                      </a:lnTo>
                      <a:lnTo>
                        <a:pt x="67" y="14"/>
                      </a:lnTo>
                      <a:lnTo>
                        <a:pt x="55" y="24"/>
                      </a:lnTo>
                      <a:lnTo>
                        <a:pt x="55" y="39"/>
                      </a:lnTo>
                      <a:lnTo>
                        <a:pt x="42" y="24"/>
                      </a:lnTo>
                      <a:lnTo>
                        <a:pt x="42" y="39"/>
                      </a:lnTo>
                      <a:lnTo>
                        <a:pt x="55" y="60"/>
                      </a:lnTo>
                      <a:lnTo>
                        <a:pt x="77" y="89"/>
                      </a:lnTo>
                      <a:lnTo>
                        <a:pt x="67" y="89"/>
                      </a:lnTo>
                      <a:lnTo>
                        <a:pt x="67" y="104"/>
                      </a:lnTo>
                      <a:lnTo>
                        <a:pt x="42" y="75"/>
                      </a:lnTo>
                      <a:lnTo>
                        <a:pt x="21" y="75"/>
                      </a:lnTo>
                      <a:lnTo>
                        <a:pt x="0" y="50"/>
                      </a:lnTo>
                      <a:lnTo>
                        <a:pt x="12" y="24"/>
                      </a:lnTo>
                      <a:lnTo>
                        <a:pt x="42" y="14"/>
                      </a:lnTo>
                      <a:lnTo>
                        <a:pt x="67" y="0"/>
                      </a:lnTo>
                      <a:lnTo>
                        <a:pt x="89" y="1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Freeform 217"/>
                <p:cNvSpPr>
                  <a:spLocks/>
                </p:cNvSpPr>
                <p:nvPr/>
              </p:nvSpPr>
              <p:spPr bwMode="auto">
                <a:xfrm>
                  <a:off x="4559305" y="2232039"/>
                  <a:ext cx="155575" cy="165101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98" y="24"/>
                    </a:cxn>
                    <a:cxn ang="0">
                      <a:pos x="89" y="24"/>
                    </a:cxn>
                    <a:cxn ang="0">
                      <a:pos x="67" y="14"/>
                    </a:cxn>
                    <a:cxn ang="0">
                      <a:pos x="55" y="24"/>
                    </a:cxn>
                    <a:cxn ang="0">
                      <a:pos x="55" y="39"/>
                    </a:cxn>
                    <a:cxn ang="0">
                      <a:pos x="42" y="24"/>
                    </a:cxn>
                    <a:cxn ang="0">
                      <a:pos x="42" y="39"/>
                    </a:cxn>
                    <a:cxn ang="0">
                      <a:pos x="55" y="60"/>
                    </a:cxn>
                    <a:cxn ang="0">
                      <a:pos x="77" y="89"/>
                    </a:cxn>
                    <a:cxn ang="0">
                      <a:pos x="67" y="89"/>
                    </a:cxn>
                    <a:cxn ang="0">
                      <a:pos x="67" y="104"/>
                    </a:cxn>
                    <a:cxn ang="0">
                      <a:pos x="42" y="75"/>
                    </a:cxn>
                    <a:cxn ang="0">
                      <a:pos x="21" y="75"/>
                    </a:cxn>
                    <a:cxn ang="0">
                      <a:pos x="0" y="50"/>
                    </a:cxn>
                    <a:cxn ang="0">
                      <a:pos x="12" y="24"/>
                    </a:cxn>
                    <a:cxn ang="0">
                      <a:pos x="42" y="14"/>
                    </a:cxn>
                    <a:cxn ang="0">
                      <a:pos x="67" y="0"/>
                    </a:cxn>
                    <a:cxn ang="0">
                      <a:pos x="89" y="14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98" h="104">
                      <a:moveTo>
                        <a:pt x="98" y="0"/>
                      </a:moveTo>
                      <a:lnTo>
                        <a:pt x="98" y="24"/>
                      </a:lnTo>
                      <a:lnTo>
                        <a:pt x="89" y="24"/>
                      </a:lnTo>
                      <a:lnTo>
                        <a:pt x="67" y="14"/>
                      </a:lnTo>
                      <a:lnTo>
                        <a:pt x="55" y="24"/>
                      </a:lnTo>
                      <a:lnTo>
                        <a:pt x="55" y="39"/>
                      </a:lnTo>
                      <a:lnTo>
                        <a:pt x="42" y="24"/>
                      </a:lnTo>
                      <a:lnTo>
                        <a:pt x="42" y="39"/>
                      </a:lnTo>
                      <a:lnTo>
                        <a:pt x="55" y="60"/>
                      </a:lnTo>
                      <a:lnTo>
                        <a:pt x="77" y="89"/>
                      </a:lnTo>
                      <a:lnTo>
                        <a:pt x="67" y="89"/>
                      </a:lnTo>
                      <a:lnTo>
                        <a:pt x="67" y="104"/>
                      </a:lnTo>
                      <a:lnTo>
                        <a:pt x="42" y="75"/>
                      </a:lnTo>
                      <a:lnTo>
                        <a:pt x="21" y="75"/>
                      </a:lnTo>
                      <a:lnTo>
                        <a:pt x="0" y="50"/>
                      </a:lnTo>
                      <a:lnTo>
                        <a:pt x="12" y="24"/>
                      </a:lnTo>
                      <a:lnTo>
                        <a:pt x="42" y="14"/>
                      </a:lnTo>
                      <a:lnTo>
                        <a:pt x="67" y="0"/>
                      </a:lnTo>
                      <a:lnTo>
                        <a:pt x="89" y="1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Freeform 218"/>
                <p:cNvSpPr>
                  <a:spLocks/>
                </p:cNvSpPr>
                <p:nvPr/>
              </p:nvSpPr>
              <p:spPr bwMode="auto">
                <a:xfrm>
                  <a:off x="4545018" y="1981213"/>
                  <a:ext cx="258763" cy="168276"/>
                </a:xfrm>
                <a:custGeom>
                  <a:avLst/>
                  <a:gdLst/>
                  <a:ahLst/>
                  <a:cxnLst>
                    <a:cxn ang="0">
                      <a:pos x="141" y="62"/>
                    </a:cxn>
                    <a:cxn ang="0">
                      <a:pos x="131" y="25"/>
                    </a:cxn>
                    <a:cxn ang="0">
                      <a:pos x="106" y="0"/>
                    </a:cxn>
                    <a:cxn ang="0">
                      <a:pos x="76" y="14"/>
                    </a:cxn>
                    <a:cxn ang="0">
                      <a:pos x="42" y="0"/>
                    </a:cxn>
                    <a:cxn ang="0">
                      <a:pos x="31" y="14"/>
                    </a:cxn>
                    <a:cxn ang="0">
                      <a:pos x="21" y="40"/>
                    </a:cxn>
                    <a:cxn ang="0">
                      <a:pos x="9" y="50"/>
                    </a:cxn>
                    <a:cxn ang="0">
                      <a:pos x="0" y="50"/>
                    </a:cxn>
                    <a:cxn ang="0">
                      <a:pos x="31" y="81"/>
                    </a:cxn>
                    <a:cxn ang="0">
                      <a:pos x="42" y="81"/>
                    </a:cxn>
                    <a:cxn ang="0">
                      <a:pos x="51" y="91"/>
                    </a:cxn>
                    <a:cxn ang="0">
                      <a:pos x="64" y="106"/>
                    </a:cxn>
                    <a:cxn ang="0">
                      <a:pos x="98" y="106"/>
                    </a:cxn>
                    <a:cxn ang="0">
                      <a:pos x="119" y="91"/>
                    </a:cxn>
                    <a:cxn ang="0">
                      <a:pos x="153" y="106"/>
                    </a:cxn>
                    <a:cxn ang="0">
                      <a:pos x="141" y="91"/>
                    </a:cxn>
                    <a:cxn ang="0">
                      <a:pos x="163" y="81"/>
                    </a:cxn>
                    <a:cxn ang="0">
                      <a:pos x="163" y="62"/>
                    </a:cxn>
                    <a:cxn ang="0">
                      <a:pos x="141" y="62"/>
                    </a:cxn>
                  </a:cxnLst>
                  <a:rect l="0" t="0" r="r" b="b"/>
                  <a:pathLst>
                    <a:path w="163" h="106">
                      <a:moveTo>
                        <a:pt x="141" y="62"/>
                      </a:moveTo>
                      <a:lnTo>
                        <a:pt x="131" y="25"/>
                      </a:lnTo>
                      <a:lnTo>
                        <a:pt x="106" y="0"/>
                      </a:lnTo>
                      <a:lnTo>
                        <a:pt x="76" y="14"/>
                      </a:lnTo>
                      <a:lnTo>
                        <a:pt x="42" y="0"/>
                      </a:lnTo>
                      <a:lnTo>
                        <a:pt x="31" y="14"/>
                      </a:lnTo>
                      <a:lnTo>
                        <a:pt x="21" y="40"/>
                      </a:lnTo>
                      <a:lnTo>
                        <a:pt x="9" y="50"/>
                      </a:lnTo>
                      <a:lnTo>
                        <a:pt x="0" y="50"/>
                      </a:lnTo>
                      <a:lnTo>
                        <a:pt x="31" y="81"/>
                      </a:lnTo>
                      <a:lnTo>
                        <a:pt x="42" y="81"/>
                      </a:lnTo>
                      <a:lnTo>
                        <a:pt x="51" y="91"/>
                      </a:lnTo>
                      <a:lnTo>
                        <a:pt x="64" y="106"/>
                      </a:lnTo>
                      <a:lnTo>
                        <a:pt x="98" y="106"/>
                      </a:lnTo>
                      <a:lnTo>
                        <a:pt x="119" y="91"/>
                      </a:lnTo>
                      <a:lnTo>
                        <a:pt x="153" y="106"/>
                      </a:lnTo>
                      <a:lnTo>
                        <a:pt x="141" y="91"/>
                      </a:lnTo>
                      <a:lnTo>
                        <a:pt x="163" y="81"/>
                      </a:lnTo>
                      <a:lnTo>
                        <a:pt x="163" y="62"/>
                      </a:lnTo>
                      <a:lnTo>
                        <a:pt x="141" y="6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Freeform 219"/>
                <p:cNvSpPr>
                  <a:spLocks/>
                </p:cNvSpPr>
                <p:nvPr/>
              </p:nvSpPr>
              <p:spPr bwMode="auto">
                <a:xfrm>
                  <a:off x="4545018" y="1981213"/>
                  <a:ext cx="258763" cy="168276"/>
                </a:xfrm>
                <a:custGeom>
                  <a:avLst/>
                  <a:gdLst/>
                  <a:ahLst/>
                  <a:cxnLst>
                    <a:cxn ang="0">
                      <a:pos x="141" y="62"/>
                    </a:cxn>
                    <a:cxn ang="0">
                      <a:pos x="131" y="25"/>
                    </a:cxn>
                    <a:cxn ang="0">
                      <a:pos x="106" y="0"/>
                    </a:cxn>
                    <a:cxn ang="0">
                      <a:pos x="76" y="14"/>
                    </a:cxn>
                    <a:cxn ang="0">
                      <a:pos x="42" y="0"/>
                    </a:cxn>
                    <a:cxn ang="0">
                      <a:pos x="31" y="14"/>
                    </a:cxn>
                    <a:cxn ang="0">
                      <a:pos x="21" y="40"/>
                    </a:cxn>
                    <a:cxn ang="0">
                      <a:pos x="9" y="50"/>
                    </a:cxn>
                    <a:cxn ang="0">
                      <a:pos x="0" y="50"/>
                    </a:cxn>
                    <a:cxn ang="0">
                      <a:pos x="31" y="81"/>
                    </a:cxn>
                    <a:cxn ang="0">
                      <a:pos x="42" y="81"/>
                    </a:cxn>
                    <a:cxn ang="0">
                      <a:pos x="51" y="91"/>
                    </a:cxn>
                    <a:cxn ang="0">
                      <a:pos x="64" y="106"/>
                    </a:cxn>
                    <a:cxn ang="0">
                      <a:pos x="98" y="106"/>
                    </a:cxn>
                    <a:cxn ang="0">
                      <a:pos x="119" y="91"/>
                    </a:cxn>
                    <a:cxn ang="0">
                      <a:pos x="153" y="106"/>
                    </a:cxn>
                    <a:cxn ang="0">
                      <a:pos x="141" y="91"/>
                    </a:cxn>
                    <a:cxn ang="0">
                      <a:pos x="163" y="81"/>
                    </a:cxn>
                    <a:cxn ang="0">
                      <a:pos x="163" y="62"/>
                    </a:cxn>
                    <a:cxn ang="0">
                      <a:pos x="141" y="62"/>
                    </a:cxn>
                  </a:cxnLst>
                  <a:rect l="0" t="0" r="r" b="b"/>
                  <a:pathLst>
                    <a:path w="163" h="106">
                      <a:moveTo>
                        <a:pt x="141" y="62"/>
                      </a:moveTo>
                      <a:lnTo>
                        <a:pt x="131" y="25"/>
                      </a:lnTo>
                      <a:lnTo>
                        <a:pt x="106" y="0"/>
                      </a:lnTo>
                      <a:lnTo>
                        <a:pt x="76" y="14"/>
                      </a:lnTo>
                      <a:lnTo>
                        <a:pt x="42" y="0"/>
                      </a:lnTo>
                      <a:lnTo>
                        <a:pt x="31" y="14"/>
                      </a:lnTo>
                      <a:lnTo>
                        <a:pt x="21" y="40"/>
                      </a:lnTo>
                      <a:lnTo>
                        <a:pt x="9" y="50"/>
                      </a:lnTo>
                      <a:lnTo>
                        <a:pt x="0" y="50"/>
                      </a:lnTo>
                      <a:lnTo>
                        <a:pt x="31" y="81"/>
                      </a:lnTo>
                      <a:lnTo>
                        <a:pt x="42" y="81"/>
                      </a:lnTo>
                      <a:lnTo>
                        <a:pt x="51" y="91"/>
                      </a:lnTo>
                      <a:lnTo>
                        <a:pt x="64" y="106"/>
                      </a:lnTo>
                      <a:lnTo>
                        <a:pt x="98" y="106"/>
                      </a:lnTo>
                      <a:lnTo>
                        <a:pt x="119" y="91"/>
                      </a:lnTo>
                      <a:lnTo>
                        <a:pt x="153" y="106"/>
                      </a:lnTo>
                      <a:lnTo>
                        <a:pt x="141" y="91"/>
                      </a:lnTo>
                      <a:lnTo>
                        <a:pt x="163" y="81"/>
                      </a:lnTo>
                      <a:lnTo>
                        <a:pt x="163" y="62"/>
                      </a:lnTo>
                      <a:lnTo>
                        <a:pt x="141" y="62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Freeform 220"/>
                <p:cNvSpPr>
                  <a:spLocks/>
                </p:cNvSpPr>
                <p:nvPr/>
              </p:nvSpPr>
              <p:spPr bwMode="auto">
                <a:xfrm>
                  <a:off x="4386267" y="2022488"/>
                  <a:ext cx="71438" cy="57150"/>
                </a:xfrm>
                <a:custGeom>
                  <a:avLst/>
                  <a:gdLst/>
                  <a:ahLst/>
                  <a:cxnLst>
                    <a:cxn ang="0">
                      <a:pos x="0" y="36"/>
                    </a:cxn>
                    <a:cxn ang="0">
                      <a:pos x="9" y="24"/>
                    </a:cxn>
                    <a:cxn ang="0">
                      <a:pos x="20" y="36"/>
                    </a:cxn>
                    <a:cxn ang="0">
                      <a:pos x="20" y="24"/>
                    </a:cxn>
                    <a:cxn ang="0">
                      <a:pos x="45" y="14"/>
                    </a:cxn>
                    <a:cxn ang="0">
                      <a:pos x="32" y="0"/>
                    </a:cxn>
                    <a:cxn ang="0">
                      <a:pos x="0" y="14"/>
                    </a:cxn>
                    <a:cxn ang="0">
                      <a:pos x="0" y="24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45" h="36">
                      <a:moveTo>
                        <a:pt x="0" y="36"/>
                      </a:moveTo>
                      <a:lnTo>
                        <a:pt x="9" y="24"/>
                      </a:lnTo>
                      <a:lnTo>
                        <a:pt x="20" y="36"/>
                      </a:lnTo>
                      <a:lnTo>
                        <a:pt x="20" y="24"/>
                      </a:lnTo>
                      <a:lnTo>
                        <a:pt x="45" y="14"/>
                      </a:lnTo>
                      <a:lnTo>
                        <a:pt x="32" y="0"/>
                      </a:lnTo>
                      <a:lnTo>
                        <a:pt x="0" y="14"/>
                      </a:lnTo>
                      <a:lnTo>
                        <a:pt x="0" y="24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Freeform 221"/>
                <p:cNvSpPr>
                  <a:spLocks/>
                </p:cNvSpPr>
                <p:nvPr/>
              </p:nvSpPr>
              <p:spPr bwMode="auto">
                <a:xfrm>
                  <a:off x="4386267" y="2022488"/>
                  <a:ext cx="71438" cy="57150"/>
                </a:xfrm>
                <a:custGeom>
                  <a:avLst/>
                  <a:gdLst/>
                  <a:ahLst/>
                  <a:cxnLst>
                    <a:cxn ang="0">
                      <a:pos x="0" y="36"/>
                    </a:cxn>
                    <a:cxn ang="0">
                      <a:pos x="9" y="24"/>
                    </a:cxn>
                    <a:cxn ang="0">
                      <a:pos x="20" y="36"/>
                    </a:cxn>
                    <a:cxn ang="0">
                      <a:pos x="20" y="24"/>
                    </a:cxn>
                    <a:cxn ang="0">
                      <a:pos x="45" y="14"/>
                    </a:cxn>
                    <a:cxn ang="0">
                      <a:pos x="32" y="0"/>
                    </a:cxn>
                    <a:cxn ang="0">
                      <a:pos x="0" y="14"/>
                    </a:cxn>
                    <a:cxn ang="0">
                      <a:pos x="0" y="24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45" h="36">
                      <a:moveTo>
                        <a:pt x="0" y="36"/>
                      </a:moveTo>
                      <a:lnTo>
                        <a:pt x="9" y="24"/>
                      </a:lnTo>
                      <a:lnTo>
                        <a:pt x="20" y="36"/>
                      </a:lnTo>
                      <a:lnTo>
                        <a:pt x="20" y="24"/>
                      </a:lnTo>
                      <a:lnTo>
                        <a:pt x="45" y="14"/>
                      </a:lnTo>
                      <a:lnTo>
                        <a:pt x="32" y="0"/>
                      </a:lnTo>
                      <a:lnTo>
                        <a:pt x="0" y="14"/>
                      </a:lnTo>
                      <a:lnTo>
                        <a:pt x="0" y="24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Freeform 222"/>
                <p:cNvSpPr>
                  <a:spLocks/>
                </p:cNvSpPr>
                <p:nvPr/>
              </p:nvSpPr>
              <p:spPr bwMode="auto">
                <a:xfrm>
                  <a:off x="4386267" y="2046301"/>
                  <a:ext cx="134938" cy="136526"/>
                </a:xfrm>
                <a:custGeom>
                  <a:avLst/>
                  <a:gdLst/>
                  <a:ahLst/>
                  <a:cxnLst>
                    <a:cxn ang="0">
                      <a:pos x="76" y="11"/>
                    </a:cxn>
                    <a:cxn ang="0">
                      <a:pos x="85" y="21"/>
                    </a:cxn>
                    <a:cxn ang="0">
                      <a:pos x="85" y="39"/>
                    </a:cxn>
                    <a:cxn ang="0">
                      <a:pos x="76" y="39"/>
                    </a:cxn>
                    <a:cxn ang="0">
                      <a:pos x="45" y="21"/>
                    </a:cxn>
                    <a:cxn ang="0">
                      <a:pos x="33" y="39"/>
                    </a:cxn>
                    <a:cxn ang="0">
                      <a:pos x="45" y="50"/>
                    </a:cxn>
                    <a:cxn ang="0">
                      <a:pos x="76" y="86"/>
                    </a:cxn>
                    <a:cxn ang="0">
                      <a:pos x="20" y="64"/>
                    </a:cxn>
                    <a:cxn ang="0">
                      <a:pos x="20" y="39"/>
                    </a:cxn>
                    <a:cxn ang="0">
                      <a:pos x="9" y="21"/>
                    </a:cxn>
                    <a:cxn ang="0">
                      <a:pos x="0" y="39"/>
                    </a:cxn>
                    <a:cxn ang="0">
                      <a:pos x="0" y="21"/>
                    </a:cxn>
                    <a:cxn ang="0">
                      <a:pos x="9" y="11"/>
                    </a:cxn>
                    <a:cxn ang="0">
                      <a:pos x="20" y="21"/>
                    </a:cxn>
                    <a:cxn ang="0">
                      <a:pos x="20" y="11"/>
                    </a:cxn>
                    <a:cxn ang="0">
                      <a:pos x="45" y="0"/>
                    </a:cxn>
                    <a:cxn ang="0">
                      <a:pos x="64" y="11"/>
                    </a:cxn>
                    <a:cxn ang="0">
                      <a:pos x="76" y="11"/>
                    </a:cxn>
                  </a:cxnLst>
                  <a:rect l="0" t="0" r="r" b="b"/>
                  <a:pathLst>
                    <a:path w="85" h="86">
                      <a:moveTo>
                        <a:pt x="76" y="11"/>
                      </a:moveTo>
                      <a:lnTo>
                        <a:pt x="85" y="21"/>
                      </a:lnTo>
                      <a:lnTo>
                        <a:pt x="85" y="39"/>
                      </a:lnTo>
                      <a:lnTo>
                        <a:pt x="76" y="39"/>
                      </a:lnTo>
                      <a:lnTo>
                        <a:pt x="45" y="21"/>
                      </a:lnTo>
                      <a:lnTo>
                        <a:pt x="33" y="39"/>
                      </a:lnTo>
                      <a:lnTo>
                        <a:pt x="45" y="50"/>
                      </a:lnTo>
                      <a:lnTo>
                        <a:pt x="76" y="86"/>
                      </a:lnTo>
                      <a:lnTo>
                        <a:pt x="20" y="64"/>
                      </a:lnTo>
                      <a:lnTo>
                        <a:pt x="20" y="39"/>
                      </a:lnTo>
                      <a:lnTo>
                        <a:pt x="9" y="21"/>
                      </a:lnTo>
                      <a:lnTo>
                        <a:pt x="0" y="39"/>
                      </a:lnTo>
                      <a:lnTo>
                        <a:pt x="0" y="21"/>
                      </a:lnTo>
                      <a:lnTo>
                        <a:pt x="9" y="11"/>
                      </a:lnTo>
                      <a:lnTo>
                        <a:pt x="20" y="21"/>
                      </a:lnTo>
                      <a:lnTo>
                        <a:pt x="20" y="11"/>
                      </a:lnTo>
                      <a:lnTo>
                        <a:pt x="45" y="0"/>
                      </a:lnTo>
                      <a:lnTo>
                        <a:pt x="64" y="11"/>
                      </a:lnTo>
                      <a:lnTo>
                        <a:pt x="76" y="1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Freeform 223"/>
                <p:cNvSpPr>
                  <a:spLocks/>
                </p:cNvSpPr>
                <p:nvPr/>
              </p:nvSpPr>
              <p:spPr bwMode="auto">
                <a:xfrm>
                  <a:off x="4386267" y="2046301"/>
                  <a:ext cx="134938" cy="136526"/>
                </a:xfrm>
                <a:custGeom>
                  <a:avLst/>
                  <a:gdLst/>
                  <a:ahLst/>
                  <a:cxnLst>
                    <a:cxn ang="0">
                      <a:pos x="76" y="11"/>
                    </a:cxn>
                    <a:cxn ang="0">
                      <a:pos x="85" y="21"/>
                    </a:cxn>
                    <a:cxn ang="0">
                      <a:pos x="85" y="39"/>
                    </a:cxn>
                    <a:cxn ang="0">
                      <a:pos x="76" y="39"/>
                    </a:cxn>
                    <a:cxn ang="0">
                      <a:pos x="45" y="21"/>
                    </a:cxn>
                    <a:cxn ang="0">
                      <a:pos x="33" y="39"/>
                    </a:cxn>
                    <a:cxn ang="0">
                      <a:pos x="45" y="50"/>
                    </a:cxn>
                    <a:cxn ang="0">
                      <a:pos x="76" y="86"/>
                    </a:cxn>
                    <a:cxn ang="0">
                      <a:pos x="20" y="64"/>
                    </a:cxn>
                    <a:cxn ang="0">
                      <a:pos x="20" y="39"/>
                    </a:cxn>
                    <a:cxn ang="0">
                      <a:pos x="9" y="21"/>
                    </a:cxn>
                    <a:cxn ang="0">
                      <a:pos x="0" y="39"/>
                    </a:cxn>
                    <a:cxn ang="0">
                      <a:pos x="0" y="21"/>
                    </a:cxn>
                    <a:cxn ang="0">
                      <a:pos x="9" y="11"/>
                    </a:cxn>
                    <a:cxn ang="0">
                      <a:pos x="20" y="21"/>
                    </a:cxn>
                    <a:cxn ang="0">
                      <a:pos x="20" y="11"/>
                    </a:cxn>
                    <a:cxn ang="0">
                      <a:pos x="45" y="0"/>
                    </a:cxn>
                    <a:cxn ang="0">
                      <a:pos x="64" y="11"/>
                    </a:cxn>
                    <a:cxn ang="0">
                      <a:pos x="76" y="11"/>
                    </a:cxn>
                  </a:cxnLst>
                  <a:rect l="0" t="0" r="r" b="b"/>
                  <a:pathLst>
                    <a:path w="85" h="86">
                      <a:moveTo>
                        <a:pt x="76" y="11"/>
                      </a:moveTo>
                      <a:lnTo>
                        <a:pt x="85" y="21"/>
                      </a:lnTo>
                      <a:lnTo>
                        <a:pt x="85" y="39"/>
                      </a:lnTo>
                      <a:lnTo>
                        <a:pt x="76" y="39"/>
                      </a:lnTo>
                      <a:lnTo>
                        <a:pt x="45" y="21"/>
                      </a:lnTo>
                      <a:lnTo>
                        <a:pt x="33" y="39"/>
                      </a:lnTo>
                      <a:lnTo>
                        <a:pt x="45" y="50"/>
                      </a:lnTo>
                      <a:lnTo>
                        <a:pt x="76" y="86"/>
                      </a:lnTo>
                      <a:lnTo>
                        <a:pt x="20" y="64"/>
                      </a:lnTo>
                      <a:lnTo>
                        <a:pt x="20" y="39"/>
                      </a:lnTo>
                      <a:lnTo>
                        <a:pt x="9" y="21"/>
                      </a:lnTo>
                      <a:lnTo>
                        <a:pt x="0" y="39"/>
                      </a:lnTo>
                      <a:lnTo>
                        <a:pt x="0" y="21"/>
                      </a:lnTo>
                      <a:lnTo>
                        <a:pt x="9" y="11"/>
                      </a:lnTo>
                      <a:lnTo>
                        <a:pt x="20" y="21"/>
                      </a:lnTo>
                      <a:lnTo>
                        <a:pt x="20" y="11"/>
                      </a:lnTo>
                      <a:lnTo>
                        <a:pt x="45" y="0"/>
                      </a:lnTo>
                      <a:lnTo>
                        <a:pt x="64" y="11"/>
                      </a:lnTo>
                      <a:lnTo>
                        <a:pt x="76" y="1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Freeform 224"/>
                <p:cNvSpPr>
                  <a:spLocks/>
                </p:cNvSpPr>
                <p:nvPr/>
              </p:nvSpPr>
              <p:spPr bwMode="auto">
                <a:xfrm>
                  <a:off x="4438655" y="2081226"/>
                  <a:ext cx="106363" cy="101601"/>
                </a:xfrm>
                <a:custGeom>
                  <a:avLst/>
                  <a:gdLst/>
                  <a:ahLst/>
                  <a:cxnLst>
                    <a:cxn ang="0">
                      <a:pos x="51" y="18"/>
                    </a:cxn>
                    <a:cxn ang="0">
                      <a:pos x="43" y="18"/>
                    </a:cxn>
                    <a:cxn ang="0">
                      <a:pos x="12" y="0"/>
                    </a:cxn>
                    <a:cxn ang="0">
                      <a:pos x="0" y="18"/>
                    </a:cxn>
                    <a:cxn ang="0">
                      <a:pos x="12" y="28"/>
                    </a:cxn>
                    <a:cxn ang="0">
                      <a:pos x="43" y="64"/>
                    </a:cxn>
                    <a:cxn ang="0">
                      <a:pos x="43" y="53"/>
                    </a:cxn>
                    <a:cxn ang="0">
                      <a:pos x="51" y="42"/>
                    </a:cxn>
                    <a:cxn ang="0">
                      <a:pos x="67" y="42"/>
                    </a:cxn>
                    <a:cxn ang="0">
                      <a:pos x="51" y="28"/>
                    </a:cxn>
                    <a:cxn ang="0">
                      <a:pos x="51" y="18"/>
                    </a:cxn>
                  </a:cxnLst>
                  <a:rect l="0" t="0" r="r" b="b"/>
                  <a:pathLst>
                    <a:path w="67" h="64">
                      <a:moveTo>
                        <a:pt x="51" y="18"/>
                      </a:moveTo>
                      <a:lnTo>
                        <a:pt x="43" y="18"/>
                      </a:lnTo>
                      <a:lnTo>
                        <a:pt x="12" y="0"/>
                      </a:lnTo>
                      <a:lnTo>
                        <a:pt x="0" y="18"/>
                      </a:lnTo>
                      <a:lnTo>
                        <a:pt x="12" y="28"/>
                      </a:lnTo>
                      <a:lnTo>
                        <a:pt x="43" y="64"/>
                      </a:lnTo>
                      <a:lnTo>
                        <a:pt x="43" y="53"/>
                      </a:lnTo>
                      <a:lnTo>
                        <a:pt x="51" y="42"/>
                      </a:lnTo>
                      <a:lnTo>
                        <a:pt x="67" y="42"/>
                      </a:lnTo>
                      <a:lnTo>
                        <a:pt x="51" y="28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Freeform 225"/>
                <p:cNvSpPr>
                  <a:spLocks/>
                </p:cNvSpPr>
                <p:nvPr/>
              </p:nvSpPr>
              <p:spPr bwMode="auto">
                <a:xfrm>
                  <a:off x="4438655" y="2081226"/>
                  <a:ext cx="106363" cy="101601"/>
                </a:xfrm>
                <a:custGeom>
                  <a:avLst/>
                  <a:gdLst/>
                  <a:ahLst/>
                  <a:cxnLst>
                    <a:cxn ang="0">
                      <a:pos x="51" y="18"/>
                    </a:cxn>
                    <a:cxn ang="0">
                      <a:pos x="43" y="18"/>
                    </a:cxn>
                    <a:cxn ang="0">
                      <a:pos x="12" y="0"/>
                    </a:cxn>
                    <a:cxn ang="0">
                      <a:pos x="0" y="18"/>
                    </a:cxn>
                    <a:cxn ang="0">
                      <a:pos x="12" y="28"/>
                    </a:cxn>
                    <a:cxn ang="0">
                      <a:pos x="43" y="64"/>
                    </a:cxn>
                    <a:cxn ang="0">
                      <a:pos x="43" y="53"/>
                    </a:cxn>
                    <a:cxn ang="0">
                      <a:pos x="51" y="42"/>
                    </a:cxn>
                    <a:cxn ang="0">
                      <a:pos x="67" y="42"/>
                    </a:cxn>
                    <a:cxn ang="0">
                      <a:pos x="51" y="28"/>
                    </a:cxn>
                    <a:cxn ang="0">
                      <a:pos x="51" y="18"/>
                    </a:cxn>
                  </a:cxnLst>
                  <a:rect l="0" t="0" r="r" b="b"/>
                  <a:pathLst>
                    <a:path w="67" h="64">
                      <a:moveTo>
                        <a:pt x="51" y="18"/>
                      </a:moveTo>
                      <a:lnTo>
                        <a:pt x="43" y="18"/>
                      </a:lnTo>
                      <a:lnTo>
                        <a:pt x="12" y="0"/>
                      </a:lnTo>
                      <a:lnTo>
                        <a:pt x="0" y="18"/>
                      </a:lnTo>
                      <a:lnTo>
                        <a:pt x="12" y="28"/>
                      </a:lnTo>
                      <a:lnTo>
                        <a:pt x="43" y="64"/>
                      </a:lnTo>
                      <a:lnTo>
                        <a:pt x="43" y="53"/>
                      </a:lnTo>
                      <a:lnTo>
                        <a:pt x="51" y="42"/>
                      </a:lnTo>
                      <a:lnTo>
                        <a:pt x="67" y="42"/>
                      </a:lnTo>
                      <a:lnTo>
                        <a:pt x="51" y="28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Freeform 226"/>
                <p:cNvSpPr>
                  <a:spLocks/>
                </p:cNvSpPr>
                <p:nvPr/>
              </p:nvSpPr>
              <p:spPr bwMode="auto">
                <a:xfrm>
                  <a:off x="4506917" y="2149489"/>
                  <a:ext cx="52388" cy="8255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0" y="11"/>
                    </a:cxn>
                    <a:cxn ang="0">
                      <a:pos x="9" y="0"/>
                    </a:cxn>
                    <a:cxn ang="0">
                      <a:pos x="33" y="21"/>
                    </a:cxn>
                    <a:cxn ang="0">
                      <a:pos x="24" y="21"/>
                    </a:cxn>
                    <a:cxn ang="0">
                      <a:pos x="24" y="5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33" h="52">
                      <a:moveTo>
                        <a:pt x="0" y="21"/>
                      </a:moveTo>
                      <a:lnTo>
                        <a:pt x="0" y="11"/>
                      </a:lnTo>
                      <a:lnTo>
                        <a:pt x="9" y="0"/>
                      </a:lnTo>
                      <a:lnTo>
                        <a:pt x="33" y="21"/>
                      </a:lnTo>
                      <a:lnTo>
                        <a:pt x="24" y="21"/>
                      </a:lnTo>
                      <a:lnTo>
                        <a:pt x="24" y="5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Freeform 227"/>
                <p:cNvSpPr>
                  <a:spLocks/>
                </p:cNvSpPr>
                <p:nvPr/>
              </p:nvSpPr>
              <p:spPr bwMode="auto">
                <a:xfrm>
                  <a:off x="4506917" y="2149489"/>
                  <a:ext cx="52388" cy="8255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0" y="11"/>
                    </a:cxn>
                    <a:cxn ang="0">
                      <a:pos x="9" y="0"/>
                    </a:cxn>
                    <a:cxn ang="0">
                      <a:pos x="33" y="21"/>
                    </a:cxn>
                    <a:cxn ang="0">
                      <a:pos x="24" y="21"/>
                    </a:cxn>
                    <a:cxn ang="0">
                      <a:pos x="24" y="5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33" h="52">
                      <a:moveTo>
                        <a:pt x="0" y="21"/>
                      </a:moveTo>
                      <a:lnTo>
                        <a:pt x="0" y="11"/>
                      </a:lnTo>
                      <a:lnTo>
                        <a:pt x="9" y="0"/>
                      </a:lnTo>
                      <a:lnTo>
                        <a:pt x="33" y="21"/>
                      </a:lnTo>
                      <a:lnTo>
                        <a:pt x="24" y="21"/>
                      </a:lnTo>
                      <a:lnTo>
                        <a:pt x="24" y="5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Freeform 228"/>
                <p:cNvSpPr>
                  <a:spLocks/>
                </p:cNvSpPr>
                <p:nvPr/>
              </p:nvSpPr>
              <p:spPr bwMode="auto">
                <a:xfrm>
                  <a:off x="4506917" y="2065351"/>
                  <a:ext cx="120650" cy="166689"/>
                </a:xfrm>
                <a:custGeom>
                  <a:avLst/>
                  <a:gdLst/>
                  <a:ahLst/>
                  <a:cxnLst>
                    <a:cxn ang="0">
                      <a:pos x="33" y="105"/>
                    </a:cxn>
                    <a:cxn ang="0">
                      <a:pos x="55" y="89"/>
                    </a:cxn>
                    <a:cxn ang="0">
                      <a:pos x="66" y="89"/>
                    </a:cxn>
                    <a:cxn ang="0">
                      <a:pos x="66" y="75"/>
                    </a:cxn>
                    <a:cxn ang="0">
                      <a:pos x="66" y="53"/>
                    </a:cxn>
                    <a:cxn ang="0">
                      <a:pos x="76" y="39"/>
                    </a:cxn>
                    <a:cxn ang="0">
                      <a:pos x="66" y="28"/>
                    </a:cxn>
                    <a:cxn ang="0">
                      <a:pos x="55" y="28"/>
                    </a:cxn>
                    <a:cxn ang="0">
                      <a:pos x="24" y="0"/>
                    </a:cxn>
                    <a:cxn ang="0">
                      <a:pos x="0" y="0"/>
                    </a:cxn>
                    <a:cxn ang="0">
                      <a:pos x="9" y="10"/>
                    </a:cxn>
                    <a:cxn ang="0">
                      <a:pos x="9" y="28"/>
                    </a:cxn>
                    <a:cxn ang="0">
                      <a:pos x="9" y="39"/>
                    </a:cxn>
                    <a:cxn ang="0">
                      <a:pos x="24" y="53"/>
                    </a:cxn>
                    <a:cxn ang="0">
                      <a:pos x="9" y="53"/>
                    </a:cxn>
                    <a:cxn ang="0">
                      <a:pos x="33" y="75"/>
                    </a:cxn>
                    <a:cxn ang="0">
                      <a:pos x="24" y="75"/>
                    </a:cxn>
                    <a:cxn ang="0">
                      <a:pos x="33" y="75"/>
                    </a:cxn>
                    <a:cxn ang="0">
                      <a:pos x="33" y="105"/>
                    </a:cxn>
                  </a:cxnLst>
                  <a:rect l="0" t="0" r="r" b="b"/>
                  <a:pathLst>
                    <a:path w="76" h="105">
                      <a:moveTo>
                        <a:pt x="33" y="105"/>
                      </a:moveTo>
                      <a:lnTo>
                        <a:pt x="55" y="89"/>
                      </a:lnTo>
                      <a:lnTo>
                        <a:pt x="66" y="89"/>
                      </a:lnTo>
                      <a:lnTo>
                        <a:pt x="66" y="75"/>
                      </a:lnTo>
                      <a:lnTo>
                        <a:pt x="66" y="53"/>
                      </a:lnTo>
                      <a:lnTo>
                        <a:pt x="76" y="39"/>
                      </a:lnTo>
                      <a:lnTo>
                        <a:pt x="66" y="28"/>
                      </a:lnTo>
                      <a:lnTo>
                        <a:pt x="55" y="2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9" y="10"/>
                      </a:lnTo>
                      <a:lnTo>
                        <a:pt x="9" y="28"/>
                      </a:lnTo>
                      <a:lnTo>
                        <a:pt x="9" y="39"/>
                      </a:lnTo>
                      <a:lnTo>
                        <a:pt x="24" y="53"/>
                      </a:lnTo>
                      <a:lnTo>
                        <a:pt x="9" y="53"/>
                      </a:lnTo>
                      <a:lnTo>
                        <a:pt x="33" y="75"/>
                      </a:lnTo>
                      <a:lnTo>
                        <a:pt x="24" y="75"/>
                      </a:lnTo>
                      <a:lnTo>
                        <a:pt x="33" y="75"/>
                      </a:lnTo>
                      <a:lnTo>
                        <a:pt x="33" y="105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Freeform 229"/>
                <p:cNvSpPr>
                  <a:spLocks/>
                </p:cNvSpPr>
                <p:nvPr/>
              </p:nvSpPr>
              <p:spPr bwMode="auto">
                <a:xfrm>
                  <a:off x="4506917" y="2065351"/>
                  <a:ext cx="120650" cy="166689"/>
                </a:xfrm>
                <a:custGeom>
                  <a:avLst/>
                  <a:gdLst/>
                  <a:ahLst/>
                  <a:cxnLst>
                    <a:cxn ang="0">
                      <a:pos x="33" y="105"/>
                    </a:cxn>
                    <a:cxn ang="0">
                      <a:pos x="55" y="89"/>
                    </a:cxn>
                    <a:cxn ang="0">
                      <a:pos x="66" y="89"/>
                    </a:cxn>
                    <a:cxn ang="0">
                      <a:pos x="66" y="75"/>
                    </a:cxn>
                    <a:cxn ang="0">
                      <a:pos x="66" y="53"/>
                    </a:cxn>
                    <a:cxn ang="0">
                      <a:pos x="76" y="39"/>
                    </a:cxn>
                    <a:cxn ang="0">
                      <a:pos x="66" y="28"/>
                    </a:cxn>
                    <a:cxn ang="0">
                      <a:pos x="55" y="28"/>
                    </a:cxn>
                    <a:cxn ang="0">
                      <a:pos x="24" y="0"/>
                    </a:cxn>
                    <a:cxn ang="0">
                      <a:pos x="0" y="0"/>
                    </a:cxn>
                    <a:cxn ang="0">
                      <a:pos x="9" y="10"/>
                    </a:cxn>
                    <a:cxn ang="0">
                      <a:pos x="9" y="28"/>
                    </a:cxn>
                    <a:cxn ang="0">
                      <a:pos x="9" y="39"/>
                    </a:cxn>
                    <a:cxn ang="0">
                      <a:pos x="24" y="53"/>
                    </a:cxn>
                    <a:cxn ang="0">
                      <a:pos x="9" y="53"/>
                    </a:cxn>
                    <a:cxn ang="0">
                      <a:pos x="33" y="75"/>
                    </a:cxn>
                    <a:cxn ang="0">
                      <a:pos x="24" y="75"/>
                    </a:cxn>
                    <a:cxn ang="0">
                      <a:pos x="33" y="75"/>
                    </a:cxn>
                    <a:cxn ang="0">
                      <a:pos x="33" y="105"/>
                    </a:cxn>
                  </a:cxnLst>
                  <a:rect l="0" t="0" r="r" b="b"/>
                  <a:pathLst>
                    <a:path w="76" h="105">
                      <a:moveTo>
                        <a:pt x="33" y="105"/>
                      </a:moveTo>
                      <a:lnTo>
                        <a:pt x="55" y="89"/>
                      </a:lnTo>
                      <a:lnTo>
                        <a:pt x="66" y="89"/>
                      </a:lnTo>
                      <a:lnTo>
                        <a:pt x="66" y="75"/>
                      </a:lnTo>
                      <a:lnTo>
                        <a:pt x="66" y="53"/>
                      </a:lnTo>
                      <a:lnTo>
                        <a:pt x="76" y="39"/>
                      </a:lnTo>
                      <a:lnTo>
                        <a:pt x="66" y="28"/>
                      </a:lnTo>
                      <a:lnTo>
                        <a:pt x="55" y="2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9" y="10"/>
                      </a:lnTo>
                      <a:lnTo>
                        <a:pt x="9" y="28"/>
                      </a:lnTo>
                      <a:lnTo>
                        <a:pt x="9" y="39"/>
                      </a:lnTo>
                      <a:lnTo>
                        <a:pt x="24" y="53"/>
                      </a:lnTo>
                      <a:lnTo>
                        <a:pt x="9" y="53"/>
                      </a:lnTo>
                      <a:lnTo>
                        <a:pt x="33" y="75"/>
                      </a:lnTo>
                      <a:lnTo>
                        <a:pt x="24" y="75"/>
                      </a:lnTo>
                      <a:lnTo>
                        <a:pt x="33" y="75"/>
                      </a:lnTo>
                      <a:lnTo>
                        <a:pt x="33" y="105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Freeform 230"/>
                <p:cNvSpPr>
                  <a:spLocks/>
                </p:cNvSpPr>
                <p:nvPr/>
              </p:nvSpPr>
              <p:spPr bwMode="auto">
                <a:xfrm>
                  <a:off x="4559305" y="2206639"/>
                  <a:ext cx="68263" cy="63500"/>
                </a:xfrm>
                <a:custGeom>
                  <a:avLst/>
                  <a:gdLst/>
                  <a:ahLst/>
                  <a:cxnLst>
                    <a:cxn ang="0">
                      <a:pos x="43" y="28"/>
                    </a:cxn>
                    <a:cxn ang="0">
                      <a:pos x="12" y="40"/>
                    </a:cxn>
                    <a:cxn ang="0">
                      <a:pos x="0" y="14"/>
                    </a:cxn>
                    <a:cxn ang="0">
                      <a:pos x="22" y="0"/>
                    </a:cxn>
                    <a:cxn ang="0">
                      <a:pos x="33" y="0"/>
                    </a:cxn>
                    <a:cxn ang="0">
                      <a:pos x="43" y="28"/>
                    </a:cxn>
                  </a:cxnLst>
                  <a:rect l="0" t="0" r="r" b="b"/>
                  <a:pathLst>
                    <a:path w="43" h="40">
                      <a:moveTo>
                        <a:pt x="43" y="28"/>
                      </a:moveTo>
                      <a:lnTo>
                        <a:pt x="12" y="40"/>
                      </a:lnTo>
                      <a:lnTo>
                        <a:pt x="0" y="14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Freeform 231"/>
                <p:cNvSpPr>
                  <a:spLocks/>
                </p:cNvSpPr>
                <p:nvPr/>
              </p:nvSpPr>
              <p:spPr bwMode="auto">
                <a:xfrm>
                  <a:off x="4559305" y="2206639"/>
                  <a:ext cx="68263" cy="63500"/>
                </a:xfrm>
                <a:custGeom>
                  <a:avLst/>
                  <a:gdLst/>
                  <a:ahLst/>
                  <a:cxnLst>
                    <a:cxn ang="0">
                      <a:pos x="43" y="28"/>
                    </a:cxn>
                    <a:cxn ang="0">
                      <a:pos x="12" y="40"/>
                    </a:cxn>
                    <a:cxn ang="0">
                      <a:pos x="0" y="14"/>
                    </a:cxn>
                    <a:cxn ang="0">
                      <a:pos x="22" y="0"/>
                    </a:cxn>
                    <a:cxn ang="0">
                      <a:pos x="33" y="0"/>
                    </a:cxn>
                    <a:cxn ang="0">
                      <a:pos x="43" y="28"/>
                    </a:cxn>
                  </a:cxnLst>
                  <a:rect l="0" t="0" r="r" b="b"/>
                  <a:pathLst>
                    <a:path w="43" h="40">
                      <a:moveTo>
                        <a:pt x="43" y="28"/>
                      </a:moveTo>
                      <a:lnTo>
                        <a:pt x="12" y="40"/>
                      </a:lnTo>
                      <a:lnTo>
                        <a:pt x="0" y="14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Freeform 232"/>
                <p:cNvSpPr>
                  <a:spLocks/>
                </p:cNvSpPr>
                <p:nvPr/>
              </p:nvSpPr>
              <p:spPr bwMode="auto">
                <a:xfrm>
                  <a:off x="4386267" y="1741499"/>
                  <a:ext cx="261938" cy="193676"/>
                </a:xfrm>
                <a:custGeom>
                  <a:avLst/>
                  <a:gdLst/>
                  <a:ahLst/>
                  <a:cxnLst>
                    <a:cxn ang="0">
                      <a:pos x="152" y="75"/>
                    </a:cxn>
                    <a:cxn ang="0">
                      <a:pos x="165" y="100"/>
                    </a:cxn>
                    <a:cxn ang="0">
                      <a:pos x="131" y="122"/>
                    </a:cxn>
                    <a:cxn ang="0">
                      <a:pos x="122" y="122"/>
                    </a:cxn>
                    <a:cxn ang="0">
                      <a:pos x="100" y="122"/>
                    </a:cxn>
                    <a:cxn ang="0">
                      <a:pos x="55" y="100"/>
                    </a:cxn>
                    <a:cxn ang="0">
                      <a:pos x="45" y="100"/>
                    </a:cxn>
                    <a:cxn ang="0">
                      <a:pos x="33" y="86"/>
                    </a:cxn>
                    <a:cxn ang="0">
                      <a:pos x="9" y="86"/>
                    </a:cxn>
                    <a:cxn ang="0">
                      <a:pos x="0" y="21"/>
                    </a:cxn>
                    <a:cxn ang="0">
                      <a:pos x="64" y="0"/>
                    </a:cxn>
                    <a:cxn ang="0">
                      <a:pos x="76" y="11"/>
                    </a:cxn>
                    <a:cxn ang="0">
                      <a:pos x="85" y="0"/>
                    </a:cxn>
                    <a:cxn ang="0">
                      <a:pos x="131" y="11"/>
                    </a:cxn>
                    <a:cxn ang="0">
                      <a:pos x="143" y="11"/>
                    </a:cxn>
                    <a:cxn ang="0">
                      <a:pos x="152" y="35"/>
                    </a:cxn>
                    <a:cxn ang="0">
                      <a:pos x="143" y="64"/>
                    </a:cxn>
                    <a:cxn ang="0">
                      <a:pos x="152" y="75"/>
                    </a:cxn>
                  </a:cxnLst>
                  <a:rect l="0" t="0" r="r" b="b"/>
                  <a:pathLst>
                    <a:path w="165" h="122">
                      <a:moveTo>
                        <a:pt x="152" y="75"/>
                      </a:moveTo>
                      <a:lnTo>
                        <a:pt x="165" y="100"/>
                      </a:lnTo>
                      <a:lnTo>
                        <a:pt x="131" y="122"/>
                      </a:lnTo>
                      <a:lnTo>
                        <a:pt x="122" y="122"/>
                      </a:lnTo>
                      <a:lnTo>
                        <a:pt x="100" y="122"/>
                      </a:lnTo>
                      <a:lnTo>
                        <a:pt x="55" y="100"/>
                      </a:lnTo>
                      <a:lnTo>
                        <a:pt x="45" y="100"/>
                      </a:lnTo>
                      <a:lnTo>
                        <a:pt x="33" y="86"/>
                      </a:lnTo>
                      <a:lnTo>
                        <a:pt x="9" y="86"/>
                      </a:lnTo>
                      <a:lnTo>
                        <a:pt x="0" y="21"/>
                      </a:lnTo>
                      <a:lnTo>
                        <a:pt x="64" y="0"/>
                      </a:lnTo>
                      <a:lnTo>
                        <a:pt x="76" y="11"/>
                      </a:lnTo>
                      <a:lnTo>
                        <a:pt x="85" y="0"/>
                      </a:lnTo>
                      <a:lnTo>
                        <a:pt x="131" y="11"/>
                      </a:lnTo>
                      <a:lnTo>
                        <a:pt x="143" y="11"/>
                      </a:lnTo>
                      <a:lnTo>
                        <a:pt x="152" y="35"/>
                      </a:lnTo>
                      <a:lnTo>
                        <a:pt x="143" y="64"/>
                      </a:lnTo>
                      <a:lnTo>
                        <a:pt x="152" y="75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Freeform 233"/>
                <p:cNvSpPr>
                  <a:spLocks/>
                </p:cNvSpPr>
                <p:nvPr/>
              </p:nvSpPr>
              <p:spPr bwMode="auto">
                <a:xfrm>
                  <a:off x="4386267" y="1741499"/>
                  <a:ext cx="261938" cy="193676"/>
                </a:xfrm>
                <a:custGeom>
                  <a:avLst/>
                  <a:gdLst/>
                  <a:ahLst/>
                  <a:cxnLst>
                    <a:cxn ang="0">
                      <a:pos x="152" y="75"/>
                    </a:cxn>
                    <a:cxn ang="0">
                      <a:pos x="165" y="100"/>
                    </a:cxn>
                    <a:cxn ang="0">
                      <a:pos x="131" y="122"/>
                    </a:cxn>
                    <a:cxn ang="0">
                      <a:pos x="122" y="122"/>
                    </a:cxn>
                    <a:cxn ang="0">
                      <a:pos x="100" y="122"/>
                    </a:cxn>
                    <a:cxn ang="0">
                      <a:pos x="55" y="100"/>
                    </a:cxn>
                    <a:cxn ang="0">
                      <a:pos x="45" y="100"/>
                    </a:cxn>
                    <a:cxn ang="0">
                      <a:pos x="33" y="86"/>
                    </a:cxn>
                    <a:cxn ang="0">
                      <a:pos x="9" y="86"/>
                    </a:cxn>
                    <a:cxn ang="0">
                      <a:pos x="0" y="21"/>
                    </a:cxn>
                    <a:cxn ang="0">
                      <a:pos x="64" y="0"/>
                    </a:cxn>
                    <a:cxn ang="0">
                      <a:pos x="76" y="11"/>
                    </a:cxn>
                    <a:cxn ang="0">
                      <a:pos x="85" y="0"/>
                    </a:cxn>
                    <a:cxn ang="0">
                      <a:pos x="131" y="11"/>
                    </a:cxn>
                    <a:cxn ang="0">
                      <a:pos x="143" y="11"/>
                    </a:cxn>
                    <a:cxn ang="0">
                      <a:pos x="152" y="35"/>
                    </a:cxn>
                    <a:cxn ang="0">
                      <a:pos x="143" y="64"/>
                    </a:cxn>
                    <a:cxn ang="0">
                      <a:pos x="152" y="75"/>
                    </a:cxn>
                  </a:cxnLst>
                  <a:rect l="0" t="0" r="r" b="b"/>
                  <a:pathLst>
                    <a:path w="165" h="122">
                      <a:moveTo>
                        <a:pt x="152" y="75"/>
                      </a:moveTo>
                      <a:lnTo>
                        <a:pt x="165" y="100"/>
                      </a:lnTo>
                      <a:lnTo>
                        <a:pt x="131" y="122"/>
                      </a:lnTo>
                      <a:lnTo>
                        <a:pt x="122" y="122"/>
                      </a:lnTo>
                      <a:lnTo>
                        <a:pt x="100" y="122"/>
                      </a:lnTo>
                      <a:lnTo>
                        <a:pt x="55" y="100"/>
                      </a:lnTo>
                      <a:lnTo>
                        <a:pt x="45" y="100"/>
                      </a:lnTo>
                      <a:lnTo>
                        <a:pt x="33" y="86"/>
                      </a:lnTo>
                      <a:lnTo>
                        <a:pt x="9" y="86"/>
                      </a:lnTo>
                      <a:lnTo>
                        <a:pt x="0" y="21"/>
                      </a:lnTo>
                      <a:lnTo>
                        <a:pt x="64" y="0"/>
                      </a:lnTo>
                      <a:lnTo>
                        <a:pt x="76" y="11"/>
                      </a:lnTo>
                      <a:lnTo>
                        <a:pt x="85" y="0"/>
                      </a:lnTo>
                      <a:lnTo>
                        <a:pt x="131" y="11"/>
                      </a:lnTo>
                      <a:lnTo>
                        <a:pt x="143" y="11"/>
                      </a:lnTo>
                      <a:lnTo>
                        <a:pt x="152" y="35"/>
                      </a:lnTo>
                      <a:lnTo>
                        <a:pt x="143" y="64"/>
                      </a:lnTo>
                      <a:lnTo>
                        <a:pt x="152" y="75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Freeform 234"/>
                <p:cNvSpPr>
                  <a:spLocks/>
                </p:cNvSpPr>
                <p:nvPr/>
              </p:nvSpPr>
              <p:spPr bwMode="auto">
                <a:xfrm>
                  <a:off x="4192592" y="1741499"/>
                  <a:ext cx="207963" cy="265114"/>
                </a:xfrm>
                <a:custGeom>
                  <a:avLst/>
                  <a:gdLst/>
                  <a:ahLst/>
                  <a:cxnLst>
                    <a:cxn ang="0">
                      <a:pos x="78" y="11"/>
                    </a:cxn>
                    <a:cxn ang="0">
                      <a:pos x="78" y="21"/>
                    </a:cxn>
                    <a:cxn ang="0">
                      <a:pos x="109" y="0"/>
                    </a:cxn>
                    <a:cxn ang="0">
                      <a:pos x="121" y="11"/>
                    </a:cxn>
                    <a:cxn ang="0">
                      <a:pos x="109" y="11"/>
                    </a:cxn>
                    <a:cxn ang="0">
                      <a:pos x="121" y="21"/>
                    </a:cxn>
                    <a:cxn ang="0">
                      <a:pos x="131" y="86"/>
                    </a:cxn>
                    <a:cxn ang="0">
                      <a:pos x="131" y="76"/>
                    </a:cxn>
                    <a:cxn ang="0">
                      <a:pos x="90" y="101"/>
                    </a:cxn>
                    <a:cxn ang="0">
                      <a:pos x="100" y="112"/>
                    </a:cxn>
                    <a:cxn ang="0">
                      <a:pos x="121" y="141"/>
                    </a:cxn>
                    <a:cxn ang="0">
                      <a:pos x="100" y="151"/>
                    </a:cxn>
                    <a:cxn ang="0">
                      <a:pos x="109" y="167"/>
                    </a:cxn>
                    <a:cxn ang="0">
                      <a:pos x="54" y="167"/>
                    </a:cxn>
                    <a:cxn ang="0">
                      <a:pos x="23" y="167"/>
                    </a:cxn>
                    <a:cxn ang="0">
                      <a:pos x="23" y="141"/>
                    </a:cxn>
                    <a:cxn ang="0">
                      <a:pos x="0" y="112"/>
                    </a:cxn>
                    <a:cxn ang="0">
                      <a:pos x="0" y="101"/>
                    </a:cxn>
                    <a:cxn ang="0">
                      <a:pos x="0" y="86"/>
                    </a:cxn>
                    <a:cxn ang="0">
                      <a:pos x="0" y="64"/>
                    </a:cxn>
                    <a:cxn ang="0">
                      <a:pos x="14" y="47"/>
                    </a:cxn>
                    <a:cxn ang="0">
                      <a:pos x="23" y="21"/>
                    </a:cxn>
                    <a:cxn ang="0">
                      <a:pos x="33" y="21"/>
                    </a:cxn>
                    <a:cxn ang="0">
                      <a:pos x="45" y="0"/>
                    </a:cxn>
                    <a:cxn ang="0">
                      <a:pos x="54" y="0"/>
                    </a:cxn>
                    <a:cxn ang="0">
                      <a:pos x="78" y="11"/>
                    </a:cxn>
                  </a:cxnLst>
                  <a:rect l="0" t="0" r="r" b="b"/>
                  <a:pathLst>
                    <a:path w="131" h="167">
                      <a:moveTo>
                        <a:pt x="78" y="11"/>
                      </a:moveTo>
                      <a:lnTo>
                        <a:pt x="78" y="21"/>
                      </a:lnTo>
                      <a:lnTo>
                        <a:pt x="109" y="0"/>
                      </a:lnTo>
                      <a:lnTo>
                        <a:pt x="121" y="11"/>
                      </a:lnTo>
                      <a:lnTo>
                        <a:pt x="109" y="11"/>
                      </a:lnTo>
                      <a:lnTo>
                        <a:pt x="121" y="21"/>
                      </a:lnTo>
                      <a:lnTo>
                        <a:pt x="131" y="86"/>
                      </a:lnTo>
                      <a:lnTo>
                        <a:pt x="131" y="76"/>
                      </a:lnTo>
                      <a:lnTo>
                        <a:pt x="90" y="101"/>
                      </a:lnTo>
                      <a:lnTo>
                        <a:pt x="100" y="112"/>
                      </a:lnTo>
                      <a:lnTo>
                        <a:pt x="121" y="141"/>
                      </a:lnTo>
                      <a:lnTo>
                        <a:pt x="100" y="151"/>
                      </a:lnTo>
                      <a:lnTo>
                        <a:pt x="109" y="167"/>
                      </a:lnTo>
                      <a:lnTo>
                        <a:pt x="54" y="167"/>
                      </a:lnTo>
                      <a:lnTo>
                        <a:pt x="23" y="167"/>
                      </a:lnTo>
                      <a:lnTo>
                        <a:pt x="23" y="141"/>
                      </a:lnTo>
                      <a:lnTo>
                        <a:pt x="0" y="112"/>
                      </a:lnTo>
                      <a:lnTo>
                        <a:pt x="0" y="101"/>
                      </a:lnTo>
                      <a:lnTo>
                        <a:pt x="0" y="86"/>
                      </a:lnTo>
                      <a:lnTo>
                        <a:pt x="0" y="64"/>
                      </a:lnTo>
                      <a:lnTo>
                        <a:pt x="14" y="47"/>
                      </a:lnTo>
                      <a:lnTo>
                        <a:pt x="23" y="21"/>
                      </a:lnTo>
                      <a:lnTo>
                        <a:pt x="33" y="21"/>
                      </a:lnTo>
                      <a:lnTo>
                        <a:pt x="45" y="0"/>
                      </a:lnTo>
                      <a:lnTo>
                        <a:pt x="54" y="0"/>
                      </a:lnTo>
                      <a:lnTo>
                        <a:pt x="78" y="1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Freeform 235"/>
                <p:cNvSpPr>
                  <a:spLocks/>
                </p:cNvSpPr>
                <p:nvPr/>
              </p:nvSpPr>
              <p:spPr bwMode="auto">
                <a:xfrm>
                  <a:off x="4192592" y="1741499"/>
                  <a:ext cx="207963" cy="265114"/>
                </a:xfrm>
                <a:custGeom>
                  <a:avLst/>
                  <a:gdLst/>
                  <a:ahLst/>
                  <a:cxnLst>
                    <a:cxn ang="0">
                      <a:pos x="78" y="11"/>
                    </a:cxn>
                    <a:cxn ang="0">
                      <a:pos x="78" y="21"/>
                    </a:cxn>
                    <a:cxn ang="0">
                      <a:pos x="109" y="0"/>
                    </a:cxn>
                    <a:cxn ang="0">
                      <a:pos x="121" y="11"/>
                    </a:cxn>
                    <a:cxn ang="0">
                      <a:pos x="109" y="11"/>
                    </a:cxn>
                    <a:cxn ang="0">
                      <a:pos x="121" y="21"/>
                    </a:cxn>
                    <a:cxn ang="0">
                      <a:pos x="131" y="86"/>
                    </a:cxn>
                    <a:cxn ang="0">
                      <a:pos x="131" y="76"/>
                    </a:cxn>
                    <a:cxn ang="0">
                      <a:pos x="90" y="101"/>
                    </a:cxn>
                    <a:cxn ang="0">
                      <a:pos x="100" y="112"/>
                    </a:cxn>
                    <a:cxn ang="0">
                      <a:pos x="121" y="141"/>
                    </a:cxn>
                    <a:cxn ang="0">
                      <a:pos x="100" y="151"/>
                    </a:cxn>
                    <a:cxn ang="0">
                      <a:pos x="109" y="167"/>
                    </a:cxn>
                    <a:cxn ang="0">
                      <a:pos x="54" y="167"/>
                    </a:cxn>
                    <a:cxn ang="0">
                      <a:pos x="23" y="167"/>
                    </a:cxn>
                    <a:cxn ang="0">
                      <a:pos x="23" y="141"/>
                    </a:cxn>
                    <a:cxn ang="0">
                      <a:pos x="0" y="112"/>
                    </a:cxn>
                    <a:cxn ang="0">
                      <a:pos x="0" y="101"/>
                    </a:cxn>
                    <a:cxn ang="0">
                      <a:pos x="0" y="86"/>
                    </a:cxn>
                    <a:cxn ang="0">
                      <a:pos x="0" y="64"/>
                    </a:cxn>
                    <a:cxn ang="0">
                      <a:pos x="14" y="47"/>
                    </a:cxn>
                    <a:cxn ang="0">
                      <a:pos x="23" y="21"/>
                    </a:cxn>
                    <a:cxn ang="0">
                      <a:pos x="33" y="21"/>
                    </a:cxn>
                    <a:cxn ang="0">
                      <a:pos x="45" y="0"/>
                    </a:cxn>
                    <a:cxn ang="0">
                      <a:pos x="54" y="0"/>
                    </a:cxn>
                    <a:cxn ang="0">
                      <a:pos x="78" y="11"/>
                    </a:cxn>
                  </a:cxnLst>
                  <a:rect l="0" t="0" r="r" b="b"/>
                  <a:pathLst>
                    <a:path w="131" h="167">
                      <a:moveTo>
                        <a:pt x="78" y="11"/>
                      </a:moveTo>
                      <a:lnTo>
                        <a:pt x="78" y="21"/>
                      </a:lnTo>
                      <a:lnTo>
                        <a:pt x="109" y="0"/>
                      </a:lnTo>
                      <a:lnTo>
                        <a:pt x="121" y="11"/>
                      </a:lnTo>
                      <a:lnTo>
                        <a:pt x="109" y="11"/>
                      </a:lnTo>
                      <a:lnTo>
                        <a:pt x="121" y="21"/>
                      </a:lnTo>
                      <a:lnTo>
                        <a:pt x="131" y="86"/>
                      </a:lnTo>
                      <a:lnTo>
                        <a:pt x="131" y="76"/>
                      </a:lnTo>
                      <a:lnTo>
                        <a:pt x="90" y="101"/>
                      </a:lnTo>
                      <a:lnTo>
                        <a:pt x="100" y="112"/>
                      </a:lnTo>
                      <a:lnTo>
                        <a:pt x="121" y="141"/>
                      </a:lnTo>
                      <a:lnTo>
                        <a:pt x="100" y="151"/>
                      </a:lnTo>
                      <a:lnTo>
                        <a:pt x="109" y="167"/>
                      </a:lnTo>
                      <a:lnTo>
                        <a:pt x="54" y="167"/>
                      </a:lnTo>
                      <a:lnTo>
                        <a:pt x="23" y="167"/>
                      </a:lnTo>
                      <a:lnTo>
                        <a:pt x="23" y="141"/>
                      </a:lnTo>
                      <a:lnTo>
                        <a:pt x="0" y="112"/>
                      </a:lnTo>
                      <a:lnTo>
                        <a:pt x="0" y="101"/>
                      </a:lnTo>
                      <a:lnTo>
                        <a:pt x="0" y="86"/>
                      </a:lnTo>
                      <a:lnTo>
                        <a:pt x="0" y="64"/>
                      </a:lnTo>
                      <a:lnTo>
                        <a:pt x="14" y="47"/>
                      </a:lnTo>
                      <a:lnTo>
                        <a:pt x="23" y="21"/>
                      </a:lnTo>
                      <a:lnTo>
                        <a:pt x="33" y="21"/>
                      </a:lnTo>
                      <a:lnTo>
                        <a:pt x="45" y="0"/>
                      </a:lnTo>
                      <a:lnTo>
                        <a:pt x="54" y="0"/>
                      </a:lnTo>
                      <a:lnTo>
                        <a:pt x="78" y="1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" name="Freeform 236"/>
                <p:cNvSpPr>
                  <a:spLocks/>
                </p:cNvSpPr>
                <p:nvPr/>
              </p:nvSpPr>
              <p:spPr bwMode="auto">
                <a:xfrm>
                  <a:off x="4108454" y="1862150"/>
                  <a:ext cx="84138" cy="5715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0"/>
                    </a:cxn>
                    <a:cxn ang="0">
                      <a:pos x="21" y="36"/>
                    </a:cxn>
                    <a:cxn ang="0">
                      <a:pos x="31" y="24"/>
                    </a:cxn>
                    <a:cxn ang="0">
                      <a:pos x="31" y="36"/>
                    </a:cxn>
                    <a:cxn ang="0">
                      <a:pos x="43" y="36"/>
                    </a:cxn>
                    <a:cxn ang="0">
                      <a:pos x="53" y="24"/>
                    </a:cxn>
                    <a:cxn ang="0">
                      <a:pos x="53" y="10"/>
                    </a:cxn>
                    <a:cxn ang="0">
                      <a:pos x="31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53" h="36">
                      <a:moveTo>
                        <a:pt x="9" y="0"/>
                      </a:moveTo>
                      <a:lnTo>
                        <a:pt x="0" y="10"/>
                      </a:lnTo>
                      <a:lnTo>
                        <a:pt x="21" y="36"/>
                      </a:lnTo>
                      <a:lnTo>
                        <a:pt x="31" y="24"/>
                      </a:lnTo>
                      <a:lnTo>
                        <a:pt x="31" y="36"/>
                      </a:lnTo>
                      <a:lnTo>
                        <a:pt x="43" y="36"/>
                      </a:lnTo>
                      <a:lnTo>
                        <a:pt x="53" y="24"/>
                      </a:lnTo>
                      <a:lnTo>
                        <a:pt x="53" y="10"/>
                      </a:lnTo>
                      <a:lnTo>
                        <a:pt x="31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" name="Freeform 237"/>
                <p:cNvSpPr>
                  <a:spLocks/>
                </p:cNvSpPr>
                <p:nvPr/>
              </p:nvSpPr>
              <p:spPr bwMode="auto">
                <a:xfrm>
                  <a:off x="4108454" y="1862150"/>
                  <a:ext cx="84138" cy="5715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0"/>
                    </a:cxn>
                    <a:cxn ang="0">
                      <a:pos x="21" y="36"/>
                    </a:cxn>
                    <a:cxn ang="0">
                      <a:pos x="31" y="24"/>
                    </a:cxn>
                    <a:cxn ang="0">
                      <a:pos x="31" y="36"/>
                    </a:cxn>
                    <a:cxn ang="0">
                      <a:pos x="43" y="36"/>
                    </a:cxn>
                    <a:cxn ang="0">
                      <a:pos x="53" y="24"/>
                    </a:cxn>
                    <a:cxn ang="0">
                      <a:pos x="53" y="10"/>
                    </a:cxn>
                    <a:cxn ang="0">
                      <a:pos x="31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53" h="36">
                      <a:moveTo>
                        <a:pt x="9" y="0"/>
                      </a:moveTo>
                      <a:lnTo>
                        <a:pt x="0" y="10"/>
                      </a:lnTo>
                      <a:lnTo>
                        <a:pt x="21" y="36"/>
                      </a:lnTo>
                      <a:lnTo>
                        <a:pt x="31" y="24"/>
                      </a:lnTo>
                      <a:lnTo>
                        <a:pt x="31" y="36"/>
                      </a:lnTo>
                      <a:lnTo>
                        <a:pt x="43" y="36"/>
                      </a:lnTo>
                      <a:lnTo>
                        <a:pt x="53" y="24"/>
                      </a:lnTo>
                      <a:lnTo>
                        <a:pt x="53" y="10"/>
                      </a:lnTo>
                      <a:lnTo>
                        <a:pt x="31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" name="Freeform 238"/>
                <p:cNvSpPr>
                  <a:spLocks/>
                </p:cNvSpPr>
                <p:nvPr/>
              </p:nvSpPr>
              <p:spPr bwMode="auto">
                <a:xfrm>
                  <a:off x="4176717" y="1165233"/>
                  <a:ext cx="557213" cy="449265"/>
                </a:xfrm>
                <a:custGeom>
                  <a:avLst/>
                  <a:gdLst/>
                  <a:ahLst/>
                  <a:cxnLst>
                    <a:cxn ang="0">
                      <a:pos x="208" y="50"/>
                    </a:cxn>
                    <a:cxn ang="0">
                      <a:pos x="216" y="36"/>
                    </a:cxn>
                    <a:cxn ang="0">
                      <a:pos x="241" y="50"/>
                    </a:cxn>
                    <a:cxn ang="0">
                      <a:pos x="274" y="50"/>
                    </a:cxn>
                    <a:cxn ang="0">
                      <a:pos x="283" y="50"/>
                    </a:cxn>
                    <a:cxn ang="0">
                      <a:pos x="283" y="24"/>
                    </a:cxn>
                    <a:cxn ang="0">
                      <a:pos x="308" y="24"/>
                    </a:cxn>
                    <a:cxn ang="0">
                      <a:pos x="330" y="36"/>
                    </a:cxn>
                    <a:cxn ang="0">
                      <a:pos x="330" y="50"/>
                    </a:cxn>
                    <a:cxn ang="0">
                      <a:pos x="351" y="36"/>
                    </a:cxn>
                    <a:cxn ang="0">
                      <a:pos x="317" y="24"/>
                    </a:cxn>
                    <a:cxn ang="0">
                      <a:pos x="351" y="14"/>
                    </a:cxn>
                    <a:cxn ang="0">
                      <a:pos x="317" y="14"/>
                    </a:cxn>
                    <a:cxn ang="0">
                      <a:pos x="308" y="0"/>
                    </a:cxn>
                    <a:cxn ang="0">
                      <a:pos x="296" y="14"/>
                    </a:cxn>
                    <a:cxn ang="0">
                      <a:pos x="283" y="14"/>
                    </a:cxn>
                    <a:cxn ang="0">
                      <a:pos x="274" y="14"/>
                    </a:cxn>
                    <a:cxn ang="0">
                      <a:pos x="274" y="0"/>
                    </a:cxn>
                    <a:cxn ang="0">
                      <a:pos x="262" y="14"/>
                    </a:cxn>
                    <a:cxn ang="0">
                      <a:pos x="241" y="14"/>
                    </a:cxn>
                    <a:cxn ang="0">
                      <a:pos x="216" y="24"/>
                    </a:cxn>
                    <a:cxn ang="0">
                      <a:pos x="186" y="24"/>
                    </a:cxn>
                    <a:cxn ang="0">
                      <a:pos x="164" y="36"/>
                    </a:cxn>
                    <a:cxn ang="0">
                      <a:pos x="164" y="50"/>
                    </a:cxn>
                    <a:cxn ang="0">
                      <a:pos x="177" y="50"/>
                    </a:cxn>
                    <a:cxn ang="0">
                      <a:pos x="164" y="50"/>
                    </a:cxn>
                    <a:cxn ang="0">
                      <a:pos x="152" y="50"/>
                    </a:cxn>
                    <a:cxn ang="0">
                      <a:pos x="152" y="36"/>
                    </a:cxn>
                    <a:cxn ang="0">
                      <a:pos x="131" y="50"/>
                    </a:cxn>
                    <a:cxn ang="0">
                      <a:pos x="140" y="60"/>
                    </a:cxn>
                    <a:cxn ang="0">
                      <a:pos x="152" y="60"/>
                    </a:cxn>
                    <a:cxn ang="0">
                      <a:pos x="119" y="89"/>
                    </a:cxn>
                    <a:cxn ang="0">
                      <a:pos x="100" y="127"/>
                    </a:cxn>
                    <a:cxn ang="0">
                      <a:pos x="64" y="166"/>
                    </a:cxn>
                    <a:cxn ang="0">
                      <a:pos x="54" y="151"/>
                    </a:cxn>
                    <a:cxn ang="0">
                      <a:pos x="42" y="180"/>
                    </a:cxn>
                    <a:cxn ang="0">
                      <a:pos x="33" y="180"/>
                    </a:cxn>
                    <a:cxn ang="0">
                      <a:pos x="0" y="206"/>
                    </a:cxn>
                    <a:cxn ang="0">
                      <a:pos x="0" y="216"/>
                    </a:cxn>
                    <a:cxn ang="0">
                      <a:pos x="0" y="228"/>
                    </a:cxn>
                    <a:cxn ang="0">
                      <a:pos x="9" y="242"/>
                    </a:cxn>
                    <a:cxn ang="0">
                      <a:pos x="0" y="257"/>
                    </a:cxn>
                    <a:cxn ang="0">
                      <a:pos x="9" y="257"/>
                    </a:cxn>
                    <a:cxn ang="0">
                      <a:pos x="9" y="283"/>
                    </a:cxn>
                    <a:cxn ang="0">
                      <a:pos x="33" y="283"/>
                    </a:cxn>
                    <a:cxn ang="0">
                      <a:pos x="76" y="257"/>
                    </a:cxn>
                    <a:cxn ang="0">
                      <a:pos x="88" y="257"/>
                    </a:cxn>
                    <a:cxn ang="0">
                      <a:pos x="100" y="242"/>
                    </a:cxn>
                    <a:cxn ang="0">
                      <a:pos x="109" y="242"/>
                    </a:cxn>
                    <a:cxn ang="0">
                      <a:pos x="100" y="216"/>
                    </a:cxn>
                    <a:cxn ang="0">
                      <a:pos x="109" y="216"/>
                    </a:cxn>
                    <a:cxn ang="0">
                      <a:pos x="100" y="180"/>
                    </a:cxn>
                    <a:cxn ang="0">
                      <a:pos x="100" y="151"/>
                    </a:cxn>
                    <a:cxn ang="0">
                      <a:pos x="131" y="151"/>
                    </a:cxn>
                    <a:cxn ang="0">
                      <a:pos x="119" y="141"/>
                    </a:cxn>
                    <a:cxn ang="0">
                      <a:pos x="131" y="101"/>
                    </a:cxn>
                    <a:cxn ang="0">
                      <a:pos x="152" y="89"/>
                    </a:cxn>
                    <a:cxn ang="0">
                      <a:pos x="164" y="60"/>
                    </a:cxn>
                    <a:cxn ang="0">
                      <a:pos x="177" y="60"/>
                    </a:cxn>
                    <a:cxn ang="0">
                      <a:pos x="186" y="50"/>
                    </a:cxn>
                    <a:cxn ang="0">
                      <a:pos x="208" y="60"/>
                    </a:cxn>
                    <a:cxn ang="0">
                      <a:pos x="208" y="50"/>
                    </a:cxn>
                  </a:cxnLst>
                  <a:rect l="0" t="0" r="r" b="b"/>
                  <a:pathLst>
                    <a:path w="351" h="283">
                      <a:moveTo>
                        <a:pt x="208" y="50"/>
                      </a:moveTo>
                      <a:lnTo>
                        <a:pt x="216" y="36"/>
                      </a:lnTo>
                      <a:lnTo>
                        <a:pt x="241" y="50"/>
                      </a:lnTo>
                      <a:lnTo>
                        <a:pt x="274" y="50"/>
                      </a:lnTo>
                      <a:lnTo>
                        <a:pt x="283" y="50"/>
                      </a:lnTo>
                      <a:lnTo>
                        <a:pt x="283" y="24"/>
                      </a:lnTo>
                      <a:lnTo>
                        <a:pt x="308" y="24"/>
                      </a:lnTo>
                      <a:lnTo>
                        <a:pt x="330" y="36"/>
                      </a:lnTo>
                      <a:lnTo>
                        <a:pt x="330" y="50"/>
                      </a:lnTo>
                      <a:lnTo>
                        <a:pt x="351" y="36"/>
                      </a:lnTo>
                      <a:lnTo>
                        <a:pt x="317" y="24"/>
                      </a:lnTo>
                      <a:lnTo>
                        <a:pt x="351" y="14"/>
                      </a:lnTo>
                      <a:lnTo>
                        <a:pt x="317" y="14"/>
                      </a:lnTo>
                      <a:lnTo>
                        <a:pt x="308" y="0"/>
                      </a:lnTo>
                      <a:lnTo>
                        <a:pt x="296" y="14"/>
                      </a:lnTo>
                      <a:lnTo>
                        <a:pt x="283" y="14"/>
                      </a:lnTo>
                      <a:lnTo>
                        <a:pt x="274" y="14"/>
                      </a:lnTo>
                      <a:lnTo>
                        <a:pt x="274" y="0"/>
                      </a:lnTo>
                      <a:lnTo>
                        <a:pt x="262" y="14"/>
                      </a:lnTo>
                      <a:lnTo>
                        <a:pt x="241" y="14"/>
                      </a:lnTo>
                      <a:lnTo>
                        <a:pt x="216" y="24"/>
                      </a:lnTo>
                      <a:lnTo>
                        <a:pt x="186" y="24"/>
                      </a:lnTo>
                      <a:lnTo>
                        <a:pt x="164" y="36"/>
                      </a:lnTo>
                      <a:lnTo>
                        <a:pt x="164" y="50"/>
                      </a:lnTo>
                      <a:lnTo>
                        <a:pt x="177" y="50"/>
                      </a:lnTo>
                      <a:lnTo>
                        <a:pt x="164" y="50"/>
                      </a:lnTo>
                      <a:lnTo>
                        <a:pt x="152" y="50"/>
                      </a:lnTo>
                      <a:lnTo>
                        <a:pt x="152" y="36"/>
                      </a:lnTo>
                      <a:lnTo>
                        <a:pt x="131" y="50"/>
                      </a:lnTo>
                      <a:lnTo>
                        <a:pt x="140" y="60"/>
                      </a:lnTo>
                      <a:lnTo>
                        <a:pt x="152" y="60"/>
                      </a:lnTo>
                      <a:lnTo>
                        <a:pt x="119" y="89"/>
                      </a:lnTo>
                      <a:lnTo>
                        <a:pt x="100" y="127"/>
                      </a:lnTo>
                      <a:lnTo>
                        <a:pt x="64" y="166"/>
                      </a:lnTo>
                      <a:lnTo>
                        <a:pt x="54" y="151"/>
                      </a:lnTo>
                      <a:lnTo>
                        <a:pt x="42" y="180"/>
                      </a:lnTo>
                      <a:lnTo>
                        <a:pt x="33" y="180"/>
                      </a:lnTo>
                      <a:lnTo>
                        <a:pt x="0" y="206"/>
                      </a:lnTo>
                      <a:lnTo>
                        <a:pt x="0" y="216"/>
                      </a:lnTo>
                      <a:lnTo>
                        <a:pt x="0" y="228"/>
                      </a:lnTo>
                      <a:lnTo>
                        <a:pt x="9" y="242"/>
                      </a:lnTo>
                      <a:lnTo>
                        <a:pt x="0" y="257"/>
                      </a:lnTo>
                      <a:lnTo>
                        <a:pt x="9" y="257"/>
                      </a:lnTo>
                      <a:lnTo>
                        <a:pt x="9" y="283"/>
                      </a:lnTo>
                      <a:lnTo>
                        <a:pt x="33" y="283"/>
                      </a:lnTo>
                      <a:lnTo>
                        <a:pt x="76" y="257"/>
                      </a:lnTo>
                      <a:lnTo>
                        <a:pt x="88" y="257"/>
                      </a:lnTo>
                      <a:lnTo>
                        <a:pt x="100" y="242"/>
                      </a:lnTo>
                      <a:lnTo>
                        <a:pt x="109" y="242"/>
                      </a:lnTo>
                      <a:lnTo>
                        <a:pt x="100" y="216"/>
                      </a:lnTo>
                      <a:lnTo>
                        <a:pt x="109" y="216"/>
                      </a:lnTo>
                      <a:lnTo>
                        <a:pt x="100" y="180"/>
                      </a:lnTo>
                      <a:lnTo>
                        <a:pt x="100" y="151"/>
                      </a:lnTo>
                      <a:lnTo>
                        <a:pt x="131" y="151"/>
                      </a:lnTo>
                      <a:lnTo>
                        <a:pt x="119" y="141"/>
                      </a:lnTo>
                      <a:lnTo>
                        <a:pt x="131" y="101"/>
                      </a:lnTo>
                      <a:lnTo>
                        <a:pt x="152" y="89"/>
                      </a:lnTo>
                      <a:lnTo>
                        <a:pt x="164" y="60"/>
                      </a:lnTo>
                      <a:lnTo>
                        <a:pt x="177" y="60"/>
                      </a:lnTo>
                      <a:lnTo>
                        <a:pt x="186" y="50"/>
                      </a:lnTo>
                      <a:lnTo>
                        <a:pt x="208" y="60"/>
                      </a:lnTo>
                      <a:lnTo>
                        <a:pt x="208" y="5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" name="Freeform 239"/>
                <p:cNvSpPr>
                  <a:spLocks/>
                </p:cNvSpPr>
                <p:nvPr/>
              </p:nvSpPr>
              <p:spPr bwMode="auto">
                <a:xfrm>
                  <a:off x="4176717" y="1165233"/>
                  <a:ext cx="557213" cy="449265"/>
                </a:xfrm>
                <a:custGeom>
                  <a:avLst/>
                  <a:gdLst/>
                  <a:ahLst/>
                  <a:cxnLst>
                    <a:cxn ang="0">
                      <a:pos x="208" y="50"/>
                    </a:cxn>
                    <a:cxn ang="0">
                      <a:pos x="216" y="36"/>
                    </a:cxn>
                    <a:cxn ang="0">
                      <a:pos x="241" y="50"/>
                    </a:cxn>
                    <a:cxn ang="0">
                      <a:pos x="274" y="50"/>
                    </a:cxn>
                    <a:cxn ang="0">
                      <a:pos x="283" y="50"/>
                    </a:cxn>
                    <a:cxn ang="0">
                      <a:pos x="283" y="24"/>
                    </a:cxn>
                    <a:cxn ang="0">
                      <a:pos x="308" y="24"/>
                    </a:cxn>
                    <a:cxn ang="0">
                      <a:pos x="330" y="36"/>
                    </a:cxn>
                    <a:cxn ang="0">
                      <a:pos x="330" y="50"/>
                    </a:cxn>
                    <a:cxn ang="0">
                      <a:pos x="351" y="36"/>
                    </a:cxn>
                    <a:cxn ang="0">
                      <a:pos x="317" y="24"/>
                    </a:cxn>
                    <a:cxn ang="0">
                      <a:pos x="351" y="14"/>
                    </a:cxn>
                    <a:cxn ang="0">
                      <a:pos x="317" y="14"/>
                    </a:cxn>
                    <a:cxn ang="0">
                      <a:pos x="308" y="0"/>
                    </a:cxn>
                    <a:cxn ang="0">
                      <a:pos x="296" y="14"/>
                    </a:cxn>
                    <a:cxn ang="0">
                      <a:pos x="283" y="14"/>
                    </a:cxn>
                    <a:cxn ang="0">
                      <a:pos x="274" y="14"/>
                    </a:cxn>
                    <a:cxn ang="0">
                      <a:pos x="274" y="0"/>
                    </a:cxn>
                    <a:cxn ang="0">
                      <a:pos x="262" y="14"/>
                    </a:cxn>
                    <a:cxn ang="0">
                      <a:pos x="241" y="14"/>
                    </a:cxn>
                    <a:cxn ang="0">
                      <a:pos x="216" y="24"/>
                    </a:cxn>
                    <a:cxn ang="0">
                      <a:pos x="186" y="24"/>
                    </a:cxn>
                    <a:cxn ang="0">
                      <a:pos x="164" y="36"/>
                    </a:cxn>
                    <a:cxn ang="0">
                      <a:pos x="164" y="50"/>
                    </a:cxn>
                    <a:cxn ang="0">
                      <a:pos x="177" y="50"/>
                    </a:cxn>
                    <a:cxn ang="0">
                      <a:pos x="164" y="50"/>
                    </a:cxn>
                    <a:cxn ang="0">
                      <a:pos x="152" y="50"/>
                    </a:cxn>
                    <a:cxn ang="0">
                      <a:pos x="152" y="36"/>
                    </a:cxn>
                    <a:cxn ang="0">
                      <a:pos x="131" y="50"/>
                    </a:cxn>
                    <a:cxn ang="0">
                      <a:pos x="140" y="60"/>
                    </a:cxn>
                    <a:cxn ang="0">
                      <a:pos x="152" y="60"/>
                    </a:cxn>
                    <a:cxn ang="0">
                      <a:pos x="119" y="89"/>
                    </a:cxn>
                    <a:cxn ang="0">
                      <a:pos x="100" y="127"/>
                    </a:cxn>
                    <a:cxn ang="0">
                      <a:pos x="64" y="166"/>
                    </a:cxn>
                    <a:cxn ang="0">
                      <a:pos x="54" y="151"/>
                    </a:cxn>
                    <a:cxn ang="0">
                      <a:pos x="42" y="180"/>
                    </a:cxn>
                    <a:cxn ang="0">
                      <a:pos x="33" y="180"/>
                    </a:cxn>
                    <a:cxn ang="0">
                      <a:pos x="0" y="206"/>
                    </a:cxn>
                    <a:cxn ang="0">
                      <a:pos x="0" y="216"/>
                    </a:cxn>
                    <a:cxn ang="0">
                      <a:pos x="0" y="228"/>
                    </a:cxn>
                    <a:cxn ang="0">
                      <a:pos x="9" y="242"/>
                    </a:cxn>
                    <a:cxn ang="0">
                      <a:pos x="0" y="257"/>
                    </a:cxn>
                    <a:cxn ang="0">
                      <a:pos x="9" y="257"/>
                    </a:cxn>
                    <a:cxn ang="0">
                      <a:pos x="9" y="283"/>
                    </a:cxn>
                    <a:cxn ang="0">
                      <a:pos x="33" y="283"/>
                    </a:cxn>
                    <a:cxn ang="0">
                      <a:pos x="76" y="257"/>
                    </a:cxn>
                    <a:cxn ang="0">
                      <a:pos x="88" y="257"/>
                    </a:cxn>
                    <a:cxn ang="0">
                      <a:pos x="100" y="242"/>
                    </a:cxn>
                    <a:cxn ang="0">
                      <a:pos x="109" y="242"/>
                    </a:cxn>
                    <a:cxn ang="0">
                      <a:pos x="100" y="216"/>
                    </a:cxn>
                    <a:cxn ang="0">
                      <a:pos x="109" y="216"/>
                    </a:cxn>
                    <a:cxn ang="0">
                      <a:pos x="100" y="180"/>
                    </a:cxn>
                    <a:cxn ang="0">
                      <a:pos x="100" y="151"/>
                    </a:cxn>
                    <a:cxn ang="0">
                      <a:pos x="131" y="151"/>
                    </a:cxn>
                    <a:cxn ang="0">
                      <a:pos x="119" y="141"/>
                    </a:cxn>
                    <a:cxn ang="0">
                      <a:pos x="131" y="101"/>
                    </a:cxn>
                    <a:cxn ang="0">
                      <a:pos x="152" y="89"/>
                    </a:cxn>
                    <a:cxn ang="0">
                      <a:pos x="164" y="60"/>
                    </a:cxn>
                    <a:cxn ang="0">
                      <a:pos x="177" y="60"/>
                    </a:cxn>
                    <a:cxn ang="0">
                      <a:pos x="186" y="50"/>
                    </a:cxn>
                    <a:cxn ang="0">
                      <a:pos x="208" y="60"/>
                    </a:cxn>
                    <a:cxn ang="0">
                      <a:pos x="208" y="50"/>
                    </a:cxn>
                  </a:cxnLst>
                  <a:rect l="0" t="0" r="r" b="b"/>
                  <a:pathLst>
                    <a:path w="351" h="283">
                      <a:moveTo>
                        <a:pt x="208" y="50"/>
                      </a:moveTo>
                      <a:lnTo>
                        <a:pt x="216" y="36"/>
                      </a:lnTo>
                      <a:lnTo>
                        <a:pt x="241" y="50"/>
                      </a:lnTo>
                      <a:lnTo>
                        <a:pt x="274" y="50"/>
                      </a:lnTo>
                      <a:lnTo>
                        <a:pt x="283" y="50"/>
                      </a:lnTo>
                      <a:lnTo>
                        <a:pt x="283" y="24"/>
                      </a:lnTo>
                      <a:lnTo>
                        <a:pt x="308" y="24"/>
                      </a:lnTo>
                      <a:lnTo>
                        <a:pt x="330" y="36"/>
                      </a:lnTo>
                      <a:lnTo>
                        <a:pt x="330" y="50"/>
                      </a:lnTo>
                      <a:lnTo>
                        <a:pt x="351" y="36"/>
                      </a:lnTo>
                      <a:lnTo>
                        <a:pt x="317" y="24"/>
                      </a:lnTo>
                      <a:lnTo>
                        <a:pt x="351" y="14"/>
                      </a:lnTo>
                      <a:lnTo>
                        <a:pt x="317" y="14"/>
                      </a:lnTo>
                      <a:lnTo>
                        <a:pt x="308" y="0"/>
                      </a:lnTo>
                      <a:lnTo>
                        <a:pt x="296" y="14"/>
                      </a:lnTo>
                      <a:lnTo>
                        <a:pt x="283" y="14"/>
                      </a:lnTo>
                      <a:lnTo>
                        <a:pt x="274" y="14"/>
                      </a:lnTo>
                      <a:lnTo>
                        <a:pt x="274" y="0"/>
                      </a:lnTo>
                      <a:lnTo>
                        <a:pt x="262" y="14"/>
                      </a:lnTo>
                      <a:lnTo>
                        <a:pt x="241" y="14"/>
                      </a:lnTo>
                      <a:lnTo>
                        <a:pt x="216" y="24"/>
                      </a:lnTo>
                      <a:lnTo>
                        <a:pt x="186" y="24"/>
                      </a:lnTo>
                      <a:lnTo>
                        <a:pt x="164" y="36"/>
                      </a:lnTo>
                      <a:lnTo>
                        <a:pt x="164" y="50"/>
                      </a:lnTo>
                      <a:lnTo>
                        <a:pt x="177" y="50"/>
                      </a:lnTo>
                      <a:lnTo>
                        <a:pt x="164" y="50"/>
                      </a:lnTo>
                      <a:lnTo>
                        <a:pt x="152" y="50"/>
                      </a:lnTo>
                      <a:lnTo>
                        <a:pt x="152" y="36"/>
                      </a:lnTo>
                      <a:lnTo>
                        <a:pt x="131" y="50"/>
                      </a:lnTo>
                      <a:lnTo>
                        <a:pt x="140" y="60"/>
                      </a:lnTo>
                      <a:lnTo>
                        <a:pt x="152" y="60"/>
                      </a:lnTo>
                      <a:lnTo>
                        <a:pt x="119" y="89"/>
                      </a:lnTo>
                      <a:lnTo>
                        <a:pt x="100" y="127"/>
                      </a:lnTo>
                      <a:lnTo>
                        <a:pt x="64" y="166"/>
                      </a:lnTo>
                      <a:lnTo>
                        <a:pt x="54" y="151"/>
                      </a:lnTo>
                      <a:lnTo>
                        <a:pt x="42" y="180"/>
                      </a:lnTo>
                      <a:lnTo>
                        <a:pt x="33" y="180"/>
                      </a:lnTo>
                      <a:lnTo>
                        <a:pt x="0" y="206"/>
                      </a:lnTo>
                      <a:lnTo>
                        <a:pt x="0" y="216"/>
                      </a:lnTo>
                      <a:lnTo>
                        <a:pt x="0" y="228"/>
                      </a:lnTo>
                      <a:lnTo>
                        <a:pt x="9" y="242"/>
                      </a:lnTo>
                      <a:lnTo>
                        <a:pt x="0" y="257"/>
                      </a:lnTo>
                      <a:lnTo>
                        <a:pt x="9" y="257"/>
                      </a:lnTo>
                      <a:lnTo>
                        <a:pt x="9" y="283"/>
                      </a:lnTo>
                      <a:lnTo>
                        <a:pt x="33" y="283"/>
                      </a:lnTo>
                      <a:lnTo>
                        <a:pt x="76" y="257"/>
                      </a:lnTo>
                      <a:lnTo>
                        <a:pt x="88" y="257"/>
                      </a:lnTo>
                      <a:lnTo>
                        <a:pt x="100" y="242"/>
                      </a:lnTo>
                      <a:lnTo>
                        <a:pt x="109" y="242"/>
                      </a:lnTo>
                      <a:lnTo>
                        <a:pt x="100" y="216"/>
                      </a:lnTo>
                      <a:lnTo>
                        <a:pt x="109" y="216"/>
                      </a:lnTo>
                      <a:lnTo>
                        <a:pt x="100" y="180"/>
                      </a:lnTo>
                      <a:lnTo>
                        <a:pt x="100" y="151"/>
                      </a:lnTo>
                      <a:lnTo>
                        <a:pt x="131" y="151"/>
                      </a:lnTo>
                      <a:lnTo>
                        <a:pt x="119" y="141"/>
                      </a:lnTo>
                      <a:lnTo>
                        <a:pt x="131" y="101"/>
                      </a:lnTo>
                      <a:lnTo>
                        <a:pt x="152" y="89"/>
                      </a:lnTo>
                      <a:lnTo>
                        <a:pt x="164" y="60"/>
                      </a:lnTo>
                      <a:lnTo>
                        <a:pt x="177" y="60"/>
                      </a:lnTo>
                      <a:lnTo>
                        <a:pt x="186" y="50"/>
                      </a:lnTo>
                      <a:lnTo>
                        <a:pt x="208" y="60"/>
                      </a:lnTo>
                      <a:lnTo>
                        <a:pt x="208" y="5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" name="Freeform 240"/>
                <p:cNvSpPr>
                  <a:spLocks/>
                </p:cNvSpPr>
                <p:nvPr/>
              </p:nvSpPr>
              <p:spPr bwMode="auto">
                <a:xfrm>
                  <a:off x="4316417" y="1246196"/>
                  <a:ext cx="277813" cy="473078"/>
                </a:xfrm>
                <a:custGeom>
                  <a:avLst/>
                  <a:gdLst/>
                  <a:ahLst/>
                  <a:cxnLst>
                    <a:cxn ang="0">
                      <a:pos x="12" y="192"/>
                    </a:cxn>
                    <a:cxn ang="0">
                      <a:pos x="0" y="206"/>
                    </a:cxn>
                    <a:cxn ang="0">
                      <a:pos x="21" y="269"/>
                    </a:cxn>
                    <a:cxn ang="0">
                      <a:pos x="31" y="298"/>
                    </a:cxn>
                    <a:cxn ang="0">
                      <a:pos x="43" y="298"/>
                    </a:cxn>
                    <a:cxn ang="0">
                      <a:pos x="52" y="269"/>
                    </a:cxn>
                    <a:cxn ang="0">
                      <a:pos x="76" y="269"/>
                    </a:cxn>
                    <a:cxn ang="0">
                      <a:pos x="89" y="221"/>
                    </a:cxn>
                    <a:cxn ang="0">
                      <a:pos x="107" y="206"/>
                    </a:cxn>
                    <a:cxn ang="0">
                      <a:pos x="98" y="206"/>
                    </a:cxn>
                    <a:cxn ang="0">
                      <a:pos x="107" y="192"/>
                    </a:cxn>
                    <a:cxn ang="0">
                      <a:pos x="89" y="167"/>
                    </a:cxn>
                    <a:cxn ang="0">
                      <a:pos x="89" y="141"/>
                    </a:cxn>
                    <a:cxn ang="0">
                      <a:pos x="143" y="91"/>
                    </a:cxn>
                    <a:cxn ang="0">
                      <a:pos x="153" y="65"/>
                    </a:cxn>
                    <a:cxn ang="0">
                      <a:pos x="175" y="65"/>
                    </a:cxn>
                    <a:cxn ang="0">
                      <a:pos x="165" y="11"/>
                    </a:cxn>
                    <a:cxn ang="0">
                      <a:pos x="120" y="0"/>
                    </a:cxn>
                    <a:cxn ang="0">
                      <a:pos x="120" y="11"/>
                    </a:cxn>
                    <a:cxn ang="0">
                      <a:pos x="98" y="0"/>
                    </a:cxn>
                    <a:cxn ang="0">
                      <a:pos x="89" y="11"/>
                    </a:cxn>
                    <a:cxn ang="0">
                      <a:pos x="76" y="11"/>
                    </a:cxn>
                    <a:cxn ang="0">
                      <a:pos x="64" y="40"/>
                    </a:cxn>
                    <a:cxn ang="0">
                      <a:pos x="43" y="50"/>
                    </a:cxn>
                    <a:cxn ang="0">
                      <a:pos x="31" y="91"/>
                    </a:cxn>
                    <a:cxn ang="0">
                      <a:pos x="43" y="101"/>
                    </a:cxn>
                    <a:cxn ang="0">
                      <a:pos x="12" y="101"/>
                    </a:cxn>
                    <a:cxn ang="0">
                      <a:pos x="12" y="130"/>
                    </a:cxn>
                    <a:cxn ang="0">
                      <a:pos x="21" y="167"/>
                    </a:cxn>
                    <a:cxn ang="0">
                      <a:pos x="12" y="167"/>
                    </a:cxn>
                    <a:cxn ang="0">
                      <a:pos x="21" y="192"/>
                    </a:cxn>
                    <a:cxn ang="0">
                      <a:pos x="12" y="192"/>
                    </a:cxn>
                  </a:cxnLst>
                  <a:rect l="0" t="0" r="r" b="b"/>
                  <a:pathLst>
                    <a:path w="175" h="298">
                      <a:moveTo>
                        <a:pt x="12" y="192"/>
                      </a:moveTo>
                      <a:lnTo>
                        <a:pt x="0" y="206"/>
                      </a:lnTo>
                      <a:lnTo>
                        <a:pt x="21" y="269"/>
                      </a:lnTo>
                      <a:lnTo>
                        <a:pt x="31" y="298"/>
                      </a:lnTo>
                      <a:lnTo>
                        <a:pt x="43" y="298"/>
                      </a:lnTo>
                      <a:lnTo>
                        <a:pt x="52" y="269"/>
                      </a:lnTo>
                      <a:lnTo>
                        <a:pt x="76" y="269"/>
                      </a:lnTo>
                      <a:lnTo>
                        <a:pt x="89" y="221"/>
                      </a:lnTo>
                      <a:lnTo>
                        <a:pt x="107" y="206"/>
                      </a:lnTo>
                      <a:lnTo>
                        <a:pt x="98" y="206"/>
                      </a:lnTo>
                      <a:lnTo>
                        <a:pt x="107" y="192"/>
                      </a:lnTo>
                      <a:lnTo>
                        <a:pt x="89" y="167"/>
                      </a:lnTo>
                      <a:lnTo>
                        <a:pt x="89" y="141"/>
                      </a:lnTo>
                      <a:lnTo>
                        <a:pt x="143" y="91"/>
                      </a:lnTo>
                      <a:lnTo>
                        <a:pt x="153" y="65"/>
                      </a:lnTo>
                      <a:lnTo>
                        <a:pt x="175" y="65"/>
                      </a:lnTo>
                      <a:lnTo>
                        <a:pt x="165" y="11"/>
                      </a:lnTo>
                      <a:lnTo>
                        <a:pt x="120" y="0"/>
                      </a:lnTo>
                      <a:lnTo>
                        <a:pt x="120" y="11"/>
                      </a:lnTo>
                      <a:lnTo>
                        <a:pt x="98" y="0"/>
                      </a:lnTo>
                      <a:lnTo>
                        <a:pt x="89" y="11"/>
                      </a:lnTo>
                      <a:lnTo>
                        <a:pt x="76" y="11"/>
                      </a:lnTo>
                      <a:lnTo>
                        <a:pt x="64" y="40"/>
                      </a:lnTo>
                      <a:lnTo>
                        <a:pt x="43" y="50"/>
                      </a:lnTo>
                      <a:lnTo>
                        <a:pt x="31" y="91"/>
                      </a:lnTo>
                      <a:lnTo>
                        <a:pt x="43" y="101"/>
                      </a:lnTo>
                      <a:lnTo>
                        <a:pt x="12" y="101"/>
                      </a:lnTo>
                      <a:lnTo>
                        <a:pt x="12" y="130"/>
                      </a:lnTo>
                      <a:lnTo>
                        <a:pt x="21" y="167"/>
                      </a:lnTo>
                      <a:lnTo>
                        <a:pt x="12" y="167"/>
                      </a:lnTo>
                      <a:lnTo>
                        <a:pt x="21" y="192"/>
                      </a:lnTo>
                      <a:lnTo>
                        <a:pt x="12" y="19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" name="Freeform 241"/>
                <p:cNvSpPr>
                  <a:spLocks/>
                </p:cNvSpPr>
                <p:nvPr/>
              </p:nvSpPr>
              <p:spPr bwMode="auto">
                <a:xfrm>
                  <a:off x="4316417" y="1246196"/>
                  <a:ext cx="277813" cy="473078"/>
                </a:xfrm>
                <a:custGeom>
                  <a:avLst/>
                  <a:gdLst/>
                  <a:ahLst/>
                  <a:cxnLst>
                    <a:cxn ang="0">
                      <a:pos x="12" y="192"/>
                    </a:cxn>
                    <a:cxn ang="0">
                      <a:pos x="0" y="206"/>
                    </a:cxn>
                    <a:cxn ang="0">
                      <a:pos x="21" y="269"/>
                    </a:cxn>
                    <a:cxn ang="0">
                      <a:pos x="31" y="298"/>
                    </a:cxn>
                    <a:cxn ang="0">
                      <a:pos x="43" y="298"/>
                    </a:cxn>
                    <a:cxn ang="0">
                      <a:pos x="52" y="269"/>
                    </a:cxn>
                    <a:cxn ang="0">
                      <a:pos x="76" y="269"/>
                    </a:cxn>
                    <a:cxn ang="0">
                      <a:pos x="89" y="221"/>
                    </a:cxn>
                    <a:cxn ang="0">
                      <a:pos x="107" y="206"/>
                    </a:cxn>
                    <a:cxn ang="0">
                      <a:pos x="98" y="206"/>
                    </a:cxn>
                    <a:cxn ang="0">
                      <a:pos x="107" y="192"/>
                    </a:cxn>
                    <a:cxn ang="0">
                      <a:pos x="89" y="167"/>
                    </a:cxn>
                    <a:cxn ang="0">
                      <a:pos x="89" y="141"/>
                    </a:cxn>
                    <a:cxn ang="0">
                      <a:pos x="143" y="91"/>
                    </a:cxn>
                    <a:cxn ang="0">
                      <a:pos x="153" y="65"/>
                    </a:cxn>
                    <a:cxn ang="0">
                      <a:pos x="175" y="65"/>
                    </a:cxn>
                    <a:cxn ang="0">
                      <a:pos x="165" y="11"/>
                    </a:cxn>
                    <a:cxn ang="0">
                      <a:pos x="120" y="0"/>
                    </a:cxn>
                    <a:cxn ang="0">
                      <a:pos x="120" y="11"/>
                    </a:cxn>
                    <a:cxn ang="0">
                      <a:pos x="98" y="0"/>
                    </a:cxn>
                    <a:cxn ang="0">
                      <a:pos x="89" y="11"/>
                    </a:cxn>
                    <a:cxn ang="0">
                      <a:pos x="76" y="11"/>
                    </a:cxn>
                    <a:cxn ang="0">
                      <a:pos x="64" y="40"/>
                    </a:cxn>
                    <a:cxn ang="0">
                      <a:pos x="43" y="50"/>
                    </a:cxn>
                    <a:cxn ang="0">
                      <a:pos x="31" y="91"/>
                    </a:cxn>
                    <a:cxn ang="0">
                      <a:pos x="43" y="101"/>
                    </a:cxn>
                    <a:cxn ang="0">
                      <a:pos x="12" y="101"/>
                    </a:cxn>
                    <a:cxn ang="0">
                      <a:pos x="12" y="130"/>
                    </a:cxn>
                    <a:cxn ang="0">
                      <a:pos x="21" y="167"/>
                    </a:cxn>
                    <a:cxn ang="0">
                      <a:pos x="12" y="167"/>
                    </a:cxn>
                    <a:cxn ang="0">
                      <a:pos x="21" y="192"/>
                    </a:cxn>
                    <a:cxn ang="0">
                      <a:pos x="12" y="192"/>
                    </a:cxn>
                  </a:cxnLst>
                  <a:rect l="0" t="0" r="r" b="b"/>
                  <a:pathLst>
                    <a:path w="175" h="298">
                      <a:moveTo>
                        <a:pt x="12" y="192"/>
                      </a:moveTo>
                      <a:lnTo>
                        <a:pt x="0" y="206"/>
                      </a:lnTo>
                      <a:lnTo>
                        <a:pt x="21" y="269"/>
                      </a:lnTo>
                      <a:lnTo>
                        <a:pt x="31" y="298"/>
                      </a:lnTo>
                      <a:lnTo>
                        <a:pt x="43" y="298"/>
                      </a:lnTo>
                      <a:lnTo>
                        <a:pt x="52" y="269"/>
                      </a:lnTo>
                      <a:lnTo>
                        <a:pt x="76" y="269"/>
                      </a:lnTo>
                      <a:lnTo>
                        <a:pt x="89" y="221"/>
                      </a:lnTo>
                      <a:lnTo>
                        <a:pt x="107" y="206"/>
                      </a:lnTo>
                      <a:lnTo>
                        <a:pt x="98" y="206"/>
                      </a:lnTo>
                      <a:lnTo>
                        <a:pt x="107" y="192"/>
                      </a:lnTo>
                      <a:lnTo>
                        <a:pt x="89" y="167"/>
                      </a:lnTo>
                      <a:lnTo>
                        <a:pt x="89" y="141"/>
                      </a:lnTo>
                      <a:lnTo>
                        <a:pt x="143" y="91"/>
                      </a:lnTo>
                      <a:lnTo>
                        <a:pt x="153" y="65"/>
                      </a:lnTo>
                      <a:lnTo>
                        <a:pt x="175" y="65"/>
                      </a:lnTo>
                      <a:lnTo>
                        <a:pt x="165" y="11"/>
                      </a:lnTo>
                      <a:lnTo>
                        <a:pt x="120" y="0"/>
                      </a:lnTo>
                      <a:lnTo>
                        <a:pt x="120" y="11"/>
                      </a:lnTo>
                      <a:lnTo>
                        <a:pt x="98" y="0"/>
                      </a:lnTo>
                      <a:lnTo>
                        <a:pt x="89" y="11"/>
                      </a:lnTo>
                      <a:lnTo>
                        <a:pt x="76" y="11"/>
                      </a:lnTo>
                      <a:lnTo>
                        <a:pt x="64" y="40"/>
                      </a:lnTo>
                      <a:lnTo>
                        <a:pt x="43" y="50"/>
                      </a:lnTo>
                      <a:lnTo>
                        <a:pt x="31" y="91"/>
                      </a:lnTo>
                      <a:lnTo>
                        <a:pt x="43" y="101"/>
                      </a:lnTo>
                      <a:lnTo>
                        <a:pt x="12" y="101"/>
                      </a:lnTo>
                      <a:lnTo>
                        <a:pt x="12" y="130"/>
                      </a:lnTo>
                      <a:lnTo>
                        <a:pt x="21" y="167"/>
                      </a:lnTo>
                      <a:lnTo>
                        <a:pt x="12" y="167"/>
                      </a:lnTo>
                      <a:lnTo>
                        <a:pt x="21" y="192"/>
                      </a:lnTo>
                      <a:lnTo>
                        <a:pt x="12" y="192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" name="Freeform 242"/>
                <p:cNvSpPr>
                  <a:spLocks/>
                </p:cNvSpPr>
                <p:nvPr/>
              </p:nvSpPr>
              <p:spPr bwMode="auto">
                <a:xfrm>
                  <a:off x="4506917" y="1204920"/>
                  <a:ext cx="261938" cy="344490"/>
                </a:xfrm>
                <a:custGeom>
                  <a:avLst/>
                  <a:gdLst/>
                  <a:ahLst/>
                  <a:cxnLst>
                    <a:cxn ang="0">
                      <a:pos x="122" y="25"/>
                    </a:cxn>
                    <a:cxn ang="0">
                      <a:pos x="122" y="11"/>
                    </a:cxn>
                    <a:cxn ang="0">
                      <a:pos x="101" y="0"/>
                    </a:cxn>
                    <a:cxn ang="0">
                      <a:pos x="76" y="0"/>
                    </a:cxn>
                    <a:cxn ang="0">
                      <a:pos x="76" y="25"/>
                    </a:cxn>
                    <a:cxn ang="0">
                      <a:pos x="67" y="25"/>
                    </a:cxn>
                    <a:cxn ang="0">
                      <a:pos x="34" y="25"/>
                    </a:cxn>
                    <a:cxn ang="0">
                      <a:pos x="9" y="11"/>
                    </a:cxn>
                    <a:cxn ang="0">
                      <a:pos x="0" y="25"/>
                    </a:cxn>
                    <a:cxn ang="0">
                      <a:pos x="46" y="37"/>
                    </a:cxn>
                    <a:cxn ang="0">
                      <a:pos x="55" y="90"/>
                    </a:cxn>
                    <a:cxn ang="0">
                      <a:pos x="67" y="90"/>
                    </a:cxn>
                    <a:cxn ang="0">
                      <a:pos x="76" y="90"/>
                    </a:cxn>
                    <a:cxn ang="0">
                      <a:pos x="76" y="101"/>
                    </a:cxn>
                    <a:cxn ang="0">
                      <a:pos x="34" y="155"/>
                    </a:cxn>
                    <a:cxn ang="0">
                      <a:pos x="24" y="155"/>
                    </a:cxn>
                    <a:cxn ang="0">
                      <a:pos x="34" y="181"/>
                    </a:cxn>
                    <a:cxn ang="0">
                      <a:pos x="34" y="202"/>
                    </a:cxn>
                    <a:cxn ang="0">
                      <a:pos x="67" y="217"/>
                    </a:cxn>
                    <a:cxn ang="0">
                      <a:pos x="122" y="202"/>
                    </a:cxn>
                    <a:cxn ang="0">
                      <a:pos x="165" y="155"/>
                    </a:cxn>
                    <a:cxn ang="0">
                      <a:pos x="155" y="126"/>
                    </a:cxn>
                    <a:cxn ang="0">
                      <a:pos x="155" y="116"/>
                    </a:cxn>
                    <a:cxn ang="0">
                      <a:pos x="143" y="101"/>
                    </a:cxn>
                    <a:cxn ang="0">
                      <a:pos x="143" y="90"/>
                    </a:cxn>
                    <a:cxn ang="0">
                      <a:pos x="130" y="64"/>
                    </a:cxn>
                    <a:cxn ang="0">
                      <a:pos x="130" y="47"/>
                    </a:cxn>
                    <a:cxn ang="0">
                      <a:pos x="110" y="37"/>
                    </a:cxn>
                    <a:cxn ang="0">
                      <a:pos x="110" y="25"/>
                    </a:cxn>
                    <a:cxn ang="0">
                      <a:pos x="122" y="25"/>
                    </a:cxn>
                  </a:cxnLst>
                  <a:rect l="0" t="0" r="r" b="b"/>
                  <a:pathLst>
                    <a:path w="165" h="217">
                      <a:moveTo>
                        <a:pt x="122" y="25"/>
                      </a:moveTo>
                      <a:lnTo>
                        <a:pt x="122" y="11"/>
                      </a:lnTo>
                      <a:lnTo>
                        <a:pt x="101" y="0"/>
                      </a:lnTo>
                      <a:lnTo>
                        <a:pt x="76" y="0"/>
                      </a:lnTo>
                      <a:lnTo>
                        <a:pt x="76" y="25"/>
                      </a:lnTo>
                      <a:lnTo>
                        <a:pt x="67" y="25"/>
                      </a:lnTo>
                      <a:lnTo>
                        <a:pt x="34" y="25"/>
                      </a:lnTo>
                      <a:lnTo>
                        <a:pt x="9" y="11"/>
                      </a:lnTo>
                      <a:lnTo>
                        <a:pt x="0" y="25"/>
                      </a:lnTo>
                      <a:lnTo>
                        <a:pt x="46" y="37"/>
                      </a:lnTo>
                      <a:lnTo>
                        <a:pt x="55" y="90"/>
                      </a:lnTo>
                      <a:lnTo>
                        <a:pt x="67" y="90"/>
                      </a:lnTo>
                      <a:lnTo>
                        <a:pt x="76" y="90"/>
                      </a:lnTo>
                      <a:lnTo>
                        <a:pt x="76" y="101"/>
                      </a:lnTo>
                      <a:lnTo>
                        <a:pt x="34" y="155"/>
                      </a:lnTo>
                      <a:lnTo>
                        <a:pt x="24" y="155"/>
                      </a:lnTo>
                      <a:lnTo>
                        <a:pt x="34" y="181"/>
                      </a:lnTo>
                      <a:lnTo>
                        <a:pt x="34" y="202"/>
                      </a:lnTo>
                      <a:lnTo>
                        <a:pt x="67" y="217"/>
                      </a:lnTo>
                      <a:lnTo>
                        <a:pt x="122" y="202"/>
                      </a:lnTo>
                      <a:lnTo>
                        <a:pt x="165" y="155"/>
                      </a:lnTo>
                      <a:lnTo>
                        <a:pt x="155" y="126"/>
                      </a:lnTo>
                      <a:lnTo>
                        <a:pt x="155" y="116"/>
                      </a:lnTo>
                      <a:lnTo>
                        <a:pt x="143" y="101"/>
                      </a:lnTo>
                      <a:lnTo>
                        <a:pt x="143" y="90"/>
                      </a:lnTo>
                      <a:lnTo>
                        <a:pt x="130" y="64"/>
                      </a:lnTo>
                      <a:lnTo>
                        <a:pt x="130" y="47"/>
                      </a:lnTo>
                      <a:lnTo>
                        <a:pt x="110" y="37"/>
                      </a:lnTo>
                      <a:lnTo>
                        <a:pt x="110" y="25"/>
                      </a:lnTo>
                      <a:lnTo>
                        <a:pt x="122" y="25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" name="Freeform 243"/>
                <p:cNvSpPr>
                  <a:spLocks/>
                </p:cNvSpPr>
                <p:nvPr/>
              </p:nvSpPr>
              <p:spPr bwMode="auto">
                <a:xfrm>
                  <a:off x="4506917" y="1204920"/>
                  <a:ext cx="261938" cy="344490"/>
                </a:xfrm>
                <a:custGeom>
                  <a:avLst/>
                  <a:gdLst/>
                  <a:ahLst/>
                  <a:cxnLst>
                    <a:cxn ang="0">
                      <a:pos x="122" y="25"/>
                    </a:cxn>
                    <a:cxn ang="0">
                      <a:pos x="122" y="11"/>
                    </a:cxn>
                    <a:cxn ang="0">
                      <a:pos x="101" y="0"/>
                    </a:cxn>
                    <a:cxn ang="0">
                      <a:pos x="76" y="0"/>
                    </a:cxn>
                    <a:cxn ang="0">
                      <a:pos x="76" y="25"/>
                    </a:cxn>
                    <a:cxn ang="0">
                      <a:pos x="67" y="25"/>
                    </a:cxn>
                    <a:cxn ang="0">
                      <a:pos x="34" y="25"/>
                    </a:cxn>
                    <a:cxn ang="0">
                      <a:pos x="9" y="11"/>
                    </a:cxn>
                    <a:cxn ang="0">
                      <a:pos x="0" y="25"/>
                    </a:cxn>
                    <a:cxn ang="0">
                      <a:pos x="46" y="37"/>
                    </a:cxn>
                    <a:cxn ang="0">
                      <a:pos x="55" y="90"/>
                    </a:cxn>
                    <a:cxn ang="0">
                      <a:pos x="67" y="90"/>
                    </a:cxn>
                    <a:cxn ang="0">
                      <a:pos x="76" y="90"/>
                    </a:cxn>
                    <a:cxn ang="0">
                      <a:pos x="76" y="101"/>
                    </a:cxn>
                    <a:cxn ang="0">
                      <a:pos x="34" y="155"/>
                    </a:cxn>
                    <a:cxn ang="0">
                      <a:pos x="24" y="155"/>
                    </a:cxn>
                    <a:cxn ang="0">
                      <a:pos x="34" y="181"/>
                    </a:cxn>
                    <a:cxn ang="0">
                      <a:pos x="34" y="202"/>
                    </a:cxn>
                    <a:cxn ang="0">
                      <a:pos x="67" y="217"/>
                    </a:cxn>
                    <a:cxn ang="0">
                      <a:pos x="122" y="202"/>
                    </a:cxn>
                    <a:cxn ang="0">
                      <a:pos x="165" y="155"/>
                    </a:cxn>
                    <a:cxn ang="0">
                      <a:pos x="155" y="126"/>
                    </a:cxn>
                    <a:cxn ang="0">
                      <a:pos x="155" y="116"/>
                    </a:cxn>
                    <a:cxn ang="0">
                      <a:pos x="143" y="101"/>
                    </a:cxn>
                    <a:cxn ang="0">
                      <a:pos x="143" y="90"/>
                    </a:cxn>
                    <a:cxn ang="0">
                      <a:pos x="130" y="64"/>
                    </a:cxn>
                    <a:cxn ang="0">
                      <a:pos x="130" y="47"/>
                    </a:cxn>
                    <a:cxn ang="0">
                      <a:pos x="110" y="37"/>
                    </a:cxn>
                    <a:cxn ang="0">
                      <a:pos x="110" y="25"/>
                    </a:cxn>
                    <a:cxn ang="0">
                      <a:pos x="122" y="25"/>
                    </a:cxn>
                  </a:cxnLst>
                  <a:rect l="0" t="0" r="r" b="b"/>
                  <a:pathLst>
                    <a:path w="165" h="217">
                      <a:moveTo>
                        <a:pt x="122" y="25"/>
                      </a:moveTo>
                      <a:lnTo>
                        <a:pt x="122" y="11"/>
                      </a:lnTo>
                      <a:lnTo>
                        <a:pt x="101" y="0"/>
                      </a:lnTo>
                      <a:lnTo>
                        <a:pt x="76" y="0"/>
                      </a:lnTo>
                      <a:lnTo>
                        <a:pt x="76" y="25"/>
                      </a:lnTo>
                      <a:lnTo>
                        <a:pt x="67" y="25"/>
                      </a:lnTo>
                      <a:lnTo>
                        <a:pt x="34" y="25"/>
                      </a:lnTo>
                      <a:lnTo>
                        <a:pt x="9" y="11"/>
                      </a:lnTo>
                      <a:lnTo>
                        <a:pt x="0" y="25"/>
                      </a:lnTo>
                      <a:lnTo>
                        <a:pt x="46" y="37"/>
                      </a:lnTo>
                      <a:lnTo>
                        <a:pt x="55" y="90"/>
                      </a:lnTo>
                      <a:lnTo>
                        <a:pt x="67" y="90"/>
                      </a:lnTo>
                      <a:lnTo>
                        <a:pt x="76" y="90"/>
                      </a:lnTo>
                      <a:lnTo>
                        <a:pt x="76" y="101"/>
                      </a:lnTo>
                      <a:lnTo>
                        <a:pt x="34" y="155"/>
                      </a:lnTo>
                      <a:lnTo>
                        <a:pt x="24" y="155"/>
                      </a:lnTo>
                      <a:lnTo>
                        <a:pt x="34" y="181"/>
                      </a:lnTo>
                      <a:lnTo>
                        <a:pt x="34" y="202"/>
                      </a:lnTo>
                      <a:lnTo>
                        <a:pt x="67" y="217"/>
                      </a:lnTo>
                      <a:lnTo>
                        <a:pt x="122" y="202"/>
                      </a:lnTo>
                      <a:lnTo>
                        <a:pt x="165" y="155"/>
                      </a:lnTo>
                      <a:lnTo>
                        <a:pt x="155" y="126"/>
                      </a:lnTo>
                      <a:lnTo>
                        <a:pt x="155" y="116"/>
                      </a:lnTo>
                      <a:lnTo>
                        <a:pt x="143" y="101"/>
                      </a:lnTo>
                      <a:lnTo>
                        <a:pt x="143" y="90"/>
                      </a:lnTo>
                      <a:lnTo>
                        <a:pt x="130" y="64"/>
                      </a:lnTo>
                      <a:lnTo>
                        <a:pt x="130" y="47"/>
                      </a:lnTo>
                      <a:lnTo>
                        <a:pt x="110" y="37"/>
                      </a:lnTo>
                      <a:lnTo>
                        <a:pt x="110" y="25"/>
                      </a:lnTo>
                      <a:lnTo>
                        <a:pt x="122" y="25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" name="Freeform 692"/>
                <p:cNvSpPr>
                  <a:spLocks/>
                </p:cNvSpPr>
                <p:nvPr/>
              </p:nvSpPr>
              <p:spPr bwMode="auto">
                <a:xfrm>
                  <a:off x="4243392" y="1631961"/>
                  <a:ext cx="71438" cy="107951"/>
                </a:xfrm>
                <a:custGeom>
                  <a:avLst/>
                  <a:gdLst/>
                  <a:ahLst/>
                  <a:cxnLst>
                    <a:cxn ang="0">
                      <a:pos x="12" y="68"/>
                    </a:cxn>
                    <a:cxn ang="0">
                      <a:pos x="12" y="53"/>
                    </a:cxn>
                    <a:cxn ang="0">
                      <a:pos x="0" y="42"/>
                    </a:cxn>
                    <a:cxn ang="0">
                      <a:pos x="0" y="25"/>
                    </a:cxn>
                    <a:cxn ang="0">
                      <a:pos x="12" y="14"/>
                    </a:cxn>
                    <a:cxn ang="0">
                      <a:pos x="33" y="0"/>
                    </a:cxn>
                    <a:cxn ang="0">
                      <a:pos x="33" y="25"/>
                    </a:cxn>
                    <a:cxn ang="0">
                      <a:pos x="45" y="25"/>
                    </a:cxn>
                    <a:cxn ang="0">
                      <a:pos x="33" y="42"/>
                    </a:cxn>
                    <a:cxn ang="0">
                      <a:pos x="21" y="68"/>
                    </a:cxn>
                    <a:cxn ang="0">
                      <a:pos x="12" y="68"/>
                    </a:cxn>
                  </a:cxnLst>
                  <a:rect l="0" t="0" r="r" b="b"/>
                  <a:pathLst>
                    <a:path w="45" h="68">
                      <a:moveTo>
                        <a:pt x="12" y="68"/>
                      </a:moveTo>
                      <a:lnTo>
                        <a:pt x="12" y="53"/>
                      </a:lnTo>
                      <a:lnTo>
                        <a:pt x="0" y="42"/>
                      </a:lnTo>
                      <a:lnTo>
                        <a:pt x="0" y="25"/>
                      </a:lnTo>
                      <a:lnTo>
                        <a:pt x="12" y="14"/>
                      </a:lnTo>
                      <a:lnTo>
                        <a:pt x="33" y="0"/>
                      </a:lnTo>
                      <a:lnTo>
                        <a:pt x="33" y="25"/>
                      </a:lnTo>
                      <a:lnTo>
                        <a:pt x="45" y="25"/>
                      </a:lnTo>
                      <a:lnTo>
                        <a:pt x="33" y="42"/>
                      </a:lnTo>
                      <a:lnTo>
                        <a:pt x="21" y="68"/>
                      </a:lnTo>
                      <a:lnTo>
                        <a:pt x="12" y="6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auto">
                <a:xfrm>
                  <a:off x="4243392" y="1631961"/>
                  <a:ext cx="71438" cy="107951"/>
                </a:xfrm>
                <a:custGeom>
                  <a:avLst/>
                  <a:gdLst/>
                  <a:ahLst/>
                  <a:cxnLst>
                    <a:cxn ang="0">
                      <a:pos x="12" y="68"/>
                    </a:cxn>
                    <a:cxn ang="0">
                      <a:pos x="12" y="53"/>
                    </a:cxn>
                    <a:cxn ang="0">
                      <a:pos x="0" y="42"/>
                    </a:cxn>
                    <a:cxn ang="0">
                      <a:pos x="0" y="25"/>
                    </a:cxn>
                    <a:cxn ang="0">
                      <a:pos x="12" y="14"/>
                    </a:cxn>
                    <a:cxn ang="0">
                      <a:pos x="33" y="0"/>
                    </a:cxn>
                    <a:cxn ang="0">
                      <a:pos x="33" y="25"/>
                    </a:cxn>
                    <a:cxn ang="0">
                      <a:pos x="45" y="25"/>
                    </a:cxn>
                    <a:cxn ang="0">
                      <a:pos x="33" y="42"/>
                    </a:cxn>
                    <a:cxn ang="0">
                      <a:pos x="21" y="68"/>
                    </a:cxn>
                    <a:cxn ang="0">
                      <a:pos x="12" y="68"/>
                    </a:cxn>
                  </a:cxnLst>
                  <a:rect l="0" t="0" r="r" b="b"/>
                  <a:pathLst>
                    <a:path w="45" h="68">
                      <a:moveTo>
                        <a:pt x="12" y="68"/>
                      </a:moveTo>
                      <a:lnTo>
                        <a:pt x="12" y="53"/>
                      </a:lnTo>
                      <a:lnTo>
                        <a:pt x="0" y="42"/>
                      </a:lnTo>
                      <a:lnTo>
                        <a:pt x="0" y="25"/>
                      </a:lnTo>
                      <a:lnTo>
                        <a:pt x="12" y="14"/>
                      </a:lnTo>
                      <a:lnTo>
                        <a:pt x="33" y="0"/>
                      </a:lnTo>
                      <a:lnTo>
                        <a:pt x="33" y="25"/>
                      </a:lnTo>
                      <a:lnTo>
                        <a:pt x="45" y="25"/>
                      </a:lnTo>
                      <a:lnTo>
                        <a:pt x="33" y="42"/>
                      </a:lnTo>
                      <a:lnTo>
                        <a:pt x="21" y="68"/>
                      </a:lnTo>
                      <a:lnTo>
                        <a:pt x="12" y="6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auto">
                <a:xfrm>
                  <a:off x="4278317" y="1935175"/>
                  <a:ext cx="195263" cy="109538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55" y="43"/>
                    </a:cxn>
                    <a:cxn ang="0">
                      <a:pos x="45" y="28"/>
                    </a:cxn>
                    <a:cxn ang="0">
                      <a:pos x="67" y="18"/>
                    </a:cxn>
                    <a:cxn ang="0">
                      <a:pos x="77" y="18"/>
                    </a:cxn>
                    <a:cxn ang="0">
                      <a:pos x="88" y="0"/>
                    </a:cxn>
                    <a:cxn ang="0">
                      <a:pos x="113" y="18"/>
                    </a:cxn>
                    <a:cxn ang="0">
                      <a:pos x="123" y="28"/>
                    </a:cxn>
                    <a:cxn ang="0">
                      <a:pos x="101" y="54"/>
                    </a:cxn>
                    <a:cxn ang="0">
                      <a:pos x="67" y="69"/>
                    </a:cxn>
                    <a:cxn ang="0">
                      <a:pos x="45" y="54"/>
                    </a:cxn>
                    <a:cxn ang="0">
                      <a:pos x="36" y="54"/>
                    </a:cxn>
                    <a:cxn ang="0">
                      <a:pos x="12" y="54"/>
                    </a:cxn>
                    <a:cxn ang="0">
                      <a:pos x="0" y="54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123" h="69">
                      <a:moveTo>
                        <a:pt x="0" y="43"/>
                      </a:moveTo>
                      <a:lnTo>
                        <a:pt x="55" y="43"/>
                      </a:lnTo>
                      <a:lnTo>
                        <a:pt x="45" y="28"/>
                      </a:lnTo>
                      <a:lnTo>
                        <a:pt x="67" y="18"/>
                      </a:lnTo>
                      <a:lnTo>
                        <a:pt x="77" y="18"/>
                      </a:lnTo>
                      <a:lnTo>
                        <a:pt x="88" y="0"/>
                      </a:lnTo>
                      <a:lnTo>
                        <a:pt x="113" y="18"/>
                      </a:lnTo>
                      <a:lnTo>
                        <a:pt x="123" y="28"/>
                      </a:lnTo>
                      <a:lnTo>
                        <a:pt x="101" y="54"/>
                      </a:lnTo>
                      <a:lnTo>
                        <a:pt x="67" y="69"/>
                      </a:lnTo>
                      <a:lnTo>
                        <a:pt x="45" y="54"/>
                      </a:lnTo>
                      <a:lnTo>
                        <a:pt x="36" y="54"/>
                      </a:lnTo>
                      <a:lnTo>
                        <a:pt x="12" y="54"/>
                      </a:lnTo>
                      <a:lnTo>
                        <a:pt x="0" y="54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auto">
                <a:xfrm>
                  <a:off x="4278317" y="1935175"/>
                  <a:ext cx="195263" cy="109538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55" y="43"/>
                    </a:cxn>
                    <a:cxn ang="0">
                      <a:pos x="45" y="28"/>
                    </a:cxn>
                    <a:cxn ang="0">
                      <a:pos x="67" y="18"/>
                    </a:cxn>
                    <a:cxn ang="0">
                      <a:pos x="77" y="18"/>
                    </a:cxn>
                    <a:cxn ang="0">
                      <a:pos x="88" y="0"/>
                    </a:cxn>
                    <a:cxn ang="0">
                      <a:pos x="113" y="18"/>
                    </a:cxn>
                    <a:cxn ang="0">
                      <a:pos x="123" y="28"/>
                    </a:cxn>
                    <a:cxn ang="0">
                      <a:pos x="101" y="54"/>
                    </a:cxn>
                    <a:cxn ang="0">
                      <a:pos x="67" y="69"/>
                    </a:cxn>
                    <a:cxn ang="0">
                      <a:pos x="45" y="54"/>
                    </a:cxn>
                    <a:cxn ang="0">
                      <a:pos x="36" y="54"/>
                    </a:cxn>
                    <a:cxn ang="0">
                      <a:pos x="12" y="54"/>
                    </a:cxn>
                    <a:cxn ang="0">
                      <a:pos x="0" y="54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123" h="69">
                      <a:moveTo>
                        <a:pt x="0" y="43"/>
                      </a:moveTo>
                      <a:lnTo>
                        <a:pt x="55" y="43"/>
                      </a:lnTo>
                      <a:lnTo>
                        <a:pt x="45" y="28"/>
                      </a:lnTo>
                      <a:lnTo>
                        <a:pt x="67" y="18"/>
                      </a:lnTo>
                      <a:lnTo>
                        <a:pt x="77" y="18"/>
                      </a:lnTo>
                      <a:lnTo>
                        <a:pt x="88" y="0"/>
                      </a:lnTo>
                      <a:lnTo>
                        <a:pt x="113" y="18"/>
                      </a:lnTo>
                      <a:lnTo>
                        <a:pt x="123" y="28"/>
                      </a:lnTo>
                      <a:lnTo>
                        <a:pt x="101" y="54"/>
                      </a:lnTo>
                      <a:lnTo>
                        <a:pt x="67" y="69"/>
                      </a:lnTo>
                      <a:lnTo>
                        <a:pt x="45" y="54"/>
                      </a:lnTo>
                      <a:lnTo>
                        <a:pt x="36" y="54"/>
                      </a:lnTo>
                      <a:lnTo>
                        <a:pt x="12" y="54"/>
                      </a:lnTo>
                      <a:lnTo>
                        <a:pt x="0" y="54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" name="Freeform 696"/>
                <p:cNvSpPr>
                  <a:spLocks/>
                </p:cNvSpPr>
                <p:nvPr/>
              </p:nvSpPr>
              <p:spPr bwMode="auto">
                <a:xfrm>
                  <a:off x="4176717" y="2006613"/>
                  <a:ext cx="122238" cy="57150"/>
                </a:xfrm>
                <a:custGeom>
                  <a:avLst/>
                  <a:gdLst/>
                  <a:ahLst/>
                  <a:cxnLst>
                    <a:cxn ang="0">
                      <a:pos x="23" y="36"/>
                    </a:cxn>
                    <a:cxn ang="0">
                      <a:pos x="42" y="24"/>
                    </a:cxn>
                    <a:cxn ang="0">
                      <a:pos x="55" y="36"/>
                    </a:cxn>
                    <a:cxn ang="0">
                      <a:pos x="55" y="24"/>
                    </a:cxn>
                    <a:cxn ang="0">
                      <a:pos x="64" y="24"/>
                    </a:cxn>
                    <a:cxn ang="0">
                      <a:pos x="77" y="10"/>
                    </a:cxn>
                    <a:cxn ang="0">
                      <a:pos x="64" y="10"/>
                    </a:cxn>
                    <a:cxn ang="0">
                      <a:pos x="64" y="0"/>
                    </a:cxn>
                    <a:cxn ang="0">
                      <a:pos x="33" y="0"/>
                    </a:cxn>
                    <a:cxn ang="0">
                      <a:pos x="23" y="0"/>
                    </a:cxn>
                    <a:cxn ang="0">
                      <a:pos x="0" y="24"/>
                    </a:cxn>
                    <a:cxn ang="0">
                      <a:pos x="9" y="36"/>
                    </a:cxn>
                    <a:cxn ang="0">
                      <a:pos x="9" y="24"/>
                    </a:cxn>
                    <a:cxn ang="0">
                      <a:pos x="23" y="36"/>
                    </a:cxn>
                  </a:cxnLst>
                  <a:rect l="0" t="0" r="r" b="b"/>
                  <a:pathLst>
                    <a:path w="77" h="36">
                      <a:moveTo>
                        <a:pt x="23" y="36"/>
                      </a:moveTo>
                      <a:lnTo>
                        <a:pt x="42" y="24"/>
                      </a:lnTo>
                      <a:lnTo>
                        <a:pt x="55" y="36"/>
                      </a:lnTo>
                      <a:lnTo>
                        <a:pt x="55" y="24"/>
                      </a:lnTo>
                      <a:lnTo>
                        <a:pt x="64" y="24"/>
                      </a:lnTo>
                      <a:lnTo>
                        <a:pt x="77" y="10"/>
                      </a:lnTo>
                      <a:lnTo>
                        <a:pt x="64" y="10"/>
                      </a:lnTo>
                      <a:lnTo>
                        <a:pt x="64" y="0"/>
                      </a:lnTo>
                      <a:lnTo>
                        <a:pt x="33" y="0"/>
                      </a:lnTo>
                      <a:lnTo>
                        <a:pt x="23" y="0"/>
                      </a:lnTo>
                      <a:lnTo>
                        <a:pt x="0" y="24"/>
                      </a:lnTo>
                      <a:lnTo>
                        <a:pt x="9" y="36"/>
                      </a:lnTo>
                      <a:lnTo>
                        <a:pt x="9" y="24"/>
                      </a:lnTo>
                      <a:lnTo>
                        <a:pt x="23" y="3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" name="Freeform 697"/>
                <p:cNvSpPr>
                  <a:spLocks/>
                </p:cNvSpPr>
                <p:nvPr/>
              </p:nvSpPr>
              <p:spPr bwMode="auto">
                <a:xfrm>
                  <a:off x="4176717" y="2006613"/>
                  <a:ext cx="122238" cy="57150"/>
                </a:xfrm>
                <a:custGeom>
                  <a:avLst/>
                  <a:gdLst/>
                  <a:ahLst/>
                  <a:cxnLst>
                    <a:cxn ang="0">
                      <a:pos x="23" y="36"/>
                    </a:cxn>
                    <a:cxn ang="0">
                      <a:pos x="42" y="24"/>
                    </a:cxn>
                    <a:cxn ang="0">
                      <a:pos x="55" y="36"/>
                    </a:cxn>
                    <a:cxn ang="0">
                      <a:pos x="55" y="24"/>
                    </a:cxn>
                    <a:cxn ang="0">
                      <a:pos x="64" y="24"/>
                    </a:cxn>
                    <a:cxn ang="0">
                      <a:pos x="77" y="10"/>
                    </a:cxn>
                    <a:cxn ang="0">
                      <a:pos x="64" y="10"/>
                    </a:cxn>
                    <a:cxn ang="0">
                      <a:pos x="64" y="0"/>
                    </a:cxn>
                    <a:cxn ang="0">
                      <a:pos x="33" y="0"/>
                    </a:cxn>
                    <a:cxn ang="0">
                      <a:pos x="23" y="0"/>
                    </a:cxn>
                    <a:cxn ang="0">
                      <a:pos x="0" y="24"/>
                    </a:cxn>
                    <a:cxn ang="0">
                      <a:pos x="9" y="36"/>
                    </a:cxn>
                    <a:cxn ang="0">
                      <a:pos x="9" y="24"/>
                    </a:cxn>
                    <a:cxn ang="0">
                      <a:pos x="23" y="36"/>
                    </a:cxn>
                  </a:cxnLst>
                  <a:rect l="0" t="0" r="r" b="b"/>
                  <a:pathLst>
                    <a:path w="77" h="36">
                      <a:moveTo>
                        <a:pt x="23" y="36"/>
                      </a:moveTo>
                      <a:lnTo>
                        <a:pt x="42" y="24"/>
                      </a:lnTo>
                      <a:lnTo>
                        <a:pt x="55" y="36"/>
                      </a:lnTo>
                      <a:lnTo>
                        <a:pt x="55" y="24"/>
                      </a:lnTo>
                      <a:lnTo>
                        <a:pt x="64" y="24"/>
                      </a:lnTo>
                      <a:lnTo>
                        <a:pt x="77" y="10"/>
                      </a:lnTo>
                      <a:lnTo>
                        <a:pt x="64" y="10"/>
                      </a:lnTo>
                      <a:lnTo>
                        <a:pt x="64" y="0"/>
                      </a:lnTo>
                      <a:lnTo>
                        <a:pt x="33" y="0"/>
                      </a:lnTo>
                      <a:lnTo>
                        <a:pt x="23" y="0"/>
                      </a:lnTo>
                      <a:lnTo>
                        <a:pt x="0" y="24"/>
                      </a:lnTo>
                      <a:lnTo>
                        <a:pt x="9" y="36"/>
                      </a:lnTo>
                      <a:lnTo>
                        <a:pt x="9" y="24"/>
                      </a:lnTo>
                      <a:lnTo>
                        <a:pt x="23" y="36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" name="Freeform 698"/>
                <p:cNvSpPr>
                  <a:spLocks/>
                </p:cNvSpPr>
                <p:nvPr/>
              </p:nvSpPr>
              <p:spPr bwMode="auto">
                <a:xfrm>
                  <a:off x="4545018" y="2182827"/>
                  <a:ext cx="41275" cy="125413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11" y="0"/>
                    </a:cxn>
                    <a:cxn ang="0">
                      <a:pos x="0" y="0"/>
                    </a:cxn>
                    <a:cxn ang="0">
                      <a:pos x="0" y="28"/>
                    </a:cxn>
                    <a:cxn ang="0">
                      <a:pos x="0" y="68"/>
                    </a:cxn>
                    <a:cxn ang="0">
                      <a:pos x="11" y="79"/>
                    </a:cxn>
                    <a:cxn ang="0">
                      <a:pos x="26" y="54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26" h="79">
                      <a:moveTo>
                        <a:pt x="11" y="28"/>
                      </a:move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0" y="68"/>
                      </a:lnTo>
                      <a:lnTo>
                        <a:pt x="11" y="79"/>
                      </a:lnTo>
                      <a:lnTo>
                        <a:pt x="26" y="54"/>
                      </a:lnTo>
                      <a:lnTo>
                        <a:pt x="11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Freeform 699"/>
                <p:cNvSpPr>
                  <a:spLocks/>
                </p:cNvSpPr>
                <p:nvPr/>
              </p:nvSpPr>
              <p:spPr bwMode="auto">
                <a:xfrm>
                  <a:off x="4545018" y="2182827"/>
                  <a:ext cx="41275" cy="125413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11" y="0"/>
                    </a:cxn>
                    <a:cxn ang="0">
                      <a:pos x="0" y="0"/>
                    </a:cxn>
                    <a:cxn ang="0">
                      <a:pos x="0" y="28"/>
                    </a:cxn>
                    <a:cxn ang="0">
                      <a:pos x="0" y="68"/>
                    </a:cxn>
                    <a:cxn ang="0">
                      <a:pos x="11" y="79"/>
                    </a:cxn>
                    <a:cxn ang="0">
                      <a:pos x="26" y="54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26" h="79">
                      <a:moveTo>
                        <a:pt x="11" y="28"/>
                      </a:move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0" y="68"/>
                      </a:lnTo>
                      <a:lnTo>
                        <a:pt x="11" y="79"/>
                      </a:lnTo>
                      <a:lnTo>
                        <a:pt x="26" y="54"/>
                      </a:lnTo>
                      <a:lnTo>
                        <a:pt x="11" y="28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" name="Freeform 700"/>
                <p:cNvSpPr>
                  <a:spLocks/>
                </p:cNvSpPr>
                <p:nvPr/>
              </p:nvSpPr>
              <p:spPr bwMode="auto">
                <a:xfrm>
                  <a:off x="4438655" y="1965338"/>
                  <a:ext cx="174625" cy="98426"/>
                </a:xfrm>
                <a:custGeom>
                  <a:avLst/>
                  <a:gdLst/>
                  <a:ahLst/>
                  <a:cxnLst>
                    <a:cxn ang="0">
                      <a:pos x="12" y="50"/>
                    </a:cxn>
                    <a:cxn ang="0">
                      <a:pos x="0" y="36"/>
                    </a:cxn>
                    <a:cxn ang="0">
                      <a:pos x="21" y="10"/>
                    </a:cxn>
                    <a:cxn ang="0">
                      <a:pos x="43" y="24"/>
                    </a:cxn>
                    <a:cxn ang="0">
                      <a:pos x="76" y="0"/>
                    </a:cxn>
                    <a:cxn ang="0">
                      <a:pos x="98" y="0"/>
                    </a:cxn>
                    <a:cxn ang="0">
                      <a:pos x="98" y="10"/>
                    </a:cxn>
                    <a:cxn ang="0">
                      <a:pos x="110" y="10"/>
                    </a:cxn>
                    <a:cxn ang="0">
                      <a:pos x="98" y="24"/>
                    </a:cxn>
                    <a:cxn ang="0">
                      <a:pos x="89" y="50"/>
                    </a:cxn>
                    <a:cxn ang="0">
                      <a:pos x="76" y="62"/>
                    </a:cxn>
                    <a:cxn ang="0">
                      <a:pos x="31" y="62"/>
                    </a:cxn>
                    <a:cxn ang="0">
                      <a:pos x="12" y="50"/>
                    </a:cxn>
                  </a:cxnLst>
                  <a:rect l="0" t="0" r="r" b="b"/>
                  <a:pathLst>
                    <a:path w="110" h="62">
                      <a:moveTo>
                        <a:pt x="12" y="50"/>
                      </a:moveTo>
                      <a:lnTo>
                        <a:pt x="0" y="36"/>
                      </a:lnTo>
                      <a:lnTo>
                        <a:pt x="21" y="10"/>
                      </a:lnTo>
                      <a:lnTo>
                        <a:pt x="43" y="24"/>
                      </a:lnTo>
                      <a:lnTo>
                        <a:pt x="76" y="0"/>
                      </a:lnTo>
                      <a:lnTo>
                        <a:pt x="98" y="0"/>
                      </a:lnTo>
                      <a:lnTo>
                        <a:pt x="98" y="10"/>
                      </a:lnTo>
                      <a:lnTo>
                        <a:pt x="110" y="10"/>
                      </a:lnTo>
                      <a:lnTo>
                        <a:pt x="98" y="24"/>
                      </a:lnTo>
                      <a:lnTo>
                        <a:pt x="89" y="50"/>
                      </a:lnTo>
                      <a:lnTo>
                        <a:pt x="76" y="62"/>
                      </a:lnTo>
                      <a:lnTo>
                        <a:pt x="31" y="62"/>
                      </a:lnTo>
                      <a:lnTo>
                        <a:pt x="12" y="5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Freeform 701"/>
                <p:cNvSpPr>
                  <a:spLocks/>
                </p:cNvSpPr>
                <p:nvPr/>
              </p:nvSpPr>
              <p:spPr bwMode="auto">
                <a:xfrm>
                  <a:off x="4438655" y="1965338"/>
                  <a:ext cx="174625" cy="98426"/>
                </a:xfrm>
                <a:custGeom>
                  <a:avLst/>
                  <a:gdLst/>
                  <a:ahLst/>
                  <a:cxnLst>
                    <a:cxn ang="0">
                      <a:pos x="12" y="50"/>
                    </a:cxn>
                    <a:cxn ang="0">
                      <a:pos x="0" y="36"/>
                    </a:cxn>
                    <a:cxn ang="0">
                      <a:pos x="21" y="10"/>
                    </a:cxn>
                    <a:cxn ang="0">
                      <a:pos x="43" y="24"/>
                    </a:cxn>
                    <a:cxn ang="0">
                      <a:pos x="76" y="0"/>
                    </a:cxn>
                    <a:cxn ang="0">
                      <a:pos x="98" y="0"/>
                    </a:cxn>
                    <a:cxn ang="0">
                      <a:pos x="98" y="10"/>
                    </a:cxn>
                    <a:cxn ang="0">
                      <a:pos x="110" y="10"/>
                    </a:cxn>
                    <a:cxn ang="0">
                      <a:pos x="98" y="24"/>
                    </a:cxn>
                    <a:cxn ang="0">
                      <a:pos x="89" y="50"/>
                    </a:cxn>
                    <a:cxn ang="0">
                      <a:pos x="76" y="62"/>
                    </a:cxn>
                    <a:cxn ang="0">
                      <a:pos x="31" y="62"/>
                    </a:cxn>
                    <a:cxn ang="0">
                      <a:pos x="12" y="50"/>
                    </a:cxn>
                  </a:cxnLst>
                  <a:rect l="0" t="0" r="r" b="b"/>
                  <a:pathLst>
                    <a:path w="110" h="62">
                      <a:moveTo>
                        <a:pt x="12" y="50"/>
                      </a:moveTo>
                      <a:lnTo>
                        <a:pt x="0" y="36"/>
                      </a:lnTo>
                      <a:lnTo>
                        <a:pt x="21" y="10"/>
                      </a:lnTo>
                      <a:lnTo>
                        <a:pt x="43" y="24"/>
                      </a:lnTo>
                      <a:lnTo>
                        <a:pt x="76" y="0"/>
                      </a:lnTo>
                      <a:lnTo>
                        <a:pt x="98" y="0"/>
                      </a:lnTo>
                      <a:lnTo>
                        <a:pt x="98" y="10"/>
                      </a:lnTo>
                      <a:lnTo>
                        <a:pt x="110" y="10"/>
                      </a:lnTo>
                      <a:lnTo>
                        <a:pt x="98" y="24"/>
                      </a:lnTo>
                      <a:lnTo>
                        <a:pt x="89" y="50"/>
                      </a:lnTo>
                      <a:lnTo>
                        <a:pt x="76" y="62"/>
                      </a:lnTo>
                      <a:lnTo>
                        <a:pt x="31" y="62"/>
                      </a:lnTo>
                      <a:lnTo>
                        <a:pt x="12" y="5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" name="Freeform 417"/>
                <p:cNvSpPr>
                  <a:spLocks/>
                </p:cNvSpPr>
                <p:nvPr/>
              </p:nvSpPr>
              <p:spPr bwMode="auto">
                <a:xfrm>
                  <a:off x="4316413" y="900113"/>
                  <a:ext cx="296863" cy="9683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52" y="11"/>
                    </a:cxn>
                    <a:cxn ang="0">
                      <a:pos x="98" y="0"/>
                    </a:cxn>
                    <a:cxn ang="0">
                      <a:pos x="175" y="0"/>
                    </a:cxn>
                    <a:cxn ang="0">
                      <a:pos x="187" y="11"/>
                    </a:cxn>
                    <a:cxn ang="0">
                      <a:pos x="144" y="25"/>
                    </a:cxn>
                    <a:cxn ang="0">
                      <a:pos x="89" y="11"/>
                    </a:cxn>
                    <a:cxn ang="0">
                      <a:pos x="89" y="25"/>
                    </a:cxn>
                    <a:cxn ang="0">
                      <a:pos x="166" y="46"/>
                    </a:cxn>
                    <a:cxn ang="0">
                      <a:pos x="108" y="46"/>
                    </a:cxn>
                    <a:cxn ang="0">
                      <a:pos x="108" y="35"/>
                    </a:cxn>
                    <a:cxn ang="0">
                      <a:pos x="89" y="35"/>
                    </a:cxn>
                    <a:cxn ang="0">
                      <a:pos x="64" y="61"/>
                    </a:cxn>
                    <a:cxn ang="0">
                      <a:pos x="31" y="46"/>
                    </a:cxn>
                    <a:cxn ang="0">
                      <a:pos x="31" y="35"/>
                    </a:cxn>
                    <a:cxn ang="0">
                      <a:pos x="21" y="35"/>
                    </a:cxn>
                    <a:cxn ang="0">
                      <a:pos x="12" y="25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87" h="61">
                      <a:moveTo>
                        <a:pt x="0" y="11"/>
                      </a:moveTo>
                      <a:lnTo>
                        <a:pt x="52" y="11"/>
                      </a:lnTo>
                      <a:lnTo>
                        <a:pt x="98" y="0"/>
                      </a:lnTo>
                      <a:lnTo>
                        <a:pt x="175" y="0"/>
                      </a:lnTo>
                      <a:lnTo>
                        <a:pt x="187" y="11"/>
                      </a:lnTo>
                      <a:lnTo>
                        <a:pt x="144" y="25"/>
                      </a:lnTo>
                      <a:lnTo>
                        <a:pt x="89" y="11"/>
                      </a:lnTo>
                      <a:lnTo>
                        <a:pt x="89" y="25"/>
                      </a:lnTo>
                      <a:lnTo>
                        <a:pt x="166" y="46"/>
                      </a:lnTo>
                      <a:lnTo>
                        <a:pt x="108" y="46"/>
                      </a:lnTo>
                      <a:lnTo>
                        <a:pt x="108" y="35"/>
                      </a:lnTo>
                      <a:lnTo>
                        <a:pt x="89" y="35"/>
                      </a:lnTo>
                      <a:lnTo>
                        <a:pt x="64" y="61"/>
                      </a:lnTo>
                      <a:lnTo>
                        <a:pt x="31" y="46"/>
                      </a:lnTo>
                      <a:lnTo>
                        <a:pt x="31" y="35"/>
                      </a:lnTo>
                      <a:lnTo>
                        <a:pt x="21" y="35"/>
                      </a:lnTo>
                      <a:lnTo>
                        <a:pt x="12" y="25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" name="Freeform 419"/>
                <p:cNvSpPr>
                  <a:spLocks/>
                </p:cNvSpPr>
                <p:nvPr/>
              </p:nvSpPr>
              <p:spPr bwMode="auto">
                <a:xfrm>
                  <a:off x="3898900" y="1595438"/>
                  <a:ext cx="188913" cy="304800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21" y="167"/>
                    </a:cxn>
                    <a:cxn ang="0">
                      <a:pos x="43" y="167"/>
                    </a:cxn>
                    <a:cxn ang="0">
                      <a:pos x="30" y="167"/>
                    </a:cxn>
                    <a:cxn ang="0">
                      <a:pos x="9" y="167"/>
                    </a:cxn>
                    <a:cxn ang="0">
                      <a:pos x="9" y="155"/>
                    </a:cxn>
                    <a:cxn ang="0">
                      <a:pos x="21" y="137"/>
                    </a:cxn>
                    <a:cxn ang="0">
                      <a:pos x="21" y="126"/>
                    </a:cxn>
                    <a:cxn ang="0">
                      <a:pos x="43" y="126"/>
                    </a:cxn>
                    <a:cxn ang="0">
                      <a:pos x="52" y="101"/>
                    </a:cxn>
                    <a:cxn ang="0">
                      <a:pos x="30" y="90"/>
                    </a:cxn>
                    <a:cxn ang="0">
                      <a:pos x="43" y="90"/>
                    </a:cxn>
                    <a:cxn ang="0">
                      <a:pos x="21" y="90"/>
                    </a:cxn>
                    <a:cxn ang="0">
                      <a:pos x="9" y="90"/>
                    </a:cxn>
                    <a:cxn ang="0">
                      <a:pos x="21" y="76"/>
                    </a:cxn>
                    <a:cxn ang="0">
                      <a:pos x="21" y="65"/>
                    </a:cxn>
                    <a:cxn ang="0">
                      <a:pos x="9" y="76"/>
                    </a:cxn>
                    <a:cxn ang="0">
                      <a:pos x="9" y="65"/>
                    </a:cxn>
                    <a:cxn ang="0">
                      <a:pos x="0" y="65"/>
                    </a:cxn>
                    <a:cxn ang="0">
                      <a:pos x="9" y="65"/>
                    </a:cxn>
                    <a:cxn ang="0">
                      <a:pos x="9" y="47"/>
                    </a:cxn>
                    <a:cxn ang="0">
                      <a:pos x="0" y="47"/>
                    </a:cxn>
                    <a:cxn ang="0">
                      <a:pos x="9" y="36"/>
                    </a:cxn>
                    <a:cxn ang="0">
                      <a:pos x="9" y="21"/>
                    </a:cxn>
                    <a:cxn ang="0">
                      <a:pos x="21" y="0"/>
                    </a:cxn>
                    <a:cxn ang="0">
                      <a:pos x="52" y="0"/>
                    </a:cxn>
                    <a:cxn ang="0">
                      <a:pos x="52" y="11"/>
                    </a:cxn>
                    <a:cxn ang="0">
                      <a:pos x="30" y="21"/>
                    </a:cxn>
                    <a:cxn ang="0">
                      <a:pos x="63" y="21"/>
                    </a:cxn>
                    <a:cxn ang="0">
                      <a:pos x="43" y="65"/>
                    </a:cxn>
                    <a:cxn ang="0">
                      <a:pos x="63" y="65"/>
                    </a:cxn>
                    <a:cxn ang="0">
                      <a:pos x="75" y="90"/>
                    </a:cxn>
                    <a:cxn ang="0">
                      <a:pos x="85" y="101"/>
                    </a:cxn>
                    <a:cxn ang="0">
                      <a:pos x="97" y="126"/>
                    </a:cxn>
                    <a:cxn ang="0">
                      <a:pos x="85" y="126"/>
                    </a:cxn>
                    <a:cxn ang="0">
                      <a:pos x="106" y="126"/>
                    </a:cxn>
                    <a:cxn ang="0">
                      <a:pos x="119" y="137"/>
                    </a:cxn>
                    <a:cxn ang="0">
                      <a:pos x="97" y="167"/>
                    </a:cxn>
                    <a:cxn ang="0">
                      <a:pos x="106" y="167"/>
                    </a:cxn>
                    <a:cxn ang="0">
                      <a:pos x="97" y="177"/>
                    </a:cxn>
                    <a:cxn ang="0">
                      <a:pos x="52" y="192"/>
                    </a:cxn>
                    <a:cxn ang="0">
                      <a:pos x="43" y="177"/>
                    </a:cxn>
                    <a:cxn ang="0">
                      <a:pos x="30" y="192"/>
                    </a:cxn>
                    <a:cxn ang="0">
                      <a:pos x="9" y="192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119" h="192">
                      <a:moveTo>
                        <a:pt x="0" y="192"/>
                      </a:moveTo>
                      <a:lnTo>
                        <a:pt x="21" y="167"/>
                      </a:lnTo>
                      <a:lnTo>
                        <a:pt x="43" y="167"/>
                      </a:lnTo>
                      <a:lnTo>
                        <a:pt x="30" y="167"/>
                      </a:lnTo>
                      <a:lnTo>
                        <a:pt x="9" y="167"/>
                      </a:lnTo>
                      <a:lnTo>
                        <a:pt x="9" y="155"/>
                      </a:lnTo>
                      <a:lnTo>
                        <a:pt x="21" y="137"/>
                      </a:lnTo>
                      <a:lnTo>
                        <a:pt x="21" y="126"/>
                      </a:lnTo>
                      <a:lnTo>
                        <a:pt x="43" y="126"/>
                      </a:lnTo>
                      <a:lnTo>
                        <a:pt x="52" y="101"/>
                      </a:lnTo>
                      <a:lnTo>
                        <a:pt x="30" y="90"/>
                      </a:lnTo>
                      <a:lnTo>
                        <a:pt x="43" y="90"/>
                      </a:lnTo>
                      <a:lnTo>
                        <a:pt x="21" y="90"/>
                      </a:lnTo>
                      <a:lnTo>
                        <a:pt x="9" y="90"/>
                      </a:lnTo>
                      <a:lnTo>
                        <a:pt x="21" y="76"/>
                      </a:lnTo>
                      <a:lnTo>
                        <a:pt x="21" y="65"/>
                      </a:lnTo>
                      <a:lnTo>
                        <a:pt x="9" y="76"/>
                      </a:lnTo>
                      <a:lnTo>
                        <a:pt x="9" y="65"/>
                      </a:lnTo>
                      <a:lnTo>
                        <a:pt x="0" y="65"/>
                      </a:lnTo>
                      <a:lnTo>
                        <a:pt x="9" y="65"/>
                      </a:lnTo>
                      <a:lnTo>
                        <a:pt x="9" y="47"/>
                      </a:lnTo>
                      <a:lnTo>
                        <a:pt x="0" y="47"/>
                      </a:lnTo>
                      <a:lnTo>
                        <a:pt x="9" y="36"/>
                      </a:lnTo>
                      <a:lnTo>
                        <a:pt x="9" y="21"/>
                      </a:lnTo>
                      <a:lnTo>
                        <a:pt x="21" y="0"/>
                      </a:lnTo>
                      <a:lnTo>
                        <a:pt x="52" y="0"/>
                      </a:lnTo>
                      <a:lnTo>
                        <a:pt x="52" y="11"/>
                      </a:lnTo>
                      <a:lnTo>
                        <a:pt x="30" y="21"/>
                      </a:lnTo>
                      <a:lnTo>
                        <a:pt x="63" y="21"/>
                      </a:lnTo>
                      <a:lnTo>
                        <a:pt x="43" y="65"/>
                      </a:lnTo>
                      <a:lnTo>
                        <a:pt x="63" y="65"/>
                      </a:lnTo>
                      <a:lnTo>
                        <a:pt x="75" y="90"/>
                      </a:lnTo>
                      <a:lnTo>
                        <a:pt x="85" y="101"/>
                      </a:lnTo>
                      <a:lnTo>
                        <a:pt x="97" y="126"/>
                      </a:lnTo>
                      <a:lnTo>
                        <a:pt x="85" y="126"/>
                      </a:lnTo>
                      <a:lnTo>
                        <a:pt x="106" y="126"/>
                      </a:lnTo>
                      <a:lnTo>
                        <a:pt x="119" y="137"/>
                      </a:lnTo>
                      <a:lnTo>
                        <a:pt x="97" y="167"/>
                      </a:lnTo>
                      <a:lnTo>
                        <a:pt x="106" y="167"/>
                      </a:lnTo>
                      <a:lnTo>
                        <a:pt x="97" y="177"/>
                      </a:lnTo>
                      <a:lnTo>
                        <a:pt x="52" y="192"/>
                      </a:lnTo>
                      <a:lnTo>
                        <a:pt x="43" y="177"/>
                      </a:lnTo>
                      <a:lnTo>
                        <a:pt x="30" y="192"/>
                      </a:lnTo>
                      <a:lnTo>
                        <a:pt x="9" y="192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" name="Freeform 421"/>
                <p:cNvSpPr>
                  <a:spLocks/>
                </p:cNvSpPr>
                <p:nvPr/>
              </p:nvSpPr>
              <p:spPr bwMode="auto">
                <a:xfrm>
                  <a:off x="4243388" y="2182813"/>
                  <a:ext cx="41275" cy="66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0"/>
                    </a:cxn>
                    <a:cxn ang="0">
                      <a:pos x="26" y="42"/>
                    </a:cxn>
                    <a:cxn ang="0">
                      <a:pos x="0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42"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26" y="42"/>
                      </a:lnTo>
                      <a:lnTo>
                        <a:pt x="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" name="Freeform 422"/>
                <p:cNvSpPr>
                  <a:spLocks/>
                </p:cNvSpPr>
                <p:nvPr/>
              </p:nvSpPr>
              <p:spPr bwMode="auto">
                <a:xfrm>
                  <a:off x="4243388" y="2182813"/>
                  <a:ext cx="41275" cy="66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0"/>
                    </a:cxn>
                    <a:cxn ang="0">
                      <a:pos x="26" y="42"/>
                    </a:cxn>
                    <a:cxn ang="0">
                      <a:pos x="0" y="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42"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26" y="42"/>
                      </a:lnTo>
                      <a:lnTo>
                        <a:pt x="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" name="Freeform 423"/>
                <p:cNvSpPr>
                  <a:spLocks/>
                </p:cNvSpPr>
                <p:nvPr/>
              </p:nvSpPr>
              <p:spPr bwMode="auto">
                <a:xfrm>
                  <a:off x="4229100" y="2251075"/>
                  <a:ext cx="47625" cy="746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0"/>
                    </a:cxn>
                    <a:cxn ang="0">
                      <a:pos x="30" y="11"/>
                    </a:cxn>
                    <a:cxn ang="0">
                      <a:pos x="30" y="47"/>
                    </a:cxn>
                    <a:cxn ang="0">
                      <a:pos x="9" y="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" h="47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30" y="11"/>
                      </a:lnTo>
                      <a:lnTo>
                        <a:pt x="30" y="47"/>
                      </a:lnTo>
                      <a:lnTo>
                        <a:pt x="9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" name="Freeform 424"/>
                <p:cNvSpPr>
                  <a:spLocks/>
                </p:cNvSpPr>
                <p:nvPr/>
              </p:nvSpPr>
              <p:spPr bwMode="auto">
                <a:xfrm>
                  <a:off x="4229100" y="2251075"/>
                  <a:ext cx="47625" cy="746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0"/>
                    </a:cxn>
                    <a:cxn ang="0">
                      <a:pos x="30" y="11"/>
                    </a:cxn>
                    <a:cxn ang="0">
                      <a:pos x="30" y="47"/>
                    </a:cxn>
                    <a:cxn ang="0">
                      <a:pos x="9" y="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" h="47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30" y="11"/>
                      </a:lnTo>
                      <a:lnTo>
                        <a:pt x="30" y="47"/>
                      </a:lnTo>
                      <a:lnTo>
                        <a:pt x="9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" name="Freeform 425"/>
                <p:cNvSpPr>
                  <a:spLocks/>
                </p:cNvSpPr>
                <p:nvPr/>
              </p:nvSpPr>
              <p:spPr bwMode="auto">
                <a:xfrm>
                  <a:off x="4351338" y="2351088"/>
                  <a:ext cx="87313" cy="63500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9" y="14"/>
                    </a:cxn>
                    <a:cxn ang="0">
                      <a:pos x="31" y="14"/>
                    </a:cxn>
                    <a:cxn ang="0">
                      <a:pos x="55" y="0"/>
                    </a:cxn>
                    <a:cxn ang="0">
                      <a:pos x="42" y="40"/>
                    </a:cxn>
                    <a:cxn ang="0">
                      <a:pos x="0" y="28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55" h="40">
                      <a:moveTo>
                        <a:pt x="0" y="14"/>
                      </a:moveTo>
                      <a:lnTo>
                        <a:pt x="9" y="14"/>
                      </a:lnTo>
                      <a:lnTo>
                        <a:pt x="31" y="14"/>
                      </a:lnTo>
                      <a:lnTo>
                        <a:pt x="55" y="0"/>
                      </a:lnTo>
                      <a:lnTo>
                        <a:pt x="42" y="40"/>
                      </a:lnTo>
                      <a:lnTo>
                        <a:pt x="0" y="28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" name="Freeform 426"/>
                <p:cNvSpPr>
                  <a:spLocks/>
                </p:cNvSpPr>
                <p:nvPr/>
              </p:nvSpPr>
              <p:spPr bwMode="auto">
                <a:xfrm>
                  <a:off x="4351338" y="2351088"/>
                  <a:ext cx="87313" cy="63500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9" y="14"/>
                    </a:cxn>
                    <a:cxn ang="0">
                      <a:pos x="31" y="14"/>
                    </a:cxn>
                    <a:cxn ang="0">
                      <a:pos x="55" y="0"/>
                    </a:cxn>
                    <a:cxn ang="0">
                      <a:pos x="42" y="40"/>
                    </a:cxn>
                    <a:cxn ang="0">
                      <a:pos x="0" y="28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55" h="40">
                      <a:moveTo>
                        <a:pt x="0" y="14"/>
                      </a:moveTo>
                      <a:lnTo>
                        <a:pt x="9" y="14"/>
                      </a:lnTo>
                      <a:lnTo>
                        <a:pt x="31" y="14"/>
                      </a:lnTo>
                      <a:lnTo>
                        <a:pt x="55" y="0"/>
                      </a:lnTo>
                      <a:lnTo>
                        <a:pt x="42" y="40"/>
                      </a:lnTo>
                      <a:lnTo>
                        <a:pt x="0" y="28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" name="Freeform 427"/>
                <p:cNvSpPr>
                  <a:spLocks/>
                </p:cNvSpPr>
                <p:nvPr/>
              </p:nvSpPr>
              <p:spPr bwMode="auto">
                <a:xfrm>
                  <a:off x="4595813" y="2351088"/>
                  <a:ext cx="52388" cy="7937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1" y="0"/>
                    </a:cxn>
                    <a:cxn ang="0">
                      <a:pos x="20" y="14"/>
                    </a:cxn>
                    <a:cxn ang="0">
                      <a:pos x="33" y="28"/>
                    </a:cxn>
                    <a:cxn ang="0">
                      <a:pos x="20" y="28"/>
                    </a:cxn>
                    <a:cxn ang="0">
                      <a:pos x="33" y="50"/>
                    </a:cxn>
                    <a:cxn ang="0">
                      <a:pos x="20" y="39"/>
                    </a:cxn>
                    <a:cxn ang="0">
                      <a:pos x="20" y="50"/>
                    </a:cxn>
                    <a:cxn ang="0">
                      <a:pos x="11" y="39"/>
                    </a:cxn>
                    <a:cxn ang="0">
                      <a:pos x="0" y="28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33" h="50">
                      <a:moveTo>
                        <a:pt x="0" y="14"/>
                      </a:moveTo>
                      <a:lnTo>
                        <a:pt x="11" y="0"/>
                      </a:lnTo>
                      <a:lnTo>
                        <a:pt x="20" y="14"/>
                      </a:lnTo>
                      <a:lnTo>
                        <a:pt x="33" y="28"/>
                      </a:lnTo>
                      <a:lnTo>
                        <a:pt x="20" y="28"/>
                      </a:lnTo>
                      <a:lnTo>
                        <a:pt x="33" y="50"/>
                      </a:lnTo>
                      <a:lnTo>
                        <a:pt x="20" y="39"/>
                      </a:lnTo>
                      <a:lnTo>
                        <a:pt x="20" y="50"/>
                      </a:lnTo>
                      <a:lnTo>
                        <a:pt x="11" y="39"/>
                      </a:lnTo>
                      <a:lnTo>
                        <a:pt x="0" y="28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" name="Freeform 428"/>
                <p:cNvSpPr>
                  <a:spLocks/>
                </p:cNvSpPr>
                <p:nvPr/>
              </p:nvSpPr>
              <p:spPr bwMode="auto">
                <a:xfrm>
                  <a:off x="4595813" y="2351088"/>
                  <a:ext cx="52388" cy="7937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1" y="0"/>
                    </a:cxn>
                    <a:cxn ang="0">
                      <a:pos x="20" y="14"/>
                    </a:cxn>
                    <a:cxn ang="0">
                      <a:pos x="33" y="28"/>
                    </a:cxn>
                    <a:cxn ang="0">
                      <a:pos x="20" y="28"/>
                    </a:cxn>
                    <a:cxn ang="0">
                      <a:pos x="33" y="50"/>
                    </a:cxn>
                    <a:cxn ang="0">
                      <a:pos x="20" y="39"/>
                    </a:cxn>
                    <a:cxn ang="0">
                      <a:pos x="20" y="50"/>
                    </a:cxn>
                    <a:cxn ang="0">
                      <a:pos x="11" y="39"/>
                    </a:cxn>
                    <a:cxn ang="0">
                      <a:pos x="0" y="28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33" h="50">
                      <a:moveTo>
                        <a:pt x="0" y="14"/>
                      </a:moveTo>
                      <a:lnTo>
                        <a:pt x="11" y="0"/>
                      </a:lnTo>
                      <a:lnTo>
                        <a:pt x="20" y="14"/>
                      </a:lnTo>
                      <a:lnTo>
                        <a:pt x="33" y="28"/>
                      </a:lnTo>
                      <a:lnTo>
                        <a:pt x="20" y="28"/>
                      </a:lnTo>
                      <a:lnTo>
                        <a:pt x="33" y="50"/>
                      </a:lnTo>
                      <a:lnTo>
                        <a:pt x="20" y="39"/>
                      </a:lnTo>
                      <a:lnTo>
                        <a:pt x="20" y="50"/>
                      </a:lnTo>
                      <a:lnTo>
                        <a:pt x="11" y="39"/>
                      </a:lnTo>
                      <a:lnTo>
                        <a:pt x="0" y="28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" name="Freeform 429"/>
                <p:cNvSpPr>
                  <a:spLocks/>
                </p:cNvSpPr>
                <p:nvPr/>
              </p:nvSpPr>
              <p:spPr bwMode="auto">
                <a:xfrm>
                  <a:off x="4667250" y="2452688"/>
                  <a:ext cx="68263" cy="4603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0"/>
                    </a:cxn>
                    <a:cxn ang="0">
                      <a:pos x="30" y="11"/>
                    </a:cxn>
                    <a:cxn ang="0">
                      <a:pos x="43" y="11"/>
                    </a:cxn>
                    <a:cxn ang="0">
                      <a:pos x="43" y="29"/>
                    </a:cxn>
                    <a:cxn ang="0">
                      <a:pos x="22" y="2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3" h="29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30" y="11"/>
                      </a:lnTo>
                      <a:lnTo>
                        <a:pt x="43" y="11"/>
                      </a:lnTo>
                      <a:lnTo>
                        <a:pt x="43" y="29"/>
                      </a:lnTo>
                      <a:lnTo>
                        <a:pt x="22" y="2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" name="Freeform 430"/>
                <p:cNvSpPr>
                  <a:spLocks/>
                </p:cNvSpPr>
                <p:nvPr/>
              </p:nvSpPr>
              <p:spPr bwMode="auto">
                <a:xfrm>
                  <a:off x="4667250" y="2452688"/>
                  <a:ext cx="68263" cy="4603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0"/>
                    </a:cxn>
                    <a:cxn ang="0">
                      <a:pos x="30" y="11"/>
                    </a:cxn>
                    <a:cxn ang="0">
                      <a:pos x="43" y="11"/>
                    </a:cxn>
                    <a:cxn ang="0">
                      <a:pos x="43" y="29"/>
                    </a:cxn>
                    <a:cxn ang="0">
                      <a:pos x="22" y="2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3" h="29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30" y="11"/>
                      </a:lnTo>
                      <a:lnTo>
                        <a:pt x="43" y="11"/>
                      </a:lnTo>
                      <a:lnTo>
                        <a:pt x="43" y="29"/>
                      </a:lnTo>
                      <a:lnTo>
                        <a:pt x="22" y="2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" name="Freeform 431"/>
                <p:cNvSpPr>
                  <a:spLocks/>
                </p:cNvSpPr>
                <p:nvPr/>
              </p:nvSpPr>
              <p:spPr bwMode="auto">
                <a:xfrm>
                  <a:off x="4891088" y="2452688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42" y="0"/>
                    </a:cxn>
                    <a:cxn ang="0">
                      <a:pos x="32" y="11"/>
                    </a:cxn>
                    <a:cxn ang="0">
                      <a:pos x="32" y="29"/>
                    </a:cxn>
                    <a:cxn ang="0">
                      <a:pos x="20" y="29"/>
                    </a:cxn>
                    <a:cxn ang="0">
                      <a:pos x="12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42" h="29">
                      <a:moveTo>
                        <a:pt x="0" y="29"/>
                      </a:moveTo>
                      <a:lnTo>
                        <a:pt x="42" y="0"/>
                      </a:lnTo>
                      <a:lnTo>
                        <a:pt x="32" y="11"/>
                      </a:lnTo>
                      <a:lnTo>
                        <a:pt x="32" y="29"/>
                      </a:lnTo>
                      <a:lnTo>
                        <a:pt x="20" y="29"/>
                      </a:lnTo>
                      <a:lnTo>
                        <a:pt x="12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" name="Freeform 432"/>
                <p:cNvSpPr>
                  <a:spLocks/>
                </p:cNvSpPr>
                <p:nvPr/>
              </p:nvSpPr>
              <p:spPr bwMode="auto">
                <a:xfrm>
                  <a:off x="4891088" y="2452688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42" y="0"/>
                    </a:cxn>
                    <a:cxn ang="0">
                      <a:pos x="32" y="11"/>
                    </a:cxn>
                    <a:cxn ang="0">
                      <a:pos x="32" y="29"/>
                    </a:cxn>
                    <a:cxn ang="0">
                      <a:pos x="20" y="29"/>
                    </a:cxn>
                    <a:cxn ang="0">
                      <a:pos x="12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42" h="29">
                      <a:moveTo>
                        <a:pt x="0" y="29"/>
                      </a:moveTo>
                      <a:lnTo>
                        <a:pt x="42" y="0"/>
                      </a:lnTo>
                      <a:lnTo>
                        <a:pt x="32" y="11"/>
                      </a:lnTo>
                      <a:lnTo>
                        <a:pt x="32" y="29"/>
                      </a:lnTo>
                      <a:lnTo>
                        <a:pt x="20" y="29"/>
                      </a:lnTo>
                      <a:lnTo>
                        <a:pt x="12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" name="Freeform 716"/>
                <p:cNvSpPr>
                  <a:spLocks/>
                </p:cNvSpPr>
                <p:nvPr/>
              </p:nvSpPr>
              <p:spPr bwMode="auto">
                <a:xfrm>
                  <a:off x="3778250" y="1719263"/>
                  <a:ext cx="119063" cy="141288"/>
                </a:xfrm>
                <a:custGeom>
                  <a:avLst/>
                  <a:gdLst/>
                  <a:ahLst/>
                  <a:cxnLst>
                    <a:cxn ang="0">
                      <a:pos x="42" y="14"/>
                    </a:cxn>
                    <a:cxn ang="0">
                      <a:pos x="51" y="0"/>
                    </a:cxn>
                    <a:cxn ang="0">
                      <a:pos x="42" y="0"/>
                    </a:cxn>
                    <a:cxn ang="0">
                      <a:pos x="29" y="14"/>
                    </a:cxn>
                    <a:cxn ang="0">
                      <a:pos x="42" y="14"/>
                    </a:cxn>
                    <a:cxn ang="0">
                      <a:pos x="29" y="25"/>
                    </a:cxn>
                    <a:cxn ang="0">
                      <a:pos x="20" y="25"/>
                    </a:cxn>
                    <a:cxn ang="0">
                      <a:pos x="8" y="25"/>
                    </a:cxn>
                    <a:cxn ang="0">
                      <a:pos x="20" y="35"/>
                    </a:cxn>
                    <a:cxn ang="0">
                      <a:pos x="8" y="35"/>
                    </a:cxn>
                    <a:cxn ang="0">
                      <a:pos x="29" y="49"/>
                    </a:cxn>
                    <a:cxn ang="0">
                      <a:pos x="8" y="77"/>
                    </a:cxn>
                    <a:cxn ang="0">
                      <a:pos x="0" y="77"/>
                    </a:cxn>
                    <a:cxn ang="0">
                      <a:pos x="8" y="89"/>
                    </a:cxn>
                    <a:cxn ang="0">
                      <a:pos x="60" y="77"/>
                    </a:cxn>
                    <a:cxn ang="0">
                      <a:pos x="75" y="49"/>
                    </a:cxn>
                    <a:cxn ang="0">
                      <a:pos x="75" y="25"/>
                    </a:cxn>
                    <a:cxn ang="0">
                      <a:pos x="51" y="25"/>
                    </a:cxn>
                    <a:cxn ang="0">
                      <a:pos x="42" y="14"/>
                    </a:cxn>
                  </a:cxnLst>
                  <a:rect l="0" t="0" r="r" b="b"/>
                  <a:pathLst>
                    <a:path w="75" h="89">
                      <a:moveTo>
                        <a:pt x="42" y="14"/>
                      </a:moveTo>
                      <a:lnTo>
                        <a:pt x="51" y="0"/>
                      </a:lnTo>
                      <a:lnTo>
                        <a:pt x="42" y="0"/>
                      </a:lnTo>
                      <a:lnTo>
                        <a:pt x="29" y="14"/>
                      </a:lnTo>
                      <a:lnTo>
                        <a:pt x="42" y="14"/>
                      </a:lnTo>
                      <a:lnTo>
                        <a:pt x="29" y="25"/>
                      </a:lnTo>
                      <a:lnTo>
                        <a:pt x="20" y="25"/>
                      </a:lnTo>
                      <a:lnTo>
                        <a:pt x="8" y="25"/>
                      </a:lnTo>
                      <a:lnTo>
                        <a:pt x="20" y="35"/>
                      </a:lnTo>
                      <a:lnTo>
                        <a:pt x="8" y="35"/>
                      </a:lnTo>
                      <a:lnTo>
                        <a:pt x="29" y="49"/>
                      </a:lnTo>
                      <a:lnTo>
                        <a:pt x="8" y="77"/>
                      </a:lnTo>
                      <a:lnTo>
                        <a:pt x="0" y="77"/>
                      </a:lnTo>
                      <a:lnTo>
                        <a:pt x="8" y="89"/>
                      </a:lnTo>
                      <a:lnTo>
                        <a:pt x="60" y="77"/>
                      </a:lnTo>
                      <a:lnTo>
                        <a:pt x="75" y="49"/>
                      </a:lnTo>
                      <a:lnTo>
                        <a:pt x="75" y="25"/>
                      </a:lnTo>
                      <a:lnTo>
                        <a:pt x="51" y="25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" name="Freeform 479"/>
                <p:cNvSpPr>
                  <a:spLocks/>
                </p:cNvSpPr>
                <p:nvPr/>
              </p:nvSpPr>
              <p:spPr bwMode="auto">
                <a:xfrm>
                  <a:off x="4122738" y="1776413"/>
                  <a:ext cx="106363" cy="101600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21" y="53"/>
                    </a:cxn>
                    <a:cxn ang="0">
                      <a:pos x="43" y="64"/>
                    </a:cxn>
                    <a:cxn ang="0">
                      <a:pos x="43" y="42"/>
                    </a:cxn>
                    <a:cxn ang="0">
                      <a:pos x="57" y="25"/>
                    </a:cxn>
                    <a:cxn ang="0">
                      <a:pos x="67" y="0"/>
                    </a:cxn>
                    <a:cxn ang="0">
                      <a:pos x="34" y="14"/>
                    </a:cxn>
                    <a:cxn ang="0">
                      <a:pos x="43" y="25"/>
                    </a:cxn>
                    <a:cxn ang="0">
                      <a:pos x="34" y="25"/>
                    </a:cxn>
                    <a:cxn ang="0">
                      <a:pos x="21" y="25"/>
                    </a:cxn>
                    <a:cxn ang="0">
                      <a:pos x="21" y="14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67" h="64">
                      <a:moveTo>
                        <a:pt x="0" y="53"/>
                      </a:moveTo>
                      <a:lnTo>
                        <a:pt x="21" y="53"/>
                      </a:lnTo>
                      <a:lnTo>
                        <a:pt x="43" y="64"/>
                      </a:lnTo>
                      <a:lnTo>
                        <a:pt x="43" y="42"/>
                      </a:lnTo>
                      <a:lnTo>
                        <a:pt x="57" y="25"/>
                      </a:lnTo>
                      <a:lnTo>
                        <a:pt x="67" y="0"/>
                      </a:lnTo>
                      <a:lnTo>
                        <a:pt x="34" y="14"/>
                      </a:lnTo>
                      <a:lnTo>
                        <a:pt x="43" y="25"/>
                      </a:lnTo>
                      <a:lnTo>
                        <a:pt x="34" y="25"/>
                      </a:lnTo>
                      <a:lnTo>
                        <a:pt x="21" y="25"/>
                      </a:lnTo>
                      <a:lnTo>
                        <a:pt x="21" y="14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" name="Freeform 480"/>
                <p:cNvSpPr>
                  <a:spLocks/>
                </p:cNvSpPr>
                <p:nvPr/>
              </p:nvSpPr>
              <p:spPr bwMode="auto">
                <a:xfrm>
                  <a:off x="4122738" y="1776413"/>
                  <a:ext cx="106363" cy="101600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21" y="53"/>
                    </a:cxn>
                    <a:cxn ang="0">
                      <a:pos x="43" y="64"/>
                    </a:cxn>
                    <a:cxn ang="0">
                      <a:pos x="43" y="42"/>
                    </a:cxn>
                    <a:cxn ang="0">
                      <a:pos x="57" y="25"/>
                    </a:cxn>
                    <a:cxn ang="0">
                      <a:pos x="67" y="0"/>
                    </a:cxn>
                    <a:cxn ang="0">
                      <a:pos x="34" y="14"/>
                    </a:cxn>
                    <a:cxn ang="0">
                      <a:pos x="43" y="25"/>
                    </a:cxn>
                    <a:cxn ang="0">
                      <a:pos x="34" y="25"/>
                    </a:cxn>
                    <a:cxn ang="0">
                      <a:pos x="21" y="25"/>
                    </a:cxn>
                    <a:cxn ang="0">
                      <a:pos x="21" y="14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67" h="64">
                      <a:moveTo>
                        <a:pt x="0" y="53"/>
                      </a:moveTo>
                      <a:lnTo>
                        <a:pt x="21" y="53"/>
                      </a:lnTo>
                      <a:lnTo>
                        <a:pt x="43" y="64"/>
                      </a:lnTo>
                      <a:lnTo>
                        <a:pt x="43" y="42"/>
                      </a:lnTo>
                      <a:lnTo>
                        <a:pt x="57" y="25"/>
                      </a:lnTo>
                      <a:lnTo>
                        <a:pt x="67" y="0"/>
                      </a:lnTo>
                      <a:lnTo>
                        <a:pt x="34" y="14"/>
                      </a:lnTo>
                      <a:lnTo>
                        <a:pt x="43" y="25"/>
                      </a:lnTo>
                      <a:lnTo>
                        <a:pt x="34" y="25"/>
                      </a:lnTo>
                      <a:lnTo>
                        <a:pt x="21" y="25"/>
                      </a:lnTo>
                      <a:lnTo>
                        <a:pt x="21" y="14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" name="Freeform 481"/>
                <p:cNvSpPr>
                  <a:spLocks/>
                </p:cNvSpPr>
                <p:nvPr/>
              </p:nvSpPr>
              <p:spPr bwMode="auto">
                <a:xfrm>
                  <a:off x="4337050" y="1862138"/>
                  <a:ext cx="169863" cy="103188"/>
                </a:xfrm>
                <a:custGeom>
                  <a:avLst/>
                  <a:gdLst/>
                  <a:ahLst/>
                  <a:cxnLst>
                    <a:cxn ang="0">
                      <a:pos x="40" y="10"/>
                    </a:cxn>
                    <a:cxn ang="0">
                      <a:pos x="64" y="10"/>
                    </a:cxn>
                    <a:cxn ang="0">
                      <a:pos x="76" y="24"/>
                    </a:cxn>
                    <a:cxn ang="0">
                      <a:pos x="86" y="24"/>
                    </a:cxn>
                    <a:cxn ang="0">
                      <a:pos x="107" y="36"/>
                    </a:cxn>
                    <a:cxn ang="0">
                      <a:pos x="76" y="65"/>
                    </a:cxn>
                    <a:cxn ang="0">
                      <a:pos x="51" y="46"/>
                    </a:cxn>
                    <a:cxn ang="0">
                      <a:pos x="40" y="65"/>
                    </a:cxn>
                    <a:cxn ang="0">
                      <a:pos x="31" y="65"/>
                    </a:cxn>
                    <a:cxn ang="0">
                      <a:pos x="9" y="36"/>
                    </a:cxn>
                    <a:cxn ang="0">
                      <a:pos x="0" y="24"/>
                    </a:cxn>
                    <a:cxn ang="0">
                      <a:pos x="40" y="0"/>
                    </a:cxn>
                    <a:cxn ang="0">
                      <a:pos x="40" y="10"/>
                    </a:cxn>
                  </a:cxnLst>
                  <a:rect l="0" t="0" r="r" b="b"/>
                  <a:pathLst>
                    <a:path w="107" h="65">
                      <a:moveTo>
                        <a:pt x="40" y="10"/>
                      </a:moveTo>
                      <a:lnTo>
                        <a:pt x="64" y="10"/>
                      </a:lnTo>
                      <a:lnTo>
                        <a:pt x="76" y="24"/>
                      </a:lnTo>
                      <a:lnTo>
                        <a:pt x="86" y="24"/>
                      </a:lnTo>
                      <a:lnTo>
                        <a:pt x="107" y="36"/>
                      </a:lnTo>
                      <a:lnTo>
                        <a:pt x="76" y="65"/>
                      </a:lnTo>
                      <a:lnTo>
                        <a:pt x="51" y="46"/>
                      </a:lnTo>
                      <a:lnTo>
                        <a:pt x="40" y="65"/>
                      </a:lnTo>
                      <a:lnTo>
                        <a:pt x="31" y="65"/>
                      </a:lnTo>
                      <a:lnTo>
                        <a:pt x="9" y="36"/>
                      </a:lnTo>
                      <a:lnTo>
                        <a:pt x="0" y="24"/>
                      </a:lnTo>
                      <a:lnTo>
                        <a:pt x="40" y="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" name="Freeform 482"/>
                <p:cNvSpPr>
                  <a:spLocks/>
                </p:cNvSpPr>
                <p:nvPr/>
              </p:nvSpPr>
              <p:spPr bwMode="auto">
                <a:xfrm>
                  <a:off x="4337050" y="1862138"/>
                  <a:ext cx="169863" cy="103188"/>
                </a:xfrm>
                <a:custGeom>
                  <a:avLst/>
                  <a:gdLst/>
                  <a:ahLst/>
                  <a:cxnLst>
                    <a:cxn ang="0">
                      <a:pos x="40" y="10"/>
                    </a:cxn>
                    <a:cxn ang="0">
                      <a:pos x="64" y="10"/>
                    </a:cxn>
                    <a:cxn ang="0">
                      <a:pos x="76" y="24"/>
                    </a:cxn>
                    <a:cxn ang="0">
                      <a:pos x="86" y="24"/>
                    </a:cxn>
                    <a:cxn ang="0">
                      <a:pos x="107" y="36"/>
                    </a:cxn>
                    <a:cxn ang="0">
                      <a:pos x="76" y="65"/>
                    </a:cxn>
                    <a:cxn ang="0">
                      <a:pos x="51" y="46"/>
                    </a:cxn>
                    <a:cxn ang="0">
                      <a:pos x="40" y="65"/>
                    </a:cxn>
                    <a:cxn ang="0">
                      <a:pos x="31" y="65"/>
                    </a:cxn>
                    <a:cxn ang="0">
                      <a:pos x="9" y="36"/>
                    </a:cxn>
                    <a:cxn ang="0">
                      <a:pos x="0" y="24"/>
                    </a:cxn>
                    <a:cxn ang="0">
                      <a:pos x="40" y="0"/>
                    </a:cxn>
                    <a:cxn ang="0">
                      <a:pos x="40" y="10"/>
                    </a:cxn>
                  </a:cxnLst>
                  <a:rect l="0" t="0" r="r" b="b"/>
                  <a:pathLst>
                    <a:path w="107" h="65">
                      <a:moveTo>
                        <a:pt x="40" y="10"/>
                      </a:moveTo>
                      <a:lnTo>
                        <a:pt x="64" y="10"/>
                      </a:lnTo>
                      <a:lnTo>
                        <a:pt x="76" y="24"/>
                      </a:lnTo>
                      <a:lnTo>
                        <a:pt x="86" y="24"/>
                      </a:lnTo>
                      <a:lnTo>
                        <a:pt x="107" y="36"/>
                      </a:lnTo>
                      <a:lnTo>
                        <a:pt x="76" y="65"/>
                      </a:lnTo>
                      <a:lnTo>
                        <a:pt x="51" y="46"/>
                      </a:lnTo>
                      <a:lnTo>
                        <a:pt x="40" y="65"/>
                      </a:lnTo>
                      <a:lnTo>
                        <a:pt x="31" y="65"/>
                      </a:lnTo>
                      <a:lnTo>
                        <a:pt x="9" y="36"/>
                      </a:lnTo>
                      <a:lnTo>
                        <a:pt x="0" y="24"/>
                      </a:lnTo>
                      <a:lnTo>
                        <a:pt x="40" y="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81" name="Freeform 109"/>
            <p:cNvSpPr>
              <a:spLocks/>
            </p:cNvSpPr>
            <p:nvPr/>
          </p:nvSpPr>
          <p:spPr bwMode="auto">
            <a:xfrm>
              <a:off x="7553211" y="4286311"/>
              <a:ext cx="220296" cy="2556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4"/>
                </a:cxn>
                <a:cxn ang="0">
                  <a:pos x="23" y="154"/>
                </a:cxn>
                <a:cxn ang="0">
                  <a:pos x="33" y="140"/>
                </a:cxn>
                <a:cxn ang="0">
                  <a:pos x="54" y="114"/>
                </a:cxn>
                <a:cxn ang="0">
                  <a:pos x="67" y="114"/>
                </a:cxn>
                <a:cxn ang="0">
                  <a:pos x="91" y="130"/>
                </a:cxn>
                <a:cxn ang="0">
                  <a:pos x="109" y="176"/>
                </a:cxn>
                <a:cxn ang="0">
                  <a:pos x="143" y="176"/>
                </a:cxn>
                <a:cxn ang="0">
                  <a:pos x="155" y="195"/>
                </a:cxn>
                <a:cxn ang="0">
                  <a:pos x="168" y="195"/>
                </a:cxn>
                <a:cxn ang="0">
                  <a:pos x="168" y="176"/>
                </a:cxn>
                <a:cxn ang="0">
                  <a:pos x="155" y="166"/>
                </a:cxn>
                <a:cxn ang="0">
                  <a:pos x="143" y="166"/>
                </a:cxn>
                <a:cxn ang="0">
                  <a:pos x="143" y="154"/>
                </a:cxn>
                <a:cxn ang="0">
                  <a:pos x="131" y="154"/>
                </a:cxn>
                <a:cxn ang="0">
                  <a:pos x="122" y="130"/>
                </a:cxn>
                <a:cxn ang="0">
                  <a:pos x="109" y="114"/>
                </a:cxn>
                <a:cxn ang="0">
                  <a:pos x="109" y="104"/>
                </a:cxn>
                <a:cxn ang="0">
                  <a:pos x="122" y="86"/>
                </a:cxn>
                <a:cxn ang="0">
                  <a:pos x="122" y="75"/>
                </a:cxn>
                <a:cxn ang="0">
                  <a:pos x="109" y="75"/>
                </a:cxn>
                <a:cxn ang="0">
                  <a:pos x="91" y="64"/>
                </a:cxn>
                <a:cxn ang="0">
                  <a:pos x="75" y="40"/>
                </a:cxn>
                <a:cxn ang="0">
                  <a:pos x="45" y="11"/>
                </a:cxn>
                <a:cxn ang="0">
                  <a:pos x="0" y="0"/>
                </a:cxn>
              </a:cxnLst>
              <a:rect l="0" t="0" r="r" b="b"/>
              <a:pathLst>
                <a:path w="168" h="195">
                  <a:moveTo>
                    <a:pt x="0" y="0"/>
                  </a:moveTo>
                  <a:lnTo>
                    <a:pt x="0" y="154"/>
                  </a:lnTo>
                  <a:lnTo>
                    <a:pt x="23" y="154"/>
                  </a:lnTo>
                  <a:lnTo>
                    <a:pt x="33" y="140"/>
                  </a:lnTo>
                  <a:lnTo>
                    <a:pt x="54" y="114"/>
                  </a:lnTo>
                  <a:lnTo>
                    <a:pt x="67" y="114"/>
                  </a:lnTo>
                  <a:lnTo>
                    <a:pt x="91" y="130"/>
                  </a:lnTo>
                  <a:lnTo>
                    <a:pt x="109" y="176"/>
                  </a:lnTo>
                  <a:lnTo>
                    <a:pt x="143" y="176"/>
                  </a:lnTo>
                  <a:lnTo>
                    <a:pt x="155" y="195"/>
                  </a:lnTo>
                  <a:lnTo>
                    <a:pt x="168" y="195"/>
                  </a:lnTo>
                  <a:lnTo>
                    <a:pt x="168" y="176"/>
                  </a:lnTo>
                  <a:lnTo>
                    <a:pt x="155" y="166"/>
                  </a:lnTo>
                  <a:lnTo>
                    <a:pt x="143" y="166"/>
                  </a:lnTo>
                  <a:lnTo>
                    <a:pt x="143" y="154"/>
                  </a:lnTo>
                  <a:lnTo>
                    <a:pt x="131" y="154"/>
                  </a:lnTo>
                  <a:lnTo>
                    <a:pt x="122" y="130"/>
                  </a:lnTo>
                  <a:lnTo>
                    <a:pt x="109" y="114"/>
                  </a:lnTo>
                  <a:lnTo>
                    <a:pt x="109" y="104"/>
                  </a:lnTo>
                  <a:lnTo>
                    <a:pt x="122" y="86"/>
                  </a:lnTo>
                  <a:lnTo>
                    <a:pt x="122" y="75"/>
                  </a:lnTo>
                  <a:lnTo>
                    <a:pt x="109" y="75"/>
                  </a:lnTo>
                  <a:lnTo>
                    <a:pt x="91" y="64"/>
                  </a:lnTo>
                  <a:lnTo>
                    <a:pt x="75" y="40"/>
                  </a:lnTo>
                  <a:lnTo>
                    <a:pt x="45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2" name="Freeform 465"/>
            <p:cNvSpPr>
              <a:spLocks/>
            </p:cNvSpPr>
            <p:nvPr/>
          </p:nvSpPr>
          <p:spPr bwMode="auto">
            <a:xfrm>
              <a:off x="7726258" y="4338755"/>
              <a:ext cx="99657" cy="5900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5" y="24"/>
                </a:cxn>
                <a:cxn ang="0">
                  <a:pos x="55" y="10"/>
                </a:cxn>
                <a:cxn ang="0">
                  <a:pos x="67" y="10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10"/>
                </a:cxn>
                <a:cxn ang="0">
                  <a:pos x="67" y="24"/>
                </a:cxn>
                <a:cxn ang="0">
                  <a:pos x="45" y="45"/>
                </a:cxn>
                <a:cxn ang="0">
                  <a:pos x="11" y="45"/>
                </a:cxn>
                <a:cxn ang="0">
                  <a:pos x="0" y="24"/>
                </a:cxn>
              </a:cxnLst>
              <a:rect l="0" t="0" r="r" b="b"/>
              <a:pathLst>
                <a:path w="76" h="45">
                  <a:moveTo>
                    <a:pt x="0" y="24"/>
                  </a:moveTo>
                  <a:lnTo>
                    <a:pt x="45" y="24"/>
                  </a:lnTo>
                  <a:lnTo>
                    <a:pt x="55" y="10"/>
                  </a:lnTo>
                  <a:lnTo>
                    <a:pt x="67" y="10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10"/>
                  </a:lnTo>
                  <a:lnTo>
                    <a:pt x="67" y="24"/>
                  </a:lnTo>
                  <a:lnTo>
                    <a:pt x="45" y="45"/>
                  </a:lnTo>
                  <a:lnTo>
                    <a:pt x="11" y="45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3" name="Freeform 467"/>
            <p:cNvSpPr>
              <a:spLocks/>
            </p:cNvSpPr>
            <p:nvPr/>
          </p:nvSpPr>
          <p:spPr bwMode="auto">
            <a:xfrm>
              <a:off x="7799690" y="4286304"/>
              <a:ext cx="45895" cy="65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35" y="25"/>
                </a:cxn>
                <a:cxn ang="0">
                  <a:pos x="35" y="50"/>
                </a:cxn>
                <a:cxn ang="0">
                  <a:pos x="20" y="25"/>
                </a:cxn>
                <a:cxn ang="0">
                  <a:pos x="0" y="0"/>
                </a:cxn>
              </a:cxnLst>
              <a:rect l="0" t="0" r="r" b="b"/>
              <a:pathLst>
                <a:path w="35" h="50">
                  <a:moveTo>
                    <a:pt x="0" y="0"/>
                  </a:moveTo>
                  <a:lnTo>
                    <a:pt x="12" y="0"/>
                  </a:lnTo>
                  <a:lnTo>
                    <a:pt x="35" y="25"/>
                  </a:lnTo>
                  <a:lnTo>
                    <a:pt x="35" y="50"/>
                  </a:lnTo>
                  <a:lnTo>
                    <a:pt x="20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4" name="Freeform 469"/>
            <p:cNvSpPr>
              <a:spLocks/>
            </p:cNvSpPr>
            <p:nvPr/>
          </p:nvSpPr>
          <p:spPr bwMode="auto">
            <a:xfrm>
              <a:off x="7934754" y="4842283"/>
              <a:ext cx="55073" cy="708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42" y="54"/>
                </a:cxn>
                <a:cxn ang="0">
                  <a:pos x="30" y="54"/>
                </a:cxn>
                <a:cxn ang="0">
                  <a:pos x="9" y="28"/>
                </a:cxn>
                <a:cxn ang="0">
                  <a:pos x="0" y="0"/>
                </a:cxn>
              </a:cxnLst>
              <a:rect l="0" t="0" r="r" b="b"/>
              <a:pathLst>
                <a:path w="42" h="54">
                  <a:moveTo>
                    <a:pt x="0" y="0"/>
                  </a:moveTo>
                  <a:lnTo>
                    <a:pt x="18" y="11"/>
                  </a:lnTo>
                  <a:lnTo>
                    <a:pt x="42" y="54"/>
                  </a:lnTo>
                  <a:lnTo>
                    <a:pt x="30" y="54"/>
                  </a:lnTo>
                  <a:lnTo>
                    <a:pt x="9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5" name="Freeform 47"/>
            <p:cNvSpPr>
              <a:spLocks/>
            </p:cNvSpPr>
            <p:nvPr/>
          </p:nvSpPr>
          <p:spPr bwMode="auto">
            <a:xfrm>
              <a:off x="5449918" y="2714094"/>
              <a:ext cx="72120" cy="85233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11"/>
                </a:cxn>
                <a:cxn ang="0">
                  <a:pos x="9" y="11"/>
                </a:cxn>
                <a:cxn ang="0">
                  <a:pos x="18" y="0"/>
                </a:cxn>
                <a:cxn ang="0">
                  <a:pos x="43" y="0"/>
                </a:cxn>
                <a:cxn ang="0">
                  <a:pos x="31" y="11"/>
                </a:cxn>
                <a:cxn ang="0">
                  <a:pos x="55" y="40"/>
                </a:cxn>
                <a:cxn ang="0">
                  <a:pos x="43" y="40"/>
                </a:cxn>
                <a:cxn ang="0">
                  <a:pos x="43" y="50"/>
                </a:cxn>
                <a:cxn ang="0">
                  <a:pos x="31" y="65"/>
                </a:cxn>
                <a:cxn ang="0">
                  <a:pos x="9" y="65"/>
                </a:cxn>
                <a:cxn ang="0">
                  <a:pos x="0" y="50"/>
                </a:cxn>
              </a:cxnLst>
              <a:rect l="0" t="0" r="r" b="b"/>
              <a:pathLst>
                <a:path w="55" h="65">
                  <a:moveTo>
                    <a:pt x="0" y="50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18" y="0"/>
                  </a:lnTo>
                  <a:lnTo>
                    <a:pt x="43" y="0"/>
                  </a:lnTo>
                  <a:lnTo>
                    <a:pt x="31" y="11"/>
                  </a:lnTo>
                  <a:lnTo>
                    <a:pt x="55" y="40"/>
                  </a:lnTo>
                  <a:lnTo>
                    <a:pt x="43" y="40"/>
                  </a:lnTo>
                  <a:lnTo>
                    <a:pt x="43" y="50"/>
                  </a:lnTo>
                  <a:lnTo>
                    <a:pt x="31" y="65"/>
                  </a:lnTo>
                  <a:lnTo>
                    <a:pt x="9" y="65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6" name="Freeform 48"/>
            <p:cNvSpPr>
              <a:spLocks/>
            </p:cNvSpPr>
            <p:nvPr/>
          </p:nvSpPr>
          <p:spPr bwMode="auto">
            <a:xfrm>
              <a:off x="5449918" y="2714094"/>
              <a:ext cx="72120" cy="85233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11"/>
                </a:cxn>
                <a:cxn ang="0">
                  <a:pos x="9" y="11"/>
                </a:cxn>
                <a:cxn ang="0">
                  <a:pos x="18" y="0"/>
                </a:cxn>
                <a:cxn ang="0">
                  <a:pos x="43" y="0"/>
                </a:cxn>
                <a:cxn ang="0">
                  <a:pos x="31" y="11"/>
                </a:cxn>
                <a:cxn ang="0">
                  <a:pos x="55" y="40"/>
                </a:cxn>
                <a:cxn ang="0">
                  <a:pos x="43" y="40"/>
                </a:cxn>
                <a:cxn ang="0">
                  <a:pos x="43" y="50"/>
                </a:cxn>
                <a:cxn ang="0">
                  <a:pos x="31" y="65"/>
                </a:cxn>
                <a:cxn ang="0">
                  <a:pos x="9" y="65"/>
                </a:cxn>
                <a:cxn ang="0">
                  <a:pos x="0" y="50"/>
                </a:cxn>
              </a:cxnLst>
              <a:rect l="0" t="0" r="r" b="b"/>
              <a:pathLst>
                <a:path w="55" h="65">
                  <a:moveTo>
                    <a:pt x="0" y="50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18" y="0"/>
                  </a:lnTo>
                  <a:lnTo>
                    <a:pt x="43" y="0"/>
                  </a:lnTo>
                  <a:lnTo>
                    <a:pt x="31" y="11"/>
                  </a:lnTo>
                  <a:lnTo>
                    <a:pt x="55" y="40"/>
                  </a:lnTo>
                  <a:lnTo>
                    <a:pt x="43" y="40"/>
                  </a:lnTo>
                  <a:lnTo>
                    <a:pt x="43" y="50"/>
                  </a:lnTo>
                  <a:lnTo>
                    <a:pt x="31" y="65"/>
                  </a:lnTo>
                  <a:lnTo>
                    <a:pt x="9" y="65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" name="Freeform 49"/>
            <p:cNvSpPr>
              <a:spLocks/>
            </p:cNvSpPr>
            <p:nvPr/>
          </p:nvSpPr>
          <p:spPr bwMode="auto">
            <a:xfrm>
              <a:off x="5765936" y="2714094"/>
              <a:ext cx="115393" cy="524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88" y="0"/>
                </a:cxn>
                <a:cxn ang="0">
                  <a:pos x="78" y="11"/>
                </a:cxn>
                <a:cxn ang="0">
                  <a:pos x="23" y="11"/>
                </a:cxn>
                <a:cxn ang="0">
                  <a:pos x="11" y="21"/>
                </a:cxn>
                <a:cxn ang="0">
                  <a:pos x="11" y="40"/>
                </a:cxn>
                <a:cxn ang="0">
                  <a:pos x="0" y="21"/>
                </a:cxn>
              </a:cxnLst>
              <a:rect l="0" t="0" r="r" b="b"/>
              <a:pathLst>
                <a:path w="88" h="40">
                  <a:moveTo>
                    <a:pt x="0" y="21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88" y="0"/>
                  </a:lnTo>
                  <a:lnTo>
                    <a:pt x="78" y="11"/>
                  </a:lnTo>
                  <a:lnTo>
                    <a:pt x="23" y="11"/>
                  </a:lnTo>
                  <a:lnTo>
                    <a:pt x="11" y="21"/>
                  </a:lnTo>
                  <a:lnTo>
                    <a:pt x="11" y="4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8" name="Freeform 50"/>
            <p:cNvSpPr>
              <a:spLocks/>
            </p:cNvSpPr>
            <p:nvPr/>
          </p:nvSpPr>
          <p:spPr bwMode="auto">
            <a:xfrm>
              <a:off x="5765936" y="2714095"/>
              <a:ext cx="115393" cy="524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88" y="0"/>
                </a:cxn>
                <a:cxn ang="0">
                  <a:pos x="78" y="11"/>
                </a:cxn>
                <a:cxn ang="0">
                  <a:pos x="23" y="11"/>
                </a:cxn>
                <a:cxn ang="0">
                  <a:pos x="11" y="21"/>
                </a:cxn>
                <a:cxn ang="0">
                  <a:pos x="11" y="40"/>
                </a:cxn>
                <a:cxn ang="0">
                  <a:pos x="0" y="21"/>
                </a:cxn>
              </a:cxnLst>
              <a:rect l="0" t="0" r="r" b="b"/>
              <a:pathLst>
                <a:path w="88" h="40">
                  <a:moveTo>
                    <a:pt x="0" y="21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88" y="0"/>
                  </a:lnTo>
                  <a:lnTo>
                    <a:pt x="78" y="11"/>
                  </a:lnTo>
                  <a:lnTo>
                    <a:pt x="23" y="11"/>
                  </a:lnTo>
                  <a:lnTo>
                    <a:pt x="11" y="21"/>
                  </a:lnTo>
                  <a:lnTo>
                    <a:pt x="11" y="4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9" name="Freeform 69"/>
            <p:cNvSpPr>
              <a:spLocks/>
            </p:cNvSpPr>
            <p:nvPr/>
          </p:nvSpPr>
          <p:spPr bwMode="auto">
            <a:xfrm>
              <a:off x="5061779" y="2813750"/>
              <a:ext cx="140306" cy="68186"/>
            </a:xfrm>
            <a:custGeom>
              <a:avLst/>
              <a:gdLst/>
              <a:ahLst/>
              <a:cxnLst>
                <a:cxn ang="0">
                  <a:pos x="89" y="52"/>
                </a:cxn>
                <a:cxn ang="0">
                  <a:pos x="51" y="52"/>
                </a:cxn>
                <a:cxn ang="0">
                  <a:pos x="51" y="38"/>
                </a:cxn>
                <a:cxn ang="0">
                  <a:pos x="30" y="38"/>
                </a:cxn>
                <a:cxn ang="0">
                  <a:pos x="30" y="24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67" y="10"/>
                </a:cxn>
                <a:cxn ang="0">
                  <a:pos x="89" y="10"/>
                </a:cxn>
                <a:cxn ang="0">
                  <a:pos x="107" y="38"/>
                </a:cxn>
                <a:cxn ang="0">
                  <a:pos x="89" y="38"/>
                </a:cxn>
                <a:cxn ang="0">
                  <a:pos x="89" y="52"/>
                </a:cxn>
              </a:cxnLst>
              <a:rect l="0" t="0" r="r" b="b"/>
              <a:pathLst>
                <a:path w="107" h="52">
                  <a:moveTo>
                    <a:pt x="89" y="52"/>
                  </a:moveTo>
                  <a:lnTo>
                    <a:pt x="51" y="52"/>
                  </a:lnTo>
                  <a:lnTo>
                    <a:pt x="51" y="38"/>
                  </a:lnTo>
                  <a:lnTo>
                    <a:pt x="30" y="38"/>
                  </a:lnTo>
                  <a:lnTo>
                    <a:pt x="30" y="24"/>
                  </a:lnTo>
                  <a:lnTo>
                    <a:pt x="12" y="1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67" y="10"/>
                  </a:lnTo>
                  <a:lnTo>
                    <a:pt x="89" y="10"/>
                  </a:lnTo>
                  <a:lnTo>
                    <a:pt x="107" y="38"/>
                  </a:lnTo>
                  <a:lnTo>
                    <a:pt x="89" y="38"/>
                  </a:lnTo>
                  <a:lnTo>
                    <a:pt x="89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0" name="Freeform 70"/>
            <p:cNvSpPr>
              <a:spLocks/>
            </p:cNvSpPr>
            <p:nvPr/>
          </p:nvSpPr>
          <p:spPr bwMode="auto">
            <a:xfrm>
              <a:off x="5061779" y="2813750"/>
              <a:ext cx="140306" cy="68186"/>
            </a:xfrm>
            <a:custGeom>
              <a:avLst/>
              <a:gdLst/>
              <a:ahLst/>
              <a:cxnLst>
                <a:cxn ang="0">
                  <a:pos x="89" y="52"/>
                </a:cxn>
                <a:cxn ang="0">
                  <a:pos x="51" y="52"/>
                </a:cxn>
                <a:cxn ang="0">
                  <a:pos x="51" y="38"/>
                </a:cxn>
                <a:cxn ang="0">
                  <a:pos x="30" y="38"/>
                </a:cxn>
                <a:cxn ang="0">
                  <a:pos x="30" y="24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67" y="10"/>
                </a:cxn>
                <a:cxn ang="0">
                  <a:pos x="89" y="10"/>
                </a:cxn>
                <a:cxn ang="0">
                  <a:pos x="107" y="38"/>
                </a:cxn>
                <a:cxn ang="0">
                  <a:pos x="89" y="38"/>
                </a:cxn>
                <a:cxn ang="0">
                  <a:pos x="89" y="52"/>
                </a:cxn>
              </a:cxnLst>
              <a:rect l="0" t="0" r="r" b="b"/>
              <a:pathLst>
                <a:path w="107" h="52">
                  <a:moveTo>
                    <a:pt x="89" y="52"/>
                  </a:moveTo>
                  <a:lnTo>
                    <a:pt x="51" y="52"/>
                  </a:lnTo>
                  <a:lnTo>
                    <a:pt x="51" y="38"/>
                  </a:lnTo>
                  <a:lnTo>
                    <a:pt x="30" y="38"/>
                  </a:lnTo>
                  <a:lnTo>
                    <a:pt x="30" y="24"/>
                  </a:lnTo>
                  <a:lnTo>
                    <a:pt x="12" y="1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67" y="10"/>
                  </a:lnTo>
                  <a:lnTo>
                    <a:pt x="89" y="10"/>
                  </a:lnTo>
                  <a:lnTo>
                    <a:pt x="107" y="38"/>
                  </a:lnTo>
                  <a:lnTo>
                    <a:pt x="89" y="38"/>
                  </a:lnTo>
                  <a:lnTo>
                    <a:pt x="89" y="52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1" name="Freeform 71"/>
            <p:cNvSpPr>
              <a:spLocks/>
            </p:cNvSpPr>
            <p:nvPr/>
          </p:nvSpPr>
          <p:spPr bwMode="auto">
            <a:xfrm>
              <a:off x="5129966" y="2883249"/>
              <a:ext cx="87855" cy="61630"/>
            </a:xfrm>
            <a:custGeom>
              <a:avLst/>
              <a:gdLst/>
              <a:ahLst/>
              <a:cxnLst>
                <a:cxn ang="0">
                  <a:pos x="37" y="25"/>
                </a:cxn>
                <a:cxn ang="0">
                  <a:pos x="45" y="35"/>
                </a:cxn>
                <a:cxn ang="0">
                  <a:pos x="54" y="47"/>
                </a:cxn>
                <a:cxn ang="0">
                  <a:pos x="67" y="47"/>
                </a:cxn>
                <a:cxn ang="0">
                  <a:pos x="54" y="25"/>
                </a:cxn>
                <a:cxn ang="0">
                  <a:pos x="45" y="25"/>
                </a:cxn>
                <a:cxn ang="0">
                  <a:pos x="45" y="11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15" y="25"/>
                </a:cxn>
                <a:cxn ang="0">
                  <a:pos x="37" y="25"/>
                </a:cxn>
              </a:cxnLst>
              <a:rect l="0" t="0" r="r" b="b"/>
              <a:pathLst>
                <a:path w="67" h="47">
                  <a:moveTo>
                    <a:pt x="37" y="25"/>
                  </a:moveTo>
                  <a:lnTo>
                    <a:pt x="45" y="35"/>
                  </a:lnTo>
                  <a:lnTo>
                    <a:pt x="54" y="47"/>
                  </a:lnTo>
                  <a:lnTo>
                    <a:pt x="67" y="47"/>
                  </a:lnTo>
                  <a:lnTo>
                    <a:pt x="54" y="25"/>
                  </a:lnTo>
                  <a:lnTo>
                    <a:pt x="45" y="25"/>
                  </a:lnTo>
                  <a:lnTo>
                    <a:pt x="45" y="1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15" y="25"/>
                  </a:lnTo>
                  <a:lnTo>
                    <a:pt x="37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2" name="Freeform 72"/>
            <p:cNvSpPr>
              <a:spLocks/>
            </p:cNvSpPr>
            <p:nvPr/>
          </p:nvSpPr>
          <p:spPr bwMode="auto">
            <a:xfrm>
              <a:off x="5129966" y="2883249"/>
              <a:ext cx="87855" cy="61630"/>
            </a:xfrm>
            <a:custGeom>
              <a:avLst/>
              <a:gdLst/>
              <a:ahLst/>
              <a:cxnLst>
                <a:cxn ang="0">
                  <a:pos x="37" y="25"/>
                </a:cxn>
                <a:cxn ang="0">
                  <a:pos x="45" y="35"/>
                </a:cxn>
                <a:cxn ang="0">
                  <a:pos x="54" y="47"/>
                </a:cxn>
                <a:cxn ang="0">
                  <a:pos x="67" y="47"/>
                </a:cxn>
                <a:cxn ang="0">
                  <a:pos x="54" y="25"/>
                </a:cxn>
                <a:cxn ang="0">
                  <a:pos x="45" y="25"/>
                </a:cxn>
                <a:cxn ang="0">
                  <a:pos x="45" y="11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15" y="25"/>
                </a:cxn>
                <a:cxn ang="0">
                  <a:pos x="37" y="25"/>
                </a:cxn>
              </a:cxnLst>
              <a:rect l="0" t="0" r="r" b="b"/>
              <a:pathLst>
                <a:path w="67" h="47">
                  <a:moveTo>
                    <a:pt x="37" y="25"/>
                  </a:moveTo>
                  <a:lnTo>
                    <a:pt x="45" y="35"/>
                  </a:lnTo>
                  <a:lnTo>
                    <a:pt x="54" y="47"/>
                  </a:lnTo>
                  <a:lnTo>
                    <a:pt x="67" y="47"/>
                  </a:lnTo>
                  <a:lnTo>
                    <a:pt x="54" y="25"/>
                  </a:lnTo>
                  <a:lnTo>
                    <a:pt x="45" y="25"/>
                  </a:lnTo>
                  <a:lnTo>
                    <a:pt x="45" y="1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15" y="25"/>
                  </a:lnTo>
                  <a:lnTo>
                    <a:pt x="37" y="2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3" name="Freeform 73"/>
            <p:cNvSpPr>
              <a:spLocks/>
            </p:cNvSpPr>
            <p:nvPr/>
          </p:nvSpPr>
          <p:spPr bwMode="auto">
            <a:xfrm>
              <a:off x="5178483" y="2867514"/>
              <a:ext cx="111459" cy="970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9" y="14"/>
                </a:cxn>
                <a:cxn ang="0">
                  <a:pos x="30" y="14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8" y="24"/>
                </a:cxn>
                <a:cxn ang="0">
                  <a:pos x="8" y="38"/>
                </a:cxn>
                <a:cxn ang="0">
                  <a:pos x="17" y="38"/>
                </a:cxn>
                <a:cxn ang="0">
                  <a:pos x="30" y="59"/>
                </a:cxn>
                <a:cxn ang="0">
                  <a:pos x="54" y="48"/>
                </a:cxn>
                <a:cxn ang="0">
                  <a:pos x="54" y="59"/>
                </a:cxn>
                <a:cxn ang="0">
                  <a:pos x="75" y="74"/>
                </a:cxn>
                <a:cxn ang="0">
                  <a:pos x="64" y="59"/>
                </a:cxn>
                <a:cxn ang="0">
                  <a:pos x="75" y="59"/>
                </a:cxn>
                <a:cxn ang="0">
                  <a:pos x="75" y="38"/>
                </a:cxn>
                <a:cxn ang="0">
                  <a:pos x="85" y="24"/>
                </a:cxn>
                <a:cxn ang="0">
                  <a:pos x="64" y="14"/>
                </a:cxn>
                <a:cxn ang="0">
                  <a:pos x="54" y="0"/>
                </a:cxn>
              </a:cxnLst>
              <a:rect l="0" t="0" r="r" b="b"/>
              <a:pathLst>
                <a:path w="85" h="74">
                  <a:moveTo>
                    <a:pt x="54" y="0"/>
                  </a:moveTo>
                  <a:lnTo>
                    <a:pt x="39" y="14"/>
                  </a:lnTo>
                  <a:lnTo>
                    <a:pt x="30" y="1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24"/>
                  </a:lnTo>
                  <a:lnTo>
                    <a:pt x="8" y="38"/>
                  </a:lnTo>
                  <a:lnTo>
                    <a:pt x="17" y="38"/>
                  </a:lnTo>
                  <a:lnTo>
                    <a:pt x="30" y="59"/>
                  </a:lnTo>
                  <a:lnTo>
                    <a:pt x="54" y="48"/>
                  </a:lnTo>
                  <a:lnTo>
                    <a:pt x="54" y="59"/>
                  </a:lnTo>
                  <a:lnTo>
                    <a:pt x="75" y="74"/>
                  </a:lnTo>
                  <a:lnTo>
                    <a:pt x="64" y="59"/>
                  </a:lnTo>
                  <a:lnTo>
                    <a:pt x="75" y="59"/>
                  </a:lnTo>
                  <a:lnTo>
                    <a:pt x="75" y="38"/>
                  </a:lnTo>
                  <a:lnTo>
                    <a:pt x="85" y="24"/>
                  </a:lnTo>
                  <a:lnTo>
                    <a:pt x="64" y="1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4" name="Freeform 74"/>
            <p:cNvSpPr>
              <a:spLocks/>
            </p:cNvSpPr>
            <p:nvPr/>
          </p:nvSpPr>
          <p:spPr bwMode="auto">
            <a:xfrm>
              <a:off x="5178483" y="2867514"/>
              <a:ext cx="111459" cy="970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9" y="14"/>
                </a:cxn>
                <a:cxn ang="0">
                  <a:pos x="30" y="14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8" y="24"/>
                </a:cxn>
                <a:cxn ang="0">
                  <a:pos x="8" y="38"/>
                </a:cxn>
                <a:cxn ang="0">
                  <a:pos x="17" y="38"/>
                </a:cxn>
                <a:cxn ang="0">
                  <a:pos x="30" y="59"/>
                </a:cxn>
                <a:cxn ang="0">
                  <a:pos x="54" y="48"/>
                </a:cxn>
                <a:cxn ang="0">
                  <a:pos x="54" y="59"/>
                </a:cxn>
                <a:cxn ang="0">
                  <a:pos x="75" y="74"/>
                </a:cxn>
                <a:cxn ang="0">
                  <a:pos x="64" y="59"/>
                </a:cxn>
                <a:cxn ang="0">
                  <a:pos x="75" y="59"/>
                </a:cxn>
                <a:cxn ang="0">
                  <a:pos x="75" y="38"/>
                </a:cxn>
                <a:cxn ang="0">
                  <a:pos x="85" y="24"/>
                </a:cxn>
                <a:cxn ang="0">
                  <a:pos x="64" y="14"/>
                </a:cxn>
                <a:cxn ang="0">
                  <a:pos x="54" y="0"/>
                </a:cxn>
              </a:cxnLst>
              <a:rect l="0" t="0" r="r" b="b"/>
              <a:pathLst>
                <a:path w="85" h="74">
                  <a:moveTo>
                    <a:pt x="54" y="0"/>
                  </a:moveTo>
                  <a:lnTo>
                    <a:pt x="39" y="14"/>
                  </a:lnTo>
                  <a:lnTo>
                    <a:pt x="30" y="1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24"/>
                  </a:lnTo>
                  <a:lnTo>
                    <a:pt x="8" y="38"/>
                  </a:lnTo>
                  <a:lnTo>
                    <a:pt x="17" y="38"/>
                  </a:lnTo>
                  <a:lnTo>
                    <a:pt x="30" y="59"/>
                  </a:lnTo>
                  <a:lnTo>
                    <a:pt x="54" y="48"/>
                  </a:lnTo>
                  <a:lnTo>
                    <a:pt x="54" y="59"/>
                  </a:lnTo>
                  <a:lnTo>
                    <a:pt x="75" y="74"/>
                  </a:lnTo>
                  <a:lnTo>
                    <a:pt x="64" y="59"/>
                  </a:lnTo>
                  <a:lnTo>
                    <a:pt x="75" y="59"/>
                  </a:lnTo>
                  <a:lnTo>
                    <a:pt x="75" y="38"/>
                  </a:lnTo>
                  <a:lnTo>
                    <a:pt x="85" y="24"/>
                  </a:lnTo>
                  <a:lnTo>
                    <a:pt x="64" y="1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5" name="Freeform 77"/>
            <p:cNvSpPr>
              <a:spLocks/>
            </p:cNvSpPr>
            <p:nvPr/>
          </p:nvSpPr>
          <p:spPr bwMode="auto">
            <a:xfrm>
              <a:off x="5390910" y="2742943"/>
              <a:ext cx="405186" cy="275368"/>
            </a:xfrm>
            <a:custGeom>
              <a:avLst/>
              <a:gdLst/>
              <a:ahLst/>
              <a:cxnLst>
                <a:cxn ang="0">
                  <a:pos x="208" y="198"/>
                </a:cxn>
                <a:cxn ang="0">
                  <a:pos x="208" y="184"/>
                </a:cxn>
                <a:cxn ang="0">
                  <a:pos x="186" y="169"/>
                </a:cxn>
                <a:cxn ang="0">
                  <a:pos x="131" y="133"/>
                </a:cxn>
                <a:cxn ang="0">
                  <a:pos x="122" y="109"/>
                </a:cxn>
                <a:cxn ang="0">
                  <a:pos x="89" y="109"/>
                </a:cxn>
                <a:cxn ang="0">
                  <a:pos x="76" y="79"/>
                </a:cxn>
                <a:cxn ang="0">
                  <a:pos x="54" y="64"/>
                </a:cxn>
                <a:cxn ang="0">
                  <a:pos x="45" y="64"/>
                </a:cxn>
                <a:cxn ang="0">
                  <a:pos x="33" y="93"/>
                </a:cxn>
                <a:cxn ang="0">
                  <a:pos x="33" y="109"/>
                </a:cxn>
                <a:cxn ang="0">
                  <a:pos x="24" y="109"/>
                </a:cxn>
                <a:cxn ang="0">
                  <a:pos x="0" y="18"/>
                </a:cxn>
                <a:cxn ang="0">
                  <a:pos x="45" y="0"/>
                </a:cxn>
                <a:cxn ang="0">
                  <a:pos x="109" y="54"/>
                </a:cxn>
                <a:cxn ang="0">
                  <a:pos x="156" y="43"/>
                </a:cxn>
                <a:cxn ang="0">
                  <a:pos x="177" y="64"/>
                </a:cxn>
                <a:cxn ang="0">
                  <a:pos x="186" y="93"/>
                </a:cxn>
                <a:cxn ang="0">
                  <a:pos x="199" y="93"/>
                </a:cxn>
                <a:cxn ang="0">
                  <a:pos x="199" y="109"/>
                </a:cxn>
                <a:cxn ang="0">
                  <a:pos x="232" y="109"/>
                </a:cxn>
                <a:cxn ang="0">
                  <a:pos x="254" y="93"/>
                </a:cxn>
                <a:cxn ang="0">
                  <a:pos x="275" y="109"/>
                </a:cxn>
                <a:cxn ang="0">
                  <a:pos x="275" y="93"/>
                </a:cxn>
                <a:cxn ang="0">
                  <a:pos x="309" y="119"/>
                </a:cxn>
                <a:cxn ang="0">
                  <a:pos x="285" y="133"/>
                </a:cxn>
                <a:cxn ang="0">
                  <a:pos x="263" y="133"/>
                </a:cxn>
                <a:cxn ang="0">
                  <a:pos x="263" y="109"/>
                </a:cxn>
                <a:cxn ang="0">
                  <a:pos x="241" y="119"/>
                </a:cxn>
                <a:cxn ang="0">
                  <a:pos x="241" y="145"/>
                </a:cxn>
                <a:cxn ang="0">
                  <a:pos x="217" y="145"/>
                </a:cxn>
                <a:cxn ang="0">
                  <a:pos x="232" y="155"/>
                </a:cxn>
                <a:cxn ang="0">
                  <a:pos x="241" y="184"/>
                </a:cxn>
                <a:cxn ang="0">
                  <a:pos x="232" y="210"/>
                </a:cxn>
                <a:cxn ang="0">
                  <a:pos x="208" y="198"/>
                </a:cxn>
              </a:cxnLst>
              <a:rect l="0" t="0" r="r" b="b"/>
              <a:pathLst>
                <a:path w="309" h="210">
                  <a:moveTo>
                    <a:pt x="208" y="198"/>
                  </a:moveTo>
                  <a:lnTo>
                    <a:pt x="208" y="184"/>
                  </a:lnTo>
                  <a:lnTo>
                    <a:pt x="186" y="169"/>
                  </a:lnTo>
                  <a:lnTo>
                    <a:pt x="131" y="133"/>
                  </a:lnTo>
                  <a:lnTo>
                    <a:pt x="122" y="109"/>
                  </a:lnTo>
                  <a:lnTo>
                    <a:pt x="89" y="109"/>
                  </a:lnTo>
                  <a:lnTo>
                    <a:pt x="76" y="79"/>
                  </a:lnTo>
                  <a:lnTo>
                    <a:pt x="54" y="64"/>
                  </a:lnTo>
                  <a:lnTo>
                    <a:pt x="45" y="64"/>
                  </a:lnTo>
                  <a:lnTo>
                    <a:pt x="33" y="93"/>
                  </a:lnTo>
                  <a:lnTo>
                    <a:pt x="33" y="109"/>
                  </a:lnTo>
                  <a:lnTo>
                    <a:pt x="24" y="109"/>
                  </a:lnTo>
                  <a:lnTo>
                    <a:pt x="0" y="18"/>
                  </a:lnTo>
                  <a:lnTo>
                    <a:pt x="45" y="0"/>
                  </a:lnTo>
                  <a:lnTo>
                    <a:pt x="109" y="54"/>
                  </a:lnTo>
                  <a:lnTo>
                    <a:pt x="156" y="43"/>
                  </a:lnTo>
                  <a:lnTo>
                    <a:pt x="177" y="64"/>
                  </a:lnTo>
                  <a:lnTo>
                    <a:pt x="186" y="93"/>
                  </a:lnTo>
                  <a:lnTo>
                    <a:pt x="199" y="93"/>
                  </a:lnTo>
                  <a:lnTo>
                    <a:pt x="199" y="109"/>
                  </a:lnTo>
                  <a:lnTo>
                    <a:pt x="232" y="109"/>
                  </a:lnTo>
                  <a:lnTo>
                    <a:pt x="254" y="93"/>
                  </a:lnTo>
                  <a:lnTo>
                    <a:pt x="275" y="109"/>
                  </a:lnTo>
                  <a:lnTo>
                    <a:pt x="275" y="93"/>
                  </a:lnTo>
                  <a:lnTo>
                    <a:pt x="309" y="119"/>
                  </a:lnTo>
                  <a:lnTo>
                    <a:pt x="285" y="133"/>
                  </a:lnTo>
                  <a:lnTo>
                    <a:pt x="263" y="133"/>
                  </a:lnTo>
                  <a:lnTo>
                    <a:pt x="263" y="109"/>
                  </a:lnTo>
                  <a:lnTo>
                    <a:pt x="241" y="119"/>
                  </a:lnTo>
                  <a:lnTo>
                    <a:pt x="241" y="145"/>
                  </a:lnTo>
                  <a:lnTo>
                    <a:pt x="217" y="145"/>
                  </a:lnTo>
                  <a:lnTo>
                    <a:pt x="232" y="155"/>
                  </a:lnTo>
                  <a:lnTo>
                    <a:pt x="241" y="184"/>
                  </a:lnTo>
                  <a:lnTo>
                    <a:pt x="232" y="210"/>
                  </a:lnTo>
                  <a:lnTo>
                    <a:pt x="208" y="19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6" name="Freeform 78"/>
            <p:cNvSpPr>
              <a:spLocks/>
            </p:cNvSpPr>
            <p:nvPr/>
          </p:nvSpPr>
          <p:spPr bwMode="auto">
            <a:xfrm>
              <a:off x="5390910" y="2742944"/>
              <a:ext cx="405186" cy="275368"/>
            </a:xfrm>
            <a:custGeom>
              <a:avLst/>
              <a:gdLst/>
              <a:ahLst/>
              <a:cxnLst>
                <a:cxn ang="0">
                  <a:pos x="208" y="198"/>
                </a:cxn>
                <a:cxn ang="0">
                  <a:pos x="208" y="184"/>
                </a:cxn>
                <a:cxn ang="0">
                  <a:pos x="186" y="169"/>
                </a:cxn>
                <a:cxn ang="0">
                  <a:pos x="131" y="133"/>
                </a:cxn>
                <a:cxn ang="0">
                  <a:pos x="122" y="109"/>
                </a:cxn>
                <a:cxn ang="0">
                  <a:pos x="89" y="109"/>
                </a:cxn>
                <a:cxn ang="0">
                  <a:pos x="76" y="79"/>
                </a:cxn>
                <a:cxn ang="0">
                  <a:pos x="54" y="64"/>
                </a:cxn>
                <a:cxn ang="0">
                  <a:pos x="45" y="64"/>
                </a:cxn>
                <a:cxn ang="0">
                  <a:pos x="33" y="93"/>
                </a:cxn>
                <a:cxn ang="0">
                  <a:pos x="33" y="109"/>
                </a:cxn>
                <a:cxn ang="0">
                  <a:pos x="24" y="109"/>
                </a:cxn>
                <a:cxn ang="0">
                  <a:pos x="0" y="18"/>
                </a:cxn>
                <a:cxn ang="0">
                  <a:pos x="45" y="0"/>
                </a:cxn>
                <a:cxn ang="0">
                  <a:pos x="109" y="54"/>
                </a:cxn>
                <a:cxn ang="0">
                  <a:pos x="156" y="43"/>
                </a:cxn>
                <a:cxn ang="0">
                  <a:pos x="177" y="64"/>
                </a:cxn>
                <a:cxn ang="0">
                  <a:pos x="186" y="93"/>
                </a:cxn>
                <a:cxn ang="0">
                  <a:pos x="199" y="93"/>
                </a:cxn>
                <a:cxn ang="0">
                  <a:pos x="199" y="109"/>
                </a:cxn>
                <a:cxn ang="0">
                  <a:pos x="232" y="109"/>
                </a:cxn>
                <a:cxn ang="0">
                  <a:pos x="254" y="93"/>
                </a:cxn>
                <a:cxn ang="0">
                  <a:pos x="275" y="109"/>
                </a:cxn>
                <a:cxn ang="0">
                  <a:pos x="275" y="93"/>
                </a:cxn>
                <a:cxn ang="0">
                  <a:pos x="309" y="119"/>
                </a:cxn>
                <a:cxn ang="0">
                  <a:pos x="285" y="133"/>
                </a:cxn>
                <a:cxn ang="0">
                  <a:pos x="263" y="133"/>
                </a:cxn>
                <a:cxn ang="0">
                  <a:pos x="263" y="109"/>
                </a:cxn>
                <a:cxn ang="0">
                  <a:pos x="241" y="119"/>
                </a:cxn>
                <a:cxn ang="0">
                  <a:pos x="241" y="145"/>
                </a:cxn>
                <a:cxn ang="0">
                  <a:pos x="217" y="145"/>
                </a:cxn>
                <a:cxn ang="0">
                  <a:pos x="232" y="155"/>
                </a:cxn>
                <a:cxn ang="0">
                  <a:pos x="241" y="184"/>
                </a:cxn>
                <a:cxn ang="0">
                  <a:pos x="232" y="210"/>
                </a:cxn>
                <a:cxn ang="0">
                  <a:pos x="208" y="198"/>
                </a:cxn>
              </a:cxnLst>
              <a:rect l="0" t="0" r="r" b="b"/>
              <a:pathLst>
                <a:path w="309" h="210">
                  <a:moveTo>
                    <a:pt x="208" y="198"/>
                  </a:moveTo>
                  <a:lnTo>
                    <a:pt x="208" y="184"/>
                  </a:lnTo>
                  <a:lnTo>
                    <a:pt x="186" y="169"/>
                  </a:lnTo>
                  <a:lnTo>
                    <a:pt x="131" y="133"/>
                  </a:lnTo>
                  <a:lnTo>
                    <a:pt x="122" y="109"/>
                  </a:lnTo>
                  <a:lnTo>
                    <a:pt x="89" y="109"/>
                  </a:lnTo>
                  <a:lnTo>
                    <a:pt x="76" y="79"/>
                  </a:lnTo>
                  <a:lnTo>
                    <a:pt x="54" y="64"/>
                  </a:lnTo>
                  <a:lnTo>
                    <a:pt x="45" y="64"/>
                  </a:lnTo>
                  <a:lnTo>
                    <a:pt x="33" y="93"/>
                  </a:lnTo>
                  <a:lnTo>
                    <a:pt x="33" y="109"/>
                  </a:lnTo>
                  <a:lnTo>
                    <a:pt x="24" y="109"/>
                  </a:lnTo>
                  <a:lnTo>
                    <a:pt x="0" y="18"/>
                  </a:lnTo>
                  <a:lnTo>
                    <a:pt x="45" y="0"/>
                  </a:lnTo>
                  <a:lnTo>
                    <a:pt x="109" y="54"/>
                  </a:lnTo>
                  <a:lnTo>
                    <a:pt x="156" y="43"/>
                  </a:lnTo>
                  <a:lnTo>
                    <a:pt x="177" y="64"/>
                  </a:lnTo>
                  <a:lnTo>
                    <a:pt x="186" y="93"/>
                  </a:lnTo>
                  <a:lnTo>
                    <a:pt x="199" y="93"/>
                  </a:lnTo>
                  <a:lnTo>
                    <a:pt x="199" y="109"/>
                  </a:lnTo>
                  <a:lnTo>
                    <a:pt x="232" y="109"/>
                  </a:lnTo>
                  <a:lnTo>
                    <a:pt x="254" y="93"/>
                  </a:lnTo>
                  <a:lnTo>
                    <a:pt x="275" y="109"/>
                  </a:lnTo>
                  <a:lnTo>
                    <a:pt x="275" y="93"/>
                  </a:lnTo>
                  <a:lnTo>
                    <a:pt x="309" y="119"/>
                  </a:lnTo>
                  <a:lnTo>
                    <a:pt x="285" y="133"/>
                  </a:lnTo>
                  <a:lnTo>
                    <a:pt x="263" y="133"/>
                  </a:lnTo>
                  <a:lnTo>
                    <a:pt x="263" y="109"/>
                  </a:lnTo>
                  <a:lnTo>
                    <a:pt x="241" y="119"/>
                  </a:lnTo>
                  <a:lnTo>
                    <a:pt x="241" y="145"/>
                  </a:lnTo>
                  <a:lnTo>
                    <a:pt x="217" y="145"/>
                  </a:lnTo>
                  <a:lnTo>
                    <a:pt x="232" y="155"/>
                  </a:lnTo>
                  <a:lnTo>
                    <a:pt x="241" y="184"/>
                  </a:lnTo>
                  <a:lnTo>
                    <a:pt x="232" y="210"/>
                  </a:lnTo>
                  <a:lnTo>
                    <a:pt x="208" y="19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7" name="Freeform 79"/>
            <p:cNvSpPr>
              <a:spLocks/>
            </p:cNvSpPr>
            <p:nvPr/>
          </p:nvSpPr>
          <p:spPr bwMode="auto">
            <a:xfrm>
              <a:off x="5675458" y="2883250"/>
              <a:ext cx="178333" cy="133750"/>
            </a:xfrm>
            <a:custGeom>
              <a:avLst/>
              <a:gdLst/>
              <a:ahLst/>
              <a:cxnLst>
                <a:cxn ang="0">
                  <a:pos x="24" y="102"/>
                </a:cxn>
                <a:cxn ang="0">
                  <a:pos x="14" y="102"/>
                </a:cxn>
                <a:cxn ang="0">
                  <a:pos x="24" y="76"/>
                </a:cxn>
                <a:cxn ang="0">
                  <a:pos x="14" y="47"/>
                </a:cxn>
                <a:cxn ang="0">
                  <a:pos x="0" y="36"/>
                </a:cxn>
                <a:cxn ang="0">
                  <a:pos x="24" y="36"/>
                </a:cxn>
                <a:cxn ang="0">
                  <a:pos x="24" y="25"/>
                </a:cxn>
                <a:cxn ang="0">
                  <a:pos x="24" y="11"/>
                </a:cxn>
                <a:cxn ang="0">
                  <a:pos x="46" y="0"/>
                </a:cxn>
                <a:cxn ang="0">
                  <a:pos x="46" y="25"/>
                </a:cxn>
                <a:cxn ang="0">
                  <a:pos x="58" y="25"/>
                </a:cxn>
                <a:cxn ang="0">
                  <a:pos x="46" y="25"/>
                </a:cxn>
                <a:cxn ang="0">
                  <a:pos x="36" y="25"/>
                </a:cxn>
                <a:cxn ang="0">
                  <a:pos x="36" y="36"/>
                </a:cxn>
                <a:cxn ang="0">
                  <a:pos x="68" y="36"/>
                </a:cxn>
                <a:cxn ang="0">
                  <a:pos x="79" y="47"/>
                </a:cxn>
                <a:cxn ang="0">
                  <a:pos x="114" y="36"/>
                </a:cxn>
                <a:cxn ang="0">
                  <a:pos x="114" y="47"/>
                </a:cxn>
                <a:cxn ang="0">
                  <a:pos x="123" y="61"/>
                </a:cxn>
                <a:cxn ang="0">
                  <a:pos x="136" y="61"/>
                </a:cxn>
                <a:cxn ang="0">
                  <a:pos x="136" y="90"/>
                </a:cxn>
                <a:cxn ang="0">
                  <a:pos x="114" y="90"/>
                </a:cxn>
                <a:cxn ang="0">
                  <a:pos x="92" y="102"/>
                </a:cxn>
                <a:cxn ang="0">
                  <a:pos x="79" y="76"/>
                </a:cxn>
                <a:cxn ang="0">
                  <a:pos x="68" y="61"/>
                </a:cxn>
                <a:cxn ang="0">
                  <a:pos x="58" y="90"/>
                </a:cxn>
                <a:cxn ang="0">
                  <a:pos x="46" y="90"/>
                </a:cxn>
                <a:cxn ang="0">
                  <a:pos x="24" y="102"/>
                </a:cxn>
              </a:cxnLst>
              <a:rect l="0" t="0" r="r" b="b"/>
              <a:pathLst>
                <a:path w="136" h="102">
                  <a:moveTo>
                    <a:pt x="24" y="102"/>
                  </a:moveTo>
                  <a:lnTo>
                    <a:pt x="14" y="102"/>
                  </a:lnTo>
                  <a:lnTo>
                    <a:pt x="24" y="76"/>
                  </a:lnTo>
                  <a:lnTo>
                    <a:pt x="14" y="47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25"/>
                  </a:lnTo>
                  <a:lnTo>
                    <a:pt x="24" y="11"/>
                  </a:lnTo>
                  <a:lnTo>
                    <a:pt x="46" y="0"/>
                  </a:lnTo>
                  <a:lnTo>
                    <a:pt x="46" y="25"/>
                  </a:lnTo>
                  <a:lnTo>
                    <a:pt x="58" y="25"/>
                  </a:lnTo>
                  <a:lnTo>
                    <a:pt x="46" y="25"/>
                  </a:lnTo>
                  <a:lnTo>
                    <a:pt x="36" y="25"/>
                  </a:lnTo>
                  <a:lnTo>
                    <a:pt x="36" y="36"/>
                  </a:lnTo>
                  <a:lnTo>
                    <a:pt x="68" y="36"/>
                  </a:lnTo>
                  <a:lnTo>
                    <a:pt x="79" y="47"/>
                  </a:lnTo>
                  <a:lnTo>
                    <a:pt x="114" y="36"/>
                  </a:lnTo>
                  <a:lnTo>
                    <a:pt x="114" y="47"/>
                  </a:lnTo>
                  <a:lnTo>
                    <a:pt x="123" y="61"/>
                  </a:lnTo>
                  <a:lnTo>
                    <a:pt x="136" y="61"/>
                  </a:lnTo>
                  <a:lnTo>
                    <a:pt x="136" y="90"/>
                  </a:lnTo>
                  <a:lnTo>
                    <a:pt x="114" y="90"/>
                  </a:lnTo>
                  <a:lnTo>
                    <a:pt x="92" y="102"/>
                  </a:lnTo>
                  <a:lnTo>
                    <a:pt x="79" y="76"/>
                  </a:lnTo>
                  <a:lnTo>
                    <a:pt x="68" y="61"/>
                  </a:lnTo>
                  <a:lnTo>
                    <a:pt x="58" y="90"/>
                  </a:lnTo>
                  <a:lnTo>
                    <a:pt x="46" y="90"/>
                  </a:lnTo>
                  <a:lnTo>
                    <a:pt x="24" y="1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8" name="Freeform 80"/>
            <p:cNvSpPr>
              <a:spLocks/>
            </p:cNvSpPr>
            <p:nvPr/>
          </p:nvSpPr>
          <p:spPr bwMode="auto">
            <a:xfrm>
              <a:off x="5675458" y="2883250"/>
              <a:ext cx="178333" cy="133750"/>
            </a:xfrm>
            <a:custGeom>
              <a:avLst/>
              <a:gdLst/>
              <a:ahLst/>
              <a:cxnLst>
                <a:cxn ang="0">
                  <a:pos x="24" y="102"/>
                </a:cxn>
                <a:cxn ang="0">
                  <a:pos x="14" y="102"/>
                </a:cxn>
                <a:cxn ang="0">
                  <a:pos x="24" y="76"/>
                </a:cxn>
                <a:cxn ang="0">
                  <a:pos x="14" y="47"/>
                </a:cxn>
                <a:cxn ang="0">
                  <a:pos x="0" y="36"/>
                </a:cxn>
                <a:cxn ang="0">
                  <a:pos x="24" y="36"/>
                </a:cxn>
                <a:cxn ang="0">
                  <a:pos x="24" y="25"/>
                </a:cxn>
                <a:cxn ang="0">
                  <a:pos x="24" y="11"/>
                </a:cxn>
                <a:cxn ang="0">
                  <a:pos x="46" y="0"/>
                </a:cxn>
                <a:cxn ang="0">
                  <a:pos x="46" y="25"/>
                </a:cxn>
                <a:cxn ang="0">
                  <a:pos x="58" y="25"/>
                </a:cxn>
                <a:cxn ang="0">
                  <a:pos x="46" y="25"/>
                </a:cxn>
                <a:cxn ang="0">
                  <a:pos x="36" y="25"/>
                </a:cxn>
                <a:cxn ang="0">
                  <a:pos x="36" y="36"/>
                </a:cxn>
                <a:cxn ang="0">
                  <a:pos x="68" y="36"/>
                </a:cxn>
                <a:cxn ang="0">
                  <a:pos x="79" y="47"/>
                </a:cxn>
                <a:cxn ang="0">
                  <a:pos x="114" y="36"/>
                </a:cxn>
                <a:cxn ang="0">
                  <a:pos x="114" y="47"/>
                </a:cxn>
                <a:cxn ang="0">
                  <a:pos x="123" y="61"/>
                </a:cxn>
                <a:cxn ang="0">
                  <a:pos x="136" y="61"/>
                </a:cxn>
                <a:cxn ang="0">
                  <a:pos x="136" y="90"/>
                </a:cxn>
                <a:cxn ang="0">
                  <a:pos x="114" y="90"/>
                </a:cxn>
                <a:cxn ang="0">
                  <a:pos x="92" y="102"/>
                </a:cxn>
                <a:cxn ang="0">
                  <a:pos x="79" y="76"/>
                </a:cxn>
                <a:cxn ang="0">
                  <a:pos x="68" y="61"/>
                </a:cxn>
                <a:cxn ang="0">
                  <a:pos x="58" y="90"/>
                </a:cxn>
                <a:cxn ang="0">
                  <a:pos x="46" y="90"/>
                </a:cxn>
                <a:cxn ang="0">
                  <a:pos x="24" y="102"/>
                </a:cxn>
              </a:cxnLst>
              <a:rect l="0" t="0" r="r" b="b"/>
              <a:pathLst>
                <a:path w="136" h="102">
                  <a:moveTo>
                    <a:pt x="24" y="102"/>
                  </a:moveTo>
                  <a:lnTo>
                    <a:pt x="14" y="102"/>
                  </a:lnTo>
                  <a:lnTo>
                    <a:pt x="24" y="76"/>
                  </a:lnTo>
                  <a:lnTo>
                    <a:pt x="14" y="47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25"/>
                  </a:lnTo>
                  <a:lnTo>
                    <a:pt x="24" y="11"/>
                  </a:lnTo>
                  <a:lnTo>
                    <a:pt x="46" y="0"/>
                  </a:lnTo>
                  <a:lnTo>
                    <a:pt x="46" y="25"/>
                  </a:lnTo>
                  <a:lnTo>
                    <a:pt x="58" y="25"/>
                  </a:lnTo>
                  <a:lnTo>
                    <a:pt x="46" y="25"/>
                  </a:lnTo>
                  <a:lnTo>
                    <a:pt x="36" y="25"/>
                  </a:lnTo>
                  <a:lnTo>
                    <a:pt x="36" y="36"/>
                  </a:lnTo>
                  <a:lnTo>
                    <a:pt x="68" y="36"/>
                  </a:lnTo>
                  <a:lnTo>
                    <a:pt x="79" y="47"/>
                  </a:lnTo>
                  <a:lnTo>
                    <a:pt x="114" y="36"/>
                  </a:lnTo>
                  <a:lnTo>
                    <a:pt x="114" y="47"/>
                  </a:lnTo>
                  <a:lnTo>
                    <a:pt x="123" y="61"/>
                  </a:lnTo>
                  <a:lnTo>
                    <a:pt x="136" y="61"/>
                  </a:lnTo>
                  <a:lnTo>
                    <a:pt x="136" y="90"/>
                  </a:lnTo>
                  <a:lnTo>
                    <a:pt x="114" y="90"/>
                  </a:lnTo>
                  <a:lnTo>
                    <a:pt x="92" y="102"/>
                  </a:lnTo>
                  <a:lnTo>
                    <a:pt x="79" y="76"/>
                  </a:lnTo>
                  <a:lnTo>
                    <a:pt x="68" y="61"/>
                  </a:lnTo>
                  <a:lnTo>
                    <a:pt x="58" y="90"/>
                  </a:lnTo>
                  <a:lnTo>
                    <a:pt x="46" y="90"/>
                  </a:lnTo>
                  <a:lnTo>
                    <a:pt x="24" y="102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9" name="Freeform 81"/>
            <p:cNvSpPr>
              <a:spLocks/>
            </p:cNvSpPr>
            <p:nvPr/>
          </p:nvSpPr>
          <p:spPr bwMode="auto">
            <a:xfrm>
              <a:off x="5723975" y="2813751"/>
              <a:ext cx="212427" cy="131128"/>
            </a:xfrm>
            <a:custGeom>
              <a:avLst/>
              <a:gdLst/>
              <a:ahLst/>
              <a:cxnLst>
                <a:cxn ang="0">
                  <a:pos x="9" y="78"/>
                </a:cxn>
                <a:cxn ang="0">
                  <a:pos x="30" y="78"/>
                </a:cxn>
                <a:cxn ang="0">
                  <a:pos x="54" y="64"/>
                </a:cxn>
                <a:cxn ang="0">
                  <a:pos x="21" y="38"/>
                </a:cxn>
                <a:cxn ang="0">
                  <a:pos x="21" y="53"/>
                </a:cxn>
                <a:cxn ang="0">
                  <a:pos x="0" y="38"/>
                </a:cxn>
                <a:cxn ang="0">
                  <a:pos x="9" y="24"/>
                </a:cxn>
                <a:cxn ang="0">
                  <a:pos x="9" y="10"/>
                </a:cxn>
                <a:cxn ang="0">
                  <a:pos x="21" y="10"/>
                </a:cxn>
                <a:cxn ang="0">
                  <a:pos x="42" y="24"/>
                </a:cxn>
                <a:cxn ang="0">
                  <a:pos x="54" y="10"/>
                </a:cxn>
                <a:cxn ang="0">
                  <a:pos x="54" y="0"/>
                </a:cxn>
                <a:cxn ang="0">
                  <a:pos x="76" y="10"/>
                </a:cxn>
                <a:cxn ang="0">
                  <a:pos x="140" y="10"/>
                </a:cxn>
                <a:cxn ang="0">
                  <a:pos x="162" y="24"/>
                </a:cxn>
                <a:cxn ang="0">
                  <a:pos x="162" y="38"/>
                </a:cxn>
                <a:cxn ang="0">
                  <a:pos x="140" y="53"/>
                </a:cxn>
                <a:cxn ang="0">
                  <a:pos x="118" y="53"/>
                </a:cxn>
                <a:cxn ang="0">
                  <a:pos x="118" y="64"/>
                </a:cxn>
                <a:cxn ang="0">
                  <a:pos x="85" y="64"/>
                </a:cxn>
                <a:cxn ang="0">
                  <a:pos x="76" y="78"/>
                </a:cxn>
                <a:cxn ang="0">
                  <a:pos x="76" y="88"/>
                </a:cxn>
                <a:cxn ang="0">
                  <a:pos x="42" y="100"/>
                </a:cxn>
                <a:cxn ang="0">
                  <a:pos x="30" y="88"/>
                </a:cxn>
                <a:cxn ang="0">
                  <a:pos x="0" y="88"/>
                </a:cxn>
                <a:cxn ang="0">
                  <a:pos x="0" y="78"/>
                </a:cxn>
                <a:cxn ang="0">
                  <a:pos x="9" y="78"/>
                </a:cxn>
              </a:cxnLst>
              <a:rect l="0" t="0" r="r" b="b"/>
              <a:pathLst>
                <a:path w="162" h="100">
                  <a:moveTo>
                    <a:pt x="9" y="78"/>
                  </a:moveTo>
                  <a:lnTo>
                    <a:pt x="30" y="78"/>
                  </a:lnTo>
                  <a:lnTo>
                    <a:pt x="54" y="64"/>
                  </a:lnTo>
                  <a:lnTo>
                    <a:pt x="21" y="38"/>
                  </a:lnTo>
                  <a:lnTo>
                    <a:pt x="21" y="53"/>
                  </a:lnTo>
                  <a:lnTo>
                    <a:pt x="0" y="38"/>
                  </a:lnTo>
                  <a:lnTo>
                    <a:pt x="9" y="24"/>
                  </a:lnTo>
                  <a:lnTo>
                    <a:pt x="9" y="10"/>
                  </a:lnTo>
                  <a:lnTo>
                    <a:pt x="21" y="10"/>
                  </a:lnTo>
                  <a:lnTo>
                    <a:pt x="42" y="24"/>
                  </a:lnTo>
                  <a:lnTo>
                    <a:pt x="54" y="10"/>
                  </a:lnTo>
                  <a:lnTo>
                    <a:pt x="54" y="0"/>
                  </a:lnTo>
                  <a:lnTo>
                    <a:pt x="76" y="10"/>
                  </a:lnTo>
                  <a:lnTo>
                    <a:pt x="140" y="10"/>
                  </a:lnTo>
                  <a:lnTo>
                    <a:pt x="162" y="24"/>
                  </a:lnTo>
                  <a:lnTo>
                    <a:pt x="162" y="38"/>
                  </a:lnTo>
                  <a:lnTo>
                    <a:pt x="140" y="53"/>
                  </a:lnTo>
                  <a:lnTo>
                    <a:pt x="118" y="53"/>
                  </a:lnTo>
                  <a:lnTo>
                    <a:pt x="118" y="64"/>
                  </a:lnTo>
                  <a:lnTo>
                    <a:pt x="85" y="64"/>
                  </a:lnTo>
                  <a:lnTo>
                    <a:pt x="76" y="78"/>
                  </a:lnTo>
                  <a:lnTo>
                    <a:pt x="76" y="88"/>
                  </a:lnTo>
                  <a:lnTo>
                    <a:pt x="42" y="100"/>
                  </a:lnTo>
                  <a:lnTo>
                    <a:pt x="3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9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0" name="Freeform 82"/>
            <p:cNvSpPr>
              <a:spLocks/>
            </p:cNvSpPr>
            <p:nvPr/>
          </p:nvSpPr>
          <p:spPr bwMode="auto">
            <a:xfrm>
              <a:off x="5723975" y="2813753"/>
              <a:ext cx="212427" cy="131128"/>
            </a:xfrm>
            <a:custGeom>
              <a:avLst/>
              <a:gdLst/>
              <a:ahLst/>
              <a:cxnLst>
                <a:cxn ang="0">
                  <a:pos x="9" y="78"/>
                </a:cxn>
                <a:cxn ang="0">
                  <a:pos x="30" y="78"/>
                </a:cxn>
                <a:cxn ang="0">
                  <a:pos x="54" y="64"/>
                </a:cxn>
                <a:cxn ang="0">
                  <a:pos x="21" y="38"/>
                </a:cxn>
                <a:cxn ang="0">
                  <a:pos x="21" y="53"/>
                </a:cxn>
                <a:cxn ang="0">
                  <a:pos x="0" y="38"/>
                </a:cxn>
                <a:cxn ang="0">
                  <a:pos x="9" y="24"/>
                </a:cxn>
                <a:cxn ang="0">
                  <a:pos x="9" y="10"/>
                </a:cxn>
                <a:cxn ang="0">
                  <a:pos x="21" y="10"/>
                </a:cxn>
                <a:cxn ang="0">
                  <a:pos x="42" y="24"/>
                </a:cxn>
                <a:cxn ang="0">
                  <a:pos x="54" y="10"/>
                </a:cxn>
                <a:cxn ang="0">
                  <a:pos x="54" y="0"/>
                </a:cxn>
                <a:cxn ang="0">
                  <a:pos x="76" y="10"/>
                </a:cxn>
                <a:cxn ang="0">
                  <a:pos x="140" y="10"/>
                </a:cxn>
                <a:cxn ang="0">
                  <a:pos x="162" y="24"/>
                </a:cxn>
                <a:cxn ang="0">
                  <a:pos x="162" y="38"/>
                </a:cxn>
                <a:cxn ang="0">
                  <a:pos x="140" y="53"/>
                </a:cxn>
                <a:cxn ang="0">
                  <a:pos x="118" y="53"/>
                </a:cxn>
                <a:cxn ang="0">
                  <a:pos x="118" y="64"/>
                </a:cxn>
                <a:cxn ang="0">
                  <a:pos x="85" y="64"/>
                </a:cxn>
                <a:cxn ang="0">
                  <a:pos x="76" y="78"/>
                </a:cxn>
                <a:cxn ang="0">
                  <a:pos x="76" y="88"/>
                </a:cxn>
                <a:cxn ang="0">
                  <a:pos x="42" y="100"/>
                </a:cxn>
                <a:cxn ang="0">
                  <a:pos x="30" y="88"/>
                </a:cxn>
                <a:cxn ang="0">
                  <a:pos x="0" y="88"/>
                </a:cxn>
                <a:cxn ang="0">
                  <a:pos x="0" y="78"/>
                </a:cxn>
                <a:cxn ang="0">
                  <a:pos x="9" y="78"/>
                </a:cxn>
              </a:cxnLst>
              <a:rect l="0" t="0" r="r" b="b"/>
              <a:pathLst>
                <a:path w="162" h="100">
                  <a:moveTo>
                    <a:pt x="9" y="78"/>
                  </a:moveTo>
                  <a:lnTo>
                    <a:pt x="30" y="78"/>
                  </a:lnTo>
                  <a:lnTo>
                    <a:pt x="54" y="64"/>
                  </a:lnTo>
                  <a:lnTo>
                    <a:pt x="21" y="38"/>
                  </a:lnTo>
                  <a:lnTo>
                    <a:pt x="21" y="53"/>
                  </a:lnTo>
                  <a:lnTo>
                    <a:pt x="0" y="38"/>
                  </a:lnTo>
                  <a:lnTo>
                    <a:pt x="9" y="24"/>
                  </a:lnTo>
                  <a:lnTo>
                    <a:pt x="9" y="10"/>
                  </a:lnTo>
                  <a:lnTo>
                    <a:pt x="21" y="10"/>
                  </a:lnTo>
                  <a:lnTo>
                    <a:pt x="42" y="24"/>
                  </a:lnTo>
                  <a:lnTo>
                    <a:pt x="54" y="10"/>
                  </a:lnTo>
                  <a:lnTo>
                    <a:pt x="54" y="0"/>
                  </a:lnTo>
                  <a:lnTo>
                    <a:pt x="76" y="10"/>
                  </a:lnTo>
                  <a:lnTo>
                    <a:pt x="140" y="10"/>
                  </a:lnTo>
                  <a:lnTo>
                    <a:pt x="162" y="24"/>
                  </a:lnTo>
                  <a:lnTo>
                    <a:pt x="162" y="38"/>
                  </a:lnTo>
                  <a:lnTo>
                    <a:pt x="140" y="53"/>
                  </a:lnTo>
                  <a:lnTo>
                    <a:pt x="118" y="53"/>
                  </a:lnTo>
                  <a:lnTo>
                    <a:pt x="118" y="64"/>
                  </a:lnTo>
                  <a:lnTo>
                    <a:pt x="85" y="64"/>
                  </a:lnTo>
                  <a:lnTo>
                    <a:pt x="76" y="78"/>
                  </a:lnTo>
                  <a:lnTo>
                    <a:pt x="76" y="88"/>
                  </a:lnTo>
                  <a:lnTo>
                    <a:pt x="42" y="100"/>
                  </a:lnTo>
                  <a:lnTo>
                    <a:pt x="3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9" y="7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1" name="Freeform 83"/>
            <p:cNvSpPr>
              <a:spLocks/>
            </p:cNvSpPr>
            <p:nvPr/>
          </p:nvSpPr>
          <p:spPr bwMode="auto">
            <a:xfrm>
              <a:off x="5334525" y="2826865"/>
              <a:ext cx="329131" cy="23734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51" y="43"/>
                </a:cxn>
                <a:cxn ang="0">
                  <a:pos x="20" y="14"/>
                </a:cxn>
                <a:cxn ang="0">
                  <a:pos x="11" y="14"/>
                </a:cxn>
                <a:cxn ang="0">
                  <a:pos x="0" y="28"/>
                </a:cxn>
                <a:cxn ang="0">
                  <a:pos x="11" y="43"/>
                </a:cxn>
                <a:cxn ang="0">
                  <a:pos x="11" y="28"/>
                </a:cxn>
                <a:cxn ang="0">
                  <a:pos x="20" y="28"/>
                </a:cxn>
                <a:cxn ang="0">
                  <a:pos x="30" y="43"/>
                </a:cxn>
                <a:cxn ang="0">
                  <a:pos x="30" y="54"/>
                </a:cxn>
                <a:cxn ang="0">
                  <a:pos x="11" y="54"/>
                </a:cxn>
                <a:cxn ang="0">
                  <a:pos x="11" y="68"/>
                </a:cxn>
                <a:cxn ang="0">
                  <a:pos x="20" y="68"/>
                </a:cxn>
                <a:cxn ang="0">
                  <a:pos x="30" y="90"/>
                </a:cxn>
                <a:cxn ang="0">
                  <a:pos x="42" y="133"/>
                </a:cxn>
                <a:cxn ang="0">
                  <a:pos x="67" y="119"/>
                </a:cxn>
                <a:cxn ang="0">
                  <a:pos x="88" y="104"/>
                </a:cxn>
                <a:cxn ang="0">
                  <a:pos x="174" y="155"/>
                </a:cxn>
                <a:cxn ang="0">
                  <a:pos x="174" y="169"/>
                </a:cxn>
                <a:cxn ang="0">
                  <a:pos x="199" y="181"/>
                </a:cxn>
                <a:cxn ang="0">
                  <a:pos x="207" y="169"/>
                </a:cxn>
                <a:cxn ang="0">
                  <a:pos x="229" y="155"/>
                </a:cxn>
                <a:cxn ang="0">
                  <a:pos x="229" y="133"/>
                </a:cxn>
                <a:cxn ang="0">
                  <a:pos x="241" y="133"/>
                </a:cxn>
                <a:cxn ang="0">
                  <a:pos x="251" y="133"/>
                </a:cxn>
                <a:cxn ang="0">
                  <a:pos x="251" y="119"/>
                </a:cxn>
                <a:cxn ang="0">
                  <a:pos x="229" y="104"/>
                </a:cxn>
                <a:cxn ang="0">
                  <a:pos x="174" y="68"/>
                </a:cxn>
                <a:cxn ang="0">
                  <a:pos x="164" y="43"/>
                </a:cxn>
                <a:cxn ang="0">
                  <a:pos x="131" y="43"/>
                </a:cxn>
                <a:cxn ang="0">
                  <a:pos x="119" y="14"/>
                </a:cxn>
                <a:cxn ang="0">
                  <a:pos x="97" y="0"/>
                </a:cxn>
                <a:cxn ang="0">
                  <a:pos x="88" y="0"/>
                </a:cxn>
                <a:cxn ang="0">
                  <a:pos x="76" y="28"/>
                </a:cxn>
                <a:cxn ang="0">
                  <a:pos x="76" y="43"/>
                </a:cxn>
                <a:cxn ang="0">
                  <a:pos x="67" y="43"/>
                </a:cxn>
              </a:cxnLst>
              <a:rect l="0" t="0" r="r" b="b"/>
              <a:pathLst>
                <a:path w="251" h="181">
                  <a:moveTo>
                    <a:pt x="67" y="43"/>
                  </a:moveTo>
                  <a:lnTo>
                    <a:pt x="51" y="43"/>
                  </a:lnTo>
                  <a:lnTo>
                    <a:pt x="20" y="14"/>
                  </a:lnTo>
                  <a:lnTo>
                    <a:pt x="11" y="14"/>
                  </a:lnTo>
                  <a:lnTo>
                    <a:pt x="0" y="28"/>
                  </a:lnTo>
                  <a:lnTo>
                    <a:pt x="11" y="43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30" y="43"/>
                  </a:lnTo>
                  <a:lnTo>
                    <a:pt x="30" y="54"/>
                  </a:lnTo>
                  <a:lnTo>
                    <a:pt x="11" y="54"/>
                  </a:lnTo>
                  <a:lnTo>
                    <a:pt x="11" y="68"/>
                  </a:lnTo>
                  <a:lnTo>
                    <a:pt x="20" y="68"/>
                  </a:lnTo>
                  <a:lnTo>
                    <a:pt x="30" y="90"/>
                  </a:lnTo>
                  <a:lnTo>
                    <a:pt x="42" y="133"/>
                  </a:lnTo>
                  <a:lnTo>
                    <a:pt x="67" y="119"/>
                  </a:lnTo>
                  <a:lnTo>
                    <a:pt x="88" y="104"/>
                  </a:lnTo>
                  <a:lnTo>
                    <a:pt x="174" y="155"/>
                  </a:lnTo>
                  <a:lnTo>
                    <a:pt x="174" y="169"/>
                  </a:lnTo>
                  <a:lnTo>
                    <a:pt x="199" y="181"/>
                  </a:lnTo>
                  <a:lnTo>
                    <a:pt x="207" y="169"/>
                  </a:lnTo>
                  <a:lnTo>
                    <a:pt x="229" y="155"/>
                  </a:lnTo>
                  <a:lnTo>
                    <a:pt x="229" y="133"/>
                  </a:lnTo>
                  <a:lnTo>
                    <a:pt x="241" y="133"/>
                  </a:lnTo>
                  <a:lnTo>
                    <a:pt x="251" y="133"/>
                  </a:lnTo>
                  <a:lnTo>
                    <a:pt x="251" y="119"/>
                  </a:lnTo>
                  <a:lnTo>
                    <a:pt x="229" y="104"/>
                  </a:lnTo>
                  <a:lnTo>
                    <a:pt x="174" y="68"/>
                  </a:lnTo>
                  <a:lnTo>
                    <a:pt x="164" y="43"/>
                  </a:lnTo>
                  <a:lnTo>
                    <a:pt x="131" y="43"/>
                  </a:lnTo>
                  <a:lnTo>
                    <a:pt x="119" y="14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76" y="28"/>
                  </a:lnTo>
                  <a:lnTo>
                    <a:pt x="76" y="43"/>
                  </a:lnTo>
                  <a:lnTo>
                    <a:pt x="67" y="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2" name="Freeform 84"/>
            <p:cNvSpPr>
              <a:spLocks/>
            </p:cNvSpPr>
            <p:nvPr/>
          </p:nvSpPr>
          <p:spPr bwMode="auto">
            <a:xfrm>
              <a:off x="5334525" y="2826866"/>
              <a:ext cx="329131" cy="23734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51" y="43"/>
                </a:cxn>
                <a:cxn ang="0">
                  <a:pos x="20" y="14"/>
                </a:cxn>
                <a:cxn ang="0">
                  <a:pos x="11" y="14"/>
                </a:cxn>
                <a:cxn ang="0">
                  <a:pos x="0" y="28"/>
                </a:cxn>
                <a:cxn ang="0">
                  <a:pos x="11" y="43"/>
                </a:cxn>
                <a:cxn ang="0">
                  <a:pos x="11" y="28"/>
                </a:cxn>
                <a:cxn ang="0">
                  <a:pos x="20" y="28"/>
                </a:cxn>
                <a:cxn ang="0">
                  <a:pos x="30" y="43"/>
                </a:cxn>
                <a:cxn ang="0">
                  <a:pos x="30" y="54"/>
                </a:cxn>
                <a:cxn ang="0">
                  <a:pos x="11" y="54"/>
                </a:cxn>
                <a:cxn ang="0">
                  <a:pos x="11" y="68"/>
                </a:cxn>
                <a:cxn ang="0">
                  <a:pos x="20" y="68"/>
                </a:cxn>
                <a:cxn ang="0">
                  <a:pos x="30" y="90"/>
                </a:cxn>
                <a:cxn ang="0">
                  <a:pos x="42" y="133"/>
                </a:cxn>
                <a:cxn ang="0">
                  <a:pos x="67" y="119"/>
                </a:cxn>
                <a:cxn ang="0">
                  <a:pos x="88" y="104"/>
                </a:cxn>
                <a:cxn ang="0">
                  <a:pos x="174" y="155"/>
                </a:cxn>
                <a:cxn ang="0">
                  <a:pos x="174" y="169"/>
                </a:cxn>
                <a:cxn ang="0">
                  <a:pos x="199" y="181"/>
                </a:cxn>
                <a:cxn ang="0">
                  <a:pos x="207" y="169"/>
                </a:cxn>
                <a:cxn ang="0">
                  <a:pos x="229" y="155"/>
                </a:cxn>
                <a:cxn ang="0">
                  <a:pos x="229" y="133"/>
                </a:cxn>
                <a:cxn ang="0">
                  <a:pos x="241" y="133"/>
                </a:cxn>
                <a:cxn ang="0">
                  <a:pos x="251" y="133"/>
                </a:cxn>
                <a:cxn ang="0">
                  <a:pos x="251" y="119"/>
                </a:cxn>
                <a:cxn ang="0">
                  <a:pos x="229" y="104"/>
                </a:cxn>
                <a:cxn ang="0">
                  <a:pos x="174" y="68"/>
                </a:cxn>
                <a:cxn ang="0">
                  <a:pos x="164" y="43"/>
                </a:cxn>
                <a:cxn ang="0">
                  <a:pos x="131" y="43"/>
                </a:cxn>
                <a:cxn ang="0">
                  <a:pos x="119" y="14"/>
                </a:cxn>
                <a:cxn ang="0">
                  <a:pos x="97" y="0"/>
                </a:cxn>
                <a:cxn ang="0">
                  <a:pos x="88" y="0"/>
                </a:cxn>
                <a:cxn ang="0">
                  <a:pos x="76" y="28"/>
                </a:cxn>
                <a:cxn ang="0">
                  <a:pos x="76" y="43"/>
                </a:cxn>
                <a:cxn ang="0">
                  <a:pos x="67" y="43"/>
                </a:cxn>
              </a:cxnLst>
              <a:rect l="0" t="0" r="r" b="b"/>
              <a:pathLst>
                <a:path w="251" h="181">
                  <a:moveTo>
                    <a:pt x="67" y="43"/>
                  </a:moveTo>
                  <a:lnTo>
                    <a:pt x="51" y="43"/>
                  </a:lnTo>
                  <a:lnTo>
                    <a:pt x="20" y="14"/>
                  </a:lnTo>
                  <a:lnTo>
                    <a:pt x="11" y="14"/>
                  </a:lnTo>
                  <a:lnTo>
                    <a:pt x="0" y="28"/>
                  </a:lnTo>
                  <a:lnTo>
                    <a:pt x="11" y="43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30" y="43"/>
                  </a:lnTo>
                  <a:lnTo>
                    <a:pt x="30" y="54"/>
                  </a:lnTo>
                  <a:lnTo>
                    <a:pt x="11" y="54"/>
                  </a:lnTo>
                  <a:lnTo>
                    <a:pt x="11" y="68"/>
                  </a:lnTo>
                  <a:lnTo>
                    <a:pt x="20" y="68"/>
                  </a:lnTo>
                  <a:lnTo>
                    <a:pt x="30" y="90"/>
                  </a:lnTo>
                  <a:lnTo>
                    <a:pt x="42" y="133"/>
                  </a:lnTo>
                  <a:lnTo>
                    <a:pt x="67" y="119"/>
                  </a:lnTo>
                  <a:lnTo>
                    <a:pt x="88" y="104"/>
                  </a:lnTo>
                  <a:lnTo>
                    <a:pt x="174" y="155"/>
                  </a:lnTo>
                  <a:lnTo>
                    <a:pt x="174" y="169"/>
                  </a:lnTo>
                  <a:lnTo>
                    <a:pt x="199" y="181"/>
                  </a:lnTo>
                  <a:lnTo>
                    <a:pt x="207" y="169"/>
                  </a:lnTo>
                  <a:lnTo>
                    <a:pt x="229" y="155"/>
                  </a:lnTo>
                  <a:lnTo>
                    <a:pt x="229" y="133"/>
                  </a:lnTo>
                  <a:lnTo>
                    <a:pt x="241" y="133"/>
                  </a:lnTo>
                  <a:lnTo>
                    <a:pt x="251" y="133"/>
                  </a:lnTo>
                  <a:lnTo>
                    <a:pt x="251" y="119"/>
                  </a:lnTo>
                  <a:lnTo>
                    <a:pt x="229" y="104"/>
                  </a:lnTo>
                  <a:lnTo>
                    <a:pt x="174" y="68"/>
                  </a:lnTo>
                  <a:lnTo>
                    <a:pt x="164" y="43"/>
                  </a:lnTo>
                  <a:lnTo>
                    <a:pt x="131" y="43"/>
                  </a:lnTo>
                  <a:lnTo>
                    <a:pt x="119" y="14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76" y="28"/>
                  </a:lnTo>
                  <a:lnTo>
                    <a:pt x="76" y="43"/>
                  </a:lnTo>
                  <a:lnTo>
                    <a:pt x="67" y="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3" name="Freeform 137"/>
            <p:cNvSpPr>
              <a:spLocks/>
            </p:cNvSpPr>
            <p:nvPr/>
          </p:nvSpPr>
          <p:spPr bwMode="auto">
            <a:xfrm>
              <a:off x="5162747" y="2917343"/>
              <a:ext cx="472060" cy="470749"/>
            </a:xfrm>
            <a:custGeom>
              <a:avLst/>
              <a:gdLst/>
              <a:ahLst/>
              <a:cxnLst>
                <a:cxn ang="0">
                  <a:pos x="262" y="343"/>
                </a:cxn>
                <a:cxn ang="0">
                  <a:pos x="338" y="359"/>
                </a:cxn>
                <a:cxn ang="0">
                  <a:pos x="338" y="333"/>
                </a:cxn>
                <a:cxn ang="0">
                  <a:pos x="360" y="321"/>
                </a:cxn>
                <a:cxn ang="0">
                  <a:pos x="360" y="307"/>
                </a:cxn>
                <a:cxn ang="0">
                  <a:pos x="350" y="278"/>
                </a:cxn>
                <a:cxn ang="0">
                  <a:pos x="338" y="278"/>
                </a:cxn>
                <a:cxn ang="0">
                  <a:pos x="314" y="242"/>
                </a:cxn>
                <a:cxn ang="0">
                  <a:pos x="329" y="220"/>
                </a:cxn>
                <a:cxn ang="0">
                  <a:pos x="329" y="203"/>
                </a:cxn>
                <a:cxn ang="0">
                  <a:pos x="305" y="203"/>
                </a:cxn>
                <a:cxn ang="0">
                  <a:pos x="295" y="151"/>
                </a:cxn>
                <a:cxn ang="0">
                  <a:pos x="295" y="141"/>
                </a:cxn>
                <a:cxn ang="0">
                  <a:pos x="305" y="130"/>
                </a:cxn>
                <a:cxn ang="0">
                  <a:pos x="305" y="101"/>
                </a:cxn>
                <a:cxn ang="0">
                  <a:pos x="305" y="86"/>
                </a:cxn>
                <a:cxn ang="0">
                  <a:pos x="219" y="36"/>
                </a:cxn>
                <a:cxn ang="0">
                  <a:pos x="198" y="50"/>
                </a:cxn>
                <a:cxn ang="0">
                  <a:pos x="173" y="65"/>
                </a:cxn>
                <a:cxn ang="0">
                  <a:pos x="173" y="76"/>
                </a:cxn>
                <a:cxn ang="0">
                  <a:pos x="131" y="86"/>
                </a:cxn>
                <a:cxn ang="0">
                  <a:pos x="87" y="65"/>
                </a:cxn>
                <a:cxn ang="0">
                  <a:pos x="87" y="36"/>
                </a:cxn>
                <a:cxn ang="0">
                  <a:pos x="67" y="21"/>
                </a:cxn>
                <a:cxn ang="0">
                  <a:pos x="67" y="10"/>
                </a:cxn>
                <a:cxn ang="0">
                  <a:pos x="42" y="21"/>
                </a:cxn>
                <a:cxn ang="0">
                  <a:pos x="30" y="21"/>
                </a:cxn>
                <a:cxn ang="0">
                  <a:pos x="20" y="21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20" y="65"/>
                </a:cxn>
                <a:cxn ang="0">
                  <a:pos x="42" y="112"/>
                </a:cxn>
                <a:cxn ang="0">
                  <a:pos x="30" y="141"/>
                </a:cxn>
                <a:cxn ang="0">
                  <a:pos x="42" y="166"/>
                </a:cxn>
                <a:cxn ang="0">
                  <a:pos x="76" y="177"/>
                </a:cxn>
                <a:cxn ang="0">
                  <a:pos x="76" y="220"/>
                </a:cxn>
                <a:cxn ang="0">
                  <a:pos x="97" y="242"/>
                </a:cxn>
                <a:cxn ang="0">
                  <a:pos x="106" y="232"/>
                </a:cxn>
                <a:cxn ang="0">
                  <a:pos x="131" y="242"/>
                </a:cxn>
                <a:cxn ang="0">
                  <a:pos x="152" y="293"/>
                </a:cxn>
                <a:cxn ang="0">
                  <a:pos x="198" y="333"/>
                </a:cxn>
                <a:cxn ang="0">
                  <a:pos x="219" y="333"/>
                </a:cxn>
                <a:cxn ang="0">
                  <a:pos x="250" y="321"/>
                </a:cxn>
                <a:cxn ang="0">
                  <a:pos x="262" y="343"/>
                </a:cxn>
              </a:cxnLst>
              <a:rect l="0" t="0" r="r" b="b"/>
              <a:pathLst>
                <a:path w="360" h="359">
                  <a:moveTo>
                    <a:pt x="262" y="343"/>
                  </a:moveTo>
                  <a:lnTo>
                    <a:pt x="338" y="359"/>
                  </a:lnTo>
                  <a:lnTo>
                    <a:pt x="338" y="333"/>
                  </a:lnTo>
                  <a:lnTo>
                    <a:pt x="360" y="321"/>
                  </a:lnTo>
                  <a:lnTo>
                    <a:pt x="360" y="307"/>
                  </a:lnTo>
                  <a:lnTo>
                    <a:pt x="350" y="278"/>
                  </a:lnTo>
                  <a:lnTo>
                    <a:pt x="338" y="278"/>
                  </a:lnTo>
                  <a:lnTo>
                    <a:pt x="314" y="242"/>
                  </a:lnTo>
                  <a:lnTo>
                    <a:pt x="329" y="220"/>
                  </a:lnTo>
                  <a:lnTo>
                    <a:pt x="329" y="203"/>
                  </a:lnTo>
                  <a:lnTo>
                    <a:pt x="305" y="203"/>
                  </a:lnTo>
                  <a:lnTo>
                    <a:pt x="295" y="151"/>
                  </a:lnTo>
                  <a:lnTo>
                    <a:pt x="295" y="141"/>
                  </a:lnTo>
                  <a:lnTo>
                    <a:pt x="305" y="130"/>
                  </a:lnTo>
                  <a:lnTo>
                    <a:pt x="305" y="101"/>
                  </a:lnTo>
                  <a:lnTo>
                    <a:pt x="305" y="86"/>
                  </a:lnTo>
                  <a:lnTo>
                    <a:pt x="219" y="36"/>
                  </a:lnTo>
                  <a:lnTo>
                    <a:pt x="198" y="50"/>
                  </a:lnTo>
                  <a:lnTo>
                    <a:pt x="173" y="65"/>
                  </a:lnTo>
                  <a:lnTo>
                    <a:pt x="173" y="76"/>
                  </a:lnTo>
                  <a:lnTo>
                    <a:pt x="131" y="86"/>
                  </a:lnTo>
                  <a:lnTo>
                    <a:pt x="87" y="65"/>
                  </a:lnTo>
                  <a:lnTo>
                    <a:pt x="87" y="36"/>
                  </a:lnTo>
                  <a:lnTo>
                    <a:pt x="67" y="21"/>
                  </a:lnTo>
                  <a:lnTo>
                    <a:pt x="67" y="10"/>
                  </a:lnTo>
                  <a:lnTo>
                    <a:pt x="42" y="21"/>
                  </a:lnTo>
                  <a:lnTo>
                    <a:pt x="30" y="21"/>
                  </a:lnTo>
                  <a:lnTo>
                    <a:pt x="20" y="2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20" y="65"/>
                  </a:lnTo>
                  <a:lnTo>
                    <a:pt x="42" y="112"/>
                  </a:lnTo>
                  <a:lnTo>
                    <a:pt x="30" y="141"/>
                  </a:lnTo>
                  <a:lnTo>
                    <a:pt x="42" y="166"/>
                  </a:lnTo>
                  <a:lnTo>
                    <a:pt x="76" y="177"/>
                  </a:lnTo>
                  <a:lnTo>
                    <a:pt x="76" y="220"/>
                  </a:lnTo>
                  <a:lnTo>
                    <a:pt x="97" y="242"/>
                  </a:lnTo>
                  <a:lnTo>
                    <a:pt x="106" y="232"/>
                  </a:lnTo>
                  <a:lnTo>
                    <a:pt x="131" y="242"/>
                  </a:lnTo>
                  <a:lnTo>
                    <a:pt x="152" y="293"/>
                  </a:lnTo>
                  <a:lnTo>
                    <a:pt x="198" y="333"/>
                  </a:lnTo>
                  <a:lnTo>
                    <a:pt x="219" y="333"/>
                  </a:lnTo>
                  <a:lnTo>
                    <a:pt x="250" y="321"/>
                  </a:lnTo>
                  <a:lnTo>
                    <a:pt x="262" y="3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" name="Freeform 138"/>
            <p:cNvSpPr>
              <a:spLocks/>
            </p:cNvSpPr>
            <p:nvPr/>
          </p:nvSpPr>
          <p:spPr bwMode="auto">
            <a:xfrm>
              <a:off x="5162747" y="2917343"/>
              <a:ext cx="472060" cy="470749"/>
            </a:xfrm>
            <a:custGeom>
              <a:avLst/>
              <a:gdLst/>
              <a:ahLst/>
              <a:cxnLst>
                <a:cxn ang="0">
                  <a:pos x="262" y="343"/>
                </a:cxn>
                <a:cxn ang="0">
                  <a:pos x="338" y="359"/>
                </a:cxn>
                <a:cxn ang="0">
                  <a:pos x="338" y="333"/>
                </a:cxn>
                <a:cxn ang="0">
                  <a:pos x="360" y="321"/>
                </a:cxn>
                <a:cxn ang="0">
                  <a:pos x="360" y="307"/>
                </a:cxn>
                <a:cxn ang="0">
                  <a:pos x="350" y="278"/>
                </a:cxn>
                <a:cxn ang="0">
                  <a:pos x="338" y="278"/>
                </a:cxn>
                <a:cxn ang="0">
                  <a:pos x="314" y="242"/>
                </a:cxn>
                <a:cxn ang="0">
                  <a:pos x="329" y="220"/>
                </a:cxn>
                <a:cxn ang="0">
                  <a:pos x="329" y="203"/>
                </a:cxn>
                <a:cxn ang="0">
                  <a:pos x="305" y="203"/>
                </a:cxn>
                <a:cxn ang="0">
                  <a:pos x="295" y="151"/>
                </a:cxn>
                <a:cxn ang="0">
                  <a:pos x="295" y="141"/>
                </a:cxn>
                <a:cxn ang="0">
                  <a:pos x="305" y="130"/>
                </a:cxn>
                <a:cxn ang="0">
                  <a:pos x="305" y="101"/>
                </a:cxn>
                <a:cxn ang="0">
                  <a:pos x="305" y="86"/>
                </a:cxn>
                <a:cxn ang="0">
                  <a:pos x="219" y="36"/>
                </a:cxn>
                <a:cxn ang="0">
                  <a:pos x="198" y="50"/>
                </a:cxn>
                <a:cxn ang="0">
                  <a:pos x="173" y="65"/>
                </a:cxn>
                <a:cxn ang="0">
                  <a:pos x="173" y="76"/>
                </a:cxn>
                <a:cxn ang="0">
                  <a:pos x="131" y="86"/>
                </a:cxn>
                <a:cxn ang="0">
                  <a:pos x="87" y="65"/>
                </a:cxn>
                <a:cxn ang="0">
                  <a:pos x="87" y="36"/>
                </a:cxn>
                <a:cxn ang="0">
                  <a:pos x="67" y="21"/>
                </a:cxn>
                <a:cxn ang="0">
                  <a:pos x="67" y="10"/>
                </a:cxn>
                <a:cxn ang="0">
                  <a:pos x="42" y="21"/>
                </a:cxn>
                <a:cxn ang="0">
                  <a:pos x="30" y="21"/>
                </a:cxn>
                <a:cxn ang="0">
                  <a:pos x="20" y="21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20" y="65"/>
                </a:cxn>
                <a:cxn ang="0">
                  <a:pos x="42" y="112"/>
                </a:cxn>
                <a:cxn ang="0">
                  <a:pos x="30" y="141"/>
                </a:cxn>
                <a:cxn ang="0">
                  <a:pos x="42" y="166"/>
                </a:cxn>
                <a:cxn ang="0">
                  <a:pos x="76" y="177"/>
                </a:cxn>
                <a:cxn ang="0">
                  <a:pos x="76" y="220"/>
                </a:cxn>
                <a:cxn ang="0">
                  <a:pos x="97" y="242"/>
                </a:cxn>
                <a:cxn ang="0">
                  <a:pos x="106" y="232"/>
                </a:cxn>
                <a:cxn ang="0">
                  <a:pos x="131" y="242"/>
                </a:cxn>
                <a:cxn ang="0">
                  <a:pos x="152" y="293"/>
                </a:cxn>
                <a:cxn ang="0">
                  <a:pos x="198" y="333"/>
                </a:cxn>
                <a:cxn ang="0">
                  <a:pos x="219" y="333"/>
                </a:cxn>
                <a:cxn ang="0">
                  <a:pos x="250" y="321"/>
                </a:cxn>
                <a:cxn ang="0">
                  <a:pos x="262" y="343"/>
                </a:cxn>
              </a:cxnLst>
              <a:rect l="0" t="0" r="r" b="b"/>
              <a:pathLst>
                <a:path w="360" h="359">
                  <a:moveTo>
                    <a:pt x="262" y="343"/>
                  </a:moveTo>
                  <a:lnTo>
                    <a:pt x="338" y="359"/>
                  </a:lnTo>
                  <a:lnTo>
                    <a:pt x="338" y="333"/>
                  </a:lnTo>
                  <a:lnTo>
                    <a:pt x="360" y="321"/>
                  </a:lnTo>
                  <a:lnTo>
                    <a:pt x="360" y="307"/>
                  </a:lnTo>
                  <a:lnTo>
                    <a:pt x="350" y="278"/>
                  </a:lnTo>
                  <a:lnTo>
                    <a:pt x="338" y="278"/>
                  </a:lnTo>
                  <a:lnTo>
                    <a:pt x="314" y="242"/>
                  </a:lnTo>
                  <a:lnTo>
                    <a:pt x="329" y="220"/>
                  </a:lnTo>
                  <a:lnTo>
                    <a:pt x="329" y="203"/>
                  </a:lnTo>
                  <a:lnTo>
                    <a:pt x="305" y="203"/>
                  </a:lnTo>
                  <a:lnTo>
                    <a:pt x="295" y="151"/>
                  </a:lnTo>
                  <a:lnTo>
                    <a:pt x="295" y="141"/>
                  </a:lnTo>
                  <a:lnTo>
                    <a:pt x="305" y="130"/>
                  </a:lnTo>
                  <a:lnTo>
                    <a:pt x="305" y="101"/>
                  </a:lnTo>
                  <a:lnTo>
                    <a:pt x="305" y="86"/>
                  </a:lnTo>
                  <a:lnTo>
                    <a:pt x="219" y="36"/>
                  </a:lnTo>
                  <a:lnTo>
                    <a:pt x="198" y="50"/>
                  </a:lnTo>
                  <a:lnTo>
                    <a:pt x="173" y="65"/>
                  </a:lnTo>
                  <a:lnTo>
                    <a:pt x="173" y="76"/>
                  </a:lnTo>
                  <a:lnTo>
                    <a:pt x="131" y="86"/>
                  </a:lnTo>
                  <a:lnTo>
                    <a:pt x="87" y="65"/>
                  </a:lnTo>
                  <a:lnTo>
                    <a:pt x="87" y="36"/>
                  </a:lnTo>
                  <a:lnTo>
                    <a:pt x="67" y="21"/>
                  </a:lnTo>
                  <a:lnTo>
                    <a:pt x="67" y="10"/>
                  </a:lnTo>
                  <a:lnTo>
                    <a:pt x="42" y="21"/>
                  </a:lnTo>
                  <a:lnTo>
                    <a:pt x="30" y="21"/>
                  </a:lnTo>
                  <a:lnTo>
                    <a:pt x="20" y="2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20" y="65"/>
                  </a:lnTo>
                  <a:lnTo>
                    <a:pt x="42" y="112"/>
                  </a:lnTo>
                  <a:lnTo>
                    <a:pt x="30" y="141"/>
                  </a:lnTo>
                  <a:lnTo>
                    <a:pt x="42" y="166"/>
                  </a:lnTo>
                  <a:lnTo>
                    <a:pt x="76" y="177"/>
                  </a:lnTo>
                  <a:lnTo>
                    <a:pt x="76" y="220"/>
                  </a:lnTo>
                  <a:lnTo>
                    <a:pt x="97" y="242"/>
                  </a:lnTo>
                  <a:lnTo>
                    <a:pt x="106" y="232"/>
                  </a:lnTo>
                  <a:lnTo>
                    <a:pt x="131" y="242"/>
                  </a:lnTo>
                  <a:lnTo>
                    <a:pt x="152" y="293"/>
                  </a:lnTo>
                  <a:lnTo>
                    <a:pt x="198" y="333"/>
                  </a:lnTo>
                  <a:lnTo>
                    <a:pt x="219" y="333"/>
                  </a:lnTo>
                  <a:lnTo>
                    <a:pt x="250" y="321"/>
                  </a:lnTo>
                  <a:lnTo>
                    <a:pt x="262" y="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5" name="Freeform 139"/>
            <p:cNvSpPr>
              <a:spLocks/>
            </p:cNvSpPr>
            <p:nvPr/>
          </p:nvSpPr>
          <p:spPr bwMode="auto">
            <a:xfrm>
              <a:off x="5575800" y="3018312"/>
              <a:ext cx="361914" cy="420919"/>
            </a:xfrm>
            <a:custGeom>
              <a:avLst/>
              <a:gdLst/>
              <a:ahLst/>
              <a:cxnLst>
                <a:cxn ang="0">
                  <a:pos x="155" y="310"/>
                </a:cxn>
                <a:cxn ang="0">
                  <a:pos x="144" y="321"/>
                </a:cxn>
                <a:cxn ang="0">
                  <a:pos x="134" y="321"/>
                </a:cxn>
                <a:cxn ang="0">
                  <a:pos x="113" y="280"/>
                </a:cxn>
                <a:cxn ang="0">
                  <a:pos x="76" y="280"/>
                </a:cxn>
                <a:cxn ang="0">
                  <a:pos x="67" y="280"/>
                </a:cxn>
                <a:cxn ang="0">
                  <a:pos x="23" y="280"/>
                </a:cxn>
                <a:cxn ang="0">
                  <a:pos x="23" y="256"/>
                </a:cxn>
                <a:cxn ang="0">
                  <a:pos x="45" y="244"/>
                </a:cxn>
                <a:cxn ang="0">
                  <a:pos x="45" y="230"/>
                </a:cxn>
                <a:cxn ang="0">
                  <a:pos x="36" y="201"/>
                </a:cxn>
                <a:cxn ang="0">
                  <a:pos x="23" y="201"/>
                </a:cxn>
                <a:cxn ang="0">
                  <a:pos x="0" y="165"/>
                </a:cxn>
                <a:cxn ang="0">
                  <a:pos x="23" y="180"/>
                </a:cxn>
                <a:cxn ang="0">
                  <a:pos x="100" y="165"/>
                </a:cxn>
                <a:cxn ang="0">
                  <a:pos x="100" y="144"/>
                </a:cxn>
                <a:cxn ang="0">
                  <a:pos x="144" y="126"/>
                </a:cxn>
                <a:cxn ang="0">
                  <a:pos x="144" y="89"/>
                </a:cxn>
                <a:cxn ang="0">
                  <a:pos x="155" y="76"/>
                </a:cxn>
                <a:cxn ang="0">
                  <a:pos x="144" y="64"/>
                </a:cxn>
                <a:cxn ang="0">
                  <a:pos x="168" y="64"/>
                </a:cxn>
                <a:cxn ang="0">
                  <a:pos x="168" y="53"/>
                </a:cxn>
                <a:cxn ang="0">
                  <a:pos x="168" y="10"/>
                </a:cxn>
                <a:cxn ang="0">
                  <a:pos x="189" y="0"/>
                </a:cxn>
                <a:cxn ang="0">
                  <a:pos x="199" y="0"/>
                </a:cxn>
                <a:cxn ang="0">
                  <a:pos x="211" y="0"/>
                </a:cxn>
                <a:cxn ang="0">
                  <a:pos x="232" y="0"/>
                </a:cxn>
                <a:cxn ang="0">
                  <a:pos x="244" y="24"/>
                </a:cxn>
                <a:cxn ang="0">
                  <a:pos x="276" y="36"/>
                </a:cxn>
                <a:cxn ang="0">
                  <a:pos x="266" y="53"/>
                </a:cxn>
                <a:cxn ang="0">
                  <a:pos x="244" y="53"/>
                </a:cxn>
                <a:cxn ang="0">
                  <a:pos x="211" y="53"/>
                </a:cxn>
                <a:cxn ang="0">
                  <a:pos x="223" y="64"/>
                </a:cxn>
                <a:cxn ang="0">
                  <a:pos x="223" y="89"/>
                </a:cxn>
                <a:cxn ang="0">
                  <a:pos x="244" y="115"/>
                </a:cxn>
                <a:cxn ang="0">
                  <a:pos x="232" y="115"/>
                </a:cxn>
                <a:cxn ang="0">
                  <a:pos x="244" y="144"/>
                </a:cxn>
                <a:cxn ang="0">
                  <a:pos x="199" y="216"/>
                </a:cxn>
                <a:cxn ang="0">
                  <a:pos x="189" y="216"/>
                </a:cxn>
                <a:cxn ang="0">
                  <a:pos x="177" y="216"/>
                </a:cxn>
                <a:cxn ang="0">
                  <a:pos x="168" y="230"/>
                </a:cxn>
                <a:cxn ang="0">
                  <a:pos x="168" y="244"/>
                </a:cxn>
                <a:cxn ang="0">
                  <a:pos x="177" y="256"/>
                </a:cxn>
                <a:cxn ang="0">
                  <a:pos x="177" y="266"/>
                </a:cxn>
                <a:cxn ang="0">
                  <a:pos x="189" y="266"/>
                </a:cxn>
                <a:cxn ang="0">
                  <a:pos x="189" y="292"/>
                </a:cxn>
                <a:cxn ang="0">
                  <a:pos x="189" y="310"/>
                </a:cxn>
                <a:cxn ang="0">
                  <a:pos x="155" y="310"/>
                </a:cxn>
              </a:cxnLst>
              <a:rect l="0" t="0" r="r" b="b"/>
              <a:pathLst>
                <a:path w="276" h="321">
                  <a:moveTo>
                    <a:pt x="155" y="310"/>
                  </a:moveTo>
                  <a:lnTo>
                    <a:pt x="144" y="321"/>
                  </a:lnTo>
                  <a:lnTo>
                    <a:pt x="134" y="321"/>
                  </a:lnTo>
                  <a:lnTo>
                    <a:pt x="113" y="280"/>
                  </a:lnTo>
                  <a:lnTo>
                    <a:pt x="76" y="280"/>
                  </a:lnTo>
                  <a:lnTo>
                    <a:pt x="67" y="280"/>
                  </a:lnTo>
                  <a:lnTo>
                    <a:pt x="23" y="280"/>
                  </a:lnTo>
                  <a:lnTo>
                    <a:pt x="23" y="256"/>
                  </a:lnTo>
                  <a:lnTo>
                    <a:pt x="45" y="244"/>
                  </a:lnTo>
                  <a:lnTo>
                    <a:pt x="45" y="230"/>
                  </a:lnTo>
                  <a:lnTo>
                    <a:pt x="36" y="201"/>
                  </a:lnTo>
                  <a:lnTo>
                    <a:pt x="23" y="201"/>
                  </a:lnTo>
                  <a:lnTo>
                    <a:pt x="0" y="165"/>
                  </a:lnTo>
                  <a:lnTo>
                    <a:pt x="23" y="180"/>
                  </a:lnTo>
                  <a:lnTo>
                    <a:pt x="100" y="165"/>
                  </a:lnTo>
                  <a:lnTo>
                    <a:pt x="100" y="144"/>
                  </a:lnTo>
                  <a:lnTo>
                    <a:pt x="144" y="126"/>
                  </a:lnTo>
                  <a:lnTo>
                    <a:pt x="144" y="89"/>
                  </a:lnTo>
                  <a:lnTo>
                    <a:pt x="155" y="76"/>
                  </a:lnTo>
                  <a:lnTo>
                    <a:pt x="144" y="64"/>
                  </a:lnTo>
                  <a:lnTo>
                    <a:pt x="168" y="64"/>
                  </a:lnTo>
                  <a:lnTo>
                    <a:pt x="168" y="53"/>
                  </a:lnTo>
                  <a:lnTo>
                    <a:pt x="168" y="10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1" y="0"/>
                  </a:lnTo>
                  <a:lnTo>
                    <a:pt x="232" y="0"/>
                  </a:lnTo>
                  <a:lnTo>
                    <a:pt x="244" y="24"/>
                  </a:lnTo>
                  <a:lnTo>
                    <a:pt x="276" y="36"/>
                  </a:lnTo>
                  <a:lnTo>
                    <a:pt x="266" y="53"/>
                  </a:lnTo>
                  <a:lnTo>
                    <a:pt x="244" y="53"/>
                  </a:lnTo>
                  <a:lnTo>
                    <a:pt x="211" y="53"/>
                  </a:lnTo>
                  <a:lnTo>
                    <a:pt x="223" y="64"/>
                  </a:lnTo>
                  <a:lnTo>
                    <a:pt x="223" y="89"/>
                  </a:lnTo>
                  <a:lnTo>
                    <a:pt x="244" y="115"/>
                  </a:lnTo>
                  <a:lnTo>
                    <a:pt x="232" y="115"/>
                  </a:lnTo>
                  <a:lnTo>
                    <a:pt x="244" y="144"/>
                  </a:lnTo>
                  <a:lnTo>
                    <a:pt x="199" y="216"/>
                  </a:lnTo>
                  <a:lnTo>
                    <a:pt x="189" y="216"/>
                  </a:lnTo>
                  <a:lnTo>
                    <a:pt x="177" y="216"/>
                  </a:lnTo>
                  <a:lnTo>
                    <a:pt x="168" y="230"/>
                  </a:lnTo>
                  <a:lnTo>
                    <a:pt x="168" y="244"/>
                  </a:lnTo>
                  <a:lnTo>
                    <a:pt x="177" y="256"/>
                  </a:lnTo>
                  <a:lnTo>
                    <a:pt x="177" y="266"/>
                  </a:lnTo>
                  <a:lnTo>
                    <a:pt x="189" y="266"/>
                  </a:lnTo>
                  <a:lnTo>
                    <a:pt x="189" y="292"/>
                  </a:lnTo>
                  <a:lnTo>
                    <a:pt x="189" y="310"/>
                  </a:lnTo>
                  <a:lnTo>
                    <a:pt x="155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6" name="Freeform 140"/>
            <p:cNvSpPr>
              <a:spLocks/>
            </p:cNvSpPr>
            <p:nvPr/>
          </p:nvSpPr>
          <p:spPr bwMode="auto">
            <a:xfrm>
              <a:off x="5575800" y="3018312"/>
              <a:ext cx="361914" cy="420919"/>
            </a:xfrm>
            <a:custGeom>
              <a:avLst/>
              <a:gdLst/>
              <a:ahLst/>
              <a:cxnLst>
                <a:cxn ang="0">
                  <a:pos x="155" y="310"/>
                </a:cxn>
                <a:cxn ang="0">
                  <a:pos x="144" y="321"/>
                </a:cxn>
                <a:cxn ang="0">
                  <a:pos x="134" y="321"/>
                </a:cxn>
                <a:cxn ang="0">
                  <a:pos x="113" y="280"/>
                </a:cxn>
                <a:cxn ang="0">
                  <a:pos x="76" y="280"/>
                </a:cxn>
                <a:cxn ang="0">
                  <a:pos x="67" y="280"/>
                </a:cxn>
                <a:cxn ang="0">
                  <a:pos x="23" y="280"/>
                </a:cxn>
                <a:cxn ang="0">
                  <a:pos x="23" y="256"/>
                </a:cxn>
                <a:cxn ang="0">
                  <a:pos x="45" y="244"/>
                </a:cxn>
                <a:cxn ang="0">
                  <a:pos x="45" y="230"/>
                </a:cxn>
                <a:cxn ang="0">
                  <a:pos x="36" y="201"/>
                </a:cxn>
                <a:cxn ang="0">
                  <a:pos x="23" y="201"/>
                </a:cxn>
                <a:cxn ang="0">
                  <a:pos x="0" y="165"/>
                </a:cxn>
                <a:cxn ang="0">
                  <a:pos x="23" y="180"/>
                </a:cxn>
                <a:cxn ang="0">
                  <a:pos x="100" y="165"/>
                </a:cxn>
                <a:cxn ang="0">
                  <a:pos x="100" y="144"/>
                </a:cxn>
                <a:cxn ang="0">
                  <a:pos x="144" y="126"/>
                </a:cxn>
                <a:cxn ang="0">
                  <a:pos x="144" y="89"/>
                </a:cxn>
                <a:cxn ang="0">
                  <a:pos x="155" y="76"/>
                </a:cxn>
                <a:cxn ang="0">
                  <a:pos x="144" y="64"/>
                </a:cxn>
                <a:cxn ang="0">
                  <a:pos x="168" y="64"/>
                </a:cxn>
                <a:cxn ang="0">
                  <a:pos x="168" y="53"/>
                </a:cxn>
                <a:cxn ang="0">
                  <a:pos x="168" y="10"/>
                </a:cxn>
                <a:cxn ang="0">
                  <a:pos x="189" y="0"/>
                </a:cxn>
                <a:cxn ang="0">
                  <a:pos x="199" y="0"/>
                </a:cxn>
                <a:cxn ang="0">
                  <a:pos x="211" y="0"/>
                </a:cxn>
                <a:cxn ang="0">
                  <a:pos x="232" y="0"/>
                </a:cxn>
                <a:cxn ang="0">
                  <a:pos x="244" y="24"/>
                </a:cxn>
                <a:cxn ang="0">
                  <a:pos x="276" y="36"/>
                </a:cxn>
                <a:cxn ang="0">
                  <a:pos x="266" y="53"/>
                </a:cxn>
                <a:cxn ang="0">
                  <a:pos x="244" y="53"/>
                </a:cxn>
                <a:cxn ang="0">
                  <a:pos x="211" y="53"/>
                </a:cxn>
                <a:cxn ang="0">
                  <a:pos x="223" y="64"/>
                </a:cxn>
                <a:cxn ang="0">
                  <a:pos x="223" y="89"/>
                </a:cxn>
                <a:cxn ang="0">
                  <a:pos x="244" y="115"/>
                </a:cxn>
                <a:cxn ang="0">
                  <a:pos x="232" y="115"/>
                </a:cxn>
                <a:cxn ang="0">
                  <a:pos x="244" y="144"/>
                </a:cxn>
                <a:cxn ang="0">
                  <a:pos x="199" y="216"/>
                </a:cxn>
                <a:cxn ang="0">
                  <a:pos x="189" y="216"/>
                </a:cxn>
                <a:cxn ang="0">
                  <a:pos x="177" y="216"/>
                </a:cxn>
                <a:cxn ang="0">
                  <a:pos x="168" y="230"/>
                </a:cxn>
                <a:cxn ang="0">
                  <a:pos x="168" y="244"/>
                </a:cxn>
                <a:cxn ang="0">
                  <a:pos x="177" y="256"/>
                </a:cxn>
                <a:cxn ang="0">
                  <a:pos x="177" y="266"/>
                </a:cxn>
                <a:cxn ang="0">
                  <a:pos x="189" y="266"/>
                </a:cxn>
                <a:cxn ang="0">
                  <a:pos x="189" y="292"/>
                </a:cxn>
                <a:cxn ang="0">
                  <a:pos x="189" y="310"/>
                </a:cxn>
                <a:cxn ang="0">
                  <a:pos x="155" y="310"/>
                </a:cxn>
              </a:cxnLst>
              <a:rect l="0" t="0" r="r" b="b"/>
              <a:pathLst>
                <a:path w="276" h="321">
                  <a:moveTo>
                    <a:pt x="155" y="310"/>
                  </a:moveTo>
                  <a:lnTo>
                    <a:pt x="144" y="321"/>
                  </a:lnTo>
                  <a:lnTo>
                    <a:pt x="134" y="321"/>
                  </a:lnTo>
                  <a:lnTo>
                    <a:pt x="113" y="280"/>
                  </a:lnTo>
                  <a:lnTo>
                    <a:pt x="76" y="280"/>
                  </a:lnTo>
                  <a:lnTo>
                    <a:pt x="67" y="280"/>
                  </a:lnTo>
                  <a:lnTo>
                    <a:pt x="23" y="280"/>
                  </a:lnTo>
                  <a:lnTo>
                    <a:pt x="23" y="256"/>
                  </a:lnTo>
                  <a:lnTo>
                    <a:pt x="45" y="244"/>
                  </a:lnTo>
                  <a:lnTo>
                    <a:pt x="45" y="230"/>
                  </a:lnTo>
                  <a:lnTo>
                    <a:pt x="36" y="201"/>
                  </a:lnTo>
                  <a:lnTo>
                    <a:pt x="23" y="201"/>
                  </a:lnTo>
                  <a:lnTo>
                    <a:pt x="0" y="165"/>
                  </a:lnTo>
                  <a:lnTo>
                    <a:pt x="23" y="180"/>
                  </a:lnTo>
                  <a:lnTo>
                    <a:pt x="100" y="165"/>
                  </a:lnTo>
                  <a:lnTo>
                    <a:pt x="100" y="144"/>
                  </a:lnTo>
                  <a:lnTo>
                    <a:pt x="144" y="126"/>
                  </a:lnTo>
                  <a:lnTo>
                    <a:pt x="144" y="89"/>
                  </a:lnTo>
                  <a:lnTo>
                    <a:pt x="155" y="76"/>
                  </a:lnTo>
                  <a:lnTo>
                    <a:pt x="144" y="64"/>
                  </a:lnTo>
                  <a:lnTo>
                    <a:pt x="168" y="64"/>
                  </a:lnTo>
                  <a:lnTo>
                    <a:pt x="168" y="53"/>
                  </a:lnTo>
                  <a:lnTo>
                    <a:pt x="168" y="10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11" y="0"/>
                  </a:lnTo>
                  <a:lnTo>
                    <a:pt x="232" y="0"/>
                  </a:lnTo>
                  <a:lnTo>
                    <a:pt x="244" y="24"/>
                  </a:lnTo>
                  <a:lnTo>
                    <a:pt x="276" y="36"/>
                  </a:lnTo>
                  <a:lnTo>
                    <a:pt x="266" y="53"/>
                  </a:lnTo>
                  <a:lnTo>
                    <a:pt x="244" y="53"/>
                  </a:lnTo>
                  <a:lnTo>
                    <a:pt x="211" y="53"/>
                  </a:lnTo>
                  <a:lnTo>
                    <a:pt x="223" y="64"/>
                  </a:lnTo>
                  <a:lnTo>
                    <a:pt x="223" y="89"/>
                  </a:lnTo>
                  <a:lnTo>
                    <a:pt x="244" y="115"/>
                  </a:lnTo>
                  <a:lnTo>
                    <a:pt x="232" y="115"/>
                  </a:lnTo>
                  <a:lnTo>
                    <a:pt x="244" y="144"/>
                  </a:lnTo>
                  <a:lnTo>
                    <a:pt x="199" y="216"/>
                  </a:lnTo>
                  <a:lnTo>
                    <a:pt x="189" y="216"/>
                  </a:lnTo>
                  <a:lnTo>
                    <a:pt x="177" y="216"/>
                  </a:lnTo>
                  <a:lnTo>
                    <a:pt x="168" y="230"/>
                  </a:lnTo>
                  <a:lnTo>
                    <a:pt x="168" y="244"/>
                  </a:lnTo>
                  <a:lnTo>
                    <a:pt x="177" y="256"/>
                  </a:lnTo>
                  <a:lnTo>
                    <a:pt x="177" y="266"/>
                  </a:lnTo>
                  <a:lnTo>
                    <a:pt x="189" y="266"/>
                  </a:lnTo>
                  <a:lnTo>
                    <a:pt x="189" y="292"/>
                  </a:lnTo>
                  <a:lnTo>
                    <a:pt x="189" y="310"/>
                  </a:lnTo>
                  <a:lnTo>
                    <a:pt x="155" y="31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7" name="Freeform 141"/>
            <p:cNvSpPr>
              <a:spLocks/>
            </p:cNvSpPr>
            <p:nvPr/>
          </p:nvSpPr>
          <p:spPr bwMode="auto">
            <a:xfrm>
              <a:off x="5552198" y="2965862"/>
              <a:ext cx="300284" cy="289791"/>
            </a:xfrm>
            <a:custGeom>
              <a:avLst/>
              <a:gdLst/>
              <a:ahLst/>
              <a:cxnLst>
                <a:cxn ang="0">
                  <a:pos x="85" y="28"/>
                </a:cxn>
                <a:cxn ang="0">
                  <a:pos x="76" y="28"/>
                </a:cxn>
                <a:cxn ang="0">
                  <a:pos x="64" y="28"/>
                </a:cxn>
                <a:cxn ang="0">
                  <a:pos x="64" y="50"/>
                </a:cxn>
                <a:cxn ang="0">
                  <a:pos x="42" y="65"/>
                </a:cxn>
                <a:cxn ang="0">
                  <a:pos x="34" y="76"/>
                </a:cxn>
                <a:cxn ang="0">
                  <a:pos x="9" y="65"/>
                </a:cxn>
                <a:cxn ang="0">
                  <a:pos x="9" y="93"/>
                </a:cxn>
                <a:cxn ang="0">
                  <a:pos x="0" y="105"/>
                </a:cxn>
                <a:cxn ang="0">
                  <a:pos x="0" y="116"/>
                </a:cxn>
                <a:cxn ang="0">
                  <a:pos x="9" y="167"/>
                </a:cxn>
                <a:cxn ang="0">
                  <a:pos x="34" y="167"/>
                </a:cxn>
                <a:cxn ang="0">
                  <a:pos x="34" y="184"/>
                </a:cxn>
                <a:cxn ang="0">
                  <a:pos x="18" y="206"/>
                </a:cxn>
                <a:cxn ang="0">
                  <a:pos x="42" y="221"/>
                </a:cxn>
                <a:cxn ang="0">
                  <a:pos x="119" y="206"/>
                </a:cxn>
                <a:cxn ang="0">
                  <a:pos x="119" y="184"/>
                </a:cxn>
                <a:cxn ang="0">
                  <a:pos x="162" y="167"/>
                </a:cxn>
                <a:cxn ang="0">
                  <a:pos x="162" y="131"/>
                </a:cxn>
                <a:cxn ang="0">
                  <a:pos x="174" y="116"/>
                </a:cxn>
                <a:cxn ang="0">
                  <a:pos x="162" y="105"/>
                </a:cxn>
                <a:cxn ang="0">
                  <a:pos x="186" y="105"/>
                </a:cxn>
                <a:cxn ang="0">
                  <a:pos x="186" y="93"/>
                </a:cxn>
                <a:cxn ang="0">
                  <a:pos x="186" y="50"/>
                </a:cxn>
                <a:cxn ang="0">
                  <a:pos x="208" y="40"/>
                </a:cxn>
                <a:cxn ang="0">
                  <a:pos x="217" y="40"/>
                </a:cxn>
                <a:cxn ang="0">
                  <a:pos x="229" y="40"/>
                </a:cxn>
                <a:cxn ang="0">
                  <a:pos x="229" y="28"/>
                </a:cxn>
                <a:cxn ang="0">
                  <a:pos x="208" y="28"/>
                </a:cxn>
                <a:cxn ang="0">
                  <a:pos x="186" y="40"/>
                </a:cxn>
                <a:cxn ang="0">
                  <a:pos x="174" y="14"/>
                </a:cxn>
                <a:cxn ang="0">
                  <a:pos x="162" y="0"/>
                </a:cxn>
                <a:cxn ang="0">
                  <a:pos x="153" y="28"/>
                </a:cxn>
                <a:cxn ang="0">
                  <a:pos x="140" y="28"/>
                </a:cxn>
                <a:cxn ang="0">
                  <a:pos x="119" y="40"/>
                </a:cxn>
                <a:cxn ang="0">
                  <a:pos x="109" y="40"/>
                </a:cxn>
                <a:cxn ang="0">
                  <a:pos x="85" y="28"/>
                </a:cxn>
              </a:cxnLst>
              <a:rect l="0" t="0" r="r" b="b"/>
              <a:pathLst>
                <a:path w="229" h="221">
                  <a:moveTo>
                    <a:pt x="85" y="28"/>
                  </a:moveTo>
                  <a:lnTo>
                    <a:pt x="76" y="28"/>
                  </a:lnTo>
                  <a:lnTo>
                    <a:pt x="64" y="28"/>
                  </a:lnTo>
                  <a:lnTo>
                    <a:pt x="64" y="50"/>
                  </a:lnTo>
                  <a:lnTo>
                    <a:pt x="42" y="65"/>
                  </a:lnTo>
                  <a:lnTo>
                    <a:pt x="34" y="76"/>
                  </a:lnTo>
                  <a:lnTo>
                    <a:pt x="9" y="65"/>
                  </a:lnTo>
                  <a:lnTo>
                    <a:pt x="9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9" y="167"/>
                  </a:lnTo>
                  <a:lnTo>
                    <a:pt x="34" y="167"/>
                  </a:lnTo>
                  <a:lnTo>
                    <a:pt x="34" y="184"/>
                  </a:lnTo>
                  <a:lnTo>
                    <a:pt x="18" y="206"/>
                  </a:lnTo>
                  <a:lnTo>
                    <a:pt x="42" y="221"/>
                  </a:lnTo>
                  <a:lnTo>
                    <a:pt x="119" y="206"/>
                  </a:lnTo>
                  <a:lnTo>
                    <a:pt x="119" y="184"/>
                  </a:lnTo>
                  <a:lnTo>
                    <a:pt x="162" y="167"/>
                  </a:lnTo>
                  <a:lnTo>
                    <a:pt x="162" y="131"/>
                  </a:lnTo>
                  <a:lnTo>
                    <a:pt x="174" y="116"/>
                  </a:lnTo>
                  <a:lnTo>
                    <a:pt x="162" y="105"/>
                  </a:lnTo>
                  <a:lnTo>
                    <a:pt x="186" y="105"/>
                  </a:lnTo>
                  <a:lnTo>
                    <a:pt x="186" y="93"/>
                  </a:lnTo>
                  <a:lnTo>
                    <a:pt x="186" y="50"/>
                  </a:lnTo>
                  <a:lnTo>
                    <a:pt x="208" y="40"/>
                  </a:lnTo>
                  <a:lnTo>
                    <a:pt x="217" y="40"/>
                  </a:lnTo>
                  <a:lnTo>
                    <a:pt x="229" y="40"/>
                  </a:lnTo>
                  <a:lnTo>
                    <a:pt x="229" y="28"/>
                  </a:lnTo>
                  <a:lnTo>
                    <a:pt x="208" y="28"/>
                  </a:lnTo>
                  <a:lnTo>
                    <a:pt x="186" y="40"/>
                  </a:lnTo>
                  <a:lnTo>
                    <a:pt x="174" y="14"/>
                  </a:lnTo>
                  <a:lnTo>
                    <a:pt x="162" y="0"/>
                  </a:lnTo>
                  <a:lnTo>
                    <a:pt x="153" y="28"/>
                  </a:lnTo>
                  <a:lnTo>
                    <a:pt x="140" y="28"/>
                  </a:lnTo>
                  <a:lnTo>
                    <a:pt x="119" y="40"/>
                  </a:lnTo>
                  <a:lnTo>
                    <a:pt x="109" y="40"/>
                  </a:lnTo>
                  <a:lnTo>
                    <a:pt x="85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8" name="Freeform 142"/>
            <p:cNvSpPr>
              <a:spLocks/>
            </p:cNvSpPr>
            <p:nvPr/>
          </p:nvSpPr>
          <p:spPr bwMode="auto">
            <a:xfrm>
              <a:off x="5552198" y="2965862"/>
              <a:ext cx="300284" cy="289791"/>
            </a:xfrm>
            <a:custGeom>
              <a:avLst/>
              <a:gdLst/>
              <a:ahLst/>
              <a:cxnLst>
                <a:cxn ang="0">
                  <a:pos x="85" y="28"/>
                </a:cxn>
                <a:cxn ang="0">
                  <a:pos x="76" y="28"/>
                </a:cxn>
                <a:cxn ang="0">
                  <a:pos x="64" y="28"/>
                </a:cxn>
                <a:cxn ang="0">
                  <a:pos x="64" y="50"/>
                </a:cxn>
                <a:cxn ang="0">
                  <a:pos x="42" y="65"/>
                </a:cxn>
                <a:cxn ang="0">
                  <a:pos x="34" y="76"/>
                </a:cxn>
                <a:cxn ang="0">
                  <a:pos x="9" y="65"/>
                </a:cxn>
                <a:cxn ang="0">
                  <a:pos x="9" y="93"/>
                </a:cxn>
                <a:cxn ang="0">
                  <a:pos x="0" y="105"/>
                </a:cxn>
                <a:cxn ang="0">
                  <a:pos x="0" y="116"/>
                </a:cxn>
                <a:cxn ang="0">
                  <a:pos x="9" y="167"/>
                </a:cxn>
                <a:cxn ang="0">
                  <a:pos x="34" y="167"/>
                </a:cxn>
                <a:cxn ang="0">
                  <a:pos x="34" y="184"/>
                </a:cxn>
                <a:cxn ang="0">
                  <a:pos x="18" y="206"/>
                </a:cxn>
                <a:cxn ang="0">
                  <a:pos x="42" y="221"/>
                </a:cxn>
                <a:cxn ang="0">
                  <a:pos x="119" y="206"/>
                </a:cxn>
                <a:cxn ang="0">
                  <a:pos x="119" y="184"/>
                </a:cxn>
                <a:cxn ang="0">
                  <a:pos x="162" y="167"/>
                </a:cxn>
                <a:cxn ang="0">
                  <a:pos x="162" y="131"/>
                </a:cxn>
                <a:cxn ang="0">
                  <a:pos x="174" y="116"/>
                </a:cxn>
                <a:cxn ang="0">
                  <a:pos x="162" y="105"/>
                </a:cxn>
                <a:cxn ang="0">
                  <a:pos x="186" y="105"/>
                </a:cxn>
                <a:cxn ang="0">
                  <a:pos x="186" y="93"/>
                </a:cxn>
                <a:cxn ang="0">
                  <a:pos x="186" y="50"/>
                </a:cxn>
                <a:cxn ang="0">
                  <a:pos x="208" y="40"/>
                </a:cxn>
                <a:cxn ang="0">
                  <a:pos x="217" y="40"/>
                </a:cxn>
                <a:cxn ang="0">
                  <a:pos x="229" y="40"/>
                </a:cxn>
                <a:cxn ang="0">
                  <a:pos x="229" y="28"/>
                </a:cxn>
                <a:cxn ang="0">
                  <a:pos x="208" y="28"/>
                </a:cxn>
                <a:cxn ang="0">
                  <a:pos x="186" y="40"/>
                </a:cxn>
                <a:cxn ang="0">
                  <a:pos x="174" y="14"/>
                </a:cxn>
                <a:cxn ang="0">
                  <a:pos x="162" y="0"/>
                </a:cxn>
                <a:cxn ang="0">
                  <a:pos x="153" y="28"/>
                </a:cxn>
                <a:cxn ang="0">
                  <a:pos x="140" y="28"/>
                </a:cxn>
                <a:cxn ang="0">
                  <a:pos x="119" y="40"/>
                </a:cxn>
                <a:cxn ang="0">
                  <a:pos x="109" y="40"/>
                </a:cxn>
                <a:cxn ang="0">
                  <a:pos x="85" y="28"/>
                </a:cxn>
              </a:cxnLst>
              <a:rect l="0" t="0" r="r" b="b"/>
              <a:pathLst>
                <a:path w="229" h="221">
                  <a:moveTo>
                    <a:pt x="85" y="28"/>
                  </a:moveTo>
                  <a:lnTo>
                    <a:pt x="76" y="28"/>
                  </a:lnTo>
                  <a:lnTo>
                    <a:pt x="64" y="28"/>
                  </a:lnTo>
                  <a:lnTo>
                    <a:pt x="64" y="50"/>
                  </a:lnTo>
                  <a:lnTo>
                    <a:pt x="42" y="65"/>
                  </a:lnTo>
                  <a:lnTo>
                    <a:pt x="34" y="76"/>
                  </a:lnTo>
                  <a:lnTo>
                    <a:pt x="9" y="65"/>
                  </a:lnTo>
                  <a:lnTo>
                    <a:pt x="9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9" y="167"/>
                  </a:lnTo>
                  <a:lnTo>
                    <a:pt x="34" y="167"/>
                  </a:lnTo>
                  <a:lnTo>
                    <a:pt x="34" y="184"/>
                  </a:lnTo>
                  <a:lnTo>
                    <a:pt x="18" y="206"/>
                  </a:lnTo>
                  <a:lnTo>
                    <a:pt x="42" y="221"/>
                  </a:lnTo>
                  <a:lnTo>
                    <a:pt x="119" y="206"/>
                  </a:lnTo>
                  <a:lnTo>
                    <a:pt x="119" y="184"/>
                  </a:lnTo>
                  <a:lnTo>
                    <a:pt x="162" y="167"/>
                  </a:lnTo>
                  <a:lnTo>
                    <a:pt x="162" y="131"/>
                  </a:lnTo>
                  <a:lnTo>
                    <a:pt x="174" y="116"/>
                  </a:lnTo>
                  <a:lnTo>
                    <a:pt x="162" y="105"/>
                  </a:lnTo>
                  <a:lnTo>
                    <a:pt x="186" y="105"/>
                  </a:lnTo>
                  <a:lnTo>
                    <a:pt x="186" y="93"/>
                  </a:lnTo>
                  <a:lnTo>
                    <a:pt x="186" y="50"/>
                  </a:lnTo>
                  <a:lnTo>
                    <a:pt x="208" y="40"/>
                  </a:lnTo>
                  <a:lnTo>
                    <a:pt x="217" y="40"/>
                  </a:lnTo>
                  <a:lnTo>
                    <a:pt x="229" y="40"/>
                  </a:lnTo>
                  <a:lnTo>
                    <a:pt x="229" y="28"/>
                  </a:lnTo>
                  <a:lnTo>
                    <a:pt x="208" y="28"/>
                  </a:lnTo>
                  <a:lnTo>
                    <a:pt x="186" y="40"/>
                  </a:lnTo>
                  <a:lnTo>
                    <a:pt x="174" y="14"/>
                  </a:lnTo>
                  <a:lnTo>
                    <a:pt x="162" y="0"/>
                  </a:lnTo>
                  <a:lnTo>
                    <a:pt x="153" y="28"/>
                  </a:lnTo>
                  <a:lnTo>
                    <a:pt x="140" y="28"/>
                  </a:lnTo>
                  <a:lnTo>
                    <a:pt x="119" y="40"/>
                  </a:lnTo>
                  <a:lnTo>
                    <a:pt x="109" y="40"/>
                  </a:lnTo>
                  <a:lnTo>
                    <a:pt x="85" y="2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9" name="Freeform 149"/>
            <p:cNvSpPr>
              <a:spLocks/>
            </p:cNvSpPr>
            <p:nvPr/>
          </p:nvSpPr>
          <p:spPr bwMode="auto">
            <a:xfrm>
              <a:off x="4754938" y="2846536"/>
              <a:ext cx="434033" cy="203247"/>
            </a:xfrm>
            <a:custGeom>
              <a:avLst/>
              <a:gdLst/>
              <a:ahLst/>
              <a:cxnLst>
                <a:cxn ang="0">
                  <a:pos x="285" y="28"/>
                </a:cxn>
                <a:cxn ang="0">
                  <a:pos x="300" y="54"/>
                </a:cxn>
                <a:cxn ang="0">
                  <a:pos x="322" y="54"/>
                </a:cxn>
                <a:cxn ang="0">
                  <a:pos x="310" y="64"/>
                </a:cxn>
                <a:cxn ang="0">
                  <a:pos x="331" y="119"/>
                </a:cxn>
                <a:cxn ang="0">
                  <a:pos x="300" y="119"/>
                </a:cxn>
                <a:cxn ang="0">
                  <a:pos x="285" y="119"/>
                </a:cxn>
                <a:cxn ang="0">
                  <a:pos x="255" y="130"/>
                </a:cxn>
                <a:cxn ang="0">
                  <a:pos x="233" y="130"/>
                </a:cxn>
                <a:cxn ang="0">
                  <a:pos x="221" y="130"/>
                </a:cxn>
                <a:cxn ang="0">
                  <a:pos x="187" y="130"/>
                </a:cxn>
                <a:cxn ang="0">
                  <a:pos x="187" y="140"/>
                </a:cxn>
                <a:cxn ang="0">
                  <a:pos x="178" y="155"/>
                </a:cxn>
                <a:cxn ang="0">
                  <a:pos x="178" y="130"/>
                </a:cxn>
                <a:cxn ang="0">
                  <a:pos x="169" y="140"/>
                </a:cxn>
                <a:cxn ang="0">
                  <a:pos x="153" y="130"/>
                </a:cxn>
                <a:cxn ang="0">
                  <a:pos x="131" y="140"/>
                </a:cxn>
                <a:cxn ang="0">
                  <a:pos x="123" y="155"/>
                </a:cxn>
                <a:cxn ang="0">
                  <a:pos x="101" y="130"/>
                </a:cxn>
                <a:cxn ang="0">
                  <a:pos x="92" y="130"/>
                </a:cxn>
                <a:cxn ang="0">
                  <a:pos x="76" y="140"/>
                </a:cxn>
                <a:cxn ang="0">
                  <a:pos x="67" y="140"/>
                </a:cxn>
                <a:cxn ang="0">
                  <a:pos x="34" y="130"/>
                </a:cxn>
                <a:cxn ang="0">
                  <a:pos x="46" y="130"/>
                </a:cxn>
                <a:cxn ang="0">
                  <a:pos x="24" y="130"/>
                </a:cxn>
                <a:cxn ang="0">
                  <a:pos x="34" y="119"/>
                </a:cxn>
                <a:cxn ang="0">
                  <a:pos x="24" y="119"/>
                </a:cxn>
                <a:cxn ang="0">
                  <a:pos x="24" y="104"/>
                </a:cxn>
                <a:cxn ang="0">
                  <a:pos x="12" y="90"/>
                </a:cxn>
                <a:cxn ang="0">
                  <a:pos x="24" y="90"/>
                </a:cxn>
                <a:cxn ang="0">
                  <a:pos x="12" y="64"/>
                </a:cxn>
                <a:cxn ang="0">
                  <a:pos x="0" y="64"/>
                </a:cxn>
                <a:cxn ang="0">
                  <a:pos x="0" y="54"/>
                </a:cxn>
                <a:cxn ang="0">
                  <a:pos x="12" y="54"/>
                </a:cxn>
                <a:cxn ang="0">
                  <a:pos x="56" y="54"/>
                </a:cxn>
                <a:cxn ang="0">
                  <a:pos x="46" y="40"/>
                </a:cxn>
                <a:cxn ang="0">
                  <a:pos x="56" y="40"/>
                </a:cxn>
                <a:cxn ang="0">
                  <a:pos x="46" y="28"/>
                </a:cxn>
                <a:cxn ang="0">
                  <a:pos x="24" y="28"/>
                </a:cxn>
                <a:cxn ang="0">
                  <a:pos x="0" y="54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14"/>
                </a:cxn>
                <a:cxn ang="0">
                  <a:pos x="34" y="14"/>
                </a:cxn>
                <a:cxn ang="0">
                  <a:pos x="46" y="28"/>
                </a:cxn>
                <a:cxn ang="0">
                  <a:pos x="67" y="28"/>
                </a:cxn>
                <a:cxn ang="0">
                  <a:pos x="92" y="28"/>
                </a:cxn>
                <a:cxn ang="0">
                  <a:pos x="123" y="0"/>
                </a:cxn>
                <a:cxn ang="0">
                  <a:pos x="144" y="0"/>
                </a:cxn>
                <a:cxn ang="0">
                  <a:pos x="187" y="28"/>
                </a:cxn>
                <a:cxn ang="0">
                  <a:pos x="233" y="28"/>
                </a:cxn>
                <a:cxn ang="0">
                  <a:pos x="263" y="14"/>
                </a:cxn>
                <a:cxn ang="0">
                  <a:pos x="285" y="14"/>
                </a:cxn>
                <a:cxn ang="0">
                  <a:pos x="285" y="28"/>
                </a:cxn>
              </a:cxnLst>
              <a:rect l="0" t="0" r="r" b="b"/>
              <a:pathLst>
                <a:path w="331" h="155">
                  <a:moveTo>
                    <a:pt x="285" y="28"/>
                  </a:moveTo>
                  <a:lnTo>
                    <a:pt x="300" y="54"/>
                  </a:lnTo>
                  <a:lnTo>
                    <a:pt x="322" y="54"/>
                  </a:lnTo>
                  <a:lnTo>
                    <a:pt x="310" y="64"/>
                  </a:lnTo>
                  <a:lnTo>
                    <a:pt x="331" y="119"/>
                  </a:lnTo>
                  <a:lnTo>
                    <a:pt x="300" y="119"/>
                  </a:lnTo>
                  <a:lnTo>
                    <a:pt x="285" y="119"/>
                  </a:lnTo>
                  <a:lnTo>
                    <a:pt x="255" y="130"/>
                  </a:lnTo>
                  <a:lnTo>
                    <a:pt x="233" y="130"/>
                  </a:lnTo>
                  <a:lnTo>
                    <a:pt x="221" y="130"/>
                  </a:lnTo>
                  <a:lnTo>
                    <a:pt x="187" y="130"/>
                  </a:lnTo>
                  <a:lnTo>
                    <a:pt x="187" y="140"/>
                  </a:lnTo>
                  <a:lnTo>
                    <a:pt x="178" y="155"/>
                  </a:lnTo>
                  <a:lnTo>
                    <a:pt x="178" y="130"/>
                  </a:lnTo>
                  <a:lnTo>
                    <a:pt x="169" y="140"/>
                  </a:lnTo>
                  <a:lnTo>
                    <a:pt x="153" y="130"/>
                  </a:lnTo>
                  <a:lnTo>
                    <a:pt x="131" y="140"/>
                  </a:lnTo>
                  <a:lnTo>
                    <a:pt x="123" y="155"/>
                  </a:lnTo>
                  <a:lnTo>
                    <a:pt x="101" y="130"/>
                  </a:lnTo>
                  <a:lnTo>
                    <a:pt x="92" y="130"/>
                  </a:lnTo>
                  <a:lnTo>
                    <a:pt x="76" y="140"/>
                  </a:lnTo>
                  <a:lnTo>
                    <a:pt x="67" y="140"/>
                  </a:lnTo>
                  <a:lnTo>
                    <a:pt x="34" y="130"/>
                  </a:lnTo>
                  <a:lnTo>
                    <a:pt x="46" y="130"/>
                  </a:lnTo>
                  <a:lnTo>
                    <a:pt x="24" y="130"/>
                  </a:lnTo>
                  <a:lnTo>
                    <a:pt x="34" y="119"/>
                  </a:lnTo>
                  <a:lnTo>
                    <a:pt x="24" y="119"/>
                  </a:lnTo>
                  <a:lnTo>
                    <a:pt x="24" y="104"/>
                  </a:lnTo>
                  <a:lnTo>
                    <a:pt x="12" y="90"/>
                  </a:lnTo>
                  <a:lnTo>
                    <a:pt x="24" y="90"/>
                  </a:lnTo>
                  <a:lnTo>
                    <a:pt x="12" y="6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2" y="54"/>
                  </a:lnTo>
                  <a:lnTo>
                    <a:pt x="56" y="54"/>
                  </a:lnTo>
                  <a:lnTo>
                    <a:pt x="46" y="40"/>
                  </a:lnTo>
                  <a:lnTo>
                    <a:pt x="56" y="40"/>
                  </a:lnTo>
                  <a:lnTo>
                    <a:pt x="46" y="28"/>
                  </a:lnTo>
                  <a:lnTo>
                    <a:pt x="24" y="28"/>
                  </a:lnTo>
                  <a:lnTo>
                    <a:pt x="0" y="54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14"/>
                  </a:lnTo>
                  <a:lnTo>
                    <a:pt x="34" y="14"/>
                  </a:lnTo>
                  <a:lnTo>
                    <a:pt x="46" y="28"/>
                  </a:lnTo>
                  <a:lnTo>
                    <a:pt x="67" y="28"/>
                  </a:lnTo>
                  <a:lnTo>
                    <a:pt x="92" y="28"/>
                  </a:lnTo>
                  <a:lnTo>
                    <a:pt x="123" y="0"/>
                  </a:lnTo>
                  <a:lnTo>
                    <a:pt x="144" y="0"/>
                  </a:lnTo>
                  <a:lnTo>
                    <a:pt x="187" y="28"/>
                  </a:lnTo>
                  <a:lnTo>
                    <a:pt x="233" y="28"/>
                  </a:lnTo>
                  <a:lnTo>
                    <a:pt x="263" y="14"/>
                  </a:lnTo>
                  <a:lnTo>
                    <a:pt x="285" y="14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0" name="Freeform 150"/>
            <p:cNvSpPr>
              <a:spLocks/>
            </p:cNvSpPr>
            <p:nvPr/>
          </p:nvSpPr>
          <p:spPr bwMode="auto">
            <a:xfrm>
              <a:off x="4754939" y="2846536"/>
              <a:ext cx="434033" cy="203247"/>
            </a:xfrm>
            <a:custGeom>
              <a:avLst/>
              <a:gdLst/>
              <a:ahLst/>
              <a:cxnLst>
                <a:cxn ang="0">
                  <a:pos x="285" y="28"/>
                </a:cxn>
                <a:cxn ang="0">
                  <a:pos x="300" y="54"/>
                </a:cxn>
                <a:cxn ang="0">
                  <a:pos x="322" y="54"/>
                </a:cxn>
                <a:cxn ang="0">
                  <a:pos x="310" y="64"/>
                </a:cxn>
                <a:cxn ang="0">
                  <a:pos x="331" y="119"/>
                </a:cxn>
                <a:cxn ang="0">
                  <a:pos x="300" y="119"/>
                </a:cxn>
                <a:cxn ang="0">
                  <a:pos x="285" y="119"/>
                </a:cxn>
                <a:cxn ang="0">
                  <a:pos x="255" y="130"/>
                </a:cxn>
                <a:cxn ang="0">
                  <a:pos x="233" y="130"/>
                </a:cxn>
                <a:cxn ang="0">
                  <a:pos x="221" y="130"/>
                </a:cxn>
                <a:cxn ang="0">
                  <a:pos x="187" y="130"/>
                </a:cxn>
                <a:cxn ang="0">
                  <a:pos x="187" y="140"/>
                </a:cxn>
                <a:cxn ang="0">
                  <a:pos x="178" y="155"/>
                </a:cxn>
                <a:cxn ang="0">
                  <a:pos x="178" y="130"/>
                </a:cxn>
                <a:cxn ang="0">
                  <a:pos x="169" y="140"/>
                </a:cxn>
                <a:cxn ang="0">
                  <a:pos x="153" y="130"/>
                </a:cxn>
                <a:cxn ang="0">
                  <a:pos x="131" y="140"/>
                </a:cxn>
                <a:cxn ang="0">
                  <a:pos x="123" y="155"/>
                </a:cxn>
                <a:cxn ang="0">
                  <a:pos x="101" y="130"/>
                </a:cxn>
                <a:cxn ang="0">
                  <a:pos x="92" y="130"/>
                </a:cxn>
                <a:cxn ang="0">
                  <a:pos x="76" y="140"/>
                </a:cxn>
                <a:cxn ang="0">
                  <a:pos x="67" y="140"/>
                </a:cxn>
                <a:cxn ang="0">
                  <a:pos x="34" y="130"/>
                </a:cxn>
                <a:cxn ang="0">
                  <a:pos x="46" y="130"/>
                </a:cxn>
                <a:cxn ang="0">
                  <a:pos x="24" y="130"/>
                </a:cxn>
                <a:cxn ang="0">
                  <a:pos x="34" y="119"/>
                </a:cxn>
                <a:cxn ang="0">
                  <a:pos x="24" y="119"/>
                </a:cxn>
                <a:cxn ang="0">
                  <a:pos x="24" y="104"/>
                </a:cxn>
                <a:cxn ang="0">
                  <a:pos x="12" y="90"/>
                </a:cxn>
                <a:cxn ang="0">
                  <a:pos x="24" y="90"/>
                </a:cxn>
                <a:cxn ang="0">
                  <a:pos x="12" y="64"/>
                </a:cxn>
                <a:cxn ang="0">
                  <a:pos x="0" y="64"/>
                </a:cxn>
                <a:cxn ang="0">
                  <a:pos x="0" y="54"/>
                </a:cxn>
                <a:cxn ang="0">
                  <a:pos x="12" y="54"/>
                </a:cxn>
                <a:cxn ang="0">
                  <a:pos x="56" y="54"/>
                </a:cxn>
                <a:cxn ang="0">
                  <a:pos x="46" y="40"/>
                </a:cxn>
                <a:cxn ang="0">
                  <a:pos x="56" y="40"/>
                </a:cxn>
                <a:cxn ang="0">
                  <a:pos x="46" y="28"/>
                </a:cxn>
                <a:cxn ang="0">
                  <a:pos x="24" y="28"/>
                </a:cxn>
                <a:cxn ang="0">
                  <a:pos x="0" y="54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14"/>
                </a:cxn>
                <a:cxn ang="0">
                  <a:pos x="34" y="14"/>
                </a:cxn>
                <a:cxn ang="0">
                  <a:pos x="46" y="28"/>
                </a:cxn>
                <a:cxn ang="0">
                  <a:pos x="67" y="28"/>
                </a:cxn>
                <a:cxn ang="0">
                  <a:pos x="92" y="28"/>
                </a:cxn>
                <a:cxn ang="0">
                  <a:pos x="123" y="0"/>
                </a:cxn>
                <a:cxn ang="0">
                  <a:pos x="144" y="0"/>
                </a:cxn>
                <a:cxn ang="0">
                  <a:pos x="187" y="28"/>
                </a:cxn>
                <a:cxn ang="0">
                  <a:pos x="233" y="28"/>
                </a:cxn>
                <a:cxn ang="0">
                  <a:pos x="263" y="14"/>
                </a:cxn>
                <a:cxn ang="0">
                  <a:pos x="285" y="14"/>
                </a:cxn>
                <a:cxn ang="0">
                  <a:pos x="285" y="28"/>
                </a:cxn>
              </a:cxnLst>
              <a:rect l="0" t="0" r="r" b="b"/>
              <a:pathLst>
                <a:path w="331" h="155">
                  <a:moveTo>
                    <a:pt x="285" y="28"/>
                  </a:moveTo>
                  <a:lnTo>
                    <a:pt x="300" y="54"/>
                  </a:lnTo>
                  <a:lnTo>
                    <a:pt x="322" y="54"/>
                  </a:lnTo>
                  <a:lnTo>
                    <a:pt x="310" y="64"/>
                  </a:lnTo>
                  <a:lnTo>
                    <a:pt x="331" y="119"/>
                  </a:lnTo>
                  <a:lnTo>
                    <a:pt x="300" y="119"/>
                  </a:lnTo>
                  <a:lnTo>
                    <a:pt x="285" y="119"/>
                  </a:lnTo>
                  <a:lnTo>
                    <a:pt x="255" y="130"/>
                  </a:lnTo>
                  <a:lnTo>
                    <a:pt x="233" y="130"/>
                  </a:lnTo>
                  <a:lnTo>
                    <a:pt x="221" y="130"/>
                  </a:lnTo>
                  <a:lnTo>
                    <a:pt x="187" y="130"/>
                  </a:lnTo>
                  <a:lnTo>
                    <a:pt x="187" y="140"/>
                  </a:lnTo>
                  <a:lnTo>
                    <a:pt x="178" y="155"/>
                  </a:lnTo>
                  <a:lnTo>
                    <a:pt x="178" y="130"/>
                  </a:lnTo>
                  <a:lnTo>
                    <a:pt x="169" y="140"/>
                  </a:lnTo>
                  <a:lnTo>
                    <a:pt x="153" y="130"/>
                  </a:lnTo>
                  <a:lnTo>
                    <a:pt x="131" y="140"/>
                  </a:lnTo>
                  <a:lnTo>
                    <a:pt x="123" y="155"/>
                  </a:lnTo>
                  <a:lnTo>
                    <a:pt x="101" y="130"/>
                  </a:lnTo>
                  <a:lnTo>
                    <a:pt x="92" y="130"/>
                  </a:lnTo>
                  <a:lnTo>
                    <a:pt x="76" y="140"/>
                  </a:lnTo>
                  <a:lnTo>
                    <a:pt x="67" y="140"/>
                  </a:lnTo>
                  <a:lnTo>
                    <a:pt x="34" y="130"/>
                  </a:lnTo>
                  <a:lnTo>
                    <a:pt x="46" y="130"/>
                  </a:lnTo>
                  <a:lnTo>
                    <a:pt x="24" y="130"/>
                  </a:lnTo>
                  <a:lnTo>
                    <a:pt x="34" y="119"/>
                  </a:lnTo>
                  <a:lnTo>
                    <a:pt x="24" y="119"/>
                  </a:lnTo>
                  <a:lnTo>
                    <a:pt x="24" y="104"/>
                  </a:lnTo>
                  <a:lnTo>
                    <a:pt x="12" y="90"/>
                  </a:lnTo>
                  <a:lnTo>
                    <a:pt x="24" y="90"/>
                  </a:lnTo>
                  <a:lnTo>
                    <a:pt x="12" y="6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2" y="54"/>
                  </a:lnTo>
                  <a:lnTo>
                    <a:pt x="56" y="54"/>
                  </a:lnTo>
                  <a:lnTo>
                    <a:pt x="46" y="40"/>
                  </a:lnTo>
                  <a:lnTo>
                    <a:pt x="56" y="40"/>
                  </a:lnTo>
                  <a:lnTo>
                    <a:pt x="46" y="28"/>
                  </a:lnTo>
                  <a:lnTo>
                    <a:pt x="24" y="28"/>
                  </a:lnTo>
                  <a:lnTo>
                    <a:pt x="0" y="54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14"/>
                  </a:lnTo>
                  <a:lnTo>
                    <a:pt x="34" y="14"/>
                  </a:lnTo>
                  <a:lnTo>
                    <a:pt x="46" y="28"/>
                  </a:lnTo>
                  <a:lnTo>
                    <a:pt x="67" y="28"/>
                  </a:lnTo>
                  <a:lnTo>
                    <a:pt x="92" y="28"/>
                  </a:lnTo>
                  <a:lnTo>
                    <a:pt x="123" y="0"/>
                  </a:lnTo>
                  <a:lnTo>
                    <a:pt x="144" y="0"/>
                  </a:lnTo>
                  <a:lnTo>
                    <a:pt x="187" y="28"/>
                  </a:lnTo>
                  <a:lnTo>
                    <a:pt x="233" y="28"/>
                  </a:lnTo>
                  <a:lnTo>
                    <a:pt x="263" y="14"/>
                  </a:lnTo>
                  <a:lnTo>
                    <a:pt x="285" y="14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1" name="Freeform 84"/>
            <p:cNvSpPr>
              <a:spLocks/>
            </p:cNvSpPr>
            <p:nvPr/>
          </p:nvSpPr>
          <p:spPr bwMode="auto">
            <a:xfrm>
              <a:off x="5359411" y="2868820"/>
              <a:ext cx="329131" cy="23734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51" y="43"/>
                </a:cxn>
                <a:cxn ang="0">
                  <a:pos x="20" y="14"/>
                </a:cxn>
                <a:cxn ang="0">
                  <a:pos x="11" y="14"/>
                </a:cxn>
                <a:cxn ang="0">
                  <a:pos x="0" y="28"/>
                </a:cxn>
                <a:cxn ang="0">
                  <a:pos x="11" y="43"/>
                </a:cxn>
                <a:cxn ang="0">
                  <a:pos x="11" y="28"/>
                </a:cxn>
                <a:cxn ang="0">
                  <a:pos x="20" y="28"/>
                </a:cxn>
                <a:cxn ang="0">
                  <a:pos x="30" y="43"/>
                </a:cxn>
                <a:cxn ang="0">
                  <a:pos x="30" y="54"/>
                </a:cxn>
                <a:cxn ang="0">
                  <a:pos x="11" y="54"/>
                </a:cxn>
                <a:cxn ang="0">
                  <a:pos x="11" y="68"/>
                </a:cxn>
                <a:cxn ang="0">
                  <a:pos x="20" y="68"/>
                </a:cxn>
                <a:cxn ang="0">
                  <a:pos x="30" y="90"/>
                </a:cxn>
                <a:cxn ang="0">
                  <a:pos x="42" y="133"/>
                </a:cxn>
                <a:cxn ang="0">
                  <a:pos x="67" y="119"/>
                </a:cxn>
                <a:cxn ang="0">
                  <a:pos x="88" y="104"/>
                </a:cxn>
                <a:cxn ang="0">
                  <a:pos x="174" y="155"/>
                </a:cxn>
                <a:cxn ang="0">
                  <a:pos x="174" y="169"/>
                </a:cxn>
                <a:cxn ang="0">
                  <a:pos x="199" y="181"/>
                </a:cxn>
                <a:cxn ang="0">
                  <a:pos x="207" y="169"/>
                </a:cxn>
                <a:cxn ang="0">
                  <a:pos x="229" y="155"/>
                </a:cxn>
                <a:cxn ang="0">
                  <a:pos x="229" y="133"/>
                </a:cxn>
                <a:cxn ang="0">
                  <a:pos x="241" y="133"/>
                </a:cxn>
                <a:cxn ang="0">
                  <a:pos x="251" y="133"/>
                </a:cxn>
                <a:cxn ang="0">
                  <a:pos x="251" y="119"/>
                </a:cxn>
                <a:cxn ang="0">
                  <a:pos x="229" y="104"/>
                </a:cxn>
                <a:cxn ang="0">
                  <a:pos x="174" y="68"/>
                </a:cxn>
                <a:cxn ang="0">
                  <a:pos x="164" y="43"/>
                </a:cxn>
                <a:cxn ang="0">
                  <a:pos x="131" y="43"/>
                </a:cxn>
                <a:cxn ang="0">
                  <a:pos x="119" y="14"/>
                </a:cxn>
                <a:cxn ang="0">
                  <a:pos x="97" y="0"/>
                </a:cxn>
                <a:cxn ang="0">
                  <a:pos x="88" y="0"/>
                </a:cxn>
                <a:cxn ang="0">
                  <a:pos x="76" y="28"/>
                </a:cxn>
                <a:cxn ang="0">
                  <a:pos x="76" y="43"/>
                </a:cxn>
                <a:cxn ang="0">
                  <a:pos x="67" y="43"/>
                </a:cxn>
              </a:cxnLst>
              <a:rect l="0" t="0" r="r" b="b"/>
              <a:pathLst>
                <a:path w="251" h="181">
                  <a:moveTo>
                    <a:pt x="67" y="43"/>
                  </a:moveTo>
                  <a:lnTo>
                    <a:pt x="51" y="43"/>
                  </a:lnTo>
                  <a:lnTo>
                    <a:pt x="20" y="14"/>
                  </a:lnTo>
                  <a:lnTo>
                    <a:pt x="11" y="14"/>
                  </a:lnTo>
                  <a:lnTo>
                    <a:pt x="0" y="28"/>
                  </a:lnTo>
                  <a:lnTo>
                    <a:pt x="11" y="43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30" y="43"/>
                  </a:lnTo>
                  <a:lnTo>
                    <a:pt x="30" y="54"/>
                  </a:lnTo>
                  <a:lnTo>
                    <a:pt x="11" y="54"/>
                  </a:lnTo>
                  <a:lnTo>
                    <a:pt x="11" y="68"/>
                  </a:lnTo>
                  <a:lnTo>
                    <a:pt x="20" y="68"/>
                  </a:lnTo>
                  <a:lnTo>
                    <a:pt x="30" y="90"/>
                  </a:lnTo>
                  <a:lnTo>
                    <a:pt x="42" y="133"/>
                  </a:lnTo>
                  <a:lnTo>
                    <a:pt x="67" y="119"/>
                  </a:lnTo>
                  <a:lnTo>
                    <a:pt x="88" y="104"/>
                  </a:lnTo>
                  <a:lnTo>
                    <a:pt x="174" y="155"/>
                  </a:lnTo>
                  <a:lnTo>
                    <a:pt x="174" y="169"/>
                  </a:lnTo>
                  <a:lnTo>
                    <a:pt x="199" y="181"/>
                  </a:lnTo>
                  <a:lnTo>
                    <a:pt x="207" y="169"/>
                  </a:lnTo>
                  <a:lnTo>
                    <a:pt x="229" y="155"/>
                  </a:lnTo>
                  <a:lnTo>
                    <a:pt x="229" y="133"/>
                  </a:lnTo>
                  <a:lnTo>
                    <a:pt x="241" y="133"/>
                  </a:lnTo>
                  <a:lnTo>
                    <a:pt x="251" y="133"/>
                  </a:lnTo>
                  <a:lnTo>
                    <a:pt x="251" y="119"/>
                  </a:lnTo>
                  <a:lnTo>
                    <a:pt x="229" y="104"/>
                  </a:lnTo>
                  <a:lnTo>
                    <a:pt x="174" y="68"/>
                  </a:lnTo>
                  <a:lnTo>
                    <a:pt x="164" y="43"/>
                  </a:lnTo>
                  <a:lnTo>
                    <a:pt x="131" y="43"/>
                  </a:lnTo>
                  <a:lnTo>
                    <a:pt x="119" y="14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76" y="28"/>
                  </a:lnTo>
                  <a:lnTo>
                    <a:pt x="76" y="43"/>
                  </a:lnTo>
                  <a:lnTo>
                    <a:pt x="67" y="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2" name="Freeform 138"/>
            <p:cNvSpPr>
              <a:spLocks/>
            </p:cNvSpPr>
            <p:nvPr/>
          </p:nvSpPr>
          <p:spPr bwMode="auto">
            <a:xfrm>
              <a:off x="5187633" y="2959296"/>
              <a:ext cx="472060" cy="470748"/>
            </a:xfrm>
            <a:custGeom>
              <a:avLst/>
              <a:gdLst/>
              <a:ahLst/>
              <a:cxnLst>
                <a:cxn ang="0">
                  <a:pos x="262" y="343"/>
                </a:cxn>
                <a:cxn ang="0">
                  <a:pos x="338" y="359"/>
                </a:cxn>
                <a:cxn ang="0">
                  <a:pos x="338" y="333"/>
                </a:cxn>
                <a:cxn ang="0">
                  <a:pos x="360" y="321"/>
                </a:cxn>
                <a:cxn ang="0">
                  <a:pos x="360" y="307"/>
                </a:cxn>
                <a:cxn ang="0">
                  <a:pos x="350" y="278"/>
                </a:cxn>
                <a:cxn ang="0">
                  <a:pos x="338" y="278"/>
                </a:cxn>
                <a:cxn ang="0">
                  <a:pos x="314" y="242"/>
                </a:cxn>
                <a:cxn ang="0">
                  <a:pos x="329" y="220"/>
                </a:cxn>
                <a:cxn ang="0">
                  <a:pos x="329" y="203"/>
                </a:cxn>
                <a:cxn ang="0">
                  <a:pos x="305" y="203"/>
                </a:cxn>
                <a:cxn ang="0">
                  <a:pos x="295" y="151"/>
                </a:cxn>
                <a:cxn ang="0">
                  <a:pos x="295" y="141"/>
                </a:cxn>
                <a:cxn ang="0">
                  <a:pos x="305" y="130"/>
                </a:cxn>
                <a:cxn ang="0">
                  <a:pos x="305" y="101"/>
                </a:cxn>
                <a:cxn ang="0">
                  <a:pos x="305" y="86"/>
                </a:cxn>
                <a:cxn ang="0">
                  <a:pos x="219" y="36"/>
                </a:cxn>
                <a:cxn ang="0">
                  <a:pos x="198" y="50"/>
                </a:cxn>
                <a:cxn ang="0">
                  <a:pos x="173" y="65"/>
                </a:cxn>
                <a:cxn ang="0">
                  <a:pos x="173" y="76"/>
                </a:cxn>
                <a:cxn ang="0">
                  <a:pos x="131" y="86"/>
                </a:cxn>
                <a:cxn ang="0">
                  <a:pos x="87" y="65"/>
                </a:cxn>
                <a:cxn ang="0">
                  <a:pos x="87" y="36"/>
                </a:cxn>
                <a:cxn ang="0">
                  <a:pos x="67" y="21"/>
                </a:cxn>
                <a:cxn ang="0">
                  <a:pos x="67" y="10"/>
                </a:cxn>
                <a:cxn ang="0">
                  <a:pos x="42" y="21"/>
                </a:cxn>
                <a:cxn ang="0">
                  <a:pos x="30" y="21"/>
                </a:cxn>
                <a:cxn ang="0">
                  <a:pos x="20" y="21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20" y="65"/>
                </a:cxn>
                <a:cxn ang="0">
                  <a:pos x="42" y="112"/>
                </a:cxn>
                <a:cxn ang="0">
                  <a:pos x="30" y="141"/>
                </a:cxn>
                <a:cxn ang="0">
                  <a:pos x="42" y="166"/>
                </a:cxn>
                <a:cxn ang="0">
                  <a:pos x="76" y="177"/>
                </a:cxn>
                <a:cxn ang="0">
                  <a:pos x="76" y="220"/>
                </a:cxn>
                <a:cxn ang="0">
                  <a:pos x="97" y="242"/>
                </a:cxn>
                <a:cxn ang="0">
                  <a:pos x="106" y="232"/>
                </a:cxn>
                <a:cxn ang="0">
                  <a:pos x="131" y="242"/>
                </a:cxn>
                <a:cxn ang="0">
                  <a:pos x="152" y="293"/>
                </a:cxn>
                <a:cxn ang="0">
                  <a:pos x="198" y="333"/>
                </a:cxn>
                <a:cxn ang="0">
                  <a:pos x="219" y="333"/>
                </a:cxn>
                <a:cxn ang="0">
                  <a:pos x="250" y="321"/>
                </a:cxn>
                <a:cxn ang="0">
                  <a:pos x="262" y="343"/>
                </a:cxn>
              </a:cxnLst>
              <a:rect l="0" t="0" r="r" b="b"/>
              <a:pathLst>
                <a:path w="360" h="359">
                  <a:moveTo>
                    <a:pt x="262" y="343"/>
                  </a:moveTo>
                  <a:lnTo>
                    <a:pt x="338" y="359"/>
                  </a:lnTo>
                  <a:lnTo>
                    <a:pt x="338" y="333"/>
                  </a:lnTo>
                  <a:lnTo>
                    <a:pt x="360" y="321"/>
                  </a:lnTo>
                  <a:lnTo>
                    <a:pt x="360" y="307"/>
                  </a:lnTo>
                  <a:lnTo>
                    <a:pt x="350" y="278"/>
                  </a:lnTo>
                  <a:lnTo>
                    <a:pt x="338" y="278"/>
                  </a:lnTo>
                  <a:lnTo>
                    <a:pt x="314" y="242"/>
                  </a:lnTo>
                  <a:lnTo>
                    <a:pt x="329" y="220"/>
                  </a:lnTo>
                  <a:lnTo>
                    <a:pt x="329" y="203"/>
                  </a:lnTo>
                  <a:lnTo>
                    <a:pt x="305" y="203"/>
                  </a:lnTo>
                  <a:lnTo>
                    <a:pt x="295" y="151"/>
                  </a:lnTo>
                  <a:lnTo>
                    <a:pt x="295" y="141"/>
                  </a:lnTo>
                  <a:lnTo>
                    <a:pt x="305" y="130"/>
                  </a:lnTo>
                  <a:lnTo>
                    <a:pt x="305" y="101"/>
                  </a:lnTo>
                  <a:lnTo>
                    <a:pt x="305" y="86"/>
                  </a:lnTo>
                  <a:lnTo>
                    <a:pt x="219" y="36"/>
                  </a:lnTo>
                  <a:lnTo>
                    <a:pt x="198" y="50"/>
                  </a:lnTo>
                  <a:lnTo>
                    <a:pt x="173" y="65"/>
                  </a:lnTo>
                  <a:lnTo>
                    <a:pt x="173" y="76"/>
                  </a:lnTo>
                  <a:lnTo>
                    <a:pt x="131" y="86"/>
                  </a:lnTo>
                  <a:lnTo>
                    <a:pt x="87" y="65"/>
                  </a:lnTo>
                  <a:lnTo>
                    <a:pt x="87" y="36"/>
                  </a:lnTo>
                  <a:lnTo>
                    <a:pt x="67" y="21"/>
                  </a:lnTo>
                  <a:lnTo>
                    <a:pt x="67" y="10"/>
                  </a:lnTo>
                  <a:lnTo>
                    <a:pt x="42" y="21"/>
                  </a:lnTo>
                  <a:lnTo>
                    <a:pt x="30" y="21"/>
                  </a:lnTo>
                  <a:lnTo>
                    <a:pt x="20" y="2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20" y="65"/>
                  </a:lnTo>
                  <a:lnTo>
                    <a:pt x="42" y="112"/>
                  </a:lnTo>
                  <a:lnTo>
                    <a:pt x="30" y="141"/>
                  </a:lnTo>
                  <a:lnTo>
                    <a:pt x="42" y="166"/>
                  </a:lnTo>
                  <a:lnTo>
                    <a:pt x="76" y="177"/>
                  </a:lnTo>
                  <a:lnTo>
                    <a:pt x="76" y="220"/>
                  </a:lnTo>
                  <a:lnTo>
                    <a:pt x="97" y="242"/>
                  </a:lnTo>
                  <a:lnTo>
                    <a:pt x="106" y="232"/>
                  </a:lnTo>
                  <a:lnTo>
                    <a:pt x="131" y="242"/>
                  </a:lnTo>
                  <a:lnTo>
                    <a:pt x="152" y="293"/>
                  </a:lnTo>
                  <a:lnTo>
                    <a:pt x="198" y="333"/>
                  </a:lnTo>
                  <a:lnTo>
                    <a:pt x="219" y="333"/>
                  </a:lnTo>
                  <a:lnTo>
                    <a:pt x="250" y="321"/>
                  </a:lnTo>
                  <a:lnTo>
                    <a:pt x="262" y="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3" name="Freeform 142"/>
            <p:cNvSpPr>
              <a:spLocks/>
            </p:cNvSpPr>
            <p:nvPr/>
          </p:nvSpPr>
          <p:spPr bwMode="auto">
            <a:xfrm>
              <a:off x="5577085" y="3007816"/>
              <a:ext cx="300284" cy="289791"/>
            </a:xfrm>
            <a:custGeom>
              <a:avLst/>
              <a:gdLst/>
              <a:ahLst/>
              <a:cxnLst>
                <a:cxn ang="0">
                  <a:pos x="85" y="28"/>
                </a:cxn>
                <a:cxn ang="0">
                  <a:pos x="76" y="28"/>
                </a:cxn>
                <a:cxn ang="0">
                  <a:pos x="64" y="28"/>
                </a:cxn>
                <a:cxn ang="0">
                  <a:pos x="64" y="50"/>
                </a:cxn>
                <a:cxn ang="0">
                  <a:pos x="42" y="65"/>
                </a:cxn>
                <a:cxn ang="0">
                  <a:pos x="34" y="76"/>
                </a:cxn>
                <a:cxn ang="0">
                  <a:pos x="9" y="65"/>
                </a:cxn>
                <a:cxn ang="0">
                  <a:pos x="9" y="93"/>
                </a:cxn>
                <a:cxn ang="0">
                  <a:pos x="0" y="105"/>
                </a:cxn>
                <a:cxn ang="0">
                  <a:pos x="0" y="116"/>
                </a:cxn>
                <a:cxn ang="0">
                  <a:pos x="9" y="167"/>
                </a:cxn>
                <a:cxn ang="0">
                  <a:pos x="34" y="167"/>
                </a:cxn>
                <a:cxn ang="0">
                  <a:pos x="34" y="184"/>
                </a:cxn>
                <a:cxn ang="0">
                  <a:pos x="18" y="206"/>
                </a:cxn>
                <a:cxn ang="0">
                  <a:pos x="42" y="221"/>
                </a:cxn>
                <a:cxn ang="0">
                  <a:pos x="119" y="206"/>
                </a:cxn>
                <a:cxn ang="0">
                  <a:pos x="119" y="184"/>
                </a:cxn>
                <a:cxn ang="0">
                  <a:pos x="162" y="167"/>
                </a:cxn>
                <a:cxn ang="0">
                  <a:pos x="162" y="131"/>
                </a:cxn>
                <a:cxn ang="0">
                  <a:pos x="174" y="116"/>
                </a:cxn>
                <a:cxn ang="0">
                  <a:pos x="162" y="105"/>
                </a:cxn>
                <a:cxn ang="0">
                  <a:pos x="186" y="105"/>
                </a:cxn>
                <a:cxn ang="0">
                  <a:pos x="186" y="93"/>
                </a:cxn>
                <a:cxn ang="0">
                  <a:pos x="186" y="50"/>
                </a:cxn>
                <a:cxn ang="0">
                  <a:pos x="208" y="40"/>
                </a:cxn>
                <a:cxn ang="0">
                  <a:pos x="217" y="40"/>
                </a:cxn>
                <a:cxn ang="0">
                  <a:pos x="229" y="40"/>
                </a:cxn>
                <a:cxn ang="0">
                  <a:pos x="229" y="28"/>
                </a:cxn>
                <a:cxn ang="0">
                  <a:pos x="208" y="28"/>
                </a:cxn>
                <a:cxn ang="0">
                  <a:pos x="186" y="40"/>
                </a:cxn>
                <a:cxn ang="0">
                  <a:pos x="174" y="14"/>
                </a:cxn>
                <a:cxn ang="0">
                  <a:pos x="162" y="0"/>
                </a:cxn>
                <a:cxn ang="0">
                  <a:pos x="153" y="28"/>
                </a:cxn>
                <a:cxn ang="0">
                  <a:pos x="140" y="28"/>
                </a:cxn>
                <a:cxn ang="0">
                  <a:pos x="119" y="40"/>
                </a:cxn>
                <a:cxn ang="0">
                  <a:pos x="109" y="40"/>
                </a:cxn>
                <a:cxn ang="0">
                  <a:pos x="85" y="28"/>
                </a:cxn>
              </a:cxnLst>
              <a:rect l="0" t="0" r="r" b="b"/>
              <a:pathLst>
                <a:path w="229" h="221">
                  <a:moveTo>
                    <a:pt x="85" y="28"/>
                  </a:moveTo>
                  <a:lnTo>
                    <a:pt x="76" y="28"/>
                  </a:lnTo>
                  <a:lnTo>
                    <a:pt x="64" y="28"/>
                  </a:lnTo>
                  <a:lnTo>
                    <a:pt x="64" y="50"/>
                  </a:lnTo>
                  <a:lnTo>
                    <a:pt x="42" y="65"/>
                  </a:lnTo>
                  <a:lnTo>
                    <a:pt x="34" y="76"/>
                  </a:lnTo>
                  <a:lnTo>
                    <a:pt x="9" y="65"/>
                  </a:lnTo>
                  <a:lnTo>
                    <a:pt x="9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9" y="167"/>
                  </a:lnTo>
                  <a:lnTo>
                    <a:pt x="34" y="167"/>
                  </a:lnTo>
                  <a:lnTo>
                    <a:pt x="34" y="184"/>
                  </a:lnTo>
                  <a:lnTo>
                    <a:pt x="18" y="206"/>
                  </a:lnTo>
                  <a:lnTo>
                    <a:pt x="42" y="221"/>
                  </a:lnTo>
                  <a:lnTo>
                    <a:pt x="119" y="206"/>
                  </a:lnTo>
                  <a:lnTo>
                    <a:pt x="119" y="184"/>
                  </a:lnTo>
                  <a:lnTo>
                    <a:pt x="162" y="167"/>
                  </a:lnTo>
                  <a:lnTo>
                    <a:pt x="162" y="131"/>
                  </a:lnTo>
                  <a:lnTo>
                    <a:pt x="174" y="116"/>
                  </a:lnTo>
                  <a:lnTo>
                    <a:pt x="162" y="105"/>
                  </a:lnTo>
                  <a:lnTo>
                    <a:pt x="186" y="105"/>
                  </a:lnTo>
                  <a:lnTo>
                    <a:pt x="186" y="93"/>
                  </a:lnTo>
                  <a:lnTo>
                    <a:pt x="186" y="50"/>
                  </a:lnTo>
                  <a:lnTo>
                    <a:pt x="208" y="40"/>
                  </a:lnTo>
                  <a:lnTo>
                    <a:pt x="217" y="40"/>
                  </a:lnTo>
                  <a:lnTo>
                    <a:pt x="229" y="40"/>
                  </a:lnTo>
                  <a:lnTo>
                    <a:pt x="229" y="28"/>
                  </a:lnTo>
                  <a:lnTo>
                    <a:pt x="208" y="28"/>
                  </a:lnTo>
                  <a:lnTo>
                    <a:pt x="186" y="40"/>
                  </a:lnTo>
                  <a:lnTo>
                    <a:pt x="174" y="14"/>
                  </a:lnTo>
                  <a:lnTo>
                    <a:pt x="162" y="0"/>
                  </a:lnTo>
                  <a:lnTo>
                    <a:pt x="153" y="28"/>
                  </a:lnTo>
                  <a:lnTo>
                    <a:pt x="140" y="28"/>
                  </a:lnTo>
                  <a:lnTo>
                    <a:pt x="119" y="40"/>
                  </a:lnTo>
                  <a:lnTo>
                    <a:pt x="109" y="40"/>
                  </a:lnTo>
                  <a:lnTo>
                    <a:pt x="85" y="2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4" name="Freeform 150"/>
            <p:cNvSpPr>
              <a:spLocks/>
            </p:cNvSpPr>
            <p:nvPr/>
          </p:nvSpPr>
          <p:spPr bwMode="auto">
            <a:xfrm>
              <a:off x="4779827" y="2888486"/>
              <a:ext cx="434034" cy="203247"/>
            </a:xfrm>
            <a:custGeom>
              <a:avLst/>
              <a:gdLst/>
              <a:ahLst/>
              <a:cxnLst>
                <a:cxn ang="0">
                  <a:pos x="285" y="28"/>
                </a:cxn>
                <a:cxn ang="0">
                  <a:pos x="300" y="54"/>
                </a:cxn>
                <a:cxn ang="0">
                  <a:pos x="322" y="54"/>
                </a:cxn>
                <a:cxn ang="0">
                  <a:pos x="310" y="64"/>
                </a:cxn>
                <a:cxn ang="0">
                  <a:pos x="331" y="119"/>
                </a:cxn>
                <a:cxn ang="0">
                  <a:pos x="300" y="119"/>
                </a:cxn>
                <a:cxn ang="0">
                  <a:pos x="285" y="119"/>
                </a:cxn>
                <a:cxn ang="0">
                  <a:pos x="255" y="130"/>
                </a:cxn>
                <a:cxn ang="0">
                  <a:pos x="233" y="130"/>
                </a:cxn>
                <a:cxn ang="0">
                  <a:pos x="221" y="130"/>
                </a:cxn>
                <a:cxn ang="0">
                  <a:pos x="187" y="130"/>
                </a:cxn>
                <a:cxn ang="0">
                  <a:pos x="187" y="140"/>
                </a:cxn>
                <a:cxn ang="0">
                  <a:pos x="178" y="155"/>
                </a:cxn>
                <a:cxn ang="0">
                  <a:pos x="178" y="130"/>
                </a:cxn>
                <a:cxn ang="0">
                  <a:pos x="169" y="140"/>
                </a:cxn>
                <a:cxn ang="0">
                  <a:pos x="153" y="130"/>
                </a:cxn>
                <a:cxn ang="0">
                  <a:pos x="131" y="140"/>
                </a:cxn>
                <a:cxn ang="0">
                  <a:pos x="123" y="155"/>
                </a:cxn>
                <a:cxn ang="0">
                  <a:pos x="101" y="130"/>
                </a:cxn>
                <a:cxn ang="0">
                  <a:pos x="92" y="130"/>
                </a:cxn>
                <a:cxn ang="0">
                  <a:pos x="76" y="140"/>
                </a:cxn>
                <a:cxn ang="0">
                  <a:pos x="67" y="140"/>
                </a:cxn>
                <a:cxn ang="0">
                  <a:pos x="34" y="130"/>
                </a:cxn>
                <a:cxn ang="0">
                  <a:pos x="46" y="130"/>
                </a:cxn>
                <a:cxn ang="0">
                  <a:pos x="24" y="130"/>
                </a:cxn>
                <a:cxn ang="0">
                  <a:pos x="34" y="119"/>
                </a:cxn>
                <a:cxn ang="0">
                  <a:pos x="24" y="119"/>
                </a:cxn>
                <a:cxn ang="0">
                  <a:pos x="24" y="104"/>
                </a:cxn>
                <a:cxn ang="0">
                  <a:pos x="12" y="90"/>
                </a:cxn>
                <a:cxn ang="0">
                  <a:pos x="24" y="90"/>
                </a:cxn>
                <a:cxn ang="0">
                  <a:pos x="12" y="64"/>
                </a:cxn>
                <a:cxn ang="0">
                  <a:pos x="0" y="64"/>
                </a:cxn>
                <a:cxn ang="0">
                  <a:pos x="0" y="54"/>
                </a:cxn>
                <a:cxn ang="0">
                  <a:pos x="12" y="54"/>
                </a:cxn>
                <a:cxn ang="0">
                  <a:pos x="56" y="54"/>
                </a:cxn>
                <a:cxn ang="0">
                  <a:pos x="46" y="40"/>
                </a:cxn>
                <a:cxn ang="0">
                  <a:pos x="56" y="40"/>
                </a:cxn>
                <a:cxn ang="0">
                  <a:pos x="46" y="28"/>
                </a:cxn>
                <a:cxn ang="0">
                  <a:pos x="24" y="28"/>
                </a:cxn>
                <a:cxn ang="0">
                  <a:pos x="0" y="54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14"/>
                </a:cxn>
                <a:cxn ang="0">
                  <a:pos x="34" y="14"/>
                </a:cxn>
                <a:cxn ang="0">
                  <a:pos x="46" y="28"/>
                </a:cxn>
                <a:cxn ang="0">
                  <a:pos x="67" y="28"/>
                </a:cxn>
                <a:cxn ang="0">
                  <a:pos x="92" y="28"/>
                </a:cxn>
                <a:cxn ang="0">
                  <a:pos x="123" y="0"/>
                </a:cxn>
                <a:cxn ang="0">
                  <a:pos x="144" y="0"/>
                </a:cxn>
                <a:cxn ang="0">
                  <a:pos x="187" y="28"/>
                </a:cxn>
                <a:cxn ang="0">
                  <a:pos x="233" y="28"/>
                </a:cxn>
                <a:cxn ang="0">
                  <a:pos x="263" y="14"/>
                </a:cxn>
                <a:cxn ang="0">
                  <a:pos x="285" y="14"/>
                </a:cxn>
                <a:cxn ang="0">
                  <a:pos x="285" y="28"/>
                </a:cxn>
              </a:cxnLst>
              <a:rect l="0" t="0" r="r" b="b"/>
              <a:pathLst>
                <a:path w="331" h="155">
                  <a:moveTo>
                    <a:pt x="285" y="28"/>
                  </a:moveTo>
                  <a:lnTo>
                    <a:pt x="300" y="54"/>
                  </a:lnTo>
                  <a:lnTo>
                    <a:pt x="322" y="54"/>
                  </a:lnTo>
                  <a:lnTo>
                    <a:pt x="310" y="64"/>
                  </a:lnTo>
                  <a:lnTo>
                    <a:pt x="331" y="119"/>
                  </a:lnTo>
                  <a:lnTo>
                    <a:pt x="300" y="119"/>
                  </a:lnTo>
                  <a:lnTo>
                    <a:pt x="285" y="119"/>
                  </a:lnTo>
                  <a:lnTo>
                    <a:pt x="255" y="130"/>
                  </a:lnTo>
                  <a:lnTo>
                    <a:pt x="233" y="130"/>
                  </a:lnTo>
                  <a:lnTo>
                    <a:pt x="221" y="130"/>
                  </a:lnTo>
                  <a:lnTo>
                    <a:pt x="187" y="130"/>
                  </a:lnTo>
                  <a:lnTo>
                    <a:pt x="187" y="140"/>
                  </a:lnTo>
                  <a:lnTo>
                    <a:pt x="178" y="155"/>
                  </a:lnTo>
                  <a:lnTo>
                    <a:pt x="178" y="130"/>
                  </a:lnTo>
                  <a:lnTo>
                    <a:pt x="169" y="140"/>
                  </a:lnTo>
                  <a:lnTo>
                    <a:pt x="153" y="130"/>
                  </a:lnTo>
                  <a:lnTo>
                    <a:pt x="131" y="140"/>
                  </a:lnTo>
                  <a:lnTo>
                    <a:pt x="123" y="155"/>
                  </a:lnTo>
                  <a:lnTo>
                    <a:pt x="101" y="130"/>
                  </a:lnTo>
                  <a:lnTo>
                    <a:pt x="92" y="130"/>
                  </a:lnTo>
                  <a:lnTo>
                    <a:pt x="76" y="140"/>
                  </a:lnTo>
                  <a:lnTo>
                    <a:pt x="67" y="140"/>
                  </a:lnTo>
                  <a:lnTo>
                    <a:pt x="34" y="130"/>
                  </a:lnTo>
                  <a:lnTo>
                    <a:pt x="46" y="130"/>
                  </a:lnTo>
                  <a:lnTo>
                    <a:pt x="24" y="130"/>
                  </a:lnTo>
                  <a:lnTo>
                    <a:pt x="34" y="119"/>
                  </a:lnTo>
                  <a:lnTo>
                    <a:pt x="24" y="119"/>
                  </a:lnTo>
                  <a:lnTo>
                    <a:pt x="24" y="104"/>
                  </a:lnTo>
                  <a:lnTo>
                    <a:pt x="12" y="90"/>
                  </a:lnTo>
                  <a:lnTo>
                    <a:pt x="24" y="90"/>
                  </a:lnTo>
                  <a:lnTo>
                    <a:pt x="12" y="6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2" y="54"/>
                  </a:lnTo>
                  <a:lnTo>
                    <a:pt x="56" y="54"/>
                  </a:lnTo>
                  <a:lnTo>
                    <a:pt x="46" y="40"/>
                  </a:lnTo>
                  <a:lnTo>
                    <a:pt x="56" y="40"/>
                  </a:lnTo>
                  <a:lnTo>
                    <a:pt x="46" y="28"/>
                  </a:lnTo>
                  <a:lnTo>
                    <a:pt x="24" y="28"/>
                  </a:lnTo>
                  <a:lnTo>
                    <a:pt x="0" y="54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14"/>
                  </a:lnTo>
                  <a:lnTo>
                    <a:pt x="34" y="14"/>
                  </a:lnTo>
                  <a:lnTo>
                    <a:pt x="46" y="28"/>
                  </a:lnTo>
                  <a:lnTo>
                    <a:pt x="67" y="28"/>
                  </a:lnTo>
                  <a:lnTo>
                    <a:pt x="92" y="28"/>
                  </a:lnTo>
                  <a:lnTo>
                    <a:pt x="123" y="0"/>
                  </a:lnTo>
                  <a:lnTo>
                    <a:pt x="144" y="0"/>
                  </a:lnTo>
                  <a:lnTo>
                    <a:pt x="187" y="28"/>
                  </a:lnTo>
                  <a:lnTo>
                    <a:pt x="233" y="28"/>
                  </a:lnTo>
                  <a:lnTo>
                    <a:pt x="263" y="14"/>
                  </a:lnTo>
                  <a:lnTo>
                    <a:pt x="285" y="14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5" name="Freeform 97"/>
            <p:cNvSpPr>
              <a:spLocks/>
            </p:cNvSpPr>
            <p:nvPr/>
          </p:nvSpPr>
          <p:spPr bwMode="auto">
            <a:xfrm>
              <a:off x="5178484" y="3625433"/>
              <a:ext cx="245209" cy="1691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7" y="129"/>
                </a:cxn>
                <a:cxn ang="0">
                  <a:pos x="39" y="129"/>
                </a:cxn>
                <a:cxn ang="0">
                  <a:pos x="55" y="114"/>
                </a:cxn>
                <a:cxn ang="0">
                  <a:pos x="85" y="114"/>
                </a:cxn>
                <a:cxn ang="0">
                  <a:pos x="130" y="75"/>
                </a:cxn>
                <a:cxn ang="0">
                  <a:pos x="171" y="50"/>
                </a:cxn>
                <a:cxn ang="0">
                  <a:pos x="171" y="39"/>
                </a:cxn>
                <a:cxn ang="0">
                  <a:pos x="187" y="39"/>
                </a:cxn>
                <a:cxn ang="0">
                  <a:pos x="187" y="25"/>
                </a:cxn>
                <a:cxn ang="0">
                  <a:pos x="171" y="0"/>
                </a:cxn>
                <a:cxn ang="0">
                  <a:pos x="119" y="14"/>
                </a:cxn>
                <a:cxn ang="0">
                  <a:pos x="55" y="75"/>
                </a:cxn>
                <a:cxn ang="0">
                  <a:pos x="17" y="25"/>
                </a:cxn>
                <a:cxn ang="0">
                  <a:pos x="0" y="39"/>
                </a:cxn>
              </a:cxnLst>
              <a:rect l="0" t="0" r="r" b="b"/>
              <a:pathLst>
                <a:path w="187" h="129">
                  <a:moveTo>
                    <a:pt x="0" y="39"/>
                  </a:moveTo>
                  <a:lnTo>
                    <a:pt x="17" y="129"/>
                  </a:lnTo>
                  <a:lnTo>
                    <a:pt x="39" y="129"/>
                  </a:lnTo>
                  <a:lnTo>
                    <a:pt x="55" y="114"/>
                  </a:lnTo>
                  <a:lnTo>
                    <a:pt x="85" y="114"/>
                  </a:lnTo>
                  <a:lnTo>
                    <a:pt x="130" y="75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87" y="39"/>
                  </a:lnTo>
                  <a:lnTo>
                    <a:pt x="187" y="25"/>
                  </a:lnTo>
                  <a:lnTo>
                    <a:pt x="171" y="0"/>
                  </a:lnTo>
                  <a:lnTo>
                    <a:pt x="119" y="14"/>
                  </a:lnTo>
                  <a:lnTo>
                    <a:pt x="55" y="75"/>
                  </a:lnTo>
                  <a:lnTo>
                    <a:pt x="17" y="2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6" name="Freeform 98"/>
            <p:cNvSpPr>
              <a:spLocks/>
            </p:cNvSpPr>
            <p:nvPr/>
          </p:nvSpPr>
          <p:spPr bwMode="auto">
            <a:xfrm>
              <a:off x="5178484" y="3625433"/>
              <a:ext cx="245209" cy="1691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7" y="129"/>
                </a:cxn>
                <a:cxn ang="0">
                  <a:pos x="39" y="129"/>
                </a:cxn>
                <a:cxn ang="0">
                  <a:pos x="55" y="114"/>
                </a:cxn>
                <a:cxn ang="0">
                  <a:pos x="85" y="114"/>
                </a:cxn>
                <a:cxn ang="0">
                  <a:pos x="130" y="75"/>
                </a:cxn>
                <a:cxn ang="0">
                  <a:pos x="171" y="50"/>
                </a:cxn>
                <a:cxn ang="0">
                  <a:pos x="171" y="39"/>
                </a:cxn>
                <a:cxn ang="0">
                  <a:pos x="187" y="39"/>
                </a:cxn>
                <a:cxn ang="0">
                  <a:pos x="187" y="25"/>
                </a:cxn>
                <a:cxn ang="0">
                  <a:pos x="171" y="0"/>
                </a:cxn>
                <a:cxn ang="0">
                  <a:pos x="119" y="14"/>
                </a:cxn>
                <a:cxn ang="0">
                  <a:pos x="55" y="75"/>
                </a:cxn>
                <a:cxn ang="0">
                  <a:pos x="17" y="25"/>
                </a:cxn>
                <a:cxn ang="0">
                  <a:pos x="0" y="39"/>
                </a:cxn>
              </a:cxnLst>
              <a:rect l="0" t="0" r="r" b="b"/>
              <a:pathLst>
                <a:path w="187" h="129">
                  <a:moveTo>
                    <a:pt x="0" y="39"/>
                  </a:moveTo>
                  <a:lnTo>
                    <a:pt x="17" y="129"/>
                  </a:lnTo>
                  <a:lnTo>
                    <a:pt x="39" y="129"/>
                  </a:lnTo>
                  <a:lnTo>
                    <a:pt x="55" y="114"/>
                  </a:lnTo>
                  <a:lnTo>
                    <a:pt x="85" y="114"/>
                  </a:lnTo>
                  <a:lnTo>
                    <a:pt x="130" y="75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87" y="39"/>
                  </a:lnTo>
                  <a:lnTo>
                    <a:pt x="187" y="25"/>
                  </a:lnTo>
                  <a:lnTo>
                    <a:pt x="171" y="0"/>
                  </a:lnTo>
                  <a:lnTo>
                    <a:pt x="119" y="14"/>
                  </a:lnTo>
                  <a:lnTo>
                    <a:pt x="55" y="75"/>
                  </a:lnTo>
                  <a:lnTo>
                    <a:pt x="17" y="2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7" name="Freeform 99"/>
            <p:cNvSpPr>
              <a:spLocks/>
            </p:cNvSpPr>
            <p:nvPr/>
          </p:nvSpPr>
          <p:spPr bwMode="auto">
            <a:xfrm>
              <a:off x="5404026" y="3402514"/>
              <a:ext cx="171779" cy="255699"/>
            </a:xfrm>
            <a:custGeom>
              <a:avLst/>
              <a:gdLst/>
              <a:ahLst/>
              <a:cxnLst>
                <a:cxn ang="0">
                  <a:pos x="36" y="195"/>
                </a:cxn>
                <a:cxn ang="0">
                  <a:pos x="15" y="195"/>
                </a:cxn>
                <a:cxn ang="0">
                  <a:pos x="0" y="169"/>
                </a:cxn>
                <a:cxn ang="0">
                  <a:pos x="45" y="129"/>
                </a:cxn>
                <a:cxn ang="0">
                  <a:pos x="67" y="79"/>
                </a:cxn>
                <a:cxn ang="0">
                  <a:pos x="67" y="54"/>
                </a:cxn>
                <a:cxn ang="0">
                  <a:pos x="54" y="43"/>
                </a:cxn>
                <a:cxn ang="0">
                  <a:pos x="45" y="28"/>
                </a:cxn>
                <a:cxn ang="0">
                  <a:pos x="54" y="28"/>
                </a:cxn>
                <a:cxn ang="0">
                  <a:pos x="54" y="18"/>
                </a:cxn>
                <a:cxn ang="0">
                  <a:pos x="67" y="0"/>
                </a:cxn>
                <a:cxn ang="0">
                  <a:pos x="79" y="18"/>
                </a:cxn>
                <a:cxn ang="0">
                  <a:pos x="112" y="28"/>
                </a:cxn>
                <a:cxn ang="0">
                  <a:pos x="131" y="54"/>
                </a:cxn>
                <a:cxn ang="0">
                  <a:pos x="121" y="79"/>
                </a:cxn>
                <a:cxn ang="0">
                  <a:pos x="100" y="119"/>
                </a:cxn>
                <a:cxn ang="0">
                  <a:pos x="100" y="143"/>
                </a:cxn>
                <a:cxn ang="0">
                  <a:pos x="90" y="143"/>
                </a:cxn>
                <a:cxn ang="0">
                  <a:pos x="79" y="169"/>
                </a:cxn>
                <a:cxn ang="0">
                  <a:pos x="54" y="169"/>
                </a:cxn>
                <a:cxn ang="0">
                  <a:pos x="45" y="195"/>
                </a:cxn>
                <a:cxn ang="0">
                  <a:pos x="36" y="195"/>
                </a:cxn>
              </a:cxnLst>
              <a:rect l="0" t="0" r="r" b="b"/>
              <a:pathLst>
                <a:path w="131" h="195">
                  <a:moveTo>
                    <a:pt x="36" y="195"/>
                  </a:moveTo>
                  <a:lnTo>
                    <a:pt x="15" y="195"/>
                  </a:lnTo>
                  <a:lnTo>
                    <a:pt x="0" y="169"/>
                  </a:lnTo>
                  <a:lnTo>
                    <a:pt x="45" y="129"/>
                  </a:lnTo>
                  <a:lnTo>
                    <a:pt x="67" y="79"/>
                  </a:lnTo>
                  <a:lnTo>
                    <a:pt x="67" y="54"/>
                  </a:lnTo>
                  <a:lnTo>
                    <a:pt x="54" y="43"/>
                  </a:lnTo>
                  <a:lnTo>
                    <a:pt x="45" y="28"/>
                  </a:lnTo>
                  <a:lnTo>
                    <a:pt x="54" y="28"/>
                  </a:lnTo>
                  <a:lnTo>
                    <a:pt x="54" y="18"/>
                  </a:lnTo>
                  <a:lnTo>
                    <a:pt x="67" y="0"/>
                  </a:lnTo>
                  <a:lnTo>
                    <a:pt x="79" y="18"/>
                  </a:lnTo>
                  <a:lnTo>
                    <a:pt x="112" y="28"/>
                  </a:lnTo>
                  <a:lnTo>
                    <a:pt x="131" y="54"/>
                  </a:lnTo>
                  <a:lnTo>
                    <a:pt x="121" y="79"/>
                  </a:lnTo>
                  <a:lnTo>
                    <a:pt x="100" y="119"/>
                  </a:lnTo>
                  <a:lnTo>
                    <a:pt x="100" y="143"/>
                  </a:lnTo>
                  <a:lnTo>
                    <a:pt x="90" y="143"/>
                  </a:lnTo>
                  <a:lnTo>
                    <a:pt x="79" y="169"/>
                  </a:lnTo>
                  <a:lnTo>
                    <a:pt x="54" y="169"/>
                  </a:lnTo>
                  <a:lnTo>
                    <a:pt x="45" y="195"/>
                  </a:lnTo>
                  <a:lnTo>
                    <a:pt x="36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8" name="Freeform 100"/>
            <p:cNvSpPr>
              <a:spLocks/>
            </p:cNvSpPr>
            <p:nvPr/>
          </p:nvSpPr>
          <p:spPr bwMode="auto">
            <a:xfrm>
              <a:off x="5404024" y="3402514"/>
              <a:ext cx="171779" cy="255699"/>
            </a:xfrm>
            <a:custGeom>
              <a:avLst/>
              <a:gdLst/>
              <a:ahLst/>
              <a:cxnLst>
                <a:cxn ang="0">
                  <a:pos x="36" y="195"/>
                </a:cxn>
                <a:cxn ang="0">
                  <a:pos x="15" y="195"/>
                </a:cxn>
                <a:cxn ang="0">
                  <a:pos x="0" y="169"/>
                </a:cxn>
                <a:cxn ang="0">
                  <a:pos x="45" y="129"/>
                </a:cxn>
                <a:cxn ang="0">
                  <a:pos x="67" y="79"/>
                </a:cxn>
                <a:cxn ang="0">
                  <a:pos x="67" y="54"/>
                </a:cxn>
                <a:cxn ang="0">
                  <a:pos x="54" y="43"/>
                </a:cxn>
                <a:cxn ang="0">
                  <a:pos x="45" y="28"/>
                </a:cxn>
                <a:cxn ang="0">
                  <a:pos x="54" y="28"/>
                </a:cxn>
                <a:cxn ang="0">
                  <a:pos x="54" y="18"/>
                </a:cxn>
                <a:cxn ang="0">
                  <a:pos x="67" y="0"/>
                </a:cxn>
                <a:cxn ang="0">
                  <a:pos x="79" y="18"/>
                </a:cxn>
                <a:cxn ang="0">
                  <a:pos x="112" y="28"/>
                </a:cxn>
                <a:cxn ang="0">
                  <a:pos x="131" y="54"/>
                </a:cxn>
                <a:cxn ang="0">
                  <a:pos x="121" y="79"/>
                </a:cxn>
                <a:cxn ang="0">
                  <a:pos x="100" y="119"/>
                </a:cxn>
                <a:cxn ang="0">
                  <a:pos x="100" y="143"/>
                </a:cxn>
                <a:cxn ang="0">
                  <a:pos x="90" y="143"/>
                </a:cxn>
                <a:cxn ang="0">
                  <a:pos x="79" y="169"/>
                </a:cxn>
                <a:cxn ang="0">
                  <a:pos x="54" y="169"/>
                </a:cxn>
                <a:cxn ang="0">
                  <a:pos x="45" y="195"/>
                </a:cxn>
                <a:cxn ang="0">
                  <a:pos x="36" y="195"/>
                </a:cxn>
              </a:cxnLst>
              <a:rect l="0" t="0" r="r" b="b"/>
              <a:pathLst>
                <a:path w="131" h="195">
                  <a:moveTo>
                    <a:pt x="36" y="195"/>
                  </a:moveTo>
                  <a:lnTo>
                    <a:pt x="15" y="195"/>
                  </a:lnTo>
                  <a:lnTo>
                    <a:pt x="0" y="169"/>
                  </a:lnTo>
                  <a:lnTo>
                    <a:pt x="45" y="129"/>
                  </a:lnTo>
                  <a:lnTo>
                    <a:pt x="67" y="79"/>
                  </a:lnTo>
                  <a:lnTo>
                    <a:pt x="67" y="54"/>
                  </a:lnTo>
                  <a:lnTo>
                    <a:pt x="54" y="43"/>
                  </a:lnTo>
                  <a:lnTo>
                    <a:pt x="45" y="28"/>
                  </a:lnTo>
                  <a:lnTo>
                    <a:pt x="54" y="28"/>
                  </a:lnTo>
                  <a:lnTo>
                    <a:pt x="54" y="18"/>
                  </a:lnTo>
                  <a:lnTo>
                    <a:pt x="67" y="0"/>
                  </a:lnTo>
                  <a:lnTo>
                    <a:pt x="79" y="18"/>
                  </a:lnTo>
                  <a:lnTo>
                    <a:pt x="112" y="28"/>
                  </a:lnTo>
                  <a:lnTo>
                    <a:pt x="131" y="54"/>
                  </a:lnTo>
                  <a:lnTo>
                    <a:pt x="121" y="79"/>
                  </a:lnTo>
                  <a:lnTo>
                    <a:pt x="100" y="119"/>
                  </a:lnTo>
                  <a:lnTo>
                    <a:pt x="100" y="143"/>
                  </a:lnTo>
                  <a:lnTo>
                    <a:pt x="90" y="143"/>
                  </a:lnTo>
                  <a:lnTo>
                    <a:pt x="79" y="169"/>
                  </a:lnTo>
                  <a:lnTo>
                    <a:pt x="54" y="169"/>
                  </a:lnTo>
                  <a:lnTo>
                    <a:pt x="45" y="195"/>
                  </a:lnTo>
                  <a:lnTo>
                    <a:pt x="36" y="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9" name="Freeform 101"/>
            <p:cNvSpPr>
              <a:spLocks/>
            </p:cNvSpPr>
            <p:nvPr/>
          </p:nvSpPr>
          <p:spPr bwMode="auto">
            <a:xfrm>
              <a:off x="4977858" y="3169109"/>
              <a:ext cx="514023" cy="555980"/>
            </a:xfrm>
            <a:custGeom>
              <a:avLst/>
              <a:gdLst/>
              <a:ahLst/>
              <a:cxnLst>
                <a:cxn ang="0">
                  <a:pos x="171" y="76"/>
                </a:cxn>
                <a:cxn ang="0">
                  <a:pos x="153" y="65"/>
                </a:cxn>
                <a:cxn ang="0">
                  <a:pos x="153" y="40"/>
                </a:cxn>
                <a:cxn ang="0">
                  <a:pos x="141" y="40"/>
                </a:cxn>
                <a:cxn ang="0">
                  <a:pos x="94" y="11"/>
                </a:cxn>
                <a:cxn ang="0">
                  <a:pos x="76" y="0"/>
                </a:cxn>
                <a:cxn ang="0">
                  <a:pos x="30" y="11"/>
                </a:cxn>
                <a:cxn ang="0">
                  <a:pos x="51" y="40"/>
                </a:cxn>
                <a:cxn ang="0">
                  <a:pos x="39" y="50"/>
                </a:cxn>
                <a:cxn ang="0">
                  <a:pos x="30" y="50"/>
                </a:cxn>
                <a:cxn ang="0">
                  <a:pos x="18" y="65"/>
                </a:cxn>
                <a:cxn ang="0">
                  <a:pos x="0" y="65"/>
                </a:cxn>
                <a:cxn ang="0">
                  <a:pos x="0" y="101"/>
                </a:cxn>
                <a:cxn ang="0">
                  <a:pos x="9" y="101"/>
                </a:cxn>
                <a:cxn ang="0">
                  <a:pos x="51" y="196"/>
                </a:cxn>
                <a:cxn ang="0">
                  <a:pos x="76" y="206"/>
                </a:cxn>
                <a:cxn ang="0">
                  <a:pos x="86" y="232"/>
                </a:cxn>
                <a:cxn ang="0">
                  <a:pos x="86" y="268"/>
                </a:cxn>
                <a:cxn ang="0">
                  <a:pos x="94" y="297"/>
                </a:cxn>
                <a:cxn ang="0">
                  <a:pos x="116" y="307"/>
                </a:cxn>
                <a:cxn ang="0">
                  <a:pos x="153" y="373"/>
                </a:cxn>
                <a:cxn ang="0">
                  <a:pos x="153" y="387"/>
                </a:cxn>
                <a:cxn ang="0">
                  <a:pos x="171" y="373"/>
                </a:cxn>
                <a:cxn ang="0">
                  <a:pos x="208" y="424"/>
                </a:cxn>
                <a:cxn ang="0">
                  <a:pos x="272" y="362"/>
                </a:cxn>
                <a:cxn ang="0">
                  <a:pos x="324" y="347"/>
                </a:cxn>
                <a:cxn ang="0">
                  <a:pos x="370" y="307"/>
                </a:cxn>
                <a:cxn ang="0">
                  <a:pos x="392" y="256"/>
                </a:cxn>
                <a:cxn ang="0">
                  <a:pos x="392" y="232"/>
                </a:cxn>
                <a:cxn ang="0">
                  <a:pos x="379" y="220"/>
                </a:cxn>
                <a:cxn ang="0">
                  <a:pos x="370" y="206"/>
                </a:cxn>
                <a:cxn ang="0">
                  <a:pos x="360" y="206"/>
                </a:cxn>
                <a:cxn ang="0">
                  <a:pos x="360" y="220"/>
                </a:cxn>
                <a:cxn ang="0">
                  <a:pos x="348" y="220"/>
                </a:cxn>
                <a:cxn ang="0">
                  <a:pos x="340" y="220"/>
                </a:cxn>
                <a:cxn ang="0">
                  <a:pos x="324" y="220"/>
                </a:cxn>
                <a:cxn ang="0">
                  <a:pos x="315" y="220"/>
                </a:cxn>
                <a:cxn ang="0">
                  <a:pos x="302" y="220"/>
                </a:cxn>
                <a:cxn ang="0">
                  <a:pos x="293" y="220"/>
                </a:cxn>
                <a:cxn ang="0">
                  <a:pos x="293" y="206"/>
                </a:cxn>
                <a:cxn ang="0">
                  <a:pos x="293" y="196"/>
                </a:cxn>
                <a:cxn ang="0">
                  <a:pos x="284" y="167"/>
                </a:cxn>
                <a:cxn ang="0">
                  <a:pos x="272" y="131"/>
                </a:cxn>
                <a:cxn ang="0">
                  <a:pos x="238" y="86"/>
                </a:cxn>
                <a:cxn ang="0">
                  <a:pos x="208" y="76"/>
                </a:cxn>
                <a:cxn ang="0">
                  <a:pos x="183" y="76"/>
                </a:cxn>
                <a:cxn ang="0">
                  <a:pos x="171" y="76"/>
                </a:cxn>
              </a:cxnLst>
              <a:rect l="0" t="0" r="r" b="b"/>
              <a:pathLst>
                <a:path w="392" h="424">
                  <a:moveTo>
                    <a:pt x="171" y="76"/>
                  </a:moveTo>
                  <a:lnTo>
                    <a:pt x="153" y="65"/>
                  </a:lnTo>
                  <a:lnTo>
                    <a:pt x="153" y="40"/>
                  </a:lnTo>
                  <a:lnTo>
                    <a:pt x="141" y="40"/>
                  </a:lnTo>
                  <a:lnTo>
                    <a:pt x="94" y="11"/>
                  </a:lnTo>
                  <a:lnTo>
                    <a:pt x="76" y="0"/>
                  </a:lnTo>
                  <a:lnTo>
                    <a:pt x="30" y="11"/>
                  </a:lnTo>
                  <a:lnTo>
                    <a:pt x="51" y="40"/>
                  </a:lnTo>
                  <a:lnTo>
                    <a:pt x="39" y="50"/>
                  </a:lnTo>
                  <a:lnTo>
                    <a:pt x="30" y="50"/>
                  </a:lnTo>
                  <a:lnTo>
                    <a:pt x="18" y="65"/>
                  </a:lnTo>
                  <a:lnTo>
                    <a:pt x="0" y="65"/>
                  </a:lnTo>
                  <a:lnTo>
                    <a:pt x="0" y="101"/>
                  </a:lnTo>
                  <a:lnTo>
                    <a:pt x="9" y="101"/>
                  </a:lnTo>
                  <a:lnTo>
                    <a:pt x="51" y="196"/>
                  </a:lnTo>
                  <a:lnTo>
                    <a:pt x="76" y="206"/>
                  </a:lnTo>
                  <a:lnTo>
                    <a:pt x="86" y="232"/>
                  </a:lnTo>
                  <a:lnTo>
                    <a:pt x="86" y="268"/>
                  </a:lnTo>
                  <a:lnTo>
                    <a:pt x="94" y="297"/>
                  </a:lnTo>
                  <a:lnTo>
                    <a:pt x="116" y="307"/>
                  </a:lnTo>
                  <a:lnTo>
                    <a:pt x="153" y="373"/>
                  </a:lnTo>
                  <a:lnTo>
                    <a:pt x="153" y="387"/>
                  </a:lnTo>
                  <a:lnTo>
                    <a:pt x="171" y="373"/>
                  </a:lnTo>
                  <a:lnTo>
                    <a:pt x="208" y="424"/>
                  </a:lnTo>
                  <a:lnTo>
                    <a:pt x="272" y="362"/>
                  </a:lnTo>
                  <a:lnTo>
                    <a:pt x="324" y="347"/>
                  </a:lnTo>
                  <a:lnTo>
                    <a:pt x="370" y="307"/>
                  </a:lnTo>
                  <a:lnTo>
                    <a:pt x="392" y="256"/>
                  </a:lnTo>
                  <a:lnTo>
                    <a:pt x="392" y="232"/>
                  </a:lnTo>
                  <a:lnTo>
                    <a:pt x="379" y="220"/>
                  </a:lnTo>
                  <a:lnTo>
                    <a:pt x="370" y="206"/>
                  </a:lnTo>
                  <a:lnTo>
                    <a:pt x="360" y="206"/>
                  </a:lnTo>
                  <a:lnTo>
                    <a:pt x="360" y="220"/>
                  </a:lnTo>
                  <a:lnTo>
                    <a:pt x="348" y="220"/>
                  </a:lnTo>
                  <a:lnTo>
                    <a:pt x="340" y="220"/>
                  </a:lnTo>
                  <a:lnTo>
                    <a:pt x="324" y="220"/>
                  </a:lnTo>
                  <a:lnTo>
                    <a:pt x="315" y="220"/>
                  </a:lnTo>
                  <a:lnTo>
                    <a:pt x="302" y="220"/>
                  </a:lnTo>
                  <a:lnTo>
                    <a:pt x="293" y="220"/>
                  </a:lnTo>
                  <a:lnTo>
                    <a:pt x="293" y="206"/>
                  </a:lnTo>
                  <a:lnTo>
                    <a:pt x="293" y="196"/>
                  </a:lnTo>
                  <a:lnTo>
                    <a:pt x="284" y="167"/>
                  </a:lnTo>
                  <a:lnTo>
                    <a:pt x="272" y="131"/>
                  </a:lnTo>
                  <a:lnTo>
                    <a:pt x="238" y="86"/>
                  </a:lnTo>
                  <a:lnTo>
                    <a:pt x="208" y="76"/>
                  </a:lnTo>
                  <a:lnTo>
                    <a:pt x="183" y="76"/>
                  </a:lnTo>
                  <a:lnTo>
                    <a:pt x="171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0" name="Freeform 102"/>
            <p:cNvSpPr>
              <a:spLocks/>
            </p:cNvSpPr>
            <p:nvPr/>
          </p:nvSpPr>
          <p:spPr bwMode="auto">
            <a:xfrm>
              <a:off x="4977858" y="3169109"/>
              <a:ext cx="514023" cy="555980"/>
            </a:xfrm>
            <a:custGeom>
              <a:avLst/>
              <a:gdLst/>
              <a:ahLst/>
              <a:cxnLst>
                <a:cxn ang="0">
                  <a:pos x="171" y="76"/>
                </a:cxn>
                <a:cxn ang="0">
                  <a:pos x="153" y="65"/>
                </a:cxn>
                <a:cxn ang="0">
                  <a:pos x="153" y="40"/>
                </a:cxn>
                <a:cxn ang="0">
                  <a:pos x="141" y="40"/>
                </a:cxn>
                <a:cxn ang="0">
                  <a:pos x="94" y="11"/>
                </a:cxn>
                <a:cxn ang="0">
                  <a:pos x="76" y="0"/>
                </a:cxn>
                <a:cxn ang="0">
                  <a:pos x="30" y="11"/>
                </a:cxn>
                <a:cxn ang="0">
                  <a:pos x="51" y="40"/>
                </a:cxn>
                <a:cxn ang="0">
                  <a:pos x="39" y="50"/>
                </a:cxn>
                <a:cxn ang="0">
                  <a:pos x="30" y="50"/>
                </a:cxn>
                <a:cxn ang="0">
                  <a:pos x="18" y="65"/>
                </a:cxn>
                <a:cxn ang="0">
                  <a:pos x="0" y="65"/>
                </a:cxn>
                <a:cxn ang="0">
                  <a:pos x="0" y="101"/>
                </a:cxn>
                <a:cxn ang="0">
                  <a:pos x="9" y="101"/>
                </a:cxn>
                <a:cxn ang="0">
                  <a:pos x="51" y="196"/>
                </a:cxn>
                <a:cxn ang="0">
                  <a:pos x="76" y="206"/>
                </a:cxn>
                <a:cxn ang="0">
                  <a:pos x="86" y="232"/>
                </a:cxn>
                <a:cxn ang="0">
                  <a:pos x="86" y="268"/>
                </a:cxn>
                <a:cxn ang="0">
                  <a:pos x="94" y="297"/>
                </a:cxn>
                <a:cxn ang="0">
                  <a:pos x="116" y="307"/>
                </a:cxn>
                <a:cxn ang="0">
                  <a:pos x="153" y="373"/>
                </a:cxn>
                <a:cxn ang="0">
                  <a:pos x="153" y="387"/>
                </a:cxn>
                <a:cxn ang="0">
                  <a:pos x="171" y="373"/>
                </a:cxn>
                <a:cxn ang="0">
                  <a:pos x="208" y="424"/>
                </a:cxn>
                <a:cxn ang="0">
                  <a:pos x="272" y="362"/>
                </a:cxn>
                <a:cxn ang="0">
                  <a:pos x="324" y="347"/>
                </a:cxn>
                <a:cxn ang="0">
                  <a:pos x="370" y="307"/>
                </a:cxn>
                <a:cxn ang="0">
                  <a:pos x="392" y="256"/>
                </a:cxn>
                <a:cxn ang="0">
                  <a:pos x="392" y="232"/>
                </a:cxn>
                <a:cxn ang="0">
                  <a:pos x="379" y="220"/>
                </a:cxn>
                <a:cxn ang="0">
                  <a:pos x="370" y="206"/>
                </a:cxn>
                <a:cxn ang="0">
                  <a:pos x="360" y="206"/>
                </a:cxn>
                <a:cxn ang="0">
                  <a:pos x="360" y="220"/>
                </a:cxn>
                <a:cxn ang="0">
                  <a:pos x="348" y="220"/>
                </a:cxn>
                <a:cxn ang="0">
                  <a:pos x="340" y="220"/>
                </a:cxn>
                <a:cxn ang="0">
                  <a:pos x="324" y="220"/>
                </a:cxn>
                <a:cxn ang="0">
                  <a:pos x="315" y="220"/>
                </a:cxn>
                <a:cxn ang="0">
                  <a:pos x="302" y="220"/>
                </a:cxn>
                <a:cxn ang="0">
                  <a:pos x="293" y="220"/>
                </a:cxn>
                <a:cxn ang="0">
                  <a:pos x="293" y="206"/>
                </a:cxn>
                <a:cxn ang="0">
                  <a:pos x="293" y="196"/>
                </a:cxn>
                <a:cxn ang="0">
                  <a:pos x="284" y="167"/>
                </a:cxn>
                <a:cxn ang="0">
                  <a:pos x="272" y="131"/>
                </a:cxn>
                <a:cxn ang="0">
                  <a:pos x="238" y="86"/>
                </a:cxn>
                <a:cxn ang="0">
                  <a:pos x="208" y="76"/>
                </a:cxn>
                <a:cxn ang="0">
                  <a:pos x="183" y="76"/>
                </a:cxn>
                <a:cxn ang="0">
                  <a:pos x="171" y="76"/>
                </a:cxn>
              </a:cxnLst>
              <a:rect l="0" t="0" r="r" b="b"/>
              <a:pathLst>
                <a:path w="392" h="424">
                  <a:moveTo>
                    <a:pt x="171" y="76"/>
                  </a:moveTo>
                  <a:lnTo>
                    <a:pt x="153" y="65"/>
                  </a:lnTo>
                  <a:lnTo>
                    <a:pt x="153" y="40"/>
                  </a:lnTo>
                  <a:lnTo>
                    <a:pt x="141" y="40"/>
                  </a:lnTo>
                  <a:lnTo>
                    <a:pt x="94" y="11"/>
                  </a:lnTo>
                  <a:lnTo>
                    <a:pt x="76" y="0"/>
                  </a:lnTo>
                  <a:lnTo>
                    <a:pt x="30" y="11"/>
                  </a:lnTo>
                  <a:lnTo>
                    <a:pt x="51" y="40"/>
                  </a:lnTo>
                  <a:lnTo>
                    <a:pt x="39" y="50"/>
                  </a:lnTo>
                  <a:lnTo>
                    <a:pt x="30" y="50"/>
                  </a:lnTo>
                  <a:lnTo>
                    <a:pt x="18" y="65"/>
                  </a:lnTo>
                  <a:lnTo>
                    <a:pt x="0" y="65"/>
                  </a:lnTo>
                  <a:lnTo>
                    <a:pt x="0" y="101"/>
                  </a:lnTo>
                  <a:lnTo>
                    <a:pt x="9" y="101"/>
                  </a:lnTo>
                  <a:lnTo>
                    <a:pt x="51" y="196"/>
                  </a:lnTo>
                  <a:lnTo>
                    <a:pt x="76" y="206"/>
                  </a:lnTo>
                  <a:lnTo>
                    <a:pt x="86" y="232"/>
                  </a:lnTo>
                  <a:lnTo>
                    <a:pt x="86" y="268"/>
                  </a:lnTo>
                  <a:lnTo>
                    <a:pt x="94" y="297"/>
                  </a:lnTo>
                  <a:lnTo>
                    <a:pt x="116" y="307"/>
                  </a:lnTo>
                  <a:lnTo>
                    <a:pt x="153" y="373"/>
                  </a:lnTo>
                  <a:lnTo>
                    <a:pt x="153" y="387"/>
                  </a:lnTo>
                  <a:lnTo>
                    <a:pt x="171" y="373"/>
                  </a:lnTo>
                  <a:lnTo>
                    <a:pt x="208" y="424"/>
                  </a:lnTo>
                  <a:lnTo>
                    <a:pt x="272" y="362"/>
                  </a:lnTo>
                  <a:lnTo>
                    <a:pt x="324" y="347"/>
                  </a:lnTo>
                  <a:lnTo>
                    <a:pt x="370" y="307"/>
                  </a:lnTo>
                  <a:lnTo>
                    <a:pt x="392" y="256"/>
                  </a:lnTo>
                  <a:lnTo>
                    <a:pt x="392" y="232"/>
                  </a:lnTo>
                  <a:lnTo>
                    <a:pt x="379" y="220"/>
                  </a:lnTo>
                  <a:lnTo>
                    <a:pt x="370" y="206"/>
                  </a:lnTo>
                  <a:lnTo>
                    <a:pt x="360" y="206"/>
                  </a:lnTo>
                  <a:lnTo>
                    <a:pt x="360" y="220"/>
                  </a:lnTo>
                  <a:lnTo>
                    <a:pt x="348" y="220"/>
                  </a:lnTo>
                  <a:lnTo>
                    <a:pt x="340" y="220"/>
                  </a:lnTo>
                  <a:lnTo>
                    <a:pt x="324" y="220"/>
                  </a:lnTo>
                  <a:lnTo>
                    <a:pt x="315" y="220"/>
                  </a:lnTo>
                  <a:lnTo>
                    <a:pt x="302" y="220"/>
                  </a:lnTo>
                  <a:lnTo>
                    <a:pt x="293" y="220"/>
                  </a:lnTo>
                  <a:lnTo>
                    <a:pt x="293" y="206"/>
                  </a:lnTo>
                  <a:lnTo>
                    <a:pt x="293" y="196"/>
                  </a:lnTo>
                  <a:lnTo>
                    <a:pt x="284" y="167"/>
                  </a:lnTo>
                  <a:lnTo>
                    <a:pt x="272" y="131"/>
                  </a:lnTo>
                  <a:lnTo>
                    <a:pt x="238" y="86"/>
                  </a:lnTo>
                  <a:lnTo>
                    <a:pt x="208" y="76"/>
                  </a:lnTo>
                  <a:lnTo>
                    <a:pt x="183" y="76"/>
                  </a:lnTo>
                  <a:lnTo>
                    <a:pt x="171" y="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1" name="Freeform 103"/>
            <p:cNvSpPr>
              <a:spLocks/>
            </p:cNvSpPr>
            <p:nvPr/>
          </p:nvSpPr>
          <p:spPr bwMode="auto">
            <a:xfrm>
              <a:off x="5350261" y="3369734"/>
              <a:ext cx="32782" cy="5638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2" y="43"/>
                </a:cxn>
                <a:cxn ang="0">
                  <a:pos x="25" y="24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14"/>
                </a:cxn>
              </a:cxnLst>
              <a:rect l="0" t="0" r="r" b="b"/>
              <a:pathLst>
                <a:path w="25" h="43">
                  <a:moveTo>
                    <a:pt x="0" y="14"/>
                  </a:moveTo>
                  <a:lnTo>
                    <a:pt x="12" y="43"/>
                  </a:lnTo>
                  <a:lnTo>
                    <a:pt x="25" y="24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2" name="Freeform 104"/>
            <p:cNvSpPr>
              <a:spLocks/>
            </p:cNvSpPr>
            <p:nvPr/>
          </p:nvSpPr>
          <p:spPr bwMode="auto">
            <a:xfrm>
              <a:off x="5350261" y="3369734"/>
              <a:ext cx="32782" cy="5638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2" y="43"/>
                </a:cxn>
                <a:cxn ang="0">
                  <a:pos x="25" y="24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14"/>
                </a:cxn>
              </a:cxnLst>
              <a:rect l="0" t="0" r="r" b="b"/>
              <a:pathLst>
                <a:path w="25" h="43">
                  <a:moveTo>
                    <a:pt x="0" y="14"/>
                  </a:moveTo>
                  <a:lnTo>
                    <a:pt x="12" y="43"/>
                  </a:lnTo>
                  <a:lnTo>
                    <a:pt x="25" y="24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3" name="Freeform 105"/>
            <p:cNvSpPr>
              <a:spLocks/>
            </p:cNvSpPr>
            <p:nvPr/>
          </p:nvSpPr>
          <p:spPr bwMode="auto">
            <a:xfrm>
              <a:off x="5362065" y="3369734"/>
              <a:ext cx="129816" cy="89166"/>
            </a:xfrm>
            <a:custGeom>
              <a:avLst/>
              <a:gdLst/>
              <a:ahLst/>
              <a:cxnLst>
                <a:cxn ang="0">
                  <a:pos x="99" y="14"/>
                </a:cxn>
                <a:cxn ang="0">
                  <a:pos x="86" y="0"/>
                </a:cxn>
                <a:cxn ang="0">
                  <a:pos x="55" y="43"/>
                </a:cxn>
                <a:cxn ang="0">
                  <a:pos x="31" y="43"/>
                </a:cxn>
                <a:cxn ang="0">
                  <a:pos x="21" y="53"/>
                </a:cxn>
                <a:cxn ang="0">
                  <a:pos x="0" y="43"/>
                </a:cxn>
                <a:cxn ang="0">
                  <a:pos x="0" y="5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21" y="68"/>
                </a:cxn>
                <a:cxn ang="0">
                  <a:pos x="31" y="68"/>
                </a:cxn>
                <a:cxn ang="0">
                  <a:pos x="46" y="68"/>
                </a:cxn>
                <a:cxn ang="0">
                  <a:pos x="55" y="68"/>
                </a:cxn>
                <a:cxn ang="0">
                  <a:pos x="67" y="68"/>
                </a:cxn>
                <a:cxn ang="0">
                  <a:pos x="67" y="53"/>
                </a:cxn>
                <a:cxn ang="0">
                  <a:pos x="77" y="53"/>
                </a:cxn>
                <a:cxn ang="0">
                  <a:pos x="86" y="53"/>
                </a:cxn>
                <a:cxn ang="0">
                  <a:pos x="86" y="43"/>
                </a:cxn>
                <a:cxn ang="0">
                  <a:pos x="99" y="24"/>
                </a:cxn>
                <a:cxn ang="0">
                  <a:pos x="99" y="14"/>
                </a:cxn>
              </a:cxnLst>
              <a:rect l="0" t="0" r="r" b="b"/>
              <a:pathLst>
                <a:path w="99" h="68">
                  <a:moveTo>
                    <a:pt x="99" y="14"/>
                  </a:moveTo>
                  <a:lnTo>
                    <a:pt x="86" y="0"/>
                  </a:lnTo>
                  <a:lnTo>
                    <a:pt x="55" y="43"/>
                  </a:lnTo>
                  <a:lnTo>
                    <a:pt x="31" y="43"/>
                  </a:lnTo>
                  <a:lnTo>
                    <a:pt x="21" y="53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68"/>
                  </a:lnTo>
                  <a:lnTo>
                    <a:pt x="9" y="68"/>
                  </a:lnTo>
                  <a:lnTo>
                    <a:pt x="21" y="68"/>
                  </a:lnTo>
                  <a:lnTo>
                    <a:pt x="31" y="68"/>
                  </a:lnTo>
                  <a:lnTo>
                    <a:pt x="46" y="68"/>
                  </a:lnTo>
                  <a:lnTo>
                    <a:pt x="55" y="68"/>
                  </a:lnTo>
                  <a:lnTo>
                    <a:pt x="67" y="68"/>
                  </a:lnTo>
                  <a:lnTo>
                    <a:pt x="67" y="53"/>
                  </a:lnTo>
                  <a:lnTo>
                    <a:pt x="77" y="53"/>
                  </a:lnTo>
                  <a:lnTo>
                    <a:pt x="86" y="53"/>
                  </a:lnTo>
                  <a:lnTo>
                    <a:pt x="86" y="43"/>
                  </a:lnTo>
                  <a:lnTo>
                    <a:pt x="99" y="24"/>
                  </a:lnTo>
                  <a:lnTo>
                    <a:pt x="99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4" name="Freeform 106"/>
            <p:cNvSpPr>
              <a:spLocks/>
            </p:cNvSpPr>
            <p:nvPr/>
          </p:nvSpPr>
          <p:spPr bwMode="auto">
            <a:xfrm>
              <a:off x="5362063" y="3369734"/>
              <a:ext cx="129816" cy="89166"/>
            </a:xfrm>
            <a:custGeom>
              <a:avLst/>
              <a:gdLst/>
              <a:ahLst/>
              <a:cxnLst>
                <a:cxn ang="0">
                  <a:pos x="99" y="14"/>
                </a:cxn>
                <a:cxn ang="0">
                  <a:pos x="86" y="0"/>
                </a:cxn>
                <a:cxn ang="0">
                  <a:pos x="55" y="43"/>
                </a:cxn>
                <a:cxn ang="0">
                  <a:pos x="31" y="43"/>
                </a:cxn>
                <a:cxn ang="0">
                  <a:pos x="21" y="53"/>
                </a:cxn>
                <a:cxn ang="0">
                  <a:pos x="0" y="43"/>
                </a:cxn>
                <a:cxn ang="0">
                  <a:pos x="0" y="5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21" y="68"/>
                </a:cxn>
                <a:cxn ang="0">
                  <a:pos x="31" y="68"/>
                </a:cxn>
                <a:cxn ang="0">
                  <a:pos x="46" y="68"/>
                </a:cxn>
                <a:cxn ang="0">
                  <a:pos x="55" y="68"/>
                </a:cxn>
                <a:cxn ang="0">
                  <a:pos x="67" y="68"/>
                </a:cxn>
                <a:cxn ang="0">
                  <a:pos x="67" y="53"/>
                </a:cxn>
                <a:cxn ang="0">
                  <a:pos x="77" y="53"/>
                </a:cxn>
                <a:cxn ang="0">
                  <a:pos x="86" y="53"/>
                </a:cxn>
                <a:cxn ang="0">
                  <a:pos x="86" y="43"/>
                </a:cxn>
                <a:cxn ang="0">
                  <a:pos x="99" y="24"/>
                </a:cxn>
                <a:cxn ang="0">
                  <a:pos x="99" y="14"/>
                </a:cxn>
              </a:cxnLst>
              <a:rect l="0" t="0" r="r" b="b"/>
              <a:pathLst>
                <a:path w="99" h="68">
                  <a:moveTo>
                    <a:pt x="99" y="14"/>
                  </a:moveTo>
                  <a:lnTo>
                    <a:pt x="86" y="0"/>
                  </a:lnTo>
                  <a:lnTo>
                    <a:pt x="55" y="43"/>
                  </a:lnTo>
                  <a:lnTo>
                    <a:pt x="31" y="43"/>
                  </a:lnTo>
                  <a:lnTo>
                    <a:pt x="21" y="53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68"/>
                  </a:lnTo>
                  <a:lnTo>
                    <a:pt x="9" y="68"/>
                  </a:lnTo>
                  <a:lnTo>
                    <a:pt x="21" y="68"/>
                  </a:lnTo>
                  <a:lnTo>
                    <a:pt x="31" y="68"/>
                  </a:lnTo>
                  <a:lnTo>
                    <a:pt x="46" y="68"/>
                  </a:lnTo>
                  <a:lnTo>
                    <a:pt x="55" y="68"/>
                  </a:lnTo>
                  <a:lnTo>
                    <a:pt x="67" y="68"/>
                  </a:lnTo>
                  <a:lnTo>
                    <a:pt x="67" y="53"/>
                  </a:lnTo>
                  <a:lnTo>
                    <a:pt x="77" y="53"/>
                  </a:lnTo>
                  <a:lnTo>
                    <a:pt x="86" y="53"/>
                  </a:lnTo>
                  <a:lnTo>
                    <a:pt x="86" y="43"/>
                  </a:lnTo>
                  <a:lnTo>
                    <a:pt x="99" y="24"/>
                  </a:lnTo>
                  <a:lnTo>
                    <a:pt x="99" y="1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" name="Freeform 151"/>
            <p:cNvSpPr>
              <a:spLocks/>
            </p:cNvSpPr>
            <p:nvPr/>
          </p:nvSpPr>
          <p:spPr bwMode="auto">
            <a:xfrm>
              <a:off x="4989659" y="3003888"/>
              <a:ext cx="140306" cy="165221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5" y="21"/>
                </a:cxn>
                <a:cxn ang="0">
                  <a:pos x="85" y="75"/>
                </a:cxn>
                <a:cxn ang="0">
                  <a:pos x="55" y="100"/>
                </a:cxn>
                <a:cxn ang="0">
                  <a:pos x="9" y="126"/>
                </a:cxn>
                <a:cxn ang="0">
                  <a:pos x="0" y="111"/>
                </a:cxn>
                <a:cxn ang="0">
                  <a:pos x="0" y="100"/>
                </a:cxn>
                <a:cxn ang="0">
                  <a:pos x="9" y="75"/>
                </a:cxn>
                <a:cxn ang="0">
                  <a:pos x="0" y="75"/>
                </a:cxn>
                <a:cxn ang="0">
                  <a:pos x="0" y="35"/>
                </a:cxn>
                <a:cxn ang="0">
                  <a:pos x="9" y="21"/>
                </a:cxn>
                <a:cxn ang="0">
                  <a:pos x="9" y="11"/>
                </a:cxn>
                <a:cxn ang="0">
                  <a:pos x="42" y="11"/>
                </a:cxn>
                <a:cxn ang="0">
                  <a:pos x="55" y="11"/>
                </a:cxn>
                <a:cxn ang="0">
                  <a:pos x="76" y="11"/>
                </a:cxn>
                <a:cxn ang="0">
                  <a:pos x="107" y="0"/>
                </a:cxn>
              </a:cxnLst>
              <a:rect l="0" t="0" r="r" b="b"/>
              <a:pathLst>
                <a:path w="107" h="126">
                  <a:moveTo>
                    <a:pt x="107" y="0"/>
                  </a:moveTo>
                  <a:lnTo>
                    <a:pt x="85" y="21"/>
                  </a:lnTo>
                  <a:lnTo>
                    <a:pt x="85" y="75"/>
                  </a:lnTo>
                  <a:lnTo>
                    <a:pt x="55" y="100"/>
                  </a:lnTo>
                  <a:lnTo>
                    <a:pt x="9" y="126"/>
                  </a:lnTo>
                  <a:lnTo>
                    <a:pt x="0" y="111"/>
                  </a:lnTo>
                  <a:lnTo>
                    <a:pt x="0" y="100"/>
                  </a:lnTo>
                  <a:lnTo>
                    <a:pt x="9" y="75"/>
                  </a:lnTo>
                  <a:lnTo>
                    <a:pt x="0" y="75"/>
                  </a:lnTo>
                  <a:lnTo>
                    <a:pt x="0" y="35"/>
                  </a:lnTo>
                  <a:lnTo>
                    <a:pt x="9" y="21"/>
                  </a:lnTo>
                  <a:lnTo>
                    <a:pt x="9" y="11"/>
                  </a:lnTo>
                  <a:lnTo>
                    <a:pt x="42" y="11"/>
                  </a:lnTo>
                  <a:lnTo>
                    <a:pt x="55" y="11"/>
                  </a:lnTo>
                  <a:lnTo>
                    <a:pt x="76" y="1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6" name="Freeform 152"/>
            <p:cNvSpPr>
              <a:spLocks/>
            </p:cNvSpPr>
            <p:nvPr/>
          </p:nvSpPr>
          <p:spPr bwMode="auto">
            <a:xfrm>
              <a:off x="4989659" y="3003888"/>
              <a:ext cx="140306" cy="165221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5" y="21"/>
                </a:cxn>
                <a:cxn ang="0">
                  <a:pos x="85" y="75"/>
                </a:cxn>
                <a:cxn ang="0">
                  <a:pos x="55" y="100"/>
                </a:cxn>
                <a:cxn ang="0">
                  <a:pos x="9" y="126"/>
                </a:cxn>
                <a:cxn ang="0">
                  <a:pos x="0" y="111"/>
                </a:cxn>
                <a:cxn ang="0">
                  <a:pos x="0" y="100"/>
                </a:cxn>
                <a:cxn ang="0">
                  <a:pos x="9" y="75"/>
                </a:cxn>
                <a:cxn ang="0">
                  <a:pos x="0" y="75"/>
                </a:cxn>
                <a:cxn ang="0">
                  <a:pos x="0" y="35"/>
                </a:cxn>
                <a:cxn ang="0">
                  <a:pos x="9" y="21"/>
                </a:cxn>
                <a:cxn ang="0">
                  <a:pos x="9" y="11"/>
                </a:cxn>
                <a:cxn ang="0">
                  <a:pos x="42" y="11"/>
                </a:cxn>
                <a:cxn ang="0">
                  <a:pos x="55" y="11"/>
                </a:cxn>
                <a:cxn ang="0">
                  <a:pos x="76" y="11"/>
                </a:cxn>
                <a:cxn ang="0">
                  <a:pos x="107" y="0"/>
                </a:cxn>
              </a:cxnLst>
              <a:rect l="0" t="0" r="r" b="b"/>
              <a:pathLst>
                <a:path w="107" h="126">
                  <a:moveTo>
                    <a:pt x="107" y="0"/>
                  </a:moveTo>
                  <a:lnTo>
                    <a:pt x="85" y="21"/>
                  </a:lnTo>
                  <a:lnTo>
                    <a:pt x="85" y="75"/>
                  </a:lnTo>
                  <a:lnTo>
                    <a:pt x="55" y="100"/>
                  </a:lnTo>
                  <a:lnTo>
                    <a:pt x="9" y="126"/>
                  </a:lnTo>
                  <a:lnTo>
                    <a:pt x="0" y="111"/>
                  </a:lnTo>
                  <a:lnTo>
                    <a:pt x="0" y="100"/>
                  </a:lnTo>
                  <a:lnTo>
                    <a:pt x="9" y="75"/>
                  </a:lnTo>
                  <a:lnTo>
                    <a:pt x="0" y="75"/>
                  </a:lnTo>
                  <a:lnTo>
                    <a:pt x="0" y="35"/>
                  </a:lnTo>
                  <a:lnTo>
                    <a:pt x="9" y="21"/>
                  </a:lnTo>
                  <a:lnTo>
                    <a:pt x="9" y="11"/>
                  </a:lnTo>
                  <a:lnTo>
                    <a:pt x="42" y="11"/>
                  </a:lnTo>
                  <a:lnTo>
                    <a:pt x="55" y="11"/>
                  </a:lnTo>
                  <a:lnTo>
                    <a:pt x="76" y="1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7" name="Freeform 153"/>
            <p:cNvSpPr>
              <a:spLocks/>
            </p:cNvSpPr>
            <p:nvPr/>
          </p:nvSpPr>
          <p:spPr bwMode="auto">
            <a:xfrm>
              <a:off x="4977857" y="3135016"/>
              <a:ext cx="99657" cy="119327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0" y="91"/>
                </a:cxn>
                <a:cxn ang="0">
                  <a:pos x="18" y="91"/>
                </a:cxn>
                <a:cxn ang="0">
                  <a:pos x="29" y="76"/>
                </a:cxn>
                <a:cxn ang="0">
                  <a:pos x="39" y="76"/>
                </a:cxn>
                <a:cxn ang="0">
                  <a:pos x="51" y="66"/>
                </a:cxn>
                <a:cxn ang="0">
                  <a:pos x="29" y="37"/>
                </a:cxn>
                <a:cxn ang="0">
                  <a:pos x="76" y="25"/>
                </a:cxn>
                <a:cxn ang="0">
                  <a:pos x="63" y="0"/>
                </a:cxn>
                <a:cxn ang="0">
                  <a:pos x="18" y="25"/>
                </a:cxn>
                <a:cxn ang="0">
                  <a:pos x="9" y="11"/>
                </a:cxn>
              </a:cxnLst>
              <a:rect l="0" t="0" r="r" b="b"/>
              <a:pathLst>
                <a:path w="76" h="91">
                  <a:moveTo>
                    <a:pt x="9" y="11"/>
                  </a:moveTo>
                  <a:lnTo>
                    <a:pt x="0" y="25"/>
                  </a:lnTo>
                  <a:lnTo>
                    <a:pt x="9" y="54"/>
                  </a:lnTo>
                  <a:lnTo>
                    <a:pt x="0" y="91"/>
                  </a:lnTo>
                  <a:lnTo>
                    <a:pt x="18" y="91"/>
                  </a:lnTo>
                  <a:lnTo>
                    <a:pt x="29" y="76"/>
                  </a:lnTo>
                  <a:lnTo>
                    <a:pt x="39" y="76"/>
                  </a:lnTo>
                  <a:lnTo>
                    <a:pt x="51" y="66"/>
                  </a:lnTo>
                  <a:lnTo>
                    <a:pt x="29" y="37"/>
                  </a:lnTo>
                  <a:lnTo>
                    <a:pt x="76" y="25"/>
                  </a:lnTo>
                  <a:lnTo>
                    <a:pt x="63" y="0"/>
                  </a:lnTo>
                  <a:lnTo>
                    <a:pt x="18" y="25"/>
                  </a:lnTo>
                  <a:lnTo>
                    <a:pt x="9" y="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8" name="Freeform 154"/>
            <p:cNvSpPr>
              <a:spLocks/>
            </p:cNvSpPr>
            <p:nvPr/>
          </p:nvSpPr>
          <p:spPr bwMode="auto">
            <a:xfrm>
              <a:off x="4977857" y="3135016"/>
              <a:ext cx="99657" cy="119327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0" y="91"/>
                </a:cxn>
                <a:cxn ang="0">
                  <a:pos x="18" y="91"/>
                </a:cxn>
                <a:cxn ang="0">
                  <a:pos x="29" y="76"/>
                </a:cxn>
                <a:cxn ang="0">
                  <a:pos x="39" y="76"/>
                </a:cxn>
                <a:cxn ang="0">
                  <a:pos x="51" y="66"/>
                </a:cxn>
                <a:cxn ang="0">
                  <a:pos x="29" y="37"/>
                </a:cxn>
                <a:cxn ang="0">
                  <a:pos x="76" y="25"/>
                </a:cxn>
                <a:cxn ang="0">
                  <a:pos x="63" y="0"/>
                </a:cxn>
                <a:cxn ang="0">
                  <a:pos x="18" y="25"/>
                </a:cxn>
                <a:cxn ang="0">
                  <a:pos x="9" y="11"/>
                </a:cxn>
              </a:cxnLst>
              <a:rect l="0" t="0" r="r" b="b"/>
              <a:pathLst>
                <a:path w="76" h="91">
                  <a:moveTo>
                    <a:pt x="9" y="11"/>
                  </a:moveTo>
                  <a:lnTo>
                    <a:pt x="0" y="25"/>
                  </a:lnTo>
                  <a:lnTo>
                    <a:pt x="9" y="54"/>
                  </a:lnTo>
                  <a:lnTo>
                    <a:pt x="0" y="91"/>
                  </a:lnTo>
                  <a:lnTo>
                    <a:pt x="18" y="91"/>
                  </a:lnTo>
                  <a:lnTo>
                    <a:pt x="29" y="76"/>
                  </a:lnTo>
                  <a:lnTo>
                    <a:pt x="39" y="76"/>
                  </a:lnTo>
                  <a:lnTo>
                    <a:pt x="51" y="66"/>
                  </a:lnTo>
                  <a:lnTo>
                    <a:pt x="29" y="37"/>
                  </a:lnTo>
                  <a:lnTo>
                    <a:pt x="76" y="25"/>
                  </a:lnTo>
                  <a:lnTo>
                    <a:pt x="63" y="0"/>
                  </a:lnTo>
                  <a:lnTo>
                    <a:pt x="18" y="25"/>
                  </a:lnTo>
                  <a:lnTo>
                    <a:pt x="9" y="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9" name="Freeform 155"/>
            <p:cNvSpPr>
              <a:spLocks/>
            </p:cNvSpPr>
            <p:nvPr/>
          </p:nvSpPr>
          <p:spPr bwMode="auto">
            <a:xfrm>
              <a:off x="5061780" y="3003888"/>
              <a:ext cx="228163" cy="264877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67" y="0"/>
                </a:cxn>
                <a:cxn ang="0">
                  <a:pos x="51" y="0"/>
                </a:cxn>
                <a:cxn ang="0">
                  <a:pos x="30" y="21"/>
                </a:cxn>
                <a:cxn ang="0">
                  <a:pos x="30" y="75"/>
                </a:cxn>
                <a:cxn ang="0">
                  <a:pos x="0" y="100"/>
                </a:cxn>
                <a:cxn ang="0">
                  <a:pos x="12" y="126"/>
                </a:cxn>
                <a:cxn ang="0">
                  <a:pos x="30" y="137"/>
                </a:cxn>
                <a:cxn ang="0">
                  <a:pos x="76" y="166"/>
                </a:cxn>
                <a:cxn ang="0">
                  <a:pos x="89" y="166"/>
                </a:cxn>
                <a:cxn ang="0">
                  <a:pos x="89" y="190"/>
                </a:cxn>
                <a:cxn ang="0">
                  <a:pos x="106" y="202"/>
                </a:cxn>
                <a:cxn ang="0">
                  <a:pos x="119" y="190"/>
                </a:cxn>
                <a:cxn ang="0">
                  <a:pos x="143" y="202"/>
                </a:cxn>
                <a:cxn ang="0">
                  <a:pos x="153" y="176"/>
                </a:cxn>
                <a:cxn ang="0">
                  <a:pos x="174" y="176"/>
                </a:cxn>
                <a:cxn ang="0">
                  <a:pos x="153" y="154"/>
                </a:cxn>
                <a:cxn ang="0">
                  <a:pos x="153" y="111"/>
                </a:cxn>
                <a:cxn ang="0">
                  <a:pos x="119" y="100"/>
                </a:cxn>
                <a:cxn ang="0">
                  <a:pos x="106" y="75"/>
                </a:cxn>
                <a:cxn ang="0">
                  <a:pos x="119" y="47"/>
                </a:cxn>
                <a:cxn ang="0">
                  <a:pos x="97" y="0"/>
                </a:cxn>
              </a:cxnLst>
              <a:rect l="0" t="0" r="r" b="b"/>
              <a:pathLst>
                <a:path w="174" h="202">
                  <a:moveTo>
                    <a:pt x="97" y="0"/>
                  </a:moveTo>
                  <a:lnTo>
                    <a:pt x="67" y="0"/>
                  </a:lnTo>
                  <a:lnTo>
                    <a:pt x="51" y="0"/>
                  </a:lnTo>
                  <a:lnTo>
                    <a:pt x="30" y="21"/>
                  </a:lnTo>
                  <a:lnTo>
                    <a:pt x="30" y="75"/>
                  </a:lnTo>
                  <a:lnTo>
                    <a:pt x="0" y="100"/>
                  </a:lnTo>
                  <a:lnTo>
                    <a:pt x="12" y="126"/>
                  </a:lnTo>
                  <a:lnTo>
                    <a:pt x="30" y="137"/>
                  </a:lnTo>
                  <a:lnTo>
                    <a:pt x="76" y="166"/>
                  </a:lnTo>
                  <a:lnTo>
                    <a:pt x="89" y="166"/>
                  </a:lnTo>
                  <a:lnTo>
                    <a:pt x="89" y="190"/>
                  </a:lnTo>
                  <a:lnTo>
                    <a:pt x="106" y="202"/>
                  </a:lnTo>
                  <a:lnTo>
                    <a:pt x="119" y="190"/>
                  </a:lnTo>
                  <a:lnTo>
                    <a:pt x="143" y="202"/>
                  </a:lnTo>
                  <a:lnTo>
                    <a:pt x="153" y="176"/>
                  </a:lnTo>
                  <a:lnTo>
                    <a:pt x="174" y="176"/>
                  </a:lnTo>
                  <a:lnTo>
                    <a:pt x="153" y="154"/>
                  </a:lnTo>
                  <a:lnTo>
                    <a:pt x="153" y="111"/>
                  </a:lnTo>
                  <a:lnTo>
                    <a:pt x="119" y="100"/>
                  </a:lnTo>
                  <a:lnTo>
                    <a:pt x="106" y="75"/>
                  </a:lnTo>
                  <a:lnTo>
                    <a:pt x="119" y="4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0" name="Freeform 156"/>
            <p:cNvSpPr>
              <a:spLocks/>
            </p:cNvSpPr>
            <p:nvPr/>
          </p:nvSpPr>
          <p:spPr bwMode="auto">
            <a:xfrm>
              <a:off x="5061780" y="3003888"/>
              <a:ext cx="228163" cy="264877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67" y="0"/>
                </a:cxn>
                <a:cxn ang="0">
                  <a:pos x="51" y="0"/>
                </a:cxn>
                <a:cxn ang="0">
                  <a:pos x="30" y="21"/>
                </a:cxn>
                <a:cxn ang="0">
                  <a:pos x="30" y="75"/>
                </a:cxn>
                <a:cxn ang="0">
                  <a:pos x="0" y="100"/>
                </a:cxn>
                <a:cxn ang="0">
                  <a:pos x="12" y="126"/>
                </a:cxn>
                <a:cxn ang="0">
                  <a:pos x="30" y="137"/>
                </a:cxn>
                <a:cxn ang="0">
                  <a:pos x="76" y="166"/>
                </a:cxn>
                <a:cxn ang="0">
                  <a:pos x="89" y="166"/>
                </a:cxn>
                <a:cxn ang="0">
                  <a:pos x="89" y="190"/>
                </a:cxn>
                <a:cxn ang="0">
                  <a:pos x="106" y="202"/>
                </a:cxn>
                <a:cxn ang="0">
                  <a:pos x="119" y="190"/>
                </a:cxn>
                <a:cxn ang="0">
                  <a:pos x="143" y="202"/>
                </a:cxn>
                <a:cxn ang="0">
                  <a:pos x="153" y="176"/>
                </a:cxn>
                <a:cxn ang="0">
                  <a:pos x="174" y="176"/>
                </a:cxn>
                <a:cxn ang="0">
                  <a:pos x="153" y="154"/>
                </a:cxn>
                <a:cxn ang="0">
                  <a:pos x="153" y="111"/>
                </a:cxn>
                <a:cxn ang="0">
                  <a:pos x="119" y="100"/>
                </a:cxn>
                <a:cxn ang="0">
                  <a:pos x="106" y="75"/>
                </a:cxn>
                <a:cxn ang="0">
                  <a:pos x="119" y="47"/>
                </a:cxn>
                <a:cxn ang="0">
                  <a:pos x="97" y="0"/>
                </a:cxn>
              </a:cxnLst>
              <a:rect l="0" t="0" r="r" b="b"/>
              <a:pathLst>
                <a:path w="174" h="202">
                  <a:moveTo>
                    <a:pt x="97" y="0"/>
                  </a:moveTo>
                  <a:lnTo>
                    <a:pt x="67" y="0"/>
                  </a:lnTo>
                  <a:lnTo>
                    <a:pt x="51" y="0"/>
                  </a:lnTo>
                  <a:lnTo>
                    <a:pt x="30" y="21"/>
                  </a:lnTo>
                  <a:lnTo>
                    <a:pt x="30" y="75"/>
                  </a:lnTo>
                  <a:lnTo>
                    <a:pt x="0" y="100"/>
                  </a:lnTo>
                  <a:lnTo>
                    <a:pt x="12" y="126"/>
                  </a:lnTo>
                  <a:lnTo>
                    <a:pt x="30" y="137"/>
                  </a:lnTo>
                  <a:lnTo>
                    <a:pt x="76" y="166"/>
                  </a:lnTo>
                  <a:lnTo>
                    <a:pt x="89" y="166"/>
                  </a:lnTo>
                  <a:lnTo>
                    <a:pt x="89" y="190"/>
                  </a:lnTo>
                  <a:lnTo>
                    <a:pt x="106" y="202"/>
                  </a:lnTo>
                  <a:lnTo>
                    <a:pt x="119" y="190"/>
                  </a:lnTo>
                  <a:lnTo>
                    <a:pt x="143" y="202"/>
                  </a:lnTo>
                  <a:lnTo>
                    <a:pt x="153" y="176"/>
                  </a:lnTo>
                  <a:lnTo>
                    <a:pt x="174" y="176"/>
                  </a:lnTo>
                  <a:lnTo>
                    <a:pt x="153" y="154"/>
                  </a:lnTo>
                  <a:lnTo>
                    <a:pt x="153" y="111"/>
                  </a:lnTo>
                  <a:lnTo>
                    <a:pt x="119" y="100"/>
                  </a:lnTo>
                  <a:lnTo>
                    <a:pt x="106" y="75"/>
                  </a:lnTo>
                  <a:lnTo>
                    <a:pt x="119" y="4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1" name="Freeform 157"/>
            <p:cNvSpPr>
              <a:spLocks/>
            </p:cNvSpPr>
            <p:nvPr/>
          </p:nvSpPr>
          <p:spPr bwMode="auto">
            <a:xfrm>
              <a:off x="4955566" y="3135016"/>
              <a:ext cx="34093" cy="119327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37"/>
                </a:cxn>
                <a:cxn ang="0">
                  <a:pos x="0" y="54"/>
                </a:cxn>
                <a:cxn ang="0">
                  <a:pos x="16" y="91"/>
                </a:cxn>
                <a:cxn ang="0">
                  <a:pos x="26" y="54"/>
                </a:cxn>
                <a:cxn ang="0">
                  <a:pos x="16" y="25"/>
                </a:cxn>
                <a:cxn ang="0">
                  <a:pos x="26" y="11"/>
                </a:cxn>
              </a:cxnLst>
              <a:rect l="0" t="0" r="r" b="b"/>
              <a:pathLst>
                <a:path w="26" h="91">
                  <a:moveTo>
                    <a:pt x="26" y="11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16" y="91"/>
                  </a:lnTo>
                  <a:lnTo>
                    <a:pt x="26" y="54"/>
                  </a:lnTo>
                  <a:lnTo>
                    <a:pt x="16" y="25"/>
                  </a:lnTo>
                  <a:lnTo>
                    <a:pt x="26" y="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2" name="Freeform 158"/>
            <p:cNvSpPr>
              <a:spLocks/>
            </p:cNvSpPr>
            <p:nvPr/>
          </p:nvSpPr>
          <p:spPr bwMode="auto">
            <a:xfrm>
              <a:off x="4955565" y="3135016"/>
              <a:ext cx="34093" cy="119327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37"/>
                </a:cxn>
                <a:cxn ang="0">
                  <a:pos x="0" y="54"/>
                </a:cxn>
                <a:cxn ang="0">
                  <a:pos x="16" y="91"/>
                </a:cxn>
                <a:cxn ang="0">
                  <a:pos x="26" y="54"/>
                </a:cxn>
                <a:cxn ang="0">
                  <a:pos x="16" y="25"/>
                </a:cxn>
                <a:cxn ang="0">
                  <a:pos x="26" y="11"/>
                </a:cxn>
              </a:cxnLst>
              <a:rect l="0" t="0" r="r" b="b"/>
              <a:pathLst>
                <a:path w="26" h="91">
                  <a:moveTo>
                    <a:pt x="26" y="11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16" y="91"/>
                  </a:lnTo>
                  <a:lnTo>
                    <a:pt x="26" y="54"/>
                  </a:lnTo>
                  <a:lnTo>
                    <a:pt x="16" y="25"/>
                  </a:lnTo>
                  <a:lnTo>
                    <a:pt x="26" y="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3" name="Freeform 310"/>
            <p:cNvSpPr>
              <a:spLocks/>
            </p:cNvSpPr>
            <p:nvPr/>
          </p:nvSpPr>
          <p:spPr bwMode="auto">
            <a:xfrm>
              <a:off x="5202063" y="3255662"/>
              <a:ext cx="48517" cy="4065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2" y="31"/>
                </a:cxn>
                <a:cxn ang="0">
                  <a:pos x="37" y="31"/>
                </a:cxn>
                <a:cxn ang="0">
                  <a:pos x="12" y="0"/>
                </a:cxn>
                <a:cxn ang="0">
                  <a:pos x="0" y="31"/>
                </a:cxn>
              </a:cxnLst>
              <a:rect l="0" t="0" r="r" b="b"/>
              <a:pathLst>
                <a:path w="37" h="31">
                  <a:moveTo>
                    <a:pt x="0" y="31"/>
                  </a:moveTo>
                  <a:lnTo>
                    <a:pt x="12" y="31"/>
                  </a:lnTo>
                  <a:lnTo>
                    <a:pt x="37" y="31"/>
                  </a:lnTo>
                  <a:lnTo>
                    <a:pt x="12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4" name="Freeform 311"/>
            <p:cNvSpPr>
              <a:spLocks/>
            </p:cNvSpPr>
            <p:nvPr/>
          </p:nvSpPr>
          <p:spPr bwMode="auto">
            <a:xfrm>
              <a:off x="5202063" y="3255662"/>
              <a:ext cx="48517" cy="4065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2" y="31"/>
                </a:cxn>
                <a:cxn ang="0">
                  <a:pos x="37" y="31"/>
                </a:cxn>
                <a:cxn ang="0">
                  <a:pos x="12" y="0"/>
                </a:cxn>
                <a:cxn ang="0">
                  <a:pos x="0" y="31"/>
                </a:cxn>
              </a:cxnLst>
              <a:rect l="0" t="0" r="r" b="b"/>
              <a:pathLst>
                <a:path w="37" h="31">
                  <a:moveTo>
                    <a:pt x="0" y="31"/>
                  </a:moveTo>
                  <a:lnTo>
                    <a:pt x="12" y="31"/>
                  </a:lnTo>
                  <a:lnTo>
                    <a:pt x="37" y="31"/>
                  </a:lnTo>
                  <a:lnTo>
                    <a:pt x="12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5" name="Freeform 98"/>
            <p:cNvSpPr>
              <a:spLocks/>
            </p:cNvSpPr>
            <p:nvPr/>
          </p:nvSpPr>
          <p:spPr bwMode="auto">
            <a:xfrm>
              <a:off x="5203369" y="3667385"/>
              <a:ext cx="245209" cy="1691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7" y="129"/>
                </a:cxn>
                <a:cxn ang="0">
                  <a:pos x="39" y="129"/>
                </a:cxn>
                <a:cxn ang="0">
                  <a:pos x="55" y="114"/>
                </a:cxn>
                <a:cxn ang="0">
                  <a:pos x="85" y="114"/>
                </a:cxn>
                <a:cxn ang="0">
                  <a:pos x="130" y="75"/>
                </a:cxn>
                <a:cxn ang="0">
                  <a:pos x="171" y="50"/>
                </a:cxn>
                <a:cxn ang="0">
                  <a:pos x="171" y="39"/>
                </a:cxn>
                <a:cxn ang="0">
                  <a:pos x="187" y="39"/>
                </a:cxn>
                <a:cxn ang="0">
                  <a:pos x="187" y="25"/>
                </a:cxn>
                <a:cxn ang="0">
                  <a:pos x="171" y="0"/>
                </a:cxn>
                <a:cxn ang="0">
                  <a:pos x="119" y="14"/>
                </a:cxn>
                <a:cxn ang="0">
                  <a:pos x="55" y="75"/>
                </a:cxn>
                <a:cxn ang="0">
                  <a:pos x="17" y="25"/>
                </a:cxn>
                <a:cxn ang="0">
                  <a:pos x="0" y="39"/>
                </a:cxn>
              </a:cxnLst>
              <a:rect l="0" t="0" r="r" b="b"/>
              <a:pathLst>
                <a:path w="187" h="129">
                  <a:moveTo>
                    <a:pt x="0" y="39"/>
                  </a:moveTo>
                  <a:lnTo>
                    <a:pt x="17" y="129"/>
                  </a:lnTo>
                  <a:lnTo>
                    <a:pt x="39" y="129"/>
                  </a:lnTo>
                  <a:lnTo>
                    <a:pt x="55" y="114"/>
                  </a:lnTo>
                  <a:lnTo>
                    <a:pt x="85" y="114"/>
                  </a:lnTo>
                  <a:lnTo>
                    <a:pt x="130" y="75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87" y="39"/>
                  </a:lnTo>
                  <a:lnTo>
                    <a:pt x="187" y="25"/>
                  </a:lnTo>
                  <a:lnTo>
                    <a:pt x="171" y="0"/>
                  </a:lnTo>
                  <a:lnTo>
                    <a:pt x="119" y="14"/>
                  </a:lnTo>
                  <a:lnTo>
                    <a:pt x="55" y="75"/>
                  </a:lnTo>
                  <a:lnTo>
                    <a:pt x="17" y="2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6" name="Freeform 156"/>
            <p:cNvSpPr>
              <a:spLocks/>
            </p:cNvSpPr>
            <p:nvPr/>
          </p:nvSpPr>
          <p:spPr bwMode="auto">
            <a:xfrm>
              <a:off x="5086657" y="3045834"/>
              <a:ext cx="228163" cy="264877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67" y="0"/>
                </a:cxn>
                <a:cxn ang="0">
                  <a:pos x="51" y="0"/>
                </a:cxn>
                <a:cxn ang="0">
                  <a:pos x="30" y="21"/>
                </a:cxn>
                <a:cxn ang="0">
                  <a:pos x="30" y="75"/>
                </a:cxn>
                <a:cxn ang="0">
                  <a:pos x="0" y="100"/>
                </a:cxn>
                <a:cxn ang="0">
                  <a:pos x="12" y="126"/>
                </a:cxn>
                <a:cxn ang="0">
                  <a:pos x="30" y="137"/>
                </a:cxn>
                <a:cxn ang="0">
                  <a:pos x="76" y="166"/>
                </a:cxn>
                <a:cxn ang="0">
                  <a:pos x="89" y="166"/>
                </a:cxn>
                <a:cxn ang="0">
                  <a:pos x="89" y="190"/>
                </a:cxn>
                <a:cxn ang="0">
                  <a:pos x="106" y="202"/>
                </a:cxn>
                <a:cxn ang="0">
                  <a:pos x="119" y="190"/>
                </a:cxn>
                <a:cxn ang="0">
                  <a:pos x="143" y="202"/>
                </a:cxn>
                <a:cxn ang="0">
                  <a:pos x="153" y="176"/>
                </a:cxn>
                <a:cxn ang="0">
                  <a:pos x="174" y="176"/>
                </a:cxn>
                <a:cxn ang="0">
                  <a:pos x="153" y="154"/>
                </a:cxn>
                <a:cxn ang="0">
                  <a:pos x="153" y="111"/>
                </a:cxn>
                <a:cxn ang="0">
                  <a:pos x="119" y="100"/>
                </a:cxn>
                <a:cxn ang="0">
                  <a:pos x="106" y="75"/>
                </a:cxn>
                <a:cxn ang="0">
                  <a:pos x="119" y="47"/>
                </a:cxn>
                <a:cxn ang="0">
                  <a:pos x="97" y="0"/>
                </a:cxn>
              </a:cxnLst>
              <a:rect l="0" t="0" r="r" b="b"/>
              <a:pathLst>
                <a:path w="174" h="202">
                  <a:moveTo>
                    <a:pt x="97" y="0"/>
                  </a:moveTo>
                  <a:lnTo>
                    <a:pt x="67" y="0"/>
                  </a:lnTo>
                  <a:lnTo>
                    <a:pt x="51" y="0"/>
                  </a:lnTo>
                  <a:lnTo>
                    <a:pt x="30" y="21"/>
                  </a:lnTo>
                  <a:lnTo>
                    <a:pt x="30" y="75"/>
                  </a:lnTo>
                  <a:lnTo>
                    <a:pt x="0" y="100"/>
                  </a:lnTo>
                  <a:lnTo>
                    <a:pt x="12" y="126"/>
                  </a:lnTo>
                  <a:lnTo>
                    <a:pt x="30" y="137"/>
                  </a:lnTo>
                  <a:lnTo>
                    <a:pt x="76" y="166"/>
                  </a:lnTo>
                  <a:lnTo>
                    <a:pt x="89" y="166"/>
                  </a:lnTo>
                  <a:lnTo>
                    <a:pt x="89" y="190"/>
                  </a:lnTo>
                  <a:lnTo>
                    <a:pt x="106" y="202"/>
                  </a:lnTo>
                  <a:lnTo>
                    <a:pt x="119" y="190"/>
                  </a:lnTo>
                  <a:lnTo>
                    <a:pt x="143" y="202"/>
                  </a:lnTo>
                  <a:lnTo>
                    <a:pt x="153" y="176"/>
                  </a:lnTo>
                  <a:lnTo>
                    <a:pt x="174" y="176"/>
                  </a:lnTo>
                  <a:lnTo>
                    <a:pt x="153" y="154"/>
                  </a:lnTo>
                  <a:lnTo>
                    <a:pt x="153" y="111"/>
                  </a:lnTo>
                  <a:lnTo>
                    <a:pt x="119" y="100"/>
                  </a:lnTo>
                  <a:lnTo>
                    <a:pt x="106" y="75"/>
                  </a:lnTo>
                  <a:lnTo>
                    <a:pt x="119" y="4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AFF005-BD88-7E4D-80D7-F2289A085CF3}"/>
              </a:ext>
            </a:extLst>
          </p:cNvPr>
          <p:cNvGrpSpPr/>
          <p:nvPr/>
        </p:nvGrpSpPr>
        <p:grpSpPr>
          <a:xfrm>
            <a:off x="1385760" y="5562013"/>
            <a:ext cx="10242580" cy="3902037"/>
            <a:chOff x="1385760" y="5562013"/>
            <a:chExt cx="10242580" cy="3902037"/>
          </a:xfrm>
        </p:grpSpPr>
        <p:grpSp>
          <p:nvGrpSpPr>
            <p:cNvPr id="723" name="Group 722"/>
            <p:cNvGrpSpPr/>
            <p:nvPr/>
          </p:nvGrpSpPr>
          <p:grpSpPr>
            <a:xfrm>
              <a:off x="7609528" y="5562013"/>
              <a:ext cx="4018812" cy="1043855"/>
              <a:chOff x="3050261" y="1699170"/>
              <a:chExt cx="1266686" cy="605811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779" name="Freeform 348"/>
              <p:cNvSpPr>
                <a:spLocks/>
              </p:cNvSpPr>
              <p:nvPr/>
            </p:nvSpPr>
            <p:spPr bwMode="auto">
              <a:xfrm>
                <a:off x="3050261" y="1716216"/>
                <a:ext cx="558602" cy="152108"/>
              </a:xfrm>
              <a:custGeom>
                <a:avLst/>
                <a:gdLst/>
                <a:ahLst/>
                <a:cxnLst>
                  <a:cxn ang="0">
                    <a:pos x="86" y="21"/>
                  </a:cxn>
                  <a:cxn ang="0">
                    <a:pos x="263" y="0"/>
                  </a:cxn>
                  <a:cxn ang="0">
                    <a:pos x="339" y="0"/>
                  </a:cxn>
                  <a:cxn ang="0">
                    <a:pos x="426" y="10"/>
                  </a:cxn>
                  <a:cxn ang="0">
                    <a:pos x="239" y="50"/>
                  </a:cxn>
                  <a:cxn ang="0">
                    <a:pos x="195" y="75"/>
                  </a:cxn>
                  <a:cxn ang="0">
                    <a:pos x="162" y="75"/>
                  </a:cxn>
                  <a:cxn ang="0">
                    <a:pos x="162" y="87"/>
                  </a:cxn>
                  <a:cxn ang="0">
                    <a:pos x="140" y="87"/>
                  </a:cxn>
                  <a:cxn ang="0">
                    <a:pos x="153" y="101"/>
                  </a:cxn>
                  <a:cxn ang="0">
                    <a:pos x="95" y="116"/>
                  </a:cxn>
                  <a:cxn ang="0">
                    <a:pos x="95" y="101"/>
                  </a:cxn>
                  <a:cxn ang="0">
                    <a:pos x="0" y="101"/>
                  </a:cxn>
                  <a:cxn ang="0">
                    <a:pos x="9" y="101"/>
                  </a:cxn>
                  <a:cxn ang="0">
                    <a:pos x="40" y="75"/>
                  </a:cxn>
                  <a:cxn ang="0">
                    <a:pos x="107" y="65"/>
                  </a:cxn>
                  <a:cxn ang="0">
                    <a:pos x="107" y="50"/>
                  </a:cxn>
                  <a:cxn ang="0">
                    <a:pos x="95" y="50"/>
                  </a:cxn>
                  <a:cxn ang="0">
                    <a:pos x="117" y="39"/>
                  </a:cxn>
                  <a:cxn ang="0">
                    <a:pos x="95" y="39"/>
                  </a:cxn>
                  <a:cxn ang="0">
                    <a:pos x="86" y="21"/>
                  </a:cxn>
                </a:cxnLst>
                <a:rect l="0" t="0" r="r" b="b"/>
                <a:pathLst>
                  <a:path w="426" h="116">
                    <a:moveTo>
                      <a:pt x="86" y="21"/>
                    </a:moveTo>
                    <a:lnTo>
                      <a:pt x="263" y="0"/>
                    </a:lnTo>
                    <a:lnTo>
                      <a:pt x="339" y="0"/>
                    </a:lnTo>
                    <a:lnTo>
                      <a:pt x="426" y="10"/>
                    </a:lnTo>
                    <a:lnTo>
                      <a:pt x="239" y="50"/>
                    </a:lnTo>
                    <a:lnTo>
                      <a:pt x="195" y="75"/>
                    </a:lnTo>
                    <a:lnTo>
                      <a:pt x="162" y="75"/>
                    </a:lnTo>
                    <a:lnTo>
                      <a:pt x="162" y="87"/>
                    </a:lnTo>
                    <a:lnTo>
                      <a:pt x="140" y="87"/>
                    </a:lnTo>
                    <a:lnTo>
                      <a:pt x="153" y="101"/>
                    </a:lnTo>
                    <a:lnTo>
                      <a:pt x="95" y="116"/>
                    </a:lnTo>
                    <a:lnTo>
                      <a:pt x="95" y="101"/>
                    </a:lnTo>
                    <a:lnTo>
                      <a:pt x="0" y="101"/>
                    </a:lnTo>
                    <a:lnTo>
                      <a:pt x="9" y="101"/>
                    </a:lnTo>
                    <a:lnTo>
                      <a:pt x="40" y="75"/>
                    </a:lnTo>
                    <a:lnTo>
                      <a:pt x="107" y="65"/>
                    </a:lnTo>
                    <a:lnTo>
                      <a:pt x="107" y="50"/>
                    </a:lnTo>
                    <a:lnTo>
                      <a:pt x="95" y="50"/>
                    </a:lnTo>
                    <a:lnTo>
                      <a:pt x="117" y="39"/>
                    </a:lnTo>
                    <a:lnTo>
                      <a:pt x="95" y="39"/>
                    </a:lnTo>
                    <a:lnTo>
                      <a:pt x="86" y="21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0" name="Freeform 376"/>
              <p:cNvSpPr>
                <a:spLocks/>
              </p:cNvSpPr>
              <p:nvPr/>
            </p:nvSpPr>
            <p:spPr bwMode="auto">
              <a:xfrm>
                <a:off x="3351852" y="1699170"/>
                <a:ext cx="965095" cy="605811"/>
              </a:xfrm>
              <a:custGeom>
                <a:avLst/>
                <a:gdLst/>
                <a:ahLst/>
                <a:cxnLst>
                  <a:cxn ang="0">
                    <a:pos x="9" y="79"/>
                  </a:cxn>
                  <a:cxn ang="0">
                    <a:pos x="119" y="64"/>
                  </a:cxn>
                  <a:cxn ang="0">
                    <a:pos x="86" y="53"/>
                  </a:cxn>
                  <a:cxn ang="0">
                    <a:pos x="186" y="36"/>
                  </a:cxn>
                  <a:cxn ang="0">
                    <a:pos x="293" y="24"/>
                  </a:cxn>
                  <a:cxn ang="0">
                    <a:pos x="569" y="0"/>
                  </a:cxn>
                  <a:cxn ang="0">
                    <a:pos x="624" y="24"/>
                  </a:cxn>
                  <a:cxn ang="0">
                    <a:pos x="736" y="36"/>
                  </a:cxn>
                  <a:cxn ang="0">
                    <a:pos x="634" y="79"/>
                  </a:cxn>
                  <a:cxn ang="0">
                    <a:pos x="624" y="90"/>
                  </a:cxn>
                  <a:cxn ang="0">
                    <a:pos x="634" y="115"/>
                  </a:cxn>
                  <a:cxn ang="0">
                    <a:pos x="594" y="129"/>
                  </a:cxn>
                  <a:cxn ang="0">
                    <a:pos x="604" y="155"/>
                  </a:cxn>
                  <a:cxn ang="0">
                    <a:pos x="604" y="165"/>
                  </a:cxn>
                  <a:cxn ang="0">
                    <a:pos x="560" y="180"/>
                  </a:cxn>
                  <a:cxn ang="0">
                    <a:pos x="560" y="205"/>
                  </a:cxn>
                  <a:cxn ang="0">
                    <a:pos x="560" y="234"/>
                  </a:cxn>
                  <a:cxn ang="0">
                    <a:pos x="518" y="220"/>
                  </a:cxn>
                  <a:cxn ang="0">
                    <a:pos x="549" y="244"/>
                  </a:cxn>
                  <a:cxn ang="0">
                    <a:pos x="484" y="270"/>
                  </a:cxn>
                  <a:cxn ang="0">
                    <a:pos x="340" y="335"/>
                  </a:cxn>
                  <a:cxn ang="0">
                    <a:pos x="273" y="346"/>
                  </a:cxn>
                  <a:cxn ang="0">
                    <a:pos x="263" y="361"/>
                  </a:cxn>
                  <a:cxn ang="0">
                    <a:pos x="217" y="400"/>
                  </a:cxn>
                  <a:cxn ang="0">
                    <a:pos x="186" y="462"/>
                  </a:cxn>
                  <a:cxn ang="0">
                    <a:pos x="131" y="437"/>
                  </a:cxn>
                  <a:cxn ang="0">
                    <a:pos x="110" y="385"/>
                  </a:cxn>
                  <a:cxn ang="0">
                    <a:pos x="100" y="361"/>
                  </a:cxn>
                  <a:cxn ang="0">
                    <a:pos x="100" y="335"/>
                  </a:cxn>
                  <a:cxn ang="0">
                    <a:pos x="131" y="270"/>
                  </a:cxn>
                  <a:cxn ang="0">
                    <a:pos x="161" y="256"/>
                  </a:cxn>
                  <a:cxn ang="0">
                    <a:pos x="131" y="256"/>
                  </a:cxn>
                  <a:cxn ang="0">
                    <a:pos x="131" y="234"/>
                  </a:cxn>
                  <a:cxn ang="0">
                    <a:pos x="153" y="220"/>
                  </a:cxn>
                  <a:cxn ang="0">
                    <a:pos x="141" y="220"/>
                  </a:cxn>
                  <a:cxn ang="0">
                    <a:pos x="131" y="205"/>
                  </a:cxn>
                  <a:cxn ang="0">
                    <a:pos x="141" y="180"/>
                  </a:cxn>
                  <a:cxn ang="0">
                    <a:pos x="131" y="144"/>
                  </a:cxn>
                  <a:cxn ang="0">
                    <a:pos x="100" y="129"/>
                  </a:cxn>
                  <a:cxn ang="0">
                    <a:pos x="0" y="115"/>
                  </a:cxn>
                  <a:cxn ang="0">
                    <a:pos x="21" y="90"/>
                  </a:cxn>
                </a:cxnLst>
                <a:rect l="0" t="0" r="r" b="b"/>
                <a:pathLst>
                  <a:path w="736" h="462">
                    <a:moveTo>
                      <a:pt x="0" y="90"/>
                    </a:moveTo>
                    <a:lnTo>
                      <a:pt x="9" y="79"/>
                    </a:lnTo>
                    <a:lnTo>
                      <a:pt x="100" y="79"/>
                    </a:lnTo>
                    <a:lnTo>
                      <a:pt x="119" y="64"/>
                    </a:lnTo>
                    <a:lnTo>
                      <a:pt x="119" y="53"/>
                    </a:lnTo>
                    <a:lnTo>
                      <a:pt x="86" y="53"/>
                    </a:lnTo>
                    <a:lnTo>
                      <a:pt x="153" y="36"/>
                    </a:lnTo>
                    <a:lnTo>
                      <a:pt x="186" y="36"/>
                    </a:lnTo>
                    <a:lnTo>
                      <a:pt x="177" y="24"/>
                    </a:lnTo>
                    <a:lnTo>
                      <a:pt x="293" y="24"/>
                    </a:lnTo>
                    <a:lnTo>
                      <a:pt x="395" y="14"/>
                    </a:lnTo>
                    <a:lnTo>
                      <a:pt x="569" y="0"/>
                    </a:lnTo>
                    <a:lnTo>
                      <a:pt x="649" y="14"/>
                    </a:lnTo>
                    <a:lnTo>
                      <a:pt x="624" y="24"/>
                    </a:lnTo>
                    <a:lnTo>
                      <a:pt x="679" y="24"/>
                    </a:lnTo>
                    <a:lnTo>
                      <a:pt x="736" y="36"/>
                    </a:lnTo>
                    <a:lnTo>
                      <a:pt x="679" y="53"/>
                    </a:lnTo>
                    <a:lnTo>
                      <a:pt x="634" y="79"/>
                    </a:lnTo>
                    <a:lnTo>
                      <a:pt x="634" y="90"/>
                    </a:lnTo>
                    <a:lnTo>
                      <a:pt x="624" y="90"/>
                    </a:lnTo>
                    <a:lnTo>
                      <a:pt x="634" y="100"/>
                    </a:lnTo>
                    <a:lnTo>
                      <a:pt x="634" y="115"/>
                    </a:lnTo>
                    <a:lnTo>
                      <a:pt x="594" y="115"/>
                    </a:lnTo>
                    <a:lnTo>
                      <a:pt x="594" y="129"/>
                    </a:lnTo>
                    <a:lnTo>
                      <a:pt x="615" y="129"/>
                    </a:lnTo>
                    <a:lnTo>
                      <a:pt x="604" y="155"/>
                    </a:lnTo>
                    <a:lnTo>
                      <a:pt x="615" y="155"/>
                    </a:lnTo>
                    <a:lnTo>
                      <a:pt x="604" y="165"/>
                    </a:lnTo>
                    <a:lnTo>
                      <a:pt x="594" y="180"/>
                    </a:lnTo>
                    <a:lnTo>
                      <a:pt x="560" y="180"/>
                    </a:lnTo>
                    <a:lnTo>
                      <a:pt x="569" y="191"/>
                    </a:lnTo>
                    <a:lnTo>
                      <a:pt x="560" y="205"/>
                    </a:lnTo>
                    <a:lnTo>
                      <a:pt x="560" y="220"/>
                    </a:lnTo>
                    <a:lnTo>
                      <a:pt x="560" y="234"/>
                    </a:lnTo>
                    <a:lnTo>
                      <a:pt x="527" y="220"/>
                    </a:lnTo>
                    <a:lnTo>
                      <a:pt x="518" y="220"/>
                    </a:lnTo>
                    <a:lnTo>
                      <a:pt x="518" y="234"/>
                    </a:lnTo>
                    <a:lnTo>
                      <a:pt x="549" y="244"/>
                    </a:lnTo>
                    <a:lnTo>
                      <a:pt x="539" y="244"/>
                    </a:lnTo>
                    <a:lnTo>
                      <a:pt x="484" y="270"/>
                    </a:lnTo>
                    <a:lnTo>
                      <a:pt x="407" y="281"/>
                    </a:lnTo>
                    <a:lnTo>
                      <a:pt x="340" y="335"/>
                    </a:lnTo>
                    <a:lnTo>
                      <a:pt x="285" y="335"/>
                    </a:lnTo>
                    <a:lnTo>
                      <a:pt x="273" y="346"/>
                    </a:lnTo>
                    <a:lnTo>
                      <a:pt x="263" y="346"/>
                    </a:lnTo>
                    <a:lnTo>
                      <a:pt x="263" y="361"/>
                    </a:lnTo>
                    <a:lnTo>
                      <a:pt x="254" y="385"/>
                    </a:lnTo>
                    <a:lnTo>
                      <a:pt x="217" y="400"/>
                    </a:lnTo>
                    <a:lnTo>
                      <a:pt x="217" y="411"/>
                    </a:lnTo>
                    <a:lnTo>
                      <a:pt x="186" y="462"/>
                    </a:lnTo>
                    <a:lnTo>
                      <a:pt x="177" y="462"/>
                    </a:lnTo>
                    <a:lnTo>
                      <a:pt x="131" y="437"/>
                    </a:lnTo>
                    <a:lnTo>
                      <a:pt x="119" y="425"/>
                    </a:lnTo>
                    <a:lnTo>
                      <a:pt x="110" y="385"/>
                    </a:lnTo>
                    <a:lnTo>
                      <a:pt x="110" y="371"/>
                    </a:lnTo>
                    <a:lnTo>
                      <a:pt x="100" y="361"/>
                    </a:lnTo>
                    <a:lnTo>
                      <a:pt x="110" y="335"/>
                    </a:lnTo>
                    <a:lnTo>
                      <a:pt x="100" y="335"/>
                    </a:lnTo>
                    <a:lnTo>
                      <a:pt x="119" y="281"/>
                    </a:lnTo>
                    <a:lnTo>
                      <a:pt x="131" y="270"/>
                    </a:lnTo>
                    <a:lnTo>
                      <a:pt x="153" y="270"/>
                    </a:lnTo>
                    <a:lnTo>
                      <a:pt x="161" y="256"/>
                    </a:lnTo>
                    <a:lnTo>
                      <a:pt x="161" y="244"/>
                    </a:lnTo>
                    <a:lnTo>
                      <a:pt x="131" y="256"/>
                    </a:lnTo>
                    <a:lnTo>
                      <a:pt x="110" y="256"/>
                    </a:lnTo>
                    <a:lnTo>
                      <a:pt x="131" y="234"/>
                    </a:lnTo>
                    <a:lnTo>
                      <a:pt x="177" y="234"/>
                    </a:lnTo>
                    <a:lnTo>
                      <a:pt x="153" y="220"/>
                    </a:lnTo>
                    <a:lnTo>
                      <a:pt x="153" y="205"/>
                    </a:lnTo>
                    <a:lnTo>
                      <a:pt x="141" y="220"/>
                    </a:lnTo>
                    <a:lnTo>
                      <a:pt x="119" y="205"/>
                    </a:lnTo>
                    <a:lnTo>
                      <a:pt x="131" y="205"/>
                    </a:lnTo>
                    <a:lnTo>
                      <a:pt x="131" y="191"/>
                    </a:lnTo>
                    <a:lnTo>
                      <a:pt x="141" y="180"/>
                    </a:lnTo>
                    <a:lnTo>
                      <a:pt x="141" y="155"/>
                    </a:lnTo>
                    <a:lnTo>
                      <a:pt x="131" y="144"/>
                    </a:lnTo>
                    <a:lnTo>
                      <a:pt x="141" y="129"/>
                    </a:lnTo>
                    <a:lnTo>
                      <a:pt x="100" y="129"/>
                    </a:lnTo>
                    <a:lnTo>
                      <a:pt x="21" y="129"/>
                    </a:lnTo>
                    <a:lnTo>
                      <a:pt x="0" y="115"/>
                    </a:lnTo>
                    <a:lnTo>
                      <a:pt x="21" y="100"/>
                    </a:lnTo>
                    <a:lnTo>
                      <a:pt x="21" y="90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1" name="Freeform 378"/>
              <p:cNvSpPr>
                <a:spLocks/>
              </p:cNvSpPr>
              <p:nvPr/>
            </p:nvSpPr>
            <p:spPr bwMode="auto">
              <a:xfrm>
                <a:off x="3876367" y="2120092"/>
                <a:ext cx="203248" cy="8392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3" y="0"/>
                  </a:cxn>
                  <a:cxn ang="0">
                    <a:pos x="45" y="14"/>
                  </a:cxn>
                  <a:cxn ang="0">
                    <a:pos x="45" y="25"/>
                  </a:cxn>
                  <a:cxn ang="0">
                    <a:pos x="67" y="0"/>
                  </a:cxn>
                  <a:cxn ang="0">
                    <a:pos x="67" y="14"/>
                  </a:cxn>
                  <a:cxn ang="0">
                    <a:pos x="100" y="14"/>
                  </a:cxn>
                  <a:cxn ang="0">
                    <a:pos x="121" y="0"/>
                  </a:cxn>
                  <a:cxn ang="0">
                    <a:pos x="140" y="0"/>
                  </a:cxn>
                  <a:cxn ang="0">
                    <a:pos x="140" y="14"/>
                  </a:cxn>
                  <a:cxn ang="0">
                    <a:pos x="155" y="14"/>
                  </a:cxn>
                  <a:cxn ang="0">
                    <a:pos x="140" y="25"/>
                  </a:cxn>
                  <a:cxn ang="0">
                    <a:pos x="131" y="39"/>
                  </a:cxn>
                  <a:cxn ang="0">
                    <a:pos x="67" y="64"/>
                  </a:cxn>
                  <a:cxn ang="0">
                    <a:pos x="9" y="49"/>
                  </a:cxn>
                  <a:cxn ang="0">
                    <a:pos x="33" y="39"/>
                  </a:cxn>
                  <a:cxn ang="0">
                    <a:pos x="0" y="39"/>
                  </a:cxn>
                  <a:cxn ang="0">
                    <a:pos x="33" y="25"/>
                  </a:cxn>
                  <a:cxn ang="0">
                    <a:pos x="0" y="14"/>
                  </a:cxn>
                </a:cxnLst>
                <a:rect l="0" t="0" r="r" b="b"/>
                <a:pathLst>
                  <a:path w="155" h="64">
                    <a:moveTo>
                      <a:pt x="0" y="14"/>
                    </a:moveTo>
                    <a:lnTo>
                      <a:pt x="23" y="0"/>
                    </a:lnTo>
                    <a:lnTo>
                      <a:pt x="45" y="14"/>
                    </a:lnTo>
                    <a:lnTo>
                      <a:pt x="45" y="25"/>
                    </a:lnTo>
                    <a:lnTo>
                      <a:pt x="67" y="0"/>
                    </a:lnTo>
                    <a:lnTo>
                      <a:pt x="67" y="14"/>
                    </a:lnTo>
                    <a:lnTo>
                      <a:pt x="100" y="14"/>
                    </a:lnTo>
                    <a:lnTo>
                      <a:pt x="121" y="0"/>
                    </a:lnTo>
                    <a:lnTo>
                      <a:pt x="140" y="0"/>
                    </a:lnTo>
                    <a:lnTo>
                      <a:pt x="140" y="14"/>
                    </a:lnTo>
                    <a:lnTo>
                      <a:pt x="155" y="14"/>
                    </a:lnTo>
                    <a:lnTo>
                      <a:pt x="140" y="25"/>
                    </a:lnTo>
                    <a:lnTo>
                      <a:pt x="131" y="39"/>
                    </a:lnTo>
                    <a:lnTo>
                      <a:pt x="67" y="64"/>
                    </a:lnTo>
                    <a:lnTo>
                      <a:pt x="9" y="49"/>
                    </a:lnTo>
                    <a:lnTo>
                      <a:pt x="33" y="39"/>
                    </a:lnTo>
                    <a:lnTo>
                      <a:pt x="0" y="39"/>
                    </a:lnTo>
                    <a:lnTo>
                      <a:pt x="33" y="25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1385760" y="5641092"/>
              <a:ext cx="7130699" cy="3822958"/>
              <a:chOff x="-56931" y="1181002"/>
              <a:chExt cx="4007652" cy="2757978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725" name="Group 724"/>
              <p:cNvGrpSpPr/>
              <p:nvPr/>
            </p:nvGrpSpPr>
            <p:grpSpPr>
              <a:xfrm>
                <a:off x="-56931" y="1181002"/>
                <a:ext cx="4007652" cy="2459685"/>
                <a:chOff x="1088598" y="1745063"/>
                <a:chExt cx="2247523" cy="1978722"/>
              </a:xfrm>
              <a:grpFill/>
            </p:grpSpPr>
            <p:sp>
              <p:nvSpPr>
                <p:cNvPr id="737" name="Freeform 37"/>
                <p:cNvSpPr>
                  <a:spLocks/>
                </p:cNvSpPr>
                <p:nvPr/>
              </p:nvSpPr>
              <p:spPr bwMode="auto">
                <a:xfrm>
                  <a:off x="2656891" y="2779656"/>
                  <a:ext cx="104903" cy="39338"/>
                </a:xfrm>
                <a:custGeom>
                  <a:avLst/>
                  <a:gdLst/>
                  <a:ahLst/>
                  <a:cxnLst>
                    <a:cxn ang="0">
                      <a:pos x="15" y="30"/>
                    </a:cxn>
                    <a:cxn ang="0">
                      <a:pos x="0" y="30"/>
                    </a:cxn>
                    <a:cxn ang="0">
                      <a:pos x="15" y="17"/>
                    </a:cxn>
                    <a:cxn ang="0">
                      <a:pos x="55" y="17"/>
                    </a:cxn>
                    <a:cxn ang="0">
                      <a:pos x="80" y="0"/>
                    </a:cxn>
                    <a:cxn ang="0">
                      <a:pos x="67" y="30"/>
                    </a:cxn>
                    <a:cxn ang="0">
                      <a:pos x="15" y="30"/>
                    </a:cxn>
                  </a:cxnLst>
                  <a:rect l="0" t="0" r="r" b="b"/>
                  <a:pathLst>
                    <a:path w="80" h="30">
                      <a:moveTo>
                        <a:pt x="15" y="30"/>
                      </a:moveTo>
                      <a:lnTo>
                        <a:pt x="0" y="30"/>
                      </a:lnTo>
                      <a:lnTo>
                        <a:pt x="15" y="17"/>
                      </a:lnTo>
                      <a:lnTo>
                        <a:pt x="55" y="17"/>
                      </a:lnTo>
                      <a:lnTo>
                        <a:pt x="80" y="0"/>
                      </a:lnTo>
                      <a:lnTo>
                        <a:pt x="67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" name="Freeform 38"/>
                <p:cNvSpPr>
                  <a:spLocks/>
                </p:cNvSpPr>
                <p:nvPr/>
              </p:nvSpPr>
              <p:spPr bwMode="auto">
                <a:xfrm>
                  <a:off x="2656891" y="2779656"/>
                  <a:ext cx="104903" cy="39338"/>
                </a:xfrm>
                <a:custGeom>
                  <a:avLst/>
                  <a:gdLst/>
                  <a:ahLst/>
                  <a:cxnLst>
                    <a:cxn ang="0">
                      <a:pos x="15" y="30"/>
                    </a:cxn>
                    <a:cxn ang="0">
                      <a:pos x="0" y="30"/>
                    </a:cxn>
                    <a:cxn ang="0">
                      <a:pos x="15" y="17"/>
                    </a:cxn>
                    <a:cxn ang="0">
                      <a:pos x="55" y="17"/>
                    </a:cxn>
                    <a:cxn ang="0">
                      <a:pos x="80" y="0"/>
                    </a:cxn>
                    <a:cxn ang="0">
                      <a:pos x="67" y="30"/>
                    </a:cxn>
                    <a:cxn ang="0">
                      <a:pos x="15" y="30"/>
                    </a:cxn>
                  </a:cxnLst>
                  <a:rect l="0" t="0" r="r" b="b"/>
                  <a:pathLst>
                    <a:path w="80" h="30">
                      <a:moveTo>
                        <a:pt x="15" y="30"/>
                      </a:moveTo>
                      <a:lnTo>
                        <a:pt x="0" y="30"/>
                      </a:lnTo>
                      <a:lnTo>
                        <a:pt x="15" y="17"/>
                      </a:lnTo>
                      <a:lnTo>
                        <a:pt x="55" y="17"/>
                      </a:lnTo>
                      <a:lnTo>
                        <a:pt x="80" y="0"/>
                      </a:lnTo>
                      <a:lnTo>
                        <a:pt x="67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" name="Freeform 39"/>
                <p:cNvSpPr>
                  <a:spLocks/>
                </p:cNvSpPr>
                <p:nvPr/>
              </p:nvSpPr>
              <p:spPr bwMode="auto">
                <a:xfrm>
                  <a:off x="2572969" y="2826861"/>
                  <a:ext cx="116704" cy="40650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34" y="0"/>
                    </a:cxn>
                    <a:cxn ang="0">
                      <a:pos x="89" y="0"/>
                    </a:cxn>
                    <a:cxn ang="0">
                      <a:pos x="21" y="31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89" h="31">
                      <a:moveTo>
                        <a:pt x="0" y="31"/>
                      </a:moveTo>
                      <a:lnTo>
                        <a:pt x="34" y="0"/>
                      </a:lnTo>
                      <a:lnTo>
                        <a:pt x="89" y="0"/>
                      </a:lnTo>
                      <a:lnTo>
                        <a:pt x="21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" name="Freeform 40"/>
                <p:cNvSpPr>
                  <a:spLocks/>
                </p:cNvSpPr>
                <p:nvPr/>
              </p:nvSpPr>
              <p:spPr bwMode="auto">
                <a:xfrm>
                  <a:off x="2572969" y="2826861"/>
                  <a:ext cx="116704" cy="40650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34" y="0"/>
                    </a:cxn>
                    <a:cxn ang="0">
                      <a:pos x="89" y="0"/>
                    </a:cxn>
                    <a:cxn ang="0">
                      <a:pos x="21" y="31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89" h="31">
                      <a:moveTo>
                        <a:pt x="0" y="31"/>
                      </a:moveTo>
                      <a:lnTo>
                        <a:pt x="34" y="0"/>
                      </a:lnTo>
                      <a:lnTo>
                        <a:pt x="89" y="0"/>
                      </a:lnTo>
                      <a:lnTo>
                        <a:pt x="21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" name="Freeform 41"/>
                <p:cNvSpPr>
                  <a:spLocks/>
                </p:cNvSpPr>
                <p:nvPr/>
              </p:nvSpPr>
              <p:spPr bwMode="auto">
                <a:xfrm>
                  <a:off x="2466754" y="2714093"/>
                  <a:ext cx="222918" cy="153419"/>
                </a:xfrm>
                <a:custGeom>
                  <a:avLst/>
                  <a:gdLst/>
                  <a:ahLst/>
                  <a:cxnLst>
                    <a:cxn ang="0">
                      <a:pos x="102" y="0"/>
                    </a:cxn>
                    <a:cxn ang="0">
                      <a:pos x="160" y="11"/>
                    </a:cxn>
                    <a:cxn ang="0">
                      <a:pos x="170" y="40"/>
                    </a:cxn>
                    <a:cxn ang="0">
                      <a:pos x="160" y="50"/>
                    </a:cxn>
                    <a:cxn ang="0">
                      <a:pos x="135" y="21"/>
                    </a:cxn>
                    <a:cxn ang="0">
                      <a:pos x="114" y="76"/>
                    </a:cxn>
                    <a:cxn ang="0">
                      <a:pos x="102" y="76"/>
                    </a:cxn>
                    <a:cxn ang="0">
                      <a:pos x="102" y="65"/>
                    </a:cxn>
                    <a:cxn ang="0">
                      <a:pos x="92" y="65"/>
                    </a:cxn>
                    <a:cxn ang="0">
                      <a:pos x="102" y="50"/>
                    </a:cxn>
                    <a:cxn ang="0">
                      <a:pos x="102" y="21"/>
                    </a:cxn>
                    <a:cxn ang="0">
                      <a:pos x="92" y="21"/>
                    </a:cxn>
                    <a:cxn ang="0">
                      <a:pos x="58" y="40"/>
                    </a:cxn>
                    <a:cxn ang="0">
                      <a:pos x="46" y="65"/>
                    </a:cxn>
                    <a:cxn ang="0">
                      <a:pos x="25" y="101"/>
                    </a:cxn>
                    <a:cxn ang="0">
                      <a:pos x="12" y="117"/>
                    </a:cxn>
                    <a:cxn ang="0">
                      <a:pos x="0" y="117"/>
                    </a:cxn>
                    <a:cxn ang="0">
                      <a:pos x="0" y="101"/>
                    </a:cxn>
                    <a:cxn ang="0">
                      <a:pos x="12" y="76"/>
                    </a:cxn>
                    <a:cxn ang="0">
                      <a:pos x="46" y="40"/>
                    </a:cxn>
                    <a:cxn ang="0">
                      <a:pos x="25" y="50"/>
                    </a:cxn>
                    <a:cxn ang="0">
                      <a:pos x="58" y="11"/>
                    </a:cxn>
                    <a:cxn ang="0">
                      <a:pos x="102" y="11"/>
                    </a:cxn>
                    <a:cxn ang="0">
                      <a:pos x="102" y="0"/>
                    </a:cxn>
                  </a:cxnLst>
                  <a:rect l="0" t="0" r="r" b="b"/>
                  <a:pathLst>
                    <a:path w="170" h="117">
                      <a:moveTo>
                        <a:pt x="102" y="0"/>
                      </a:moveTo>
                      <a:lnTo>
                        <a:pt x="160" y="11"/>
                      </a:lnTo>
                      <a:lnTo>
                        <a:pt x="170" y="40"/>
                      </a:lnTo>
                      <a:lnTo>
                        <a:pt x="160" y="50"/>
                      </a:lnTo>
                      <a:lnTo>
                        <a:pt x="135" y="21"/>
                      </a:lnTo>
                      <a:lnTo>
                        <a:pt x="114" y="76"/>
                      </a:lnTo>
                      <a:lnTo>
                        <a:pt x="102" y="76"/>
                      </a:lnTo>
                      <a:lnTo>
                        <a:pt x="102" y="65"/>
                      </a:lnTo>
                      <a:lnTo>
                        <a:pt x="92" y="65"/>
                      </a:lnTo>
                      <a:lnTo>
                        <a:pt x="102" y="50"/>
                      </a:lnTo>
                      <a:lnTo>
                        <a:pt x="102" y="21"/>
                      </a:lnTo>
                      <a:lnTo>
                        <a:pt x="92" y="21"/>
                      </a:lnTo>
                      <a:lnTo>
                        <a:pt x="58" y="40"/>
                      </a:lnTo>
                      <a:lnTo>
                        <a:pt x="46" y="65"/>
                      </a:lnTo>
                      <a:lnTo>
                        <a:pt x="25" y="101"/>
                      </a:lnTo>
                      <a:lnTo>
                        <a:pt x="12" y="117"/>
                      </a:lnTo>
                      <a:lnTo>
                        <a:pt x="0" y="117"/>
                      </a:lnTo>
                      <a:lnTo>
                        <a:pt x="0" y="101"/>
                      </a:lnTo>
                      <a:lnTo>
                        <a:pt x="12" y="76"/>
                      </a:lnTo>
                      <a:lnTo>
                        <a:pt x="46" y="40"/>
                      </a:lnTo>
                      <a:lnTo>
                        <a:pt x="25" y="50"/>
                      </a:lnTo>
                      <a:lnTo>
                        <a:pt x="58" y="11"/>
                      </a:lnTo>
                      <a:lnTo>
                        <a:pt x="102" y="11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" name="Freeform 42"/>
                <p:cNvSpPr>
                  <a:spLocks/>
                </p:cNvSpPr>
                <p:nvPr/>
              </p:nvSpPr>
              <p:spPr bwMode="auto">
                <a:xfrm>
                  <a:off x="2466754" y="2714093"/>
                  <a:ext cx="222918" cy="153419"/>
                </a:xfrm>
                <a:custGeom>
                  <a:avLst/>
                  <a:gdLst/>
                  <a:ahLst/>
                  <a:cxnLst>
                    <a:cxn ang="0">
                      <a:pos x="102" y="0"/>
                    </a:cxn>
                    <a:cxn ang="0">
                      <a:pos x="160" y="11"/>
                    </a:cxn>
                    <a:cxn ang="0">
                      <a:pos x="170" y="40"/>
                    </a:cxn>
                    <a:cxn ang="0">
                      <a:pos x="160" y="50"/>
                    </a:cxn>
                    <a:cxn ang="0">
                      <a:pos x="135" y="21"/>
                    </a:cxn>
                    <a:cxn ang="0">
                      <a:pos x="114" y="76"/>
                    </a:cxn>
                    <a:cxn ang="0">
                      <a:pos x="102" y="76"/>
                    </a:cxn>
                    <a:cxn ang="0">
                      <a:pos x="102" y="65"/>
                    </a:cxn>
                    <a:cxn ang="0">
                      <a:pos x="92" y="65"/>
                    </a:cxn>
                    <a:cxn ang="0">
                      <a:pos x="102" y="50"/>
                    </a:cxn>
                    <a:cxn ang="0">
                      <a:pos x="102" y="21"/>
                    </a:cxn>
                    <a:cxn ang="0">
                      <a:pos x="92" y="21"/>
                    </a:cxn>
                    <a:cxn ang="0">
                      <a:pos x="58" y="40"/>
                    </a:cxn>
                    <a:cxn ang="0">
                      <a:pos x="46" y="65"/>
                    </a:cxn>
                    <a:cxn ang="0">
                      <a:pos x="25" y="101"/>
                    </a:cxn>
                    <a:cxn ang="0">
                      <a:pos x="12" y="117"/>
                    </a:cxn>
                    <a:cxn ang="0">
                      <a:pos x="0" y="117"/>
                    </a:cxn>
                    <a:cxn ang="0">
                      <a:pos x="0" y="101"/>
                    </a:cxn>
                    <a:cxn ang="0">
                      <a:pos x="12" y="76"/>
                    </a:cxn>
                    <a:cxn ang="0">
                      <a:pos x="46" y="40"/>
                    </a:cxn>
                    <a:cxn ang="0">
                      <a:pos x="25" y="50"/>
                    </a:cxn>
                    <a:cxn ang="0">
                      <a:pos x="58" y="11"/>
                    </a:cxn>
                    <a:cxn ang="0">
                      <a:pos x="102" y="11"/>
                    </a:cxn>
                    <a:cxn ang="0">
                      <a:pos x="102" y="0"/>
                    </a:cxn>
                  </a:cxnLst>
                  <a:rect l="0" t="0" r="r" b="b"/>
                  <a:pathLst>
                    <a:path w="170" h="117">
                      <a:moveTo>
                        <a:pt x="102" y="0"/>
                      </a:moveTo>
                      <a:lnTo>
                        <a:pt x="160" y="11"/>
                      </a:lnTo>
                      <a:lnTo>
                        <a:pt x="170" y="40"/>
                      </a:lnTo>
                      <a:lnTo>
                        <a:pt x="160" y="50"/>
                      </a:lnTo>
                      <a:lnTo>
                        <a:pt x="135" y="21"/>
                      </a:lnTo>
                      <a:lnTo>
                        <a:pt x="114" y="76"/>
                      </a:lnTo>
                      <a:lnTo>
                        <a:pt x="102" y="76"/>
                      </a:lnTo>
                      <a:lnTo>
                        <a:pt x="102" y="65"/>
                      </a:lnTo>
                      <a:lnTo>
                        <a:pt x="92" y="65"/>
                      </a:lnTo>
                      <a:lnTo>
                        <a:pt x="102" y="50"/>
                      </a:lnTo>
                      <a:lnTo>
                        <a:pt x="102" y="21"/>
                      </a:lnTo>
                      <a:lnTo>
                        <a:pt x="92" y="21"/>
                      </a:lnTo>
                      <a:lnTo>
                        <a:pt x="58" y="40"/>
                      </a:lnTo>
                      <a:lnTo>
                        <a:pt x="46" y="65"/>
                      </a:lnTo>
                      <a:lnTo>
                        <a:pt x="25" y="101"/>
                      </a:lnTo>
                      <a:lnTo>
                        <a:pt x="12" y="117"/>
                      </a:lnTo>
                      <a:lnTo>
                        <a:pt x="0" y="117"/>
                      </a:lnTo>
                      <a:lnTo>
                        <a:pt x="0" y="101"/>
                      </a:lnTo>
                      <a:lnTo>
                        <a:pt x="12" y="76"/>
                      </a:lnTo>
                      <a:lnTo>
                        <a:pt x="46" y="40"/>
                      </a:lnTo>
                      <a:lnTo>
                        <a:pt x="25" y="50"/>
                      </a:lnTo>
                      <a:lnTo>
                        <a:pt x="58" y="11"/>
                      </a:lnTo>
                      <a:lnTo>
                        <a:pt x="102" y="11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" name="Freeform 43"/>
                <p:cNvSpPr>
                  <a:spLocks/>
                </p:cNvSpPr>
                <p:nvPr/>
              </p:nvSpPr>
              <p:spPr bwMode="auto">
                <a:xfrm>
                  <a:off x="2444464" y="2622303"/>
                  <a:ext cx="171778" cy="90478"/>
                </a:xfrm>
                <a:custGeom>
                  <a:avLst/>
                  <a:gdLst/>
                  <a:ahLst/>
                  <a:cxnLst>
                    <a:cxn ang="0">
                      <a:pos x="118" y="69"/>
                    </a:cxn>
                    <a:cxn ang="0">
                      <a:pos x="109" y="69"/>
                    </a:cxn>
                    <a:cxn ang="0">
                      <a:pos x="118" y="69"/>
                    </a:cxn>
                    <a:cxn ang="0">
                      <a:pos x="75" y="69"/>
                    </a:cxn>
                    <a:cxn ang="0">
                      <a:pos x="75" y="54"/>
                    </a:cxn>
                    <a:cxn ang="0">
                      <a:pos x="54" y="69"/>
                    </a:cxn>
                    <a:cxn ang="0">
                      <a:pos x="75" y="43"/>
                    </a:cxn>
                    <a:cxn ang="0">
                      <a:pos x="17" y="69"/>
                    </a:cxn>
                    <a:cxn ang="0">
                      <a:pos x="17" y="54"/>
                    </a:cxn>
                    <a:cxn ang="0">
                      <a:pos x="0" y="69"/>
                    </a:cxn>
                    <a:cxn ang="0">
                      <a:pos x="42" y="28"/>
                    </a:cxn>
                    <a:cxn ang="0">
                      <a:pos x="54" y="28"/>
                    </a:cxn>
                    <a:cxn ang="0">
                      <a:pos x="42" y="28"/>
                    </a:cxn>
                    <a:cxn ang="0">
                      <a:pos x="84" y="0"/>
                    </a:cxn>
                    <a:cxn ang="0">
                      <a:pos x="109" y="18"/>
                    </a:cxn>
                    <a:cxn ang="0">
                      <a:pos x="109" y="28"/>
                    </a:cxn>
                    <a:cxn ang="0">
                      <a:pos x="131" y="28"/>
                    </a:cxn>
                    <a:cxn ang="0">
                      <a:pos x="118" y="69"/>
                    </a:cxn>
                  </a:cxnLst>
                  <a:rect l="0" t="0" r="r" b="b"/>
                  <a:pathLst>
                    <a:path w="131" h="69">
                      <a:moveTo>
                        <a:pt x="118" y="69"/>
                      </a:moveTo>
                      <a:lnTo>
                        <a:pt x="109" y="69"/>
                      </a:lnTo>
                      <a:lnTo>
                        <a:pt x="118" y="69"/>
                      </a:lnTo>
                      <a:lnTo>
                        <a:pt x="75" y="69"/>
                      </a:lnTo>
                      <a:lnTo>
                        <a:pt x="75" y="54"/>
                      </a:lnTo>
                      <a:lnTo>
                        <a:pt x="54" y="69"/>
                      </a:lnTo>
                      <a:lnTo>
                        <a:pt x="75" y="43"/>
                      </a:lnTo>
                      <a:lnTo>
                        <a:pt x="17" y="69"/>
                      </a:lnTo>
                      <a:lnTo>
                        <a:pt x="17" y="54"/>
                      </a:lnTo>
                      <a:lnTo>
                        <a:pt x="0" y="69"/>
                      </a:lnTo>
                      <a:lnTo>
                        <a:pt x="42" y="28"/>
                      </a:lnTo>
                      <a:lnTo>
                        <a:pt x="54" y="28"/>
                      </a:lnTo>
                      <a:lnTo>
                        <a:pt x="42" y="28"/>
                      </a:lnTo>
                      <a:lnTo>
                        <a:pt x="84" y="0"/>
                      </a:lnTo>
                      <a:lnTo>
                        <a:pt x="109" y="18"/>
                      </a:lnTo>
                      <a:lnTo>
                        <a:pt x="109" y="28"/>
                      </a:lnTo>
                      <a:lnTo>
                        <a:pt x="131" y="28"/>
                      </a:lnTo>
                      <a:lnTo>
                        <a:pt x="118" y="6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" name="Freeform 44"/>
                <p:cNvSpPr>
                  <a:spLocks/>
                </p:cNvSpPr>
                <p:nvPr/>
              </p:nvSpPr>
              <p:spPr bwMode="auto">
                <a:xfrm>
                  <a:off x="2444464" y="2622303"/>
                  <a:ext cx="171778" cy="90478"/>
                </a:xfrm>
                <a:custGeom>
                  <a:avLst/>
                  <a:gdLst/>
                  <a:ahLst/>
                  <a:cxnLst>
                    <a:cxn ang="0">
                      <a:pos x="118" y="69"/>
                    </a:cxn>
                    <a:cxn ang="0">
                      <a:pos x="109" y="69"/>
                    </a:cxn>
                    <a:cxn ang="0">
                      <a:pos x="118" y="69"/>
                    </a:cxn>
                    <a:cxn ang="0">
                      <a:pos x="75" y="69"/>
                    </a:cxn>
                    <a:cxn ang="0">
                      <a:pos x="75" y="54"/>
                    </a:cxn>
                    <a:cxn ang="0">
                      <a:pos x="54" y="69"/>
                    </a:cxn>
                    <a:cxn ang="0">
                      <a:pos x="75" y="43"/>
                    </a:cxn>
                    <a:cxn ang="0">
                      <a:pos x="17" y="69"/>
                    </a:cxn>
                    <a:cxn ang="0">
                      <a:pos x="17" y="54"/>
                    </a:cxn>
                    <a:cxn ang="0">
                      <a:pos x="0" y="69"/>
                    </a:cxn>
                    <a:cxn ang="0">
                      <a:pos x="42" y="28"/>
                    </a:cxn>
                    <a:cxn ang="0">
                      <a:pos x="54" y="28"/>
                    </a:cxn>
                    <a:cxn ang="0">
                      <a:pos x="42" y="28"/>
                    </a:cxn>
                    <a:cxn ang="0">
                      <a:pos x="84" y="0"/>
                    </a:cxn>
                    <a:cxn ang="0">
                      <a:pos x="109" y="18"/>
                    </a:cxn>
                    <a:cxn ang="0">
                      <a:pos x="109" y="28"/>
                    </a:cxn>
                    <a:cxn ang="0">
                      <a:pos x="131" y="28"/>
                    </a:cxn>
                    <a:cxn ang="0">
                      <a:pos x="118" y="69"/>
                    </a:cxn>
                  </a:cxnLst>
                  <a:rect l="0" t="0" r="r" b="b"/>
                  <a:pathLst>
                    <a:path w="131" h="69">
                      <a:moveTo>
                        <a:pt x="118" y="69"/>
                      </a:moveTo>
                      <a:lnTo>
                        <a:pt x="109" y="69"/>
                      </a:lnTo>
                      <a:lnTo>
                        <a:pt x="118" y="69"/>
                      </a:lnTo>
                      <a:lnTo>
                        <a:pt x="75" y="69"/>
                      </a:lnTo>
                      <a:lnTo>
                        <a:pt x="75" y="54"/>
                      </a:lnTo>
                      <a:lnTo>
                        <a:pt x="54" y="69"/>
                      </a:lnTo>
                      <a:lnTo>
                        <a:pt x="75" y="43"/>
                      </a:lnTo>
                      <a:lnTo>
                        <a:pt x="17" y="69"/>
                      </a:lnTo>
                      <a:lnTo>
                        <a:pt x="17" y="54"/>
                      </a:lnTo>
                      <a:lnTo>
                        <a:pt x="0" y="69"/>
                      </a:lnTo>
                      <a:lnTo>
                        <a:pt x="42" y="28"/>
                      </a:lnTo>
                      <a:lnTo>
                        <a:pt x="54" y="28"/>
                      </a:lnTo>
                      <a:lnTo>
                        <a:pt x="42" y="28"/>
                      </a:lnTo>
                      <a:lnTo>
                        <a:pt x="84" y="0"/>
                      </a:lnTo>
                      <a:lnTo>
                        <a:pt x="109" y="18"/>
                      </a:lnTo>
                      <a:lnTo>
                        <a:pt x="109" y="28"/>
                      </a:lnTo>
                      <a:lnTo>
                        <a:pt x="131" y="28"/>
                      </a:lnTo>
                      <a:lnTo>
                        <a:pt x="118" y="69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" name="Freeform 246"/>
                <p:cNvSpPr>
                  <a:spLocks/>
                </p:cNvSpPr>
                <p:nvPr/>
              </p:nvSpPr>
              <p:spPr bwMode="auto">
                <a:xfrm>
                  <a:off x="1088598" y="1986338"/>
                  <a:ext cx="921825" cy="490418"/>
                </a:xfrm>
                <a:custGeom>
                  <a:avLst/>
                  <a:gdLst/>
                  <a:ahLst/>
                  <a:cxnLst>
                    <a:cxn ang="0">
                      <a:pos x="703" y="36"/>
                    </a:cxn>
                    <a:cxn ang="0">
                      <a:pos x="580" y="14"/>
                    </a:cxn>
                    <a:cxn ang="0">
                      <a:pos x="549" y="0"/>
                    </a:cxn>
                    <a:cxn ang="0">
                      <a:pos x="440" y="24"/>
                    </a:cxn>
                    <a:cxn ang="0">
                      <a:pos x="341" y="50"/>
                    </a:cxn>
                    <a:cxn ang="0">
                      <a:pos x="341" y="72"/>
                    </a:cxn>
                    <a:cxn ang="0">
                      <a:pos x="341" y="101"/>
                    </a:cxn>
                    <a:cxn ang="0">
                      <a:pos x="305" y="101"/>
                    </a:cxn>
                    <a:cxn ang="0">
                      <a:pos x="228" y="115"/>
                    </a:cxn>
                    <a:cxn ang="0">
                      <a:pos x="228" y="141"/>
                    </a:cxn>
                    <a:cxn ang="0">
                      <a:pos x="305" y="127"/>
                    </a:cxn>
                    <a:cxn ang="0">
                      <a:pos x="207" y="180"/>
                    </a:cxn>
                    <a:cxn ang="0">
                      <a:pos x="142" y="242"/>
                    </a:cxn>
                    <a:cxn ang="0">
                      <a:pos x="152" y="271"/>
                    </a:cxn>
                    <a:cxn ang="0">
                      <a:pos x="207" y="271"/>
                    </a:cxn>
                    <a:cxn ang="0">
                      <a:pos x="0" y="374"/>
                    </a:cxn>
                    <a:cxn ang="0">
                      <a:pos x="189" y="307"/>
                    </a:cxn>
                    <a:cxn ang="0">
                      <a:pos x="274" y="271"/>
                    </a:cxn>
                    <a:cxn ang="0">
                      <a:pos x="305" y="257"/>
                    </a:cxn>
                    <a:cxn ang="0">
                      <a:pos x="396" y="216"/>
                    </a:cxn>
                    <a:cxn ang="0">
                      <a:pos x="440" y="242"/>
                    </a:cxn>
                    <a:cxn ang="0">
                      <a:pos x="504" y="242"/>
                    </a:cxn>
                    <a:cxn ang="0">
                      <a:pos x="516" y="283"/>
                    </a:cxn>
                    <a:cxn ang="0">
                      <a:pos x="516" y="307"/>
                    </a:cxn>
                    <a:cxn ang="0">
                      <a:pos x="537" y="307"/>
                    </a:cxn>
                    <a:cxn ang="0">
                      <a:pos x="516" y="307"/>
                    </a:cxn>
                    <a:cxn ang="0">
                      <a:pos x="516" y="319"/>
                    </a:cxn>
                    <a:cxn ang="0">
                      <a:pos x="516" y="362"/>
                    </a:cxn>
                    <a:cxn ang="0">
                      <a:pos x="537" y="336"/>
                    </a:cxn>
                    <a:cxn ang="0">
                      <a:pos x="528" y="362"/>
                    </a:cxn>
                    <a:cxn ang="0">
                      <a:pos x="549" y="362"/>
                    </a:cxn>
                    <a:cxn ang="0">
                      <a:pos x="549" y="319"/>
                    </a:cxn>
                    <a:cxn ang="0">
                      <a:pos x="559" y="242"/>
                    </a:cxn>
                    <a:cxn ang="0">
                      <a:pos x="504" y="242"/>
                    </a:cxn>
                    <a:cxn ang="0">
                      <a:pos x="494" y="228"/>
                    </a:cxn>
                  </a:cxnLst>
                  <a:rect l="0" t="0" r="r" b="b"/>
                  <a:pathLst>
                    <a:path w="703" h="374">
                      <a:moveTo>
                        <a:pt x="494" y="228"/>
                      </a:moveTo>
                      <a:lnTo>
                        <a:pt x="703" y="36"/>
                      </a:lnTo>
                      <a:lnTo>
                        <a:pt x="681" y="24"/>
                      </a:lnTo>
                      <a:lnTo>
                        <a:pt x="580" y="14"/>
                      </a:lnTo>
                      <a:lnTo>
                        <a:pt x="549" y="14"/>
                      </a:lnTo>
                      <a:lnTo>
                        <a:pt x="549" y="0"/>
                      </a:lnTo>
                      <a:lnTo>
                        <a:pt x="537" y="0"/>
                      </a:lnTo>
                      <a:lnTo>
                        <a:pt x="440" y="24"/>
                      </a:lnTo>
                      <a:lnTo>
                        <a:pt x="382" y="50"/>
                      </a:lnTo>
                      <a:lnTo>
                        <a:pt x="341" y="50"/>
                      </a:lnTo>
                      <a:lnTo>
                        <a:pt x="329" y="60"/>
                      </a:lnTo>
                      <a:lnTo>
                        <a:pt x="341" y="72"/>
                      </a:lnTo>
                      <a:lnTo>
                        <a:pt x="329" y="89"/>
                      </a:lnTo>
                      <a:lnTo>
                        <a:pt x="341" y="101"/>
                      </a:lnTo>
                      <a:lnTo>
                        <a:pt x="296" y="101"/>
                      </a:lnTo>
                      <a:lnTo>
                        <a:pt x="305" y="101"/>
                      </a:lnTo>
                      <a:lnTo>
                        <a:pt x="296" y="101"/>
                      </a:lnTo>
                      <a:lnTo>
                        <a:pt x="228" y="115"/>
                      </a:lnTo>
                      <a:lnTo>
                        <a:pt x="241" y="127"/>
                      </a:lnTo>
                      <a:lnTo>
                        <a:pt x="228" y="141"/>
                      </a:lnTo>
                      <a:lnTo>
                        <a:pt x="274" y="141"/>
                      </a:lnTo>
                      <a:lnTo>
                        <a:pt x="305" y="127"/>
                      </a:lnTo>
                      <a:lnTo>
                        <a:pt x="274" y="166"/>
                      </a:lnTo>
                      <a:lnTo>
                        <a:pt x="207" y="180"/>
                      </a:lnTo>
                      <a:lnTo>
                        <a:pt x="152" y="206"/>
                      </a:lnTo>
                      <a:lnTo>
                        <a:pt x="142" y="242"/>
                      </a:lnTo>
                      <a:lnTo>
                        <a:pt x="173" y="242"/>
                      </a:lnTo>
                      <a:lnTo>
                        <a:pt x="152" y="271"/>
                      </a:lnTo>
                      <a:lnTo>
                        <a:pt x="189" y="271"/>
                      </a:lnTo>
                      <a:lnTo>
                        <a:pt x="207" y="271"/>
                      </a:lnTo>
                      <a:lnTo>
                        <a:pt x="189" y="293"/>
                      </a:lnTo>
                      <a:lnTo>
                        <a:pt x="0" y="374"/>
                      </a:lnTo>
                      <a:lnTo>
                        <a:pt x="133" y="336"/>
                      </a:lnTo>
                      <a:lnTo>
                        <a:pt x="189" y="307"/>
                      </a:lnTo>
                      <a:lnTo>
                        <a:pt x="265" y="271"/>
                      </a:lnTo>
                      <a:lnTo>
                        <a:pt x="274" y="271"/>
                      </a:lnTo>
                      <a:lnTo>
                        <a:pt x="274" y="257"/>
                      </a:lnTo>
                      <a:lnTo>
                        <a:pt x="305" y="257"/>
                      </a:lnTo>
                      <a:lnTo>
                        <a:pt x="360" y="242"/>
                      </a:lnTo>
                      <a:lnTo>
                        <a:pt x="396" y="216"/>
                      </a:lnTo>
                      <a:lnTo>
                        <a:pt x="418" y="216"/>
                      </a:lnTo>
                      <a:lnTo>
                        <a:pt x="440" y="242"/>
                      </a:lnTo>
                      <a:lnTo>
                        <a:pt x="482" y="242"/>
                      </a:lnTo>
                      <a:lnTo>
                        <a:pt x="504" y="242"/>
                      </a:lnTo>
                      <a:lnTo>
                        <a:pt x="494" y="257"/>
                      </a:lnTo>
                      <a:lnTo>
                        <a:pt x="516" y="283"/>
                      </a:lnTo>
                      <a:lnTo>
                        <a:pt x="528" y="283"/>
                      </a:lnTo>
                      <a:lnTo>
                        <a:pt x="516" y="307"/>
                      </a:lnTo>
                      <a:lnTo>
                        <a:pt x="537" y="293"/>
                      </a:lnTo>
                      <a:lnTo>
                        <a:pt x="537" y="307"/>
                      </a:lnTo>
                      <a:lnTo>
                        <a:pt x="528" y="307"/>
                      </a:lnTo>
                      <a:lnTo>
                        <a:pt x="516" y="307"/>
                      </a:lnTo>
                      <a:lnTo>
                        <a:pt x="504" y="319"/>
                      </a:lnTo>
                      <a:lnTo>
                        <a:pt x="516" y="319"/>
                      </a:lnTo>
                      <a:lnTo>
                        <a:pt x="504" y="348"/>
                      </a:lnTo>
                      <a:lnTo>
                        <a:pt x="516" y="362"/>
                      </a:lnTo>
                      <a:lnTo>
                        <a:pt x="528" y="319"/>
                      </a:lnTo>
                      <a:lnTo>
                        <a:pt x="537" y="336"/>
                      </a:lnTo>
                      <a:lnTo>
                        <a:pt x="528" y="336"/>
                      </a:lnTo>
                      <a:lnTo>
                        <a:pt x="528" y="362"/>
                      </a:lnTo>
                      <a:lnTo>
                        <a:pt x="537" y="362"/>
                      </a:lnTo>
                      <a:lnTo>
                        <a:pt x="549" y="362"/>
                      </a:lnTo>
                      <a:lnTo>
                        <a:pt x="559" y="336"/>
                      </a:lnTo>
                      <a:lnTo>
                        <a:pt x="549" y="319"/>
                      </a:lnTo>
                      <a:lnTo>
                        <a:pt x="559" y="271"/>
                      </a:lnTo>
                      <a:lnTo>
                        <a:pt x="559" y="242"/>
                      </a:lnTo>
                      <a:lnTo>
                        <a:pt x="516" y="257"/>
                      </a:lnTo>
                      <a:lnTo>
                        <a:pt x="504" y="242"/>
                      </a:lnTo>
                      <a:lnTo>
                        <a:pt x="516" y="228"/>
                      </a:lnTo>
                      <a:lnTo>
                        <a:pt x="494" y="2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" name="Freeform 250"/>
                <p:cNvSpPr>
                  <a:spLocks/>
                </p:cNvSpPr>
                <p:nvPr/>
              </p:nvSpPr>
              <p:spPr bwMode="auto">
                <a:xfrm>
                  <a:off x="1636711" y="2622308"/>
                  <a:ext cx="1327009" cy="765787"/>
                </a:xfrm>
                <a:custGeom>
                  <a:avLst/>
                  <a:gdLst/>
                  <a:ahLst/>
                  <a:cxnLst>
                    <a:cxn ang="0">
                      <a:pos x="362" y="568"/>
                    </a:cxn>
                    <a:cxn ang="0">
                      <a:pos x="309" y="481"/>
                    </a:cxn>
                    <a:cxn ang="0">
                      <a:pos x="272" y="493"/>
                    </a:cxn>
                    <a:cxn ang="0">
                      <a:pos x="254" y="467"/>
                    </a:cxn>
                    <a:cxn ang="0">
                      <a:pos x="241" y="428"/>
                    </a:cxn>
                    <a:cxn ang="0">
                      <a:pos x="98" y="402"/>
                    </a:cxn>
                    <a:cxn ang="0">
                      <a:pos x="55" y="391"/>
                    </a:cxn>
                    <a:cxn ang="0">
                      <a:pos x="42" y="366"/>
                    </a:cxn>
                    <a:cxn ang="0">
                      <a:pos x="21" y="337"/>
                    </a:cxn>
                    <a:cxn ang="0">
                      <a:pos x="9" y="289"/>
                    </a:cxn>
                    <a:cxn ang="0">
                      <a:pos x="9" y="261"/>
                    </a:cxn>
                    <a:cxn ang="0">
                      <a:pos x="9" y="235"/>
                    </a:cxn>
                    <a:cxn ang="0">
                      <a:pos x="21" y="184"/>
                    </a:cxn>
                    <a:cxn ang="0">
                      <a:pos x="86" y="79"/>
                    </a:cxn>
                    <a:cxn ang="0">
                      <a:pos x="110" y="18"/>
                    </a:cxn>
                    <a:cxn ang="0">
                      <a:pos x="119" y="43"/>
                    </a:cxn>
                    <a:cxn ang="0">
                      <a:pos x="141" y="18"/>
                    </a:cxn>
                    <a:cxn ang="0">
                      <a:pos x="579" y="0"/>
                    </a:cxn>
                    <a:cxn ang="0">
                      <a:pos x="604" y="18"/>
                    </a:cxn>
                    <a:cxn ang="0">
                      <a:pos x="659" y="28"/>
                    </a:cxn>
                    <a:cxn ang="0">
                      <a:pos x="634" y="54"/>
                    </a:cxn>
                    <a:cxn ang="0">
                      <a:pos x="692" y="43"/>
                    </a:cxn>
                    <a:cxn ang="0">
                      <a:pos x="692" y="54"/>
                    </a:cxn>
                    <a:cxn ang="0">
                      <a:pos x="735" y="69"/>
                    </a:cxn>
                    <a:cxn ang="0">
                      <a:pos x="735" y="69"/>
                    </a:cxn>
                    <a:cxn ang="0">
                      <a:pos x="692" y="79"/>
                    </a:cxn>
                    <a:cxn ang="0">
                      <a:pos x="680" y="109"/>
                    </a:cxn>
                    <a:cxn ang="0">
                      <a:pos x="634" y="170"/>
                    </a:cxn>
                    <a:cxn ang="0">
                      <a:pos x="646" y="184"/>
                    </a:cxn>
                    <a:cxn ang="0">
                      <a:pos x="680" y="134"/>
                    </a:cxn>
                    <a:cxn ang="0">
                      <a:pos x="726" y="90"/>
                    </a:cxn>
                    <a:cxn ang="0">
                      <a:pos x="735" y="119"/>
                    </a:cxn>
                    <a:cxn ang="0">
                      <a:pos x="735" y="134"/>
                    </a:cxn>
                    <a:cxn ang="0">
                      <a:pos x="714" y="184"/>
                    </a:cxn>
                    <a:cxn ang="0">
                      <a:pos x="803" y="155"/>
                    </a:cxn>
                    <a:cxn ang="0">
                      <a:pos x="845" y="145"/>
                    </a:cxn>
                    <a:cxn ang="0">
                      <a:pos x="880" y="109"/>
                    </a:cxn>
                    <a:cxn ang="0">
                      <a:pos x="955" y="90"/>
                    </a:cxn>
                    <a:cxn ang="0">
                      <a:pos x="1012" y="54"/>
                    </a:cxn>
                    <a:cxn ang="0">
                      <a:pos x="1012" y="90"/>
                    </a:cxn>
                    <a:cxn ang="0">
                      <a:pos x="977" y="119"/>
                    </a:cxn>
                    <a:cxn ang="0">
                      <a:pos x="922" y="170"/>
                    </a:cxn>
                    <a:cxn ang="0">
                      <a:pos x="935" y="170"/>
                    </a:cxn>
                    <a:cxn ang="0">
                      <a:pos x="910" y="184"/>
                    </a:cxn>
                    <a:cxn ang="0">
                      <a:pos x="858" y="210"/>
                    </a:cxn>
                    <a:cxn ang="0">
                      <a:pos x="833" y="246"/>
                    </a:cxn>
                    <a:cxn ang="0">
                      <a:pos x="824" y="261"/>
                    </a:cxn>
                    <a:cxn ang="0">
                      <a:pos x="812" y="261"/>
                    </a:cxn>
                    <a:cxn ang="0">
                      <a:pos x="803" y="275"/>
                    </a:cxn>
                    <a:cxn ang="0">
                      <a:pos x="803" y="326"/>
                    </a:cxn>
                    <a:cxn ang="0">
                      <a:pos x="692" y="402"/>
                    </a:cxn>
                    <a:cxn ang="0">
                      <a:pos x="671" y="546"/>
                    </a:cxn>
                    <a:cxn ang="0">
                      <a:pos x="659" y="584"/>
                    </a:cxn>
                    <a:cxn ang="0">
                      <a:pos x="634" y="546"/>
                    </a:cxn>
                    <a:cxn ang="0">
                      <a:pos x="624" y="467"/>
                    </a:cxn>
                    <a:cxn ang="0">
                      <a:pos x="594" y="467"/>
                    </a:cxn>
                    <a:cxn ang="0">
                      <a:pos x="549" y="457"/>
                    </a:cxn>
                    <a:cxn ang="0">
                      <a:pos x="517" y="481"/>
                    </a:cxn>
                    <a:cxn ang="0">
                      <a:pos x="502" y="493"/>
                    </a:cxn>
                    <a:cxn ang="0">
                      <a:pos x="484" y="467"/>
                    </a:cxn>
                    <a:cxn ang="0">
                      <a:pos x="438" y="481"/>
                    </a:cxn>
                    <a:cxn ang="0">
                      <a:pos x="370" y="517"/>
                    </a:cxn>
                  </a:cxnLst>
                  <a:rect l="0" t="0" r="r" b="b"/>
                  <a:pathLst>
                    <a:path w="1012" h="584">
                      <a:moveTo>
                        <a:pt x="370" y="517"/>
                      </a:moveTo>
                      <a:lnTo>
                        <a:pt x="362" y="568"/>
                      </a:lnTo>
                      <a:lnTo>
                        <a:pt x="331" y="558"/>
                      </a:lnTo>
                      <a:lnTo>
                        <a:pt x="309" y="481"/>
                      </a:lnTo>
                      <a:lnTo>
                        <a:pt x="285" y="467"/>
                      </a:lnTo>
                      <a:lnTo>
                        <a:pt x="272" y="493"/>
                      </a:lnTo>
                      <a:lnTo>
                        <a:pt x="263" y="493"/>
                      </a:lnTo>
                      <a:lnTo>
                        <a:pt x="254" y="467"/>
                      </a:lnTo>
                      <a:lnTo>
                        <a:pt x="254" y="457"/>
                      </a:lnTo>
                      <a:lnTo>
                        <a:pt x="241" y="428"/>
                      </a:lnTo>
                      <a:lnTo>
                        <a:pt x="153" y="445"/>
                      </a:lnTo>
                      <a:lnTo>
                        <a:pt x="98" y="402"/>
                      </a:lnTo>
                      <a:lnTo>
                        <a:pt x="55" y="402"/>
                      </a:lnTo>
                      <a:lnTo>
                        <a:pt x="55" y="391"/>
                      </a:lnTo>
                      <a:lnTo>
                        <a:pt x="42" y="376"/>
                      </a:lnTo>
                      <a:lnTo>
                        <a:pt x="42" y="366"/>
                      </a:lnTo>
                      <a:lnTo>
                        <a:pt x="9" y="354"/>
                      </a:lnTo>
                      <a:lnTo>
                        <a:pt x="21" y="337"/>
                      </a:lnTo>
                      <a:lnTo>
                        <a:pt x="9" y="311"/>
                      </a:lnTo>
                      <a:lnTo>
                        <a:pt x="9" y="289"/>
                      </a:lnTo>
                      <a:lnTo>
                        <a:pt x="0" y="275"/>
                      </a:lnTo>
                      <a:lnTo>
                        <a:pt x="9" y="261"/>
                      </a:lnTo>
                      <a:lnTo>
                        <a:pt x="0" y="246"/>
                      </a:lnTo>
                      <a:lnTo>
                        <a:pt x="9" y="235"/>
                      </a:lnTo>
                      <a:lnTo>
                        <a:pt x="9" y="224"/>
                      </a:lnTo>
                      <a:lnTo>
                        <a:pt x="21" y="184"/>
                      </a:lnTo>
                      <a:lnTo>
                        <a:pt x="31" y="155"/>
                      </a:lnTo>
                      <a:lnTo>
                        <a:pt x="86" y="79"/>
                      </a:lnTo>
                      <a:lnTo>
                        <a:pt x="98" y="28"/>
                      </a:lnTo>
                      <a:lnTo>
                        <a:pt x="110" y="18"/>
                      </a:lnTo>
                      <a:lnTo>
                        <a:pt x="131" y="28"/>
                      </a:lnTo>
                      <a:lnTo>
                        <a:pt x="119" y="43"/>
                      </a:lnTo>
                      <a:lnTo>
                        <a:pt x="131" y="43"/>
                      </a:lnTo>
                      <a:lnTo>
                        <a:pt x="141" y="18"/>
                      </a:lnTo>
                      <a:lnTo>
                        <a:pt x="141" y="0"/>
                      </a:lnTo>
                      <a:lnTo>
                        <a:pt x="579" y="0"/>
                      </a:lnTo>
                      <a:lnTo>
                        <a:pt x="594" y="0"/>
                      </a:lnTo>
                      <a:lnTo>
                        <a:pt x="604" y="18"/>
                      </a:lnTo>
                      <a:lnTo>
                        <a:pt x="671" y="28"/>
                      </a:lnTo>
                      <a:lnTo>
                        <a:pt x="659" y="28"/>
                      </a:lnTo>
                      <a:lnTo>
                        <a:pt x="616" y="69"/>
                      </a:lnTo>
                      <a:lnTo>
                        <a:pt x="634" y="54"/>
                      </a:lnTo>
                      <a:lnTo>
                        <a:pt x="634" y="69"/>
                      </a:lnTo>
                      <a:lnTo>
                        <a:pt x="692" y="43"/>
                      </a:lnTo>
                      <a:lnTo>
                        <a:pt x="671" y="69"/>
                      </a:lnTo>
                      <a:lnTo>
                        <a:pt x="692" y="54"/>
                      </a:lnTo>
                      <a:lnTo>
                        <a:pt x="692" y="69"/>
                      </a:lnTo>
                      <a:lnTo>
                        <a:pt x="735" y="69"/>
                      </a:lnTo>
                      <a:lnTo>
                        <a:pt x="726" y="69"/>
                      </a:lnTo>
                      <a:lnTo>
                        <a:pt x="735" y="69"/>
                      </a:lnTo>
                      <a:lnTo>
                        <a:pt x="735" y="79"/>
                      </a:lnTo>
                      <a:lnTo>
                        <a:pt x="692" y="79"/>
                      </a:lnTo>
                      <a:lnTo>
                        <a:pt x="659" y="119"/>
                      </a:lnTo>
                      <a:lnTo>
                        <a:pt x="680" y="109"/>
                      </a:lnTo>
                      <a:lnTo>
                        <a:pt x="646" y="145"/>
                      </a:lnTo>
                      <a:lnTo>
                        <a:pt x="634" y="170"/>
                      </a:lnTo>
                      <a:lnTo>
                        <a:pt x="634" y="184"/>
                      </a:lnTo>
                      <a:lnTo>
                        <a:pt x="646" y="184"/>
                      </a:lnTo>
                      <a:lnTo>
                        <a:pt x="659" y="170"/>
                      </a:lnTo>
                      <a:lnTo>
                        <a:pt x="680" y="134"/>
                      </a:lnTo>
                      <a:lnTo>
                        <a:pt x="692" y="109"/>
                      </a:lnTo>
                      <a:lnTo>
                        <a:pt x="726" y="90"/>
                      </a:lnTo>
                      <a:lnTo>
                        <a:pt x="735" y="90"/>
                      </a:lnTo>
                      <a:lnTo>
                        <a:pt x="735" y="119"/>
                      </a:lnTo>
                      <a:lnTo>
                        <a:pt x="726" y="134"/>
                      </a:lnTo>
                      <a:lnTo>
                        <a:pt x="735" y="134"/>
                      </a:lnTo>
                      <a:lnTo>
                        <a:pt x="735" y="145"/>
                      </a:lnTo>
                      <a:lnTo>
                        <a:pt x="714" y="184"/>
                      </a:lnTo>
                      <a:lnTo>
                        <a:pt x="735" y="184"/>
                      </a:lnTo>
                      <a:lnTo>
                        <a:pt x="803" y="155"/>
                      </a:lnTo>
                      <a:lnTo>
                        <a:pt x="794" y="145"/>
                      </a:lnTo>
                      <a:lnTo>
                        <a:pt x="845" y="145"/>
                      </a:lnTo>
                      <a:lnTo>
                        <a:pt x="858" y="119"/>
                      </a:lnTo>
                      <a:lnTo>
                        <a:pt x="880" y="109"/>
                      </a:lnTo>
                      <a:lnTo>
                        <a:pt x="935" y="109"/>
                      </a:lnTo>
                      <a:lnTo>
                        <a:pt x="955" y="90"/>
                      </a:lnTo>
                      <a:lnTo>
                        <a:pt x="987" y="43"/>
                      </a:lnTo>
                      <a:lnTo>
                        <a:pt x="1012" y="54"/>
                      </a:lnTo>
                      <a:lnTo>
                        <a:pt x="1002" y="90"/>
                      </a:lnTo>
                      <a:lnTo>
                        <a:pt x="1012" y="90"/>
                      </a:lnTo>
                      <a:lnTo>
                        <a:pt x="1002" y="119"/>
                      </a:lnTo>
                      <a:lnTo>
                        <a:pt x="977" y="119"/>
                      </a:lnTo>
                      <a:lnTo>
                        <a:pt x="944" y="134"/>
                      </a:lnTo>
                      <a:lnTo>
                        <a:pt x="922" y="170"/>
                      </a:lnTo>
                      <a:lnTo>
                        <a:pt x="922" y="184"/>
                      </a:lnTo>
                      <a:lnTo>
                        <a:pt x="935" y="170"/>
                      </a:lnTo>
                      <a:lnTo>
                        <a:pt x="935" y="184"/>
                      </a:lnTo>
                      <a:lnTo>
                        <a:pt x="910" y="184"/>
                      </a:lnTo>
                      <a:lnTo>
                        <a:pt x="910" y="199"/>
                      </a:lnTo>
                      <a:lnTo>
                        <a:pt x="858" y="210"/>
                      </a:lnTo>
                      <a:lnTo>
                        <a:pt x="845" y="235"/>
                      </a:lnTo>
                      <a:lnTo>
                        <a:pt x="833" y="246"/>
                      </a:lnTo>
                      <a:lnTo>
                        <a:pt x="824" y="235"/>
                      </a:lnTo>
                      <a:lnTo>
                        <a:pt x="824" y="261"/>
                      </a:lnTo>
                      <a:lnTo>
                        <a:pt x="812" y="275"/>
                      </a:lnTo>
                      <a:lnTo>
                        <a:pt x="812" y="261"/>
                      </a:lnTo>
                      <a:lnTo>
                        <a:pt x="803" y="261"/>
                      </a:lnTo>
                      <a:lnTo>
                        <a:pt x="803" y="275"/>
                      </a:lnTo>
                      <a:lnTo>
                        <a:pt x="794" y="301"/>
                      </a:lnTo>
                      <a:lnTo>
                        <a:pt x="803" y="326"/>
                      </a:lnTo>
                      <a:lnTo>
                        <a:pt x="794" y="337"/>
                      </a:lnTo>
                      <a:lnTo>
                        <a:pt x="692" y="402"/>
                      </a:lnTo>
                      <a:lnTo>
                        <a:pt x="671" y="445"/>
                      </a:lnTo>
                      <a:lnTo>
                        <a:pt x="671" y="546"/>
                      </a:lnTo>
                      <a:lnTo>
                        <a:pt x="671" y="568"/>
                      </a:lnTo>
                      <a:lnTo>
                        <a:pt x="659" y="584"/>
                      </a:lnTo>
                      <a:lnTo>
                        <a:pt x="646" y="584"/>
                      </a:lnTo>
                      <a:lnTo>
                        <a:pt x="634" y="546"/>
                      </a:lnTo>
                      <a:lnTo>
                        <a:pt x="634" y="493"/>
                      </a:lnTo>
                      <a:lnTo>
                        <a:pt x="624" y="467"/>
                      </a:lnTo>
                      <a:lnTo>
                        <a:pt x="594" y="481"/>
                      </a:lnTo>
                      <a:lnTo>
                        <a:pt x="594" y="467"/>
                      </a:lnTo>
                      <a:lnTo>
                        <a:pt x="579" y="457"/>
                      </a:lnTo>
                      <a:lnTo>
                        <a:pt x="549" y="457"/>
                      </a:lnTo>
                      <a:lnTo>
                        <a:pt x="527" y="467"/>
                      </a:lnTo>
                      <a:lnTo>
                        <a:pt x="517" y="481"/>
                      </a:lnTo>
                      <a:lnTo>
                        <a:pt x="527" y="493"/>
                      </a:lnTo>
                      <a:lnTo>
                        <a:pt x="502" y="493"/>
                      </a:lnTo>
                      <a:lnTo>
                        <a:pt x="484" y="493"/>
                      </a:lnTo>
                      <a:lnTo>
                        <a:pt x="484" y="467"/>
                      </a:lnTo>
                      <a:lnTo>
                        <a:pt x="472" y="481"/>
                      </a:lnTo>
                      <a:lnTo>
                        <a:pt x="438" y="481"/>
                      </a:lnTo>
                      <a:lnTo>
                        <a:pt x="426" y="481"/>
                      </a:lnTo>
                      <a:lnTo>
                        <a:pt x="370" y="517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" name="Freeform 332"/>
                <p:cNvSpPr>
                  <a:spLocks/>
                </p:cNvSpPr>
                <p:nvPr/>
              </p:nvSpPr>
              <p:spPr bwMode="auto">
                <a:xfrm>
                  <a:off x="3063376" y="2609195"/>
                  <a:ext cx="60318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0"/>
                    </a:cxn>
                    <a:cxn ang="0">
                      <a:pos x="46" y="30"/>
                    </a:cxn>
                    <a:cxn ang="0">
                      <a:pos x="21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6" h="30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46" y="30"/>
                      </a:lnTo>
                      <a:lnTo>
                        <a:pt x="21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" name="Freeform 333"/>
                <p:cNvSpPr>
                  <a:spLocks/>
                </p:cNvSpPr>
                <p:nvPr/>
              </p:nvSpPr>
              <p:spPr bwMode="auto">
                <a:xfrm>
                  <a:off x="3063376" y="2609195"/>
                  <a:ext cx="60318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0"/>
                    </a:cxn>
                    <a:cxn ang="0">
                      <a:pos x="46" y="30"/>
                    </a:cxn>
                    <a:cxn ang="0">
                      <a:pos x="21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6" h="30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46" y="30"/>
                      </a:lnTo>
                      <a:lnTo>
                        <a:pt x="21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" name="Freeform 334"/>
                <p:cNvSpPr>
                  <a:spLocks/>
                </p:cNvSpPr>
                <p:nvPr/>
              </p:nvSpPr>
              <p:spPr bwMode="auto">
                <a:xfrm>
                  <a:off x="3151231" y="2561989"/>
                  <a:ext cx="141617" cy="152107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18" y="65"/>
                    </a:cxn>
                    <a:cxn ang="0">
                      <a:pos x="76" y="0"/>
                    </a:cxn>
                    <a:cxn ang="0">
                      <a:pos x="86" y="0"/>
                    </a:cxn>
                    <a:cxn ang="0">
                      <a:pos x="55" y="36"/>
                    </a:cxn>
                    <a:cxn ang="0">
                      <a:pos x="76" y="24"/>
                    </a:cxn>
                    <a:cxn ang="0">
                      <a:pos x="76" y="36"/>
                    </a:cxn>
                    <a:cxn ang="0">
                      <a:pos x="76" y="46"/>
                    </a:cxn>
                    <a:cxn ang="0">
                      <a:pos x="108" y="46"/>
                    </a:cxn>
                    <a:cxn ang="0">
                      <a:pos x="98" y="65"/>
                    </a:cxn>
                    <a:cxn ang="0">
                      <a:pos x="108" y="65"/>
                    </a:cxn>
                    <a:cxn ang="0">
                      <a:pos x="86" y="91"/>
                    </a:cxn>
                    <a:cxn ang="0">
                      <a:pos x="108" y="75"/>
                    </a:cxn>
                    <a:cxn ang="0">
                      <a:pos x="98" y="91"/>
                    </a:cxn>
                    <a:cxn ang="0">
                      <a:pos x="108" y="91"/>
                    </a:cxn>
                    <a:cxn ang="0">
                      <a:pos x="98" y="116"/>
                    </a:cxn>
                    <a:cxn ang="0">
                      <a:pos x="86" y="116"/>
                    </a:cxn>
                    <a:cxn ang="0">
                      <a:pos x="86" y="101"/>
                    </a:cxn>
                    <a:cxn ang="0">
                      <a:pos x="76" y="101"/>
                    </a:cxn>
                    <a:cxn ang="0">
                      <a:pos x="86" y="91"/>
                    </a:cxn>
                    <a:cxn ang="0">
                      <a:pos x="76" y="91"/>
                    </a:cxn>
                    <a:cxn ang="0">
                      <a:pos x="64" y="101"/>
                    </a:cxn>
                    <a:cxn ang="0">
                      <a:pos x="55" y="101"/>
                    </a:cxn>
                    <a:cxn ang="0">
                      <a:pos x="64" y="91"/>
                    </a:cxn>
                    <a:cxn ang="0">
                      <a:pos x="0" y="91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108" h="116">
                      <a:moveTo>
                        <a:pt x="0" y="75"/>
                      </a:moveTo>
                      <a:lnTo>
                        <a:pt x="18" y="65"/>
                      </a:lnTo>
                      <a:lnTo>
                        <a:pt x="76" y="0"/>
                      </a:lnTo>
                      <a:lnTo>
                        <a:pt x="86" y="0"/>
                      </a:lnTo>
                      <a:lnTo>
                        <a:pt x="55" y="36"/>
                      </a:lnTo>
                      <a:lnTo>
                        <a:pt x="76" y="24"/>
                      </a:lnTo>
                      <a:lnTo>
                        <a:pt x="76" y="36"/>
                      </a:lnTo>
                      <a:lnTo>
                        <a:pt x="76" y="46"/>
                      </a:lnTo>
                      <a:lnTo>
                        <a:pt x="108" y="46"/>
                      </a:lnTo>
                      <a:lnTo>
                        <a:pt x="98" y="65"/>
                      </a:lnTo>
                      <a:lnTo>
                        <a:pt x="108" y="65"/>
                      </a:lnTo>
                      <a:lnTo>
                        <a:pt x="86" y="91"/>
                      </a:lnTo>
                      <a:lnTo>
                        <a:pt x="108" y="75"/>
                      </a:lnTo>
                      <a:lnTo>
                        <a:pt x="98" y="91"/>
                      </a:lnTo>
                      <a:lnTo>
                        <a:pt x="108" y="91"/>
                      </a:lnTo>
                      <a:lnTo>
                        <a:pt x="98" y="116"/>
                      </a:lnTo>
                      <a:lnTo>
                        <a:pt x="86" y="116"/>
                      </a:lnTo>
                      <a:lnTo>
                        <a:pt x="86" y="101"/>
                      </a:lnTo>
                      <a:lnTo>
                        <a:pt x="76" y="101"/>
                      </a:lnTo>
                      <a:lnTo>
                        <a:pt x="86" y="91"/>
                      </a:lnTo>
                      <a:lnTo>
                        <a:pt x="76" y="91"/>
                      </a:lnTo>
                      <a:lnTo>
                        <a:pt x="64" y="101"/>
                      </a:lnTo>
                      <a:lnTo>
                        <a:pt x="55" y="101"/>
                      </a:lnTo>
                      <a:lnTo>
                        <a:pt x="64" y="91"/>
                      </a:lnTo>
                      <a:lnTo>
                        <a:pt x="0" y="91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" name="Freeform 335"/>
                <p:cNvSpPr>
                  <a:spLocks/>
                </p:cNvSpPr>
                <p:nvPr/>
              </p:nvSpPr>
              <p:spPr bwMode="auto">
                <a:xfrm>
                  <a:off x="3151231" y="2561989"/>
                  <a:ext cx="141617" cy="152107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18" y="65"/>
                    </a:cxn>
                    <a:cxn ang="0">
                      <a:pos x="76" y="0"/>
                    </a:cxn>
                    <a:cxn ang="0">
                      <a:pos x="86" y="0"/>
                    </a:cxn>
                    <a:cxn ang="0">
                      <a:pos x="55" y="36"/>
                    </a:cxn>
                    <a:cxn ang="0">
                      <a:pos x="76" y="24"/>
                    </a:cxn>
                    <a:cxn ang="0">
                      <a:pos x="76" y="36"/>
                    </a:cxn>
                    <a:cxn ang="0">
                      <a:pos x="76" y="46"/>
                    </a:cxn>
                    <a:cxn ang="0">
                      <a:pos x="108" y="46"/>
                    </a:cxn>
                    <a:cxn ang="0">
                      <a:pos x="98" y="65"/>
                    </a:cxn>
                    <a:cxn ang="0">
                      <a:pos x="108" y="65"/>
                    </a:cxn>
                    <a:cxn ang="0">
                      <a:pos x="86" y="91"/>
                    </a:cxn>
                    <a:cxn ang="0">
                      <a:pos x="108" y="75"/>
                    </a:cxn>
                    <a:cxn ang="0">
                      <a:pos x="98" y="91"/>
                    </a:cxn>
                    <a:cxn ang="0">
                      <a:pos x="108" y="91"/>
                    </a:cxn>
                    <a:cxn ang="0">
                      <a:pos x="98" y="116"/>
                    </a:cxn>
                    <a:cxn ang="0">
                      <a:pos x="86" y="116"/>
                    </a:cxn>
                    <a:cxn ang="0">
                      <a:pos x="86" y="101"/>
                    </a:cxn>
                    <a:cxn ang="0">
                      <a:pos x="76" y="101"/>
                    </a:cxn>
                    <a:cxn ang="0">
                      <a:pos x="86" y="91"/>
                    </a:cxn>
                    <a:cxn ang="0">
                      <a:pos x="76" y="91"/>
                    </a:cxn>
                    <a:cxn ang="0">
                      <a:pos x="64" y="101"/>
                    </a:cxn>
                    <a:cxn ang="0">
                      <a:pos x="55" y="101"/>
                    </a:cxn>
                    <a:cxn ang="0">
                      <a:pos x="64" y="91"/>
                    </a:cxn>
                    <a:cxn ang="0">
                      <a:pos x="0" y="91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108" h="116">
                      <a:moveTo>
                        <a:pt x="0" y="75"/>
                      </a:moveTo>
                      <a:lnTo>
                        <a:pt x="18" y="65"/>
                      </a:lnTo>
                      <a:lnTo>
                        <a:pt x="76" y="0"/>
                      </a:lnTo>
                      <a:lnTo>
                        <a:pt x="86" y="0"/>
                      </a:lnTo>
                      <a:lnTo>
                        <a:pt x="55" y="36"/>
                      </a:lnTo>
                      <a:lnTo>
                        <a:pt x="76" y="24"/>
                      </a:lnTo>
                      <a:lnTo>
                        <a:pt x="76" y="36"/>
                      </a:lnTo>
                      <a:lnTo>
                        <a:pt x="76" y="46"/>
                      </a:lnTo>
                      <a:lnTo>
                        <a:pt x="108" y="46"/>
                      </a:lnTo>
                      <a:lnTo>
                        <a:pt x="98" y="65"/>
                      </a:lnTo>
                      <a:lnTo>
                        <a:pt x="108" y="65"/>
                      </a:lnTo>
                      <a:lnTo>
                        <a:pt x="86" y="91"/>
                      </a:lnTo>
                      <a:lnTo>
                        <a:pt x="108" y="75"/>
                      </a:lnTo>
                      <a:lnTo>
                        <a:pt x="98" y="91"/>
                      </a:lnTo>
                      <a:lnTo>
                        <a:pt x="108" y="91"/>
                      </a:lnTo>
                      <a:lnTo>
                        <a:pt x="98" y="116"/>
                      </a:lnTo>
                      <a:lnTo>
                        <a:pt x="86" y="116"/>
                      </a:lnTo>
                      <a:lnTo>
                        <a:pt x="86" y="101"/>
                      </a:lnTo>
                      <a:lnTo>
                        <a:pt x="76" y="101"/>
                      </a:lnTo>
                      <a:lnTo>
                        <a:pt x="86" y="91"/>
                      </a:lnTo>
                      <a:lnTo>
                        <a:pt x="76" y="91"/>
                      </a:lnTo>
                      <a:lnTo>
                        <a:pt x="64" y="101"/>
                      </a:lnTo>
                      <a:lnTo>
                        <a:pt x="55" y="101"/>
                      </a:lnTo>
                      <a:lnTo>
                        <a:pt x="64" y="91"/>
                      </a:lnTo>
                      <a:lnTo>
                        <a:pt x="0" y="91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" name="Freeform 336"/>
                <p:cNvSpPr>
                  <a:spLocks/>
                </p:cNvSpPr>
                <p:nvPr/>
              </p:nvSpPr>
              <p:spPr bwMode="auto">
                <a:xfrm>
                  <a:off x="2818168" y="2120089"/>
                  <a:ext cx="145552" cy="83922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1" y="49"/>
                    </a:cxn>
                    <a:cxn ang="0">
                      <a:pos x="43" y="25"/>
                    </a:cxn>
                    <a:cxn ang="0">
                      <a:pos x="64" y="0"/>
                    </a:cxn>
                    <a:cxn ang="0">
                      <a:pos x="64" y="14"/>
                    </a:cxn>
                    <a:cxn ang="0">
                      <a:pos x="111" y="49"/>
                    </a:cxn>
                    <a:cxn ang="0">
                      <a:pos x="86" y="64"/>
                    </a:cxn>
                    <a:cxn ang="0">
                      <a:pos x="64" y="49"/>
                    </a:cxn>
                    <a:cxn ang="0">
                      <a:pos x="55" y="49"/>
                    </a:cxn>
                    <a:cxn ang="0">
                      <a:pos x="21" y="64"/>
                    </a:cxn>
                    <a:cxn ang="0">
                      <a:pos x="21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11" h="64">
                      <a:moveTo>
                        <a:pt x="0" y="49"/>
                      </a:moveTo>
                      <a:lnTo>
                        <a:pt x="21" y="49"/>
                      </a:lnTo>
                      <a:lnTo>
                        <a:pt x="43" y="25"/>
                      </a:lnTo>
                      <a:lnTo>
                        <a:pt x="64" y="0"/>
                      </a:lnTo>
                      <a:lnTo>
                        <a:pt x="64" y="14"/>
                      </a:lnTo>
                      <a:lnTo>
                        <a:pt x="111" y="49"/>
                      </a:lnTo>
                      <a:lnTo>
                        <a:pt x="86" y="64"/>
                      </a:lnTo>
                      <a:lnTo>
                        <a:pt x="64" y="49"/>
                      </a:lnTo>
                      <a:lnTo>
                        <a:pt x="55" y="49"/>
                      </a:lnTo>
                      <a:lnTo>
                        <a:pt x="21" y="64"/>
                      </a:lnTo>
                      <a:lnTo>
                        <a:pt x="21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" name="Freeform 337"/>
                <p:cNvSpPr>
                  <a:spLocks/>
                </p:cNvSpPr>
                <p:nvPr/>
              </p:nvSpPr>
              <p:spPr bwMode="auto">
                <a:xfrm>
                  <a:off x="2818168" y="2120089"/>
                  <a:ext cx="145552" cy="83922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1" y="49"/>
                    </a:cxn>
                    <a:cxn ang="0">
                      <a:pos x="43" y="25"/>
                    </a:cxn>
                    <a:cxn ang="0">
                      <a:pos x="64" y="0"/>
                    </a:cxn>
                    <a:cxn ang="0">
                      <a:pos x="64" y="14"/>
                    </a:cxn>
                    <a:cxn ang="0">
                      <a:pos x="111" y="49"/>
                    </a:cxn>
                    <a:cxn ang="0">
                      <a:pos x="86" y="64"/>
                    </a:cxn>
                    <a:cxn ang="0">
                      <a:pos x="64" y="49"/>
                    </a:cxn>
                    <a:cxn ang="0">
                      <a:pos x="55" y="49"/>
                    </a:cxn>
                    <a:cxn ang="0">
                      <a:pos x="21" y="64"/>
                    </a:cxn>
                    <a:cxn ang="0">
                      <a:pos x="21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11" h="64">
                      <a:moveTo>
                        <a:pt x="0" y="49"/>
                      </a:moveTo>
                      <a:lnTo>
                        <a:pt x="21" y="49"/>
                      </a:lnTo>
                      <a:lnTo>
                        <a:pt x="43" y="25"/>
                      </a:lnTo>
                      <a:lnTo>
                        <a:pt x="64" y="0"/>
                      </a:lnTo>
                      <a:lnTo>
                        <a:pt x="64" y="14"/>
                      </a:lnTo>
                      <a:lnTo>
                        <a:pt x="111" y="49"/>
                      </a:lnTo>
                      <a:lnTo>
                        <a:pt x="86" y="64"/>
                      </a:lnTo>
                      <a:lnTo>
                        <a:pt x="64" y="49"/>
                      </a:lnTo>
                      <a:lnTo>
                        <a:pt x="55" y="49"/>
                      </a:lnTo>
                      <a:lnTo>
                        <a:pt x="21" y="64"/>
                      </a:lnTo>
                      <a:lnTo>
                        <a:pt x="21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" name="Freeform 338"/>
                <p:cNvSpPr>
                  <a:spLocks/>
                </p:cNvSpPr>
                <p:nvPr/>
              </p:nvSpPr>
              <p:spPr bwMode="auto">
                <a:xfrm>
                  <a:off x="3075177" y="2067637"/>
                  <a:ext cx="48517" cy="39338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1" y="0"/>
                    </a:cxn>
                    <a:cxn ang="0">
                      <a:pos x="37" y="0"/>
                    </a:cxn>
                    <a:cxn ang="0">
                      <a:pos x="12" y="30"/>
                    </a:cxn>
                    <a:cxn ang="0">
                      <a:pos x="0" y="3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37" h="30">
                      <a:moveTo>
                        <a:pt x="0" y="10"/>
                      </a:moveTo>
                      <a:lnTo>
                        <a:pt x="21" y="0"/>
                      </a:lnTo>
                      <a:lnTo>
                        <a:pt x="37" y="0"/>
                      </a:lnTo>
                      <a:lnTo>
                        <a:pt x="12" y="30"/>
                      </a:lnTo>
                      <a:lnTo>
                        <a:pt x="0" y="3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" name="Freeform 339"/>
                <p:cNvSpPr>
                  <a:spLocks/>
                </p:cNvSpPr>
                <p:nvPr/>
              </p:nvSpPr>
              <p:spPr bwMode="auto">
                <a:xfrm>
                  <a:off x="3075177" y="2067637"/>
                  <a:ext cx="48517" cy="39338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1" y="0"/>
                    </a:cxn>
                    <a:cxn ang="0">
                      <a:pos x="37" y="0"/>
                    </a:cxn>
                    <a:cxn ang="0">
                      <a:pos x="12" y="30"/>
                    </a:cxn>
                    <a:cxn ang="0">
                      <a:pos x="0" y="3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37" h="30">
                      <a:moveTo>
                        <a:pt x="0" y="10"/>
                      </a:moveTo>
                      <a:lnTo>
                        <a:pt x="21" y="0"/>
                      </a:lnTo>
                      <a:lnTo>
                        <a:pt x="37" y="0"/>
                      </a:lnTo>
                      <a:lnTo>
                        <a:pt x="12" y="30"/>
                      </a:lnTo>
                      <a:lnTo>
                        <a:pt x="0" y="3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" name="Freeform 340"/>
                <p:cNvSpPr>
                  <a:spLocks/>
                </p:cNvSpPr>
                <p:nvPr/>
              </p:nvSpPr>
              <p:spPr bwMode="auto">
                <a:xfrm>
                  <a:off x="2930938" y="1915529"/>
                  <a:ext cx="405183" cy="32257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33" y="14"/>
                    </a:cxn>
                    <a:cxn ang="0">
                      <a:pos x="79" y="0"/>
                    </a:cxn>
                    <a:cxn ang="0">
                      <a:pos x="109" y="0"/>
                    </a:cxn>
                    <a:cxn ang="0">
                      <a:pos x="122" y="0"/>
                    </a:cxn>
                    <a:cxn ang="0">
                      <a:pos x="147" y="14"/>
                    </a:cxn>
                    <a:cxn ang="0">
                      <a:pos x="122" y="40"/>
                    </a:cxn>
                    <a:cxn ang="0">
                      <a:pos x="177" y="25"/>
                    </a:cxn>
                    <a:cxn ang="0">
                      <a:pos x="222" y="25"/>
                    </a:cxn>
                    <a:cxn ang="0">
                      <a:pos x="208" y="40"/>
                    </a:cxn>
                    <a:cxn ang="0">
                      <a:pos x="244" y="54"/>
                    </a:cxn>
                    <a:cxn ang="0">
                      <a:pos x="275" y="79"/>
                    </a:cxn>
                    <a:cxn ang="0">
                      <a:pos x="275" y="90"/>
                    </a:cxn>
                    <a:cxn ang="0">
                      <a:pos x="254" y="104"/>
                    </a:cxn>
                    <a:cxn ang="0">
                      <a:pos x="244" y="104"/>
                    </a:cxn>
                    <a:cxn ang="0">
                      <a:pos x="254" y="116"/>
                    </a:cxn>
                    <a:cxn ang="0">
                      <a:pos x="275" y="116"/>
                    </a:cxn>
                    <a:cxn ang="0">
                      <a:pos x="309" y="145"/>
                    </a:cxn>
                    <a:cxn ang="0">
                      <a:pos x="266" y="181"/>
                    </a:cxn>
                    <a:cxn ang="0">
                      <a:pos x="254" y="181"/>
                    </a:cxn>
                    <a:cxn ang="0">
                      <a:pos x="254" y="169"/>
                    </a:cxn>
                    <a:cxn ang="0">
                      <a:pos x="232" y="155"/>
                    </a:cxn>
                    <a:cxn ang="0">
                      <a:pos x="222" y="169"/>
                    </a:cxn>
                    <a:cxn ang="0">
                      <a:pos x="244" y="195"/>
                    </a:cxn>
                    <a:cxn ang="0">
                      <a:pos x="232" y="205"/>
                    </a:cxn>
                    <a:cxn ang="0">
                      <a:pos x="244" y="220"/>
                    </a:cxn>
                    <a:cxn ang="0">
                      <a:pos x="232" y="234"/>
                    </a:cxn>
                    <a:cxn ang="0">
                      <a:pos x="208" y="234"/>
                    </a:cxn>
                    <a:cxn ang="0">
                      <a:pos x="177" y="205"/>
                    </a:cxn>
                    <a:cxn ang="0">
                      <a:pos x="177" y="220"/>
                    </a:cxn>
                    <a:cxn ang="0">
                      <a:pos x="199" y="246"/>
                    </a:cxn>
                    <a:cxn ang="0">
                      <a:pos x="167" y="246"/>
                    </a:cxn>
                    <a:cxn ang="0">
                      <a:pos x="131" y="234"/>
                    </a:cxn>
                    <a:cxn ang="0">
                      <a:pos x="131" y="205"/>
                    </a:cxn>
                    <a:cxn ang="0">
                      <a:pos x="122" y="205"/>
                    </a:cxn>
                    <a:cxn ang="0">
                      <a:pos x="91" y="195"/>
                    </a:cxn>
                    <a:cxn ang="0">
                      <a:pos x="54" y="195"/>
                    </a:cxn>
                    <a:cxn ang="0">
                      <a:pos x="79" y="169"/>
                    </a:cxn>
                    <a:cxn ang="0">
                      <a:pos x="109" y="181"/>
                    </a:cxn>
                    <a:cxn ang="0">
                      <a:pos x="131" y="169"/>
                    </a:cxn>
                    <a:cxn ang="0">
                      <a:pos x="122" y="155"/>
                    </a:cxn>
                    <a:cxn ang="0">
                      <a:pos x="177" y="145"/>
                    </a:cxn>
                    <a:cxn ang="0">
                      <a:pos x="177" y="116"/>
                    </a:cxn>
                    <a:cxn ang="0">
                      <a:pos x="167" y="104"/>
                    </a:cxn>
                    <a:cxn ang="0">
                      <a:pos x="156" y="104"/>
                    </a:cxn>
                    <a:cxn ang="0">
                      <a:pos x="131" y="104"/>
                    </a:cxn>
                    <a:cxn ang="0">
                      <a:pos x="156" y="90"/>
                    </a:cxn>
                    <a:cxn ang="0">
                      <a:pos x="131" y="79"/>
                    </a:cxn>
                    <a:cxn ang="0">
                      <a:pos x="100" y="90"/>
                    </a:cxn>
                    <a:cxn ang="0">
                      <a:pos x="91" y="79"/>
                    </a:cxn>
                    <a:cxn ang="0">
                      <a:pos x="33" y="79"/>
                    </a:cxn>
                    <a:cxn ang="0">
                      <a:pos x="15" y="68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309" h="246">
                      <a:moveTo>
                        <a:pt x="0" y="40"/>
                      </a:moveTo>
                      <a:lnTo>
                        <a:pt x="33" y="14"/>
                      </a:lnTo>
                      <a:lnTo>
                        <a:pt x="79" y="0"/>
                      </a:lnTo>
                      <a:lnTo>
                        <a:pt x="109" y="0"/>
                      </a:lnTo>
                      <a:lnTo>
                        <a:pt x="122" y="0"/>
                      </a:lnTo>
                      <a:lnTo>
                        <a:pt x="147" y="14"/>
                      </a:lnTo>
                      <a:lnTo>
                        <a:pt x="122" y="40"/>
                      </a:lnTo>
                      <a:lnTo>
                        <a:pt x="177" y="25"/>
                      </a:lnTo>
                      <a:lnTo>
                        <a:pt x="222" y="25"/>
                      </a:lnTo>
                      <a:lnTo>
                        <a:pt x="208" y="40"/>
                      </a:lnTo>
                      <a:lnTo>
                        <a:pt x="244" y="54"/>
                      </a:lnTo>
                      <a:lnTo>
                        <a:pt x="275" y="79"/>
                      </a:lnTo>
                      <a:lnTo>
                        <a:pt x="275" y="90"/>
                      </a:lnTo>
                      <a:lnTo>
                        <a:pt x="254" y="104"/>
                      </a:lnTo>
                      <a:lnTo>
                        <a:pt x="244" y="104"/>
                      </a:lnTo>
                      <a:lnTo>
                        <a:pt x="254" y="116"/>
                      </a:lnTo>
                      <a:lnTo>
                        <a:pt x="275" y="116"/>
                      </a:lnTo>
                      <a:lnTo>
                        <a:pt x="309" y="145"/>
                      </a:lnTo>
                      <a:lnTo>
                        <a:pt x="266" y="181"/>
                      </a:lnTo>
                      <a:lnTo>
                        <a:pt x="254" y="181"/>
                      </a:lnTo>
                      <a:lnTo>
                        <a:pt x="254" y="169"/>
                      </a:lnTo>
                      <a:lnTo>
                        <a:pt x="232" y="155"/>
                      </a:lnTo>
                      <a:lnTo>
                        <a:pt x="222" y="169"/>
                      </a:lnTo>
                      <a:lnTo>
                        <a:pt x="244" y="195"/>
                      </a:lnTo>
                      <a:lnTo>
                        <a:pt x="232" y="205"/>
                      </a:lnTo>
                      <a:lnTo>
                        <a:pt x="244" y="220"/>
                      </a:lnTo>
                      <a:lnTo>
                        <a:pt x="232" y="234"/>
                      </a:lnTo>
                      <a:lnTo>
                        <a:pt x="208" y="234"/>
                      </a:lnTo>
                      <a:lnTo>
                        <a:pt x="177" y="205"/>
                      </a:lnTo>
                      <a:lnTo>
                        <a:pt x="177" y="220"/>
                      </a:lnTo>
                      <a:lnTo>
                        <a:pt x="199" y="246"/>
                      </a:lnTo>
                      <a:lnTo>
                        <a:pt x="167" y="246"/>
                      </a:lnTo>
                      <a:lnTo>
                        <a:pt x="131" y="234"/>
                      </a:lnTo>
                      <a:lnTo>
                        <a:pt x="131" y="205"/>
                      </a:lnTo>
                      <a:lnTo>
                        <a:pt x="122" y="205"/>
                      </a:lnTo>
                      <a:lnTo>
                        <a:pt x="91" y="195"/>
                      </a:lnTo>
                      <a:lnTo>
                        <a:pt x="54" y="195"/>
                      </a:lnTo>
                      <a:lnTo>
                        <a:pt x="79" y="169"/>
                      </a:lnTo>
                      <a:lnTo>
                        <a:pt x="109" y="181"/>
                      </a:lnTo>
                      <a:lnTo>
                        <a:pt x="131" y="169"/>
                      </a:lnTo>
                      <a:lnTo>
                        <a:pt x="122" y="155"/>
                      </a:lnTo>
                      <a:lnTo>
                        <a:pt x="177" y="145"/>
                      </a:lnTo>
                      <a:lnTo>
                        <a:pt x="177" y="116"/>
                      </a:lnTo>
                      <a:lnTo>
                        <a:pt x="167" y="104"/>
                      </a:lnTo>
                      <a:lnTo>
                        <a:pt x="156" y="104"/>
                      </a:lnTo>
                      <a:lnTo>
                        <a:pt x="131" y="104"/>
                      </a:lnTo>
                      <a:lnTo>
                        <a:pt x="156" y="90"/>
                      </a:lnTo>
                      <a:lnTo>
                        <a:pt x="131" y="79"/>
                      </a:lnTo>
                      <a:lnTo>
                        <a:pt x="100" y="90"/>
                      </a:lnTo>
                      <a:lnTo>
                        <a:pt x="91" y="79"/>
                      </a:lnTo>
                      <a:lnTo>
                        <a:pt x="33" y="79"/>
                      </a:lnTo>
                      <a:lnTo>
                        <a:pt x="15" y="6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" name="Freeform 342"/>
                <p:cNvSpPr>
                  <a:spLocks/>
                </p:cNvSpPr>
                <p:nvPr/>
              </p:nvSpPr>
              <p:spPr bwMode="auto">
                <a:xfrm>
                  <a:off x="3125006" y="1915529"/>
                  <a:ext cx="66875" cy="38028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51" y="17"/>
                    </a:cxn>
                    <a:cxn ang="0">
                      <a:pos x="38" y="29"/>
                    </a:cxn>
                    <a:cxn ang="0">
                      <a:pos x="8" y="29"/>
                    </a:cxn>
                    <a:cxn ang="0">
                      <a:pos x="0" y="1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1" h="29">
                      <a:moveTo>
                        <a:pt x="8" y="0"/>
                      </a:moveTo>
                      <a:lnTo>
                        <a:pt x="51" y="17"/>
                      </a:lnTo>
                      <a:lnTo>
                        <a:pt x="38" y="29"/>
                      </a:lnTo>
                      <a:lnTo>
                        <a:pt x="8" y="29"/>
                      </a:lnTo>
                      <a:lnTo>
                        <a:pt x="0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" name="Freeform 343"/>
                <p:cNvSpPr>
                  <a:spLocks/>
                </p:cNvSpPr>
                <p:nvPr/>
              </p:nvSpPr>
              <p:spPr bwMode="auto">
                <a:xfrm>
                  <a:off x="3125006" y="1915529"/>
                  <a:ext cx="66875" cy="38028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51" y="17"/>
                    </a:cxn>
                    <a:cxn ang="0">
                      <a:pos x="38" y="29"/>
                    </a:cxn>
                    <a:cxn ang="0">
                      <a:pos x="8" y="29"/>
                    </a:cxn>
                    <a:cxn ang="0">
                      <a:pos x="0" y="1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1" h="29">
                      <a:moveTo>
                        <a:pt x="8" y="0"/>
                      </a:moveTo>
                      <a:lnTo>
                        <a:pt x="51" y="17"/>
                      </a:lnTo>
                      <a:lnTo>
                        <a:pt x="38" y="29"/>
                      </a:lnTo>
                      <a:lnTo>
                        <a:pt x="8" y="29"/>
                      </a:lnTo>
                      <a:lnTo>
                        <a:pt x="0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" name="Freeform 344"/>
                <p:cNvSpPr>
                  <a:spLocks/>
                </p:cNvSpPr>
                <p:nvPr/>
              </p:nvSpPr>
              <p:spPr bwMode="auto">
                <a:xfrm>
                  <a:off x="2950607" y="1848654"/>
                  <a:ext cx="224228" cy="537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4" y="0"/>
                    </a:cxn>
                    <a:cxn ang="0">
                      <a:pos x="64" y="14"/>
                    </a:cxn>
                    <a:cxn ang="0">
                      <a:pos x="76" y="14"/>
                    </a:cxn>
                    <a:cxn ang="0">
                      <a:pos x="171" y="29"/>
                    </a:cxn>
                    <a:cxn ang="0">
                      <a:pos x="152" y="41"/>
                    </a:cxn>
                    <a:cxn ang="0">
                      <a:pos x="131" y="41"/>
                    </a:cxn>
                    <a:cxn ang="0">
                      <a:pos x="116" y="41"/>
                    </a:cxn>
                    <a:cxn ang="0">
                      <a:pos x="94" y="41"/>
                    </a:cxn>
                    <a:cxn ang="0">
                      <a:pos x="30" y="41"/>
                    </a:cxn>
                    <a:cxn ang="0">
                      <a:pos x="17" y="41"/>
                    </a:cxn>
                    <a:cxn ang="0">
                      <a:pos x="39" y="14"/>
                    </a:cxn>
                    <a:cxn ang="0">
                      <a:pos x="9" y="14"/>
                    </a:cxn>
                    <a:cxn ang="0">
                      <a:pos x="0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71" h="41">
                      <a:moveTo>
                        <a:pt x="9" y="0"/>
                      </a:moveTo>
                      <a:lnTo>
                        <a:pt x="64" y="0"/>
                      </a:lnTo>
                      <a:lnTo>
                        <a:pt x="64" y="14"/>
                      </a:lnTo>
                      <a:lnTo>
                        <a:pt x="76" y="14"/>
                      </a:lnTo>
                      <a:lnTo>
                        <a:pt x="171" y="29"/>
                      </a:lnTo>
                      <a:lnTo>
                        <a:pt x="152" y="41"/>
                      </a:lnTo>
                      <a:lnTo>
                        <a:pt x="131" y="41"/>
                      </a:lnTo>
                      <a:lnTo>
                        <a:pt x="116" y="41"/>
                      </a:lnTo>
                      <a:lnTo>
                        <a:pt x="94" y="41"/>
                      </a:lnTo>
                      <a:lnTo>
                        <a:pt x="30" y="41"/>
                      </a:lnTo>
                      <a:lnTo>
                        <a:pt x="17" y="41"/>
                      </a:lnTo>
                      <a:lnTo>
                        <a:pt x="39" y="14"/>
                      </a:lnTo>
                      <a:lnTo>
                        <a:pt x="9" y="14"/>
                      </a:lnTo>
                      <a:lnTo>
                        <a:pt x="0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" name="Freeform 346"/>
                <p:cNvSpPr>
                  <a:spLocks/>
                </p:cNvSpPr>
                <p:nvPr/>
              </p:nvSpPr>
              <p:spPr bwMode="auto">
                <a:xfrm>
                  <a:off x="3050265" y="1745063"/>
                  <a:ext cx="125883" cy="68187"/>
                </a:xfrm>
                <a:custGeom>
                  <a:avLst/>
                  <a:gdLst/>
                  <a:ahLst/>
                  <a:cxnLst>
                    <a:cxn ang="0">
                      <a:pos x="9" y="17"/>
                    </a:cxn>
                    <a:cxn ang="0">
                      <a:pos x="40" y="0"/>
                    </a:cxn>
                    <a:cxn ang="0">
                      <a:pos x="65" y="0"/>
                    </a:cxn>
                    <a:cxn ang="0">
                      <a:pos x="77" y="17"/>
                    </a:cxn>
                    <a:cxn ang="0">
                      <a:pos x="96" y="17"/>
                    </a:cxn>
                    <a:cxn ang="0">
                      <a:pos x="86" y="28"/>
                    </a:cxn>
                    <a:cxn ang="0">
                      <a:pos x="31" y="52"/>
                    </a:cxn>
                    <a:cxn ang="0">
                      <a:pos x="0" y="52"/>
                    </a:cxn>
                    <a:cxn ang="0">
                      <a:pos x="0" y="42"/>
                    </a:cxn>
                    <a:cxn ang="0">
                      <a:pos x="9" y="28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96" h="52">
                      <a:moveTo>
                        <a:pt x="9" y="17"/>
                      </a:moveTo>
                      <a:lnTo>
                        <a:pt x="40" y="0"/>
                      </a:lnTo>
                      <a:lnTo>
                        <a:pt x="65" y="0"/>
                      </a:lnTo>
                      <a:lnTo>
                        <a:pt x="77" y="17"/>
                      </a:lnTo>
                      <a:lnTo>
                        <a:pt x="96" y="17"/>
                      </a:lnTo>
                      <a:lnTo>
                        <a:pt x="86" y="28"/>
                      </a:lnTo>
                      <a:lnTo>
                        <a:pt x="31" y="52"/>
                      </a:lnTo>
                      <a:lnTo>
                        <a:pt x="0" y="52"/>
                      </a:lnTo>
                      <a:lnTo>
                        <a:pt x="0" y="42"/>
                      </a:lnTo>
                      <a:lnTo>
                        <a:pt x="9" y="28"/>
                      </a:lnTo>
                      <a:lnTo>
                        <a:pt x="9" y="17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" name="Freeform 350"/>
                <p:cNvSpPr>
                  <a:spLocks/>
                </p:cNvSpPr>
                <p:nvPr/>
              </p:nvSpPr>
              <p:spPr bwMode="auto">
                <a:xfrm>
                  <a:off x="2862751" y="1801449"/>
                  <a:ext cx="140306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" y="0"/>
                    </a:cxn>
                    <a:cxn ang="0">
                      <a:pos x="67" y="0"/>
                    </a:cxn>
                    <a:cxn ang="0">
                      <a:pos x="51" y="15"/>
                    </a:cxn>
                    <a:cxn ang="0">
                      <a:pos x="67" y="15"/>
                    </a:cxn>
                    <a:cxn ang="0">
                      <a:pos x="85" y="0"/>
                    </a:cxn>
                    <a:cxn ang="0">
                      <a:pos x="107" y="15"/>
                    </a:cxn>
                    <a:cxn ang="0">
                      <a:pos x="42" y="30"/>
                    </a:cxn>
                    <a:cxn ang="0">
                      <a:pos x="42" y="15"/>
                    </a:cxn>
                    <a:cxn ang="0">
                      <a:pos x="9" y="15"/>
                    </a:cxn>
                    <a:cxn ang="0">
                      <a:pos x="0" y="0"/>
                    </a:cxn>
                    <a:cxn ang="0">
                      <a:pos x="2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" h="30">
                      <a:moveTo>
                        <a:pt x="0" y="0"/>
                      </a:moveTo>
                      <a:lnTo>
                        <a:pt x="51" y="0"/>
                      </a:lnTo>
                      <a:lnTo>
                        <a:pt x="67" y="0"/>
                      </a:lnTo>
                      <a:lnTo>
                        <a:pt x="51" y="15"/>
                      </a:lnTo>
                      <a:lnTo>
                        <a:pt x="67" y="15"/>
                      </a:lnTo>
                      <a:lnTo>
                        <a:pt x="85" y="0"/>
                      </a:lnTo>
                      <a:lnTo>
                        <a:pt x="107" y="15"/>
                      </a:lnTo>
                      <a:lnTo>
                        <a:pt x="42" y="30"/>
                      </a:lnTo>
                      <a:lnTo>
                        <a:pt x="42" y="15"/>
                      </a:lnTo>
                      <a:lnTo>
                        <a:pt x="9" y="15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" name="Freeform 352"/>
                <p:cNvSpPr>
                  <a:spLocks/>
                </p:cNvSpPr>
                <p:nvPr/>
              </p:nvSpPr>
              <p:spPr bwMode="auto">
                <a:xfrm>
                  <a:off x="2963720" y="1814561"/>
                  <a:ext cx="70809" cy="40650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54" y="0"/>
                    </a:cxn>
                    <a:cxn ang="0">
                      <a:pos x="41" y="31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54" h="31">
                      <a:moveTo>
                        <a:pt x="0" y="31"/>
                      </a:moveTo>
                      <a:lnTo>
                        <a:pt x="54" y="0"/>
                      </a:lnTo>
                      <a:lnTo>
                        <a:pt x="41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" name="Freeform 354"/>
                <p:cNvSpPr>
                  <a:spLocks/>
                </p:cNvSpPr>
                <p:nvPr/>
              </p:nvSpPr>
              <p:spPr bwMode="auto">
                <a:xfrm>
                  <a:off x="2801121" y="1848654"/>
                  <a:ext cx="116704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0"/>
                    </a:cxn>
                    <a:cxn ang="0">
                      <a:pos x="34" y="15"/>
                    </a:cxn>
                    <a:cxn ang="0">
                      <a:pos x="55" y="0"/>
                    </a:cxn>
                    <a:cxn ang="0">
                      <a:pos x="89" y="0"/>
                    </a:cxn>
                    <a:cxn ang="0">
                      <a:pos x="55" y="30"/>
                    </a:cxn>
                    <a:cxn ang="0">
                      <a:pos x="21" y="30"/>
                    </a:cxn>
                    <a:cxn ang="0">
                      <a:pos x="0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" h="30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34" y="15"/>
                      </a:lnTo>
                      <a:lnTo>
                        <a:pt x="55" y="0"/>
                      </a:lnTo>
                      <a:lnTo>
                        <a:pt x="89" y="0"/>
                      </a:lnTo>
                      <a:lnTo>
                        <a:pt x="55" y="30"/>
                      </a:lnTo>
                      <a:lnTo>
                        <a:pt x="21" y="30"/>
                      </a:lnTo>
                      <a:lnTo>
                        <a:pt x="0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" name="Freeform 356"/>
                <p:cNvSpPr>
                  <a:spLocks/>
                </p:cNvSpPr>
                <p:nvPr/>
              </p:nvSpPr>
              <p:spPr bwMode="auto">
                <a:xfrm>
                  <a:off x="2746048" y="1915529"/>
                  <a:ext cx="116704" cy="70809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34" y="14"/>
                    </a:cxn>
                    <a:cxn ang="0">
                      <a:pos x="34" y="0"/>
                    </a:cxn>
                    <a:cxn ang="0">
                      <a:pos x="89" y="0"/>
                    </a:cxn>
                    <a:cxn ang="0">
                      <a:pos x="76" y="14"/>
                    </a:cxn>
                    <a:cxn ang="0">
                      <a:pos x="64" y="39"/>
                    </a:cxn>
                    <a:cxn ang="0">
                      <a:pos x="21" y="54"/>
                    </a:cxn>
                    <a:cxn ang="0">
                      <a:pos x="12" y="39"/>
                    </a:cxn>
                    <a:cxn ang="0">
                      <a:pos x="0" y="3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89" h="54">
                      <a:moveTo>
                        <a:pt x="0" y="25"/>
                      </a:moveTo>
                      <a:lnTo>
                        <a:pt x="34" y="14"/>
                      </a:lnTo>
                      <a:lnTo>
                        <a:pt x="34" y="0"/>
                      </a:lnTo>
                      <a:lnTo>
                        <a:pt x="89" y="0"/>
                      </a:lnTo>
                      <a:lnTo>
                        <a:pt x="76" y="14"/>
                      </a:lnTo>
                      <a:lnTo>
                        <a:pt x="64" y="39"/>
                      </a:lnTo>
                      <a:lnTo>
                        <a:pt x="21" y="54"/>
                      </a:lnTo>
                      <a:lnTo>
                        <a:pt x="12" y="39"/>
                      </a:lnTo>
                      <a:lnTo>
                        <a:pt x="0" y="3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" name="Freeform 358"/>
                <p:cNvSpPr>
                  <a:spLocks/>
                </p:cNvSpPr>
                <p:nvPr/>
              </p:nvSpPr>
              <p:spPr bwMode="auto">
                <a:xfrm>
                  <a:off x="2500840" y="1830298"/>
                  <a:ext cx="156042" cy="39338"/>
                </a:xfrm>
                <a:custGeom>
                  <a:avLst/>
                  <a:gdLst/>
                  <a:ahLst/>
                  <a:cxnLst>
                    <a:cxn ang="0">
                      <a:pos x="0" y="30"/>
                    </a:cxn>
                    <a:cxn ang="0">
                      <a:pos x="76" y="0"/>
                    </a:cxn>
                    <a:cxn ang="0">
                      <a:pos x="119" y="0"/>
                    </a:cxn>
                    <a:cxn ang="0">
                      <a:pos x="76" y="30"/>
                    </a:cxn>
                    <a:cxn ang="0">
                      <a:pos x="67" y="15"/>
                    </a:cxn>
                    <a:cxn ang="0">
                      <a:pos x="33" y="30"/>
                    </a:cxn>
                    <a:cxn ang="0">
                      <a:pos x="0" y="30"/>
                    </a:cxn>
                  </a:cxnLst>
                  <a:rect l="0" t="0" r="r" b="b"/>
                  <a:pathLst>
                    <a:path w="119" h="30">
                      <a:moveTo>
                        <a:pt x="0" y="30"/>
                      </a:moveTo>
                      <a:lnTo>
                        <a:pt x="76" y="0"/>
                      </a:lnTo>
                      <a:lnTo>
                        <a:pt x="119" y="0"/>
                      </a:lnTo>
                      <a:lnTo>
                        <a:pt x="76" y="30"/>
                      </a:lnTo>
                      <a:lnTo>
                        <a:pt x="67" y="15"/>
                      </a:lnTo>
                      <a:lnTo>
                        <a:pt x="33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" name="Freeform 360"/>
                <p:cNvSpPr>
                  <a:spLocks/>
                </p:cNvSpPr>
                <p:nvPr/>
              </p:nvSpPr>
              <p:spPr bwMode="auto">
                <a:xfrm>
                  <a:off x="2555913" y="1848654"/>
                  <a:ext cx="217671" cy="53763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55" y="0"/>
                    </a:cxn>
                    <a:cxn ang="0">
                      <a:pos x="92" y="14"/>
                    </a:cxn>
                    <a:cxn ang="0">
                      <a:pos x="92" y="29"/>
                    </a:cxn>
                    <a:cxn ang="0">
                      <a:pos x="111" y="29"/>
                    </a:cxn>
                    <a:cxn ang="0">
                      <a:pos x="111" y="14"/>
                    </a:cxn>
                    <a:cxn ang="0">
                      <a:pos x="122" y="14"/>
                    </a:cxn>
                    <a:cxn ang="0">
                      <a:pos x="111" y="14"/>
                    </a:cxn>
                    <a:cxn ang="0">
                      <a:pos x="144" y="0"/>
                    </a:cxn>
                    <a:cxn ang="0">
                      <a:pos x="144" y="14"/>
                    </a:cxn>
                    <a:cxn ang="0">
                      <a:pos x="166" y="14"/>
                    </a:cxn>
                    <a:cxn ang="0">
                      <a:pos x="144" y="29"/>
                    </a:cxn>
                    <a:cxn ang="0">
                      <a:pos x="55" y="41"/>
                    </a:cxn>
                    <a:cxn ang="0">
                      <a:pos x="46" y="29"/>
                    </a:cxn>
                    <a:cxn ang="0">
                      <a:pos x="34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166" h="41">
                      <a:moveTo>
                        <a:pt x="0" y="29"/>
                      </a:moveTo>
                      <a:lnTo>
                        <a:pt x="55" y="0"/>
                      </a:lnTo>
                      <a:lnTo>
                        <a:pt x="92" y="14"/>
                      </a:lnTo>
                      <a:lnTo>
                        <a:pt x="92" y="29"/>
                      </a:lnTo>
                      <a:lnTo>
                        <a:pt x="111" y="29"/>
                      </a:lnTo>
                      <a:lnTo>
                        <a:pt x="111" y="14"/>
                      </a:lnTo>
                      <a:lnTo>
                        <a:pt x="122" y="14"/>
                      </a:lnTo>
                      <a:lnTo>
                        <a:pt x="111" y="14"/>
                      </a:lnTo>
                      <a:lnTo>
                        <a:pt x="144" y="0"/>
                      </a:lnTo>
                      <a:lnTo>
                        <a:pt x="144" y="14"/>
                      </a:lnTo>
                      <a:lnTo>
                        <a:pt x="166" y="14"/>
                      </a:lnTo>
                      <a:lnTo>
                        <a:pt x="144" y="29"/>
                      </a:lnTo>
                      <a:lnTo>
                        <a:pt x="55" y="41"/>
                      </a:lnTo>
                      <a:lnTo>
                        <a:pt x="46" y="29"/>
                      </a:lnTo>
                      <a:lnTo>
                        <a:pt x="34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" name="Freeform 362"/>
                <p:cNvSpPr>
                  <a:spLocks/>
                </p:cNvSpPr>
                <p:nvPr/>
              </p:nvSpPr>
              <p:spPr bwMode="auto">
                <a:xfrm>
                  <a:off x="2428719" y="1915529"/>
                  <a:ext cx="298970" cy="137685"/>
                </a:xfrm>
                <a:custGeom>
                  <a:avLst/>
                  <a:gdLst/>
                  <a:ahLst/>
                  <a:cxnLst>
                    <a:cxn ang="0">
                      <a:pos x="12" y="54"/>
                    </a:cxn>
                    <a:cxn ang="0">
                      <a:pos x="42" y="25"/>
                    </a:cxn>
                    <a:cxn ang="0">
                      <a:pos x="97" y="14"/>
                    </a:cxn>
                    <a:cxn ang="0">
                      <a:pos x="109" y="14"/>
                    </a:cxn>
                    <a:cxn ang="0">
                      <a:pos x="109" y="25"/>
                    </a:cxn>
                    <a:cxn ang="0">
                      <a:pos x="131" y="14"/>
                    </a:cxn>
                    <a:cxn ang="0">
                      <a:pos x="174" y="25"/>
                    </a:cxn>
                    <a:cxn ang="0">
                      <a:pos x="208" y="0"/>
                    </a:cxn>
                    <a:cxn ang="0">
                      <a:pos x="228" y="14"/>
                    </a:cxn>
                    <a:cxn ang="0">
                      <a:pos x="198" y="25"/>
                    </a:cxn>
                    <a:cxn ang="0">
                      <a:pos x="198" y="54"/>
                    </a:cxn>
                    <a:cxn ang="0">
                      <a:pos x="189" y="54"/>
                    </a:cxn>
                    <a:cxn ang="0">
                      <a:pos x="189" y="68"/>
                    </a:cxn>
                    <a:cxn ang="0">
                      <a:pos x="219" y="79"/>
                    </a:cxn>
                    <a:cxn ang="0">
                      <a:pos x="174" y="105"/>
                    </a:cxn>
                    <a:cxn ang="0">
                      <a:pos x="152" y="105"/>
                    </a:cxn>
                    <a:cxn ang="0">
                      <a:pos x="131" y="90"/>
                    </a:cxn>
                    <a:cxn ang="0">
                      <a:pos x="20" y="105"/>
                    </a:cxn>
                    <a:cxn ang="0">
                      <a:pos x="30" y="90"/>
                    </a:cxn>
                    <a:cxn ang="0">
                      <a:pos x="0" y="90"/>
                    </a:cxn>
                    <a:cxn ang="0">
                      <a:pos x="12" y="79"/>
                    </a:cxn>
                    <a:cxn ang="0">
                      <a:pos x="67" y="68"/>
                    </a:cxn>
                    <a:cxn ang="0">
                      <a:pos x="12" y="68"/>
                    </a:cxn>
                    <a:cxn ang="0">
                      <a:pos x="12" y="54"/>
                    </a:cxn>
                  </a:cxnLst>
                  <a:rect l="0" t="0" r="r" b="b"/>
                  <a:pathLst>
                    <a:path w="228" h="105">
                      <a:moveTo>
                        <a:pt x="12" y="54"/>
                      </a:moveTo>
                      <a:lnTo>
                        <a:pt x="42" y="25"/>
                      </a:lnTo>
                      <a:lnTo>
                        <a:pt x="97" y="14"/>
                      </a:lnTo>
                      <a:lnTo>
                        <a:pt x="109" y="14"/>
                      </a:lnTo>
                      <a:lnTo>
                        <a:pt x="109" y="25"/>
                      </a:lnTo>
                      <a:lnTo>
                        <a:pt x="131" y="14"/>
                      </a:lnTo>
                      <a:lnTo>
                        <a:pt x="174" y="25"/>
                      </a:lnTo>
                      <a:lnTo>
                        <a:pt x="208" y="0"/>
                      </a:lnTo>
                      <a:lnTo>
                        <a:pt x="228" y="14"/>
                      </a:lnTo>
                      <a:lnTo>
                        <a:pt x="198" y="25"/>
                      </a:lnTo>
                      <a:lnTo>
                        <a:pt x="198" y="54"/>
                      </a:lnTo>
                      <a:lnTo>
                        <a:pt x="189" y="54"/>
                      </a:lnTo>
                      <a:lnTo>
                        <a:pt x="189" y="68"/>
                      </a:lnTo>
                      <a:lnTo>
                        <a:pt x="219" y="79"/>
                      </a:lnTo>
                      <a:lnTo>
                        <a:pt x="174" y="105"/>
                      </a:lnTo>
                      <a:lnTo>
                        <a:pt x="152" y="105"/>
                      </a:lnTo>
                      <a:lnTo>
                        <a:pt x="131" y="90"/>
                      </a:lnTo>
                      <a:lnTo>
                        <a:pt x="20" y="105"/>
                      </a:lnTo>
                      <a:lnTo>
                        <a:pt x="30" y="90"/>
                      </a:lnTo>
                      <a:lnTo>
                        <a:pt x="0" y="90"/>
                      </a:lnTo>
                      <a:lnTo>
                        <a:pt x="12" y="79"/>
                      </a:lnTo>
                      <a:lnTo>
                        <a:pt x="67" y="68"/>
                      </a:lnTo>
                      <a:lnTo>
                        <a:pt x="12" y="68"/>
                      </a:lnTo>
                      <a:lnTo>
                        <a:pt x="12" y="5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" name="Freeform 364"/>
                <p:cNvSpPr>
                  <a:spLocks/>
                </p:cNvSpPr>
                <p:nvPr/>
              </p:nvSpPr>
              <p:spPr bwMode="auto">
                <a:xfrm>
                  <a:off x="2344799" y="1902416"/>
                  <a:ext cx="211115" cy="83922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54" y="24"/>
                    </a:cxn>
                    <a:cxn ang="0">
                      <a:pos x="54" y="10"/>
                    </a:cxn>
                    <a:cxn ang="0">
                      <a:pos x="106" y="0"/>
                    </a:cxn>
                    <a:cxn ang="0">
                      <a:pos x="151" y="10"/>
                    </a:cxn>
                    <a:cxn ang="0">
                      <a:pos x="161" y="24"/>
                    </a:cxn>
                    <a:cxn ang="0">
                      <a:pos x="84" y="35"/>
                    </a:cxn>
                    <a:cxn ang="0">
                      <a:pos x="39" y="64"/>
                    </a:cxn>
                    <a:cxn ang="0">
                      <a:pos x="9" y="64"/>
                    </a:cxn>
                    <a:cxn ang="0">
                      <a:pos x="9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61" h="64">
                      <a:moveTo>
                        <a:pt x="0" y="49"/>
                      </a:moveTo>
                      <a:lnTo>
                        <a:pt x="54" y="24"/>
                      </a:lnTo>
                      <a:lnTo>
                        <a:pt x="54" y="10"/>
                      </a:lnTo>
                      <a:lnTo>
                        <a:pt x="106" y="0"/>
                      </a:lnTo>
                      <a:lnTo>
                        <a:pt x="151" y="10"/>
                      </a:lnTo>
                      <a:lnTo>
                        <a:pt x="161" y="24"/>
                      </a:lnTo>
                      <a:lnTo>
                        <a:pt x="84" y="35"/>
                      </a:lnTo>
                      <a:lnTo>
                        <a:pt x="39" y="64"/>
                      </a:lnTo>
                      <a:lnTo>
                        <a:pt x="9" y="64"/>
                      </a:lnTo>
                      <a:lnTo>
                        <a:pt x="9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Freeform 365"/>
                <p:cNvSpPr>
                  <a:spLocks/>
                </p:cNvSpPr>
                <p:nvPr/>
              </p:nvSpPr>
              <p:spPr bwMode="auto">
                <a:xfrm>
                  <a:off x="2344799" y="1902417"/>
                  <a:ext cx="211115" cy="83922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54" y="24"/>
                    </a:cxn>
                    <a:cxn ang="0">
                      <a:pos x="54" y="10"/>
                    </a:cxn>
                    <a:cxn ang="0">
                      <a:pos x="106" y="0"/>
                    </a:cxn>
                    <a:cxn ang="0">
                      <a:pos x="151" y="10"/>
                    </a:cxn>
                    <a:cxn ang="0">
                      <a:pos x="161" y="24"/>
                    </a:cxn>
                    <a:cxn ang="0">
                      <a:pos x="84" y="35"/>
                    </a:cxn>
                    <a:cxn ang="0">
                      <a:pos x="39" y="64"/>
                    </a:cxn>
                    <a:cxn ang="0">
                      <a:pos x="9" y="64"/>
                    </a:cxn>
                    <a:cxn ang="0">
                      <a:pos x="9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61" h="64">
                      <a:moveTo>
                        <a:pt x="0" y="49"/>
                      </a:moveTo>
                      <a:lnTo>
                        <a:pt x="54" y="24"/>
                      </a:lnTo>
                      <a:lnTo>
                        <a:pt x="54" y="10"/>
                      </a:lnTo>
                      <a:lnTo>
                        <a:pt x="106" y="0"/>
                      </a:lnTo>
                      <a:lnTo>
                        <a:pt x="151" y="10"/>
                      </a:lnTo>
                      <a:lnTo>
                        <a:pt x="161" y="24"/>
                      </a:lnTo>
                      <a:lnTo>
                        <a:pt x="84" y="35"/>
                      </a:lnTo>
                      <a:lnTo>
                        <a:pt x="39" y="64"/>
                      </a:lnTo>
                      <a:lnTo>
                        <a:pt x="9" y="64"/>
                      </a:lnTo>
                      <a:lnTo>
                        <a:pt x="9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" name="Freeform 368"/>
                <p:cNvSpPr>
                  <a:spLocks/>
                </p:cNvSpPr>
                <p:nvPr/>
              </p:nvSpPr>
              <p:spPr bwMode="auto">
                <a:xfrm>
                  <a:off x="1214481" y="2285311"/>
                  <a:ext cx="47206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15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0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15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" name="Freeform 369"/>
                <p:cNvSpPr>
                  <a:spLocks/>
                </p:cNvSpPr>
                <p:nvPr/>
              </p:nvSpPr>
              <p:spPr bwMode="auto">
                <a:xfrm>
                  <a:off x="1214481" y="2285311"/>
                  <a:ext cx="47206" cy="393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15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0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15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" name="Freeform 370"/>
                <p:cNvSpPr>
                  <a:spLocks/>
                </p:cNvSpPr>
                <p:nvPr/>
              </p:nvSpPr>
              <p:spPr bwMode="auto">
                <a:xfrm>
                  <a:off x="1375767" y="2341696"/>
                  <a:ext cx="70809" cy="47206"/>
                </a:xfrm>
                <a:custGeom>
                  <a:avLst/>
                  <a:gdLst/>
                  <a:ahLst/>
                  <a:cxnLst>
                    <a:cxn ang="0">
                      <a:pos x="0" y="36"/>
                    </a:cxn>
                    <a:cxn ang="0">
                      <a:pos x="54" y="0"/>
                    </a:cxn>
                    <a:cxn ang="0">
                      <a:pos x="54" y="11"/>
                    </a:cxn>
                    <a:cxn ang="0">
                      <a:pos x="44" y="11"/>
                    </a:cxn>
                    <a:cxn ang="0">
                      <a:pos x="44" y="21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54" h="36">
                      <a:moveTo>
                        <a:pt x="0" y="36"/>
                      </a:moveTo>
                      <a:lnTo>
                        <a:pt x="54" y="0"/>
                      </a:lnTo>
                      <a:lnTo>
                        <a:pt x="54" y="11"/>
                      </a:lnTo>
                      <a:lnTo>
                        <a:pt x="44" y="11"/>
                      </a:lnTo>
                      <a:lnTo>
                        <a:pt x="44" y="21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" name="Freeform 371"/>
                <p:cNvSpPr>
                  <a:spLocks/>
                </p:cNvSpPr>
                <p:nvPr/>
              </p:nvSpPr>
              <p:spPr bwMode="auto">
                <a:xfrm>
                  <a:off x="1375767" y="2341696"/>
                  <a:ext cx="70809" cy="47206"/>
                </a:xfrm>
                <a:custGeom>
                  <a:avLst/>
                  <a:gdLst/>
                  <a:ahLst/>
                  <a:cxnLst>
                    <a:cxn ang="0">
                      <a:pos x="0" y="36"/>
                    </a:cxn>
                    <a:cxn ang="0">
                      <a:pos x="54" y="0"/>
                    </a:cxn>
                    <a:cxn ang="0">
                      <a:pos x="54" y="11"/>
                    </a:cxn>
                    <a:cxn ang="0">
                      <a:pos x="44" y="11"/>
                    </a:cxn>
                    <a:cxn ang="0">
                      <a:pos x="44" y="21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54" h="36">
                      <a:moveTo>
                        <a:pt x="0" y="36"/>
                      </a:moveTo>
                      <a:lnTo>
                        <a:pt x="54" y="0"/>
                      </a:lnTo>
                      <a:lnTo>
                        <a:pt x="54" y="11"/>
                      </a:lnTo>
                      <a:lnTo>
                        <a:pt x="44" y="11"/>
                      </a:lnTo>
                      <a:lnTo>
                        <a:pt x="44" y="21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" name="Freeform 372"/>
                <p:cNvSpPr>
                  <a:spLocks/>
                </p:cNvSpPr>
                <p:nvPr/>
              </p:nvSpPr>
              <p:spPr bwMode="auto">
                <a:xfrm>
                  <a:off x="1708831" y="2478069"/>
                  <a:ext cx="39338" cy="6949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30" y="0"/>
                    </a:cxn>
                    <a:cxn ang="0">
                      <a:pos x="9" y="35"/>
                    </a:cxn>
                    <a:cxn ang="0">
                      <a:pos x="9" y="53"/>
                    </a:cxn>
                    <a:cxn ang="0">
                      <a:pos x="0" y="35"/>
                    </a:cxn>
                    <a:cxn ang="0">
                      <a:pos x="0" y="1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0" h="53">
                      <a:moveTo>
                        <a:pt x="9" y="0"/>
                      </a:moveTo>
                      <a:lnTo>
                        <a:pt x="30" y="0"/>
                      </a:lnTo>
                      <a:lnTo>
                        <a:pt x="9" y="35"/>
                      </a:lnTo>
                      <a:lnTo>
                        <a:pt x="9" y="53"/>
                      </a:lnTo>
                      <a:lnTo>
                        <a:pt x="0" y="35"/>
                      </a:lnTo>
                      <a:lnTo>
                        <a:pt x="0" y="1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" name="Freeform 373"/>
                <p:cNvSpPr>
                  <a:spLocks/>
                </p:cNvSpPr>
                <p:nvPr/>
              </p:nvSpPr>
              <p:spPr bwMode="auto">
                <a:xfrm>
                  <a:off x="1708831" y="2478069"/>
                  <a:ext cx="39338" cy="6949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30" y="0"/>
                    </a:cxn>
                    <a:cxn ang="0">
                      <a:pos x="9" y="35"/>
                    </a:cxn>
                    <a:cxn ang="0">
                      <a:pos x="9" y="53"/>
                    </a:cxn>
                    <a:cxn ang="0">
                      <a:pos x="0" y="35"/>
                    </a:cxn>
                    <a:cxn ang="0">
                      <a:pos x="0" y="1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0" h="53">
                      <a:moveTo>
                        <a:pt x="9" y="0"/>
                      </a:moveTo>
                      <a:lnTo>
                        <a:pt x="30" y="0"/>
                      </a:lnTo>
                      <a:lnTo>
                        <a:pt x="9" y="35"/>
                      </a:lnTo>
                      <a:lnTo>
                        <a:pt x="9" y="53"/>
                      </a:lnTo>
                      <a:lnTo>
                        <a:pt x="0" y="35"/>
                      </a:lnTo>
                      <a:lnTo>
                        <a:pt x="0" y="1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" name="Freeform 374"/>
                <p:cNvSpPr>
                  <a:spLocks/>
                </p:cNvSpPr>
                <p:nvPr/>
              </p:nvSpPr>
              <p:spPr bwMode="auto">
                <a:xfrm>
                  <a:off x="1748169" y="2576414"/>
                  <a:ext cx="59008" cy="839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14"/>
                    </a:cxn>
                    <a:cxn ang="0">
                      <a:pos x="45" y="53"/>
                    </a:cxn>
                    <a:cxn ang="0">
                      <a:pos x="32" y="64"/>
                    </a:cxn>
                    <a:cxn ang="0">
                      <a:pos x="23" y="53"/>
                    </a:cxn>
                    <a:cxn ang="0">
                      <a:pos x="23" y="35"/>
                    </a:cxn>
                    <a:cxn ang="0">
                      <a:pos x="12" y="35"/>
                    </a:cxn>
                    <a:cxn ang="0">
                      <a:pos x="12" y="25"/>
                    </a:cxn>
                    <a:cxn ang="0">
                      <a:pos x="0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64">
                      <a:moveTo>
                        <a:pt x="0" y="0"/>
                      </a:moveTo>
                      <a:lnTo>
                        <a:pt x="32" y="14"/>
                      </a:lnTo>
                      <a:lnTo>
                        <a:pt x="45" y="53"/>
                      </a:lnTo>
                      <a:lnTo>
                        <a:pt x="32" y="64"/>
                      </a:lnTo>
                      <a:lnTo>
                        <a:pt x="23" y="53"/>
                      </a:lnTo>
                      <a:lnTo>
                        <a:pt x="23" y="35"/>
                      </a:lnTo>
                      <a:lnTo>
                        <a:pt x="12" y="35"/>
                      </a:lnTo>
                      <a:lnTo>
                        <a:pt x="12" y="25"/>
                      </a:lnTo>
                      <a:lnTo>
                        <a:pt x="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" name="Freeform 375"/>
                <p:cNvSpPr>
                  <a:spLocks/>
                </p:cNvSpPr>
                <p:nvPr/>
              </p:nvSpPr>
              <p:spPr bwMode="auto">
                <a:xfrm>
                  <a:off x="1748169" y="2576414"/>
                  <a:ext cx="59008" cy="839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14"/>
                    </a:cxn>
                    <a:cxn ang="0">
                      <a:pos x="45" y="53"/>
                    </a:cxn>
                    <a:cxn ang="0">
                      <a:pos x="32" y="64"/>
                    </a:cxn>
                    <a:cxn ang="0">
                      <a:pos x="23" y="53"/>
                    </a:cxn>
                    <a:cxn ang="0">
                      <a:pos x="23" y="35"/>
                    </a:cxn>
                    <a:cxn ang="0">
                      <a:pos x="12" y="35"/>
                    </a:cxn>
                    <a:cxn ang="0">
                      <a:pos x="12" y="25"/>
                    </a:cxn>
                    <a:cxn ang="0">
                      <a:pos x="0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64">
                      <a:moveTo>
                        <a:pt x="0" y="0"/>
                      </a:moveTo>
                      <a:lnTo>
                        <a:pt x="32" y="14"/>
                      </a:lnTo>
                      <a:lnTo>
                        <a:pt x="45" y="53"/>
                      </a:lnTo>
                      <a:lnTo>
                        <a:pt x="32" y="64"/>
                      </a:lnTo>
                      <a:lnTo>
                        <a:pt x="23" y="53"/>
                      </a:lnTo>
                      <a:lnTo>
                        <a:pt x="23" y="35"/>
                      </a:lnTo>
                      <a:lnTo>
                        <a:pt x="12" y="35"/>
                      </a:lnTo>
                      <a:lnTo>
                        <a:pt x="12" y="25"/>
                      </a:lnTo>
                      <a:lnTo>
                        <a:pt x="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" name="Freeform 248"/>
                <p:cNvSpPr>
                  <a:spLocks/>
                </p:cNvSpPr>
                <p:nvPr/>
              </p:nvSpPr>
              <p:spPr bwMode="auto">
                <a:xfrm>
                  <a:off x="1708830" y="3150756"/>
                  <a:ext cx="635967" cy="573029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186" y="25"/>
                    </a:cxn>
                    <a:cxn ang="0">
                      <a:pos x="199" y="64"/>
                    </a:cxn>
                    <a:cxn ang="0">
                      <a:pos x="218" y="90"/>
                    </a:cxn>
                    <a:cxn ang="0">
                      <a:pos x="254" y="79"/>
                    </a:cxn>
                    <a:cxn ang="0">
                      <a:pos x="307" y="165"/>
                    </a:cxn>
                    <a:cxn ang="0">
                      <a:pos x="285" y="245"/>
                    </a:cxn>
                    <a:cxn ang="0">
                      <a:pos x="331" y="346"/>
                    </a:cxn>
                    <a:cxn ang="0">
                      <a:pos x="383" y="346"/>
                    </a:cxn>
                    <a:cxn ang="0">
                      <a:pos x="383" y="335"/>
                    </a:cxn>
                    <a:cxn ang="0">
                      <a:pos x="417" y="281"/>
                    </a:cxn>
                    <a:cxn ang="0">
                      <a:pos x="485" y="270"/>
                    </a:cxn>
                    <a:cxn ang="0">
                      <a:pos x="447" y="360"/>
                    </a:cxn>
                    <a:cxn ang="0">
                      <a:pos x="429" y="360"/>
                    </a:cxn>
                    <a:cxn ang="0">
                      <a:pos x="383" y="375"/>
                    </a:cxn>
                    <a:cxn ang="0">
                      <a:pos x="383" y="401"/>
                    </a:cxn>
                    <a:cxn ang="0">
                      <a:pos x="331" y="401"/>
                    </a:cxn>
                    <a:cxn ang="0">
                      <a:pos x="285" y="411"/>
                    </a:cxn>
                    <a:cxn ang="0">
                      <a:pos x="208" y="375"/>
                    </a:cxn>
                    <a:cxn ang="0">
                      <a:pos x="163" y="346"/>
                    </a:cxn>
                    <a:cxn ang="0">
                      <a:pos x="131" y="299"/>
                    </a:cxn>
                    <a:cxn ang="0">
                      <a:pos x="141" y="245"/>
                    </a:cxn>
                    <a:cxn ang="0">
                      <a:pos x="86" y="165"/>
                    </a:cxn>
                    <a:cxn ang="0">
                      <a:pos x="76" y="129"/>
                    </a:cxn>
                    <a:cxn ang="0">
                      <a:pos x="64" y="90"/>
                    </a:cxn>
                    <a:cxn ang="0">
                      <a:pos x="55" y="25"/>
                    </a:cxn>
                    <a:cxn ang="0">
                      <a:pos x="21" y="64"/>
                    </a:cxn>
                    <a:cxn ang="0">
                      <a:pos x="64" y="209"/>
                    </a:cxn>
                    <a:cxn ang="0">
                      <a:pos x="64" y="245"/>
                    </a:cxn>
                    <a:cxn ang="0">
                      <a:pos x="31" y="191"/>
                    </a:cxn>
                    <a:cxn ang="0">
                      <a:pos x="43" y="155"/>
                    </a:cxn>
                    <a:cxn ang="0">
                      <a:pos x="0" y="115"/>
                    </a:cxn>
                    <a:cxn ang="0">
                      <a:pos x="21" y="1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85" h="437">
                      <a:moveTo>
                        <a:pt x="0" y="0"/>
                      </a:moveTo>
                      <a:lnTo>
                        <a:pt x="43" y="0"/>
                      </a:lnTo>
                      <a:lnTo>
                        <a:pt x="98" y="43"/>
                      </a:lnTo>
                      <a:lnTo>
                        <a:pt x="186" y="25"/>
                      </a:lnTo>
                      <a:lnTo>
                        <a:pt x="199" y="54"/>
                      </a:lnTo>
                      <a:lnTo>
                        <a:pt x="199" y="64"/>
                      </a:lnTo>
                      <a:lnTo>
                        <a:pt x="208" y="90"/>
                      </a:lnTo>
                      <a:lnTo>
                        <a:pt x="218" y="90"/>
                      </a:lnTo>
                      <a:lnTo>
                        <a:pt x="230" y="64"/>
                      </a:lnTo>
                      <a:lnTo>
                        <a:pt x="254" y="79"/>
                      </a:lnTo>
                      <a:lnTo>
                        <a:pt x="276" y="155"/>
                      </a:lnTo>
                      <a:lnTo>
                        <a:pt x="307" y="165"/>
                      </a:lnTo>
                      <a:lnTo>
                        <a:pt x="294" y="209"/>
                      </a:lnTo>
                      <a:lnTo>
                        <a:pt x="285" y="245"/>
                      </a:lnTo>
                      <a:lnTo>
                        <a:pt x="307" y="320"/>
                      </a:lnTo>
                      <a:lnTo>
                        <a:pt x="331" y="346"/>
                      </a:lnTo>
                      <a:lnTo>
                        <a:pt x="371" y="346"/>
                      </a:lnTo>
                      <a:lnTo>
                        <a:pt x="383" y="346"/>
                      </a:lnTo>
                      <a:lnTo>
                        <a:pt x="395" y="346"/>
                      </a:lnTo>
                      <a:lnTo>
                        <a:pt x="383" y="335"/>
                      </a:lnTo>
                      <a:lnTo>
                        <a:pt x="408" y="320"/>
                      </a:lnTo>
                      <a:lnTo>
                        <a:pt x="417" y="281"/>
                      </a:lnTo>
                      <a:lnTo>
                        <a:pt x="463" y="270"/>
                      </a:lnTo>
                      <a:lnTo>
                        <a:pt x="485" y="270"/>
                      </a:lnTo>
                      <a:lnTo>
                        <a:pt x="447" y="346"/>
                      </a:lnTo>
                      <a:lnTo>
                        <a:pt x="447" y="360"/>
                      </a:lnTo>
                      <a:lnTo>
                        <a:pt x="439" y="346"/>
                      </a:lnTo>
                      <a:lnTo>
                        <a:pt x="429" y="360"/>
                      </a:lnTo>
                      <a:lnTo>
                        <a:pt x="395" y="360"/>
                      </a:lnTo>
                      <a:lnTo>
                        <a:pt x="383" y="375"/>
                      </a:lnTo>
                      <a:lnTo>
                        <a:pt x="395" y="401"/>
                      </a:lnTo>
                      <a:lnTo>
                        <a:pt x="383" y="401"/>
                      </a:lnTo>
                      <a:lnTo>
                        <a:pt x="362" y="437"/>
                      </a:lnTo>
                      <a:lnTo>
                        <a:pt x="331" y="401"/>
                      </a:lnTo>
                      <a:lnTo>
                        <a:pt x="307" y="401"/>
                      </a:lnTo>
                      <a:lnTo>
                        <a:pt x="285" y="411"/>
                      </a:lnTo>
                      <a:lnTo>
                        <a:pt x="263" y="401"/>
                      </a:lnTo>
                      <a:lnTo>
                        <a:pt x="208" y="375"/>
                      </a:lnTo>
                      <a:lnTo>
                        <a:pt x="199" y="360"/>
                      </a:lnTo>
                      <a:lnTo>
                        <a:pt x="163" y="346"/>
                      </a:lnTo>
                      <a:lnTo>
                        <a:pt x="141" y="310"/>
                      </a:lnTo>
                      <a:lnTo>
                        <a:pt x="131" y="299"/>
                      </a:lnTo>
                      <a:lnTo>
                        <a:pt x="153" y="270"/>
                      </a:lnTo>
                      <a:lnTo>
                        <a:pt x="141" y="245"/>
                      </a:lnTo>
                      <a:lnTo>
                        <a:pt x="107" y="179"/>
                      </a:lnTo>
                      <a:lnTo>
                        <a:pt x="86" y="165"/>
                      </a:lnTo>
                      <a:lnTo>
                        <a:pt x="98" y="155"/>
                      </a:lnTo>
                      <a:lnTo>
                        <a:pt x="76" y="129"/>
                      </a:lnTo>
                      <a:lnTo>
                        <a:pt x="76" y="115"/>
                      </a:lnTo>
                      <a:lnTo>
                        <a:pt x="64" y="90"/>
                      </a:lnTo>
                      <a:lnTo>
                        <a:pt x="55" y="43"/>
                      </a:lnTo>
                      <a:lnTo>
                        <a:pt x="55" y="25"/>
                      </a:lnTo>
                      <a:lnTo>
                        <a:pt x="31" y="25"/>
                      </a:lnTo>
                      <a:lnTo>
                        <a:pt x="21" y="64"/>
                      </a:lnTo>
                      <a:lnTo>
                        <a:pt x="55" y="155"/>
                      </a:lnTo>
                      <a:lnTo>
                        <a:pt x="64" y="209"/>
                      </a:lnTo>
                      <a:lnTo>
                        <a:pt x="76" y="234"/>
                      </a:lnTo>
                      <a:lnTo>
                        <a:pt x="64" y="245"/>
                      </a:lnTo>
                      <a:lnTo>
                        <a:pt x="64" y="220"/>
                      </a:lnTo>
                      <a:lnTo>
                        <a:pt x="31" y="191"/>
                      </a:lnTo>
                      <a:lnTo>
                        <a:pt x="43" y="165"/>
                      </a:lnTo>
                      <a:lnTo>
                        <a:pt x="43" y="155"/>
                      </a:lnTo>
                      <a:lnTo>
                        <a:pt x="9" y="129"/>
                      </a:lnTo>
                      <a:lnTo>
                        <a:pt x="0" y="115"/>
                      </a:lnTo>
                      <a:lnTo>
                        <a:pt x="9" y="115"/>
                      </a:lnTo>
                      <a:lnTo>
                        <a:pt x="21" y="100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" name="Freeform 244"/>
                <p:cNvSpPr>
                  <a:spLocks/>
                </p:cNvSpPr>
                <p:nvPr/>
              </p:nvSpPr>
              <p:spPr bwMode="auto">
                <a:xfrm>
                  <a:off x="1737679" y="1915530"/>
                  <a:ext cx="1542057" cy="949367"/>
                </a:xfrm>
                <a:custGeom>
                  <a:avLst/>
                  <a:gdLst/>
                  <a:ahLst/>
                  <a:cxnLst>
                    <a:cxn ang="0">
                      <a:pos x="934" y="594"/>
                    </a:cxn>
                    <a:cxn ang="0">
                      <a:pos x="857" y="648"/>
                    </a:cxn>
                    <a:cxn ang="0">
                      <a:pos x="756" y="673"/>
                    </a:cxn>
                    <a:cxn ang="0">
                      <a:pos x="716" y="684"/>
                    </a:cxn>
                    <a:cxn ang="0">
                      <a:pos x="636" y="724"/>
                    </a:cxn>
                    <a:cxn ang="0">
                      <a:pos x="691" y="630"/>
                    </a:cxn>
                    <a:cxn ang="0">
                      <a:pos x="716" y="618"/>
                    </a:cxn>
                    <a:cxn ang="0">
                      <a:pos x="649" y="568"/>
                    </a:cxn>
                    <a:cxn ang="0">
                      <a:pos x="581" y="568"/>
                    </a:cxn>
                    <a:cxn ang="0">
                      <a:pos x="517" y="539"/>
                    </a:cxn>
                    <a:cxn ang="0">
                      <a:pos x="42" y="517"/>
                    </a:cxn>
                    <a:cxn ang="0">
                      <a:pos x="21" y="464"/>
                    </a:cxn>
                    <a:cxn ang="0">
                      <a:pos x="64" y="390"/>
                    </a:cxn>
                    <a:cxn ang="0">
                      <a:pos x="64" y="297"/>
                    </a:cxn>
                    <a:cxn ang="0">
                      <a:pos x="21" y="282"/>
                    </a:cxn>
                    <a:cxn ang="0">
                      <a:pos x="254" y="105"/>
                    </a:cxn>
                    <a:cxn ang="0">
                      <a:pos x="360" y="79"/>
                    </a:cxn>
                    <a:cxn ang="0">
                      <a:pos x="395" y="90"/>
                    </a:cxn>
                    <a:cxn ang="0">
                      <a:pos x="471" y="79"/>
                    </a:cxn>
                    <a:cxn ang="0">
                      <a:pos x="539" y="116"/>
                    </a:cxn>
                    <a:cxn ang="0">
                      <a:pos x="581" y="116"/>
                    </a:cxn>
                    <a:cxn ang="0">
                      <a:pos x="603" y="116"/>
                    </a:cxn>
                    <a:cxn ang="0">
                      <a:pos x="691" y="126"/>
                    </a:cxn>
                    <a:cxn ang="0">
                      <a:pos x="735" y="105"/>
                    </a:cxn>
                    <a:cxn ang="0">
                      <a:pos x="790" y="105"/>
                    </a:cxn>
                    <a:cxn ang="0">
                      <a:pos x="768" y="126"/>
                    </a:cxn>
                    <a:cxn ang="0">
                      <a:pos x="802" y="79"/>
                    </a:cxn>
                    <a:cxn ang="0">
                      <a:pos x="878" y="14"/>
                    </a:cxn>
                    <a:cxn ang="0">
                      <a:pos x="900" y="25"/>
                    </a:cxn>
                    <a:cxn ang="0">
                      <a:pos x="857" y="40"/>
                    </a:cxn>
                    <a:cxn ang="0">
                      <a:pos x="857" y="90"/>
                    </a:cxn>
                    <a:cxn ang="0">
                      <a:pos x="887" y="105"/>
                    </a:cxn>
                    <a:cxn ang="0">
                      <a:pos x="925" y="116"/>
                    </a:cxn>
                    <a:cxn ang="0">
                      <a:pos x="989" y="90"/>
                    </a:cxn>
                    <a:cxn ang="0">
                      <a:pos x="955" y="145"/>
                    </a:cxn>
                    <a:cxn ang="0">
                      <a:pos x="878" y="155"/>
                    </a:cxn>
                    <a:cxn ang="0">
                      <a:pos x="790" y="206"/>
                    </a:cxn>
                    <a:cxn ang="0">
                      <a:pos x="725" y="246"/>
                    </a:cxn>
                    <a:cxn ang="0">
                      <a:pos x="649" y="325"/>
                    </a:cxn>
                    <a:cxn ang="0">
                      <a:pos x="679" y="362"/>
                    </a:cxn>
                    <a:cxn ang="0">
                      <a:pos x="756" y="452"/>
                    </a:cxn>
                    <a:cxn ang="0">
                      <a:pos x="823" y="416"/>
                    </a:cxn>
                    <a:cxn ang="0">
                      <a:pos x="887" y="325"/>
                    </a:cxn>
                    <a:cxn ang="0">
                      <a:pos x="934" y="246"/>
                    </a:cxn>
                    <a:cxn ang="0">
                      <a:pos x="1019" y="260"/>
                    </a:cxn>
                    <a:cxn ang="0">
                      <a:pos x="1031" y="311"/>
                    </a:cxn>
                    <a:cxn ang="0">
                      <a:pos x="1086" y="297"/>
                    </a:cxn>
                    <a:cxn ang="0">
                      <a:pos x="1108" y="373"/>
                    </a:cxn>
                    <a:cxn ang="0">
                      <a:pos x="1141" y="402"/>
                    </a:cxn>
                    <a:cxn ang="0">
                      <a:pos x="1141" y="426"/>
                    </a:cxn>
                    <a:cxn ang="0">
                      <a:pos x="1176" y="438"/>
                    </a:cxn>
                    <a:cxn ang="0">
                      <a:pos x="1086" y="517"/>
                    </a:cxn>
                    <a:cxn ang="0">
                      <a:pos x="964" y="539"/>
                    </a:cxn>
                    <a:cxn ang="0">
                      <a:pos x="878" y="594"/>
                    </a:cxn>
                    <a:cxn ang="0">
                      <a:pos x="1010" y="557"/>
                    </a:cxn>
                    <a:cxn ang="0">
                      <a:pos x="989" y="582"/>
                    </a:cxn>
                    <a:cxn ang="0">
                      <a:pos x="1031" y="618"/>
                    </a:cxn>
                    <a:cxn ang="0">
                      <a:pos x="1056" y="618"/>
                    </a:cxn>
                    <a:cxn ang="0">
                      <a:pos x="942" y="684"/>
                    </a:cxn>
                    <a:cxn ang="0">
                      <a:pos x="964" y="630"/>
                    </a:cxn>
                  </a:cxnLst>
                  <a:rect l="0" t="0" r="r" b="b"/>
                  <a:pathLst>
                    <a:path w="1176" h="724">
                      <a:moveTo>
                        <a:pt x="934" y="630"/>
                      </a:moveTo>
                      <a:lnTo>
                        <a:pt x="925" y="630"/>
                      </a:lnTo>
                      <a:lnTo>
                        <a:pt x="934" y="594"/>
                      </a:lnTo>
                      <a:lnTo>
                        <a:pt x="909" y="582"/>
                      </a:lnTo>
                      <a:lnTo>
                        <a:pt x="878" y="630"/>
                      </a:lnTo>
                      <a:lnTo>
                        <a:pt x="857" y="648"/>
                      </a:lnTo>
                      <a:lnTo>
                        <a:pt x="802" y="648"/>
                      </a:lnTo>
                      <a:lnTo>
                        <a:pt x="780" y="659"/>
                      </a:lnTo>
                      <a:lnTo>
                        <a:pt x="756" y="673"/>
                      </a:lnTo>
                      <a:lnTo>
                        <a:pt x="716" y="673"/>
                      </a:lnTo>
                      <a:lnTo>
                        <a:pt x="701" y="684"/>
                      </a:lnTo>
                      <a:lnTo>
                        <a:pt x="716" y="684"/>
                      </a:lnTo>
                      <a:lnTo>
                        <a:pt x="725" y="695"/>
                      </a:lnTo>
                      <a:lnTo>
                        <a:pt x="670" y="695"/>
                      </a:lnTo>
                      <a:lnTo>
                        <a:pt x="636" y="724"/>
                      </a:lnTo>
                      <a:lnTo>
                        <a:pt x="658" y="684"/>
                      </a:lnTo>
                      <a:lnTo>
                        <a:pt x="670" y="684"/>
                      </a:lnTo>
                      <a:lnTo>
                        <a:pt x="691" y="630"/>
                      </a:lnTo>
                      <a:lnTo>
                        <a:pt x="716" y="659"/>
                      </a:lnTo>
                      <a:lnTo>
                        <a:pt x="725" y="648"/>
                      </a:lnTo>
                      <a:lnTo>
                        <a:pt x="716" y="618"/>
                      </a:lnTo>
                      <a:lnTo>
                        <a:pt x="658" y="608"/>
                      </a:lnTo>
                      <a:lnTo>
                        <a:pt x="670" y="568"/>
                      </a:lnTo>
                      <a:lnTo>
                        <a:pt x="649" y="568"/>
                      </a:lnTo>
                      <a:lnTo>
                        <a:pt x="649" y="557"/>
                      </a:lnTo>
                      <a:lnTo>
                        <a:pt x="624" y="539"/>
                      </a:lnTo>
                      <a:lnTo>
                        <a:pt x="581" y="568"/>
                      </a:lnTo>
                      <a:lnTo>
                        <a:pt x="594" y="568"/>
                      </a:lnTo>
                      <a:lnTo>
                        <a:pt x="526" y="557"/>
                      </a:lnTo>
                      <a:lnTo>
                        <a:pt x="517" y="539"/>
                      </a:lnTo>
                      <a:lnTo>
                        <a:pt x="501" y="539"/>
                      </a:lnTo>
                      <a:lnTo>
                        <a:pt x="64" y="539"/>
                      </a:lnTo>
                      <a:lnTo>
                        <a:pt x="42" y="517"/>
                      </a:lnTo>
                      <a:lnTo>
                        <a:pt x="21" y="492"/>
                      </a:lnTo>
                      <a:lnTo>
                        <a:pt x="33" y="464"/>
                      </a:lnTo>
                      <a:lnTo>
                        <a:pt x="21" y="464"/>
                      </a:lnTo>
                      <a:lnTo>
                        <a:pt x="21" y="426"/>
                      </a:lnTo>
                      <a:lnTo>
                        <a:pt x="54" y="416"/>
                      </a:lnTo>
                      <a:lnTo>
                        <a:pt x="64" y="390"/>
                      </a:lnTo>
                      <a:lnTo>
                        <a:pt x="54" y="373"/>
                      </a:lnTo>
                      <a:lnTo>
                        <a:pt x="64" y="325"/>
                      </a:lnTo>
                      <a:lnTo>
                        <a:pt x="64" y="297"/>
                      </a:lnTo>
                      <a:lnTo>
                        <a:pt x="21" y="311"/>
                      </a:lnTo>
                      <a:lnTo>
                        <a:pt x="9" y="297"/>
                      </a:lnTo>
                      <a:lnTo>
                        <a:pt x="21" y="282"/>
                      </a:lnTo>
                      <a:lnTo>
                        <a:pt x="0" y="282"/>
                      </a:lnTo>
                      <a:lnTo>
                        <a:pt x="208" y="90"/>
                      </a:lnTo>
                      <a:lnTo>
                        <a:pt x="254" y="105"/>
                      </a:lnTo>
                      <a:lnTo>
                        <a:pt x="272" y="90"/>
                      </a:lnTo>
                      <a:lnTo>
                        <a:pt x="293" y="90"/>
                      </a:lnTo>
                      <a:lnTo>
                        <a:pt x="360" y="79"/>
                      </a:lnTo>
                      <a:lnTo>
                        <a:pt x="395" y="69"/>
                      </a:lnTo>
                      <a:lnTo>
                        <a:pt x="407" y="79"/>
                      </a:lnTo>
                      <a:lnTo>
                        <a:pt x="395" y="90"/>
                      </a:lnTo>
                      <a:lnTo>
                        <a:pt x="425" y="90"/>
                      </a:lnTo>
                      <a:lnTo>
                        <a:pt x="450" y="79"/>
                      </a:lnTo>
                      <a:lnTo>
                        <a:pt x="471" y="79"/>
                      </a:lnTo>
                      <a:lnTo>
                        <a:pt x="483" y="90"/>
                      </a:lnTo>
                      <a:lnTo>
                        <a:pt x="539" y="105"/>
                      </a:lnTo>
                      <a:lnTo>
                        <a:pt x="539" y="116"/>
                      </a:lnTo>
                      <a:lnTo>
                        <a:pt x="501" y="126"/>
                      </a:lnTo>
                      <a:lnTo>
                        <a:pt x="539" y="126"/>
                      </a:lnTo>
                      <a:lnTo>
                        <a:pt x="581" y="116"/>
                      </a:lnTo>
                      <a:lnTo>
                        <a:pt x="603" y="126"/>
                      </a:lnTo>
                      <a:lnTo>
                        <a:pt x="614" y="116"/>
                      </a:lnTo>
                      <a:lnTo>
                        <a:pt x="603" y="116"/>
                      </a:lnTo>
                      <a:lnTo>
                        <a:pt x="658" y="105"/>
                      </a:lnTo>
                      <a:lnTo>
                        <a:pt x="658" y="116"/>
                      </a:lnTo>
                      <a:lnTo>
                        <a:pt x="691" y="126"/>
                      </a:lnTo>
                      <a:lnTo>
                        <a:pt x="725" y="126"/>
                      </a:lnTo>
                      <a:lnTo>
                        <a:pt x="756" y="105"/>
                      </a:lnTo>
                      <a:lnTo>
                        <a:pt x="735" y="105"/>
                      </a:lnTo>
                      <a:lnTo>
                        <a:pt x="780" y="79"/>
                      </a:lnTo>
                      <a:lnTo>
                        <a:pt x="790" y="90"/>
                      </a:lnTo>
                      <a:lnTo>
                        <a:pt x="790" y="105"/>
                      </a:lnTo>
                      <a:lnTo>
                        <a:pt x="768" y="116"/>
                      </a:lnTo>
                      <a:lnTo>
                        <a:pt x="756" y="126"/>
                      </a:lnTo>
                      <a:lnTo>
                        <a:pt x="768" y="126"/>
                      </a:lnTo>
                      <a:lnTo>
                        <a:pt x="802" y="105"/>
                      </a:lnTo>
                      <a:lnTo>
                        <a:pt x="823" y="90"/>
                      </a:lnTo>
                      <a:lnTo>
                        <a:pt x="802" y="79"/>
                      </a:lnTo>
                      <a:lnTo>
                        <a:pt x="802" y="69"/>
                      </a:lnTo>
                      <a:lnTo>
                        <a:pt x="845" y="40"/>
                      </a:lnTo>
                      <a:lnTo>
                        <a:pt x="878" y="14"/>
                      </a:lnTo>
                      <a:lnTo>
                        <a:pt x="909" y="0"/>
                      </a:lnTo>
                      <a:lnTo>
                        <a:pt x="942" y="0"/>
                      </a:lnTo>
                      <a:lnTo>
                        <a:pt x="900" y="25"/>
                      </a:lnTo>
                      <a:lnTo>
                        <a:pt x="878" y="25"/>
                      </a:lnTo>
                      <a:lnTo>
                        <a:pt x="878" y="40"/>
                      </a:lnTo>
                      <a:lnTo>
                        <a:pt x="857" y="40"/>
                      </a:lnTo>
                      <a:lnTo>
                        <a:pt x="866" y="79"/>
                      </a:lnTo>
                      <a:lnTo>
                        <a:pt x="845" y="79"/>
                      </a:lnTo>
                      <a:lnTo>
                        <a:pt x="857" y="90"/>
                      </a:lnTo>
                      <a:lnTo>
                        <a:pt x="866" y="105"/>
                      </a:lnTo>
                      <a:lnTo>
                        <a:pt x="887" y="90"/>
                      </a:lnTo>
                      <a:lnTo>
                        <a:pt x="887" y="105"/>
                      </a:lnTo>
                      <a:lnTo>
                        <a:pt x="878" y="126"/>
                      </a:lnTo>
                      <a:lnTo>
                        <a:pt x="878" y="145"/>
                      </a:lnTo>
                      <a:lnTo>
                        <a:pt x="925" y="116"/>
                      </a:lnTo>
                      <a:lnTo>
                        <a:pt x="942" y="79"/>
                      </a:lnTo>
                      <a:lnTo>
                        <a:pt x="976" y="90"/>
                      </a:lnTo>
                      <a:lnTo>
                        <a:pt x="989" y="90"/>
                      </a:lnTo>
                      <a:lnTo>
                        <a:pt x="955" y="126"/>
                      </a:lnTo>
                      <a:lnTo>
                        <a:pt x="964" y="126"/>
                      </a:lnTo>
                      <a:lnTo>
                        <a:pt x="955" y="145"/>
                      </a:lnTo>
                      <a:lnTo>
                        <a:pt x="909" y="155"/>
                      </a:lnTo>
                      <a:lnTo>
                        <a:pt x="887" y="155"/>
                      </a:lnTo>
                      <a:lnTo>
                        <a:pt x="878" y="155"/>
                      </a:lnTo>
                      <a:lnTo>
                        <a:pt x="845" y="181"/>
                      </a:lnTo>
                      <a:lnTo>
                        <a:pt x="810" y="206"/>
                      </a:lnTo>
                      <a:lnTo>
                        <a:pt x="790" y="206"/>
                      </a:lnTo>
                      <a:lnTo>
                        <a:pt x="768" y="235"/>
                      </a:lnTo>
                      <a:lnTo>
                        <a:pt x="735" y="235"/>
                      </a:lnTo>
                      <a:lnTo>
                        <a:pt x="725" y="246"/>
                      </a:lnTo>
                      <a:lnTo>
                        <a:pt x="691" y="272"/>
                      </a:lnTo>
                      <a:lnTo>
                        <a:pt x="649" y="311"/>
                      </a:lnTo>
                      <a:lnTo>
                        <a:pt x="649" y="325"/>
                      </a:lnTo>
                      <a:lnTo>
                        <a:pt x="670" y="325"/>
                      </a:lnTo>
                      <a:lnTo>
                        <a:pt x="658" y="362"/>
                      </a:lnTo>
                      <a:lnTo>
                        <a:pt x="679" y="362"/>
                      </a:lnTo>
                      <a:lnTo>
                        <a:pt x="746" y="402"/>
                      </a:lnTo>
                      <a:lnTo>
                        <a:pt x="790" y="416"/>
                      </a:lnTo>
                      <a:lnTo>
                        <a:pt x="756" y="452"/>
                      </a:lnTo>
                      <a:lnTo>
                        <a:pt x="780" y="492"/>
                      </a:lnTo>
                      <a:lnTo>
                        <a:pt x="810" y="481"/>
                      </a:lnTo>
                      <a:lnTo>
                        <a:pt x="823" y="416"/>
                      </a:lnTo>
                      <a:lnTo>
                        <a:pt x="878" y="390"/>
                      </a:lnTo>
                      <a:lnTo>
                        <a:pt x="900" y="337"/>
                      </a:lnTo>
                      <a:lnTo>
                        <a:pt x="887" y="325"/>
                      </a:lnTo>
                      <a:lnTo>
                        <a:pt x="909" y="297"/>
                      </a:lnTo>
                      <a:lnTo>
                        <a:pt x="925" y="272"/>
                      </a:lnTo>
                      <a:lnTo>
                        <a:pt x="934" y="246"/>
                      </a:lnTo>
                      <a:lnTo>
                        <a:pt x="955" y="235"/>
                      </a:lnTo>
                      <a:lnTo>
                        <a:pt x="1001" y="246"/>
                      </a:lnTo>
                      <a:lnTo>
                        <a:pt x="1019" y="260"/>
                      </a:lnTo>
                      <a:lnTo>
                        <a:pt x="1019" y="272"/>
                      </a:lnTo>
                      <a:lnTo>
                        <a:pt x="1041" y="272"/>
                      </a:lnTo>
                      <a:lnTo>
                        <a:pt x="1031" y="311"/>
                      </a:lnTo>
                      <a:lnTo>
                        <a:pt x="1041" y="337"/>
                      </a:lnTo>
                      <a:lnTo>
                        <a:pt x="1086" y="311"/>
                      </a:lnTo>
                      <a:lnTo>
                        <a:pt x="1086" y="297"/>
                      </a:lnTo>
                      <a:lnTo>
                        <a:pt x="1108" y="282"/>
                      </a:lnTo>
                      <a:lnTo>
                        <a:pt x="1132" y="362"/>
                      </a:lnTo>
                      <a:lnTo>
                        <a:pt x="1108" y="373"/>
                      </a:lnTo>
                      <a:lnTo>
                        <a:pt x="1132" y="390"/>
                      </a:lnTo>
                      <a:lnTo>
                        <a:pt x="1117" y="402"/>
                      </a:lnTo>
                      <a:lnTo>
                        <a:pt x="1141" y="402"/>
                      </a:lnTo>
                      <a:lnTo>
                        <a:pt x="1141" y="416"/>
                      </a:lnTo>
                      <a:lnTo>
                        <a:pt x="1163" y="416"/>
                      </a:lnTo>
                      <a:lnTo>
                        <a:pt x="1141" y="426"/>
                      </a:lnTo>
                      <a:lnTo>
                        <a:pt x="1163" y="426"/>
                      </a:lnTo>
                      <a:lnTo>
                        <a:pt x="1163" y="438"/>
                      </a:lnTo>
                      <a:lnTo>
                        <a:pt x="1176" y="438"/>
                      </a:lnTo>
                      <a:lnTo>
                        <a:pt x="1176" y="481"/>
                      </a:lnTo>
                      <a:lnTo>
                        <a:pt x="1117" y="492"/>
                      </a:lnTo>
                      <a:lnTo>
                        <a:pt x="1086" y="517"/>
                      </a:lnTo>
                      <a:lnTo>
                        <a:pt x="1019" y="517"/>
                      </a:lnTo>
                      <a:lnTo>
                        <a:pt x="976" y="517"/>
                      </a:lnTo>
                      <a:lnTo>
                        <a:pt x="964" y="539"/>
                      </a:lnTo>
                      <a:lnTo>
                        <a:pt x="955" y="539"/>
                      </a:lnTo>
                      <a:lnTo>
                        <a:pt x="925" y="557"/>
                      </a:lnTo>
                      <a:lnTo>
                        <a:pt x="878" y="594"/>
                      </a:lnTo>
                      <a:lnTo>
                        <a:pt x="934" y="557"/>
                      </a:lnTo>
                      <a:lnTo>
                        <a:pt x="1001" y="539"/>
                      </a:lnTo>
                      <a:lnTo>
                        <a:pt x="1010" y="557"/>
                      </a:lnTo>
                      <a:lnTo>
                        <a:pt x="964" y="568"/>
                      </a:lnTo>
                      <a:lnTo>
                        <a:pt x="976" y="582"/>
                      </a:lnTo>
                      <a:lnTo>
                        <a:pt x="989" y="582"/>
                      </a:lnTo>
                      <a:lnTo>
                        <a:pt x="976" y="608"/>
                      </a:lnTo>
                      <a:lnTo>
                        <a:pt x="1001" y="618"/>
                      </a:lnTo>
                      <a:lnTo>
                        <a:pt x="1031" y="618"/>
                      </a:lnTo>
                      <a:lnTo>
                        <a:pt x="1056" y="594"/>
                      </a:lnTo>
                      <a:lnTo>
                        <a:pt x="1056" y="608"/>
                      </a:lnTo>
                      <a:lnTo>
                        <a:pt x="1056" y="618"/>
                      </a:lnTo>
                      <a:lnTo>
                        <a:pt x="1031" y="630"/>
                      </a:lnTo>
                      <a:lnTo>
                        <a:pt x="976" y="659"/>
                      </a:lnTo>
                      <a:lnTo>
                        <a:pt x="942" y="684"/>
                      </a:lnTo>
                      <a:lnTo>
                        <a:pt x="942" y="659"/>
                      </a:lnTo>
                      <a:lnTo>
                        <a:pt x="976" y="630"/>
                      </a:lnTo>
                      <a:lnTo>
                        <a:pt x="964" y="630"/>
                      </a:lnTo>
                      <a:lnTo>
                        <a:pt x="976" y="630"/>
                      </a:lnTo>
                      <a:lnTo>
                        <a:pt x="934" y="63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 vert="horz" wrap="square" lIns="182880" tIns="91440" rIns="182880" bIns="91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828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solidFill>
                      <a:prstClr val="black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6" name="Freeform 252"/>
              <p:cNvSpPr>
                <a:spLocks/>
              </p:cNvSpPr>
              <p:nvPr/>
            </p:nvSpPr>
            <p:spPr bwMode="auto">
              <a:xfrm>
                <a:off x="1897793" y="3518436"/>
                <a:ext cx="177703" cy="171152"/>
              </a:xfrm>
              <a:custGeom>
                <a:avLst/>
                <a:gdLst/>
                <a:ahLst/>
                <a:cxnLst>
                  <a:cxn ang="0">
                    <a:pos x="45" y="76"/>
                  </a:cxn>
                  <a:cxn ang="0">
                    <a:pos x="76" y="50"/>
                  </a:cxn>
                  <a:cxn ang="0">
                    <a:pos x="66" y="50"/>
                  </a:cxn>
                  <a:cxn ang="0">
                    <a:pos x="54" y="40"/>
                  </a:cxn>
                  <a:cxn ang="0">
                    <a:pos x="66" y="0"/>
                  </a:cxn>
                  <a:cxn ang="0">
                    <a:pos x="32" y="0"/>
                  </a:cxn>
                  <a:cxn ang="0">
                    <a:pos x="20" y="14"/>
                  </a:cxn>
                  <a:cxn ang="0">
                    <a:pos x="32" y="40"/>
                  </a:cxn>
                  <a:cxn ang="0">
                    <a:pos x="20" y="40"/>
                  </a:cxn>
                  <a:cxn ang="0">
                    <a:pos x="0" y="76"/>
                  </a:cxn>
                  <a:cxn ang="0">
                    <a:pos x="0" y="90"/>
                  </a:cxn>
                  <a:cxn ang="0">
                    <a:pos x="32" y="105"/>
                  </a:cxn>
                  <a:cxn ang="0">
                    <a:pos x="45" y="76"/>
                  </a:cxn>
                </a:cxnLst>
                <a:rect l="0" t="0" r="r" b="b"/>
                <a:pathLst>
                  <a:path w="76" h="105">
                    <a:moveTo>
                      <a:pt x="45" y="76"/>
                    </a:moveTo>
                    <a:lnTo>
                      <a:pt x="76" y="50"/>
                    </a:lnTo>
                    <a:lnTo>
                      <a:pt x="66" y="50"/>
                    </a:lnTo>
                    <a:lnTo>
                      <a:pt x="54" y="40"/>
                    </a:lnTo>
                    <a:lnTo>
                      <a:pt x="66" y="0"/>
                    </a:lnTo>
                    <a:lnTo>
                      <a:pt x="32" y="0"/>
                    </a:lnTo>
                    <a:lnTo>
                      <a:pt x="20" y="14"/>
                    </a:lnTo>
                    <a:lnTo>
                      <a:pt x="32" y="40"/>
                    </a:lnTo>
                    <a:lnTo>
                      <a:pt x="20" y="40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32" y="105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" name="Freeform 254"/>
              <p:cNvSpPr>
                <a:spLocks/>
              </p:cNvSpPr>
              <p:nvPr/>
            </p:nvSpPr>
            <p:spPr bwMode="auto">
              <a:xfrm>
                <a:off x="1972613" y="3642317"/>
                <a:ext cx="102880" cy="66831"/>
              </a:xfrm>
              <a:custGeom>
                <a:avLst/>
                <a:gdLst/>
                <a:ahLst/>
                <a:cxnLst>
                  <a:cxn ang="0">
                    <a:pos x="44" y="29"/>
                  </a:cxn>
                  <a:cxn ang="0">
                    <a:pos x="44" y="41"/>
                  </a:cxn>
                  <a:cxn ang="0">
                    <a:pos x="12" y="29"/>
                  </a:cxn>
                  <a:cxn ang="0">
                    <a:pos x="0" y="29"/>
                  </a:cxn>
                  <a:cxn ang="0">
                    <a:pos x="12" y="0"/>
                  </a:cxn>
                  <a:cxn ang="0">
                    <a:pos x="44" y="29"/>
                  </a:cxn>
                </a:cxnLst>
                <a:rect l="0" t="0" r="r" b="b"/>
                <a:pathLst>
                  <a:path w="44" h="41">
                    <a:moveTo>
                      <a:pt x="44" y="29"/>
                    </a:moveTo>
                    <a:lnTo>
                      <a:pt x="44" y="41"/>
                    </a:lnTo>
                    <a:lnTo>
                      <a:pt x="12" y="29"/>
                    </a:lnTo>
                    <a:lnTo>
                      <a:pt x="0" y="29"/>
                    </a:lnTo>
                    <a:lnTo>
                      <a:pt x="12" y="0"/>
                    </a:lnTo>
                    <a:lnTo>
                      <a:pt x="44" y="29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8" name="Freeform 256"/>
              <p:cNvSpPr>
                <a:spLocks/>
              </p:cNvSpPr>
              <p:nvPr/>
            </p:nvSpPr>
            <p:spPr bwMode="auto">
              <a:xfrm>
                <a:off x="2400500" y="3855847"/>
                <a:ext cx="107555" cy="83130"/>
              </a:xfrm>
              <a:custGeom>
                <a:avLst/>
                <a:gdLst/>
                <a:ahLst/>
                <a:cxnLst>
                  <a:cxn ang="0">
                    <a:pos x="46" y="25"/>
                  </a:cxn>
                  <a:cxn ang="0">
                    <a:pos x="46" y="39"/>
                  </a:cxn>
                  <a:cxn ang="0">
                    <a:pos x="36" y="51"/>
                  </a:cxn>
                  <a:cxn ang="0">
                    <a:pos x="24" y="39"/>
                  </a:cxn>
                  <a:cxn ang="0">
                    <a:pos x="24" y="25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24" y="0"/>
                  </a:cxn>
                  <a:cxn ang="0">
                    <a:pos x="46" y="25"/>
                  </a:cxn>
                </a:cxnLst>
                <a:rect l="0" t="0" r="r" b="b"/>
                <a:pathLst>
                  <a:path w="46" h="51">
                    <a:moveTo>
                      <a:pt x="46" y="25"/>
                    </a:moveTo>
                    <a:lnTo>
                      <a:pt x="46" y="39"/>
                    </a:lnTo>
                    <a:lnTo>
                      <a:pt x="36" y="51"/>
                    </a:lnTo>
                    <a:lnTo>
                      <a:pt x="24" y="39"/>
                    </a:lnTo>
                    <a:lnTo>
                      <a:pt x="24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0"/>
                    </a:lnTo>
                    <a:lnTo>
                      <a:pt x="46" y="25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9" name="Freeform 258"/>
              <p:cNvSpPr>
                <a:spLocks/>
              </p:cNvSpPr>
              <p:nvPr/>
            </p:nvSpPr>
            <p:spPr bwMode="auto">
              <a:xfrm>
                <a:off x="2250856" y="3855850"/>
                <a:ext cx="149643" cy="831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5"/>
                  </a:cxn>
                  <a:cxn ang="0">
                    <a:pos x="34" y="39"/>
                  </a:cxn>
                  <a:cxn ang="0">
                    <a:pos x="46" y="51"/>
                  </a:cxn>
                  <a:cxn ang="0">
                    <a:pos x="54" y="51"/>
                  </a:cxn>
                  <a:cxn ang="0">
                    <a:pos x="46" y="25"/>
                  </a:cxn>
                  <a:cxn ang="0">
                    <a:pos x="64" y="14"/>
                  </a:cxn>
                  <a:cxn ang="0">
                    <a:pos x="54" y="0"/>
                  </a:cxn>
                  <a:cxn ang="0">
                    <a:pos x="34" y="14"/>
                  </a:cxn>
                  <a:cxn ang="0">
                    <a:pos x="24" y="14"/>
                  </a:cxn>
                  <a:cxn ang="0">
                    <a:pos x="9" y="0"/>
                  </a:cxn>
                </a:cxnLst>
                <a:rect l="0" t="0" r="r" b="b"/>
                <a:pathLst>
                  <a:path w="64" h="51">
                    <a:moveTo>
                      <a:pt x="9" y="0"/>
                    </a:moveTo>
                    <a:lnTo>
                      <a:pt x="0" y="25"/>
                    </a:lnTo>
                    <a:lnTo>
                      <a:pt x="34" y="39"/>
                    </a:lnTo>
                    <a:lnTo>
                      <a:pt x="46" y="51"/>
                    </a:lnTo>
                    <a:lnTo>
                      <a:pt x="54" y="51"/>
                    </a:lnTo>
                    <a:lnTo>
                      <a:pt x="46" y="25"/>
                    </a:lnTo>
                    <a:lnTo>
                      <a:pt x="64" y="14"/>
                    </a:lnTo>
                    <a:lnTo>
                      <a:pt x="54" y="0"/>
                    </a:lnTo>
                    <a:lnTo>
                      <a:pt x="34" y="14"/>
                    </a:lnTo>
                    <a:lnTo>
                      <a:pt x="24" y="14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0" name="Freeform 260"/>
              <p:cNvSpPr>
                <a:spLocks/>
              </p:cNvSpPr>
              <p:nvPr/>
            </p:nvSpPr>
            <p:spPr bwMode="auto">
              <a:xfrm>
                <a:off x="2152652" y="3792284"/>
                <a:ext cx="121585" cy="104321"/>
              </a:xfrm>
              <a:custGeom>
                <a:avLst/>
                <a:gdLst/>
                <a:ahLst/>
                <a:cxnLst>
                  <a:cxn ang="0">
                    <a:pos x="52" y="38"/>
                  </a:cxn>
                  <a:cxn ang="0">
                    <a:pos x="42" y="64"/>
                  </a:cxn>
                  <a:cxn ang="0">
                    <a:pos x="33" y="64"/>
                  </a:cxn>
                  <a:cxn ang="0">
                    <a:pos x="33" y="52"/>
                  </a:cxn>
                  <a:cxn ang="0">
                    <a:pos x="12" y="28"/>
                  </a:cxn>
                  <a:cxn ang="0">
                    <a:pos x="12" y="38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42" y="28"/>
                  </a:cxn>
                  <a:cxn ang="0">
                    <a:pos x="52" y="38"/>
                  </a:cxn>
                </a:cxnLst>
                <a:rect l="0" t="0" r="r" b="b"/>
                <a:pathLst>
                  <a:path w="52" h="64">
                    <a:moveTo>
                      <a:pt x="52" y="38"/>
                    </a:moveTo>
                    <a:lnTo>
                      <a:pt x="42" y="64"/>
                    </a:lnTo>
                    <a:lnTo>
                      <a:pt x="33" y="64"/>
                    </a:lnTo>
                    <a:lnTo>
                      <a:pt x="33" y="52"/>
                    </a:lnTo>
                    <a:lnTo>
                      <a:pt x="12" y="28"/>
                    </a:lnTo>
                    <a:lnTo>
                      <a:pt x="12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3" y="0"/>
                    </a:lnTo>
                    <a:lnTo>
                      <a:pt x="42" y="28"/>
                    </a:lnTo>
                    <a:lnTo>
                      <a:pt x="52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1" name="Freeform 262"/>
              <p:cNvSpPr>
                <a:spLocks/>
              </p:cNvSpPr>
              <p:nvPr/>
            </p:nvSpPr>
            <p:spPr bwMode="auto">
              <a:xfrm>
                <a:off x="2094200" y="3624391"/>
                <a:ext cx="180040" cy="166262"/>
              </a:xfrm>
              <a:custGeom>
                <a:avLst/>
                <a:gdLst/>
                <a:ahLst/>
                <a:cxnLst>
                  <a:cxn ang="0">
                    <a:pos x="58" y="102"/>
                  </a:cxn>
                  <a:cxn ang="0">
                    <a:pos x="24" y="102"/>
                  </a:cxn>
                  <a:cxn ang="0">
                    <a:pos x="0" y="64"/>
                  </a:cxn>
                  <a:cxn ang="0">
                    <a:pos x="0" y="50"/>
                  </a:cxn>
                  <a:cxn ang="0">
                    <a:pos x="46" y="11"/>
                  </a:cxn>
                  <a:cxn ang="0">
                    <a:pos x="77" y="0"/>
                  </a:cxn>
                  <a:cxn ang="0">
                    <a:pos x="77" y="25"/>
                  </a:cxn>
                  <a:cxn ang="0">
                    <a:pos x="58" y="102"/>
                  </a:cxn>
                </a:cxnLst>
                <a:rect l="0" t="0" r="r" b="b"/>
                <a:pathLst>
                  <a:path w="77" h="102">
                    <a:moveTo>
                      <a:pt x="58" y="102"/>
                    </a:moveTo>
                    <a:lnTo>
                      <a:pt x="24" y="102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6" y="11"/>
                    </a:lnTo>
                    <a:lnTo>
                      <a:pt x="77" y="0"/>
                    </a:lnTo>
                    <a:lnTo>
                      <a:pt x="77" y="25"/>
                    </a:lnTo>
                    <a:lnTo>
                      <a:pt x="58" y="10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2" name="Freeform 264"/>
              <p:cNvSpPr>
                <a:spLocks/>
              </p:cNvSpPr>
              <p:nvPr/>
            </p:nvSpPr>
            <p:spPr bwMode="auto">
              <a:xfrm>
                <a:off x="2003009" y="3599941"/>
                <a:ext cx="271229" cy="10595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0" y="25"/>
                  </a:cxn>
                  <a:cxn ang="0">
                    <a:pos x="31" y="54"/>
                  </a:cxn>
                  <a:cxn ang="0">
                    <a:pos x="39" y="65"/>
                  </a:cxn>
                  <a:cxn ang="0">
                    <a:pos x="85" y="25"/>
                  </a:cxn>
                  <a:cxn ang="0">
                    <a:pos x="116" y="14"/>
                  </a:cxn>
                  <a:cxn ang="0">
                    <a:pos x="85" y="0"/>
                  </a:cxn>
                  <a:cxn ang="0">
                    <a:pos x="31" y="0"/>
                  </a:cxn>
                </a:cxnLst>
                <a:rect l="0" t="0" r="r" b="b"/>
                <a:pathLst>
                  <a:path w="116" h="65">
                    <a:moveTo>
                      <a:pt x="31" y="0"/>
                    </a:moveTo>
                    <a:lnTo>
                      <a:pt x="0" y="25"/>
                    </a:lnTo>
                    <a:lnTo>
                      <a:pt x="31" y="54"/>
                    </a:lnTo>
                    <a:lnTo>
                      <a:pt x="39" y="65"/>
                    </a:lnTo>
                    <a:lnTo>
                      <a:pt x="85" y="25"/>
                    </a:lnTo>
                    <a:lnTo>
                      <a:pt x="116" y="14"/>
                    </a:lnTo>
                    <a:lnTo>
                      <a:pt x="85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3" name="Freeform 265"/>
              <p:cNvSpPr>
                <a:spLocks/>
              </p:cNvSpPr>
              <p:nvPr/>
            </p:nvSpPr>
            <p:spPr bwMode="auto">
              <a:xfrm>
                <a:off x="2003008" y="3599945"/>
                <a:ext cx="271228" cy="105953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0" y="25"/>
                  </a:cxn>
                  <a:cxn ang="0">
                    <a:pos x="31" y="54"/>
                  </a:cxn>
                  <a:cxn ang="0">
                    <a:pos x="39" y="65"/>
                  </a:cxn>
                  <a:cxn ang="0">
                    <a:pos x="85" y="25"/>
                  </a:cxn>
                  <a:cxn ang="0">
                    <a:pos x="116" y="14"/>
                  </a:cxn>
                  <a:cxn ang="0">
                    <a:pos x="85" y="0"/>
                  </a:cxn>
                  <a:cxn ang="0">
                    <a:pos x="31" y="0"/>
                  </a:cxn>
                </a:cxnLst>
                <a:rect l="0" t="0" r="r" b="b"/>
                <a:pathLst>
                  <a:path w="116" h="65">
                    <a:moveTo>
                      <a:pt x="31" y="0"/>
                    </a:moveTo>
                    <a:lnTo>
                      <a:pt x="0" y="25"/>
                    </a:lnTo>
                    <a:lnTo>
                      <a:pt x="31" y="54"/>
                    </a:lnTo>
                    <a:lnTo>
                      <a:pt x="39" y="65"/>
                    </a:lnTo>
                    <a:lnTo>
                      <a:pt x="85" y="25"/>
                    </a:lnTo>
                    <a:lnTo>
                      <a:pt x="116" y="14"/>
                    </a:lnTo>
                    <a:lnTo>
                      <a:pt x="85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4" name="Freeform 266"/>
              <p:cNvSpPr>
                <a:spLocks/>
              </p:cNvSpPr>
              <p:nvPr/>
            </p:nvSpPr>
            <p:spPr bwMode="auto">
              <a:xfrm>
                <a:off x="2776948" y="3436936"/>
                <a:ext cx="149643" cy="10432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9"/>
                  </a:cxn>
                  <a:cxn ang="0">
                    <a:pos x="9" y="64"/>
                  </a:cxn>
                  <a:cxn ang="0">
                    <a:pos x="18" y="35"/>
                  </a:cxn>
                  <a:cxn ang="0">
                    <a:pos x="29" y="35"/>
                  </a:cxn>
                  <a:cxn ang="0">
                    <a:pos x="18" y="35"/>
                  </a:cxn>
                  <a:cxn ang="0">
                    <a:pos x="51" y="35"/>
                  </a:cxn>
                  <a:cxn ang="0">
                    <a:pos x="64" y="49"/>
                  </a:cxn>
                  <a:cxn ang="0">
                    <a:pos x="64" y="35"/>
                  </a:cxn>
                  <a:cxn ang="0">
                    <a:pos x="64" y="25"/>
                  </a:cxn>
                  <a:cxn ang="0">
                    <a:pos x="39" y="25"/>
                  </a:cxn>
                  <a:cxn ang="0">
                    <a:pos x="51" y="11"/>
                  </a:cxn>
                  <a:cxn ang="0">
                    <a:pos x="39" y="11"/>
                  </a:cxn>
                  <a:cxn ang="0">
                    <a:pos x="9" y="0"/>
                  </a:cxn>
                </a:cxnLst>
                <a:rect l="0" t="0" r="r" b="b"/>
                <a:pathLst>
                  <a:path w="64" h="64">
                    <a:moveTo>
                      <a:pt x="9" y="0"/>
                    </a:moveTo>
                    <a:lnTo>
                      <a:pt x="0" y="49"/>
                    </a:lnTo>
                    <a:lnTo>
                      <a:pt x="9" y="64"/>
                    </a:lnTo>
                    <a:lnTo>
                      <a:pt x="18" y="35"/>
                    </a:lnTo>
                    <a:lnTo>
                      <a:pt x="29" y="35"/>
                    </a:lnTo>
                    <a:lnTo>
                      <a:pt x="18" y="35"/>
                    </a:lnTo>
                    <a:lnTo>
                      <a:pt x="51" y="35"/>
                    </a:lnTo>
                    <a:lnTo>
                      <a:pt x="64" y="49"/>
                    </a:lnTo>
                    <a:lnTo>
                      <a:pt x="64" y="35"/>
                    </a:lnTo>
                    <a:lnTo>
                      <a:pt x="64" y="25"/>
                    </a:lnTo>
                    <a:lnTo>
                      <a:pt x="39" y="25"/>
                    </a:lnTo>
                    <a:lnTo>
                      <a:pt x="51" y="11"/>
                    </a:lnTo>
                    <a:lnTo>
                      <a:pt x="39" y="1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5" name="Freeform 268"/>
              <p:cNvSpPr>
                <a:spLocks/>
              </p:cNvSpPr>
              <p:nvPr/>
            </p:nvSpPr>
            <p:spPr bwMode="auto">
              <a:xfrm>
                <a:off x="2669391" y="3436945"/>
                <a:ext cx="128600" cy="81502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45" y="50"/>
                  </a:cxn>
                  <a:cxn ang="0">
                    <a:pos x="8" y="50"/>
                  </a:cxn>
                  <a:cxn ang="0">
                    <a:pos x="0" y="35"/>
                  </a:cxn>
                  <a:cxn ang="0">
                    <a:pos x="8" y="35"/>
                  </a:cxn>
                  <a:cxn ang="0">
                    <a:pos x="20" y="35"/>
                  </a:cxn>
                  <a:cxn ang="0">
                    <a:pos x="45" y="35"/>
                  </a:cxn>
                  <a:cxn ang="0">
                    <a:pos x="30" y="11"/>
                  </a:cxn>
                  <a:cxn ang="0">
                    <a:pos x="20" y="11"/>
                  </a:cxn>
                  <a:cxn ang="0">
                    <a:pos x="30" y="0"/>
                  </a:cxn>
                  <a:cxn ang="0">
                    <a:pos x="55" y="0"/>
                  </a:cxn>
                </a:cxnLst>
                <a:rect l="0" t="0" r="r" b="b"/>
                <a:pathLst>
                  <a:path w="55" h="50">
                    <a:moveTo>
                      <a:pt x="55" y="0"/>
                    </a:moveTo>
                    <a:lnTo>
                      <a:pt x="45" y="50"/>
                    </a:lnTo>
                    <a:lnTo>
                      <a:pt x="8" y="50"/>
                    </a:lnTo>
                    <a:lnTo>
                      <a:pt x="0" y="35"/>
                    </a:lnTo>
                    <a:lnTo>
                      <a:pt x="8" y="35"/>
                    </a:lnTo>
                    <a:lnTo>
                      <a:pt x="20" y="35"/>
                    </a:lnTo>
                    <a:lnTo>
                      <a:pt x="45" y="35"/>
                    </a:lnTo>
                    <a:lnTo>
                      <a:pt x="30" y="11"/>
                    </a:lnTo>
                    <a:lnTo>
                      <a:pt x="20" y="11"/>
                    </a:lnTo>
                    <a:lnTo>
                      <a:pt x="30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6" name="Freeform 330"/>
              <p:cNvSpPr>
                <a:spLocks/>
              </p:cNvSpPr>
              <p:nvPr/>
            </p:nvSpPr>
            <p:spPr bwMode="auto">
              <a:xfrm>
                <a:off x="2250857" y="3311434"/>
                <a:ext cx="437240" cy="12388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4" y="11"/>
                  </a:cxn>
                  <a:cxn ang="0">
                    <a:pos x="64" y="0"/>
                  </a:cxn>
                  <a:cxn ang="0">
                    <a:pos x="122" y="21"/>
                  </a:cxn>
                  <a:cxn ang="0">
                    <a:pos x="144" y="47"/>
                  </a:cxn>
                  <a:cxn ang="0">
                    <a:pos x="166" y="47"/>
                  </a:cxn>
                  <a:cxn ang="0">
                    <a:pos x="166" y="64"/>
                  </a:cxn>
                  <a:cxn ang="0">
                    <a:pos x="178" y="64"/>
                  </a:cxn>
                  <a:cxn ang="0">
                    <a:pos x="187" y="76"/>
                  </a:cxn>
                  <a:cxn ang="0">
                    <a:pos x="122" y="76"/>
                  </a:cxn>
                  <a:cxn ang="0">
                    <a:pos x="131" y="64"/>
                  </a:cxn>
                  <a:cxn ang="0">
                    <a:pos x="122" y="64"/>
                  </a:cxn>
                  <a:cxn ang="0">
                    <a:pos x="111" y="35"/>
                  </a:cxn>
                  <a:cxn ang="0">
                    <a:pos x="55" y="21"/>
                  </a:cxn>
                  <a:cxn ang="0">
                    <a:pos x="64" y="11"/>
                  </a:cxn>
                  <a:cxn ang="0">
                    <a:pos x="46" y="11"/>
                  </a:cxn>
                  <a:cxn ang="0">
                    <a:pos x="9" y="35"/>
                  </a:cxn>
                  <a:cxn ang="0">
                    <a:pos x="0" y="35"/>
                  </a:cxn>
                </a:cxnLst>
                <a:rect l="0" t="0" r="r" b="b"/>
                <a:pathLst>
                  <a:path w="187" h="76">
                    <a:moveTo>
                      <a:pt x="0" y="35"/>
                    </a:moveTo>
                    <a:lnTo>
                      <a:pt x="24" y="11"/>
                    </a:lnTo>
                    <a:lnTo>
                      <a:pt x="64" y="0"/>
                    </a:lnTo>
                    <a:lnTo>
                      <a:pt x="122" y="21"/>
                    </a:lnTo>
                    <a:lnTo>
                      <a:pt x="144" y="47"/>
                    </a:lnTo>
                    <a:lnTo>
                      <a:pt x="166" y="47"/>
                    </a:lnTo>
                    <a:lnTo>
                      <a:pt x="166" y="64"/>
                    </a:lnTo>
                    <a:lnTo>
                      <a:pt x="178" y="64"/>
                    </a:lnTo>
                    <a:lnTo>
                      <a:pt x="187" y="76"/>
                    </a:lnTo>
                    <a:lnTo>
                      <a:pt x="122" y="76"/>
                    </a:lnTo>
                    <a:lnTo>
                      <a:pt x="131" y="64"/>
                    </a:lnTo>
                    <a:lnTo>
                      <a:pt x="122" y="64"/>
                    </a:lnTo>
                    <a:lnTo>
                      <a:pt x="111" y="35"/>
                    </a:lnTo>
                    <a:lnTo>
                      <a:pt x="55" y="21"/>
                    </a:lnTo>
                    <a:lnTo>
                      <a:pt x="64" y="11"/>
                    </a:lnTo>
                    <a:lnTo>
                      <a:pt x="46" y="11"/>
                    </a:lnTo>
                    <a:lnTo>
                      <a:pt x="9" y="35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82" name="Group 781"/>
          <p:cNvGrpSpPr/>
          <p:nvPr/>
        </p:nvGrpSpPr>
        <p:grpSpPr>
          <a:xfrm>
            <a:off x="5502965" y="9177101"/>
            <a:ext cx="3586095" cy="3725803"/>
            <a:chOff x="2332693" y="3731965"/>
            <a:chExt cx="1975772" cy="26878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83" name="Freeform 280"/>
            <p:cNvSpPr>
              <a:spLocks/>
            </p:cNvSpPr>
            <p:nvPr/>
          </p:nvSpPr>
          <p:spPr bwMode="auto">
            <a:xfrm>
              <a:off x="2332693" y="4170437"/>
              <a:ext cx="257202" cy="251023"/>
            </a:xfrm>
            <a:custGeom>
              <a:avLst/>
              <a:gdLst/>
              <a:ahLst/>
              <a:cxnLst>
                <a:cxn ang="0">
                  <a:pos x="12" y="114"/>
                </a:cxn>
                <a:cxn ang="0">
                  <a:pos x="20" y="114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2" y="53"/>
                </a:cxn>
                <a:cxn ang="0">
                  <a:pos x="12" y="43"/>
                </a:cxn>
                <a:cxn ang="0">
                  <a:pos x="20" y="43"/>
                </a:cxn>
                <a:cxn ang="0">
                  <a:pos x="20" y="24"/>
                </a:cxn>
                <a:cxn ang="0">
                  <a:pos x="42" y="0"/>
                </a:cxn>
                <a:cxn ang="0">
                  <a:pos x="67" y="43"/>
                </a:cxn>
                <a:cxn ang="0">
                  <a:pos x="97" y="24"/>
                </a:cxn>
                <a:cxn ang="0">
                  <a:pos x="110" y="43"/>
                </a:cxn>
                <a:cxn ang="0">
                  <a:pos x="97" y="43"/>
                </a:cxn>
                <a:cxn ang="0">
                  <a:pos x="110" y="64"/>
                </a:cxn>
                <a:cxn ang="0">
                  <a:pos x="97" y="79"/>
                </a:cxn>
                <a:cxn ang="0">
                  <a:pos x="88" y="103"/>
                </a:cxn>
                <a:cxn ang="0">
                  <a:pos x="55" y="114"/>
                </a:cxn>
                <a:cxn ang="0">
                  <a:pos x="30" y="154"/>
                </a:cxn>
                <a:cxn ang="0">
                  <a:pos x="12" y="143"/>
                </a:cxn>
                <a:cxn ang="0">
                  <a:pos x="12" y="114"/>
                </a:cxn>
              </a:cxnLst>
              <a:rect l="0" t="0" r="r" b="b"/>
              <a:pathLst>
                <a:path w="110" h="154">
                  <a:moveTo>
                    <a:pt x="12" y="114"/>
                  </a:moveTo>
                  <a:lnTo>
                    <a:pt x="20" y="114"/>
                  </a:lnTo>
                  <a:lnTo>
                    <a:pt x="0" y="89"/>
                  </a:lnTo>
                  <a:lnTo>
                    <a:pt x="0" y="64"/>
                  </a:lnTo>
                  <a:lnTo>
                    <a:pt x="12" y="53"/>
                  </a:lnTo>
                  <a:lnTo>
                    <a:pt x="12" y="43"/>
                  </a:lnTo>
                  <a:lnTo>
                    <a:pt x="20" y="43"/>
                  </a:lnTo>
                  <a:lnTo>
                    <a:pt x="20" y="24"/>
                  </a:lnTo>
                  <a:lnTo>
                    <a:pt x="42" y="0"/>
                  </a:lnTo>
                  <a:lnTo>
                    <a:pt x="67" y="43"/>
                  </a:lnTo>
                  <a:lnTo>
                    <a:pt x="97" y="24"/>
                  </a:lnTo>
                  <a:lnTo>
                    <a:pt x="110" y="43"/>
                  </a:lnTo>
                  <a:lnTo>
                    <a:pt x="97" y="43"/>
                  </a:lnTo>
                  <a:lnTo>
                    <a:pt x="110" y="64"/>
                  </a:lnTo>
                  <a:lnTo>
                    <a:pt x="97" y="79"/>
                  </a:lnTo>
                  <a:lnTo>
                    <a:pt x="88" y="103"/>
                  </a:lnTo>
                  <a:lnTo>
                    <a:pt x="55" y="114"/>
                  </a:lnTo>
                  <a:lnTo>
                    <a:pt x="30" y="154"/>
                  </a:lnTo>
                  <a:lnTo>
                    <a:pt x="12" y="143"/>
                  </a:lnTo>
                  <a:lnTo>
                    <a:pt x="12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84" name="Group 783"/>
            <p:cNvGrpSpPr/>
            <p:nvPr/>
          </p:nvGrpSpPr>
          <p:grpSpPr>
            <a:xfrm>
              <a:off x="2332693" y="3731965"/>
              <a:ext cx="1975772" cy="2687885"/>
              <a:chOff x="2332709" y="3731918"/>
              <a:chExt cx="1975782" cy="2687854"/>
            </a:xfrm>
            <a:grpFill/>
          </p:grpSpPr>
          <p:sp>
            <p:nvSpPr>
              <p:cNvPr id="785" name="Freeform 270"/>
              <p:cNvSpPr>
                <a:spLocks/>
              </p:cNvSpPr>
              <p:nvPr/>
            </p:nvSpPr>
            <p:spPr bwMode="auto">
              <a:xfrm>
                <a:off x="3464401" y="5433628"/>
                <a:ext cx="201084" cy="18745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46" y="115"/>
                  </a:cxn>
                  <a:cxn ang="0">
                    <a:pos x="76" y="100"/>
                  </a:cxn>
                  <a:cxn ang="0">
                    <a:pos x="86" y="90"/>
                  </a:cxn>
                  <a:cxn ang="0">
                    <a:pos x="86" y="64"/>
                  </a:cxn>
                  <a:cxn ang="0">
                    <a:pos x="76" y="40"/>
                  </a:cxn>
                  <a:cxn ang="0">
                    <a:pos x="31" y="10"/>
                  </a:cxn>
                  <a:cxn ang="0">
                    <a:pos x="31" y="28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90"/>
                  </a:cxn>
                </a:cxnLst>
                <a:rect l="0" t="0" r="r" b="b"/>
                <a:pathLst>
                  <a:path w="86" h="115">
                    <a:moveTo>
                      <a:pt x="0" y="90"/>
                    </a:moveTo>
                    <a:lnTo>
                      <a:pt x="46" y="115"/>
                    </a:lnTo>
                    <a:lnTo>
                      <a:pt x="76" y="100"/>
                    </a:lnTo>
                    <a:lnTo>
                      <a:pt x="86" y="90"/>
                    </a:lnTo>
                    <a:lnTo>
                      <a:pt x="86" y="64"/>
                    </a:lnTo>
                    <a:lnTo>
                      <a:pt x="76" y="40"/>
                    </a:lnTo>
                    <a:lnTo>
                      <a:pt x="31" y="10"/>
                    </a:lnTo>
                    <a:lnTo>
                      <a:pt x="31" y="2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6" name="Freeform 271"/>
              <p:cNvSpPr>
                <a:spLocks/>
              </p:cNvSpPr>
              <p:nvPr/>
            </p:nvSpPr>
            <p:spPr bwMode="auto">
              <a:xfrm>
                <a:off x="3464401" y="5433628"/>
                <a:ext cx="201084" cy="18745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46" y="115"/>
                  </a:cxn>
                  <a:cxn ang="0">
                    <a:pos x="76" y="100"/>
                  </a:cxn>
                  <a:cxn ang="0">
                    <a:pos x="86" y="90"/>
                  </a:cxn>
                  <a:cxn ang="0">
                    <a:pos x="86" y="64"/>
                  </a:cxn>
                  <a:cxn ang="0">
                    <a:pos x="76" y="40"/>
                  </a:cxn>
                  <a:cxn ang="0">
                    <a:pos x="31" y="10"/>
                  </a:cxn>
                  <a:cxn ang="0">
                    <a:pos x="31" y="28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90"/>
                  </a:cxn>
                </a:cxnLst>
                <a:rect l="0" t="0" r="r" b="b"/>
                <a:pathLst>
                  <a:path w="86" h="115">
                    <a:moveTo>
                      <a:pt x="0" y="90"/>
                    </a:moveTo>
                    <a:lnTo>
                      <a:pt x="46" y="115"/>
                    </a:lnTo>
                    <a:lnTo>
                      <a:pt x="76" y="100"/>
                    </a:lnTo>
                    <a:lnTo>
                      <a:pt x="86" y="90"/>
                    </a:lnTo>
                    <a:lnTo>
                      <a:pt x="86" y="64"/>
                    </a:lnTo>
                    <a:lnTo>
                      <a:pt x="76" y="40"/>
                    </a:lnTo>
                    <a:lnTo>
                      <a:pt x="31" y="10"/>
                    </a:lnTo>
                    <a:lnTo>
                      <a:pt x="31" y="2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7" name="Freeform 272"/>
              <p:cNvSpPr>
                <a:spLocks/>
              </p:cNvSpPr>
              <p:nvPr/>
            </p:nvSpPr>
            <p:spPr bwMode="auto">
              <a:xfrm>
                <a:off x="2669412" y="4022056"/>
                <a:ext cx="1639079" cy="1558269"/>
              </a:xfrm>
              <a:custGeom>
                <a:avLst/>
                <a:gdLst/>
                <a:ahLst/>
                <a:cxnLst>
                  <a:cxn ang="0">
                    <a:pos x="406" y="43"/>
                  </a:cxn>
                  <a:cxn ang="0">
                    <a:pos x="425" y="89"/>
                  </a:cxn>
                  <a:cxn ang="0">
                    <a:pos x="406" y="134"/>
                  </a:cxn>
                  <a:cxn ang="0">
                    <a:pos x="415" y="170"/>
                  </a:cxn>
                  <a:cxn ang="0">
                    <a:pos x="446" y="134"/>
                  </a:cxn>
                  <a:cxn ang="0">
                    <a:pos x="446" y="170"/>
                  </a:cxn>
                  <a:cxn ang="0">
                    <a:pos x="470" y="144"/>
                  </a:cxn>
                  <a:cxn ang="0">
                    <a:pos x="514" y="170"/>
                  </a:cxn>
                  <a:cxn ang="0">
                    <a:pos x="525" y="180"/>
                  </a:cxn>
                  <a:cxn ang="0">
                    <a:pos x="547" y="180"/>
                  </a:cxn>
                  <a:cxn ang="0">
                    <a:pos x="614" y="194"/>
                  </a:cxn>
                  <a:cxn ang="0">
                    <a:pos x="691" y="259"/>
                  </a:cxn>
                  <a:cxn ang="0">
                    <a:pos x="701" y="325"/>
                  </a:cxn>
                  <a:cxn ang="0">
                    <a:pos x="636" y="451"/>
                  </a:cxn>
                  <a:cxn ang="0">
                    <a:pos x="636" y="568"/>
                  </a:cxn>
                  <a:cxn ang="0">
                    <a:pos x="614" y="647"/>
                  </a:cxn>
                  <a:cxn ang="0">
                    <a:pos x="593" y="673"/>
                  </a:cxn>
                  <a:cxn ang="0">
                    <a:pos x="547" y="683"/>
                  </a:cxn>
                  <a:cxn ang="0">
                    <a:pos x="538" y="698"/>
                  </a:cxn>
                  <a:cxn ang="0">
                    <a:pos x="525" y="709"/>
                  </a:cxn>
                  <a:cxn ang="0">
                    <a:pos x="483" y="763"/>
                  </a:cxn>
                  <a:cxn ang="0">
                    <a:pos x="470" y="850"/>
                  </a:cxn>
                  <a:cxn ang="0">
                    <a:pos x="437" y="918"/>
                  </a:cxn>
                  <a:cxn ang="0">
                    <a:pos x="425" y="930"/>
                  </a:cxn>
                  <a:cxn ang="0">
                    <a:pos x="370" y="875"/>
                  </a:cxn>
                  <a:cxn ang="0">
                    <a:pos x="348" y="865"/>
                  </a:cxn>
                  <a:cxn ang="0">
                    <a:pos x="385" y="803"/>
                  </a:cxn>
                  <a:cxn ang="0">
                    <a:pos x="385" y="748"/>
                  </a:cxn>
                  <a:cxn ang="0">
                    <a:pos x="370" y="709"/>
                  </a:cxn>
                  <a:cxn ang="0">
                    <a:pos x="348" y="673"/>
                  </a:cxn>
                  <a:cxn ang="0">
                    <a:pos x="305" y="658"/>
                  </a:cxn>
                  <a:cxn ang="0">
                    <a:pos x="305" y="568"/>
                  </a:cxn>
                  <a:cxn ang="0">
                    <a:pos x="284" y="528"/>
                  </a:cxn>
                  <a:cxn ang="0">
                    <a:pos x="254" y="506"/>
                  </a:cxn>
                  <a:cxn ang="0">
                    <a:pos x="238" y="467"/>
                  </a:cxn>
                  <a:cxn ang="0">
                    <a:pos x="152" y="401"/>
                  </a:cxn>
                  <a:cxn ang="0">
                    <a:pos x="119" y="361"/>
                  </a:cxn>
                  <a:cxn ang="0">
                    <a:pos x="75" y="390"/>
                  </a:cxn>
                  <a:cxn ang="0">
                    <a:pos x="54" y="361"/>
                  </a:cxn>
                  <a:cxn ang="0">
                    <a:pos x="8" y="350"/>
                  </a:cxn>
                  <a:cxn ang="0">
                    <a:pos x="8" y="271"/>
                  </a:cxn>
                  <a:cxn ang="0">
                    <a:pos x="64" y="235"/>
                  </a:cxn>
                  <a:cxn ang="0">
                    <a:pos x="54" y="115"/>
                  </a:cxn>
                  <a:cxn ang="0">
                    <a:pos x="64" y="105"/>
                  </a:cxn>
                  <a:cxn ang="0">
                    <a:pos x="109" y="79"/>
                  </a:cxn>
                  <a:cxn ang="0">
                    <a:pos x="119" y="105"/>
                  </a:cxn>
                  <a:cxn ang="0">
                    <a:pos x="174" y="79"/>
                  </a:cxn>
                  <a:cxn ang="0">
                    <a:pos x="161" y="43"/>
                  </a:cxn>
                  <a:cxn ang="0">
                    <a:pos x="186" y="43"/>
                  </a:cxn>
                  <a:cxn ang="0">
                    <a:pos x="229" y="0"/>
                  </a:cxn>
                  <a:cxn ang="0">
                    <a:pos x="254" y="24"/>
                  </a:cxn>
                  <a:cxn ang="0">
                    <a:pos x="254" y="89"/>
                  </a:cxn>
                  <a:cxn ang="0">
                    <a:pos x="293" y="79"/>
                  </a:cxn>
                  <a:cxn ang="0">
                    <a:pos x="318" y="79"/>
                  </a:cxn>
                  <a:cxn ang="0">
                    <a:pos x="348" y="79"/>
                  </a:cxn>
                  <a:cxn ang="0">
                    <a:pos x="395" y="24"/>
                  </a:cxn>
                </a:cxnLst>
                <a:rect l="0" t="0" r="r" b="b"/>
                <a:pathLst>
                  <a:path w="701" h="956">
                    <a:moveTo>
                      <a:pt x="395" y="24"/>
                    </a:moveTo>
                    <a:lnTo>
                      <a:pt x="406" y="43"/>
                    </a:lnTo>
                    <a:lnTo>
                      <a:pt x="415" y="79"/>
                    </a:lnTo>
                    <a:lnTo>
                      <a:pt x="425" y="89"/>
                    </a:lnTo>
                    <a:lnTo>
                      <a:pt x="425" y="105"/>
                    </a:lnTo>
                    <a:lnTo>
                      <a:pt x="406" y="134"/>
                    </a:lnTo>
                    <a:lnTo>
                      <a:pt x="406" y="155"/>
                    </a:lnTo>
                    <a:lnTo>
                      <a:pt x="415" y="170"/>
                    </a:lnTo>
                    <a:lnTo>
                      <a:pt x="415" y="144"/>
                    </a:lnTo>
                    <a:lnTo>
                      <a:pt x="446" y="134"/>
                    </a:lnTo>
                    <a:lnTo>
                      <a:pt x="461" y="134"/>
                    </a:lnTo>
                    <a:lnTo>
                      <a:pt x="446" y="170"/>
                    </a:lnTo>
                    <a:lnTo>
                      <a:pt x="461" y="144"/>
                    </a:lnTo>
                    <a:lnTo>
                      <a:pt x="470" y="144"/>
                    </a:lnTo>
                    <a:lnTo>
                      <a:pt x="505" y="155"/>
                    </a:lnTo>
                    <a:lnTo>
                      <a:pt x="514" y="170"/>
                    </a:lnTo>
                    <a:lnTo>
                      <a:pt x="525" y="170"/>
                    </a:lnTo>
                    <a:lnTo>
                      <a:pt x="525" y="180"/>
                    </a:lnTo>
                    <a:lnTo>
                      <a:pt x="525" y="194"/>
                    </a:lnTo>
                    <a:lnTo>
                      <a:pt x="547" y="180"/>
                    </a:lnTo>
                    <a:lnTo>
                      <a:pt x="581" y="206"/>
                    </a:lnTo>
                    <a:lnTo>
                      <a:pt x="614" y="194"/>
                    </a:lnTo>
                    <a:lnTo>
                      <a:pt x="669" y="245"/>
                    </a:lnTo>
                    <a:lnTo>
                      <a:pt x="691" y="259"/>
                    </a:lnTo>
                    <a:lnTo>
                      <a:pt x="701" y="300"/>
                    </a:lnTo>
                    <a:lnTo>
                      <a:pt x="701" y="325"/>
                    </a:lnTo>
                    <a:lnTo>
                      <a:pt x="691" y="361"/>
                    </a:lnTo>
                    <a:lnTo>
                      <a:pt x="636" y="451"/>
                    </a:lnTo>
                    <a:lnTo>
                      <a:pt x="636" y="556"/>
                    </a:lnTo>
                    <a:lnTo>
                      <a:pt x="636" y="568"/>
                    </a:lnTo>
                    <a:lnTo>
                      <a:pt x="636" y="607"/>
                    </a:lnTo>
                    <a:lnTo>
                      <a:pt x="614" y="647"/>
                    </a:lnTo>
                    <a:lnTo>
                      <a:pt x="614" y="658"/>
                    </a:lnTo>
                    <a:lnTo>
                      <a:pt x="593" y="673"/>
                    </a:lnTo>
                    <a:lnTo>
                      <a:pt x="593" y="683"/>
                    </a:lnTo>
                    <a:lnTo>
                      <a:pt x="547" y="683"/>
                    </a:lnTo>
                    <a:lnTo>
                      <a:pt x="547" y="698"/>
                    </a:lnTo>
                    <a:lnTo>
                      <a:pt x="538" y="698"/>
                    </a:lnTo>
                    <a:lnTo>
                      <a:pt x="538" y="709"/>
                    </a:lnTo>
                    <a:lnTo>
                      <a:pt x="525" y="709"/>
                    </a:lnTo>
                    <a:lnTo>
                      <a:pt x="514" y="723"/>
                    </a:lnTo>
                    <a:lnTo>
                      <a:pt x="483" y="763"/>
                    </a:lnTo>
                    <a:lnTo>
                      <a:pt x="492" y="829"/>
                    </a:lnTo>
                    <a:lnTo>
                      <a:pt x="470" y="850"/>
                    </a:lnTo>
                    <a:lnTo>
                      <a:pt x="461" y="894"/>
                    </a:lnTo>
                    <a:lnTo>
                      <a:pt x="437" y="918"/>
                    </a:lnTo>
                    <a:lnTo>
                      <a:pt x="425" y="956"/>
                    </a:lnTo>
                    <a:lnTo>
                      <a:pt x="425" y="930"/>
                    </a:lnTo>
                    <a:lnTo>
                      <a:pt x="415" y="904"/>
                    </a:lnTo>
                    <a:lnTo>
                      <a:pt x="370" y="875"/>
                    </a:lnTo>
                    <a:lnTo>
                      <a:pt x="370" y="894"/>
                    </a:lnTo>
                    <a:lnTo>
                      <a:pt x="348" y="865"/>
                    </a:lnTo>
                    <a:lnTo>
                      <a:pt x="339" y="865"/>
                    </a:lnTo>
                    <a:lnTo>
                      <a:pt x="385" y="803"/>
                    </a:lnTo>
                    <a:lnTo>
                      <a:pt x="395" y="784"/>
                    </a:lnTo>
                    <a:lnTo>
                      <a:pt x="385" y="748"/>
                    </a:lnTo>
                    <a:lnTo>
                      <a:pt x="370" y="748"/>
                    </a:lnTo>
                    <a:lnTo>
                      <a:pt x="370" y="709"/>
                    </a:lnTo>
                    <a:lnTo>
                      <a:pt x="348" y="709"/>
                    </a:lnTo>
                    <a:lnTo>
                      <a:pt x="348" y="673"/>
                    </a:lnTo>
                    <a:lnTo>
                      <a:pt x="339" y="673"/>
                    </a:lnTo>
                    <a:lnTo>
                      <a:pt x="305" y="658"/>
                    </a:lnTo>
                    <a:lnTo>
                      <a:pt x="293" y="618"/>
                    </a:lnTo>
                    <a:lnTo>
                      <a:pt x="305" y="568"/>
                    </a:lnTo>
                    <a:lnTo>
                      <a:pt x="284" y="542"/>
                    </a:lnTo>
                    <a:lnTo>
                      <a:pt x="284" y="528"/>
                    </a:lnTo>
                    <a:lnTo>
                      <a:pt x="254" y="517"/>
                    </a:lnTo>
                    <a:lnTo>
                      <a:pt x="254" y="506"/>
                    </a:lnTo>
                    <a:lnTo>
                      <a:pt x="254" y="491"/>
                    </a:lnTo>
                    <a:lnTo>
                      <a:pt x="238" y="467"/>
                    </a:lnTo>
                    <a:lnTo>
                      <a:pt x="161" y="426"/>
                    </a:lnTo>
                    <a:lnTo>
                      <a:pt x="152" y="401"/>
                    </a:lnTo>
                    <a:lnTo>
                      <a:pt x="152" y="361"/>
                    </a:lnTo>
                    <a:lnTo>
                      <a:pt x="119" y="361"/>
                    </a:lnTo>
                    <a:lnTo>
                      <a:pt x="97" y="401"/>
                    </a:lnTo>
                    <a:lnTo>
                      <a:pt x="75" y="390"/>
                    </a:lnTo>
                    <a:lnTo>
                      <a:pt x="54" y="390"/>
                    </a:lnTo>
                    <a:lnTo>
                      <a:pt x="54" y="361"/>
                    </a:lnTo>
                    <a:lnTo>
                      <a:pt x="30" y="372"/>
                    </a:lnTo>
                    <a:lnTo>
                      <a:pt x="8" y="350"/>
                    </a:lnTo>
                    <a:lnTo>
                      <a:pt x="0" y="311"/>
                    </a:lnTo>
                    <a:lnTo>
                      <a:pt x="8" y="271"/>
                    </a:lnTo>
                    <a:lnTo>
                      <a:pt x="20" y="245"/>
                    </a:lnTo>
                    <a:lnTo>
                      <a:pt x="64" y="235"/>
                    </a:lnTo>
                    <a:lnTo>
                      <a:pt x="64" y="155"/>
                    </a:lnTo>
                    <a:lnTo>
                      <a:pt x="54" y="115"/>
                    </a:lnTo>
                    <a:lnTo>
                      <a:pt x="75" y="115"/>
                    </a:lnTo>
                    <a:lnTo>
                      <a:pt x="64" y="105"/>
                    </a:lnTo>
                    <a:lnTo>
                      <a:pt x="64" y="89"/>
                    </a:lnTo>
                    <a:lnTo>
                      <a:pt x="109" y="79"/>
                    </a:lnTo>
                    <a:lnTo>
                      <a:pt x="119" y="89"/>
                    </a:lnTo>
                    <a:lnTo>
                      <a:pt x="119" y="105"/>
                    </a:lnTo>
                    <a:lnTo>
                      <a:pt x="140" y="105"/>
                    </a:lnTo>
                    <a:lnTo>
                      <a:pt x="174" y="79"/>
                    </a:lnTo>
                    <a:lnTo>
                      <a:pt x="161" y="64"/>
                    </a:lnTo>
                    <a:lnTo>
                      <a:pt x="161" y="43"/>
                    </a:lnTo>
                    <a:lnTo>
                      <a:pt x="152" y="24"/>
                    </a:lnTo>
                    <a:lnTo>
                      <a:pt x="186" y="43"/>
                    </a:lnTo>
                    <a:lnTo>
                      <a:pt x="229" y="14"/>
                    </a:lnTo>
                    <a:lnTo>
                      <a:pt x="229" y="0"/>
                    </a:lnTo>
                    <a:lnTo>
                      <a:pt x="238" y="0"/>
                    </a:lnTo>
                    <a:lnTo>
                      <a:pt x="254" y="24"/>
                    </a:lnTo>
                    <a:lnTo>
                      <a:pt x="238" y="64"/>
                    </a:lnTo>
                    <a:lnTo>
                      <a:pt x="254" y="89"/>
                    </a:lnTo>
                    <a:lnTo>
                      <a:pt x="263" y="89"/>
                    </a:lnTo>
                    <a:lnTo>
                      <a:pt x="293" y="79"/>
                    </a:lnTo>
                    <a:lnTo>
                      <a:pt x="305" y="79"/>
                    </a:lnTo>
                    <a:lnTo>
                      <a:pt x="318" y="79"/>
                    </a:lnTo>
                    <a:lnTo>
                      <a:pt x="318" y="64"/>
                    </a:lnTo>
                    <a:lnTo>
                      <a:pt x="348" y="79"/>
                    </a:lnTo>
                    <a:lnTo>
                      <a:pt x="370" y="79"/>
                    </a:lnTo>
                    <a:lnTo>
                      <a:pt x="395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8" name="Freeform 274"/>
              <p:cNvSpPr>
                <a:spLocks/>
              </p:cNvSpPr>
              <p:nvPr/>
            </p:nvSpPr>
            <p:spPr bwMode="auto">
              <a:xfrm>
                <a:off x="3356839" y="6320341"/>
                <a:ext cx="177704" cy="994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61"/>
                  </a:cxn>
                  <a:cxn ang="0">
                    <a:pos x="45" y="61"/>
                  </a:cxn>
                  <a:cxn ang="0">
                    <a:pos x="76" y="50"/>
                  </a:cxn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76" h="61">
                    <a:moveTo>
                      <a:pt x="0" y="0"/>
                    </a:moveTo>
                    <a:lnTo>
                      <a:pt x="36" y="61"/>
                    </a:lnTo>
                    <a:lnTo>
                      <a:pt x="45" y="61"/>
                    </a:lnTo>
                    <a:lnTo>
                      <a:pt x="76" y="50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9" name="Freeform 275"/>
              <p:cNvSpPr>
                <a:spLocks/>
              </p:cNvSpPr>
              <p:nvPr/>
            </p:nvSpPr>
            <p:spPr bwMode="auto">
              <a:xfrm>
                <a:off x="3356839" y="6320343"/>
                <a:ext cx="177704" cy="994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61"/>
                  </a:cxn>
                  <a:cxn ang="0">
                    <a:pos x="45" y="61"/>
                  </a:cxn>
                  <a:cxn ang="0">
                    <a:pos x="76" y="50"/>
                  </a:cxn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76" h="61">
                    <a:moveTo>
                      <a:pt x="0" y="0"/>
                    </a:moveTo>
                    <a:lnTo>
                      <a:pt x="36" y="61"/>
                    </a:lnTo>
                    <a:lnTo>
                      <a:pt x="45" y="61"/>
                    </a:lnTo>
                    <a:lnTo>
                      <a:pt x="76" y="50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0" name="Freeform 276"/>
              <p:cNvSpPr>
                <a:spLocks/>
              </p:cNvSpPr>
              <p:nvPr/>
            </p:nvSpPr>
            <p:spPr bwMode="auto">
              <a:xfrm>
                <a:off x="3204857" y="6320341"/>
                <a:ext cx="236159" cy="99429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01" y="61"/>
                  </a:cxn>
                  <a:cxn ang="0">
                    <a:pos x="76" y="61"/>
                  </a:cxn>
                  <a:cxn ang="0">
                    <a:pos x="76" y="50"/>
                  </a:cxn>
                  <a:cxn ang="0">
                    <a:pos x="54" y="50"/>
                  </a:cxn>
                  <a:cxn ang="0">
                    <a:pos x="24" y="36"/>
                  </a:cxn>
                  <a:cxn ang="0">
                    <a:pos x="9" y="36"/>
                  </a:cxn>
                  <a:cxn ang="0">
                    <a:pos x="0" y="24"/>
                  </a:cxn>
                  <a:cxn ang="0">
                    <a:pos x="0" y="10"/>
                  </a:cxn>
                  <a:cxn ang="0">
                    <a:pos x="54" y="36"/>
                  </a:cxn>
                  <a:cxn ang="0">
                    <a:pos x="54" y="24"/>
                  </a:cxn>
                  <a:cxn ang="0">
                    <a:pos x="63" y="10"/>
                  </a:cxn>
                  <a:cxn ang="0">
                    <a:pos x="54" y="10"/>
                  </a:cxn>
                  <a:cxn ang="0">
                    <a:pos x="42" y="0"/>
                  </a:cxn>
                  <a:cxn ang="0">
                    <a:pos x="63" y="0"/>
                  </a:cxn>
                </a:cxnLst>
                <a:rect l="0" t="0" r="r" b="b"/>
                <a:pathLst>
                  <a:path w="101" h="61">
                    <a:moveTo>
                      <a:pt x="63" y="0"/>
                    </a:moveTo>
                    <a:lnTo>
                      <a:pt x="101" y="61"/>
                    </a:lnTo>
                    <a:lnTo>
                      <a:pt x="76" y="61"/>
                    </a:lnTo>
                    <a:lnTo>
                      <a:pt x="76" y="50"/>
                    </a:lnTo>
                    <a:lnTo>
                      <a:pt x="54" y="50"/>
                    </a:lnTo>
                    <a:lnTo>
                      <a:pt x="24" y="36"/>
                    </a:lnTo>
                    <a:lnTo>
                      <a:pt x="9" y="36"/>
                    </a:lnTo>
                    <a:lnTo>
                      <a:pt x="0" y="24"/>
                    </a:lnTo>
                    <a:lnTo>
                      <a:pt x="0" y="10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63" y="10"/>
                    </a:lnTo>
                    <a:lnTo>
                      <a:pt x="54" y="10"/>
                    </a:lnTo>
                    <a:lnTo>
                      <a:pt x="42" y="0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1" name="Freeform 278"/>
              <p:cNvSpPr>
                <a:spLocks/>
              </p:cNvSpPr>
              <p:nvPr/>
            </p:nvSpPr>
            <p:spPr bwMode="auto">
              <a:xfrm>
                <a:off x="2332709" y="4240474"/>
                <a:ext cx="565844" cy="709045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2" y="101"/>
                  </a:cxn>
                  <a:cxn ang="0">
                    <a:pos x="30" y="111"/>
                  </a:cxn>
                  <a:cxn ang="0">
                    <a:pos x="55" y="72"/>
                  </a:cxn>
                  <a:cxn ang="0">
                    <a:pos x="88" y="60"/>
                  </a:cxn>
                  <a:cxn ang="0">
                    <a:pos x="97" y="36"/>
                  </a:cxn>
                  <a:cxn ang="0">
                    <a:pos x="110" y="21"/>
                  </a:cxn>
                  <a:cxn ang="0">
                    <a:pos x="97" y="0"/>
                  </a:cxn>
                  <a:cxn ang="0">
                    <a:pos x="110" y="0"/>
                  </a:cxn>
                  <a:cxn ang="0">
                    <a:pos x="131" y="21"/>
                  </a:cxn>
                  <a:cxn ang="0">
                    <a:pos x="144" y="60"/>
                  </a:cxn>
                  <a:cxn ang="0">
                    <a:pos x="190" y="46"/>
                  </a:cxn>
                  <a:cxn ang="0">
                    <a:pos x="199" y="60"/>
                  </a:cxn>
                  <a:cxn ang="0">
                    <a:pos x="199" y="86"/>
                  </a:cxn>
                  <a:cxn ang="0">
                    <a:pos x="208" y="101"/>
                  </a:cxn>
                  <a:cxn ang="0">
                    <a:pos x="165" y="111"/>
                  </a:cxn>
                  <a:cxn ang="0">
                    <a:pos x="152" y="137"/>
                  </a:cxn>
                  <a:cxn ang="0">
                    <a:pos x="144" y="177"/>
                  </a:cxn>
                  <a:cxn ang="0">
                    <a:pos x="152" y="217"/>
                  </a:cxn>
                  <a:cxn ang="0">
                    <a:pos x="174" y="238"/>
                  </a:cxn>
                  <a:cxn ang="0">
                    <a:pos x="199" y="228"/>
                  </a:cxn>
                  <a:cxn ang="0">
                    <a:pos x="199" y="257"/>
                  </a:cxn>
                  <a:cxn ang="0">
                    <a:pos x="220" y="257"/>
                  </a:cxn>
                  <a:cxn ang="0">
                    <a:pos x="229" y="293"/>
                  </a:cxn>
                  <a:cxn ang="0">
                    <a:pos x="229" y="384"/>
                  </a:cxn>
                  <a:cxn ang="0">
                    <a:pos x="242" y="394"/>
                  </a:cxn>
                  <a:cxn ang="0">
                    <a:pos x="229" y="423"/>
                  </a:cxn>
                  <a:cxn ang="0">
                    <a:pos x="208" y="435"/>
                  </a:cxn>
                  <a:cxn ang="0">
                    <a:pos x="110" y="358"/>
                  </a:cxn>
                  <a:cxn ang="0">
                    <a:pos x="42" y="202"/>
                  </a:cxn>
                  <a:cxn ang="0">
                    <a:pos x="20" y="166"/>
                  </a:cxn>
                  <a:cxn ang="0">
                    <a:pos x="0" y="137"/>
                  </a:cxn>
                  <a:cxn ang="0">
                    <a:pos x="12" y="137"/>
                  </a:cxn>
                  <a:cxn ang="0">
                    <a:pos x="0" y="101"/>
                  </a:cxn>
                  <a:cxn ang="0">
                    <a:pos x="12" y="72"/>
                  </a:cxn>
                </a:cxnLst>
                <a:rect l="0" t="0" r="r" b="b"/>
                <a:pathLst>
                  <a:path w="242" h="435">
                    <a:moveTo>
                      <a:pt x="12" y="72"/>
                    </a:moveTo>
                    <a:lnTo>
                      <a:pt x="12" y="101"/>
                    </a:lnTo>
                    <a:lnTo>
                      <a:pt x="30" y="111"/>
                    </a:lnTo>
                    <a:lnTo>
                      <a:pt x="55" y="72"/>
                    </a:lnTo>
                    <a:lnTo>
                      <a:pt x="88" y="60"/>
                    </a:lnTo>
                    <a:lnTo>
                      <a:pt x="97" y="36"/>
                    </a:lnTo>
                    <a:lnTo>
                      <a:pt x="110" y="21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131" y="21"/>
                    </a:lnTo>
                    <a:lnTo>
                      <a:pt x="144" y="60"/>
                    </a:lnTo>
                    <a:lnTo>
                      <a:pt x="190" y="46"/>
                    </a:lnTo>
                    <a:lnTo>
                      <a:pt x="199" y="60"/>
                    </a:lnTo>
                    <a:lnTo>
                      <a:pt x="199" y="86"/>
                    </a:lnTo>
                    <a:lnTo>
                      <a:pt x="208" y="101"/>
                    </a:lnTo>
                    <a:lnTo>
                      <a:pt x="165" y="111"/>
                    </a:lnTo>
                    <a:lnTo>
                      <a:pt x="152" y="137"/>
                    </a:lnTo>
                    <a:lnTo>
                      <a:pt x="144" y="177"/>
                    </a:lnTo>
                    <a:lnTo>
                      <a:pt x="152" y="217"/>
                    </a:lnTo>
                    <a:lnTo>
                      <a:pt x="174" y="238"/>
                    </a:lnTo>
                    <a:lnTo>
                      <a:pt x="199" y="228"/>
                    </a:lnTo>
                    <a:lnTo>
                      <a:pt x="199" y="257"/>
                    </a:lnTo>
                    <a:lnTo>
                      <a:pt x="220" y="257"/>
                    </a:lnTo>
                    <a:lnTo>
                      <a:pt x="229" y="293"/>
                    </a:lnTo>
                    <a:lnTo>
                      <a:pt x="229" y="384"/>
                    </a:lnTo>
                    <a:lnTo>
                      <a:pt x="242" y="394"/>
                    </a:lnTo>
                    <a:lnTo>
                      <a:pt x="229" y="423"/>
                    </a:lnTo>
                    <a:lnTo>
                      <a:pt x="208" y="435"/>
                    </a:lnTo>
                    <a:lnTo>
                      <a:pt x="110" y="358"/>
                    </a:lnTo>
                    <a:lnTo>
                      <a:pt x="42" y="202"/>
                    </a:lnTo>
                    <a:lnTo>
                      <a:pt x="20" y="166"/>
                    </a:lnTo>
                    <a:lnTo>
                      <a:pt x="0" y="137"/>
                    </a:lnTo>
                    <a:lnTo>
                      <a:pt x="12" y="137"/>
                    </a:lnTo>
                    <a:lnTo>
                      <a:pt x="0" y="101"/>
                    </a:lnTo>
                    <a:lnTo>
                      <a:pt x="12" y="7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2" name="Freeform 282"/>
              <p:cNvSpPr>
                <a:spLocks/>
              </p:cNvSpPr>
              <p:nvPr/>
            </p:nvSpPr>
            <p:spPr bwMode="auto">
              <a:xfrm>
                <a:off x="2433251" y="3731918"/>
                <a:ext cx="514402" cy="673185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24" y="310"/>
                  </a:cxn>
                  <a:cxn ang="0">
                    <a:pos x="54" y="293"/>
                  </a:cxn>
                  <a:cxn ang="0">
                    <a:pos x="67" y="310"/>
                  </a:cxn>
                  <a:cxn ang="0">
                    <a:pos x="88" y="333"/>
                  </a:cxn>
                  <a:cxn ang="0">
                    <a:pos x="101" y="372"/>
                  </a:cxn>
                  <a:cxn ang="0">
                    <a:pos x="146" y="358"/>
                  </a:cxn>
                  <a:cxn ang="0">
                    <a:pos x="155" y="372"/>
                  </a:cxn>
                  <a:cxn ang="0">
                    <a:pos x="155" y="398"/>
                  </a:cxn>
                  <a:cxn ang="0">
                    <a:pos x="165" y="413"/>
                  </a:cxn>
                  <a:cxn ang="0">
                    <a:pos x="165" y="333"/>
                  </a:cxn>
                  <a:cxn ang="0">
                    <a:pos x="155" y="293"/>
                  </a:cxn>
                  <a:cxn ang="0">
                    <a:pos x="176" y="293"/>
                  </a:cxn>
                  <a:cxn ang="0">
                    <a:pos x="165" y="281"/>
                  </a:cxn>
                  <a:cxn ang="0">
                    <a:pos x="165" y="267"/>
                  </a:cxn>
                  <a:cxn ang="0">
                    <a:pos x="210" y="257"/>
                  </a:cxn>
                  <a:cxn ang="0">
                    <a:pos x="220" y="267"/>
                  </a:cxn>
                  <a:cxn ang="0">
                    <a:pos x="198" y="231"/>
                  </a:cxn>
                  <a:cxn ang="0">
                    <a:pos x="210" y="231"/>
                  </a:cxn>
                  <a:cxn ang="0">
                    <a:pos x="198" y="192"/>
                  </a:cxn>
                  <a:cxn ang="0">
                    <a:pos x="210" y="154"/>
                  </a:cxn>
                  <a:cxn ang="0">
                    <a:pos x="176" y="154"/>
                  </a:cxn>
                  <a:cxn ang="0">
                    <a:pos x="165" y="140"/>
                  </a:cxn>
                  <a:cxn ang="0">
                    <a:pos x="131" y="125"/>
                  </a:cxn>
                  <a:cxn ang="0">
                    <a:pos x="121" y="125"/>
                  </a:cxn>
                  <a:cxn ang="0">
                    <a:pos x="121" y="115"/>
                  </a:cxn>
                  <a:cxn ang="0">
                    <a:pos x="109" y="75"/>
                  </a:cxn>
                  <a:cxn ang="0">
                    <a:pos x="121" y="36"/>
                  </a:cxn>
                  <a:cxn ang="0">
                    <a:pos x="131" y="24"/>
                  </a:cxn>
                  <a:cxn ang="0">
                    <a:pos x="146" y="10"/>
                  </a:cxn>
                  <a:cxn ang="0">
                    <a:pos x="146" y="0"/>
                  </a:cxn>
                  <a:cxn ang="0">
                    <a:pos x="101" y="36"/>
                  </a:cxn>
                  <a:cxn ang="0">
                    <a:pos x="88" y="36"/>
                  </a:cxn>
                  <a:cxn ang="0">
                    <a:pos x="67" y="36"/>
                  </a:cxn>
                  <a:cxn ang="0">
                    <a:pos x="67" y="75"/>
                  </a:cxn>
                  <a:cxn ang="0">
                    <a:pos x="45" y="101"/>
                  </a:cxn>
                  <a:cxn ang="0">
                    <a:pos x="45" y="115"/>
                  </a:cxn>
                  <a:cxn ang="0">
                    <a:pos x="34" y="101"/>
                  </a:cxn>
                  <a:cxn ang="0">
                    <a:pos x="34" y="115"/>
                  </a:cxn>
                  <a:cxn ang="0">
                    <a:pos x="24" y="125"/>
                  </a:cxn>
                  <a:cxn ang="0">
                    <a:pos x="24" y="140"/>
                  </a:cxn>
                  <a:cxn ang="0">
                    <a:pos x="24" y="202"/>
                  </a:cxn>
                  <a:cxn ang="0">
                    <a:pos x="34" y="220"/>
                  </a:cxn>
                  <a:cxn ang="0">
                    <a:pos x="24" y="242"/>
                  </a:cxn>
                  <a:cxn ang="0">
                    <a:pos x="12" y="242"/>
                  </a:cxn>
                  <a:cxn ang="0">
                    <a:pos x="0" y="267"/>
                  </a:cxn>
                </a:cxnLst>
                <a:rect l="0" t="0" r="r" b="b"/>
                <a:pathLst>
                  <a:path w="220" h="413">
                    <a:moveTo>
                      <a:pt x="0" y="267"/>
                    </a:moveTo>
                    <a:lnTo>
                      <a:pt x="24" y="310"/>
                    </a:lnTo>
                    <a:lnTo>
                      <a:pt x="54" y="293"/>
                    </a:lnTo>
                    <a:lnTo>
                      <a:pt x="67" y="310"/>
                    </a:lnTo>
                    <a:lnTo>
                      <a:pt x="88" y="333"/>
                    </a:lnTo>
                    <a:lnTo>
                      <a:pt x="101" y="372"/>
                    </a:lnTo>
                    <a:lnTo>
                      <a:pt x="146" y="358"/>
                    </a:lnTo>
                    <a:lnTo>
                      <a:pt x="155" y="372"/>
                    </a:lnTo>
                    <a:lnTo>
                      <a:pt x="155" y="398"/>
                    </a:lnTo>
                    <a:lnTo>
                      <a:pt x="165" y="413"/>
                    </a:lnTo>
                    <a:lnTo>
                      <a:pt x="165" y="333"/>
                    </a:lnTo>
                    <a:lnTo>
                      <a:pt x="155" y="293"/>
                    </a:lnTo>
                    <a:lnTo>
                      <a:pt x="176" y="293"/>
                    </a:lnTo>
                    <a:lnTo>
                      <a:pt x="165" y="281"/>
                    </a:lnTo>
                    <a:lnTo>
                      <a:pt x="165" y="267"/>
                    </a:lnTo>
                    <a:lnTo>
                      <a:pt x="210" y="257"/>
                    </a:lnTo>
                    <a:lnTo>
                      <a:pt x="220" y="267"/>
                    </a:lnTo>
                    <a:lnTo>
                      <a:pt x="198" y="231"/>
                    </a:lnTo>
                    <a:lnTo>
                      <a:pt x="210" y="231"/>
                    </a:lnTo>
                    <a:lnTo>
                      <a:pt x="198" y="192"/>
                    </a:lnTo>
                    <a:lnTo>
                      <a:pt x="210" y="154"/>
                    </a:lnTo>
                    <a:lnTo>
                      <a:pt x="176" y="154"/>
                    </a:lnTo>
                    <a:lnTo>
                      <a:pt x="165" y="140"/>
                    </a:lnTo>
                    <a:lnTo>
                      <a:pt x="131" y="125"/>
                    </a:lnTo>
                    <a:lnTo>
                      <a:pt x="121" y="125"/>
                    </a:lnTo>
                    <a:lnTo>
                      <a:pt x="121" y="115"/>
                    </a:lnTo>
                    <a:lnTo>
                      <a:pt x="109" y="75"/>
                    </a:lnTo>
                    <a:lnTo>
                      <a:pt x="121" y="36"/>
                    </a:lnTo>
                    <a:lnTo>
                      <a:pt x="131" y="24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01" y="36"/>
                    </a:lnTo>
                    <a:lnTo>
                      <a:pt x="88" y="36"/>
                    </a:lnTo>
                    <a:lnTo>
                      <a:pt x="67" y="36"/>
                    </a:lnTo>
                    <a:lnTo>
                      <a:pt x="67" y="75"/>
                    </a:lnTo>
                    <a:lnTo>
                      <a:pt x="45" y="101"/>
                    </a:lnTo>
                    <a:lnTo>
                      <a:pt x="45" y="115"/>
                    </a:lnTo>
                    <a:lnTo>
                      <a:pt x="34" y="101"/>
                    </a:lnTo>
                    <a:lnTo>
                      <a:pt x="34" y="115"/>
                    </a:lnTo>
                    <a:lnTo>
                      <a:pt x="24" y="125"/>
                    </a:lnTo>
                    <a:lnTo>
                      <a:pt x="24" y="140"/>
                    </a:lnTo>
                    <a:lnTo>
                      <a:pt x="24" y="202"/>
                    </a:lnTo>
                    <a:lnTo>
                      <a:pt x="34" y="220"/>
                    </a:lnTo>
                    <a:lnTo>
                      <a:pt x="24" y="242"/>
                    </a:lnTo>
                    <a:lnTo>
                      <a:pt x="12" y="242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3" name="Freeform 283"/>
              <p:cNvSpPr>
                <a:spLocks/>
              </p:cNvSpPr>
              <p:nvPr/>
            </p:nvSpPr>
            <p:spPr bwMode="auto">
              <a:xfrm>
                <a:off x="2433251" y="3731919"/>
                <a:ext cx="514402" cy="673185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24" y="310"/>
                  </a:cxn>
                  <a:cxn ang="0">
                    <a:pos x="54" y="293"/>
                  </a:cxn>
                  <a:cxn ang="0">
                    <a:pos x="67" y="310"/>
                  </a:cxn>
                  <a:cxn ang="0">
                    <a:pos x="88" y="333"/>
                  </a:cxn>
                  <a:cxn ang="0">
                    <a:pos x="101" y="372"/>
                  </a:cxn>
                  <a:cxn ang="0">
                    <a:pos x="146" y="358"/>
                  </a:cxn>
                  <a:cxn ang="0">
                    <a:pos x="155" y="372"/>
                  </a:cxn>
                  <a:cxn ang="0">
                    <a:pos x="155" y="398"/>
                  </a:cxn>
                  <a:cxn ang="0">
                    <a:pos x="165" y="413"/>
                  </a:cxn>
                  <a:cxn ang="0">
                    <a:pos x="165" y="333"/>
                  </a:cxn>
                  <a:cxn ang="0">
                    <a:pos x="155" y="293"/>
                  </a:cxn>
                  <a:cxn ang="0">
                    <a:pos x="176" y="293"/>
                  </a:cxn>
                  <a:cxn ang="0">
                    <a:pos x="165" y="281"/>
                  </a:cxn>
                  <a:cxn ang="0">
                    <a:pos x="165" y="267"/>
                  </a:cxn>
                  <a:cxn ang="0">
                    <a:pos x="210" y="257"/>
                  </a:cxn>
                  <a:cxn ang="0">
                    <a:pos x="220" y="267"/>
                  </a:cxn>
                  <a:cxn ang="0">
                    <a:pos x="198" y="231"/>
                  </a:cxn>
                  <a:cxn ang="0">
                    <a:pos x="210" y="231"/>
                  </a:cxn>
                  <a:cxn ang="0">
                    <a:pos x="198" y="192"/>
                  </a:cxn>
                  <a:cxn ang="0">
                    <a:pos x="210" y="154"/>
                  </a:cxn>
                  <a:cxn ang="0">
                    <a:pos x="176" y="154"/>
                  </a:cxn>
                  <a:cxn ang="0">
                    <a:pos x="165" y="140"/>
                  </a:cxn>
                  <a:cxn ang="0">
                    <a:pos x="131" y="125"/>
                  </a:cxn>
                  <a:cxn ang="0">
                    <a:pos x="121" y="125"/>
                  </a:cxn>
                  <a:cxn ang="0">
                    <a:pos x="121" y="115"/>
                  </a:cxn>
                  <a:cxn ang="0">
                    <a:pos x="109" y="75"/>
                  </a:cxn>
                  <a:cxn ang="0">
                    <a:pos x="121" y="36"/>
                  </a:cxn>
                  <a:cxn ang="0">
                    <a:pos x="131" y="24"/>
                  </a:cxn>
                  <a:cxn ang="0">
                    <a:pos x="146" y="10"/>
                  </a:cxn>
                  <a:cxn ang="0">
                    <a:pos x="146" y="0"/>
                  </a:cxn>
                  <a:cxn ang="0">
                    <a:pos x="101" y="36"/>
                  </a:cxn>
                  <a:cxn ang="0">
                    <a:pos x="88" y="36"/>
                  </a:cxn>
                  <a:cxn ang="0">
                    <a:pos x="67" y="36"/>
                  </a:cxn>
                  <a:cxn ang="0">
                    <a:pos x="67" y="75"/>
                  </a:cxn>
                  <a:cxn ang="0">
                    <a:pos x="45" y="101"/>
                  </a:cxn>
                  <a:cxn ang="0">
                    <a:pos x="45" y="115"/>
                  </a:cxn>
                  <a:cxn ang="0">
                    <a:pos x="34" y="101"/>
                  </a:cxn>
                  <a:cxn ang="0">
                    <a:pos x="34" y="115"/>
                  </a:cxn>
                  <a:cxn ang="0">
                    <a:pos x="24" y="125"/>
                  </a:cxn>
                  <a:cxn ang="0">
                    <a:pos x="24" y="140"/>
                  </a:cxn>
                  <a:cxn ang="0">
                    <a:pos x="24" y="202"/>
                  </a:cxn>
                  <a:cxn ang="0">
                    <a:pos x="34" y="220"/>
                  </a:cxn>
                  <a:cxn ang="0">
                    <a:pos x="24" y="242"/>
                  </a:cxn>
                  <a:cxn ang="0">
                    <a:pos x="12" y="242"/>
                  </a:cxn>
                  <a:cxn ang="0">
                    <a:pos x="0" y="267"/>
                  </a:cxn>
                </a:cxnLst>
                <a:rect l="0" t="0" r="r" b="b"/>
                <a:pathLst>
                  <a:path w="220" h="413">
                    <a:moveTo>
                      <a:pt x="0" y="267"/>
                    </a:moveTo>
                    <a:lnTo>
                      <a:pt x="24" y="310"/>
                    </a:lnTo>
                    <a:lnTo>
                      <a:pt x="54" y="293"/>
                    </a:lnTo>
                    <a:lnTo>
                      <a:pt x="67" y="310"/>
                    </a:lnTo>
                    <a:lnTo>
                      <a:pt x="88" y="333"/>
                    </a:lnTo>
                    <a:lnTo>
                      <a:pt x="101" y="372"/>
                    </a:lnTo>
                    <a:lnTo>
                      <a:pt x="146" y="358"/>
                    </a:lnTo>
                    <a:lnTo>
                      <a:pt x="155" y="372"/>
                    </a:lnTo>
                    <a:lnTo>
                      <a:pt x="155" y="398"/>
                    </a:lnTo>
                    <a:lnTo>
                      <a:pt x="165" y="413"/>
                    </a:lnTo>
                    <a:lnTo>
                      <a:pt x="165" y="333"/>
                    </a:lnTo>
                    <a:lnTo>
                      <a:pt x="155" y="293"/>
                    </a:lnTo>
                    <a:lnTo>
                      <a:pt x="176" y="293"/>
                    </a:lnTo>
                    <a:lnTo>
                      <a:pt x="165" y="281"/>
                    </a:lnTo>
                    <a:lnTo>
                      <a:pt x="165" y="267"/>
                    </a:lnTo>
                    <a:lnTo>
                      <a:pt x="210" y="257"/>
                    </a:lnTo>
                    <a:lnTo>
                      <a:pt x="220" y="267"/>
                    </a:lnTo>
                    <a:lnTo>
                      <a:pt x="198" y="231"/>
                    </a:lnTo>
                    <a:lnTo>
                      <a:pt x="210" y="231"/>
                    </a:lnTo>
                    <a:lnTo>
                      <a:pt x="198" y="192"/>
                    </a:lnTo>
                    <a:lnTo>
                      <a:pt x="210" y="154"/>
                    </a:lnTo>
                    <a:lnTo>
                      <a:pt x="176" y="154"/>
                    </a:lnTo>
                    <a:lnTo>
                      <a:pt x="165" y="140"/>
                    </a:lnTo>
                    <a:lnTo>
                      <a:pt x="131" y="125"/>
                    </a:lnTo>
                    <a:lnTo>
                      <a:pt x="121" y="125"/>
                    </a:lnTo>
                    <a:lnTo>
                      <a:pt x="121" y="115"/>
                    </a:lnTo>
                    <a:lnTo>
                      <a:pt x="109" y="75"/>
                    </a:lnTo>
                    <a:lnTo>
                      <a:pt x="121" y="36"/>
                    </a:lnTo>
                    <a:lnTo>
                      <a:pt x="131" y="24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01" y="36"/>
                    </a:lnTo>
                    <a:lnTo>
                      <a:pt x="88" y="36"/>
                    </a:lnTo>
                    <a:lnTo>
                      <a:pt x="67" y="36"/>
                    </a:lnTo>
                    <a:lnTo>
                      <a:pt x="67" y="75"/>
                    </a:lnTo>
                    <a:lnTo>
                      <a:pt x="45" y="101"/>
                    </a:lnTo>
                    <a:lnTo>
                      <a:pt x="45" y="115"/>
                    </a:lnTo>
                    <a:lnTo>
                      <a:pt x="34" y="101"/>
                    </a:lnTo>
                    <a:lnTo>
                      <a:pt x="34" y="115"/>
                    </a:lnTo>
                    <a:lnTo>
                      <a:pt x="24" y="125"/>
                    </a:lnTo>
                    <a:lnTo>
                      <a:pt x="24" y="140"/>
                    </a:lnTo>
                    <a:lnTo>
                      <a:pt x="24" y="202"/>
                    </a:lnTo>
                    <a:lnTo>
                      <a:pt x="34" y="220"/>
                    </a:lnTo>
                    <a:lnTo>
                      <a:pt x="24" y="242"/>
                    </a:lnTo>
                    <a:lnTo>
                      <a:pt x="12" y="242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4" name="Freeform 284"/>
              <p:cNvSpPr>
                <a:spLocks/>
              </p:cNvSpPr>
              <p:nvPr/>
            </p:nvSpPr>
            <p:spPr bwMode="auto">
              <a:xfrm>
                <a:off x="2690454" y="3749850"/>
                <a:ext cx="572859" cy="440097"/>
              </a:xfrm>
              <a:custGeom>
                <a:avLst/>
                <a:gdLst/>
                <a:ahLst/>
                <a:cxnLst>
                  <a:cxn ang="0">
                    <a:pos x="245" y="90"/>
                  </a:cxn>
                  <a:cxn ang="0">
                    <a:pos x="229" y="90"/>
                  </a:cxn>
                  <a:cxn ang="0">
                    <a:pos x="220" y="90"/>
                  </a:cxn>
                  <a:cxn ang="0">
                    <a:pos x="220" y="64"/>
                  </a:cxn>
                  <a:cxn ang="0">
                    <a:pos x="198" y="54"/>
                  </a:cxn>
                  <a:cxn ang="0">
                    <a:pos x="187" y="40"/>
                  </a:cxn>
                  <a:cxn ang="0">
                    <a:pos x="198" y="40"/>
                  </a:cxn>
                  <a:cxn ang="0">
                    <a:pos x="165" y="40"/>
                  </a:cxn>
                  <a:cxn ang="0">
                    <a:pos x="143" y="54"/>
                  </a:cxn>
                  <a:cxn ang="0">
                    <a:pos x="123" y="40"/>
                  </a:cxn>
                  <a:cxn ang="0">
                    <a:pos x="88" y="40"/>
                  </a:cxn>
                  <a:cxn ang="0">
                    <a:pos x="88" y="25"/>
                  </a:cxn>
                  <a:cxn ang="0">
                    <a:pos x="67" y="14"/>
                  </a:cxn>
                  <a:cxn ang="0">
                    <a:pos x="55" y="0"/>
                  </a:cxn>
                  <a:cxn ang="0">
                    <a:pos x="55" y="14"/>
                  </a:cxn>
                  <a:cxn ang="0">
                    <a:pos x="37" y="25"/>
                  </a:cxn>
                  <a:cxn ang="0">
                    <a:pos x="37" y="64"/>
                  </a:cxn>
                  <a:cxn ang="0">
                    <a:pos x="21" y="79"/>
                  </a:cxn>
                  <a:cxn ang="0">
                    <a:pos x="21" y="54"/>
                  </a:cxn>
                  <a:cxn ang="0">
                    <a:pos x="37" y="40"/>
                  </a:cxn>
                  <a:cxn ang="0">
                    <a:pos x="21" y="14"/>
                  </a:cxn>
                  <a:cxn ang="0">
                    <a:pos x="12" y="25"/>
                  </a:cxn>
                  <a:cxn ang="0">
                    <a:pos x="0" y="64"/>
                  </a:cxn>
                  <a:cxn ang="0">
                    <a:pos x="12" y="105"/>
                  </a:cxn>
                  <a:cxn ang="0">
                    <a:pos x="12" y="116"/>
                  </a:cxn>
                  <a:cxn ang="0">
                    <a:pos x="21" y="116"/>
                  </a:cxn>
                  <a:cxn ang="0">
                    <a:pos x="55" y="129"/>
                  </a:cxn>
                  <a:cxn ang="0">
                    <a:pos x="67" y="145"/>
                  </a:cxn>
                  <a:cxn ang="0">
                    <a:pos x="101" y="145"/>
                  </a:cxn>
                  <a:cxn ang="0">
                    <a:pos x="88" y="181"/>
                  </a:cxn>
                  <a:cxn ang="0">
                    <a:pos x="101" y="220"/>
                  </a:cxn>
                  <a:cxn ang="0">
                    <a:pos x="88" y="220"/>
                  </a:cxn>
                  <a:cxn ang="0">
                    <a:pos x="110" y="256"/>
                  </a:cxn>
                  <a:cxn ang="0">
                    <a:pos x="110" y="270"/>
                  </a:cxn>
                  <a:cxn ang="0">
                    <a:pos x="131" y="270"/>
                  </a:cxn>
                  <a:cxn ang="0">
                    <a:pos x="165" y="246"/>
                  </a:cxn>
                  <a:cxn ang="0">
                    <a:pos x="153" y="231"/>
                  </a:cxn>
                  <a:cxn ang="0">
                    <a:pos x="153" y="210"/>
                  </a:cxn>
                  <a:cxn ang="0">
                    <a:pos x="143" y="191"/>
                  </a:cxn>
                  <a:cxn ang="0">
                    <a:pos x="177" y="210"/>
                  </a:cxn>
                  <a:cxn ang="0">
                    <a:pos x="220" y="181"/>
                  </a:cxn>
                  <a:cxn ang="0">
                    <a:pos x="220" y="166"/>
                  </a:cxn>
                  <a:cxn ang="0">
                    <a:pos x="207" y="155"/>
                  </a:cxn>
                  <a:cxn ang="0">
                    <a:pos x="220" y="129"/>
                  </a:cxn>
                  <a:cxn ang="0">
                    <a:pos x="229" y="129"/>
                  </a:cxn>
                  <a:cxn ang="0">
                    <a:pos x="220" y="116"/>
                  </a:cxn>
                  <a:cxn ang="0">
                    <a:pos x="220" y="105"/>
                  </a:cxn>
                  <a:cxn ang="0">
                    <a:pos x="245" y="90"/>
                  </a:cxn>
                </a:cxnLst>
                <a:rect l="0" t="0" r="r" b="b"/>
                <a:pathLst>
                  <a:path w="245" h="270">
                    <a:moveTo>
                      <a:pt x="245" y="90"/>
                    </a:moveTo>
                    <a:lnTo>
                      <a:pt x="229" y="90"/>
                    </a:lnTo>
                    <a:lnTo>
                      <a:pt x="220" y="90"/>
                    </a:lnTo>
                    <a:lnTo>
                      <a:pt x="220" y="64"/>
                    </a:lnTo>
                    <a:lnTo>
                      <a:pt x="198" y="54"/>
                    </a:lnTo>
                    <a:lnTo>
                      <a:pt x="187" y="40"/>
                    </a:lnTo>
                    <a:lnTo>
                      <a:pt x="198" y="40"/>
                    </a:lnTo>
                    <a:lnTo>
                      <a:pt x="165" y="40"/>
                    </a:lnTo>
                    <a:lnTo>
                      <a:pt x="143" y="54"/>
                    </a:lnTo>
                    <a:lnTo>
                      <a:pt x="123" y="40"/>
                    </a:lnTo>
                    <a:lnTo>
                      <a:pt x="88" y="40"/>
                    </a:lnTo>
                    <a:lnTo>
                      <a:pt x="88" y="25"/>
                    </a:lnTo>
                    <a:lnTo>
                      <a:pt x="67" y="14"/>
                    </a:lnTo>
                    <a:lnTo>
                      <a:pt x="55" y="0"/>
                    </a:lnTo>
                    <a:lnTo>
                      <a:pt x="55" y="14"/>
                    </a:lnTo>
                    <a:lnTo>
                      <a:pt x="37" y="25"/>
                    </a:lnTo>
                    <a:lnTo>
                      <a:pt x="37" y="64"/>
                    </a:lnTo>
                    <a:lnTo>
                      <a:pt x="21" y="79"/>
                    </a:lnTo>
                    <a:lnTo>
                      <a:pt x="21" y="54"/>
                    </a:lnTo>
                    <a:lnTo>
                      <a:pt x="37" y="40"/>
                    </a:lnTo>
                    <a:lnTo>
                      <a:pt x="21" y="14"/>
                    </a:lnTo>
                    <a:lnTo>
                      <a:pt x="12" y="25"/>
                    </a:lnTo>
                    <a:lnTo>
                      <a:pt x="0" y="64"/>
                    </a:lnTo>
                    <a:lnTo>
                      <a:pt x="12" y="105"/>
                    </a:lnTo>
                    <a:lnTo>
                      <a:pt x="12" y="116"/>
                    </a:lnTo>
                    <a:lnTo>
                      <a:pt x="21" y="116"/>
                    </a:lnTo>
                    <a:lnTo>
                      <a:pt x="55" y="129"/>
                    </a:lnTo>
                    <a:lnTo>
                      <a:pt x="67" y="145"/>
                    </a:lnTo>
                    <a:lnTo>
                      <a:pt x="101" y="145"/>
                    </a:lnTo>
                    <a:lnTo>
                      <a:pt x="88" y="181"/>
                    </a:lnTo>
                    <a:lnTo>
                      <a:pt x="101" y="220"/>
                    </a:lnTo>
                    <a:lnTo>
                      <a:pt x="88" y="220"/>
                    </a:lnTo>
                    <a:lnTo>
                      <a:pt x="110" y="256"/>
                    </a:lnTo>
                    <a:lnTo>
                      <a:pt x="110" y="270"/>
                    </a:lnTo>
                    <a:lnTo>
                      <a:pt x="131" y="270"/>
                    </a:lnTo>
                    <a:lnTo>
                      <a:pt x="165" y="246"/>
                    </a:lnTo>
                    <a:lnTo>
                      <a:pt x="153" y="231"/>
                    </a:lnTo>
                    <a:lnTo>
                      <a:pt x="153" y="210"/>
                    </a:lnTo>
                    <a:lnTo>
                      <a:pt x="143" y="191"/>
                    </a:lnTo>
                    <a:lnTo>
                      <a:pt x="177" y="210"/>
                    </a:lnTo>
                    <a:lnTo>
                      <a:pt x="220" y="181"/>
                    </a:lnTo>
                    <a:lnTo>
                      <a:pt x="220" y="166"/>
                    </a:lnTo>
                    <a:lnTo>
                      <a:pt x="207" y="155"/>
                    </a:lnTo>
                    <a:lnTo>
                      <a:pt x="220" y="129"/>
                    </a:lnTo>
                    <a:lnTo>
                      <a:pt x="229" y="129"/>
                    </a:lnTo>
                    <a:lnTo>
                      <a:pt x="220" y="116"/>
                    </a:lnTo>
                    <a:lnTo>
                      <a:pt x="220" y="105"/>
                    </a:lnTo>
                    <a:lnTo>
                      <a:pt x="245" y="9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5" name="Freeform 286"/>
              <p:cNvSpPr>
                <a:spLocks/>
              </p:cNvSpPr>
              <p:nvPr/>
            </p:nvSpPr>
            <p:spPr bwMode="auto">
              <a:xfrm>
                <a:off x="3485443" y="4002498"/>
                <a:ext cx="107556" cy="148328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0" y="54"/>
                  </a:cxn>
                  <a:cxn ang="0">
                    <a:pos x="0" y="91"/>
                  </a:cxn>
                  <a:cxn ang="0">
                    <a:pos x="21" y="91"/>
                  </a:cxn>
                  <a:cxn ang="0">
                    <a:pos x="46" y="36"/>
                  </a:cxn>
                </a:cxnLst>
                <a:rect l="0" t="0" r="r" b="b"/>
                <a:pathLst>
                  <a:path w="46" h="91">
                    <a:moveTo>
                      <a:pt x="46" y="36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54"/>
                    </a:lnTo>
                    <a:lnTo>
                      <a:pt x="0" y="91"/>
                    </a:lnTo>
                    <a:lnTo>
                      <a:pt x="21" y="91"/>
                    </a:lnTo>
                    <a:lnTo>
                      <a:pt x="46" y="3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6" name="Freeform 287"/>
              <p:cNvSpPr>
                <a:spLocks/>
              </p:cNvSpPr>
              <p:nvPr/>
            </p:nvSpPr>
            <p:spPr bwMode="auto">
              <a:xfrm>
                <a:off x="3485443" y="4002498"/>
                <a:ext cx="107556" cy="148328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0" y="54"/>
                  </a:cxn>
                  <a:cxn ang="0">
                    <a:pos x="0" y="91"/>
                  </a:cxn>
                  <a:cxn ang="0">
                    <a:pos x="21" y="91"/>
                  </a:cxn>
                  <a:cxn ang="0">
                    <a:pos x="46" y="36"/>
                  </a:cxn>
                </a:cxnLst>
                <a:rect l="0" t="0" r="r" b="b"/>
                <a:pathLst>
                  <a:path w="46" h="91">
                    <a:moveTo>
                      <a:pt x="46" y="36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54"/>
                    </a:lnTo>
                    <a:lnTo>
                      <a:pt x="0" y="91"/>
                    </a:lnTo>
                    <a:lnTo>
                      <a:pt x="21" y="91"/>
                    </a:lnTo>
                    <a:lnTo>
                      <a:pt x="46" y="36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7" name="Freeform 288"/>
              <p:cNvSpPr>
                <a:spLocks/>
              </p:cNvSpPr>
              <p:nvPr/>
            </p:nvSpPr>
            <p:spPr bwMode="auto">
              <a:xfrm>
                <a:off x="3335797" y="4002498"/>
                <a:ext cx="147306" cy="148328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3" y="25"/>
                  </a:cxn>
                  <a:cxn ang="0">
                    <a:pos x="63" y="54"/>
                  </a:cxn>
                  <a:cxn ang="0">
                    <a:pos x="63" y="91"/>
                  </a:cxn>
                  <a:cxn ang="0">
                    <a:pos x="33" y="76"/>
                  </a:cxn>
                  <a:cxn ang="0">
                    <a:pos x="33" y="91"/>
                  </a:cxn>
                  <a:cxn ang="0">
                    <a:pos x="21" y="91"/>
                  </a:cxn>
                  <a:cxn ang="0">
                    <a:pos x="0" y="36"/>
                  </a:cxn>
                  <a:cxn ang="0">
                    <a:pos x="9" y="0"/>
                  </a:cxn>
                  <a:cxn ang="0">
                    <a:pos x="53" y="0"/>
                  </a:cxn>
                  <a:cxn ang="0">
                    <a:pos x="63" y="0"/>
                  </a:cxn>
                </a:cxnLst>
                <a:rect l="0" t="0" r="r" b="b"/>
                <a:pathLst>
                  <a:path w="63" h="91">
                    <a:moveTo>
                      <a:pt x="63" y="0"/>
                    </a:moveTo>
                    <a:lnTo>
                      <a:pt x="63" y="25"/>
                    </a:lnTo>
                    <a:lnTo>
                      <a:pt x="63" y="54"/>
                    </a:lnTo>
                    <a:lnTo>
                      <a:pt x="63" y="91"/>
                    </a:lnTo>
                    <a:lnTo>
                      <a:pt x="33" y="76"/>
                    </a:lnTo>
                    <a:lnTo>
                      <a:pt x="33" y="91"/>
                    </a:lnTo>
                    <a:lnTo>
                      <a:pt x="21" y="91"/>
                    </a:lnTo>
                    <a:lnTo>
                      <a:pt x="0" y="36"/>
                    </a:lnTo>
                    <a:lnTo>
                      <a:pt x="9" y="0"/>
                    </a:lnTo>
                    <a:lnTo>
                      <a:pt x="53" y="0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8" name="Freeform 289"/>
              <p:cNvSpPr>
                <a:spLocks/>
              </p:cNvSpPr>
              <p:nvPr/>
            </p:nvSpPr>
            <p:spPr bwMode="auto">
              <a:xfrm>
                <a:off x="3335797" y="4002498"/>
                <a:ext cx="147306" cy="148328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3" y="25"/>
                  </a:cxn>
                  <a:cxn ang="0">
                    <a:pos x="63" y="54"/>
                  </a:cxn>
                  <a:cxn ang="0">
                    <a:pos x="63" y="91"/>
                  </a:cxn>
                  <a:cxn ang="0">
                    <a:pos x="33" y="76"/>
                  </a:cxn>
                  <a:cxn ang="0">
                    <a:pos x="33" y="91"/>
                  </a:cxn>
                  <a:cxn ang="0">
                    <a:pos x="21" y="91"/>
                  </a:cxn>
                  <a:cxn ang="0">
                    <a:pos x="0" y="36"/>
                  </a:cxn>
                  <a:cxn ang="0">
                    <a:pos x="9" y="0"/>
                  </a:cxn>
                  <a:cxn ang="0">
                    <a:pos x="53" y="0"/>
                  </a:cxn>
                  <a:cxn ang="0">
                    <a:pos x="63" y="0"/>
                  </a:cxn>
                </a:cxnLst>
                <a:rect l="0" t="0" r="r" b="b"/>
                <a:pathLst>
                  <a:path w="63" h="91">
                    <a:moveTo>
                      <a:pt x="63" y="0"/>
                    </a:moveTo>
                    <a:lnTo>
                      <a:pt x="63" y="25"/>
                    </a:lnTo>
                    <a:lnTo>
                      <a:pt x="63" y="54"/>
                    </a:lnTo>
                    <a:lnTo>
                      <a:pt x="63" y="91"/>
                    </a:lnTo>
                    <a:lnTo>
                      <a:pt x="33" y="76"/>
                    </a:lnTo>
                    <a:lnTo>
                      <a:pt x="33" y="91"/>
                    </a:lnTo>
                    <a:lnTo>
                      <a:pt x="21" y="91"/>
                    </a:lnTo>
                    <a:lnTo>
                      <a:pt x="0" y="36"/>
                    </a:lnTo>
                    <a:lnTo>
                      <a:pt x="9" y="0"/>
                    </a:lnTo>
                    <a:lnTo>
                      <a:pt x="53" y="0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9" name="Freeform 290"/>
              <p:cNvSpPr>
                <a:spLocks/>
              </p:cNvSpPr>
              <p:nvPr/>
            </p:nvSpPr>
            <p:spPr bwMode="auto">
              <a:xfrm>
                <a:off x="2821393" y="4929961"/>
                <a:ext cx="514402" cy="1429501"/>
              </a:xfrm>
              <a:custGeom>
                <a:avLst/>
                <a:gdLst/>
                <a:ahLst/>
                <a:cxnLst>
                  <a:cxn ang="0">
                    <a:pos x="20" y="102"/>
                  </a:cxn>
                  <a:cxn ang="0">
                    <a:pos x="33" y="217"/>
                  </a:cxn>
                  <a:cxn ang="0">
                    <a:pos x="33" y="308"/>
                  </a:cxn>
                  <a:cxn ang="0">
                    <a:pos x="45" y="363"/>
                  </a:cxn>
                  <a:cxn ang="0">
                    <a:pos x="45" y="474"/>
                  </a:cxn>
                  <a:cxn ang="0">
                    <a:pos x="33" y="485"/>
                  </a:cxn>
                  <a:cxn ang="0">
                    <a:pos x="55" y="565"/>
                  </a:cxn>
                  <a:cxn ang="0">
                    <a:pos x="67" y="576"/>
                  </a:cxn>
                  <a:cxn ang="0">
                    <a:pos x="88" y="641"/>
                  </a:cxn>
                  <a:cxn ang="0">
                    <a:pos x="75" y="685"/>
                  </a:cxn>
                  <a:cxn ang="0">
                    <a:pos x="67" y="709"/>
                  </a:cxn>
                  <a:cxn ang="0">
                    <a:pos x="97" y="746"/>
                  </a:cxn>
                  <a:cxn ang="0">
                    <a:pos x="88" y="746"/>
                  </a:cxn>
                  <a:cxn ang="0">
                    <a:pos x="110" y="786"/>
                  </a:cxn>
                  <a:cxn ang="0">
                    <a:pos x="122" y="786"/>
                  </a:cxn>
                  <a:cxn ang="0">
                    <a:pos x="122" y="822"/>
                  </a:cxn>
                  <a:cxn ang="0">
                    <a:pos x="131" y="811"/>
                  </a:cxn>
                  <a:cxn ang="0">
                    <a:pos x="131" y="822"/>
                  </a:cxn>
                  <a:cxn ang="0">
                    <a:pos x="143" y="851"/>
                  </a:cxn>
                  <a:cxn ang="0">
                    <a:pos x="207" y="877"/>
                  </a:cxn>
                  <a:cxn ang="0">
                    <a:pos x="220" y="851"/>
                  </a:cxn>
                  <a:cxn ang="0">
                    <a:pos x="174" y="833"/>
                  </a:cxn>
                  <a:cxn ang="0">
                    <a:pos x="143" y="797"/>
                  </a:cxn>
                  <a:cxn ang="0">
                    <a:pos x="131" y="709"/>
                  </a:cxn>
                  <a:cxn ang="0">
                    <a:pos x="122" y="670"/>
                  </a:cxn>
                  <a:cxn ang="0">
                    <a:pos x="97" y="620"/>
                  </a:cxn>
                  <a:cxn ang="0">
                    <a:pos x="88" y="576"/>
                  </a:cxn>
                  <a:cxn ang="0">
                    <a:pos x="67" y="474"/>
                  </a:cxn>
                  <a:cxn ang="0">
                    <a:pos x="67" y="438"/>
                  </a:cxn>
                  <a:cxn ang="0">
                    <a:pos x="55" y="337"/>
                  </a:cxn>
                  <a:cxn ang="0">
                    <a:pos x="67" y="217"/>
                  </a:cxn>
                  <a:cxn ang="0">
                    <a:pos x="75" y="152"/>
                  </a:cxn>
                  <a:cxn ang="0">
                    <a:pos x="67" y="126"/>
                  </a:cxn>
                  <a:cxn ang="0">
                    <a:pos x="45" y="37"/>
                  </a:cxn>
                  <a:cxn ang="0">
                    <a:pos x="0" y="11"/>
                  </a:cxn>
                </a:cxnLst>
                <a:rect l="0" t="0" r="r" b="b"/>
                <a:pathLst>
                  <a:path w="220" h="877">
                    <a:moveTo>
                      <a:pt x="0" y="11"/>
                    </a:moveTo>
                    <a:lnTo>
                      <a:pt x="20" y="102"/>
                    </a:lnTo>
                    <a:lnTo>
                      <a:pt x="20" y="126"/>
                    </a:lnTo>
                    <a:lnTo>
                      <a:pt x="33" y="217"/>
                    </a:lnTo>
                    <a:lnTo>
                      <a:pt x="20" y="282"/>
                    </a:lnTo>
                    <a:lnTo>
                      <a:pt x="33" y="308"/>
                    </a:lnTo>
                    <a:lnTo>
                      <a:pt x="20" y="318"/>
                    </a:lnTo>
                    <a:lnTo>
                      <a:pt x="45" y="363"/>
                    </a:lnTo>
                    <a:lnTo>
                      <a:pt x="45" y="399"/>
                    </a:lnTo>
                    <a:lnTo>
                      <a:pt x="45" y="474"/>
                    </a:lnTo>
                    <a:lnTo>
                      <a:pt x="33" y="474"/>
                    </a:lnTo>
                    <a:lnTo>
                      <a:pt x="33" y="485"/>
                    </a:lnTo>
                    <a:lnTo>
                      <a:pt x="55" y="539"/>
                    </a:lnTo>
                    <a:lnTo>
                      <a:pt x="55" y="565"/>
                    </a:lnTo>
                    <a:lnTo>
                      <a:pt x="67" y="594"/>
                    </a:lnTo>
                    <a:lnTo>
                      <a:pt x="67" y="576"/>
                    </a:lnTo>
                    <a:lnTo>
                      <a:pt x="75" y="594"/>
                    </a:lnTo>
                    <a:lnTo>
                      <a:pt x="88" y="641"/>
                    </a:lnTo>
                    <a:lnTo>
                      <a:pt x="67" y="641"/>
                    </a:lnTo>
                    <a:lnTo>
                      <a:pt x="75" y="685"/>
                    </a:lnTo>
                    <a:lnTo>
                      <a:pt x="75" y="695"/>
                    </a:lnTo>
                    <a:lnTo>
                      <a:pt x="67" y="709"/>
                    </a:lnTo>
                    <a:lnTo>
                      <a:pt x="97" y="709"/>
                    </a:lnTo>
                    <a:lnTo>
                      <a:pt x="97" y="746"/>
                    </a:lnTo>
                    <a:lnTo>
                      <a:pt x="88" y="732"/>
                    </a:lnTo>
                    <a:lnTo>
                      <a:pt x="88" y="746"/>
                    </a:lnTo>
                    <a:lnTo>
                      <a:pt x="97" y="786"/>
                    </a:lnTo>
                    <a:lnTo>
                      <a:pt x="110" y="786"/>
                    </a:lnTo>
                    <a:lnTo>
                      <a:pt x="110" y="797"/>
                    </a:lnTo>
                    <a:lnTo>
                      <a:pt x="122" y="786"/>
                    </a:lnTo>
                    <a:lnTo>
                      <a:pt x="122" y="797"/>
                    </a:lnTo>
                    <a:lnTo>
                      <a:pt x="122" y="822"/>
                    </a:lnTo>
                    <a:lnTo>
                      <a:pt x="131" y="822"/>
                    </a:lnTo>
                    <a:lnTo>
                      <a:pt x="131" y="811"/>
                    </a:lnTo>
                    <a:lnTo>
                      <a:pt x="143" y="822"/>
                    </a:lnTo>
                    <a:lnTo>
                      <a:pt x="131" y="822"/>
                    </a:lnTo>
                    <a:lnTo>
                      <a:pt x="131" y="833"/>
                    </a:lnTo>
                    <a:lnTo>
                      <a:pt x="143" y="851"/>
                    </a:lnTo>
                    <a:lnTo>
                      <a:pt x="143" y="833"/>
                    </a:lnTo>
                    <a:lnTo>
                      <a:pt x="207" y="877"/>
                    </a:lnTo>
                    <a:lnTo>
                      <a:pt x="207" y="851"/>
                    </a:lnTo>
                    <a:lnTo>
                      <a:pt x="220" y="851"/>
                    </a:lnTo>
                    <a:lnTo>
                      <a:pt x="220" y="833"/>
                    </a:lnTo>
                    <a:lnTo>
                      <a:pt x="174" y="833"/>
                    </a:lnTo>
                    <a:lnTo>
                      <a:pt x="152" y="797"/>
                    </a:lnTo>
                    <a:lnTo>
                      <a:pt x="143" y="797"/>
                    </a:lnTo>
                    <a:lnTo>
                      <a:pt x="131" y="786"/>
                    </a:lnTo>
                    <a:lnTo>
                      <a:pt x="131" y="709"/>
                    </a:lnTo>
                    <a:lnTo>
                      <a:pt x="122" y="656"/>
                    </a:lnTo>
                    <a:lnTo>
                      <a:pt x="122" y="670"/>
                    </a:lnTo>
                    <a:lnTo>
                      <a:pt x="110" y="656"/>
                    </a:lnTo>
                    <a:lnTo>
                      <a:pt x="97" y="620"/>
                    </a:lnTo>
                    <a:lnTo>
                      <a:pt x="97" y="594"/>
                    </a:lnTo>
                    <a:lnTo>
                      <a:pt x="88" y="576"/>
                    </a:lnTo>
                    <a:lnTo>
                      <a:pt x="88" y="514"/>
                    </a:lnTo>
                    <a:lnTo>
                      <a:pt x="67" y="474"/>
                    </a:lnTo>
                    <a:lnTo>
                      <a:pt x="75" y="449"/>
                    </a:lnTo>
                    <a:lnTo>
                      <a:pt x="67" y="438"/>
                    </a:lnTo>
                    <a:lnTo>
                      <a:pt x="75" y="399"/>
                    </a:lnTo>
                    <a:lnTo>
                      <a:pt x="55" y="337"/>
                    </a:lnTo>
                    <a:lnTo>
                      <a:pt x="55" y="257"/>
                    </a:lnTo>
                    <a:lnTo>
                      <a:pt x="67" y="217"/>
                    </a:lnTo>
                    <a:lnTo>
                      <a:pt x="55" y="167"/>
                    </a:lnTo>
                    <a:lnTo>
                      <a:pt x="75" y="152"/>
                    </a:lnTo>
                    <a:lnTo>
                      <a:pt x="75" y="126"/>
                    </a:lnTo>
                    <a:lnTo>
                      <a:pt x="67" y="126"/>
                    </a:lnTo>
                    <a:lnTo>
                      <a:pt x="45" y="61"/>
                    </a:lnTo>
                    <a:lnTo>
                      <a:pt x="45" y="37"/>
                    </a:lnTo>
                    <a:lnTo>
                      <a:pt x="2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0" name="Freeform 291"/>
              <p:cNvSpPr>
                <a:spLocks/>
              </p:cNvSpPr>
              <p:nvPr/>
            </p:nvSpPr>
            <p:spPr bwMode="auto">
              <a:xfrm>
                <a:off x="2821392" y="4929961"/>
                <a:ext cx="514402" cy="1429501"/>
              </a:xfrm>
              <a:custGeom>
                <a:avLst/>
                <a:gdLst/>
                <a:ahLst/>
                <a:cxnLst>
                  <a:cxn ang="0">
                    <a:pos x="20" y="102"/>
                  </a:cxn>
                  <a:cxn ang="0">
                    <a:pos x="33" y="217"/>
                  </a:cxn>
                  <a:cxn ang="0">
                    <a:pos x="33" y="308"/>
                  </a:cxn>
                  <a:cxn ang="0">
                    <a:pos x="45" y="363"/>
                  </a:cxn>
                  <a:cxn ang="0">
                    <a:pos x="45" y="474"/>
                  </a:cxn>
                  <a:cxn ang="0">
                    <a:pos x="33" y="485"/>
                  </a:cxn>
                  <a:cxn ang="0">
                    <a:pos x="55" y="565"/>
                  </a:cxn>
                  <a:cxn ang="0">
                    <a:pos x="67" y="576"/>
                  </a:cxn>
                  <a:cxn ang="0">
                    <a:pos x="88" y="641"/>
                  </a:cxn>
                  <a:cxn ang="0">
                    <a:pos x="75" y="685"/>
                  </a:cxn>
                  <a:cxn ang="0">
                    <a:pos x="67" y="709"/>
                  </a:cxn>
                  <a:cxn ang="0">
                    <a:pos x="97" y="746"/>
                  </a:cxn>
                  <a:cxn ang="0">
                    <a:pos x="88" y="746"/>
                  </a:cxn>
                  <a:cxn ang="0">
                    <a:pos x="110" y="786"/>
                  </a:cxn>
                  <a:cxn ang="0">
                    <a:pos x="122" y="786"/>
                  </a:cxn>
                  <a:cxn ang="0">
                    <a:pos x="122" y="822"/>
                  </a:cxn>
                  <a:cxn ang="0">
                    <a:pos x="131" y="811"/>
                  </a:cxn>
                  <a:cxn ang="0">
                    <a:pos x="131" y="822"/>
                  </a:cxn>
                  <a:cxn ang="0">
                    <a:pos x="143" y="851"/>
                  </a:cxn>
                  <a:cxn ang="0">
                    <a:pos x="207" y="877"/>
                  </a:cxn>
                  <a:cxn ang="0">
                    <a:pos x="220" y="851"/>
                  </a:cxn>
                  <a:cxn ang="0">
                    <a:pos x="174" y="833"/>
                  </a:cxn>
                  <a:cxn ang="0">
                    <a:pos x="143" y="797"/>
                  </a:cxn>
                  <a:cxn ang="0">
                    <a:pos x="131" y="709"/>
                  </a:cxn>
                  <a:cxn ang="0">
                    <a:pos x="122" y="670"/>
                  </a:cxn>
                  <a:cxn ang="0">
                    <a:pos x="97" y="620"/>
                  </a:cxn>
                  <a:cxn ang="0">
                    <a:pos x="88" y="576"/>
                  </a:cxn>
                  <a:cxn ang="0">
                    <a:pos x="67" y="474"/>
                  </a:cxn>
                  <a:cxn ang="0">
                    <a:pos x="67" y="438"/>
                  </a:cxn>
                  <a:cxn ang="0">
                    <a:pos x="55" y="337"/>
                  </a:cxn>
                  <a:cxn ang="0">
                    <a:pos x="67" y="217"/>
                  </a:cxn>
                  <a:cxn ang="0">
                    <a:pos x="75" y="152"/>
                  </a:cxn>
                  <a:cxn ang="0">
                    <a:pos x="67" y="126"/>
                  </a:cxn>
                  <a:cxn ang="0">
                    <a:pos x="45" y="37"/>
                  </a:cxn>
                  <a:cxn ang="0">
                    <a:pos x="0" y="11"/>
                  </a:cxn>
                </a:cxnLst>
                <a:rect l="0" t="0" r="r" b="b"/>
                <a:pathLst>
                  <a:path w="220" h="877">
                    <a:moveTo>
                      <a:pt x="0" y="11"/>
                    </a:moveTo>
                    <a:lnTo>
                      <a:pt x="20" y="102"/>
                    </a:lnTo>
                    <a:lnTo>
                      <a:pt x="20" y="126"/>
                    </a:lnTo>
                    <a:lnTo>
                      <a:pt x="33" y="217"/>
                    </a:lnTo>
                    <a:lnTo>
                      <a:pt x="20" y="282"/>
                    </a:lnTo>
                    <a:lnTo>
                      <a:pt x="33" y="308"/>
                    </a:lnTo>
                    <a:lnTo>
                      <a:pt x="20" y="318"/>
                    </a:lnTo>
                    <a:lnTo>
                      <a:pt x="45" y="363"/>
                    </a:lnTo>
                    <a:lnTo>
                      <a:pt x="45" y="399"/>
                    </a:lnTo>
                    <a:lnTo>
                      <a:pt x="45" y="474"/>
                    </a:lnTo>
                    <a:lnTo>
                      <a:pt x="33" y="474"/>
                    </a:lnTo>
                    <a:lnTo>
                      <a:pt x="33" y="485"/>
                    </a:lnTo>
                    <a:lnTo>
                      <a:pt x="55" y="539"/>
                    </a:lnTo>
                    <a:lnTo>
                      <a:pt x="55" y="565"/>
                    </a:lnTo>
                    <a:lnTo>
                      <a:pt x="67" y="594"/>
                    </a:lnTo>
                    <a:lnTo>
                      <a:pt x="67" y="576"/>
                    </a:lnTo>
                    <a:lnTo>
                      <a:pt x="75" y="594"/>
                    </a:lnTo>
                    <a:lnTo>
                      <a:pt x="88" y="641"/>
                    </a:lnTo>
                    <a:lnTo>
                      <a:pt x="67" y="641"/>
                    </a:lnTo>
                    <a:lnTo>
                      <a:pt x="75" y="685"/>
                    </a:lnTo>
                    <a:lnTo>
                      <a:pt x="75" y="695"/>
                    </a:lnTo>
                    <a:lnTo>
                      <a:pt x="67" y="709"/>
                    </a:lnTo>
                    <a:lnTo>
                      <a:pt x="97" y="709"/>
                    </a:lnTo>
                    <a:lnTo>
                      <a:pt x="97" y="746"/>
                    </a:lnTo>
                    <a:lnTo>
                      <a:pt x="88" y="732"/>
                    </a:lnTo>
                    <a:lnTo>
                      <a:pt x="88" y="746"/>
                    </a:lnTo>
                    <a:lnTo>
                      <a:pt x="97" y="786"/>
                    </a:lnTo>
                    <a:lnTo>
                      <a:pt x="110" y="786"/>
                    </a:lnTo>
                    <a:lnTo>
                      <a:pt x="110" y="797"/>
                    </a:lnTo>
                    <a:lnTo>
                      <a:pt x="122" y="786"/>
                    </a:lnTo>
                    <a:lnTo>
                      <a:pt x="122" y="797"/>
                    </a:lnTo>
                    <a:lnTo>
                      <a:pt x="122" y="822"/>
                    </a:lnTo>
                    <a:lnTo>
                      <a:pt x="131" y="822"/>
                    </a:lnTo>
                    <a:lnTo>
                      <a:pt x="131" y="811"/>
                    </a:lnTo>
                    <a:lnTo>
                      <a:pt x="143" y="822"/>
                    </a:lnTo>
                    <a:lnTo>
                      <a:pt x="131" y="822"/>
                    </a:lnTo>
                    <a:lnTo>
                      <a:pt x="131" y="833"/>
                    </a:lnTo>
                    <a:lnTo>
                      <a:pt x="143" y="851"/>
                    </a:lnTo>
                    <a:lnTo>
                      <a:pt x="143" y="833"/>
                    </a:lnTo>
                    <a:lnTo>
                      <a:pt x="207" y="877"/>
                    </a:lnTo>
                    <a:lnTo>
                      <a:pt x="207" y="851"/>
                    </a:lnTo>
                    <a:lnTo>
                      <a:pt x="220" y="851"/>
                    </a:lnTo>
                    <a:lnTo>
                      <a:pt x="220" y="833"/>
                    </a:lnTo>
                    <a:lnTo>
                      <a:pt x="174" y="833"/>
                    </a:lnTo>
                    <a:lnTo>
                      <a:pt x="152" y="797"/>
                    </a:lnTo>
                    <a:lnTo>
                      <a:pt x="143" y="797"/>
                    </a:lnTo>
                    <a:lnTo>
                      <a:pt x="131" y="786"/>
                    </a:lnTo>
                    <a:lnTo>
                      <a:pt x="131" y="709"/>
                    </a:lnTo>
                    <a:lnTo>
                      <a:pt x="122" y="656"/>
                    </a:lnTo>
                    <a:lnTo>
                      <a:pt x="122" y="670"/>
                    </a:lnTo>
                    <a:lnTo>
                      <a:pt x="110" y="656"/>
                    </a:lnTo>
                    <a:lnTo>
                      <a:pt x="97" y="620"/>
                    </a:lnTo>
                    <a:lnTo>
                      <a:pt x="97" y="594"/>
                    </a:lnTo>
                    <a:lnTo>
                      <a:pt x="88" y="576"/>
                    </a:lnTo>
                    <a:lnTo>
                      <a:pt x="88" y="514"/>
                    </a:lnTo>
                    <a:lnTo>
                      <a:pt x="67" y="474"/>
                    </a:lnTo>
                    <a:lnTo>
                      <a:pt x="75" y="449"/>
                    </a:lnTo>
                    <a:lnTo>
                      <a:pt x="67" y="438"/>
                    </a:lnTo>
                    <a:lnTo>
                      <a:pt x="75" y="399"/>
                    </a:lnTo>
                    <a:lnTo>
                      <a:pt x="55" y="337"/>
                    </a:lnTo>
                    <a:lnTo>
                      <a:pt x="55" y="257"/>
                    </a:lnTo>
                    <a:lnTo>
                      <a:pt x="67" y="217"/>
                    </a:lnTo>
                    <a:lnTo>
                      <a:pt x="55" y="167"/>
                    </a:lnTo>
                    <a:lnTo>
                      <a:pt x="75" y="152"/>
                    </a:lnTo>
                    <a:lnTo>
                      <a:pt x="75" y="126"/>
                    </a:lnTo>
                    <a:lnTo>
                      <a:pt x="67" y="126"/>
                    </a:lnTo>
                    <a:lnTo>
                      <a:pt x="45" y="61"/>
                    </a:lnTo>
                    <a:lnTo>
                      <a:pt x="45" y="37"/>
                    </a:lnTo>
                    <a:lnTo>
                      <a:pt x="2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1" name="Freeform 292"/>
              <p:cNvSpPr>
                <a:spLocks/>
              </p:cNvSpPr>
              <p:nvPr/>
            </p:nvSpPr>
            <p:spPr bwMode="auto">
              <a:xfrm>
                <a:off x="2847115" y="4612114"/>
                <a:ext cx="535450" cy="524857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9" y="65"/>
                  </a:cxn>
                  <a:cxn ang="0">
                    <a:pos x="9" y="155"/>
                  </a:cxn>
                  <a:cxn ang="0">
                    <a:pos x="21" y="166"/>
                  </a:cxn>
                  <a:cxn ang="0">
                    <a:pos x="9" y="195"/>
                  </a:cxn>
                  <a:cxn ang="0">
                    <a:pos x="34" y="232"/>
                  </a:cxn>
                  <a:cxn ang="0">
                    <a:pos x="34" y="256"/>
                  </a:cxn>
                  <a:cxn ang="0">
                    <a:pos x="55" y="322"/>
                  </a:cxn>
                  <a:cxn ang="0">
                    <a:pos x="64" y="322"/>
                  </a:cxn>
                  <a:cxn ang="0">
                    <a:pos x="85" y="297"/>
                  </a:cxn>
                  <a:cxn ang="0">
                    <a:pos x="120" y="311"/>
                  </a:cxn>
                  <a:cxn ang="0">
                    <a:pos x="140" y="311"/>
                  </a:cxn>
                  <a:cxn ang="0">
                    <a:pos x="153" y="245"/>
                  </a:cxn>
                  <a:cxn ang="0">
                    <a:pos x="208" y="232"/>
                  </a:cxn>
                  <a:cxn ang="0">
                    <a:pos x="217" y="256"/>
                  </a:cxn>
                  <a:cxn ang="0">
                    <a:pos x="229" y="206"/>
                  </a:cxn>
                  <a:cxn ang="0">
                    <a:pos x="208" y="180"/>
                  </a:cxn>
                  <a:cxn ang="0">
                    <a:pos x="208" y="166"/>
                  </a:cxn>
                  <a:cxn ang="0">
                    <a:pos x="178" y="155"/>
                  </a:cxn>
                  <a:cxn ang="0">
                    <a:pos x="178" y="144"/>
                  </a:cxn>
                  <a:cxn ang="0">
                    <a:pos x="178" y="130"/>
                  </a:cxn>
                  <a:cxn ang="0">
                    <a:pos x="162" y="105"/>
                  </a:cxn>
                  <a:cxn ang="0">
                    <a:pos x="85" y="65"/>
                  </a:cxn>
                  <a:cxn ang="0">
                    <a:pos x="76" y="39"/>
                  </a:cxn>
                  <a:cxn ang="0">
                    <a:pos x="76" y="0"/>
                  </a:cxn>
                  <a:cxn ang="0">
                    <a:pos x="43" y="0"/>
                  </a:cxn>
                  <a:cxn ang="0">
                    <a:pos x="21" y="39"/>
                  </a:cxn>
                  <a:cxn ang="0">
                    <a:pos x="0" y="28"/>
                  </a:cxn>
                </a:cxnLst>
                <a:rect l="0" t="0" r="r" b="b"/>
                <a:pathLst>
                  <a:path w="229" h="322">
                    <a:moveTo>
                      <a:pt x="0" y="28"/>
                    </a:moveTo>
                    <a:lnTo>
                      <a:pt x="9" y="65"/>
                    </a:lnTo>
                    <a:lnTo>
                      <a:pt x="9" y="155"/>
                    </a:lnTo>
                    <a:lnTo>
                      <a:pt x="21" y="166"/>
                    </a:lnTo>
                    <a:lnTo>
                      <a:pt x="9" y="195"/>
                    </a:lnTo>
                    <a:lnTo>
                      <a:pt x="34" y="232"/>
                    </a:lnTo>
                    <a:lnTo>
                      <a:pt x="34" y="256"/>
                    </a:lnTo>
                    <a:lnTo>
                      <a:pt x="55" y="322"/>
                    </a:lnTo>
                    <a:lnTo>
                      <a:pt x="64" y="322"/>
                    </a:lnTo>
                    <a:lnTo>
                      <a:pt x="85" y="297"/>
                    </a:lnTo>
                    <a:lnTo>
                      <a:pt x="120" y="311"/>
                    </a:lnTo>
                    <a:lnTo>
                      <a:pt x="140" y="311"/>
                    </a:lnTo>
                    <a:lnTo>
                      <a:pt x="153" y="245"/>
                    </a:lnTo>
                    <a:lnTo>
                      <a:pt x="208" y="232"/>
                    </a:lnTo>
                    <a:lnTo>
                      <a:pt x="217" y="256"/>
                    </a:lnTo>
                    <a:lnTo>
                      <a:pt x="229" y="206"/>
                    </a:lnTo>
                    <a:lnTo>
                      <a:pt x="208" y="180"/>
                    </a:lnTo>
                    <a:lnTo>
                      <a:pt x="208" y="166"/>
                    </a:lnTo>
                    <a:lnTo>
                      <a:pt x="178" y="155"/>
                    </a:lnTo>
                    <a:lnTo>
                      <a:pt x="178" y="144"/>
                    </a:lnTo>
                    <a:lnTo>
                      <a:pt x="178" y="130"/>
                    </a:lnTo>
                    <a:lnTo>
                      <a:pt x="162" y="105"/>
                    </a:lnTo>
                    <a:lnTo>
                      <a:pt x="85" y="65"/>
                    </a:lnTo>
                    <a:lnTo>
                      <a:pt x="76" y="39"/>
                    </a:lnTo>
                    <a:lnTo>
                      <a:pt x="76" y="0"/>
                    </a:lnTo>
                    <a:lnTo>
                      <a:pt x="43" y="0"/>
                    </a:lnTo>
                    <a:lnTo>
                      <a:pt x="21" y="39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2" name="Freeform 294"/>
              <p:cNvSpPr>
                <a:spLocks/>
              </p:cNvSpPr>
              <p:nvPr/>
            </p:nvSpPr>
            <p:spPr bwMode="auto">
              <a:xfrm>
                <a:off x="3179140" y="4990270"/>
                <a:ext cx="355407" cy="340668"/>
              </a:xfrm>
              <a:custGeom>
                <a:avLst/>
                <a:gdLst/>
                <a:ahLst/>
                <a:cxnLst>
                  <a:cxn ang="0">
                    <a:pos x="152" y="154"/>
                  </a:cxn>
                  <a:cxn ang="0">
                    <a:pos x="152" y="180"/>
                  </a:cxn>
                  <a:cxn ang="0">
                    <a:pos x="142" y="209"/>
                  </a:cxn>
                  <a:cxn ang="0">
                    <a:pos x="130" y="209"/>
                  </a:cxn>
                  <a:cxn ang="0">
                    <a:pos x="88" y="190"/>
                  </a:cxn>
                  <a:cxn ang="0">
                    <a:pos x="100" y="168"/>
                  </a:cxn>
                  <a:cxn ang="0">
                    <a:pos x="100" y="144"/>
                  </a:cxn>
                  <a:cxn ang="0">
                    <a:pos x="66" y="129"/>
                  </a:cxn>
                  <a:cxn ang="0">
                    <a:pos x="46" y="115"/>
                  </a:cxn>
                  <a:cxn ang="0">
                    <a:pos x="0" y="79"/>
                  </a:cxn>
                  <a:cxn ang="0">
                    <a:pos x="12" y="13"/>
                  </a:cxn>
                  <a:cxn ang="0">
                    <a:pos x="66" y="0"/>
                  </a:cxn>
                  <a:cxn ang="0">
                    <a:pos x="76" y="24"/>
                  </a:cxn>
                  <a:cxn ang="0">
                    <a:pos x="88" y="64"/>
                  </a:cxn>
                  <a:cxn ang="0">
                    <a:pos x="121" y="79"/>
                  </a:cxn>
                  <a:cxn ang="0">
                    <a:pos x="130" y="79"/>
                  </a:cxn>
                  <a:cxn ang="0">
                    <a:pos x="130" y="115"/>
                  </a:cxn>
                  <a:cxn ang="0">
                    <a:pos x="152" y="115"/>
                  </a:cxn>
                  <a:cxn ang="0">
                    <a:pos x="152" y="154"/>
                  </a:cxn>
                </a:cxnLst>
                <a:rect l="0" t="0" r="r" b="b"/>
                <a:pathLst>
                  <a:path w="152" h="209">
                    <a:moveTo>
                      <a:pt x="152" y="154"/>
                    </a:moveTo>
                    <a:lnTo>
                      <a:pt x="152" y="180"/>
                    </a:lnTo>
                    <a:lnTo>
                      <a:pt x="142" y="209"/>
                    </a:lnTo>
                    <a:lnTo>
                      <a:pt x="130" y="209"/>
                    </a:lnTo>
                    <a:lnTo>
                      <a:pt x="88" y="190"/>
                    </a:lnTo>
                    <a:lnTo>
                      <a:pt x="100" y="168"/>
                    </a:lnTo>
                    <a:lnTo>
                      <a:pt x="100" y="144"/>
                    </a:lnTo>
                    <a:lnTo>
                      <a:pt x="66" y="129"/>
                    </a:lnTo>
                    <a:lnTo>
                      <a:pt x="46" y="115"/>
                    </a:lnTo>
                    <a:lnTo>
                      <a:pt x="0" y="79"/>
                    </a:lnTo>
                    <a:lnTo>
                      <a:pt x="12" y="13"/>
                    </a:lnTo>
                    <a:lnTo>
                      <a:pt x="66" y="0"/>
                    </a:lnTo>
                    <a:lnTo>
                      <a:pt x="76" y="24"/>
                    </a:lnTo>
                    <a:lnTo>
                      <a:pt x="88" y="64"/>
                    </a:lnTo>
                    <a:lnTo>
                      <a:pt x="121" y="79"/>
                    </a:lnTo>
                    <a:lnTo>
                      <a:pt x="130" y="79"/>
                    </a:lnTo>
                    <a:lnTo>
                      <a:pt x="130" y="115"/>
                    </a:lnTo>
                    <a:lnTo>
                      <a:pt x="152" y="115"/>
                    </a:lnTo>
                    <a:lnTo>
                      <a:pt x="152" y="1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3" name="Freeform 295"/>
              <p:cNvSpPr>
                <a:spLocks/>
              </p:cNvSpPr>
              <p:nvPr/>
            </p:nvSpPr>
            <p:spPr bwMode="auto">
              <a:xfrm>
                <a:off x="3179140" y="4990270"/>
                <a:ext cx="355407" cy="340668"/>
              </a:xfrm>
              <a:custGeom>
                <a:avLst/>
                <a:gdLst/>
                <a:ahLst/>
                <a:cxnLst>
                  <a:cxn ang="0">
                    <a:pos x="152" y="154"/>
                  </a:cxn>
                  <a:cxn ang="0">
                    <a:pos x="152" y="180"/>
                  </a:cxn>
                  <a:cxn ang="0">
                    <a:pos x="142" y="209"/>
                  </a:cxn>
                  <a:cxn ang="0">
                    <a:pos x="130" y="209"/>
                  </a:cxn>
                  <a:cxn ang="0">
                    <a:pos x="88" y="190"/>
                  </a:cxn>
                  <a:cxn ang="0">
                    <a:pos x="100" y="168"/>
                  </a:cxn>
                  <a:cxn ang="0">
                    <a:pos x="100" y="144"/>
                  </a:cxn>
                  <a:cxn ang="0">
                    <a:pos x="66" y="129"/>
                  </a:cxn>
                  <a:cxn ang="0">
                    <a:pos x="46" y="115"/>
                  </a:cxn>
                  <a:cxn ang="0">
                    <a:pos x="0" y="79"/>
                  </a:cxn>
                  <a:cxn ang="0">
                    <a:pos x="12" y="13"/>
                  </a:cxn>
                  <a:cxn ang="0">
                    <a:pos x="66" y="0"/>
                  </a:cxn>
                  <a:cxn ang="0">
                    <a:pos x="76" y="24"/>
                  </a:cxn>
                  <a:cxn ang="0">
                    <a:pos x="88" y="64"/>
                  </a:cxn>
                  <a:cxn ang="0">
                    <a:pos x="121" y="79"/>
                  </a:cxn>
                  <a:cxn ang="0">
                    <a:pos x="130" y="79"/>
                  </a:cxn>
                  <a:cxn ang="0">
                    <a:pos x="130" y="115"/>
                  </a:cxn>
                  <a:cxn ang="0">
                    <a:pos x="152" y="115"/>
                  </a:cxn>
                  <a:cxn ang="0">
                    <a:pos x="152" y="154"/>
                  </a:cxn>
                </a:cxnLst>
                <a:rect l="0" t="0" r="r" b="b"/>
                <a:pathLst>
                  <a:path w="152" h="209">
                    <a:moveTo>
                      <a:pt x="152" y="154"/>
                    </a:moveTo>
                    <a:lnTo>
                      <a:pt x="152" y="180"/>
                    </a:lnTo>
                    <a:lnTo>
                      <a:pt x="142" y="209"/>
                    </a:lnTo>
                    <a:lnTo>
                      <a:pt x="130" y="209"/>
                    </a:lnTo>
                    <a:lnTo>
                      <a:pt x="88" y="190"/>
                    </a:lnTo>
                    <a:lnTo>
                      <a:pt x="100" y="168"/>
                    </a:lnTo>
                    <a:lnTo>
                      <a:pt x="100" y="144"/>
                    </a:lnTo>
                    <a:lnTo>
                      <a:pt x="66" y="129"/>
                    </a:lnTo>
                    <a:lnTo>
                      <a:pt x="46" y="115"/>
                    </a:lnTo>
                    <a:lnTo>
                      <a:pt x="0" y="79"/>
                    </a:lnTo>
                    <a:lnTo>
                      <a:pt x="12" y="13"/>
                    </a:lnTo>
                    <a:lnTo>
                      <a:pt x="66" y="0"/>
                    </a:lnTo>
                    <a:lnTo>
                      <a:pt x="76" y="24"/>
                    </a:lnTo>
                    <a:lnTo>
                      <a:pt x="88" y="64"/>
                    </a:lnTo>
                    <a:lnTo>
                      <a:pt x="121" y="79"/>
                    </a:lnTo>
                    <a:lnTo>
                      <a:pt x="130" y="79"/>
                    </a:lnTo>
                    <a:lnTo>
                      <a:pt x="130" y="115"/>
                    </a:lnTo>
                    <a:lnTo>
                      <a:pt x="152" y="115"/>
                    </a:lnTo>
                    <a:lnTo>
                      <a:pt x="152" y="1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4" name="Freeform 296"/>
              <p:cNvSpPr>
                <a:spLocks/>
              </p:cNvSpPr>
              <p:nvPr/>
            </p:nvSpPr>
            <p:spPr bwMode="auto">
              <a:xfrm>
                <a:off x="2947657" y="5096221"/>
                <a:ext cx="645343" cy="1193152"/>
              </a:xfrm>
              <a:custGeom>
                <a:avLst/>
                <a:gdLst/>
                <a:ahLst/>
                <a:cxnLst>
                  <a:cxn ang="0">
                    <a:pos x="266" y="144"/>
                  </a:cxn>
                  <a:cxn ang="0">
                    <a:pos x="266" y="89"/>
                  </a:cxn>
                  <a:cxn ang="0">
                    <a:pos x="251" y="115"/>
                  </a:cxn>
                  <a:cxn ang="0">
                    <a:pos x="229" y="144"/>
                  </a:cxn>
                  <a:cxn ang="0">
                    <a:pos x="199" y="104"/>
                  </a:cxn>
                  <a:cxn ang="0">
                    <a:pos x="165" y="65"/>
                  </a:cxn>
                  <a:cxn ang="0">
                    <a:pos x="97" y="14"/>
                  </a:cxn>
                  <a:cxn ang="0">
                    <a:pos x="42" y="0"/>
                  </a:cxn>
                  <a:cxn ang="0">
                    <a:pos x="20" y="50"/>
                  </a:cxn>
                  <a:cxn ang="0">
                    <a:pos x="12" y="115"/>
                  </a:cxn>
                  <a:cxn ang="0">
                    <a:pos x="0" y="235"/>
                  </a:cxn>
                  <a:cxn ang="0">
                    <a:pos x="12" y="336"/>
                  </a:cxn>
                  <a:cxn ang="0">
                    <a:pos x="12" y="372"/>
                  </a:cxn>
                  <a:cxn ang="0">
                    <a:pos x="33" y="474"/>
                  </a:cxn>
                  <a:cxn ang="0">
                    <a:pos x="42" y="518"/>
                  </a:cxn>
                  <a:cxn ang="0">
                    <a:pos x="67" y="568"/>
                  </a:cxn>
                  <a:cxn ang="0">
                    <a:pos x="76" y="609"/>
                  </a:cxn>
                  <a:cxn ang="0">
                    <a:pos x="88" y="695"/>
                  </a:cxn>
                  <a:cxn ang="0">
                    <a:pos x="119" y="732"/>
                  </a:cxn>
                  <a:cxn ang="0">
                    <a:pos x="186" y="732"/>
                  </a:cxn>
                  <a:cxn ang="0">
                    <a:pos x="152" y="695"/>
                  </a:cxn>
                  <a:cxn ang="0">
                    <a:pos x="165" y="659"/>
                  </a:cxn>
                  <a:cxn ang="0">
                    <a:pos x="174" y="619"/>
                  </a:cxn>
                  <a:cxn ang="0">
                    <a:pos x="144" y="609"/>
                  </a:cxn>
                  <a:cxn ang="0">
                    <a:pos x="144" y="568"/>
                  </a:cxn>
                  <a:cxn ang="0">
                    <a:pos x="165" y="554"/>
                  </a:cxn>
                  <a:cxn ang="0">
                    <a:pos x="174" y="518"/>
                  </a:cxn>
                  <a:cxn ang="0">
                    <a:pos x="165" y="503"/>
                  </a:cxn>
                  <a:cxn ang="0">
                    <a:pos x="186" y="518"/>
                  </a:cxn>
                  <a:cxn ang="0">
                    <a:pos x="174" y="492"/>
                  </a:cxn>
                  <a:cxn ang="0">
                    <a:pos x="152" y="492"/>
                  </a:cxn>
                  <a:cxn ang="0">
                    <a:pos x="165" y="474"/>
                  </a:cxn>
                  <a:cxn ang="0">
                    <a:pos x="186" y="427"/>
                  </a:cxn>
                  <a:cxn ang="0">
                    <a:pos x="251" y="401"/>
                  </a:cxn>
                  <a:cxn ang="0">
                    <a:pos x="266" y="362"/>
                  </a:cxn>
                  <a:cxn ang="0">
                    <a:pos x="251" y="336"/>
                  </a:cxn>
                  <a:cxn ang="0">
                    <a:pos x="220" y="297"/>
                  </a:cxn>
                </a:cxnLst>
                <a:rect l="0" t="0" r="r" b="b"/>
                <a:pathLst>
                  <a:path w="276" h="732">
                    <a:moveTo>
                      <a:pt x="220" y="206"/>
                    </a:moveTo>
                    <a:lnTo>
                      <a:pt x="266" y="144"/>
                    </a:lnTo>
                    <a:lnTo>
                      <a:pt x="276" y="125"/>
                    </a:lnTo>
                    <a:lnTo>
                      <a:pt x="266" y="89"/>
                    </a:lnTo>
                    <a:lnTo>
                      <a:pt x="251" y="89"/>
                    </a:lnTo>
                    <a:lnTo>
                      <a:pt x="251" y="115"/>
                    </a:lnTo>
                    <a:lnTo>
                      <a:pt x="241" y="144"/>
                    </a:lnTo>
                    <a:lnTo>
                      <a:pt x="229" y="144"/>
                    </a:lnTo>
                    <a:lnTo>
                      <a:pt x="186" y="125"/>
                    </a:lnTo>
                    <a:lnTo>
                      <a:pt x="199" y="104"/>
                    </a:lnTo>
                    <a:lnTo>
                      <a:pt x="199" y="79"/>
                    </a:lnTo>
                    <a:lnTo>
                      <a:pt x="165" y="65"/>
                    </a:lnTo>
                    <a:lnTo>
                      <a:pt x="144" y="50"/>
                    </a:lnTo>
                    <a:lnTo>
                      <a:pt x="97" y="14"/>
                    </a:lnTo>
                    <a:lnTo>
                      <a:pt x="76" y="14"/>
                    </a:lnTo>
                    <a:lnTo>
                      <a:pt x="42" y="0"/>
                    </a:lnTo>
                    <a:lnTo>
                      <a:pt x="20" y="24"/>
                    </a:lnTo>
                    <a:lnTo>
                      <a:pt x="20" y="50"/>
                    </a:lnTo>
                    <a:lnTo>
                      <a:pt x="0" y="65"/>
                    </a:lnTo>
                    <a:lnTo>
                      <a:pt x="12" y="115"/>
                    </a:lnTo>
                    <a:lnTo>
                      <a:pt x="0" y="155"/>
                    </a:lnTo>
                    <a:lnTo>
                      <a:pt x="0" y="235"/>
                    </a:lnTo>
                    <a:lnTo>
                      <a:pt x="20" y="297"/>
                    </a:lnTo>
                    <a:lnTo>
                      <a:pt x="12" y="336"/>
                    </a:lnTo>
                    <a:lnTo>
                      <a:pt x="20" y="347"/>
                    </a:lnTo>
                    <a:lnTo>
                      <a:pt x="12" y="372"/>
                    </a:lnTo>
                    <a:lnTo>
                      <a:pt x="33" y="412"/>
                    </a:lnTo>
                    <a:lnTo>
                      <a:pt x="33" y="474"/>
                    </a:lnTo>
                    <a:lnTo>
                      <a:pt x="42" y="492"/>
                    </a:lnTo>
                    <a:lnTo>
                      <a:pt x="42" y="518"/>
                    </a:lnTo>
                    <a:lnTo>
                      <a:pt x="55" y="554"/>
                    </a:lnTo>
                    <a:lnTo>
                      <a:pt x="67" y="568"/>
                    </a:lnTo>
                    <a:lnTo>
                      <a:pt x="67" y="554"/>
                    </a:lnTo>
                    <a:lnTo>
                      <a:pt x="76" y="609"/>
                    </a:lnTo>
                    <a:lnTo>
                      <a:pt x="76" y="684"/>
                    </a:lnTo>
                    <a:lnTo>
                      <a:pt x="88" y="695"/>
                    </a:lnTo>
                    <a:lnTo>
                      <a:pt x="97" y="695"/>
                    </a:lnTo>
                    <a:lnTo>
                      <a:pt x="119" y="732"/>
                    </a:lnTo>
                    <a:lnTo>
                      <a:pt x="165" y="732"/>
                    </a:lnTo>
                    <a:lnTo>
                      <a:pt x="186" y="732"/>
                    </a:lnTo>
                    <a:lnTo>
                      <a:pt x="152" y="710"/>
                    </a:lnTo>
                    <a:lnTo>
                      <a:pt x="152" y="695"/>
                    </a:lnTo>
                    <a:lnTo>
                      <a:pt x="165" y="684"/>
                    </a:lnTo>
                    <a:lnTo>
                      <a:pt x="165" y="659"/>
                    </a:lnTo>
                    <a:lnTo>
                      <a:pt x="186" y="630"/>
                    </a:lnTo>
                    <a:lnTo>
                      <a:pt x="174" y="619"/>
                    </a:lnTo>
                    <a:lnTo>
                      <a:pt x="165" y="619"/>
                    </a:lnTo>
                    <a:lnTo>
                      <a:pt x="144" y="609"/>
                    </a:lnTo>
                    <a:lnTo>
                      <a:pt x="144" y="593"/>
                    </a:lnTo>
                    <a:lnTo>
                      <a:pt x="144" y="568"/>
                    </a:lnTo>
                    <a:lnTo>
                      <a:pt x="165" y="568"/>
                    </a:lnTo>
                    <a:lnTo>
                      <a:pt x="165" y="554"/>
                    </a:lnTo>
                    <a:lnTo>
                      <a:pt x="165" y="528"/>
                    </a:lnTo>
                    <a:lnTo>
                      <a:pt x="174" y="518"/>
                    </a:lnTo>
                    <a:lnTo>
                      <a:pt x="165" y="518"/>
                    </a:lnTo>
                    <a:lnTo>
                      <a:pt x="165" y="503"/>
                    </a:lnTo>
                    <a:lnTo>
                      <a:pt x="174" y="518"/>
                    </a:lnTo>
                    <a:lnTo>
                      <a:pt x="186" y="518"/>
                    </a:lnTo>
                    <a:lnTo>
                      <a:pt x="186" y="503"/>
                    </a:lnTo>
                    <a:lnTo>
                      <a:pt x="174" y="492"/>
                    </a:lnTo>
                    <a:lnTo>
                      <a:pt x="165" y="503"/>
                    </a:lnTo>
                    <a:lnTo>
                      <a:pt x="152" y="492"/>
                    </a:lnTo>
                    <a:lnTo>
                      <a:pt x="144" y="463"/>
                    </a:lnTo>
                    <a:lnTo>
                      <a:pt x="165" y="474"/>
                    </a:lnTo>
                    <a:lnTo>
                      <a:pt x="186" y="463"/>
                    </a:lnTo>
                    <a:lnTo>
                      <a:pt x="186" y="427"/>
                    </a:lnTo>
                    <a:lnTo>
                      <a:pt x="211" y="412"/>
                    </a:lnTo>
                    <a:lnTo>
                      <a:pt x="251" y="401"/>
                    </a:lnTo>
                    <a:lnTo>
                      <a:pt x="266" y="372"/>
                    </a:lnTo>
                    <a:lnTo>
                      <a:pt x="266" y="362"/>
                    </a:lnTo>
                    <a:lnTo>
                      <a:pt x="241" y="347"/>
                    </a:lnTo>
                    <a:lnTo>
                      <a:pt x="251" y="336"/>
                    </a:lnTo>
                    <a:lnTo>
                      <a:pt x="220" y="307"/>
                    </a:lnTo>
                    <a:lnTo>
                      <a:pt x="220" y="297"/>
                    </a:lnTo>
                    <a:lnTo>
                      <a:pt x="220" y="2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5" name="Freeform 298"/>
              <p:cNvSpPr>
                <a:spLocks/>
              </p:cNvSpPr>
              <p:nvPr/>
            </p:nvSpPr>
            <p:spPr bwMode="auto">
              <a:xfrm>
                <a:off x="3179140" y="3896548"/>
                <a:ext cx="208100" cy="27057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4" y="14"/>
                  </a:cxn>
                  <a:cxn ang="0">
                    <a:pos x="54" y="39"/>
                  </a:cxn>
                  <a:cxn ang="0">
                    <a:pos x="76" y="64"/>
                  </a:cxn>
                  <a:cxn ang="0">
                    <a:pos x="67" y="101"/>
                  </a:cxn>
                  <a:cxn ang="0">
                    <a:pos x="89" y="155"/>
                  </a:cxn>
                  <a:cxn ang="0">
                    <a:pos x="76" y="155"/>
                  </a:cxn>
                  <a:cxn ang="0">
                    <a:pos x="46" y="166"/>
                  </a:cxn>
                  <a:cxn ang="0">
                    <a:pos x="37" y="166"/>
                  </a:cxn>
                  <a:cxn ang="0">
                    <a:pos x="21" y="141"/>
                  </a:cxn>
                  <a:cxn ang="0">
                    <a:pos x="37" y="101"/>
                  </a:cxn>
                  <a:cxn ang="0">
                    <a:pos x="21" y="76"/>
                  </a:cxn>
                  <a:cxn ang="0">
                    <a:pos x="12" y="76"/>
                  </a:cxn>
                  <a:cxn ang="0">
                    <a:pos x="0" y="64"/>
                  </a:cxn>
                  <a:cxn ang="0">
                    <a:pos x="12" y="39"/>
                  </a:cxn>
                  <a:cxn ang="0">
                    <a:pos x="21" y="39"/>
                  </a:cxn>
                  <a:cxn ang="0">
                    <a:pos x="12" y="24"/>
                  </a:cxn>
                  <a:cxn ang="0">
                    <a:pos x="12" y="14"/>
                  </a:cxn>
                  <a:cxn ang="0">
                    <a:pos x="37" y="0"/>
                  </a:cxn>
                </a:cxnLst>
                <a:rect l="0" t="0" r="r" b="b"/>
                <a:pathLst>
                  <a:path w="89" h="166">
                    <a:moveTo>
                      <a:pt x="37" y="0"/>
                    </a:moveTo>
                    <a:lnTo>
                      <a:pt x="54" y="14"/>
                    </a:lnTo>
                    <a:lnTo>
                      <a:pt x="54" y="39"/>
                    </a:lnTo>
                    <a:lnTo>
                      <a:pt x="76" y="64"/>
                    </a:lnTo>
                    <a:lnTo>
                      <a:pt x="67" y="101"/>
                    </a:lnTo>
                    <a:lnTo>
                      <a:pt x="89" y="155"/>
                    </a:lnTo>
                    <a:lnTo>
                      <a:pt x="76" y="155"/>
                    </a:lnTo>
                    <a:lnTo>
                      <a:pt x="46" y="166"/>
                    </a:lnTo>
                    <a:lnTo>
                      <a:pt x="37" y="166"/>
                    </a:lnTo>
                    <a:lnTo>
                      <a:pt x="21" y="141"/>
                    </a:lnTo>
                    <a:lnTo>
                      <a:pt x="37" y="101"/>
                    </a:lnTo>
                    <a:lnTo>
                      <a:pt x="21" y="76"/>
                    </a:lnTo>
                    <a:lnTo>
                      <a:pt x="12" y="76"/>
                    </a:lnTo>
                    <a:lnTo>
                      <a:pt x="0" y="64"/>
                    </a:lnTo>
                    <a:lnTo>
                      <a:pt x="12" y="39"/>
                    </a:lnTo>
                    <a:lnTo>
                      <a:pt x="21" y="39"/>
                    </a:lnTo>
                    <a:lnTo>
                      <a:pt x="12" y="24"/>
                    </a:lnTo>
                    <a:lnTo>
                      <a:pt x="12" y="14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6" name="Freeform 299"/>
              <p:cNvSpPr>
                <a:spLocks/>
              </p:cNvSpPr>
              <p:nvPr/>
            </p:nvSpPr>
            <p:spPr bwMode="auto">
              <a:xfrm>
                <a:off x="3179140" y="3896548"/>
                <a:ext cx="208100" cy="27057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4" y="14"/>
                  </a:cxn>
                  <a:cxn ang="0">
                    <a:pos x="54" y="39"/>
                  </a:cxn>
                  <a:cxn ang="0">
                    <a:pos x="76" y="64"/>
                  </a:cxn>
                  <a:cxn ang="0">
                    <a:pos x="67" y="101"/>
                  </a:cxn>
                  <a:cxn ang="0">
                    <a:pos x="89" y="155"/>
                  </a:cxn>
                  <a:cxn ang="0">
                    <a:pos x="76" y="155"/>
                  </a:cxn>
                  <a:cxn ang="0">
                    <a:pos x="46" y="166"/>
                  </a:cxn>
                  <a:cxn ang="0">
                    <a:pos x="37" y="166"/>
                  </a:cxn>
                  <a:cxn ang="0">
                    <a:pos x="21" y="141"/>
                  </a:cxn>
                  <a:cxn ang="0">
                    <a:pos x="37" y="101"/>
                  </a:cxn>
                  <a:cxn ang="0">
                    <a:pos x="21" y="76"/>
                  </a:cxn>
                  <a:cxn ang="0">
                    <a:pos x="12" y="76"/>
                  </a:cxn>
                  <a:cxn ang="0">
                    <a:pos x="0" y="64"/>
                  </a:cxn>
                  <a:cxn ang="0">
                    <a:pos x="12" y="39"/>
                  </a:cxn>
                  <a:cxn ang="0">
                    <a:pos x="21" y="39"/>
                  </a:cxn>
                  <a:cxn ang="0">
                    <a:pos x="12" y="24"/>
                  </a:cxn>
                  <a:cxn ang="0">
                    <a:pos x="12" y="14"/>
                  </a:cxn>
                  <a:cxn ang="0">
                    <a:pos x="37" y="0"/>
                  </a:cxn>
                </a:cxnLst>
                <a:rect l="0" t="0" r="r" b="b"/>
                <a:pathLst>
                  <a:path w="89" h="166">
                    <a:moveTo>
                      <a:pt x="37" y="0"/>
                    </a:moveTo>
                    <a:lnTo>
                      <a:pt x="54" y="14"/>
                    </a:lnTo>
                    <a:lnTo>
                      <a:pt x="54" y="39"/>
                    </a:lnTo>
                    <a:lnTo>
                      <a:pt x="76" y="64"/>
                    </a:lnTo>
                    <a:lnTo>
                      <a:pt x="67" y="101"/>
                    </a:lnTo>
                    <a:lnTo>
                      <a:pt x="89" y="155"/>
                    </a:lnTo>
                    <a:lnTo>
                      <a:pt x="76" y="155"/>
                    </a:lnTo>
                    <a:lnTo>
                      <a:pt x="46" y="166"/>
                    </a:lnTo>
                    <a:lnTo>
                      <a:pt x="37" y="166"/>
                    </a:lnTo>
                    <a:lnTo>
                      <a:pt x="21" y="141"/>
                    </a:lnTo>
                    <a:lnTo>
                      <a:pt x="37" y="101"/>
                    </a:lnTo>
                    <a:lnTo>
                      <a:pt x="21" y="76"/>
                    </a:lnTo>
                    <a:lnTo>
                      <a:pt x="12" y="76"/>
                    </a:lnTo>
                    <a:lnTo>
                      <a:pt x="0" y="64"/>
                    </a:lnTo>
                    <a:lnTo>
                      <a:pt x="12" y="39"/>
                    </a:lnTo>
                    <a:lnTo>
                      <a:pt x="21" y="39"/>
                    </a:lnTo>
                    <a:lnTo>
                      <a:pt x="12" y="24"/>
                    </a:lnTo>
                    <a:lnTo>
                      <a:pt x="12" y="14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7" name="Freeform 328"/>
              <p:cNvSpPr>
                <a:spLocks/>
              </p:cNvSpPr>
              <p:nvPr/>
            </p:nvSpPr>
            <p:spPr bwMode="auto">
              <a:xfrm>
                <a:off x="3642090" y="6273113"/>
                <a:ext cx="105220" cy="4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30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21" y="30"/>
                  </a:cxn>
                  <a:cxn ang="0">
                    <a:pos x="0" y="0"/>
                  </a:cxn>
                </a:cxnLst>
                <a:rect l="0" t="0" r="r" b="b"/>
                <a:pathLst>
                  <a:path w="45" h="30">
                    <a:moveTo>
                      <a:pt x="0" y="0"/>
                    </a:moveTo>
                    <a:lnTo>
                      <a:pt x="9" y="3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21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8" name="Freeform 329"/>
              <p:cNvSpPr>
                <a:spLocks/>
              </p:cNvSpPr>
              <p:nvPr/>
            </p:nvSpPr>
            <p:spPr bwMode="auto">
              <a:xfrm>
                <a:off x="3642076" y="6273150"/>
                <a:ext cx="105220" cy="4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30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21" y="30"/>
                  </a:cxn>
                  <a:cxn ang="0">
                    <a:pos x="0" y="0"/>
                  </a:cxn>
                </a:cxnLst>
                <a:rect l="0" t="0" r="r" b="b"/>
                <a:pathLst>
                  <a:path w="45" h="30">
                    <a:moveTo>
                      <a:pt x="0" y="0"/>
                    </a:moveTo>
                    <a:lnTo>
                      <a:pt x="9" y="3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21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solidFill>
                    <a:prstClr val="black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09" name="List AIDA Aanalysis">
            <a:extLst>
              <a:ext uri="{FF2B5EF4-FFF2-40B4-BE49-F238E27FC236}">
                <a16:creationId xmlns:a16="http://schemas.microsoft.com/office/drawing/2014/main" id="{0822F002-C6E5-E543-81C6-8628422F867F}"/>
              </a:ext>
            </a:extLst>
          </p:cNvPr>
          <p:cNvSpPr txBox="1">
            <a:spLocks/>
          </p:cNvSpPr>
          <p:nvPr/>
        </p:nvSpPr>
        <p:spPr bwMode="auto">
          <a:xfrm>
            <a:off x="3264706" y="621780"/>
            <a:ext cx="18000302" cy="11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/>
              </a:defRPr>
            </a:lvl1pPr>
            <a:lvl2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 algn="ctr" eaLnBrk="1" hangingPunct="1"/>
            <a:r>
              <a:rPr lang="en-US" altLang="en-US" sz="6400" b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Current Reach by Location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EB230B-BFC5-4B4C-A61A-48BEA9369CAC}"/>
              </a:ext>
            </a:extLst>
          </p:cNvPr>
          <p:cNvGrpSpPr/>
          <p:nvPr/>
        </p:nvGrpSpPr>
        <p:grpSpPr>
          <a:xfrm>
            <a:off x="2493248" y="2705106"/>
            <a:ext cx="3969678" cy="4655815"/>
            <a:chOff x="2493248" y="2705106"/>
            <a:chExt cx="3969678" cy="4655815"/>
          </a:xfrm>
        </p:grpSpPr>
        <p:grpSp>
          <p:nvGrpSpPr>
            <p:cNvPr id="884" name="Group 883"/>
            <p:cNvGrpSpPr/>
            <p:nvPr/>
          </p:nvGrpSpPr>
          <p:grpSpPr>
            <a:xfrm>
              <a:off x="5323011" y="2820316"/>
              <a:ext cx="1139915" cy="4540605"/>
              <a:chOff x="3422135" y="1438878"/>
              <a:chExt cx="449095" cy="2342370"/>
            </a:xfrm>
          </p:grpSpPr>
          <p:sp>
            <p:nvSpPr>
              <p:cNvPr id="873" name="Oval 872"/>
              <p:cNvSpPr/>
              <p:nvPr/>
            </p:nvSpPr>
            <p:spPr>
              <a:xfrm flipH="1">
                <a:off x="3422135" y="3643065"/>
                <a:ext cx="449095" cy="138183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alpha val="2000"/>
                    </a:schemeClr>
                  </a:gs>
                  <a:gs pos="0">
                    <a:schemeClr val="tx1">
                      <a:alpha val="26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100" kern="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2" name="Straight Connector 881"/>
              <p:cNvCxnSpPr>
                <a:cxnSpLocks/>
              </p:cNvCxnSpPr>
              <p:nvPr/>
            </p:nvCxnSpPr>
            <p:spPr>
              <a:xfrm>
                <a:off x="3640637" y="1438878"/>
                <a:ext cx="0" cy="2175087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9" name="TextBox 848"/>
            <p:cNvSpPr txBox="1"/>
            <p:nvPr/>
          </p:nvSpPr>
          <p:spPr>
            <a:xfrm>
              <a:off x="2493248" y="2705106"/>
              <a:ext cx="29065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North America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558BB4-0AEF-C04F-83C6-ECEA9E0B4191}"/>
              </a:ext>
            </a:extLst>
          </p:cNvPr>
          <p:cNvGrpSpPr/>
          <p:nvPr/>
        </p:nvGrpSpPr>
        <p:grpSpPr>
          <a:xfrm>
            <a:off x="2349232" y="3270342"/>
            <a:ext cx="2947373" cy="1971436"/>
            <a:chOff x="2349232" y="3270342"/>
            <a:chExt cx="2947373" cy="19714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FA4D23-7826-6B44-8F47-99CE8C2A670C}"/>
                </a:ext>
              </a:extLst>
            </p:cNvPr>
            <p:cNvGrpSpPr/>
            <p:nvPr/>
          </p:nvGrpSpPr>
          <p:grpSpPr>
            <a:xfrm>
              <a:off x="2997303" y="3558373"/>
              <a:ext cx="2299302" cy="1440160"/>
              <a:chOff x="2997303" y="3558373"/>
              <a:chExt cx="2299302" cy="144016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1F36FAF-BB4E-6D40-BE94-5EB8B1B69F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97303" y="3558373"/>
                <a:ext cx="2286000" cy="0"/>
              </a:xfrm>
              <a:prstGeom prst="lin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52400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25400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CC58425C-C288-C947-81FC-BB308969A9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10605" y="4062429"/>
                <a:ext cx="2286000" cy="0"/>
              </a:xfrm>
              <a:prstGeom prst="lin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52400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25400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BC767A0B-6C57-014E-B98A-DE09963D2A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10605" y="4566485"/>
                <a:ext cx="2286000" cy="0"/>
              </a:xfrm>
              <a:prstGeom prst="lin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52400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25400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75FB30F-D574-9240-AB92-5BB464430E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10605" y="4998533"/>
                <a:ext cx="2286000" cy="0"/>
              </a:xfrm>
              <a:prstGeom prst="lin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52400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25400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847" name="Rectangle 846"/>
            <p:cNvSpPr/>
            <p:nvPr/>
          </p:nvSpPr>
          <p:spPr>
            <a:xfrm>
              <a:off x="2349232" y="3270342"/>
              <a:ext cx="683704" cy="19714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5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4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3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0416FA-94BC-6845-96B8-13AEABA71C63}"/>
              </a:ext>
            </a:extLst>
          </p:cNvPr>
          <p:cNvGrpSpPr/>
          <p:nvPr/>
        </p:nvGrpSpPr>
        <p:grpSpPr>
          <a:xfrm>
            <a:off x="2997303" y="3558373"/>
            <a:ext cx="1875692" cy="1440160"/>
            <a:chOff x="2997303" y="3558373"/>
            <a:chExt cx="1875692" cy="1440160"/>
          </a:xfrm>
        </p:grpSpPr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FC5B8710-26A7-A44B-9B56-CC9EA5A8DA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97303" y="3558373"/>
              <a:ext cx="187569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896EBEFB-8134-3044-B4CD-EC4403D03F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605" y="4062429"/>
              <a:ext cx="151317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3D858A6B-D253-AE43-87EE-253B174E8E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605" y="4566485"/>
              <a:ext cx="121083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5AE540FE-B7BF-BD4D-AD02-C315A778C1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605" y="4998533"/>
              <a:ext cx="56276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1158CA-B2C6-9A46-A89D-99B56582D139}"/>
              </a:ext>
            </a:extLst>
          </p:cNvPr>
          <p:cNvGrpSpPr/>
          <p:nvPr/>
        </p:nvGrpSpPr>
        <p:grpSpPr>
          <a:xfrm>
            <a:off x="7245776" y="7430414"/>
            <a:ext cx="3384376" cy="3818541"/>
            <a:chOff x="7245776" y="7430414"/>
            <a:chExt cx="3384376" cy="3818541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65102205-65F3-3842-8C2D-DA9086305F06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76" y="7518814"/>
              <a:ext cx="0" cy="3730141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518AC108-5AC0-EA4F-A1F8-8D4AED116255}"/>
                </a:ext>
              </a:extLst>
            </p:cNvPr>
            <p:cNvSpPr txBox="1"/>
            <p:nvPr/>
          </p:nvSpPr>
          <p:spPr>
            <a:xfrm>
              <a:off x="7697939" y="7430414"/>
              <a:ext cx="29322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South America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FBDAEF-E4B9-2F40-9541-D9AAA5582C9E}"/>
              </a:ext>
            </a:extLst>
          </p:cNvPr>
          <p:cNvGrpSpPr/>
          <p:nvPr/>
        </p:nvGrpSpPr>
        <p:grpSpPr>
          <a:xfrm>
            <a:off x="7451972" y="7995650"/>
            <a:ext cx="2947373" cy="1971436"/>
            <a:chOff x="7451972" y="7995650"/>
            <a:chExt cx="2947373" cy="1971436"/>
          </a:xfrm>
        </p:grpSpPr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3CBF6278-C310-F846-B4C5-9B943C536DC6}"/>
                </a:ext>
              </a:extLst>
            </p:cNvPr>
            <p:cNvSpPr/>
            <p:nvPr/>
          </p:nvSpPr>
          <p:spPr>
            <a:xfrm>
              <a:off x="7451972" y="7995650"/>
              <a:ext cx="683704" cy="19714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5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4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3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1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D69C3498-4068-FB46-8693-700BCFE1E1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43" y="8283681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36A1B19E-ADCE-094E-8E2D-DB6BB8DECF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8787737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1C1491CB-3BF2-044B-913D-FF3A89853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9291793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4A26E9D6-18AE-BE4F-818E-D8CA038ED2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9723841"/>
              <a:ext cx="2286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F663F7-BC45-B841-B7CC-811A5E176C48}"/>
              </a:ext>
            </a:extLst>
          </p:cNvPr>
          <p:cNvGrpSpPr/>
          <p:nvPr/>
        </p:nvGrpSpPr>
        <p:grpSpPr>
          <a:xfrm>
            <a:off x="8100043" y="8283681"/>
            <a:ext cx="1875692" cy="1440160"/>
            <a:chOff x="8100043" y="8283681"/>
            <a:chExt cx="1875692" cy="1440160"/>
          </a:xfrm>
        </p:grpSpPr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1A6D4F46-15DE-1741-A4B4-8A9B693DE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43" y="8283681"/>
              <a:ext cx="187569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EAD6CF7C-52C1-5541-A503-FF7F6E68F3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8787737"/>
              <a:ext cx="151317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7" name="Straight Connector 946">
              <a:extLst>
                <a:ext uri="{FF2B5EF4-FFF2-40B4-BE49-F238E27FC236}">
                  <a16:creationId xmlns:a16="http://schemas.microsoft.com/office/drawing/2014/main" id="{616DD504-E7EE-604C-AF2F-C952431232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9291793"/>
              <a:ext cx="121083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09EA0F1F-2CCB-4249-9C3F-4FAA69DEC6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3345" y="9723841"/>
              <a:ext cx="56276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0CD388-B11E-C746-A213-7E45C3D93321}"/>
              </a:ext>
            </a:extLst>
          </p:cNvPr>
          <p:cNvGrpSpPr/>
          <p:nvPr/>
        </p:nvGrpSpPr>
        <p:grpSpPr>
          <a:xfrm>
            <a:off x="10738691" y="3534803"/>
            <a:ext cx="1875692" cy="1440160"/>
            <a:chOff x="10738691" y="3534803"/>
            <a:chExt cx="1875692" cy="1440160"/>
          </a:xfrm>
        </p:grpSpPr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B40F1F28-D2FF-554B-8791-150446BBD1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38691" y="3534803"/>
              <a:ext cx="187569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C78EE9FA-02CE-474F-9CAE-9E21E3FAE5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038859"/>
              <a:ext cx="151317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C30C3216-F32A-0E4C-B745-3562894971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542915"/>
              <a:ext cx="121083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A053F330-1508-B149-9617-5F05A407D3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51993" y="4974963"/>
              <a:ext cx="56276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653AD7-8707-3D41-8A6C-CD0E0EF955A1}"/>
              </a:ext>
            </a:extLst>
          </p:cNvPr>
          <p:cNvGrpSpPr/>
          <p:nvPr/>
        </p:nvGrpSpPr>
        <p:grpSpPr>
          <a:xfrm>
            <a:off x="10270112" y="2681536"/>
            <a:ext cx="3384376" cy="6702348"/>
            <a:chOff x="10270112" y="2681536"/>
            <a:chExt cx="3384376" cy="6702348"/>
          </a:xfrm>
        </p:grpSpPr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43EF4987-1D39-3049-8CA4-45E72B36D11E}"/>
                </a:ext>
              </a:extLst>
            </p:cNvPr>
            <p:cNvSpPr txBox="1"/>
            <p:nvPr/>
          </p:nvSpPr>
          <p:spPr>
            <a:xfrm>
              <a:off x="10270112" y="2681536"/>
              <a:ext cx="12939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Africa</a:t>
              </a:r>
            </a:p>
          </p:txBody>
        </p: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3D2B50C5-D07F-7C44-9ACB-77BA13FBAEE3}"/>
                </a:ext>
              </a:extLst>
            </p:cNvPr>
            <p:cNvCxnSpPr>
              <a:cxnSpLocks/>
            </p:cNvCxnSpPr>
            <p:nvPr/>
          </p:nvCxnSpPr>
          <p:spPr>
            <a:xfrm>
              <a:off x="13654488" y="2820317"/>
              <a:ext cx="0" cy="6563567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CF967A-FEC0-C449-9DAF-189363EA76F2}"/>
              </a:ext>
            </a:extLst>
          </p:cNvPr>
          <p:cNvGrpSpPr/>
          <p:nvPr/>
        </p:nvGrpSpPr>
        <p:grpSpPr>
          <a:xfrm>
            <a:off x="17925109" y="2694278"/>
            <a:ext cx="3362227" cy="8507783"/>
            <a:chOff x="17925109" y="2694278"/>
            <a:chExt cx="3362227" cy="8507783"/>
          </a:xfrm>
        </p:grpSpPr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B0F58D35-0437-8442-87C4-A1CD386D398D}"/>
                </a:ext>
              </a:extLst>
            </p:cNvPr>
            <p:cNvCxnSpPr>
              <a:cxnSpLocks/>
            </p:cNvCxnSpPr>
            <p:nvPr/>
          </p:nvCxnSpPr>
          <p:spPr>
            <a:xfrm>
              <a:off x="21287336" y="2820317"/>
              <a:ext cx="0" cy="8381744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0272CA86-5120-7048-B7BD-5B1898F9B1D5}"/>
                </a:ext>
              </a:extLst>
            </p:cNvPr>
            <p:cNvSpPr txBox="1"/>
            <p:nvPr/>
          </p:nvSpPr>
          <p:spPr>
            <a:xfrm>
              <a:off x="17925109" y="2694278"/>
              <a:ext cx="17780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Australia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75136E-FF5A-FC4B-80FC-86EBB868A0FB}"/>
              </a:ext>
            </a:extLst>
          </p:cNvPr>
          <p:cNvGrpSpPr/>
          <p:nvPr/>
        </p:nvGrpSpPr>
        <p:grpSpPr>
          <a:xfrm>
            <a:off x="18335007" y="3547545"/>
            <a:ext cx="1875692" cy="1440160"/>
            <a:chOff x="18335007" y="3547545"/>
            <a:chExt cx="1875692" cy="1440160"/>
          </a:xfrm>
        </p:grpSpPr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4C7710C3-0247-9740-9737-DBAF504204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35007" y="3547545"/>
              <a:ext cx="187569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1B08CF78-D215-ED4C-A6E1-F53E22417B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051601"/>
              <a:ext cx="151317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A39771E4-5023-354D-805B-B2FC943E3D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555657"/>
              <a:ext cx="121083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C900A6B9-EEAC-604C-9DCC-24773560A3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48309" y="4987705"/>
              <a:ext cx="56276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6EB68C-8BB8-9048-90EE-165C045B12B6}"/>
              </a:ext>
            </a:extLst>
          </p:cNvPr>
          <p:cNvGrpSpPr/>
          <p:nvPr/>
        </p:nvGrpSpPr>
        <p:grpSpPr>
          <a:xfrm>
            <a:off x="14625490" y="7518815"/>
            <a:ext cx="3349478" cy="4516418"/>
            <a:chOff x="14625490" y="7518815"/>
            <a:chExt cx="3349478" cy="4516418"/>
          </a:xfrm>
        </p:grpSpPr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DD9AB2E7-EC9A-AC40-82D6-F0638274B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4968" y="7518815"/>
              <a:ext cx="0" cy="4516418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086DB92A-5613-C845-A0EB-C4876ECA13A2}"/>
                </a:ext>
              </a:extLst>
            </p:cNvPr>
            <p:cNvSpPr txBox="1"/>
            <p:nvPr/>
          </p:nvSpPr>
          <p:spPr>
            <a:xfrm>
              <a:off x="14625490" y="9562272"/>
              <a:ext cx="9589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Asia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19AC8-222D-4740-BE70-B84F930BDA35}"/>
              </a:ext>
            </a:extLst>
          </p:cNvPr>
          <p:cNvGrpSpPr/>
          <p:nvPr/>
        </p:nvGrpSpPr>
        <p:grpSpPr>
          <a:xfrm>
            <a:off x="15027594" y="10415539"/>
            <a:ext cx="1875692" cy="1440160"/>
            <a:chOff x="15027594" y="10415539"/>
            <a:chExt cx="1875692" cy="1440160"/>
          </a:xfrm>
        </p:grpSpPr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07D43C94-ECE3-1446-A7DA-D6AA2BA923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27594" y="10415539"/>
              <a:ext cx="187569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E56B0CF6-F27E-C94F-962D-313CCBE7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0919595"/>
              <a:ext cx="151317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8B02E0D3-D423-9C41-9E58-050E8B2102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1423651"/>
              <a:ext cx="121083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EFB0D05E-859C-E04F-8695-301F0CCC48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40896" y="11855699"/>
              <a:ext cx="562762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2400" cap="rnd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359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 hidden="1">
            <a:extLst>
              <a:ext uri="{FF2B5EF4-FFF2-40B4-BE49-F238E27FC236}">
                <a16:creationId xmlns:a16="http://schemas.microsoft.com/office/drawing/2014/main" id="{447FCB92-77C3-0247-96AB-1BFEE1C1FF3E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8CBCE55-E802-2842-AA2C-7A4BD6A7FC67}" type="slidenum">
              <a:rPr lang="x-none" altLang="x-none" smtClean="0">
                <a:solidFill>
                  <a:srgbClr val="9B9A9C"/>
                </a:solidFill>
                <a:latin typeface="Open Sans" charset="0"/>
                <a:ea typeface="Open Sans" charset="0"/>
                <a:cs typeface="Open Sans" charset="0"/>
              </a:rPr>
              <a:pPr algn="ctr" eaLnBrk="1">
                <a:defRPr/>
              </a:pPr>
              <a:t>7</a:t>
            </a:fld>
            <a:endParaRPr lang="x-none" altLang="x-none">
              <a:solidFill>
                <a:srgbClr val="9B9A9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F6FF924A-5548-0E47-A40B-1CD903652416}"/>
              </a:ext>
            </a:extLst>
          </p:cNvPr>
          <p:cNvSpPr txBox="1">
            <a:spLocks/>
          </p:cNvSpPr>
          <p:nvPr/>
        </p:nvSpPr>
        <p:spPr bwMode="auto">
          <a:xfrm>
            <a:off x="3118992" y="584990"/>
            <a:ext cx="18136356" cy="79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6600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Current Reach by Product</a:t>
            </a:r>
            <a:endParaRPr lang="x-none" altLang="x-none" sz="6600" dirty="0">
              <a:solidFill>
                <a:schemeClr val="bg1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FA8D2C6-0A29-2042-B539-C773C29EE2D6}"/>
              </a:ext>
            </a:extLst>
          </p:cNvPr>
          <p:cNvCxnSpPr>
            <a:cxnSpLocks/>
          </p:cNvCxnSpPr>
          <p:nvPr/>
        </p:nvCxnSpPr>
        <p:spPr bwMode="auto">
          <a:xfrm>
            <a:off x="9966257" y="2897559"/>
            <a:ext cx="0" cy="98663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4">
                <a:alpha val="37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ED8B37-EE63-F44D-84B6-2CCDEF30D76A}"/>
              </a:ext>
            </a:extLst>
          </p:cNvPr>
          <p:cNvCxnSpPr/>
          <p:nvPr/>
        </p:nvCxnSpPr>
        <p:spPr bwMode="auto">
          <a:xfrm>
            <a:off x="14363632" y="2897559"/>
            <a:ext cx="0" cy="98663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4">
                <a:alpha val="37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D13D4EF-7FF7-2E4E-9D03-467DD682F54A}"/>
              </a:ext>
            </a:extLst>
          </p:cNvPr>
          <p:cNvCxnSpPr/>
          <p:nvPr/>
        </p:nvCxnSpPr>
        <p:spPr bwMode="auto">
          <a:xfrm>
            <a:off x="18761007" y="2897559"/>
            <a:ext cx="0" cy="98663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4">
                <a:alpha val="37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4A2D1-8B4F-1941-9D84-45EC6BAE5DCF}"/>
              </a:ext>
            </a:extLst>
          </p:cNvPr>
          <p:cNvCxnSpPr>
            <a:cxnSpLocks/>
          </p:cNvCxnSpPr>
          <p:nvPr/>
        </p:nvCxnSpPr>
        <p:spPr bwMode="auto">
          <a:xfrm>
            <a:off x="5568883" y="2897560"/>
            <a:ext cx="320" cy="986637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4">
                <a:alpha val="37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73" name="Text Box 2">
            <a:extLst>
              <a:ext uri="{FF2B5EF4-FFF2-40B4-BE49-F238E27FC236}">
                <a16:creationId xmlns:a16="http://schemas.microsoft.com/office/drawing/2014/main" id="{8BCB780A-C60C-9A4C-8169-93D25AE27317}"/>
              </a:ext>
            </a:extLst>
          </p:cNvPr>
          <p:cNvSpPr txBox="1">
            <a:spLocks/>
          </p:cNvSpPr>
          <p:nvPr/>
        </p:nvSpPr>
        <p:spPr bwMode="auto">
          <a:xfrm>
            <a:off x="5603807" y="3401616"/>
            <a:ext cx="43862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400" b="1" dirty="0">
                <a:solidFill>
                  <a:schemeClr val="accent2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rPr>
              <a:t>Attention</a:t>
            </a:r>
            <a:endParaRPr lang="x-none" altLang="x-none" sz="3400" b="1" dirty="0">
              <a:solidFill>
                <a:schemeClr val="accent2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Poppins SemiBold" charset="0"/>
            </a:endParaRPr>
          </a:p>
        </p:txBody>
      </p:sp>
      <p:sp>
        <p:nvSpPr>
          <p:cNvPr id="74" name="Text Box 2">
            <a:extLst>
              <a:ext uri="{FF2B5EF4-FFF2-40B4-BE49-F238E27FC236}">
                <a16:creationId xmlns:a16="http://schemas.microsoft.com/office/drawing/2014/main" id="{3D3A76DB-C318-2D49-8A1E-24D8086DC516}"/>
              </a:ext>
            </a:extLst>
          </p:cNvPr>
          <p:cNvSpPr txBox="1">
            <a:spLocks/>
          </p:cNvSpPr>
          <p:nvPr/>
        </p:nvSpPr>
        <p:spPr bwMode="auto">
          <a:xfrm>
            <a:off x="9956732" y="3401616"/>
            <a:ext cx="43862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400" b="1" dirty="0">
                <a:solidFill>
                  <a:schemeClr val="accent2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rPr>
              <a:t>Interest</a:t>
            </a:r>
            <a:endParaRPr lang="x-none" altLang="x-none" sz="3400" b="1" dirty="0">
              <a:solidFill>
                <a:schemeClr val="accent2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Poppins SemiBold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D246E91-9527-1548-997D-48AED27C7BE3}"/>
              </a:ext>
            </a:extLst>
          </p:cNvPr>
          <p:cNvSpPr txBox="1">
            <a:spLocks/>
          </p:cNvSpPr>
          <p:nvPr/>
        </p:nvSpPr>
        <p:spPr bwMode="auto">
          <a:xfrm>
            <a:off x="14381094" y="3401616"/>
            <a:ext cx="438626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400" b="1" dirty="0">
                <a:solidFill>
                  <a:schemeClr val="accent2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rPr>
              <a:t>Desire</a:t>
            </a:r>
            <a:endParaRPr lang="x-none" altLang="x-none" sz="3400" b="1" dirty="0">
              <a:solidFill>
                <a:schemeClr val="accent2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Poppins SemiBold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8779E735-4CA1-BF42-BE6E-317FDD7F7C2F}"/>
              </a:ext>
            </a:extLst>
          </p:cNvPr>
          <p:cNvSpPr txBox="1">
            <a:spLocks/>
          </p:cNvSpPr>
          <p:nvPr/>
        </p:nvSpPr>
        <p:spPr bwMode="auto">
          <a:xfrm>
            <a:off x="18813394" y="3401616"/>
            <a:ext cx="438626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400" b="1" dirty="0">
                <a:solidFill>
                  <a:schemeClr val="accent2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rPr>
              <a:t>Action</a:t>
            </a:r>
            <a:endParaRPr lang="x-none" altLang="x-none" sz="3400" b="1" dirty="0">
              <a:solidFill>
                <a:schemeClr val="accent2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Poppins SemiBold" charset="0"/>
            </a:endParaRPr>
          </a:p>
        </p:txBody>
      </p:sp>
      <p:pic>
        <p:nvPicPr>
          <p:cNvPr id="104" name="Graphic 103" descr="Checkmark">
            <a:extLst>
              <a:ext uri="{FF2B5EF4-FFF2-40B4-BE49-F238E27FC236}">
                <a16:creationId xmlns:a16="http://schemas.microsoft.com/office/drawing/2014/main" id="{DDB3A965-1A90-A143-B0B4-13C8BCD70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3706" y="4991151"/>
            <a:ext cx="367470" cy="367470"/>
          </a:xfrm>
          <a:prstGeom prst="rect">
            <a:avLst/>
          </a:prstGeom>
        </p:spPr>
      </p:pic>
      <p:pic>
        <p:nvPicPr>
          <p:cNvPr id="108" name="Graphic 107" descr="Checkmark">
            <a:extLst>
              <a:ext uri="{FF2B5EF4-FFF2-40B4-BE49-F238E27FC236}">
                <a16:creationId xmlns:a16="http://schemas.microsoft.com/office/drawing/2014/main" id="{1F8D39A7-AE45-4543-8E7D-0724C5A89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4538" y="10638446"/>
            <a:ext cx="367470" cy="36747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3627660-526C-0549-99B8-6C7ED317E570}"/>
              </a:ext>
            </a:extLst>
          </p:cNvPr>
          <p:cNvGrpSpPr/>
          <p:nvPr/>
        </p:nvGrpSpPr>
        <p:grpSpPr>
          <a:xfrm>
            <a:off x="5568882" y="4413820"/>
            <a:ext cx="17668602" cy="7108117"/>
            <a:chOff x="5568882" y="4413820"/>
            <a:chExt cx="17668602" cy="710811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376BF59-30DF-9540-BCD1-D39B1FE67FF2}"/>
                </a:ext>
              </a:extLst>
            </p:cNvPr>
            <p:cNvSpPr/>
            <p:nvPr/>
          </p:nvSpPr>
          <p:spPr bwMode="auto">
            <a:xfrm>
              <a:off x="5568882" y="4413820"/>
              <a:ext cx="17624425" cy="1511300"/>
            </a:xfrm>
            <a:prstGeom prst="roundRect">
              <a:avLst>
                <a:gd name="adj" fmla="val 18588"/>
              </a:avLst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99ED8E8-B1D2-E147-8857-84C5AFE0F90A}"/>
                </a:ext>
              </a:extLst>
            </p:cNvPr>
            <p:cNvSpPr/>
            <p:nvPr/>
          </p:nvSpPr>
          <p:spPr bwMode="auto">
            <a:xfrm>
              <a:off x="5568882" y="6283895"/>
              <a:ext cx="17633950" cy="1512888"/>
            </a:xfrm>
            <a:prstGeom prst="roundRect">
              <a:avLst>
                <a:gd name="adj" fmla="val 18570"/>
              </a:avLst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1180AA-BFFC-694F-B0D8-C0C3BA7E82D3}"/>
                </a:ext>
              </a:extLst>
            </p:cNvPr>
            <p:cNvSpPr/>
            <p:nvPr/>
          </p:nvSpPr>
          <p:spPr bwMode="auto">
            <a:xfrm>
              <a:off x="5603533" y="8155558"/>
              <a:ext cx="17633951" cy="1511300"/>
            </a:xfrm>
            <a:prstGeom prst="roundRect">
              <a:avLst>
                <a:gd name="adj" fmla="val 23429"/>
              </a:avLst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DB7B5BD-78B7-B047-B664-4D719ED698BF}"/>
                </a:ext>
              </a:extLst>
            </p:cNvPr>
            <p:cNvSpPr/>
            <p:nvPr/>
          </p:nvSpPr>
          <p:spPr bwMode="auto">
            <a:xfrm>
              <a:off x="5594281" y="10010637"/>
              <a:ext cx="17633951" cy="1511300"/>
            </a:xfrm>
            <a:prstGeom prst="roundRect">
              <a:avLst>
                <a:gd name="adj" fmla="val 23429"/>
              </a:avLst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4DFF71-03C4-E143-931D-5734AB326410}"/>
              </a:ext>
            </a:extLst>
          </p:cNvPr>
          <p:cNvGrpSpPr/>
          <p:nvPr/>
        </p:nvGrpSpPr>
        <p:grpSpPr>
          <a:xfrm>
            <a:off x="1606550" y="4420096"/>
            <a:ext cx="4006509" cy="7101499"/>
            <a:chOff x="1606550" y="4420096"/>
            <a:chExt cx="4006509" cy="710149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EBCACBE-9461-0B43-9BC0-1375FA4E7BF2}"/>
                </a:ext>
              </a:extLst>
            </p:cNvPr>
            <p:cNvSpPr/>
            <p:nvPr/>
          </p:nvSpPr>
          <p:spPr bwMode="auto">
            <a:xfrm>
              <a:off x="1606550" y="4420096"/>
              <a:ext cx="3952805" cy="1511300"/>
            </a:xfrm>
            <a:prstGeom prst="roundRect">
              <a:avLst>
                <a:gd name="adj" fmla="val 18588"/>
              </a:avLst>
            </a:prstGeom>
            <a:solidFill>
              <a:schemeClr val="tx2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929EAD9-C566-C447-98B5-8AAA22CE9D92}"/>
                </a:ext>
              </a:extLst>
            </p:cNvPr>
            <p:cNvSpPr/>
            <p:nvPr/>
          </p:nvSpPr>
          <p:spPr bwMode="auto">
            <a:xfrm>
              <a:off x="1616076" y="6247041"/>
              <a:ext cx="3952805" cy="1511300"/>
            </a:xfrm>
            <a:prstGeom prst="roundRect">
              <a:avLst>
                <a:gd name="adj" fmla="val 18588"/>
              </a:avLst>
            </a:prstGeom>
            <a:solidFill>
              <a:schemeClr val="tx2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DECF853-2817-EB46-BE31-832B41F84E64}"/>
                </a:ext>
              </a:extLst>
            </p:cNvPr>
            <p:cNvSpPr/>
            <p:nvPr/>
          </p:nvSpPr>
          <p:spPr bwMode="auto">
            <a:xfrm>
              <a:off x="1660254" y="8155216"/>
              <a:ext cx="3952805" cy="1511300"/>
            </a:xfrm>
            <a:prstGeom prst="roundRect">
              <a:avLst>
                <a:gd name="adj" fmla="val 18588"/>
              </a:avLst>
            </a:prstGeom>
            <a:solidFill>
              <a:schemeClr val="tx2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267CF0-4D45-7940-AFAD-8B5230433C26}"/>
                </a:ext>
              </a:extLst>
            </p:cNvPr>
            <p:cNvGrpSpPr/>
            <p:nvPr/>
          </p:nvGrpSpPr>
          <p:grpSpPr>
            <a:xfrm>
              <a:off x="2137773" y="4869787"/>
              <a:ext cx="2914228" cy="4325228"/>
              <a:chOff x="1121819" y="4365731"/>
              <a:chExt cx="2914228" cy="4325228"/>
            </a:xfrm>
          </p:grpSpPr>
          <p:sp>
            <p:nvSpPr>
              <p:cNvPr id="63" name="Text Box 2">
                <a:extLst>
                  <a:ext uri="{FF2B5EF4-FFF2-40B4-BE49-F238E27FC236}">
                    <a16:creationId xmlns:a16="http://schemas.microsoft.com/office/drawing/2014/main" id="{FFB6C561-5D99-BA4C-9FDC-16F81014DC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54325" y="4365731"/>
                <a:ext cx="2649216" cy="600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4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Poppins SemiBold" charset="0"/>
                  </a:rPr>
                  <a:t>Product A</a:t>
                </a:r>
                <a:endParaRPr lang="x-none" altLang="x-none" sz="34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endParaRPr>
              </a:p>
            </p:txBody>
          </p:sp>
          <p:sp>
            <p:nvSpPr>
              <p:cNvPr id="66" name="Text Box 2">
                <a:extLst>
                  <a:ext uri="{FF2B5EF4-FFF2-40B4-BE49-F238E27FC236}">
                    <a16:creationId xmlns:a16="http://schemas.microsoft.com/office/drawing/2014/main" id="{163DB22E-CECD-2B4D-9EF6-33FF9B675E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94484" y="6212258"/>
                <a:ext cx="2568898" cy="600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4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Poppins SemiBold" charset="0"/>
                  </a:rPr>
                  <a:t>Product B</a:t>
                </a:r>
                <a:endParaRPr lang="x-none" altLang="x-none" sz="34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endParaRPr>
              </a:p>
            </p:txBody>
          </p:sp>
          <p:sp>
            <p:nvSpPr>
              <p:cNvPr id="68" name="Text Box 2">
                <a:extLst>
                  <a:ext uri="{FF2B5EF4-FFF2-40B4-BE49-F238E27FC236}">
                    <a16:creationId xmlns:a16="http://schemas.microsoft.com/office/drawing/2014/main" id="{47E062E7-9900-644C-BF3E-49D4E8BDD0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819" y="8090795"/>
                <a:ext cx="2914228" cy="600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4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Poppins SemiBold" charset="0"/>
                  </a:rPr>
                  <a:t>Product C</a:t>
                </a:r>
                <a:endParaRPr lang="x-none" altLang="x-none" sz="34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endParaRPr>
              </a:p>
            </p:txBody>
          </p:sp>
        </p:grp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7816C34-7742-C147-9FAC-99FA95253143}"/>
                </a:ext>
              </a:extLst>
            </p:cNvPr>
            <p:cNvSpPr/>
            <p:nvPr/>
          </p:nvSpPr>
          <p:spPr bwMode="auto">
            <a:xfrm>
              <a:off x="1651002" y="10010295"/>
              <a:ext cx="3952805" cy="1511300"/>
            </a:xfrm>
            <a:prstGeom prst="roundRect">
              <a:avLst>
                <a:gd name="adj" fmla="val 18588"/>
              </a:avLst>
            </a:prstGeom>
            <a:solidFill>
              <a:schemeClr val="tx2">
                <a:alpha val="2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en-US" dirty="0"/>
            </a:p>
          </p:txBody>
        </p:sp>
        <p:sp>
          <p:nvSpPr>
            <p:cNvPr id="62" name="Text Box 2">
              <a:extLst>
                <a:ext uri="{FF2B5EF4-FFF2-40B4-BE49-F238E27FC236}">
                  <a16:creationId xmlns:a16="http://schemas.microsoft.com/office/drawing/2014/main" id="{BA5339FC-B497-C34B-9C3C-CF5E78570E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10880" y="10403882"/>
              <a:ext cx="2914228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Product D</a:t>
              </a:r>
              <a:endParaRPr lang="x-none" altLang="x-none" sz="3400" b="1" dirty="0">
                <a:solidFill>
                  <a:schemeClr val="accent4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F11545-2928-1947-AF41-3114FE382A11}"/>
              </a:ext>
            </a:extLst>
          </p:cNvPr>
          <p:cNvGrpSpPr/>
          <p:nvPr/>
        </p:nvGrpSpPr>
        <p:grpSpPr>
          <a:xfrm>
            <a:off x="5545069" y="4869388"/>
            <a:ext cx="4408649" cy="6218840"/>
            <a:chOff x="5545069" y="4869388"/>
            <a:chExt cx="4408649" cy="6218840"/>
          </a:xfrm>
        </p:grpSpPr>
        <p:sp>
          <p:nvSpPr>
            <p:cNvPr id="69" name="Text Box 2">
              <a:extLst>
                <a:ext uri="{FF2B5EF4-FFF2-40B4-BE49-F238E27FC236}">
                  <a16:creationId xmlns:a16="http://schemas.microsoft.com/office/drawing/2014/main" id="{87E03176-1899-6940-BBAA-75C502E0AD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49975" y="4869388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30,000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76" name="Text Box 2">
              <a:extLst>
                <a:ext uri="{FF2B5EF4-FFF2-40B4-BE49-F238E27FC236}">
                  <a16:creationId xmlns:a16="http://schemas.microsoft.com/office/drawing/2014/main" id="{F357D71C-0569-7240-A2F6-96CCB87967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67456" y="8663503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78,000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84" name="Text Box 2">
              <a:extLst>
                <a:ext uri="{FF2B5EF4-FFF2-40B4-BE49-F238E27FC236}">
                  <a16:creationId xmlns:a16="http://schemas.microsoft.com/office/drawing/2014/main" id="{3307B35E-D0F8-3846-BE14-56A72B8A82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45069" y="6722915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25,000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75CD888A-01E0-844C-86D1-AD1A07CD6F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67456" y="10488064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89,000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BB5CD-5DE0-2F4F-8610-8BBBAA30AC13}"/>
              </a:ext>
            </a:extLst>
          </p:cNvPr>
          <p:cNvGrpSpPr/>
          <p:nvPr/>
        </p:nvGrpSpPr>
        <p:grpSpPr>
          <a:xfrm>
            <a:off x="9959752" y="4887632"/>
            <a:ext cx="4408649" cy="6218840"/>
            <a:chOff x="9959752" y="4887632"/>
            <a:chExt cx="4408649" cy="6218840"/>
          </a:xfrm>
        </p:grpSpPr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DF443064-1339-5B4A-BDF0-9DC6CC3D7D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64658" y="4887632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12,000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1" name="Text Box 2">
              <a:extLst>
                <a:ext uri="{FF2B5EF4-FFF2-40B4-BE49-F238E27FC236}">
                  <a16:creationId xmlns:a16="http://schemas.microsoft.com/office/drawing/2014/main" id="{0D5B29CC-17F0-AF42-AEB3-7C987DB5E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82139" y="8681747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44,000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2" name="Text Box 2">
              <a:extLst>
                <a:ext uri="{FF2B5EF4-FFF2-40B4-BE49-F238E27FC236}">
                  <a16:creationId xmlns:a16="http://schemas.microsoft.com/office/drawing/2014/main" id="{6324FDA7-E770-714B-9305-AC0DE03BFE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59752" y="6741159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8,000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4" name="Text Box 2">
              <a:extLst>
                <a:ext uri="{FF2B5EF4-FFF2-40B4-BE49-F238E27FC236}">
                  <a16:creationId xmlns:a16="http://schemas.microsoft.com/office/drawing/2014/main" id="{4FF1BF13-443F-1244-86EB-C4AD53D268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82139" y="10506308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58,000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460E2D-1294-9741-B0B8-DE994FECCC51}"/>
              </a:ext>
            </a:extLst>
          </p:cNvPr>
          <p:cNvGrpSpPr/>
          <p:nvPr/>
        </p:nvGrpSpPr>
        <p:grpSpPr>
          <a:xfrm>
            <a:off x="14346387" y="4887632"/>
            <a:ext cx="4408649" cy="6218840"/>
            <a:chOff x="14346387" y="4887632"/>
            <a:chExt cx="4408649" cy="6218840"/>
          </a:xfrm>
        </p:grpSpPr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01FB7E3A-FF7B-B94F-9304-FC25F9645E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51293" y="4887632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1,000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C287DAF-0CE1-F443-B2E1-FFE68D62F8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68774" y="8681747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2,700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24137498-8A3A-1042-A0BE-117604D478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46387" y="6741159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460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98" name="Text Box 2">
              <a:extLst>
                <a:ext uri="{FF2B5EF4-FFF2-40B4-BE49-F238E27FC236}">
                  <a16:creationId xmlns:a16="http://schemas.microsoft.com/office/drawing/2014/main" id="{CB8FADFC-93E2-5043-857F-BBBE8D3919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68774" y="10506308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1,500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47A166-1B68-7741-A7CD-8ACF299110FC}"/>
              </a:ext>
            </a:extLst>
          </p:cNvPr>
          <p:cNvGrpSpPr/>
          <p:nvPr/>
        </p:nvGrpSpPr>
        <p:grpSpPr>
          <a:xfrm>
            <a:off x="18800575" y="4887632"/>
            <a:ext cx="4408649" cy="6218840"/>
            <a:chOff x="18800575" y="4887632"/>
            <a:chExt cx="4408649" cy="6218840"/>
          </a:xfrm>
        </p:grpSpPr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796A2B77-FAB0-9B4A-833B-B5A1885C073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05481" y="4887632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98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514EC034-81A2-3E4C-86D5-0F8D86EF56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22962" y="8681747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150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01382B59-D699-0B43-812C-E88D268441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00575" y="6741159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20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902EE2A4-01A2-9046-8E71-6D81F73BF85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822962" y="10506308"/>
              <a:ext cx="4386262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400" dirty="0">
                  <a:solidFill>
                    <a:schemeClr val="accent6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Poppins SemiBold" charset="0"/>
                </a:rPr>
                <a:t>113</a:t>
              </a:r>
              <a:endParaRPr lang="x-none" altLang="x-none" sz="3400" dirty="0">
                <a:solidFill>
                  <a:schemeClr val="accent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505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3">
            <a:extLst>
              <a:ext uri="{FF2B5EF4-FFF2-40B4-BE49-F238E27FC236}">
                <a16:creationId xmlns:a16="http://schemas.microsoft.com/office/drawing/2014/main" id="{96C45347-EE0E-D44C-801B-66961538E9C9}"/>
              </a:ext>
            </a:extLst>
          </p:cNvPr>
          <p:cNvSpPr txBox="1">
            <a:spLocks/>
          </p:cNvSpPr>
          <p:nvPr/>
        </p:nvSpPr>
        <p:spPr bwMode="auto">
          <a:xfrm>
            <a:off x="2542928" y="665312"/>
            <a:ext cx="1937015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6400" dirty="0">
                <a:solidFill>
                  <a:srgbClr val="00000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Marketing Strategies for Desire Creation</a:t>
            </a:r>
            <a:endParaRPr lang="x-none" altLang="x-none" sz="6400" dirty="0">
              <a:solidFill>
                <a:srgbClr val="000000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4D4FBBA4-D1C3-5C40-B5FD-7C054960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376" y="12911951"/>
            <a:ext cx="1494215" cy="1494405"/>
          </a:xfrm>
          <a:prstGeom prst="ellipse">
            <a:avLst/>
          </a:prstGeom>
          <a:gradFill rotWithShape="1">
            <a:gsLst>
              <a:gs pos="0">
                <a:schemeClr val="accent2">
                  <a:lumMod val="20000"/>
                  <a:lumOff val="80000"/>
                </a:schemeClr>
              </a:gs>
              <a:gs pos="29317">
                <a:schemeClr val="accent2">
                  <a:lumMod val="40000"/>
                  <a:lumOff val="60000"/>
                </a:schemeClr>
              </a:gs>
              <a:gs pos="55881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path path="shape">
              <a:fillToRect l="64519" t="37997" r="35480" b="62001"/>
            </a:path>
          </a:gradFill>
          <a:ln>
            <a:noFill/>
          </a:ln>
          <a:extLst/>
        </p:spPr>
        <p:txBody>
          <a:bodyPr lIns="50800" tIns="50800" rIns="50800" bIns="50800" anchor="ctr"/>
          <a:lstStyle/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38F174-955E-2741-BB31-2EF9496ECD8A}"/>
              </a:ext>
            </a:extLst>
          </p:cNvPr>
          <p:cNvGrpSpPr/>
          <p:nvPr/>
        </p:nvGrpSpPr>
        <p:grpSpPr>
          <a:xfrm>
            <a:off x="4015932" y="7722096"/>
            <a:ext cx="2705497" cy="2559072"/>
            <a:chOff x="4015932" y="7722096"/>
            <a:chExt cx="2705497" cy="255907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2B52DD3-3022-4617-96A9-B498E59108C0}"/>
                </a:ext>
              </a:extLst>
            </p:cNvPr>
            <p:cNvSpPr/>
            <p:nvPr/>
          </p:nvSpPr>
          <p:spPr>
            <a:xfrm>
              <a:off x="4088312" y="7722096"/>
              <a:ext cx="2559072" cy="2559072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26000">
                  <a:schemeClr val="accent3">
                    <a:lumMod val="40000"/>
                    <a:lumOff val="60000"/>
                    <a:alpha val="91000"/>
                  </a:schemeClr>
                </a:gs>
                <a:gs pos="55000">
                  <a:schemeClr val="accent3">
                    <a:lumMod val="60000"/>
                    <a:lumOff val="40000"/>
                    <a:alpha val="79000"/>
                  </a:schemeClr>
                </a:gs>
                <a:gs pos="100000">
                  <a:schemeClr val="accent3">
                    <a:alpha val="73000"/>
                  </a:schemeClr>
                </a:gs>
              </a:gsLst>
              <a:path path="shape">
                <a:fillToRect l="64519" t="37997" r="35480" b="62001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49A9F-5AB0-6048-B5D3-AEA76D4B42C0}"/>
                </a:ext>
              </a:extLst>
            </p:cNvPr>
            <p:cNvSpPr txBox="1"/>
            <p:nvPr/>
          </p:nvSpPr>
          <p:spPr>
            <a:xfrm>
              <a:off x="4015932" y="8747716"/>
              <a:ext cx="27054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Scarcity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53AE40-B9CE-A64E-A4A3-1E67908BC6BF}"/>
              </a:ext>
            </a:extLst>
          </p:cNvPr>
          <p:cNvGrpSpPr/>
          <p:nvPr/>
        </p:nvGrpSpPr>
        <p:grpSpPr>
          <a:xfrm>
            <a:off x="7111443" y="5561856"/>
            <a:ext cx="2705497" cy="2559072"/>
            <a:chOff x="7111443" y="5561856"/>
            <a:chExt cx="2705497" cy="255907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A6479F-B953-42D5-96F6-2166E629DA04}"/>
                </a:ext>
              </a:extLst>
            </p:cNvPr>
            <p:cNvSpPr/>
            <p:nvPr/>
          </p:nvSpPr>
          <p:spPr>
            <a:xfrm>
              <a:off x="7184656" y="5561856"/>
              <a:ext cx="2559072" cy="2559072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26000">
                  <a:schemeClr val="accent3">
                    <a:lumMod val="40000"/>
                    <a:lumOff val="60000"/>
                    <a:alpha val="91000"/>
                  </a:schemeClr>
                </a:gs>
                <a:gs pos="55000">
                  <a:schemeClr val="accent3">
                    <a:lumMod val="60000"/>
                    <a:lumOff val="40000"/>
                    <a:alpha val="79000"/>
                  </a:schemeClr>
                </a:gs>
                <a:gs pos="100000">
                  <a:schemeClr val="accent3">
                    <a:alpha val="73000"/>
                  </a:schemeClr>
                </a:gs>
              </a:gsLst>
              <a:path path="shape">
                <a:fillToRect l="64519" t="37997" r="35480" b="62001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6D3280-B0F9-F646-AC86-FA758BA07FFE}"/>
                </a:ext>
              </a:extLst>
            </p:cNvPr>
            <p:cNvSpPr txBox="1"/>
            <p:nvPr/>
          </p:nvSpPr>
          <p:spPr>
            <a:xfrm>
              <a:off x="7111443" y="6580813"/>
              <a:ext cx="27054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Authority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C79889-0E4B-334C-9061-759581FAFA90}"/>
              </a:ext>
            </a:extLst>
          </p:cNvPr>
          <p:cNvGrpSpPr/>
          <p:nvPr/>
        </p:nvGrpSpPr>
        <p:grpSpPr>
          <a:xfrm>
            <a:off x="10927867" y="4839628"/>
            <a:ext cx="2705497" cy="2559072"/>
            <a:chOff x="10927867" y="4839628"/>
            <a:chExt cx="2705497" cy="255907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C26A1D-E901-4B97-AF7D-BCAFC9EA6642}"/>
                </a:ext>
              </a:extLst>
            </p:cNvPr>
            <p:cNvSpPr/>
            <p:nvPr/>
          </p:nvSpPr>
          <p:spPr>
            <a:xfrm>
              <a:off x="11001080" y="4839628"/>
              <a:ext cx="2559072" cy="2559072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26000">
                  <a:schemeClr val="accent3">
                    <a:lumMod val="40000"/>
                    <a:lumOff val="60000"/>
                    <a:alpha val="91000"/>
                  </a:schemeClr>
                </a:gs>
                <a:gs pos="55000">
                  <a:schemeClr val="accent3">
                    <a:lumMod val="60000"/>
                    <a:lumOff val="40000"/>
                    <a:alpha val="79000"/>
                  </a:schemeClr>
                </a:gs>
                <a:gs pos="100000">
                  <a:schemeClr val="accent3">
                    <a:alpha val="73000"/>
                  </a:schemeClr>
                </a:gs>
              </a:gsLst>
              <a:path path="shape">
                <a:fillToRect l="64519" t="37997" r="35480" b="62001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A3D2A1-09A5-AD45-807C-F2973B8A5D5F}"/>
                </a:ext>
              </a:extLst>
            </p:cNvPr>
            <p:cNvSpPr txBox="1"/>
            <p:nvPr/>
          </p:nvSpPr>
          <p:spPr>
            <a:xfrm>
              <a:off x="10927867" y="5821974"/>
              <a:ext cx="27054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Reciprocity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33CD6B-73F1-A74F-9D67-4CD2AD7F0E8C}"/>
              </a:ext>
            </a:extLst>
          </p:cNvPr>
          <p:cNvGrpSpPr/>
          <p:nvPr/>
        </p:nvGrpSpPr>
        <p:grpSpPr>
          <a:xfrm>
            <a:off x="14665112" y="5667080"/>
            <a:ext cx="2705497" cy="2559072"/>
            <a:chOff x="14665112" y="5667080"/>
            <a:chExt cx="2705497" cy="255907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FB282D-5B8F-49EF-BAB6-5319610A5B5C}"/>
                </a:ext>
              </a:extLst>
            </p:cNvPr>
            <p:cNvSpPr/>
            <p:nvPr/>
          </p:nvSpPr>
          <p:spPr>
            <a:xfrm>
              <a:off x="14712280" y="5667080"/>
              <a:ext cx="2559072" cy="2559072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26000">
                  <a:schemeClr val="accent3">
                    <a:lumMod val="40000"/>
                    <a:lumOff val="60000"/>
                    <a:alpha val="91000"/>
                  </a:schemeClr>
                </a:gs>
                <a:gs pos="55000">
                  <a:schemeClr val="accent3">
                    <a:lumMod val="60000"/>
                    <a:lumOff val="40000"/>
                    <a:alpha val="79000"/>
                  </a:schemeClr>
                </a:gs>
                <a:gs pos="100000">
                  <a:schemeClr val="accent3">
                    <a:alpha val="73000"/>
                  </a:schemeClr>
                </a:gs>
              </a:gsLst>
              <a:path path="shape">
                <a:fillToRect l="64519" t="37997" r="35480" b="62001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784F960-574E-E249-9A0A-C2614BE52AA9}"/>
                </a:ext>
              </a:extLst>
            </p:cNvPr>
            <p:cNvSpPr txBox="1"/>
            <p:nvPr/>
          </p:nvSpPr>
          <p:spPr>
            <a:xfrm>
              <a:off x="14665112" y="6379727"/>
              <a:ext cx="27054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Loss </a:t>
              </a:r>
            </a:p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Aversion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E93C24-804B-A645-B929-4C3CC5BD5746}"/>
              </a:ext>
            </a:extLst>
          </p:cNvPr>
          <p:cNvGrpSpPr/>
          <p:nvPr/>
        </p:nvGrpSpPr>
        <p:grpSpPr>
          <a:xfrm>
            <a:off x="17653723" y="7827320"/>
            <a:ext cx="2705497" cy="2559072"/>
            <a:chOff x="17653723" y="7827320"/>
            <a:chExt cx="2705497" cy="255907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6F53117-23A7-40C5-A3BD-4DB3571DE50C}"/>
                </a:ext>
              </a:extLst>
            </p:cNvPr>
            <p:cNvSpPr/>
            <p:nvPr/>
          </p:nvSpPr>
          <p:spPr>
            <a:xfrm>
              <a:off x="17697824" y="7827320"/>
              <a:ext cx="2559072" cy="2559072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26000">
                  <a:schemeClr val="accent3">
                    <a:lumMod val="40000"/>
                    <a:lumOff val="60000"/>
                    <a:alpha val="91000"/>
                  </a:schemeClr>
                </a:gs>
                <a:gs pos="55000">
                  <a:schemeClr val="accent3">
                    <a:lumMod val="60000"/>
                    <a:lumOff val="40000"/>
                    <a:alpha val="79000"/>
                  </a:schemeClr>
                </a:gs>
                <a:gs pos="100000">
                  <a:schemeClr val="accent3">
                    <a:alpha val="73000"/>
                  </a:schemeClr>
                </a:gs>
              </a:gsLst>
              <a:path path="shape">
                <a:fillToRect l="64519" t="37997" r="35480" b="62001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CF539B-5962-BD4E-BDFA-157E54D6305F}"/>
                </a:ext>
              </a:extLst>
            </p:cNvPr>
            <p:cNvSpPr txBox="1"/>
            <p:nvPr/>
          </p:nvSpPr>
          <p:spPr>
            <a:xfrm>
              <a:off x="17653723" y="8604816"/>
              <a:ext cx="27054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Status </a:t>
              </a:r>
            </a:p>
            <a:p>
              <a:pPr algn="ctr"/>
              <a:r>
                <a:rPr lang="en-US" sz="2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Quo Bias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B5578C-01DA-694B-9433-0A276691747B}"/>
              </a:ext>
            </a:extLst>
          </p:cNvPr>
          <p:cNvGrpSpPr/>
          <p:nvPr/>
        </p:nvGrpSpPr>
        <p:grpSpPr>
          <a:xfrm>
            <a:off x="3263008" y="3227317"/>
            <a:ext cx="18938104" cy="4461296"/>
            <a:chOff x="3263008" y="3227317"/>
            <a:chExt cx="18938104" cy="44612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7995A7-9F82-8D49-B8A1-7DB3E9C3175C}"/>
                </a:ext>
              </a:extLst>
            </p:cNvPr>
            <p:cNvSpPr txBox="1"/>
            <p:nvPr/>
          </p:nvSpPr>
          <p:spPr>
            <a:xfrm>
              <a:off x="3263008" y="6057397"/>
              <a:ext cx="286190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Deal of the Day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This Month Only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Limited Time Offer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Only # Left</a:t>
              </a:r>
            </a:p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39FFD6-78E7-914A-AF63-05A765F29FAA}"/>
                </a:ext>
              </a:extLst>
            </p:cNvPr>
            <p:cNvSpPr txBox="1"/>
            <p:nvPr/>
          </p:nvSpPr>
          <p:spPr>
            <a:xfrm>
              <a:off x="5711280" y="3927178"/>
              <a:ext cx="45037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Press release awards won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Work with industry authority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Credible sponsorship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Guest blog on authority website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F2A1E3-8E12-4F4D-B650-C0925DBDF4F2}"/>
                </a:ext>
              </a:extLst>
            </p:cNvPr>
            <p:cNvSpPr txBox="1"/>
            <p:nvPr/>
          </p:nvSpPr>
          <p:spPr>
            <a:xfrm>
              <a:off x="10535816" y="3227317"/>
              <a:ext cx="34787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Test free trial model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Periodic giveaways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New podcast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Periodic webinars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BAB0BA-9629-D843-B7DA-2AA1DCF896EF}"/>
                </a:ext>
              </a:extLst>
            </p:cNvPr>
            <p:cNvSpPr txBox="1"/>
            <p:nvPr/>
          </p:nvSpPr>
          <p:spPr>
            <a:xfrm>
              <a:off x="13670640" y="3978978"/>
              <a:ext cx="57221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Test freemium model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Free add-on product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Re-write website headlines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Imply others already use us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2D1A25-2B9A-7246-9CE8-A3F1320ADD6C}"/>
                </a:ext>
              </a:extLst>
            </p:cNvPr>
            <p:cNvSpPr txBox="1"/>
            <p:nvPr/>
          </p:nvSpPr>
          <p:spPr>
            <a:xfrm>
              <a:off x="17570625" y="6390278"/>
              <a:ext cx="46304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It saves to switch to us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Differentiating strengths</a:t>
              </a:r>
            </a:p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- Offer additional services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895054-F317-004F-9C22-26B918D9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18" y="11682536"/>
            <a:ext cx="8013700" cy="800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FA7815-BA0D-1C41-8DCA-58CD264C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18" y="9804617"/>
            <a:ext cx="11468100" cy="11468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6A659D-3C28-844C-A7E0-3051BD235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71" y="8015704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12454 L 4.16667E-6 -5.55556E-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2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0.08554 L 0.08352 -0.0519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9" y="-68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0.07778 L -0.08027 -0.0523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" y="-650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43 -0.05648 L 0.14102 -0.1765 " pathEditMode="relative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5 -0.05648 L -0.13438 -0.18425 " pathEditMode="relative" ptsTypes="AA">
                                      <p:cBhvr>
                                        <p:cTn id="4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8353 -0.05197 C 0.0722 -0.05243 0.06101 -0.05313 0.04675 -0.04445 C 0.03249 -0.03588 -0.00208 0.00011 -0.00208 0.00023 L -0.00208 0.0001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25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8027 -0.05231 C -0.07305 -0.05324 -0.06575 -0.05417 -0.05286 -0.04502 C -0.04004 -0.03576 -0.02174 -0.01655 -0.00332 0.0029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8" y="27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14101 -0.1765 C 0.11562 -0.16088 0.09029 -0.14502 0.06835 -0.12106 C 0.04635 -0.09687 0.02089 -0.05185 0.00931 -0.03194 C -0.00235 -0.01203 -0.00183 -0.00671 -0.00124 -0.00127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9" y="87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3438 -0.18425 C -0.11003 -0.1655 -0.08555 -0.14641 -0.06797 -0.12534 C -0.05039 -0.10393 -0.03835 -0.0728 -0.02891 -0.05706 C -0.0196 -0.04131 -0.01647 -0.04039 -0.01159 -0.03044 C -0.00677 -0.02048 -0.00339 -0.00914 6.29167E-5 0.00232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23589"/>
              </p:ext>
            </p:extLst>
          </p:nvPr>
        </p:nvGraphicFramePr>
        <p:xfrm>
          <a:off x="4867885" y="3222461"/>
          <a:ext cx="17837283" cy="990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Hack social roof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Create better guest content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More segmented ads on social networks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Improve copy and brand voice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Subtotal for Attention Generation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9,000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9,000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9,000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9,000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Plan integrated marketing and content creation strategies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Validate buyer personas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Identify new audience interests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Subtotal for Interest Generation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Run Deal of the Day campaigns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Find established industry authorities to partner with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Host free webinars with our consultants 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13175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Promote our new add-on services and cost-saving benefits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96939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Subtotal for Desire Generation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30,000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86020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Test new Call-to-Action copy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41066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Redesign and/or reposition CTA buttons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21424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Test new platforms for CTA placements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3,000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0271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Subtotal for Action Generation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83534"/>
                  </a:ext>
                </a:extLst>
              </a:tr>
              <a:tr h="521065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Total Marketing Cost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54,800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9552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AD806AC-EEF8-0444-96CC-A28BC30C21CC}"/>
              </a:ext>
            </a:extLst>
          </p:cNvPr>
          <p:cNvGrpSpPr/>
          <p:nvPr/>
        </p:nvGrpSpPr>
        <p:grpSpPr>
          <a:xfrm>
            <a:off x="13411840" y="2292228"/>
            <a:ext cx="2302857" cy="895494"/>
            <a:chOff x="13411840" y="2292228"/>
            <a:chExt cx="2302857" cy="89549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11127B0-A588-C542-893F-979AE94854B9}"/>
                </a:ext>
              </a:extLst>
            </p:cNvPr>
            <p:cNvSpPr/>
            <p:nvPr/>
          </p:nvSpPr>
          <p:spPr bwMode="auto">
            <a:xfrm>
              <a:off x="13411840" y="2292228"/>
              <a:ext cx="2302857" cy="89549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09788" y="2427136"/>
              <a:ext cx="2161498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Quarter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222567-565F-8A41-86C0-CC07573E2419}"/>
              </a:ext>
            </a:extLst>
          </p:cNvPr>
          <p:cNvGrpSpPr/>
          <p:nvPr/>
        </p:nvGrpSpPr>
        <p:grpSpPr>
          <a:xfrm>
            <a:off x="15771920" y="2299372"/>
            <a:ext cx="2249215" cy="895494"/>
            <a:chOff x="15771920" y="2299372"/>
            <a:chExt cx="2249215" cy="89549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04DC5B6-482A-3849-AA35-4F85975FB221}"/>
                </a:ext>
              </a:extLst>
            </p:cNvPr>
            <p:cNvSpPr/>
            <p:nvPr/>
          </p:nvSpPr>
          <p:spPr bwMode="auto">
            <a:xfrm>
              <a:off x="15771920" y="2299372"/>
              <a:ext cx="2249215" cy="89549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86051" y="2427136"/>
              <a:ext cx="2066590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Quarter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534874-8EDE-C14A-96E6-897A237EB508}"/>
              </a:ext>
            </a:extLst>
          </p:cNvPr>
          <p:cNvGrpSpPr/>
          <p:nvPr/>
        </p:nvGrpSpPr>
        <p:grpSpPr>
          <a:xfrm>
            <a:off x="18078359" y="2292228"/>
            <a:ext cx="2302857" cy="895494"/>
            <a:chOff x="18078359" y="2292228"/>
            <a:chExt cx="2302857" cy="89549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0196AD6-5765-B740-9933-3D202173326F}"/>
                </a:ext>
              </a:extLst>
            </p:cNvPr>
            <p:cNvSpPr/>
            <p:nvPr/>
          </p:nvSpPr>
          <p:spPr bwMode="auto">
            <a:xfrm>
              <a:off x="18078359" y="2292228"/>
              <a:ext cx="2302857" cy="89549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27623" y="2427136"/>
              <a:ext cx="217964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Quarter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F8C787-6790-BE47-8CC6-07E7331AD6E4}"/>
              </a:ext>
            </a:extLst>
          </p:cNvPr>
          <p:cNvGrpSpPr/>
          <p:nvPr/>
        </p:nvGrpSpPr>
        <p:grpSpPr>
          <a:xfrm>
            <a:off x="20438440" y="2299372"/>
            <a:ext cx="2266728" cy="895494"/>
            <a:chOff x="20438440" y="2299372"/>
            <a:chExt cx="2266728" cy="89549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09979F81-EDFB-C246-AF8E-8EFEDC23048D}"/>
                </a:ext>
              </a:extLst>
            </p:cNvPr>
            <p:cNvSpPr/>
            <p:nvPr/>
          </p:nvSpPr>
          <p:spPr bwMode="auto">
            <a:xfrm>
              <a:off x="20438440" y="2299372"/>
              <a:ext cx="2266728" cy="89549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44928" y="2427136"/>
              <a:ext cx="2066590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Quarter 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DCD28-B8CF-ED48-9878-01BA092B663F}"/>
              </a:ext>
            </a:extLst>
          </p:cNvPr>
          <p:cNvGrpSpPr/>
          <p:nvPr/>
        </p:nvGrpSpPr>
        <p:grpSpPr>
          <a:xfrm>
            <a:off x="1178940" y="5776171"/>
            <a:ext cx="3602736" cy="2012493"/>
            <a:chOff x="1178940" y="5776171"/>
            <a:chExt cx="3602736" cy="201249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582F798-4D72-7648-96BC-45E1F4F10DFD}"/>
                </a:ext>
              </a:extLst>
            </p:cNvPr>
            <p:cNvSpPr/>
            <p:nvPr/>
          </p:nvSpPr>
          <p:spPr bwMode="auto">
            <a:xfrm>
              <a:off x="1178940" y="5776171"/>
              <a:ext cx="3602736" cy="2012493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41976" y="6497960"/>
              <a:ext cx="3472748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Interest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E3863E-D1D2-A049-A2FF-215423F1F45A}"/>
              </a:ext>
            </a:extLst>
          </p:cNvPr>
          <p:cNvGrpSpPr/>
          <p:nvPr/>
        </p:nvGrpSpPr>
        <p:grpSpPr>
          <a:xfrm>
            <a:off x="1174776" y="3222460"/>
            <a:ext cx="3602736" cy="2494284"/>
            <a:chOff x="1174776" y="3222460"/>
            <a:chExt cx="3602736" cy="249428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66CF27B-38AA-3944-8C00-41E6B6C13164}"/>
                </a:ext>
              </a:extLst>
            </p:cNvPr>
            <p:cNvSpPr/>
            <p:nvPr/>
          </p:nvSpPr>
          <p:spPr bwMode="auto">
            <a:xfrm>
              <a:off x="1174776" y="3222460"/>
              <a:ext cx="3602736" cy="249428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58745" y="4184993"/>
              <a:ext cx="2761736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Attention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AE3FB0-4D77-AE4C-B6B6-C37F67D00BD6}"/>
              </a:ext>
            </a:extLst>
          </p:cNvPr>
          <p:cNvGrpSpPr/>
          <p:nvPr/>
        </p:nvGrpSpPr>
        <p:grpSpPr>
          <a:xfrm>
            <a:off x="1186991" y="7835705"/>
            <a:ext cx="3602736" cy="2578626"/>
            <a:chOff x="1186991" y="7835705"/>
            <a:chExt cx="3602736" cy="257862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0E5DA83-A9D7-DA4D-B14B-397003466323}"/>
                </a:ext>
              </a:extLst>
            </p:cNvPr>
            <p:cNvSpPr/>
            <p:nvPr/>
          </p:nvSpPr>
          <p:spPr bwMode="auto">
            <a:xfrm>
              <a:off x="1186991" y="7835705"/>
              <a:ext cx="3602736" cy="2578626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05935" y="8801857"/>
              <a:ext cx="196926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Desire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68576-65E0-1D40-996E-7853AA7B2B96}"/>
              </a:ext>
            </a:extLst>
          </p:cNvPr>
          <p:cNvGrpSpPr/>
          <p:nvPr/>
        </p:nvGrpSpPr>
        <p:grpSpPr>
          <a:xfrm>
            <a:off x="1219963" y="10473942"/>
            <a:ext cx="3602736" cy="2144698"/>
            <a:chOff x="1219963" y="10473942"/>
            <a:chExt cx="3602736" cy="214469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D098A3D-91FC-8546-93AF-E13895527971}"/>
                </a:ext>
              </a:extLst>
            </p:cNvPr>
            <p:cNvSpPr/>
            <p:nvPr/>
          </p:nvSpPr>
          <p:spPr bwMode="auto">
            <a:xfrm>
              <a:off x="1219963" y="10473942"/>
              <a:ext cx="3602736" cy="2144698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FEBB05-BCEB-914B-9A43-0B195A344794}"/>
                </a:ext>
              </a:extLst>
            </p:cNvPr>
            <p:cNvSpPr/>
            <p:nvPr/>
          </p:nvSpPr>
          <p:spPr>
            <a:xfrm>
              <a:off x="1597482" y="11241777"/>
              <a:ext cx="2761736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Action</a:t>
              </a:r>
            </a:p>
          </p:txBody>
        </p:sp>
      </p:grpSp>
      <p:sp>
        <p:nvSpPr>
          <p:cNvPr id="40" name="Text Box 3">
            <a:extLst>
              <a:ext uri="{FF2B5EF4-FFF2-40B4-BE49-F238E27FC236}">
                <a16:creationId xmlns:a16="http://schemas.microsoft.com/office/drawing/2014/main" id="{77BCD734-252E-C74C-987D-67DEE6663B64}"/>
              </a:ext>
            </a:extLst>
          </p:cNvPr>
          <p:cNvSpPr txBox="1">
            <a:spLocks/>
          </p:cNvSpPr>
          <p:nvPr/>
        </p:nvSpPr>
        <p:spPr bwMode="auto">
          <a:xfrm>
            <a:off x="3129450" y="667649"/>
            <a:ext cx="18135558" cy="158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6400" dirty="0">
                <a:solidFill>
                  <a:schemeClr val="accent6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Marketing Cost</a:t>
            </a:r>
            <a:endParaRPr lang="x-none" altLang="x-none" sz="6400" dirty="0">
              <a:solidFill>
                <a:schemeClr val="accent6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151E3-A90C-994E-9E22-457278AEB875}"/>
              </a:ext>
            </a:extLst>
          </p:cNvPr>
          <p:cNvGrpSpPr/>
          <p:nvPr/>
        </p:nvGrpSpPr>
        <p:grpSpPr>
          <a:xfrm>
            <a:off x="4881697" y="2301876"/>
            <a:ext cx="8425927" cy="895494"/>
            <a:chOff x="4881697" y="2301876"/>
            <a:chExt cx="8425927" cy="89549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977E7F-8475-7F4A-BD5C-C6B19E3263FD}"/>
                </a:ext>
              </a:extLst>
            </p:cNvPr>
            <p:cNvSpPr/>
            <p:nvPr/>
          </p:nvSpPr>
          <p:spPr bwMode="auto">
            <a:xfrm>
              <a:off x="4881697" y="2301876"/>
              <a:ext cx="8425927" cy="895494"/>
            </a:xfrm>
            <a:prstGeom prst="roundRect">
              <a:avLst>
                <a:gd name="adj" fmla="val 1781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  <a:gs pos="73000">
                  <a:schemeClr val="accent1">
                    <a:lumMod val="45000"/>
                    <a:lumOff val="55000"/>
                    <a:alpha val="62000"/>
                  </a:schemeClr>
                </a:gs>
                <a:gs pos="83000">
                  <a:schemeClr val="accent1">
                    <a:lumMod val="45000"/>
                    <a:lumOff val="55000"/>
                    <a:alpha val="7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08FC1C-5AC8-5043-A6EA-CBFB67BB28BA}"/>
                </a:ext>
              </a:extLst>
            </p:cNvPr>
            <p:cNvSpPr/>
            <p:nvPr/>
          </p:nvSpPr>
          <p:spPr>
            <a:xfrm>
              <a:off x="7079432" y="2393504"/>
              <a:ext cx="4090798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Marketing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1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5">
      <a:dk1>
        <a:srgbClr val="1D202B"/>
      </a:dk1>
      <a:lt1>
        <a:srgbClr val="D2DDE5"/>
      </a:lt1>
      <a:dk2>
        <a:srgbClr val="1D202B"/>
      </a:dk2>
      <a:lt2>
        <a:srgbClr val="919BA7"/>
      </a:lt2>
      <a:accent1>
        <a:srgbClr val="BEBEBE"/>
      </a:accent1>
      <a:accent2>
        <a:srgbClr val="48546C"/>
      </a:accent2>
      <a:accent3>
        <a:srgbClr val="3A76B4"/>
      </a:accent3>
      <a:accent4>
        <a:srgbClr val="4897EA"/>
      </a:accent4>
      <a:accent5>
        <a:srgbClr val="6FBAD4"/>
      </a:accent5>
      <a:accent6>
        <a:srgbClr val="363949"/>
      </a:accent6>
      <a:hlink>
        <a:srgbClr val="50ACF7"/>
      </a:hlink>
      <a:folHlink>
        <a:srgbClr val="6AC1F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19134</TotalTime>
  <Words>605</Words>
  <Application>Microsoft Macintosh PowerPoint</Application>
  <PresentationFormat>Custom</PresentationFormat>
  <Paragraphs>261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Montserrat Semi</vt:lpstr>
      <vt:lpstr>Open Sans</vt:lpstr>
      <vt:lpstr>Open Sans Light</vt:lpstr>
      <vt:lpstr>Poppins</vt:lpstr>
      <vt:lpstr>Poppins Medium</vt:lpstr>
      <vt:lpstr>Arial</vt:lpstr>
      <vt:lpstr>Century Gothic</vt:lpstr>
      <vt:lpstr>Helvetica Light</vt:lpstr>
      <vt:lpstr>Helvetica Neue</vt:lpstr>
      <vt:lpstr>White</vt:lpstr>
      <vt:lpstr>PowerPoint Presentation</vt:lpstr>
      <vt:lpstr>Benefits of Using AIDA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 Sales Model</dc:title>
  <dc:subject>AIDA Sales Model</dc:subject>
  <dc:creator>You Exec (https://youexec.com/plus)</dc:creator>
  <cp:keywords>You Exec (https://youexec.com/plus)</cp:keywords>
  <dc:description>You Exec (https://youexec.com/plus)</dc:description>
  <cp:lastModifiedBy>You Exec</cp:lastModifiedBy>
  <cp:revision>1066</cp:revision>
  <dcterms:modified xsi:type="dcterms:W3CDTF">2019-04-27T01:24:15Z</dcterms:modified>
  <cp:category>You Exec (https://youexec.com/plus)</cp:category>
</cp:coreProperties>
</file>