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1197" r:id="rId2"/>
    <p:sldId id="1191" r:id="rId3"/>
    <p:sldId id="432" r:id="rId4"/>
    <p:sldId id="349" r:id="rId5"/>
    <p:sldId id="427" r:id="rId6"/>
    <p:sldId id="418" r:id="rId7"/>
    <p:sldId id="261" r:id="rId8"/>
    <p:sldId id="340" r:id="rId9"/>
    <p:sldId id="2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E8ED"/>
    <a:srgbClr val="009287"/>
    <a:srgbClr val="00C6B7"/>
    <a:srgbClr val="00A698"/>
    <a:srgbClr val="E1F3FD"/>
    <a:srgbClr val="F9F9F9"/>
    <a:srgbClr val="F2F2F2"/>
    <a:srgbClr val="ECF2F7"/>
    <a:srgbClr val="E4EAEF"/>
    <a:srgbClr val="F0F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5" autoAdjust="0"/>
    <p:restoredTop sz="89242" autoAdjust="0"/>
  </p:normalViewPr>
  <p:slideViewPr>
    <p:cSldViewPr snapToGrid="0">
      <p:cViewPr varScale="1">
        <p:scale>
          <a:sx n="81" d="100"/>
          <a:sy n="81" d="100"/>
        </p:scale>
        <p:origin x="1312" y="192"/>
      </p:cViewPr>
      <p:guideLst>
        <p:guide pos="3840"/>
        <p:guide orient="horz" pos="216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588B6-9B78-4B43-B556-27C13C4CBC6C}" type="datetimeFigureOut">
              <a:rPr lang="en-US" smtClean="0"/>
              <a:t>4/12/19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1A2C5-A65E-4462-84A5-C3B64F2FA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50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807910" y="2721904"/>
            <a:ext cx="10002898" cy="2085447"/>
          </a:xfrm>
        </p:spPr>
        <p:txBody>
          <a:bodyPr anchor="ctr">
            <a:noAutofit/>
          </a:bodyPr>
          <a:lstStyle>
            <a:lvl1pPr marL="72000" indent="-72000" algn="ctr">
              <a:lnSpc>
                <a:spcPct val="100000"/>
              </a:lnSpc>
              <a:defRPr sz="8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6187083" y="114302"/>
            <a:ext cx="6001869" cy="313515"/>
          </a:xfrm>
        </p:spPr>
        <p:txBody>
          <a:bodyPr anchor="ctr">
            <a:noAutofit/>
          </a:bodyPr>
          <a:lstStyle>
            <a:lvl1pPr marL="72000" indent="-72000" algn="r">
              <a:lnSpc>
                <a:spcPct val="100000"/>
              </a:lnSpc>
              <a:buNone/>
              <a:defRPr sz="1800" b="1" i="1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49A12A1-36D0-46A9-9801-6E34C39DB559}"/>
              </a:ext>
            </a:extLst>
          </p:cNvPr>
          <p:cNvGrpSpPr/>
          <p:nvPr/>
        </p:nvGrpSpPr>
        <p:grpSpPr>
          <a:xfrm>
            <a:off x="7101881" y="2227497"/>
            <a:ext cx="359477" cy="1357020"/>
            <a:chOff x="-1453224" y="1570037"/>
            <a:chExt cx="984883" cy="3717925"/>
          </a:xfrm>
        </p:grpSpPr>
        <p:sp>
          <p:nvSpPr>
            <p:cNvPr id="388" name="Rectangle 17">
              <a:extLst>
                <a:ext uri="{FF2B5EF4-FFF2-40B4-BE49-F238E27FC236}">
                  <a16:creationId xmlns:a16="http://schemas.microsoft.com/office/drawing/2014/main" id="{4685A815-FBAA-47A3-A1DF-CE802451539E}"/>
                </a:ext>
              </a:extLst>
            </p:cNvPr>
            <p:cNvSpPr/>
            <p:nvPr/>
          </p:nvSpPr>
          <p:spPr>
            <a:xfrm>
              <a:off x="-1107987" y="2235693"/>
              <a:ext cx="342178" cy="1267601"/>
            </a:xfrm>
            <a:custGeom>
              <a:avLst/>
              <a:gdLst>
                <a:gd name="connsiteX0" fmla="*/ 0 w 342178"/>
                <a:gd name="connsiteY0" fmla="*/ 0 h 1186815"/>
                <a:gd name="connsiteX1" fmla="*/ 342178 w 342178"/>
                <a:gd name="connsiteY1" fmla="*/ 0 h 1186815"/>
                <a:gd name="connsiteX2" fmla="*/ 342178 w 342178"/>
                <a:gd name="connsiteY2" fmla="*/ 1186815 h 1186815"/>
                <a:gd name="connsiteX3" fmla="*/ 0 w 342178"/>
                <a:gd name="connsiteY3" fmla="*/ 1186815 h 1186815"/>
                <a:gd name="connsiteX4" fmla="*/ 0 w 342178"/>
                <a:gd name="connsiteY4" fmla="*/ 0 h 1186815"/>
                <a:gd name="connsiteX0" fmla="*/ 0 w 342178"/>
                <a:gd name="connsiteY0" fmla="*/ 60113 h 1246928"/>
                <a:gd name="connsiteX1" fmla="*/ 342178 w 342178"/>
                <a:gd name="connsiteY1" fmla="*/ 60113 h 1246928"/>
                <a:gd name="connsiteX2" fmla="*/ 342178 w 342178"/>
                <a:gd name="connsiteY2" fmla="*/ 1246928 h 1246928"/>
                <a:gd name="connsiteX3" fmla="*/ 0 w 342178"/>
                <a:gd name="connsiteY3" fmla="*/ 1246928 h 1246928"/>
                <a:gd name="connsiteX4" fmla="*/ 0 w 342178"/>
                <a:gd name="connsiteY4" fmla="*/ 60113 h 1246928"/>
                <a:gd name="connsiteX0" fmla="*/ 0 w 342178"/>
                <a:gd name="connsiteY0" fmla="*/ 80786 h 1267601"/>
                <a:gd name="connsiteX1" fmla="*/ 342178 w 342178"/>
                <a:gd name="connsiteY1" fmla="*/ 80786 h 1267601"/>
                <a:gd name="connsiteX2" fmla="*/ 342178 w 342178"/>
                <a:gd name="connsiteY2" fmla="*/ 1267601 h 1267601"/>
                <a:gd name="connsiteX3" fmla="*/ 0 w 342178"/>
                <a:gd name="connsiteY3" fmla="*/ 1267601 h 1267601"/>
                <a:gd name="connsiteX4" fmla="*/ 0 w 342178"/>
                <a:gd name="connsiteY4" fmla="*/ 80786 h 12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178" h="1267601">
                  <a:moveTo>
                    <a:pt x="0" y="80786"/>
                  </a:moveTo>
                  <a:cubicBezTo>
                    <a:pt x="93104" y="-54469"/>
                    <a:pt x="256694" y="4586"/>
                    <a:pt x="342178" y="80786"/>
                  </a:cubicBezTo>
                  <a:lnTo>
                    <a:pt x="342178" y="1267601"/>
                  </a:lnTo>
                  <a:lnTo>
                    <a:pt x="0" y="1267601"/>
                  </a:lnTo>
                  <a:lnTo>
                    <a:pt x="0" y="807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F8D6DDFE-36D9-408F-9E70-4157C9577C58}"/>
                </a:ext>
              </a:extLst>
            </p:cNvPr>
            <p:cNvGrpSpPr/>
            <p:nvPr/>
          </p:nvGrpSpPr>
          <p:grpSpPr>
            <a:xfrm>
              <a:off x="-1453224" y="1570037"/>
              <a:ext cx="984883" cy="3717925"/>
              <a:chOff x="352426" y="1352933"/>
              <a:chExt cx="984883" cy="3717925"/>
            </a:xfrm>
          </p:grpSpPr>
          <p:grpSp>
            <p:nvGrpSpPr>
              <p:cNvPr id="390" name="Group 389">
                <a:extLst>
                  <a:ext uri="{FF2B5EF4-FFF2-40B4-BE49-F238E27FC236}">
                    <a16:creationId xmlns:a16="http://schemas.microsoft.com/office/drawing/2014/main" id="{38BB6675-B914-4F55-8438-6CCFEE11ACF5}"/>
                  </a:ext>
                </a:extLst>
              </p:cNvPr>
              <p:cNvGrpSpPr/>
              <p:nvPr/>
            </p:nvGrpSpPr>
            <p:grpSpPr>
              <a:xfrm>
                <a:off x="352426" y="1352933"/>
                <a:ext cx="984250" cy="3717925"/>
                <a:chOff x="352426" y="1352933"/>
                <a:chExt cx="984250" cy="3717925"/>
              </a:xfrm>
            </p:grpSpPr>
            <p:sp>
              <p:nvSpPr>
                <p:cNvPr id="393" name="Freeform 352">
                  <a:extLst>
                    <a:ext uri="{FF2B5EF4-FFF2-40B4-BE49-F238E27FC236}">
                      <a16:creationId xmlns:a16="http://schemas.microsoft.com/office/drawing/2014/main" id="{B3757690-4DCA-4094-87DB-ACE4465C7C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2451" y="3221420"/>
                  <a:ext cx="592138" cy="1633538"/>
                </a:xfrm>
                <a:custGeom>
                  <a:avLst/>
                  <a:gdLst>
                    <a:gd name="T0" fmla="*/ 1 w 1807"/>
                    <a:gd name="T1" fmla="*/ 357 h 4988"/>
                    <a:gd name="T2" fmla="*/ 0 w 1807"/>
                    <a:gd name="T3" fmla="*/ 4987 h 4988"/>
                    <a:gd name="T4" fmla="*/ 184 w 1807"/>
                    <a:gd name="T5" fmla="*/ 4988 h 4988"/>
                    <a:gd name="T6" fmla="*/ 733 w 1807"/>
                    <a:gd name="T7" fmla="*/ 4986 h 4988"/>
                    <a:gd name="T8" fmla="*/ 811 w 1807"/>
                    <a:gd name="T9" fmla="*/ 4988 h 4988"/>
                    <a:gd name="T10" fmla="*/ 810 w 1807"/>
                    <a:gd name="T11" fmla="*/ 865 h 4988"/>
                    <a:gd name="T12" fmla="*/ 996 w 1807"/>
                    <a:gd name="T13" fmla="*/ 862 h 4988"/>
                    <a:gd name="T14" fmla="*/ 998 w 1807"/>
                    <a:gd name="T15" fmla="*/ 4968 h 4988"/>
                    <a:gd name="T16" fmla="*/ 1109 w 1807"/>
                    <a:gd name="T17" fmla="*/ 4966 h 4988"/>
                    <a:gd name="T18" fmla="*/ 1655 w 1807"/>
                    <a:gd name="T19" fmla="*/ 4968 h 4988"/>
                    <a:gd name="T20" fmla="*/ 1807 w 1807"/>
                    <a:gd name="T21" fmla="*/ 4968 h 4988"/>
                    <a:gd name="T22" fmla="*/ 1806 w 1807"/>
                    <a:gd name="T23" fmla="*/ 380 h 4988"/>
                    <a:gd name="T24" fmla="*/ 1542 w 1807"/>
                    <a:gd name="T25" fmla="*/ 410 h 4988"/>
                    <a:gd name="T26" fmla="*/ 1095 w 1807"/>
                    <a:gd name="T27" fmla="*/ 282 h 4988"/>
                    <a:gd name="T28" fmla="*/ 1094 w 1807"/>
                    <a:gd name="T29" fmla="*/ 2 h 4988"/>
                    <a:gd name="T30" fmla="*/ 757 w 1807"/>
                    <a:gd name="T31" fmla="*/ 0 h 4988"/>
                    <a:gd name="T32" fmla="*/ 753 w 1807"/>
                    <a:gd name="T33" fmla="*/ 299 h 4988"/>
                    <a:gd name="T34" fmla="*/ 560 w 1807"/>
                    <a:gd name="T35" fmla="*/ 410 h 4988"/>
                    <a:gd name="T36" fmla="*/ 246 w 1807"/>
                    <a:gd name="T37" fmla="*/ 410 h 4988"/>
                    <a:gd name="T38" fmla="*/ 103 w 1807"/>
                    <a:gd name="T39" fmla="*/ 402 h 4988"/>
                    <a:gd name="T40" fmla="*/ 1 w 1807"/>
                    <a:gd name="T41" fmla="*/ 357 h 49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807" h="4988">
                      <a:moveTo>
                        <a:pt x="1" y="357"/>
                      </a:moveTo>
                      <a:lnTo>
                        <a:pt x="0" y="4987"/>
                      </a:lnTo>
                      <a:lnTo>
                        <a:pt x="184" y="4988"/>
                      </a:lnTo>
                      <a:lnTo>
                        <a:pt x="733" y="4986"/>
                      </a:lnTo>
                      <a:lnTo>
                        <a:pt x="811" y="4988"/>
                      </a:lnTo>
                      <a:lnTo>
                        <a:pt x="810" y="865"/>
                      </a:lnTo>
                      <a:lnTo>
                        <a:pt x="996" y="862"/>
                      </a:lnTo>
                      <a:lnTo>
                        <a:pt x="998" y="4968"/>
                      </a:lnTo>
                      <a:lnTo>
                        <a:pt x="1109" y="4966"/>
                      </a:lnTo>
                      <a:lnTo>
                        <a:pt x="1655" y="4968"/>
                      </a:lnTo>
                      <a:lnTo>
                        <a:pt x="1807" y="4968"/>
                      </a:lnTo>
                      <a:lnTo>
                        <a:pt x="1806" y="380"/>
                      </a:lnTo>
                      <a:cubicBezTo>
                        <a:pt x="1724" y="422"/>
                        <a:pt x="1641" y="410"/>
                        <a:pt x="1542" y="410"/>
                      </a:cubicBezTo>
                      <a:cubicBezTo>
                        <a:pt x="1359" y="410"/>
                        <a:pt x="1138" y="457"/>
                        <a:pt x="1095" y="282"/>
                      </a:cubicBezTo>
                      <a:cubicBezTo>
                        <a:pt x="1084" y="235"/>
                        <a:pt x="1087" y="53"/>
                        <a:pt x="1094" y="2"/>
                      </a:cubicBezTo>
                      <a:lnTo>
                        <a:pt x="757" y="0"/>
                      </a:lnTo>
                      <a:cubicBezTo>
                        <a:pt x="767" y="47"/>
                        <a:pt x="768" y="255"/>
                        <a:pt x="753" y="299"/>
                      </a:cubicBezTo>
                      <a:cubicBezTo>
                        <a:pt x="725" y="380"/>
                        <a:pt x="665" y="410"/>
                        <a:pt x="560" y="410"/>
                      </a:cubicBezTo>
                      <a:cubicBezTo>
                        <a:pt x="455" y="410"/>
                        <a:pt x="351" y="410"/>
                        <a:pt x="246" y="410"/>
                      </a:cubicBezTo>
                      <a:cubicBezTo>
                        <a:pt x="201" y="410"/>
                        <a:pt x="145" y="414"/>
                        <a:pt x="103" y="402"/>
                      </a:cubicBezTo>
                      <a:cubicBezTo>
                        <a:pt x="63" y="391"/>
                        <a:pt x="25" y="361"/>
                        <a:pt x="1" y="357"/>
                      </a:cubicBezTo>
                      <a:close/>
                    </a:path>
                  </a:pathLst>
                </a:custGeom>
                <a:solidFill>
                  <a:schemeClr val="tx2">
                    <a:lumMod val="85000"/>
                    <a:lumOff val="1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94" name="Freeform 353">
                  <a:extLst>
                    <a:ext uri="{FF2B5EF4-FFF2-40B4-BE49-F238E27FC236}">
                      <a16:creationId xmlns:a16="http://schemas.microsoft.com/office/drawing/2014/main" id="{E92E35E2-359A-4A61-BB7D-518519C9E0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426" y="2099058"/>
                  <a:ext cx="984250" cy="1271588"/>
                </a:xfrm>
                <a:custGeom>
                  <a:avLst/>
                  <a:gdLst>
                    <a:gd name="T0" fmla="*/ 7 w 3006"/>
                    <a:gd name="T1" fmla="*/ 2853 h 3885"/>
                    <a:gd name="T2" fmla="*/ 43 w 3006"/>
                    <a:gd name="T3" fmla="*/ 3471 h 3885"/>
                    <a:gd name="T4" fmla="*/ 62 w 3006"/>
                    <a:gd name="T5" fmla="*/ 3445 h 3885"/>
                    <a:gd name="T6" fmla="*/ 515 w 3006"/>
                    <a:gd name="T7" fmla="*/ 3455 h 3885"/>
                    <a:gd name="T8" fmla="*/ 550 w 3006"/>
                    <a:gd name="T9" fmla="*/ 3378 h 3885"/>
                    <a:gd name="T10" fmla="*/ 566 w 3006"/>
                    <a:gd name="T11" fmla="*/ 3707 h 3885"/>
                    <a:gd name="T12" fmla="*/ 612 w 3006"/>
                    <a:gd name="T13" fmla="*/ 3785 h 3885"/>
                    <a:gd name="T14" fmla="*/ 714 w 3006"/>
                    <a:gd name="T15" fmla="*/ 3830 h 3885"/>
                    <a:gd name="T16" fmla="*/ 857 w 3006"/>
                    <a:gd name="T17" fmla="*/ 3838 h 3885"/>
                    <a:gd name="T18" fmla="*/ 1171 w 3006"/>
                    <a:gd name="T19" fmla="*/ 3838 h 3885"/>
                    <a:gd name="T20" fmla="*/ 1364 w 3006"/>
                    <a:gd name="T21" fmla="*/ 3727 h 3885"/>
                    <a:gd name="T22" fmla="*/ 1368 w 3006"/>
                    <a:gd name="T23" fmla="*/ 3428 h 3885"/>
                    <a:gd name="T24" fmla="*/ 1705 w 3006"/>
                    <a:gd name="T25" fmla="*/ 3430 h 3885"/>
                    <a:gd name="T26" fmla="*/ 1706 w 3006"/>
                    <a:gd name="T27" fmla="*/ 3710 h 3885"/>
                    <a:gd name="T28" fmla="*/ 2153 w 3006"/>
                    <a:gd name="T29" fmla="*/ 3838 h 3885"/>
                    <a:gd name="T30" fmla="*/ 2417 w 3006"/>
                    <a:gd name="T31" fmla="*/ 3808 h 3885"/>
                    <a:gd name="T32" fmla="*/ 2517 w 3006"/>
                    <a:gd name="T33" fmla="*/ 3678 h 3885"/>
                    <a:gd name="T34" fmla="*/ 2523 w 3006"/>
                    <a:gd name="T35" fmla="*/ 3449 h 3885"/>
                    <a:gd name="T36" fmla="*/ 2554 w 3006"/>
                    <a:gd name="T37" fmla="*/ 3458 h 3885"/>
                    <a:gd name="T38" fmla="*/ 2563 w 3006"/>
                    <a:gd name="T39" fmla="*/ 3421 h 3885"/>
                    <a:gd name="T40" fmla="*/ 2946 w 3006"/>
                    <a:gd name="T41" fmla="*/ 3401 h 3885"/>
                    <a:gd name="T42" fmla="*/ 3006 w 3006"/>
                    <a:gd name="T43" fmla="*/ 2708 h 3885"/>
                    <a:gd name="T44" fmla="*/ 2927 w 3006"/>
                    <a:gd name="T45" fmla="*/ 1906 h 3885"/>
                    <a:gd name="T46" fmla="*/ 2819 w 3006"/>
                    <a:gd name="T47" fmla="*/ 1132 h 3885"/>
                    <a:gd name="T48" fmla="*/ 2766 w 3006"/>
                    <a:gd name="T49" fmla="*/ 748 h 3885"/>
                    <a:gd name="T50" fmla="*/ 2482 w 3006"/>
                    <a:gd name="T51" fmla="*/ 148 h 3885"/>
                    <a:gd name="T52" fmla="*/ 2186 w 3006"/>
                    <a:gd name="T53" fmla="*/ 2 h 3885"/>
                    <a:gd name="T54" fmla="*/ 2229 w 3006"/>
                    <a:gd name="T55" fmla="*/ 241 h 3885"/>
                    <a:gd name="T56" fmla="*/ 2201 w 3006"/>
                    <a:gd name="T57" fmla="*/ 491 h 3885"/>
                    <a:gd name="T58" fmla="*/ 1951 w 3006"/>
                    <a:gd name="T59" fmla="*/ 595 h 3885"/>
                    <a:gd name="T60" fmla="*/ 2158 w 3006"/>
                    <a:gd name="T61" fmla="*/ 707 h 3885"/>
                    <a:gd name="T62" fmla="*/ 1716 w 3006"/>
                    <a:gd name="T63" fmla="*/ 2492 h 3885"/>
                    <a:gd name="T64" fmla="*/ 1705 w 3006"/>
                    <a:gd name="T65" fmla="*/ 3300 h 3885"/>
                    <a:gd name="T66" fmla="*/ 1704 w 3006"/>
                    <a:gd name="T67" fmla="*/ 3417 h 3885"/>
                    <a:gd name="T68" fmla="*/ 1374 w 3006"/>
                    <a:gd name="T69" fmla="*/ 3417 h 3885"/>
                    <a:gd name="T70" fmla="*/ 1367 w 3006"/>
                    <a:gd name="T71" fmla="*/ 2983 h 3885"/>
                    <a:gd name="T72" fmla="*/ 1357 w 3006"/>
                    <a:gd name="T73" fmla="*/ 2483 h 3885"/>
                    <a:gd name="T74" fmla="*/ 919 w 3006"/>
                    <a:gd name="T75" fmla="*/ 707 h 3885"/>
                    <a:gd name="T76" fmla="*/ 1126 w 3006"/>
                    <a:gd name="T77" fmla="*/ 594 h 3885"/>
                    <a:gd name="T78" fmla="*/ 876 w 3006"/>
                    <a:gd name="T79" fmla="*/ 493 h 3885"/>
                    <a:gd name="T80" fmla="*/ 848 w 3006"/>
                    <a:gd name="T81" fmla="*/ 241 h 3885"/>
                    <a:gd name="T82" fmla="*/ 890 w 3006"/>
                    <a:gd name="T83" fmla="*/ 0 h 3885"/>
                    <a:gd name="T84" fmla="*/ 577 w 3006"/>
                    <a:gd name="T85" fmla="*/ 155 h 3885"/>
                    <a:gd name="T86" fmla="*/ 361 w 3006"/>
                    <a:gd name="T87" fmla="*/ 403 h 3885"/>
                    <a:gd name="T88" fmla="*/ 211 w 3006"/>
                    <a:gd name="T89" fmla="*/ 1187 h 3885"/>
                    <a:gd name="T90" fmla="*/ 63 w 3006"/>
                    <a:gd name="T91" fmla="*/ 1968 h 3885"/>
                    <a:gd name="T92" fmla="*/ 25 w 3006"/>
                    <a:gd name="T93" fmla="*/ 2399 h 3885"/>
                    <a:gd name="T94" fmla="*/ 7 w 3006"/>
                    <a:gd name="T95" fmla="*/ 2853 h 38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3006" h="3885">
                      <a:moveTo>
                        <a:pt x="7" y="2853"/>
                      </a:moveTo>
                      <a:cubicBezTo>
                        <a:pt x="0" y="2942"/>
                        <a:pt x="24" y="3395"/>
                        <a:pt x="43" y="3471"/>
                      </a:cubicBezTo>
                      <a:cubicBezTo>
                        <a:pt x="49" y="3426"/>
                        <a:pt x="34" y="3459"/>
                        <a:pt x="62" y="3445"/>
                      </a:cubicBezTo>
                      <a:cubicBezTo>
                        <a:pt x="144" y="3445"/>
                        <a:pt x="469" y="3431"/>
                        <a:pt x="515" y="3455"/>
                      </a:cubicBezTo>
                      <a:lnTo>
                        <a:pt x="550" y="3378"/>
                      </a:lnTo>
                      <a:cubicBezTo>
                        <a:pt x="558" y="3458"/>
                        <a:pt x="549" y="3660"/>
                        <a:pt x="566" y="3707"/>
                      </a:cubicBezTo>
                      <a:cubicBezTo>
                        <a:pt x="584" y="3757"/>
                        <a:pt x="599" y="3739"/>
                        <a:pt x="612" y="3785"/>
                      </a:cubicBezTo>
                      <a:cubicBezTo>
                        <a:pt x="636" y="3789"/>
                        <a:pt x="674" y="3819"/>
                        <a:pt x="714" y="3830"/>
                      </a:cubicBezTo>
                      <a:cubicBezTo>
                        <a:pt x="756" y="3842"/>
                        <a:pt x="812" y="3838"/>
                        <a:pt x="857" y="3838"/>
                      </a:cubicBezTo>
                      <a:cubicBezTo>
                        <a:pt x="962" y="3838"/>
                        <a:pt x="1066" y="3838"/>
                        <a:pt x="1171" y="3838"/>
                      </a:cubicBezTo>
                      <a:cubicBezTo>
                        <a:pt x="1276" y="3838"/>
                        <a:pt x="1336" y="3808"/>
                        <a:pt x="1364" y="3727"/>
                      </a:cubicBezTo>
                      <a:cubicBezTo>
                        <a:pt x="1379" y="3683"/>
                        <a:pt x="1378" y="3475"/>
                        <a:pt x="1368" y="3428"/>
                      </a:cubicBezTo>
                      <a:lnTo>
                        <a:pt x="1705" y="3430"/>
                      </a:lnTo>
                      <a:cubicBezTo>
                        <a:pt x="1698" y="3481"/>
                        <a:pt x="1695" y="3663"/>
                        <a:pt x="1706" y="3710"/>
                      </a:cubicBezTo>
                      <a:cubicBezTo>
                        <a:pt x="1749" y="3885"/>
                        <a:pt x="1970" y="3838"/>
                        <a:pt x="2153" y="3838"/>
                      </a:cubicBezTo>
                      <a:cubicBezTo>
                        <a:pt x="2252" y="3838"/>
                        <a:pt x="2335" y="3850"/>
                        <a:pt x="2417" y="3808"/>
                      </a:cubicBezTo>
                      <a:cubicBezTo>
                        <a:pt x="2463" y="3774"/>
                        <a:pt x="2506" y="3753"/>
                        <a:pt x="2517" y="3678"/>
                      </a:cubicBezTo>
                      <a:cubicBezTo>
                        <a:pt x="2525" y="3620"/>
                        <a:pt x="2523" y="3512"/>
                        <a:pt x="2523" y="3449"/>
                      </a:cubicBezTo>
                      <a:cubicBezTo>
                        <a:pt x="2527" y="3431"/>
                        <a:pt x="2524" y="3434"/>
                        <a:pt x="2554" y="3458"/>
                      </a:cubicBezTo>
                      <a:cubicBezTo>
                        <a:pt x="2555" y="3423"/>
                        <a:pt x="2549" y="3439"/>
                        <a:pt x="2563" y="3421"/>
                      </a:cubicBezTo>
                      <a:lnTo>
                        <a:pt x="2946" y="3401"/>
                      </a:lnTo>
                      <a:lnTo>
                        <a:pt x="3006" y="2708"/>
                      </a:lnTo>
                      <a:cubicBezTo>
                        <a:pt x="2981" y="2439"/>
                        <a:pt x="2963" y="2171"/>
                        <a:pt x="2927" y="1906"/>
                      </a:cubicBezTo>
                      <a:cubicBezTo>
                        <a:pt x="2890" y="1646"/>
                        <a:pt x="2855" y="1391"/>
                        <a:pt x="2819" y="1132"/>
                      </a:cubicBezTo>
                      <a:cubicBezTo>
                        <a:pt x="2801" y="1005"/>
                        <a:pt x="2785" y="875"/>
                        <a:pt x="2766" y="748"/>
                      </a:cubicBezTo>
                      <a:cubicBezTo>
                        <a:pt x="2708" y="371"/>
                        <a:pt x="2769" y="326"/>
                        <a:pt x="2482" y="148"/>
                      </a:cubicBezTo>
                      <a:cubicBezTo>
                        <a:pt x="2414" y="106"/>
                        <a:pt x="2270" y="26"/>
                        <a:pt x="2186" y="2"/>
                      </a:cubicBezTo>
                      <a:cubicBezTo>
                        <a:pt x="2217" y="84"/>
                        <a:pt x="2230" y="132"/>
                        <a:pt x="2229" y="241"/>
                      </a:cubicBezTo>
                      <a:cubicBezTo>
                        <a:pt x="2228" y="298"/>
                        <a:pt x="2229" y="452"/>
                        <a:pt x="2201" y="491"/>
                      </a:cubicBezTo>
                      <a:cubicBezTo>
                        <a:pt x="2160" y="537"/>
                        <a:pt x="2003" y="551"/>
                        <a:pt x="1951" y="595"/>
                      </a:cubicBezTo>
                      <a:lnTo>
                        <a:pt x="2158" y="707"/>
                      </a:lnTo>
                      <a:lnTo>
                        <a:pt x="1716" y="2492"/>
                      </a:lnTo>
                      <a:lnTo>
                        <a:pt x="1705" y="3300"/>
                      </a:lnTo>
                      <a:lnTo>
                        <a:pt x="1704" y="3417"/>
                      </a:lnTo>
                      <a:lnTo>
                        <a:pt x="1374" y="3417"/>
                      </a:lnTo>
                      <a:lnTo>
                        <a:pt x="1367" y="2983"/>
                      </a:lnTo>
                      <a:lnTo>
                        <a:pt x="1357" y="2483"/>
                      </a:lnTo>
                      <a:lnTo>
                        <a:pt x="919" y="707"/>
                      </a:lnTo>
                      <a:lnTo>
                        <a:pt x="1126" y="594"/>
                      </a:lnTo>
                      <a:cubicBezTo>
                        <a:pt x="1069" y="553"/>
                        <a:pt x="921" y="534"/>
                        <a:pt x="876" y="493"/>
                      </a:cubicBezTo>
                      <a:cubicBezTo>
                        <a:pt x="848" y="449"/>
                        <a:pt x="849" y="302"/>
                        <a:pt x="848" y="241"/>
                      </a:cubicBezTo>
                      <a:cubicBezTo>
                        <a:pt x="843" y="62"/>
                        <a:pt x="874" y="62"/>
                        <a:pt x="890" y="0"/>
                      </a:cubicBezTo>
                      <a:cubicBezTo>
                        <a:pt x="789" y="36"/>
                        <a:pt x="657" y="103"/>
                        <a:pt x="577" y="155"/>
                      </a:cubicBezTo>
                      <a:cubicBezTo>
                        <a:pt x="478" y="219"/>
                        <a:pt x="391" y="268"/>
                        <a:pt x="361" y="403"/>
                      </a:cubicBezTo>
                      <a:cubicBezTo>
                        <a:pt x="303" y="658"/>
                        <a:pt x="263" y="928"/>
                        <a:pt x="211" y="1187"/>
                      </a:cubicBezTo>
                      <a:cubicBezTo>
                        <a:pt x="159" y="1446"/>
                        <a:pt x="112" y="1709"/>
                        <a:pt x="63" y="1968"/>
                      </a:cubicBezTo>
                      <a:cubicBezTo>
                        <a:pt x="34" y="2120"/>
                        <a:pt x="32" y="2243"/>
                        <a:pt x="25" y="2399"/>
                      </a:cubicBezTo>
                      <a:cubicBezTo>
                        <a:pt x="19" y="2544"/>
                        <a:pt x="4" y="2710"/>
                        <a:pt x="7" y="285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95" name="Freeform 371">
                  <a:extLst>
                    <a:ext uri="{FF2B5EF4-FFF2-40B4-BE49-F238E27FC236}">
                      <a16:creationId xmlns:a16="http://schemas.microsoft.com/office/drawing/2014/main" id="{AF048981-D33D-49CD-B2AE-4184FB6065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3888" y="1554545"/>
                  <a:ext cx="468313" cy="501650"/>
                </a:xfrm>
                <a:custGeom>
                  <a:avLst/>
                  <a:gdLst>
                    <a:gd name="T0" fmla="*/ 28 w 1432"/>
                    <a:gd name="T1" fmla="*/ 283 h 1534"/>
                    <a:gd name="T2" fmla="*/ 33 w 1432"/>
                    <a:gd name="T3" fmla="*/ 464 h 1534"/>
                    <a:gd name="T4" fmla="*/ 22 w 1432"/>
                    <a:gd name="T5" fmla="*/ 625 h 1534"/>
                    <a:gd name="T6" fmla="*/ 113 w 1432"/>
                    <a:gd name="T7" fmla="*/ 854 h 1534"/>
                    <a:gd name="T8" fmla="*/ 135 w 1432"/>
                    <a:gd name="T9" fmla="*/ 884 h 1534"/>
                    <a:gd name="T10" fmla="*/ 176 w 1432"/>
                    <a:gd name="T11" fmla="*/ 1030 h 1534"/>
                    <a:gd name="T12" fmla="*/ 437 w 1432"/>
                    <a:gd name="T13" fmla="*/ 1327 h 1534"/>
                    <a:gd name="T14" fmla="*/ 449 w 1432"/>
                    <a:gd name="T15" fmla="*/ 1509 h 1534"/>
                    <a:gd name="T16" fmla="*/ 445 w 1432"/>
                    <a:gd name="T17" fmla="*/ 1335 h 1534"/>
                    <a:gd name="T18" fmla="*/ 987 w 1432"/>
                    <a:gd name="T19" fmla="*/ 1334 h 1534"/>
                    <a:gd name="T20" fmla="*/ 983 w 1432"/>
                    <a:gd name="T21" fmla="*/ 1534 h 1534"/>
                    <a:gd name="T22" fmla="*/ 996 w 1432"/>
                    <a:gd name="T23" fmla="*/ 1328 h 1534"/>
                    <a:gd name="T24" fmla="*/ 1190 w 1432"/>
                    <a:gd name="T25" fmla="*/ 1158 h 1534"/>
                    <a:gd name="T26" fmla="*/ 1295 w 1432"/>
                    <a:gd name="T27" fmla="*/ 891 h 1534"/>
                    <a:gd name="T28" fmla="*/ 1356 w 1432"/>
                    <a:gd name="T29" fmla="*/ 772 h 1534"/>
                    <a:gd name="T30" fmla="*/ 1379 w 1432"/>
                    <a:gd name="T31" fmla="*/ 704 h 1534"/>
                    <a:gd name="T32" fmla="*/ 1408 w 1432"/>
                    <a:gd name="T33" fmla="*/ 639 h 1534"/>
                    <a:gd name="T34" fmla="*/ 1402 w 1432"/>
                    <a:gd name="T35" fmla="*/ 480 h 1534"/>
                    <a:gd name="T36" fmla="*/ 1405 w 1432"/>
                    <a:gd name="T37" fmla="*/ 300 h 1534"/>
                    <a:gd name="T38" fmla="*/ 1393 w 1432"/>
                    <a:gd name="T39" fmla="*/ 468 h 1534"/>
                    <a:gd name="T40" fmla="*/ 1320 w 1432"/>
                    <a:gd name="T41" fmla="*/ 422 h 1534"/>
                    <a:gd name="T42" fmla="*/ 1301 w 1432"/>
                    <a:gd name="T43" fmla="*/ 566 h 1534"/>
                    <a:gd name="T44" fmla="*/ 1233 w 1432"/>
                    <a:gd name="T45" fmla="*/ 464 h 1534"/>
                    <a:gd name="T46" fmla="*/ 1185 w 1432"/>
                    <a:gd name="T47" fmla="*/ 21 h 1534"/>
                    <a:gd name="T48" fmla="*/ 1132 w 1432"/>
                    <a:gd name="T49" fmla="*/ 59 h 1534"/>
                    <a:gd name="T50" fmla="*/ 1062 w 1432"/>
                    <a:gd name="T51" fmla="*/ 75 h 1534"/>
                    <a:gd name="T52" fmla="*/ 911 w 1432"/>
                    <a:gd name="T53" fmla="*/ 210 h 1534"/>
                    <a:gd name="T54" fmla="*/ 547 w 1432"/>
                    <a:gd name="T55" fmla="*/ 148 h 1534"/>
                    <a:gd name="T56" fmla="*/ 277 w 1432"/>
                    <a:gd name="T57" fmla="*/ 0 h 1534"/>
                    <a:gd name="T58" fmla="*/ 200 w 1432"/>
                    <a:gd name="T59" fmla="*/ 456 h 1534"/>
                    <a:gd name="T60" fmla="*/ 132 w 1432"/>
                    <a:gd name="T61" fmla="*/ 565 h 1534"/>
                    <a:gd name="T62" fmla="*/ 111 w 1432"/>
                    <a:gd name="T63" fmla="*/ 417 h 1534"/>
                    <a:gd name="T64" fmla="*/ 41 w 1432"/>
                    <a:gd name="T65" fmla="*/ 461 h 1534"/>
                    <a:gd name="T66" fmla="*/ 28 w 1432"/>
                    <a:gd name="T67" fmla="*/ 283 h 15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432" h="1534">
                      <a:moveTo>
                        <a:pt x="28" y="283"/>
                      </a:moveTo>
                      <a:cubicBezTo>
                        <a:pt x="23" y="341"/>
                        <a:pt x="39" y="412"/>
                        <a:pt x="33" y="464"/>
                      </a:cubicBezTo>
                      <a:cubicBezTo>
                        <a:pt x="25" y="531"/>
                        <a:pt x="0" y="537"/>
                        <a:pt x="22" y="625"/>
                      </a:cubicBezTo>
                      <a:lnTo>
                        <a:pt x="113" y="854"/>
                      </a:lnTo>
                      <a:cubicBezTo>
                        <a:pt x="127" y="876"/>
                        <a:pt x="123" y="865"/>
                        <a:pt x="135" y="884"/>
                      </a:cubicBezTo>
                      <a:cubicBezTo>
                        <a:pt x="150" y="910"/>
                        <a:pt x="162" y="991"/>
                        <a:pt x="176" y="1030"/>
                      </a:cubicBezTo>
                      <a:cubicBezTo>
                        <a:pt x="217" y="1143"/>
                        <a:pt x="333" y="1290"/>
                        <a:pt x="437" y="1327"/>
                      </a:cubicBezTo>
                      <a:cubicBezTo>
                        <a:pt x="440" y="1368"/>
                        <a:pt x="433" y="1487"/>
                        <a:pt x="449" y="1509"/>
                      </a:cubicBezTo>
                      <a:cubicBezTo>
                        <a:pt x="460" y="1467"/>
                        <a:pt x="454" y="1380"/>
                        <a:pt x="445" y="1335"/>
                      </a:cubicBezTo>
                      <a:cubicBezTo>
                        <a:pt x="625" y="1420"/>
                        <a:pt x="812" y="1412"/>
                        <a:pt x="987" y="1334"/>
                      </a:cubicBezTo>
                      <a:cubicBezTo>
                        <a:pt x="988" y="1398"/>
                        <a:pt x="967" y="1473"/>
                        <a:pt x="983" y="1534"/>
                      </a:cubicBezTo>
                      <a:cubicBezTo>
                        <a:pt x="1000" y="1513"/>
                        <a:pt x="995" y="1370"/>
                        <a:pt x="996" y="1328"/>
                      </a:cubicBezTo>
                      <a:cubicBezTo>
                        <a:pt x="1068" y="1299"/>
                        <a:pt x="1152" y="1213"/>
                        <a:pt x="1190" y="1158"/>
                      </a:cubicBezTo>
                      <a:cubicBezTo>
                        <a:pt x="1292" y="1009"/>
                        <a:pt x="1263" y="950"/>
                        <a:pt x="1295" y="891"/>
                      </a:cubicBezTo>
                      <a:cubicBezTo>
                        <a:pt x="1310" y="863"/>
                        <a:pt x="1336" y="841"/>
                        <a:pt x="1356" y="772"/>
                      </a:cubicBezTo>
                      <a:cubicBezTo>
                        <a:pt x="1366" y="736"/>
                        <a:pt x="1361" y="736"/>
                        <a:pt x="1379" y="704"/>
                      </a:cubicBezTo>
                      <a:cubicBezTo>
                        <a:pt x="1392" y="681"/>
                        <a:pt x="1399" y="668"/>
                        <a:pt x="1408" y="639"/>
                      </a:cubicBezTo>
                      <a:cubicBezTo>
                        <a:pt x="1432" y="559"/>
                        <a:pt x="1414" y="547"/>
                        <a:pt x="1402" y="480"/>
                      </a:cubicBezTo>
                      <a:cubicBezTo>
                        <a:pt x="1394" y="436"/>
                        <a:pt x="1408" y="352"/>
                        <a:pt x="1405" y="300"/>
                      </a:cubicBezTo>
                      <a:cubicBezTo>
                        <a:pt x="1391" y="321"/>
                        <a:pt x="1394" y="432"/>
                        <a:pt x="1393" y="468"/>
                      </a:cubicBezTo>
                      <a:cubicBezTo>
                        <a:pt x="1362" y="447"/>
                        <a:pt x="1367" y="432"/>
                        <a:pt x="1320" y="422"/>
                      </a:cubicBezTo>
                      <a:cubicBezTo>
                        <a:pt x="1320" y="478"/>
                        <a:pt x="1323" y="527"/>
                        <a:pt x="1301" y="566"/>
                      </a:cubicBezTo>
                      <a:cubicBezTo>
                        <a:pt x="1218" y="581"/>
                        <a:pt x="1231" y="537"/>
                        <a:pt x="1233" y="464"/>
                      </a:cubicBezTo>
                      <a:cubicBezTo>
                        <a:pt x="1244" y="199"/>
                        <a:pt x="1255" y="221"/>
                        <a:pt x="1185" y="21"/>
                      </a:cubicBezTo>
                      <a:cubicBezTo>
                        <a:pt x="1146" y="37"/>
                        <a:pt x="1165" y="39"/>
                        <a:pt x="1132" y="59"/>
                      </a:cubicBezTo>
                      <a:cubicBezTo>
                        <a:pt x="1111" y="71"/>
                        <a:pt x="1089" y="73"/>
                        <a:pt x="1062" y="75"/>
                      </a:cubicBezTo>
                      <a:cubicBezTo>
                        <a:pt x="1049" y="161"/>
                        <a:pt x="1005" y="207"/>
                        <a:pt x="911" y="210"/>
                      </a:cubicBezTo>
                      <a:cubicBezTo>
                        <a:pt x="507" y="222"/>
                        <a:pt x="717" y="146"/>
                        <a:pt x="547" y="148"/>
                      </a:cubicBezTo>
                      <a:cubicBezTo>
                        <a:pt x="416" y="150"/>
                        <a:pt x="292" y="176"/>
                        <a:pt x="277" y="0"/>
                      </a:cubicBezTo>
                      <a:cubicBezTo>
                        <a:pt x="170" y="89"/>
                        <a:pt x="194" y="293"/>
                        <a:pt x="200" y="456"/>
                      </a:cubicBezTo>
                      <a:cubicBezTo>
                        <a:pt x="202" y="526"/>
                        <a:pt x="220" y="585"/>
                        <a:pt x="132" y="565"/>
                      </a:cubicBezTo>
                      <a:cubicBezTo>
                        <a:pt x="108" y="523"/>
                        <a:pt x="116" y="475"/>
                        <a:pt x="111" y="417"/>
                      </a:cubicBezTo>
                      <a:cubicBezTo>
                        <a:pt x="77" y="422"/>
                        <a:pt x="66" y="439"/>
                        <a:pt x="41" y="461"/>
                      </a:cubicBezTo>
                      <a:lnTo>
                        <a:pt x="28" y="283"/>
                      </a:lnTo>
                      <a:close/>
                    </a:path>
                  </a:pathLst>
                </a:custGeom>
                <a:solidFill>
                  <a:srgbClr val="FEB2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96" name="Freeform 378">
                  <a:extLst>
                    <a:ext uri="{FF2B5EF4-FFF2-40B4-BE49-F238E27FC236}">
                      <a16:creationId xmlns:a16="http://schemas.microsoft.com/office/drawing/2014/main" id="{0D8DA077-C6D8-4DBC-83E6-85B216B33D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7538" y="1352933"/>
                  <a:ext cx="469900" cy="392113"/>
                </a:xfrm>
                <a:custGeom>
                  <a:avLst/>
                  <a:gdLst>
                    <a:gd name="T0" fmla="*/ 47 w 1438"/>
                    <a:gd name="T1" fmla="*/ 896 h 1198"/>
                    <a:gd name="T2" fmla="*/ 60 w 1438"/>
                    <a:gd name="T3" fmla="*/ 1074 h 1198"/>
                    <a:gd name="T4" fmla="*/ 130 w 1438"/>
                    <a:gd name="T5" fmla="*/ 1030 h 1198"/>
                    <a:gd name="T6" fmla="*/ 151 w 1438"/>
                    <a:gd name="T7" fmla="*/ 1178 h 1198"/>
                    <a:gd name="T8" fmla="*/ 219 w 1438"/>
                    <a:gd name="T9" fmla="*/ 1069 h 1198"/>
                    <a:gd name="T10" fmla="*/ 296 w 1438"/>
                    <a:gd name="T11" fmla="*/ 613 h 1198"/>
                    <a:gd name="T12" fmla="*/ 566 w 1438"/>
                    <a:gd name="T13" fmla="*/ 761 h 1198"/>
                    <a:gd name="T14" fmla="*/ 930 w 1438"/>
                    <a:gd name="T15" fmla="*/ 823 h 1198"/>
                    <a:gd name="T16" fmla="*/ 1081 w 1438"/>
                    <a:gd name="T17" fmla="*/ 688 h 1198"/>
                    <a:gd name="T18" fmla="*/ 1151 w 1438"/>
                    <a:gd name="T19" fmla="*/ 672 h 1198"/>
                    <a:gd name="T20" fmla="*/ 1204 w 1438"/>
                    <a:gd name="T21" fmla="*/ 634 h 1198"/>
                    <a:gd name="T22" fmla="*/ 1252 w 1438"/>
                    <a:gd name="T23" fmla="*/ 1077 h 1198"/>
                    <a:gd name="T24" fmla="*/ 1320 w 1438"/>
                    <a:gd name="T25" fmla="*/ 1179 h 1198"/>
                    <a:gd name="T26" fmla="*/ 1339 w 1438"/>
                    <a:gd name="T27" fmla="*/ 1035 h 1198"/>
                    <a:gd name="T28" fmla="*/ 1412 w 1438"/>
                    <a:gd name="T29" fmla="*/ 1081 h 1198"/>
                    <a:gd name="T30" fmla="*/ 1424 w 1438"/>
                    <a:gd name="T31" fmla="*/ 913 h 1198"/>
                    <a:gd name="T32" fmla="*/ 1418 w 1438"/>
                    <a:gd name="T33" fmla="*/ 579 h 1198"/>
                    <a:gd name="T34" fmla="*/ 1383 w 1438"/>
                    <a:gd name="T35" fmla="*/ 448 h 1198"/>
                    <a:gd name="T36" fmla="*/ 1365 w 1438"/>
                    <a:gd name="T37" fmla="*/ 312 h 1198"/>
                    <a:gd name="T38" fmla="*/ 1263 w 1438"/>
                    <a:gd name="T39" fmla="*/ 252 h 1198"/>
                    <a:gd name="T40" fmla="*/ 1205 w 1438"/>
                    <a:gd name="T41" fmla="*/ 143 h 1198"/>
                    <a:gd name="T42" fmla="*/ 929 w 1438"/>
                    <a:gd name="T43" fmla="*/ 76 h 1198"/>
                    <a:gd name="T44" fmla="*/ 693 w 1438"/>
                    <a:gd name="T45" fmla="*/ 2 h 1198"/>
                    <a:gd name="T46" fmla="*/ 474 w 1438"/>
                    <a:gd name="T47" fmla="*/ 94 h 1198"/>
                    <a:gd name="T48" fmla="*/ 196 w 1438"/>
                    <a:gd name="T49" fmla="*/ 273 h 1198"/>
                    <a:gd name="T50" fmla="*/ 154 w 1438"/>
                    <a:gd name="T51" fmla="*/ 285 h 1198"/>
                    <a:gd name="T52" fmla="*/ 117 w 1438"/>
                    <a:gd name="T53" fmla="*/ 298 h 1198"/>
                    <a:gd name="T54" fmla="*/ 69 w 1438"/>
                    <a:gd name="T55" fmla="*/ 507 h 1198"/>
                    <a:gd name="T56" fmla="*/ 44 w 1438"/>
                    <a:gd name="T57" fmla="*/ 688 h 1198"/>
                    <a:gd name="T58" fmla="*/ 47 w 1438"/>
                    <a:gd name="T59" fmla="*/ 896 h 1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438" h="1198">
                      <a:moveTo>
                        <a:pt x="47" y="896"/>
                      </a:moveTo>
                      <a:lnTo>
                        <a:pt x="60" y="1074"/>
                      </a:lnTo>
                      <a:cubicBezTo>
                        <a:pt x="85" y="1052"/>
                        <a:pt x="96" y="1035"/>
                        <a:pt x="130" y="1030"/>
                      </a:cubicBezTo>
                      <a:cubicBezTo>
                        <a:pt x="135" y="1088"/>
                        <a:pt x="127" y="1136"/>
                        <a:pt x="151" y="1178"/>
                      </a:cubicBezTo>
                      <a:cubicBezTo>
                        <a:pt x="239" y="1198"/>
                        <a:pt x="221" y="1139"/>
                        <a:pt x="219" y="1069"/>
                      </a:cubicBezTo>
                      <a:cubicBezTo>
                        <a:pt x="213" y="906"/>
                        <a:pt x="189" y="702"/>
                        <a:pt x="296" y="613"/>
                      </a:cubicBezTo>
                      <a:cubicBezTo>
                        <a:pt x="311" y="789"/>
                        <a:pt x="435" y="763"/>
                        <a:pt x="566" y="761"/>
                      </a:cubicBezTo>
                      <a:cubicBezTo>
                        <a:pt x="736" y="759"/>
                        <a:pt x="526" y="835"/>
                        <a:pt x="930" y="823"/>
                      </a:cubicBezTo>
                      <a:cubicBezTo>
                        <a:pt x="1024" y="820"/>
                        <a:pt x="1068" y="774"/>
                        <a:pt x="1081" y="688"/>
                      </a:cubicBezTo>
                      <a:cubicBezTo>
                        <a:pt x="1108" y="686"/>
                        <a:pt x="1130" y="684"/>
                        <a:pt x="1151" y="672"/>
                      </a:cubicBezTo>
                      <a:cubicBezTo>
                        <a:pt x="1184" y="652"/>
                        <a:pt x="1165" y="650"/>
                        <a:pt x="1204" y="634"/>
                      </a:cubicBezTo>
                      <a:cubicBezTo>
                        <a:pt x="1274" y="834"/>
                        <a:pt x="1263" y="812"/>
                        <a:pt x="1252" y="1077"/>
                      </a:cubicBezTo>
                      <a:cubicBezTo>
                        <a:pt x="1250" y="1150"/>
                        <a:pt x="1237" y="1194"/>
                        <a:pt x="1320" y="1179"/>
                      </a:cubicBezTo>
                      <a:cubicBezTo>
                        <a:pt x="1342" y="1140"/>
                        <a:pt x="1339" y="1091"/>
                        <a:pt x="1339" y="1035"/>
                      </a:cubicBezTo>
                      <a:cubicBezTo>
                        <a:pt x="1386" y="1045"/>
                        <a:pt x="1381" y="1060"/>
                        <a:pt x="1412" y="1081"/>
                      </a:cubicBezTo>
                      <a:cubicBezTo>
                        <a:pt x="1413" y="1045"/>
                        <a:pt x="1410" y="934"/>
                        <a:pt x="1424" y="913"/>
                      </a:cubicBezTo>
                      <a:cubicBezTo>
                        <a:pt x="1411" y="804"/>
                        <a:pt x="1438" y="698"/>
                        <a:pt x="1418" y="579"/>
                      </a:cubicBezTo>
                      <a:cubicBezTo>
                        <a:pt x="1410" y="537"/>
                        <a:pt x="1387" y="478"/>
                        <a:pt x="1383" y="448"/>
                      </a:cubicBezTo>
                      <a:cubicBezTo>
                        <a:pt x="1376" y="398"/>
                        <a:pt x="1404" y="372"/>
                        <a:pt x="1365" y="312"/>
                      </a:cubicBezTo>
                      <a:cubicBezTo>
                        <a:pt x="1336" y="266"/>
                        <a:pt x="1315" y="271"/>
                        <a:pt x="1263" y="252"/>
                      </a:cubicBezTo>
                      <a:cubicBezTo>
                        <a:pt x="1207" y="231"/>
                        <a:pt x="1242" y="198"/>
                        <a:pt x="1205" y="143"/>
                      </a:cubicBezTo>
                      <a:cubicBezTo>
                        <a:pt x="1141" y="51"/>
                        <a:pt x="1049" y="98"/>
                        <a:pt x="929" y="76"/>
                      </a:cubicBezTo>
                      <a:cubicBezTo>
                        <a:pt x="872" y="45"/>
                        <a:pt x="967" y="2"/>
                        <a:pt x="693" y="2"/>
                      </a:cubicBezTo>
                      <a:cubicBezTo>
                        <a:pt x="578" y="2"/>
                        <a:pt x="510" y="0"/>
                        <a:pt x="474" y="94"/>
                      </a:cubicBezTo>
                      <a:cubicBezTo>
                        <a:pt x="312" y="99"/>
                        <a:pt x="173" y="75"/>
                        <a:pt x="196" y="273"/>
                      </a:cubicBezTo>
                      <a:cubicBezTo>
                        <a:pt x="167" y="289"/>
                        <a:pt x="206" y="272"/>
                        <a:pt x="154" y="285"/>
                      </a:cubicBezTo>
                      <a:cubicBezTo>
                        <a:pt x="138" y="289"/>
                        <a:pt x="129" y="292"/>
                        <a:pt x="117" y="298"/>
                      </a:cubicBezTo>
                      <a:cubicBezTo>
                        <a:pt x="0" y="357"/>
                        <a:pt x="70" y="488"/>
                        <a:pt x="69" y="507"/>
                      </a:cubicBezTo>
                      <a:cubicBezTo>
                        <a:pt x="67" y="556"/>
                        <a:pt x="45" y="615"/>
                        <a:pt x="44" y="688"/>
                      </a:cubicBezTo>
                      <a:cubicBezTo>
                        <a:pt x="44" y="756"/>
                        <a:pt x="53" y="829"/>
                        <a:pt x="47" y="896"/>
                      </a:cubicBezTo>
                      <a:close/>
                    </a:path>
                  </a:pathLst>
                </a:custGeom>
                <a:solidFill>
                  <a:schemeClr val="tx2">
                    <a:lumMod val="85000"/>
                    <a:lumOff val="1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97" name="Freeform 387">
                  <a:extLst>
                    <a:ext uri="{FF2B5EF4-FFF2-40B4-BE49-F238E27FC236}">
                      <a16:creationId xmlns:a16="http://schemas.microsoft.com/office/drawing/2014/main" id="{4B64054B-C508-4E6A-A15C-07E8B821BB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926" y="2167320"/>
                  <a:ext cx="117475" cy="1012825"/>
                </a:xfrm>
                <a:custGeom>
                  <a:avLst/>
                  <a:gdLst>
                    <a:gd name="T0" fmla="*/ 7 w 359"/>
                    <a:gd name="T1" fmla="*/ 1794 h 3089"/>
                    <a:gd name="T2" fmla="*/ 0 w 359"/>
                    <a:gd name="T3" fmla="*/ 2272 h 3089"/>
                    <a:gd name="T4" fmla="*/ 10 w 359"/>
                    <a:gd name="T5" fmla="*/ 2772 h 3089"/>
                    <a:gd name="T6" fmla="*/ 195 w 359"/>
                    <a:gd name="T7" fmla="*/ 2967 h 3089"/>
                    <a:gd name="T8" fmla="*/ 340 w 359"/>
                    <a:gd name="T9" fmla="*/ 2780 h 3089"/>
                    <a:gd name="T10" fmla="*/ 348 w 359"/>
                    <a:gd name="T11" fmla="*/ 3089 h 3089"/>
                    <a:gd name="T12" fmla="*/ 359 w 359"/>
                    <a:gd name="T13" fmla="*/ 2281 h 3089"/>
                    <a:gd name="T14" fmla="*/ 352 w 359"/>
                    <a:gd name="T15" fmla="*/ 1920 h 3089"/>
                    <a:gd name="T16" fmla="*/ 252 w 359"/>
                    <a:gd name="T17" fmla="*/ 461 h 3089"/>
                    <a:gd name="T18" fmla="*/ 274 w 359"/>
                    <a:gd name="T19" fmla="*/ 355 h 3089"/>
                    <a:gd name="T20" fmla="*/ 292 w 359"/>
                    <a:gd name="T21" fmla="*/ 178 h 3089"/>
                    <a:gd name="T22" fmla="*/ 184 w 359"/>
                    <a:gd name="T23" fmla="*/ 0 h 3089"/>
                    <a:gd name="T24" fmla="*/ 87 w 359"/>
                    <a:gd name="T25" fmla="*/ 159 h 3089"/>
                    <a:gd name="T26" fmla="*/ 82 w 359"/>
                    <a:gd name="T27" fmla="*/ 328 h 3089"/>
                    <a:gd name="T28" fmla="*/ 97 w 359"/>
                    <a:gd name="T29" fmla="*/ 548 h 3089"/>
                    <a:gd name="T30" fmla="*/ 7 w 359"/>
                    <a:gd name="T31" fmla="*/ 1794 h 30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59" h="3089">
                      <a:moveTo>
                        <a:pt x="7" y="1794"/>
                      </a:moveTo>
                      <a:lnTo>
                        <a:pt x="0" y="2272"/>
                      </a:lnTo>
                      <a:lnTo>
                        <a:pt x="10" y="2772"/>
                      </a:lnTo>
                      <a:cubicBezTo>
                        <a:pt x="47" y="2794"/>
                        <a:pt x="166" y="2955"/>
                        <a:pt x="195" y="2967"/>
                      </a:cubicBezTo>
                      <a:cubicBezTo>
                        <a:pt x="234" y="2925"/>
                        <a:pt x="309" y="2810"/>
                        <a:pt x="340" y="2780"/>
                      </a:cubicBezTo>
                      <a:lnTo>
                        <a:pt x="348" y="3089"/>
                      </a:lnTo>
                      <a:lnTo>
                        <a:pt x="359" y="2281"/>
                      </a:lnTo>
                      <a:lnTo>
                        <a:pt x="352" y="1920"/>
                      </a:lnTo>
                      <a:cubicBezTo>
                        <a:pt x="356" y="1815"/>
                        <a:pt x="270" y="726"/>
                        <a:pt x="252" y="461"/>
                      </a:cubicBezTo>
                      <a:cubicBezTo>
                        <a:pt x="248" y="396"/>
                        <a:pt x="244" y="399"/>
                        <a:pt x="274" y="355"/>
                      </a:cubicBezTo>
                      <a:cubicBezTo>
                        <a:pt x="343" y="252"/>
                        <a:pt x="357" y="286"/>
                        <a:pt x="292" y="178"/>
                      </a:cubicBezTo>
                      <a:cubicBezTo>
                        <a:pt x="266" y="134"/>
                        <a:pt x="213" y="32"/>
                        <a:pt x="184" y="0"/>
                      </a:cubicBezTo>
                      <a:cubicBezTo>
                        <a:pt x="154" y="34"/>
                        <a:pt x="112" y="116"/>
                        <a:pt x="87" y="159"/>
                      </a:cubicBezTo>
                      <a:cubicBezTo>
                        <a:pt x="32" y="253"/>
                        <a:pt x="21" y="237"/>
                        <a:pt x="82" y="328"/>
                      </a:cubicBezTo>
                      <a:cubicBezTo>
                        <a:pt x="127" y="393"/>
                        <a:pt x="104" y="460"/>
                        <a:pt x="97" y="548"/>
                      </a:cubicBezTo>
                      <a:lnTo>
                        <a:pt x="7" y="1794"/>
                      </a:lnTo>
                      <a:close/>
                    </a:path>
                  </a:pathLst>
                </a:custGeom>
                <a:solidFill>
                  <a:srgbClr val="E236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98" name="Freeform 393">
                  <a:extLst>
                    <a:ext uri="{FF2B5EF4-FFF2-40B4-BE49-F238E27FC236}">
                      <a16:creationId xmlns:a16="http://schemas.microsoft.com/office/drawing/2014/main" id="{D530FDDB-EFC4-4937-88AC-5549170C31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8651" y="2045083"/>
                  <a:ext cx="169863" cy="866775"/>
                </a:xfrm>
                <a:custGeom>
                  <a:avLst/>
                  <a:gdLst>
                    <a:gd name="T0" fmla="*/ 47 w 521"/>
                    <a:gd name="T1" fmla="*/ 161 h 2644"/>
                    <a:gd name="T2" fmla="*/ 5 w 521"/>
                    <a:gd name="T3" fmla="*/ 402 h 2644"/>
                    <a:gd name="T4" fmla="*/ 33 w 521"/>
                    <a:gd name="T5" fmla="*/ 654 h 2644"/>
                    <a:gd name="T6" fmla="*/ 283 w 521"/>
                    <a:gd name="T7" fmla="*/ 755 h 2644"/>
                    <a:gd name="T8" fmla="*/ 76 w 521"/>
                    <a:gd name="T9" fmla="*/ 868 h 2644"/>
                    <a:gd name="T10" fmla="*/ 514 w 521"/>
                    <a:gd name="T11" fmla="*/ 2644 h 2644"/>
                    <a:gd name="T12" fmla="*/ 521 w 521"/>
                    <a:gd name="T13" fmla="*/ 2166 h 2644"/>
                    <a:gd name="T14" fmla="*/ 513 w 521"/>
                    <a:gd name="T15" fmla="*/ 1874 h 2644"/>
                    <a:gd name="T16" fmla="*/ 350 w 521"/>
                    <a:gd name="T17" fmla="*/ 489 h 2644"/>
                    <a:gd name="T18" fmla="*/ 363 w 521"/>
                    <a:gd name="T19" fmla="*/ 30 h 2644"/>
                    <a:gd name="T20" fmla="*/ 380 w 521"/>
                    <a:gd name="T21" fmla="*/ 0 h 2644"/>
                    <a:gd name="T22" fmla="*/ 47 w 521"/>
                    <a:gd name="T23" fmla="*/ 161 h 26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1" h="2644">
                      <a:moveTo>
                        <a:pt x="47" y="161"/>
                      </a:moveTo>
                      <a:cubicBezTo>
                        <a:pt x="31" y="223"/>
                        <a:pt x="0" y="223"/>
                        <a:pt x="5" y="402"/>
                      </a:cubicBezTo>
                      <a:cubicBezTo>
                        <a:pt x="6" y="463"/>
                        <a:pt x="5" y="610"/>
                        <a:pt x="33" y="654"/>
                      </a:cubicBezTo>
                      <a:cubicBezTo>
                        <a:pt x="78" y="695"/>
                        <a:pt x="226" y="714"/>
                        <a:pt x="283" y="755"/>
                      </a:cubicBezTo>
                      <a:lnTo>
                        <a:pt x="76" y="868"/>
                      </a:lnTo>
                      <a:lnTo>
                        <a:pt x="514" y="2644"/>
                      </a:lnTo>
                      <a:lnTo>
                        <a:pt x="521" y="2166"/>
                      </a:lnTo>
                      <a:cubicBezTo>
                        <a:pt x="512" y="2084"/>
                        <a:pt x="516" y="1963"/>
                        <a:pt x="513" y="1874"/>
                      </a:cubicBezTo>
                      <a:cubicBezTo>
                        <a:pt x="503" y="1632"/>
                        <a:pt x="437" y="691"/>
                        <a:pt x="350" y="489"/>
                      </a:cubicBezTo>
                      <a:cubicBezTo>
                        <a:pt x="271" y="305"/>
                        <a:pt x="259" y="183"/>
                        <a:pt x="363" y="30"/>
                      </a:cubicBezTo>
                      <a:cubicBezTo>
                        <a:pt x="381" y="3"/>
                        <a:pt x="368" y="27"/>
                        <a:pt x="380" y="0"/>
                      </a:cubicBezTo>
                      <a:cubicBezTo>
                        <a:pt x="260" y="37"/>
                        <a:pt x="140" y="105"/>
                        <a:pt x="47" y="161"/>
                      </a:cubicBezTo>
                      <a:close/>
                    </a:path>
                  </a:pathLst>
                </a:custGeom>
                <a:solidFill>
                  <a:srgbClr val="C7783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99" name="Freeform 394">
                  <a:extLst>
                    <a:ext uri="{FF2B5EF4-FFF2-40B4-BE49-F238E27FC236}">
                      <a16:creationId xmlns:a16="http://schemas.microsoft.com/office/drawing/2014/main" id="{86F03C6C-3185-4FFD-AD6E-B946927EFF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2813" y="2046670"/>
                  <a:ext cx="169863" cy="868363"/>
                </a:xfrm>
                <a:custGeom>
                  <a:avLst/>
                  <a:gdLst>
                    <a:gd name="T0" fmla="*/ 0 w 521"/>
                    <a:gd name="T1" fmla="*/ 2288 h 2649"/>
                    <a:gd name="T2" fmla="*/ 7 w 521"/>
                    <a:gd name="T3" fmla="*/ 2649 h 2649"/>
                    <a:gd name="T4" fmla="*/ 449 w 521"/>
                    <a:gd name="T5" fmla="*/ 864 h 2649"/>
                    <a:gd name="T6" fmla="*/ 242 w 521"/>
                    <a:gd name="T7" fmla="*/ 752 h 2649"/>
                    <a:gd name="T8" fmla="*/ 492 w 521"/>
                    <a:gd name="T9" fmla="*/ 648 h 2649"/>
                    <a:gd name="T10" fmla="*/ 520 w 521"/>
                    <a:gd name="T11" fmla="*/ 398 h 2649"/>
                    <a:gd name="T12" fmla="*/ 477 w 521"/>
                    <a:gd name="T13" fmla="*/ 159 h 2649"/>
                    <a:gd name="T14" fmla="*/ 152 w 521"/>
                    <a:gd name="T15" fmla="*/ 0 h 2649"/>
                    <a:gd name="T16" fmla="*/ 241 w 521"/>
                    <a:gd name="T17" fmla="*/ 237 h 2649"/>
                    <a:gd name="T18" fmla="*/ 174 w 521"/>
                    <a:gd name="T19" fmla="*/ 501 h 2649"/>
                    <a:gd name="T20" fmla="*/ 114 w 521"/>
                    <a:gd name="T21" fmla="*/ 771 h 2649"/>
                    <a:gd name="T22" fmla="*/ 77 w 521"/>
                    <a:gd name="T23" fmla="*/ 1065 h 2649"/>
                    <a:gd name="T24" fmla="*/ 23 w 521"/>
                    <a:gd name="T25" fmla="*/ 1661 h 2649"/>
                    <a:gd name="T26" fmla="*/ 0 w 521"/>
                    <a:gd name="T27" fmla="*/ 2288 h 26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21" h="2649">
                      <a:moveTo>
                        <a:pt x="0" y="2288"/>
                      </a:moveTo>
                      <a:lnTo>
                        <a:pt x="7" y="2649"/>
                      </a:lnTo>
                      <a:lnTo>
                        <a:pt x="449" y="864"/>
                      </a:lnTo>
                      <a:lnTo>
                        <a:pt x="242" y="752"/>
                      </a:lnTo>
                      <a:cubicBezTo>
                        <a:pt x="294" y="708"/>
                        <a:pt x="451" y="694"/>
                        <a:pt x="492" y="648"/>
                      </a:cubicBezTo>
                      <a:cubicBezTo>
                        <a:pt x="520" y="609"/>
                        <a:pt x="519" y="455"/>
                        <a:pt x="520" y="398"/>
                      </a:cubicBezTo>
                      <a:cubicBezTo>
                        <a:pt x="521" y="289"/>
                        <a:pt x="508" y="241"/>
                        <a:pt x="477" y="159"/>
                      </a:cubicBezTo>
                      <a:cubicBezTo>
                        <a:pt x="414" y="118"/>
                        <a:pt x="234" y="18"/>
                        <a:pt x="152" y="0"/>
                      </a:cubicBezTo>
                      <a:cubicBezTo>
                        <a:pt x="185" y="65"/>
                        <a:pt x="240" y="101"/>
                        <a:pt x="241" y="237"/>
                      </a:cubicBezTo>
                      <a:cubicBezTo>
                        <a:pt x="241" y="327"/>
                        <a:pt x="207" y="430"/>
                        <a:pt x="174" y="501"/>
                      </a:cubicBezTo>
                      <a:cubicBezTo>
                        <a:pt x="121" y="615"/>
                        <a:pt x="132" y="627"/>
                        <a:pt x="114" y="771"/>
                      </a:cubicBezTo>
                      <a:cubicBezTo>
                        <a:pt x="101" y="869"/>
                        <a:pt x="89" y="966"/>
                        <a:pt x="77" y="1065"/>
                      </a:cubicBezTo>
                      <a:cubicBezTo>
                        <a:pt x="54" y="1260"/>
                        <a:pt x="36" y="1463"/>
                        <a:pt x="23" y="1661"/>
                      </a:cubicBezTo>
                      <a:lnTo>
                        <a:pt x="0" y="2288"/>
                      </a:lnTo>
                      <a:close/>
                    </a:path>
                  </a:pathLst>
                </a:custGeom>
                <a:solidFill>
                  <a:srgbClr val="C7783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00" name="Freeform 411">
                  <a:extLst>
                    <a:ext uri="{FF2B5EF4-FFF2-40B4-BE49-F238E27FC236}">
                      <a16:creationId xmlns:a16="http://schemas.microsoft.com/office/drawing/2014/main" id="{5C3F21EF-3C75-4110-AB0E-E08EFEDD7D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1476" y="3286508"/>
                  <a:ext cx="171450" cy="271463"/>
                </a:xfrm>
                <a:custGeom>
                  <a:avLst/>
                  <a:gdLst>
                    <a:gd name="T0" fmla="*/ 275 w 523"/>
                    <a:gd name="T1" fmla="*/ 330 h 826"/>
                    <a:gd name="T2" fmla="*/ 339 w 523"/>
                    <a:gd name="T3" fmla="*/ 387 h 826"/>
                    <a:gd name="T4" fmla="*/ 481 w 523"/>
                    <a:gd name="T5" fmla="*/ 586 h 826"/>
                    <a:gd name="T6" fmla="*/ 418 w 523"/>
                    <a:gd name="T7" fmla="*/ 3 h 826"/>
                    <a:gd name="T8" fmla="*/ 30 w 523"/>
                    <a:gd name="T9" fmla="*/ 0 h 826"/>
                    <a:gd name="T10" fmla="*/ 135 w 523"/>
                    <a:gd name="T11" fmla="*/ 590 h 826"/>
                    <a:gd name="T12" fmla="*/ 251 w 523"/>
                    <a:gd name="T13" fmla="*/ 712 h 826"/>
                    <a:gd name="T14" fmla="*/ 375 w 523"/>
                    <a:gd name="T15" fmla="*/ 818 h 826"/>
                    <a:gd name="T16" fmla="*/ 423 w 523"/>
                    <a:gd name="T17" fmla="*/ 746 h 826"/>
                    <a:gd name="T18" fmla="*/ 375 w 523"/>
                    <a:gd name="T19" fmla="*/ 673 h 826"/>
                    <a:gd name="T20" fmla="*/ 275 w 523"/>
                    <a:gd name="T21" fmla="*/ 330 h 8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23" h="826">
                      <a:moveTo>
                        <a:pt x="275" y="330"/>
                      </a:moveTo>
                      <a:cubicBezTo>
                        <a:pt x="328" y="324"/>
                        <a:pt x="324" y="335"/>
                        <a:pt x="339" y="387"/>
                      </a:cubicBezTo>
                      <a:cubicBezTo>
                        <a:pt x="359" y="461"/>
                        <a:pt x="392" y="605"/>
                        <a:pt x="481" y="586"/>
                      </a:cubicBezTo>
                      <a:cubicBezTo>
                        <a:pt x="523" y="481"/>
                        <a:pt x="405" y="330"/>
                        <a:pt x="418" y="3"/>
                      </a:cubicBezTo>
                      <a:lnTo>
                        <a:pt x="30" y="0"/>
                      </a:lnTo>
                      <a:cubicBezTo>
                        <a:pt x="0" y="194"/>
                        <a:pt x="29" y="428"/>
                        <a:pt x="135" y="590"/>
                      </a:cubicBezTo>
                      <a:cubicBezTo>
                        <a:pt x="172" y="648"/>
                        <a:pt x="207" y="664"/>
                        <a:pt x="251" y="712"/>
                      </a:cubicBezTo>
                      <a:cubicBezTo>
                        <a:pt x="284" y="748"/>
                        <a:pt x="317" y="826"/>
                        <a:pt x="375" y="818"/>
                      </a:cubicBezTo>
                      <a:cubicBezTo>
                        <a:pt x="406" y="813"/>
                        <a:pt x="430" y="785"/>
                        <a:pt x="423" y="746"/>
                      </a:cubicBezTo>
                      <a:cubicBezTo>
                        <a:pt x="419" y="727"/>
                        <a:pt x="387" y="689"/>
                        <a:pt x="375" y="673"/>
                      </a:cubicBezTo>
                      <a:cubicBezTo>
                        <a:pt x="326" y="606"/>
                        <a:pt x="223" y="438"/>
                        <a:pt x="275" y="330"/>
                      </a:cubicBezTo>
                      <a:close/>
                    </a:path>
                  </a:pathLst>
                </a:custGeom>
                <a:solidFill>
                  <a:srgbClr val="FEB2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01" name="Freeform 414">
                  <a:extLst>
                    <a:ext uri="{FF2B5EF4-FFF2-40B4-BE49-F238E27FC236}">
                      <a16:creationId xmlns:a16="http://schemas.microsoft.com/office/drawing/2014/main" id="{2C16C495-7F17-4894-8806-B06D775BCB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2613" y="4942270"/>
                  <a:ext cx="238125" cy="128588"/>
                </a:xfrm>
                <a:custGeom>
                  <a:avLst/>
                  <a:gdLst>
                    <a:gd name="T0" fmla="*/ 22 w 727"/>
                    <a:gd name="T1" fmla="*/ 65 h 394"/>
                    <a:gd name="T2" fmla="*/ 15 w 727"/>
                    <a:gd name="T3" fmla="*/ 78 h 394"/>
                    <a:gd name="T4" fmla="*/ 2 w 727"/>
                    <a:gd name="T5" fmla="*/ 153 h 394"/>
                    <a:gd name="T6" fmla="*/ 18 w 727"/>
                    <a:gd name="T7" fmla="*/ 304 h 394"/>
                    <a:gd name="T8" fmla="*/ 165 w 727"/>
                    <a:gd name="T9" fmla="*/ 365 h 394"/>
                    <a:gd name="T10" fmla="*/ 714 w 727"/>
                    <a:gd name="T11" fmla="*/ 312 h 394"/>
                    <a:gd name="T12" fmla="*/ 717 w 727"/>
                    <a:gd name="T13" fmla="*/ 159 h 394"/>
                    <a:gd name="T14" fmla="*/ 711 w 727"/>
                    <a:gd name="T15" fmla="*/ 68 h 394"/>
                    <a:gd name="T16" fmla="*/ 705 w 727"/>
                    <a:gd name="T17" fmla="*/ 64 h 394"/>
                    <a:gd name="T18" fmla="*/ 552 w 727"/>
                    <a:gd name="T19" fmla="*/ 13 h 394"/>
                    <a:gd name="T20" fmla="*/ 28 w 727"/>
                    <a:gd name="T21" fmla="*/ 87 h 394"/>
                    <a:gd name="T22" fmla="*/ 22 w 727"/>
                    <a:gd name="T23" fmla="*/ 65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27" h="394">
                      <a:moveTo>
                        <a:pt x="22" y="65"/>
                      </a:moveTo>
                      <a:lnTo>
                        <a:pt x="15" y="78"/>
                      </a:lnTo>
                      <a:cubicBezTo>
                        <a:pt x="0" y="110"/>
                        <a:pt x="1" y="115"/>
                        <a:pt x="2" y="153"/>
                      </a:cubicBezTo>
                      <a:cubicBezTo>
                        <a:pt x="4" y="205"/>
                        <a:pt x="12" y="200"/>
                        <a:pt x="18" y="304"/>
                      </a:cubicBezTo>
                      <a:cubicBezTo>
                        <a:pt x="60" y="323"/>
                        <a:pt x="22" y="335"/>
                        <a:pt x="165" y="365"/>
                      </a:cubicBezTo>
                      <a:cubicBezTo>
                        <a:pt x="290" y="391"/>
                        <a:pt x="662" y="394"/>
                        <a:pt x="714" y="312"/>
                      </a:cubicBezTo>
                      <a:cubicBezTo>
                        <a:pt x="727" y="271"/>
                        <a:pt x="717" y="208"/>
                        <a:pt x="717" y="159"/>
                      </a:cubicBezTo>
                      <a:lnTo>
                        <a:pt x="711" y="68"/>
                      </a:lnTo>
                      <a:cubicBezTo>
                        <a:pt x="708" y="67"/>
                        <a:pt x="706" y="65"/>
                        <a:pt x="705" y="64"/>
                      </a:cubicBezTo>
                      <a:lnTo>
                        <a:pt x="552" y="13"/>
                      </a:lnTo>
                      <a:cubicBezTo>
                        <a:pt x="468" y="0"/>
                        <a:pt x="89" y="24"/>
                        <a:pt x="28" y="87"/>
                      </a:cubicBezTo>
                      <a:lnTo>
                        <a:pt x="22" y="65"/>
                      </a:lnTo>
                      <a:close/>
                    </a:path>
                  </a:pathLst>
                </a:custGeom>
                <a:solidFill>
                  <a:srgbClr val="51494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02" name="Freeform 415">
                  <a:extLst>
                    <a:ext uri="{FF2B5EF4-FFF2-40B4-BE49-F238E27FC236}">
                      <a16:creationId xmlns:a16="http://schemas.microsoft.com/office/drawing/2014/main" id="{B641184B-6831-437A-8349-FBF647047C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1063" y="4937508"/>
                  <a:ext cx="244475" cy="133350"/>
                </a:xfrm>
                <a:custGeom>
                  <a:avLst/>
                  <a:gdLst>
                    <a:gd name="T0" fmla="*/ 43 w 746"/>
                    <a:gd name="T1" fmla="*/ 51 h 407"/>
                    <a:gd name="T2" fmla="*/ 32 w 746"/>
                    <a:gd name="T3" fmla="*/ 174 h 407"/>
                    <a:gd name="T4" fmla="*/ 102 w 746"/>
                    <a:gd name="T5" fmla="*/ 346 h 407"/>
                    <a:gd name="T6" fmla="*/ 704 w 746"/>
                    <a:gd name="T7" fmla="*/ 326 h 407"/>
                    <a:gd name="T8" fmla="*/ 710 w 746"/>
                    <a:gd name="T9" fmla="*/ 322 h 407"/>
                    <a:gd name="T10" fmla="*/ 730 w 746"/>
                    <a:gd name="T11" fmla="*/ 176 h 407"/>
                    <a:gd name="T12" fmla="*/ 735 w 746"/>
                    <a:gd name="T13" fmla="*/ 118 h 407"/>
                    <a:gd name="T14" fmla="*/ 732 w 746"/>
                    <a:gd name="T15" fmla="*/ 86 h 407"/>
                    <a:gd name="T16" fmla="*/ 724 w 746"/>
                    <a:gd name="T17" fmla="*/ 65 h 407"/>
                    <a:gd name="T18" fmla="*/ 718 w 746"/>
                    <a:gd name="T19" fmla="*/ 97 h 407"/>
                    <a:gd name="T20" fmla="*/ 686 w 746"/>
                    <a:gd name="T21" fmla="*/ 72 h 407"/>
                    <a:gd name="T22" fmla="*/ 648 w 746"/>
                    <a:gd name="T23" fmla="*/ 59 h 407"/>
                    <a:gd name="T24" fmla="*/ 186 w 746"/>
                    <a:gd name="T25" fmla="*/ 14 h 407"/>
                    <a:gd name="T26" fmla="*/ 100 w 746"/>
                    <a:gd name="T27" fmla="*/ 33 h 407"/>
                    <a:gd name="T28" fmla="*/ 40 w 746"/>
                    <a:gd name="T29" fmla="*/ 68 h 407"/>
                    <a:gd name="T30" fmla="*/ 43 w 746"/>
                    <a:gd name="T31" fmla="*/ 51 h 4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46" h="407">
                      <a:moveTo>
                        <a:pt x="43" y="51"/>
                      </a:moveTo>
                      <a:cubicBezTo>
                        <a:pt x="27" y="78"/>
                        <a:pt x="33" y="136"/>
                        <a:pt x="32" y="174"/>
                      </a:cubicBezTo>
                      <a:cubicBezTo>
                        <a:pt x="34" y="268"/>
                        <a:pt x="0" y="316"/>
                        <a:pt x="102" y="346"/>
                      </a:cubicBezTo>
                      <a:cubicBezTo>
                        <a:pt x="244" y="389"/>
                        <a:pt x="564" y="407"/>
                        <a:pt x="704" y="326"/>
                      </a:cubicBezTo>
                      <a:cubicBezTo>
                        <a:pt x="706" y="325"/>
                        <a:pt x="708" y="323"/>
                        <a:pt x="710" y="322"/>
                      </a:cubicBezTo>
                      <a:cubicBezTo>
                        <a:pt x="746" y="299"/>
                        <a:pt x="728" y="248"/>
                        <a:pt x="730" y="176"/>
                      </a:cubicBezTo>
                      <a:cubicBezTo>
                        <a:pt x="731" y="154"/>
                        <a:pt x="734" y="138"/>
                        <a:pt x="735" y="118"/>
                      </a:cubicBezTo>
                      <a:cubicBezTo>
                        <a:pt x="735" y="104"/>
                        <a:pt x="735" y="100"/>
                        <a:pt x="732" y="86"/>
                      </a:cubicBezTo>
                      <a:cubicBezTo>
                        <a:pt x="727" y="62"/>
                        <a:pt x="729" y="72"/>
                        <a:pt x="724" y="65"/>
                      </a:cubicBezTo>
                      <a:lnTo>
                        <a:pt x="718" y="97"/>
                      </a:lnTo>
                      <a:cubicBezTo>
                        <a:pt x="699" y="72"/>
                        <a:pt x="716" y="86"/>
                        <a:pt x="686" y="72"/>
                      </a:cubicBezTo>
                      <a:cubicBezTo>
                        <a:pt x="673" y="66"/>
                        <a:pt x="660" y="63"/>
                        <a:pt x="648" y="59"/>
                      </a:cubicBezTo>
                      <a:cubicBezTo>
                        <a:pt x="548" y="22"/>
                        <a:pt x="272" y="0"/>
                        <a:pt x="186" y="14"/>
                      </a:cubicBezTo>
                      <a:cubicBezTo>
                        <a:pt x="157" y="19"/>
                        <a:pt x="125" y="25"/>
                        <a:pt x="100" y="33"/>
                      </a:cubicBezTo>
                      <a:cubicBezTo>
                        <a:pt x="53" y="46"/>
                        <a:pt x="69" y="51"/>
                        <a:pt x="40" y="68"/>
                      </a:cubicBezTo>
                      <a:cubicBezTo>
                        <a:pt x="53" y="61"/>
                        <a:pt x="51" y="73"/>
                        <a:pt x="43" y="51"/>
                      </a:cubicBezTo>
                      <a:close/>
                    </a:path>
                  </a:pathLst>
                </a:custGeom>
                <a:solidFill>
                  <a:srgbClr val="51494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03" name="Freeform 416">
                  <a:extLst>
                    <a:ext uri="{FF2B5EF4-FFF2-40B4-BE49-F238E27FC236}">
                      <a16:creationId xmlns:a16="http://schemas.microsoft.com/office/drawing/2014/main" id="{88429B74-479A-4E3A-B71C-5FA05AF63E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7402" y="3272220"/>
                  <a:ext cx="146655" cy="271996"/>
                </a:xfrm>
                <a:custGeom>
                  <a:avLst/>
                  <a:gdLst>
                    <a:gd name="T0" fmla="*/ 440 w 477"/>
                    <a:gd name="T1" fmla="*/ 142 h 853"/>
                    <a:gd name="T2" fmla="*/ 411 w 477"/>
                    <a:gd name="T3" fmla="*/ 0 h 853"/>
                    <a:gd name="T4" fmla="*/ 77 w 477"/>
                    <a:gd name="T5" fmla="*/ 15 h 853"/>
                    <a:gd name="T6" fmla="*/ 66 w 477"/>
                    <a:gd name="T7" fmla="*/ 332 h 853"/>
                    <a:gd name="T8" fmla="*/ 51 w 477"/>
                    <a:gd name="T9" fmla="*/ 605 h 853"/>
                    <a:gd name="T10" fmla="*/ 153 w 477"/>
                    <a:gd name="T11" fmla="*/ 486 h 853"/>
                    <a:gd name="T12" fmla="*/ 236 w 477"/>
                    <a:gd name="T13" fmla="*/ 339 h 853"/>
                    <a:gd name="T14" fmla="*/ 111 w 477"/>
                    <a:gd name="T15" fmla="*/ 750 h 853"/>
                    <a:gd name="T16" fmla="*/ 205 w 477"/>
                    <a:gd name="T17" fmla="*/ 818 h 853"/>
                    <a:gd name="T18" fmla="*/ 284 w 477"/>
                    <a:gd name="T19" fmla="*/ 710 h 853"/>
                    <a:gd name="T20" fmla="*/ 377 w 477"/>
                    <a:gd name="T21" fmla="*/ 609 h 853"/>
                    <a:gd name="T22" fmla="*/ 477 w 477"/>
                    <a:gd name="T23" fmla="*/ 322 h 853"/>
                    <a:gd name="T24" fmla="*/ 460 w 477"/>
                    <a:gd name="T25" fmla="*/ 311 h 853"/>
                    <a:gd name="T26" fmla="*/ 435 w 477"/>
                    <a:gd name="T27" fmla="*/ 296 h 853"/>
                    <a:gd name="T28" fmla="*/ 440 w 477"/>
                    <a:gd name="T29" fmla="*/ 142 h 853"/>
                    <a:gd name="connsiteX0" fmla="*/ 8510 w 9391"/>
                    <a:gd name="connsiteY0" fmla="*/ 3470 h 9735"/>
                    <a:gd name="connsiteX1" fmla="*/ 8007 w 9391"/>
                    <a:gd name="connsiteY1" fmla="*/ 0 h 9735"/>
                    <a:gd name="connsiteX2" fmla="*/ 1005 w 9391"/>
                    <a:gd name="connsiteY2" fmla="*/ 176 h 9735"/>
                    <a:gd name="connsiteX3" fmla="*/ 775 w 9391"/>
                    <a:gd name="connsiteY3" fmla="*/ 3892 h 9735"/>
                    <a:gd name="connsiteX4" fmla="*/ 460 w 9391"/>
                    <a:gd name="connsiteY4" fmla="*/ 7093 h 9735"/>
                    <a:gd name="connsiteX5" fmla="*/ 2599 w 9391"/>
                    <a:gd name="connsiteY5" fmla="*/ 5698 h 9735"/>
                    <a:gd name="connsiteX6" fmla="*/ 4339 w 9391"/>
                    <a:gd name="connsiteY6" fmla="*/ 3974 h 9735"/>
                    <a:gd name="connsiteX7" fmla="*/ 1718 w 9391"/>
                    <a:gd name="connsiteY7" fmla="*/ 8792 h 9735"/>
                    <a:gd name="connsiteX8" fmla="*/ 3689 w 9391"/>
                    <a:gd name="connsiteY8" fmla="*/ 9590 h 9735"/>
                    <a:gd name="connsiteX9" fmla="*/ 5345 w 9391"/>
                    <a:gd name="connsiteY9" fmla="*/ 8324 h 9735"/>
                    <a:gd name="connsiteX10" fmla="*/ 7295 w 9391"/>
                    <a:gd name="connsiteY10" fmla="*/ 7140 h 9735"/>
                    <a:gd name="connsiteX11" fmla="*/ 9391 w 9391"/>
                    <a:gd name="connsiteY11" fmla="*/ 3775 h 9735"/>
                    <a:gd name="connsiteX12" fmla="*/ 9035 w 9391"/>
                    <a:gd name="connsiteY12" fmla="*/ 3646 h 9735"/>
                    <a:gd name="connsiteX13" fmla="*/ 8510 w 9391"/>
                    <a:gd name="connsiteY13" fmla="*/ 3470 h 9735"/>
                    <a:gd name="connsiteX0" fmla="*/ 9621 w 10000"/>
                    <a:gd name="connsiteY0" fmla="*/ 3745 h 10000"/>
                    <a:gd name="connsiteX1" fmla="*/ 8526 w 10000"/>
                    <a:gd name="connsiteY1" fmla="*/ 0 h 10000"/>
                    <a:gd name="connsiteX2" fmla="*/ 1070 w 10000"/>
                    <a:gd name="connsiteY2" fmla="*/ 181 h 10000"/>
                    <a:gd name="connsiteX3" fmla="*/ 825 w 10000"/>
                    <a:gd name="connsiteY3" fmla="*/ 3998 h 10000"/>
                    <a:gd name="connsiteX4" fmla="*/ 490 w 10000"/>
                    <a:gd name="connsiteY4" fmla="*/ 7286 h 10000"/>
                    <a:gd name="connsiteX5" fmla="*/ 2768 w 10000"/>
                    <a:gd name="connsiteY5" fmla="*/ 5853 h 10000"/>
                    <a:gd name="connsiteX6" fmla="*/ 4620 w 10000"/>
                    <a:gd name="connsiteY6" fmla="*/ 4082 h 10000"/>
                    <a:gd name="connsiteX7" fmla="*/ 1829 w 10000"/>
                    <a:gd name="connsiteY7" fmla="*/ 9031 h 10000"/>
                    <a:gd name="connsiteX8" fmla="*/ 3928 w 10000"/>
                    <a:gd name="connsiteY8" fmla="*/ 9851 h 10000"/>
                    <a:gd name="connsiteX9" fmla="*/ 5692 w 10000"/>
                    <a:gd name="connsiteY9" fmla="*/ 8551 h 10000"/>
                    <a:gd name="connsiteX10" fmla="*/ 7768 w 10000"/>
                    <a:gd name="connsiteY10" fmla="*/ 7334 h 10000"/>
                    <a:gd name="connsiteX11" fmla="*/ 10000 w 10000"/>
                    <a:gd name="connsiteY11" fmla="*/ 3878 h 10000"/>
                    <a:gd name="connsiteX12" fmla="*/ 9621 w 10000"/>
                    <a:gd name="connsiteY12" fmla="*/ 3745 h 10000"/>
                    <a:gd name="connsiteX0" fmla="*/ 10000 w 10038"/>
                    <a:gd name="connsiteY0" fmla="*/ 3878 h 10000"/>
                    <a:gd name="connsiteX1" fmla="*/ 8526 w 10038"/>
                    <a:gd name="connsiteY1" fmla="*/ 0 h 10000"/>
                    <a:gd name="connsiteX2" fmla="*/ 1070 w 10038"/>
                    <a:gd name="connsiteY2" fmla="*/ 181 h 10000"/>
                    <a:gd name="connsiteX3" fmla="*/ 825 w 10038"/>
                    <a:gd name="connsiteY3" fmla="*/ 3998 h 10000"/>
                    <a:gd name="connsiteX4" fmla="*/ 490 w 10038"/>
                    <a:gd name="connsiteY4" fmla="*/ 7286 h 10000"/>
                    <a:gd name="connsiteX5" fmla="*/ 2768 w 10038"/>
                    <a:gd name="connsiteY5" fmla="*/ 5853 h 10000"/>
                    <a:gd name="connsiteX6" fmla="*/ 4620 w 10038"/>
                    <a:gd name="connsiteY6" fmla="*/ 4082 h 10000"/>
                    <a:gd name="connsiteX7" fmla="*/ 1829 w 10038"/>
                    <a:gd name="connsiteY7" fmla="*/ 9031 h 10000"/>
                    <a:gd name="connsiteX8" fmla="*/ 3928 w 10038"/>
                    <a:gd name="connsiteY8" fmla="*/ 9851 h 10000"/>
                    <a:gd name="connsiteX9" fmla="*/ 5692 w 10038"/>
                    <a:gd name="connsiteY9" fmla="*/ 8551 h 10000"/>
                    <a:gd name="connsiteX10" fmla="*/ 7768 w 10038"/>
                    <a:gd name="connsiteY10" fmla="*/ 7334 h 10000"/>
                    <a:gd name="connsiteX11" fmla="*/ 10000 w 10038"/>
                    <a:gd name="connsiteY11" fmla="*/ 3878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038" h="10000">
                      <a:moveTo>
                        <a:pt x="10000" y="3878"/>
                      </a:moveTo>
                      <a:cubicBezTo>
                        <a:pt x="10126" y="2656"/>
                        <a:pt x="10014" y="616"/>
                        <a:pt x="8526" y="0"/>
                      </a:cubicBezTo>
                      <a:lnTo>
                        <a:pt x="1070" y="181"/>
                      </a:lnTo>
                      <a:cubicBezTo>
                        <a:pt x="1294" y="1746"/>
                        <a:pt x="1361" y="2445"/>
                        <a:pt x="825" y="3998"/>
                      </a:cubicBezTo>
                      <a:cubicBezTo>
                        <a:pt x="512" y="4949"/>
                        <a:pt x="-648" y="6611"/>
                        <a:pt x="490" y="7286"/>
                      </a:cubicBezTo>
                      <a:cubicBezTo>
                        <a:pt x="1829" y="7382"/>
                        <a:pt x="2365" y="6503"/>
                        <a:pt x="2768" y="5853"/>
                      </a:cubicBezTo>
                      <a:cubicBezTo>
                        <a:pt x="3615" y="4372"/>
                        <a:pt x="3012" y="3998"/>
                        <a:pt x="4620" y="4082"/>
                      </a:cubicBezTo>
                      <a:cubicBezTo>
                        <a:pt x="6473" y="5744"/>
                        <a:pt x="2008" y="8730"/>
                        <a:pt x="1829" y="9031"/>
                      </a:cubicBezTo>
                      <a:cubicBezTo>
                        <a:pt x="1428" y="9742"/>
                        <a:pt x="2811" y="10272"/>
                        <a:pt x="3928" y="9851"/>
                      </a:cubicBezTo>
                      <a:cubicBezTo>
                        <a:pt x="4598" y="9586"/>
                        <a:pt x="5022" y="8959"/>
                        <a:pt x="5692" y="8551"/>
                      </a:cubicBezTo>
                      <a:cubicBezTo>
                        <a:pt x="6473" y="8069"/>
                        <a:pt x="6986" y="7948"/>
                        <a:pt x="7768" y="7334"/>
                      </a:cubicBezTo>
                      <a:cubicBezTo>
                        <a:pt x="8906" y="6407"/>
                        <a:pt x="9599" y="5155"/>
                        <a:pt x="10000" y="3878"/>
                      </a:cubicBezTo>
                      <a:close/>
                    </a:path>
                  </a:pathLst>
                </a:custGeom>
                <a:solidFill>
                  <a:srgbClr val="FEB2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04" name="Freeform 417">
                  <a:extLst>
                    <a:ext uri="{FF2B5EF4-FFF2-40B4-BE49-F238E27FC236}">
                      <a16:creationId xmlns:a16="http://schemas.microsoft.com/office/drawing/2014/main" id="{F5423296-F017-4FB1-A291-E965B5383F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2001" y="1991108"/>
                  <a:ext cx="192088" cy="174625"/>
                </a:xfrm>
                <a:custGeom>
                  <a:avLst/>
                  <a:gdLst>
                    <a:gd name="T0" fmla="*/ 28 w 590"/>
                    <a:gd name="T1" fmla="*/ 175 h 534"/>
                    <a:gd name="T2" fmla="*/ 279 w 590"/>
                    <a:gd name="T3" fmla="*/ 525 h 534"/>
                    <a:gd name="T4" fmla="*/ 562 w 590"/>
                    <a:gd name="T5" fmla="*/ 200 h 534"/>
                    <a:gd name="T6" fmla="*/ 566 w 590"/>
                    <a:gd name="T7" fmla="*/ 0 h 534"/>
                    <a:gd name="T8" fmla="*/ 24 w 590"/>
                    <a:gd name="T9" fmla="*/ 1 h 534"/>
                    <a:gd name="T10" fmla="*/ 28 w 590"/>
                    <a:gd name="T11" fmla="*/ 175 h 5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90" h="534">
                      <a:moveTo>
                        <a:pt x="28" y="175"/>
                      </a:moveTo>
                      <a:cubicBezTo>
                        <a:pt x="0" y="356"/>
                        <a:pt x="118" y="516"/>
                        <a:pt x="279" y="525"/>
                      </a:cubicBezTo>
                      <a:cubicBezTo>
                        <a:pt x="449" y="534"/>
                        <a:pt x="590" y="376"/>
                        <a:pt x="562" y="200"/>
                      </a:cubicBezTo>
                      <a:cubicBezTo>
                        <a:pt x="546" y="139"/>
                        <a:pt x="567" y="64"/>
                        <a:pt x="566" y="0"/>
                      </a:cubicBezTo>
                      <a:cubicBezTo>
                        <a:pt x="391" y="78"/>
                        <a:pt x="204" y="86"/>
                        <a:pt x="24" y="1"/>
                      </a:cubicBezTo>
                      <a:cubicBezTo>
                        <a:pt x="33" y="46"/>
                        <a:pt x="39" y="133"/>
                        <a:pt x="28" y="175"/>
                      </a:cubicBezTo>
                      <a:close/>
                    </a:path>
                  </a:pathLst>
                </a:custGeom>
                <a:solidFill>
                  <a:srgbClr val="F58C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05" name="Freeform 420">
                  <a:extLst>
                    <a:ext uri="{FF2B5EF4-FFF2-40B4-BE49-F238E27FC236}">
                      <a16:creationId xmlns:a16="http://schemas.microsoft.com/office/drawing/2014/main" id="{88199604-F353-4CEC-AB84-CF369AB2A0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0588" y="4848608"/>
                  <a:ext cx="233363" cy="120650"/>
                </a:xfrm>
                <a:custGeom>
                  <a:avLst/>
                  <a:gdLst>
                    <a:gd name="T0" fmla="*/ 15 w 715"/>
                    <a:gd name="T1" fmla="*/ 322 h 368"/>
                    <a:gd name="T2" fmla="*/ 12 w 715"/>
                    <a:gd name="T3" fmla="*/ 339 h 368"/>
                    <a:gd name="T4" fmla="*/ 72 w 715"/>
                    <a:gd name="T5" fmla="*/ 304 h 368"/>
                    <a:gd name="T6" fmla="*/ 158 w 715"/>
                    <a:gd name="T7" fmla="*/ 285 h 368"/>
                    <a:gd name="T8" fmla="*/ 620 w 715"/>
                    <a:gd name="T9" fmla="*/ 330 h 368"/>
                    <a:gd name="T10" fmla="*/ 658 w 715"/>
                    <a:gd name="T11" fmla="*/ 343 h 368"/>
                    <a:gd name="T12" fmla="*/ 690 w 715"/>
                    <a:gd name="T13" fmla="*/ 368 h 368"/>
                    <a:gd name="T14" fmla="*/ 696 w 715"/>
                    <a:gd name="T15" fmla="*/ 336 h 368"/>
                    <a:gd name="T16" fmla="*/ 625 w 715"/>
                    <a:gd name="T17" fmla="*/ 2 h 368"/>
                    <a:gd name="T18" fmla="*/ 79 w 715"/>
                    <a:gd name="T19" fmla="*/ 0 h 368"/>
                    <a:gd name="T20" fmla="*/ 15 w 715"/>
                    <a:gd name="T21" fmla="*/ 322 h 3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15" h="368">
                      <a:moveTo>
                        <a:pt x="15" y="322"/>
                      </a:moveTo>
                      <a:cubicBezTo>
                        <a:pt x="23" y="344"/>
                        <a:pt x="25" y="332"/>
                        <a:pt x="12" y="339"/>
                      </a:cubicBezTo>
                      <a:cubicBezTo>
                        <a:pt x="41" y="322"/>
                        <a:pt x="25" y="317"/>
                        <a:pt x="72" y="304"/>
                      </a:cubicBezTo>
                      <a:cubicBezTo>
                        <a:pt x="97" y="296"/>
                        <a:pt x="129" y="290"/>
                        <a:pt x="158" y="285"/>
                      </a:cubicBezTo>
                      <a:cubicBezTo>
                        <a:pt x="244" y="271"/>
                        <a:pt x="520" y="293"/>
                        <a:pt x="620" y="330"/>
                      </a:cubicBezTo>
                      <a:cubicBezTo>
                        <a:pt x="632" y="334"/>
                        <a:pt x="645" y="337"/>
                        <a:pt x="658" y="343"/>
                      </a:cubicBezTo>
                      <a:cubicBezTo>
                        <a:pt x="688" y="357"/>
                        <a:pt x="671" y="343"/>
                        <a:pt x="690" y="368"/>
                      </a:cubicBezTo>
                      <a:lnTo>
                        <a:pt x="696" y="336"/>
                      </a:lnTo>
                      <a:cubicBezTo>
                        <a:pt x="715" y="255"/>
                        <a:pt x="639" y="85"/>
                        <a:pt x="625" y="2"/>
                      </a:cubicBezTo>
                      <a:lnTo>
                        <a:pt x="79" y="0"/>
                      </a:lnTo>
                      <a:cubicBezTo>
                        <a:pt x="64" y="92"/>
                        <a:pt x="0" y="228"/>
                        <a:pt x="15" y="322"/>
                      </a:cubicBezTo>
                      <a:close/>
                    </a:path>
                  </a:pathLst>
                </a:custGeom>
                <a:solidFill>
                  <a:srgbClr val="41353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06" name="Freeform 421">
                  <a:extLst>
                    <a:ext uri="{FF2B5EF4-FFF2-40B4-BE49-F238E27FC236}">
                      <a16:creationId xmlns:a16="http://schemas.microsoft.com/office/drawing/2014/main" id="{AB3E1746-3F43-4A59-BF63-1412EE55CA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4201" y="4854958"/>
                  <a:ext cx="231775" cy="115888"/>
                </a:xfrm>
                <a:custGeom>
                  <a:avLst/>
                  <a:gdLst>
                    <a:gd name="T0" fmla="*/ 90 w 708"/>
                    <a:gd name="T1" fmla="*/ 2 h 355"/>
                    <a:gd name="T2" fmla="*/ 19 w 708"/>
                    <a:gd name="T3" fmla="*/ 333 h 355"/>
                    <a:gd name="T4" fmla="*/ 25 w 708"/>
                    <a:gd name="T5" fmla="*/ 355 h 355"/>
                    <a:gd name="T6" fmla="*/ 549 w 708"/>
                    <a:gd name="T7" fmla="*/ 281 h 355"/>
                    <a:gd name="T8" fmla="*/ 702 w 708"/>
                    <a:gd name="T9" fmla="*/ 332 h 355"/>
                    <a:gd name="T10" fmla="*/ 708 w 708"/>
                    <a:gd name="T11" fmla="*/ 336 h 355"/>
                    <a:gd name="T12" fmla="*/ 678 w 708"/>
                    <a:gd name="T13" fmla="*/ 157 h 355"/>
                    <a:gd name="T14" fmla="*/ 639 w 708"/>
                    <a:gd name="T15" fmla="*/ 0 h 355"/>
                    <a:gd name="T16" fmla="*/ 90 w 708"/>
                    <a:gd name="T17" fmla="*/ 2 h 3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08" h="355">
                      <a:moveTo>
                        <a:pt x="90" y="2"/>
                      </a:moveTo>
                      <a:cubicBezTo>
                        <a:pt x="76" y="83"/>
                        <a:pt x="0" y="253"/>
                        <a:pt x="19" y="333"/>
                      </a:cubicBezTo>
                      <a:lnTo>
                        <a:pt x="25" y="355"/>
                      </a:lnTo>
                      <a:cubicBezTo>
                        <a:pt x="86" y="292"/>
                        <a:pt x="465" y="268"/>
                        <a:pt x="549" y="281"/>
                      </a:cubicBezTo>
                      <a:lnTo>
                        <a:pt x="702" y="332"/>
                      </a:lnTo>
                      <a:cubicBezTo>
                        <a:pt x="703" y="333"/>
                        <a:pt x="705" y="335"/>
                        <a:pt x="708" y="336"/>
                      </a:cubicBezTo>
                      <a:cubicBezTo>
                        <a:pt x="704" y="276"/>
                        <a:pt x="691" y="214"/>
                        <a:pt x="678" y="157"/>
                      </a:cubicBezTo>
                      <a:cubicBezTo>
                        <a:pt x="669" y="118"/>
                        <a:pt x="640" y="30"/>
                        <a:pt x="639" y="0"/>
                      </a:cubicBezTo>
                      <a:lnTo>
                        <a:pt x="90" y="2"/>
                      </a:lnTo>
                      <a:close/>
                    </a:path>
                  </a:pathLst>
                </a:custGeom>
                <a:solidFill>
                  <a:srgbClr val="41353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07" name="Freeform 441">
                  <a:extLst>
                    <a:ext uri="{FF2B5EF4-FFF2-40B4-BE49-F238E27FC236}">
                      <a16:creationId xmlns:a16="http://schemas.microsoft.com/office/drawing/2014/main" id="{A204D873-D86F-4317-9A6E-3BA307D6EB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0101" y="3075370"/>
                  <a:ext cx="111125" cy="142875"/>
                </a:xfrm>
                <a:custGeom>
                  <a:avLst/>
                  <a:gdLst>
                    <a:gd name="T0" fmla="*/ 338 w 338"/>
                    <a:gd name="T1" fmla="*/ 317 h 434"/>
                    <a:gd name="T2" fmla="*/ 330 w 338"/>
                    <a:gd name="T3" fmla="*/ 8 h 434"/>
                    <a:gd name="T4" fmla="*/ 185 w 338"/>
                    <a:gd name="T5" fmla="*/ 195 h 434"/>
                    <a:gd name="T6" fmla="*/ 0 w 338"/>
                    <a:gd name="T7" fmla="*/ 0 h 434"/>
                    <a:gd name="T8" fmla="*/ 7 w 338"/>
                    <a:gd name="T9" fmla="*/ 434 h 434"/>
                    <a:gd name="T10" fmla="*/ 337 w 338"/>
                    <a:gd name="T11" fmla="*/ 434 h 434"/>
                    <a:gd name="T12" fmla="*/ 338 w 338"/>
                    <a:gd name="T13" fmla="*/ 317 h 4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8" h="434">
                      <a:moveTo>
                        <a:pt x="338" y="317"/>
                      </a:moveTo>
                      <a:lnTo>
                        <a:pt x="330" y="8"/>
                      </a:lnTo>
                      <a:cubicBezTo>
                        <a:pt x="299" y="38"/>
                        <a:pt x="224" y="153"/>
                        <a:pt x="185" y="195"/>
                      </a:cubicBezTo>
                      <a:cubicBezTo>
                        <a:pt x="156" y="183"/>
                        <a:pt x="37" y="22"/>
                        <a:pt x="0" y="0"/>
                      </a:cubicBezTo>
                      <a:lnTo>
                        <a:pt x="7" y="434"/>
                      </a:lnTo>
                      <a:lnTo>
                        <a:pt x="337" y="434"/>
                      </a:lnTo>
                      <a:lnTo>
                        <a:pt x="338" y="31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grpSp>
              <p:nvGrpSpPr>
                <p:cNvPr id="408" name="Group 407">
                  <a:extLst>
                    <a:ext uri="{FF2B5EF4-FFF2-40B4-BE49-F238E27FC236}">
                      <a16:creationId xmlns:a16="http://schemas.microsoft.com/office/drawing/2014/main" id="{8D44586B-0D90-4E4E-8717-66551FCE3A54}"/>
                    </a:ext>
                  </a:extLst>
                </p:cNvPr>
                <p:cNvGrpSpPr/>
                <p:nvPr/>
              </p:nvGrpSpPr>
              <p:grpSpPr>
                <a:xfrm>
                  <a:off x="716279" y="1686944"/>
                  <a:ext cx="273051" cy="250825"/>
                  <a:chOff x="8582026" y="1893889"/>
                  <a:chExt cx="273051" cy="250825"/>
                </a:xfrm>
              </p:grpSpPr>
              <p:sp>
                <p:nvSpPr>
                  <p:cNvPr id="409" name="Freeform 300">
                    <a:extLst>
                      <a:ext uri="{FF2B5EF4-FFF2-40B4-BE49-F238E27FC236}">
                        <a16:creationId xmlns:a16="http://schemas.microsoft.com/office/drawing/2014/main" id="{83189319-9D11-419D-9DA6-6D354A51CC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50289" y="2098676"/>
                    <a:ext cx="147638" cy="46038"/>
                  </a:xfrm>
                  <a:custGeom>
                    <a:avLst/>
                    <a:gdLst>
                      <a:gd name="T0" fmla="*/ 447 w 449"/>
                      <a:gd name="T1" fmla="*/ 29 h 141"/>
                      <a:gd name="T2" fmla="*/ 359 w 449"/>
                      <a:gd name="T3" fmla="*/ 42 h 141"/>
                      <a:gd name="T4" fmla="*/ 14 w 449"/>
                      <a:gd name="T5" fmla="*/ 11 h 141"/>
                      <a:gd name="T6" fmla="*/ 25 w 449"/>
                      <a:gd name="T7" fmla="*/ 63 h 141"/>
                      <a:gd name="T8" fmla="*/ 447 w 449"/>
                      <a:gd name="T9" fmla="*/ 29 h 1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49" h="141">
                        <a:moveTo>
                          <a:pt x="447" y="29"/>
                        </a:moveTo>
                        <a:cubicBezTo>
                          <a:pt x="412" y="0"/>
                          <a:pt x="402" y="23"/>
                          <a:pt x="359" y="42"/>
                        </a:cubicBezTo>
                        <a:cubicBezTo>
                          <a:pt x="205" y="109"/>
                          <a:pt x="67" y="4"/>
                          <a:pt x="14" y="11"/>
                        </a:cubicBezTo>
                        <a:cubicBezTo>
                          <a:pt x="7" y="40"/>
                          <a:pt x="0" y="47"/>
                          <a:pt x="25" y="63"/>
                        </a:cubicBezTo>
                        <a:cubicBezTo>
                          <a:pt x="132" y="134"/>
                          <a:pt x="449" y="141"/>
                          <a:pt x="447" y="29"/>
                        </a:cubicBezTo>
                        <a:close/>
                      </a:path>
                    </a:pathLst>
                  </a:custGeom>
                  <a:solidFill>
                    <a:srgbClr val="D86A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410" name="Freeform 303">
                    <a:extLst>
                      <a:ext uri="{FF2B5EF4-FFF2-40B4-BE49-F238E27FC236}">
                        <a16:creationId xmlns:a16="http://schemas.microsoft.com/office/drawing/2014/main" id="{3C88C15F-94B7-4614-BD17-9F69BAA862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86801" y="1973264"/>
                    <a:ext cx="69850" cy="103188"/>
                  </a:xfrm>
                  <a:custGeom>
                    <a:avLst/>
                    <a:gdLst>
                      <a:gd name="T0" fmla="*/ 209 w 215"/>
                      <a:gd name="T1" fmla="*/ 258 h 315"/>
                      <a:gd name="T2" fmla="*/ 54 w 215"/>
                      <a:gd name="T3" fmla="*/ 179 h 315"/>
                      <a:gd name="T4" fmla="*/ 55 w 215"/>
                      <a:gd name="T5" fmla="*/ 16 h 315"/>
                      <a:gd name="T6" fmla="*/ 28 w 215"/>
                      <a:gd name="T7" fmla="*/ 270 h 315"/>
                      <a:gd name="T8" fmla="*/ 125 w 215"/>
                      <a:gd name="T9" fmla="*/ 314 h 315"/>
                      <a:gd name="T10" fmla="*/ 209 w 215"/>
                      <a:gd name="T11" fmla="*/ 258 h 3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15" h="315">
                        <a:moveTo>
                          <a:pt x="209" y="258"/>
                        </a:moveTo>
                        <a:cubicBezTo>
                          <a:pt x="177" y="255"/>
                          <a:pt x="39" y="313"/>
                          <a:pt x="54" y="179"/>
                        </a:cubicBezTo>
                        <a:cubicBezTo>
                          <a:pt x="60" y="120"/>
                          <a:pt x="87" y="25"/>
                          <a:pt x="55" y="16"/>
                        </a:cubicBezTo>
                        <a:cubicBezTo>
                          <a:pt x="0" y="0"/>
                          <a:pt x="5" y="236"/>
                          <a:pt x="28" y="270"/>
                        </a:cubicBezTo>
                        <a:cubicBezTo>
                          <a:pt x="44" y="294"/>
                          <a:pt x="81" y="313"/>
                          <a:pt x="125" y="314"/>
                        </a:cubicBezTo>
                        <a:cubicBezTo>
                          <a:pt x="208" y="315"/>
                          <a:pt x="215" y="294"/>
                          <a:pt x="209" y="258"/>
                        </a:cubicBezTo>
                        <a:close/>
                      </a:path>
                    </a:pathLst>
                  </a:custGeom>
                  <a:solidFill>
                    <a:srgbClr val="F48B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411" name="Freeform 304">
                    <a:extLst>
                      <a:ext uri="{FF2B5EF4-FFF2-40B4-BE49-F238E27FC236}">
                        <a16:creationId xmlns:a16="http://schemas.microsoft.com/office/drawing/2014/main" id="{384378AF-9F9F-454D-A2F3-289994229A6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82026" y="1903414"/>
                    <a:ext cx="95250" cy="28575"/>
                  </a:xfrm>
                  <a:custGeom>
                    <a:avLst/>
                    <a:gdLst>
                      <a:gd name="T0" fmla="*/ 29 w 293"/>
                      <a:gd name="T1" fmla="*/ 14 h 84"/>
                      <a:gd name="T2" fmla="*/ 22 w 293"/>
                      <a:gd name="T3" fmla="*/ 78 h 84"/>
                      <a:gd name="T4" fmla="*/ 287 w 293"/>
                      <a:gd name="T5" fmla="*/ 57 h 84"/>
                      <a:gd name="T6" fmla="*/ 293 w 293"/>
                      <a:gd name="T7" fmla="*/ 20 h 84"/>
                      <a:gd name="T8" fmla="*/ 272 w 293"/>
                      <a:gd name="T9" fmla="*/ 0 h 84"/>
                      <a:gd name="T10" fmla="*/ 29 w 293"/>
                      <a:gd name="T11" fmla="*/ 14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93" h="84">
                        <a:moveTo>
                          <a:pt x="29" y="14"/>
                        </a:moveTo>
                        <a:cubicBezTo>
                          <a:pt x="0" y="44"/>
                          <a:pt x="2" y="49"/>
                          <a:pt x="22" y="78"/>
                        </a:cubicBezTo>
                        <a:cubicBezTo>
                          <a:pt x="66" y="84"/>
                          <a:pt x="251" y="69"/>
                          <a:pt x="287" y="57"/>
                        </a:cubicBezTo>
                        <a:lnTo>
                          <a:pt x="293" y="20"/>
                        </a:lnTo>
                        <a:cubicBezTo>
                          <a:pt x="279" y="5"/>
                          <a:pt x="286" y="12"/>
                          <a:pt x="272" y="0"/>
                        </a:cubicBezTo>
                        <a:lnTo>
                          <a:pt x="29" y="14"/>
                        </a:lnTo>
                        <a:close/>
                      </a:path>
                    </a:pathLst>
                  </a:custGeom>
                  <a:solidFill>
                    <a:srgbClr val="8C481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412" name="Freeform 307">
                    <a:extLst>
                      <a:ext uri="{FF2B5EF4-FFF2-40B4-BE49-F238E27FC236}">
                        <a16:creationId xmlns:a16="http://schemas.microsoft.com/office/drawing/2014/main" id="{17BD6B58-07F0-4C38-A389-FA4B3A8EFC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64589" y="1893889"/>
                    <a:ext cx="90488" cy="38100"/>
                  </a:xfrm>
                  <a:custGeom>
                    <a:avLst/>
                    <a:gdLst>
                      <a:gd name="T0" fmla="*/ 5 w 279"/>
                      <a:gd name="T1" fmla="*/ 75 h 112"/>
                      <a:gd name="T2" fmla="*/ 265 w 279"/>
                      <a:gd name="T3" fmla="*/ 104 h 112"/>
                      <a:gd name="T4" fmla="*/ 151 w 279"/>
                      <a:gd name="T5" fmla="*/ 35 h 112"/>
                      <a:gd name="T6" fmla="*/ 5 w 279"/>
                      <a:gd name="T7" fmla="*/ 75 h 1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79" h="112">
                        <a:moveTo>
                          <a:pt x="5" y="75"/>
                        </a:moveTo>
                        <a:cubicBezTo>
                          <a:pt x="36" y="108"/>
                          <a:pt x="234" y="112"/>
                          <a:pt x="265" y="104"/>
                        </a:cubicBezTo>
                        <a:cubicBezTo>
                          <a:pt x="279" y="24"/>
                          <a:pt x="226" y="42"/>
                          <a:pt x="151" y="35"/>
                        </a:cubicBezTo>
                        <a:cubicBezTo>
                          <a:pt x="89" y="30"/>
                          <a:pt x="0" y="0"/>
                          <a:pt x="5" y="75"/>
                        </a:cubicBezTo>
                        <a:close/>
                      </a:path>
                    </a:pathLst>
                  </a:custGeom>
                  <a:solidFill>
                    <a:srgbClr val="8C481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413" name="Freeform 326">
                    <a:extLst>
                      <a:ext uri="{FF2B5EF4-FFF2-40B4-BE49-F238E27FC236}">
                        <a16:creationId xmlns:a16="http://schemas.microsoft.com/office/drawing/2014/main" id="{9187E503-55A8-4E58-AF43-FCAA06CA13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12189" y="1908176"/>
                    <a:ext cx="49213" cy="96838"/>
                  </a:xfrm>
                  <a:custGeom>
                    <a:avLst/>
                    <a:gdLst>
                      <a:gd name="T0" fmla="*/ 149 w 150"/>
                      <a:gd name="T1" fmla="*/ 171 h 297"/>
                      <a:gd name="T2" fmla="*/ 150 w 150"/>
                      <a:gd name="T3" fmla="*/ 125 h 297"/>
                      <a:gd name="T4" fmla="*/ 149 w 150"/>
                      <a:gd name="T5" fmla="*/ 171 h 2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50" h="297">
                        <a:moveTo>
                          <a:pt x="149" y="171"/>
                        </a:moveTo>
                        <a:lnTo>
                          <a:pt x="150" y="125"/>
                        </a:lnTo>
                        <a:cubicBezTo>
                          <a:pt x="0" y="0"/>
                          <a:pt x="18" y="297"/>
                          <a:pt x="149" y="171"/>
                        </a:cubicBezTo>
                        <a:close/>
                      </a:path>
                    </a:pathLst>
                  </a:custGeom>
                  <a:solidFill>
                    <a:srgbClr val="26262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414" name="Freeform 327">
                    <a:extLst>
                      <a:ext uri="{FF2B5EF4-FFF2-40B4-BE49-F238E27FC236}">
                        <a16:creationId xmlns:a16="http://schemas.microsoft.com/office/drawing/2014/main" id="{39E15774-255B-471B-9343-8C7410A277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69351" y="1931989"/>
                    <a:ext cx="58738" cy="49213"/>
                  </a:xfrm>
                  <a:custGeom>
                    <a:avLst/>
                    <a:gdLst>
                      <a:gd name="T0" fmla="*/ 80 w 182"/>
                      <a:gd name="T1" fmla="*/ 24 h 147"/>
                      <a:gd name="T2" fmla="*/ 120 w 182"/>
                      <a:gd name="T3" fmla="*/ 119 h 147"/>
                      <a:gd name="T4" fmla="*/ 80 w 182"/>
                      <a:gd name="T5" fmla="*/ 24 h 1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2" h="147">
                        <a:moveTo>
                          <a:pt x="80" y="24"/>
                        </a:moveTo>
                        <a:cubicBezTo>
                          <a:pt x="0" y="56"/>
                          <a:pt x="57" y="147"/>
                          <a:pt x="120" y="119"/>
                        </a:cubicBezTo>
                        <a:cubicBezTo>
                          <a:pt x="182" y="91"/>
                          <a:pt x="142" y="0"/>
                          <a:pt x="80" y="24"/>
                        </a:cubicBezTo>
                        <a:close/>
                      </a:path>
                    </a:pathLst>
                  </a:custGeom>
                  <a:solidFill>
                    <a:srgbClr val="26262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</p:grpSp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9D4C47FA-21F7-41BA-B720-124256089047}"/>
                  </a:ext>
                </a:extLst>
              </p:cNvPr>
              <p:cNvSpPr/>
              <p:nvPr/>
            </p:nvSpPr>
            <p:spPr>
              <a:xfrm>
                <a:off x="363856" y="3225907"/>
                <a:ext cx="152401" cy="576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AF0A59EC-BFC2-4988-BF52-D004525D92FB}"/>
                  </a:ext>
                </a:extLst>
              </p:cNvPr>
              <p:cNvSpPr/>
              <p:nvPr/>
            </p:nvSpPr>
            <p:spPr>
              <a:xfrm>
                <a:off x="1184908" y="3212076"/>
                <a:ext cx="152401" cy="714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786EB28B-F9D3-4FC2-BA9F-5DE4489B2A6E}"/>
              </a:ext>
            </a:extLst>
          </p:cNvPr>
          <p:cNvGrpSpPr/>
          <p:nvPr/>
        </p:nvGrpSpPr>
        <p:grpSpPr>
          <a:xfrm>
            <a:off x="7844833" y="3577207"/>
            <a:ext cx="468176" cy="1269848"/>
            <a:chOff x="12209568" y="1912451"/>
            <a:chExt cx="1244911" cy="3376613"/>
          </a:xfrm>
        </p:grpSpPr>
        <p:sp>
          <p:nvSpPr>
            <p:cNvPr id="355" name="Rectangle 8">
              <a:extLst>
                <a:ext uri="{FF2B5EF4-FFF2-40B4-BE49-F238E27FC236}">
                  <a16:creationId xmlns:a16="http://schemas.microsoft.com/office/drawing/2014/main" id="{0EF8A529-1A9C-4DA4-8744-652ACBB3D986}"/>
                </a:ext>
              </a:extLst>
            </p:cNvPr>
            <p:cNvSpPr/>
            <p:nvPr/>
          </p:nvSpPr>
          <p:spPr>
            <a:xfrm>
              <a:off x="12694143" y="2499986"/>
              <a:ext cx="281024" cy="1094748"/>
            </a:xfrm>
            <a:custGeom>
              <a:avLst/>
              <a:gdLst>
                <a:gd name="connsiteX0" fmla="*/ 0 w 215265"/>
                <a:gd name="connsiteY0" fmla="*/ 0 h 1082040"/>
                <a:gd name="connsiteX1" fmla="*/ 215265 w 215265"/>
                <a:gd name="connsiteY1" fmla="*/ 0 h 1082040"/>
                <a:gd name="connsiteX2" fmla="*/ 215265 w 215265"/>
                <a:gd name="connsiteY2" fmla="*/ 1082040 h 1082040"/>
                <a:gd name="connsiteX3" fmla="*/ 0 w 215265"/>
                <a:gd name="connsiteY3" fmla="*/ 1082040 h 1082040"/>
                <a:gd name="connsiteX4" fmla="*/ 0 w 215265"/>
                <a:gd name="connsiteY4" fmla="*/ 0 h 1082040"/>
                <a:gd name="connsiteX0" fmla="*/ 1905 w 217170"/>
                <a:gd name="connsiteY0" fmla="*/ 0 h 1082040"/>
                <a:gd name="connsiteX1" fmla="*/ 217170 w 217170"/>
                <a:gd name="connsiteY1" fmla="*/ 0 h 1082040"/>
                <a:gd name="connsiteX2" fmla="*/ 217170 w 217170"/>
                <a:gd name="connsiteY2" fmla="*/ 1082040 h 1082040"/>
                <a:gd name="connsiteX3" fmla="*/ 1905 w 217170"/>
                <a:gd name="connsiteY3" fmla="*/ 1082040 h 1082040"/>
                <a:gd name="connsiteX4" fmla="*/ 0 w 217170"/>
                <a:gd name="connsiteY4" fmla="*/ 152400 h 1082040"/>
                <a:gd name="connsiteX5" fmla="*/ 1905 w 217170"/>
                <a:gd name="connsiteY5" fmla="*/ 0 h 1082040"/>
                <a:gd name="connsiteX0" fmla="*/ 1905 w 217170"/>
                <a:gd name="connsiteY0" fmla="*/ 0 h 1082040"/>
                <a:gd name="connsiteX1" fmla="*/ 217170 w 217170"/>
                <a:gd name="connsiteY1" fmla="*/ 0 h 1082040"/>
                <a:gd name="connsiteX2" fmla="*/ 215265 w 217170"/>
                <a:gd name="connsiteY2" fmla="*/ 165735 h 1082040"/>
                <a:gd name="connsiteX3" fmla="*/ 217170 w 217170"/>
                <a:gd name="connsiteY3" fmla="*/ 1082040 h 1082040"/>
                <a:gd name="connsiteX4" fmla="*/ 1905 w 217170"/>
                <a:gd name="connsiteY4" fmla="*/ 1082040 h 1082040"/>
                <a:gd name="connsiteX5" fmla="*/ 0 w 217170"/>
                <a:gd name="connsiteY5" fmla="*/ 152400 h 1082040"/>
                <a:gd name="connsiteX6" fmla="*/ 1905 w 217170"/>
                <a:gd name="connsiteY6" fmla="*/ 0 h 1082040"/>
                <a:gd name="connsiteX0" fmla="*/ 1905 w 243844"/>
                <a:gd name="connsiteY0" fmla="*/ 0 h 1082040"/>
                <a:gd name="connsiteX1" fmla="*/ 217170 w 243844"/>
                <a:gd name="connsiteY1" fmla="*/ 0 h 1082040"/>
                <a:gd name="connsiteX2" fmla="*/ 215265 w 243844"/>
                <a:gd name="connsiteY2" fmla="*/ 165735 h 1082040"/>
                <a:gd name="connsiteX3" fmla="*/ 217170 w 243844"/>
                <a:gd name="connsiteY3" fmla="*/ 1082040 h 1082040"/>
                <a:gd name="connsiteX4" fmla="*/ 1905 w 243844"/>
                <a:gd name="connsiteY4" fmla="*/ 1082040 h 1082040"/>
                <a:gd name="connsiteX5" fmla="*/ 0 w 243844"/>
                <a:gd name="connsiteY5" fmla="*/ 152400 h 1082040"/>
                <a:gd name="connsiteX6" fmla="*/ 1905 w 243844"/>
                <a:gd name="connsiteY6" fmla="*/ 0 h 1082040"/>
                <a:gd name="connsiteX0" fmla="*/ 1905 w 255162"/>
                <a:gd name="connsiteY0" fmla="*/ 0 h 1082040"/>
                <a:gd name="connsiteX1" fmla="*/ 217170 w 255162"/>
                <a:gd name="connsiteY1" fmla="*/ 0 h 1082040"/>
                <a:gd name="connsiteX2" fmla="*/ 215265 w 255162"/>
                <a:gd name="connsiteY2" fmla="*/ 165735 h 1082040"/>
                <a:gd name="connsiteX3" fmla="*/ 217170 w 255162"/>
                <a:gd name="connsiteY3" fmla="*/ 1082040 h 1082040"/>
                <a:gd name="connsiteX4" fmla="*/ 1905 w 255162"/>
                <a:gd name="connsiteY4" fmla="*/ 1082040 h 1082040"/>
                <a:gd name="connsiteX5" fmla="*/ 0 w 255162"/>
                <a:gd name="connsiteY5" fmla="*/ 152400 h 1082040"/>
                <a:gd name="connsiteX6" fmla="*/ 1905 w 255162"/>
                <a:gd name="connsiteY6" fmla="*/ 0 h 1082040"/>
                <a:gd name="connsiteX0" fmla="*/ 26886 w 280143"/>
                <a:gd name="connsiteY0" fmla="*/ 0 h 1082040"/>
                <a:gd name="connsiteX1" fmla="*/ 242151 w 280143"/>
                <a:gd name="connsiteY1" fmla="*/ 0 h 1082040"/>
                <a:gd name="connsiteX2" fmla="*/ 240246 w 280143"/>
                <a:gd name="connsiteY2" fmla="*/ 165735 h 1082040"/>
                <a:gd name="connsiteX3" fmla="*/ 242151 w 280143"/>
                <a:gd name="connsiteY3" fmla="*/ 1082040 h 1082040"/>
                <a:gd name="connsiteX4" fmla="*/ 26886 w 280143"/>
                <a:gd name="connsiteY4" fmla="*/ 1082040 h 1082040"/>
                <a:gd name="connsiteX5" fmla="*/ 24981 w 280143"/>
                <a:gd name="connsiteY5" fmla="*/ 152400 h 1082040"/>
                <a:gd name="connsiteX6" fmla="*/ 26886 w 280143"/>
                <a:gd name="connsiteY6" fmla="*/ 0 h 1082040"/>
                <a:gd name="connsiteX0" fmla="*/ 32868 w 286125"/>
                <a:gd name="connsiteY0" fmla="*/ 0 h 1082040"/>
                <a:gd name="connsiteX1" fmla="*/ 248133 w 286125"/>
                <a:gd name="connsiteY1" fmla="*/ 0 h 1082040"/>
                <a:gd name="connsiteX2" fmla="*/ 246228 w 286125"/>
                <a:gd name="connsiteY2" fmla="*/ 165735 h 1082040"/>
                <a:gd name="connsiteX3" fmla="*/ 248133 w 286125"/>
                <a:gd name="connsiteY3" fmla="*/ 1082040 h 1082040"/>
                <a:gd name="connsiteX4" fmla="*/ 32868 w 286125"/>
                <a:gd name="connsiteY4" fmla="*/ 1082040 h 1082040"/>
                <a:gd name="connsiteX5" fmla="*/ 30963 w 286125"/>
                <a:gd name="connsiteY5" fmla="*/ 152400 h 1082040"/>
                <a:gd name="connsiteX6" fmla="*/ 32868 w 286125"/>
                <a:gd name="connsiteY6" fmla="*/ 0 h 1082040"/>
                <a:gd name="connsiteX0" fmla="*/ 30282 w 291159"/>
                <a:gd name="connsiteY0" fmla="*/ 3810 h 1082040"/>
                <a:gd name="connsiteX1" fmla="*/ 253167 w 291159"/>
                <a:gd name="connsiteY1" fmla="*/ 0 h 1082040"/>
                <a:gd name="connsiteX2" fmla="*/ 251262 w 291159"/>
                <a:gd name="connsiteY2" fmla="*/ 165735 h 1082040"/>
                <a:gd name="connsiteX3" fmla="*/ 253167 w 291159"/>
                <a:gd name="connsiteY3" fmla="*/ 1082040 h 1082040"/>
                <a:gd name="connsiteX4" fmla="*/ 37902 w 291159"/>
                <a:gd name="connsiteY4" fmla="*/ 1082040 h 1082040"/>
                <a:gd name="connsiteX5" fmla="*/ 35997 w 291159"/>
                <a:gd name="connsiteY5" fmla="*/ 152400 h 1082040"/>
                <a:gd name="connsiteX6" fmla="*/ 30282 w 291159"/>
                <a:gd name="connsiteY6" fmla="*/ 3810 h 1082040"/>
                <a:gd name="connsiteX0" fmla="*/ 30282 w 294624"/>
                <a:gd name="connsiteY0" fmla="*/ 0 h 1078230"/>
                <a:gd name="connsiteX1" fmla="*/ 260787 w 294624"/>
                <a:gd name="connsiteY1" fmla="*/ 0 h 1078230"/>
                <a:gd name="connsiteX2" fmla="*/ 251262 w 294624"/>
                <a:gd name="connsiteY2" fmla="*/ 161925 h 1078230"/>
                <a:gd name="connsiteX3" fmla="*/ 253167 w 294624"/>
                <a:gd name="connsiteY3" fmla="*/ 1078230 h 1078230"/>
                <a:gd name="connsiteX4" fmla="*/ 37902 w 294624"/>
                <a:gd name="connsiteY4" fmla="*/ 1078230 h 1078230"/>
                <a:gd name="connsiteX5" fmla="*/ 35997 w 294624"/>
                <a:gd name="connsiteY5" fmla="*/ 148590 h 1078230"/>
                <a:gd name="connsiteX6" fmla="*/ 30282 w 294624"/>
                <a:gd name="connsiteY6" fmla="*/ 0 h 1078230"/>
                <a:gd name="connsiteX0" fmla="*/ 35067 w 286074"/>
                <a:gd name="connsiteY0" fmla="*/ 0 h 1080135"/>
                <a:gd name="connsiteX1" fmla="*/ 252237 w 286074"/>
                <a:gd name="connsiteY1" fmla="*/ 1905 h 1080135"/>
                <a:gd name="connsiteX2" fmla="*/ 242712 w 286074"/>
                <a:gd name="connsiteY2" fmla="*/ 163830 h 1080135"/>
                <a:gd name="connsiteX3" fmla="*/ 244617 w 286074"/>
                <a:gd name="connsiteY3" fmla="*/ 1080135 h 1080135"/>
                <a:gd name="connsiteX4" fmla="*/ 29352 w 286074"/>
                <a:gd name="connsiteY4" fmla="*/ 1080135 h 1080135"/>
                <a:gd name="connsiteX5" fmla="*/ 27447 w 286074"/>
                <a:gd name="connsiteY5" fmla="*/ 150495 h 1080135"/>
                <a:gd name="connsiteX6" fmla="*/ 35067 w 286074"/>
                <a:gd name="connsiteY6" fmla="*/ 0 h 1080135"/>
                <a:gd name="connsiteX0" fmla="*/ 35067 w 281024"/>
                <a:gd name="connsiteY0" fmla="*/ 0 h 1080135"/>
                <a:gd name="connsiteX1" fmla="*/ 240807 w 281024"/>
                <a:gd name="connsiteY1" fmla="*/ 3810 h 1080135"/>
                <a:gd name="connsiteX2" fmla="*/ 242712 w 281024"/>
                <a:gd name="connsiteY2" fmla="*/ 163830 h 1080135"/>
                <a:gd name="connsiteX3" fmla="*/ 244617 w 281024"/>
                <a:gd name="connsiteY3" fmla="*/ 1080135 h 1080135"/>
                <a:gd name="connsiteX4" fmla="*/ 29352 w 281024"/>
                <a:gd name="connsiteY4" fmla="*/ 1080135 h 1080135"/>
                <a:gd name="connsiteX5" fmla="*/ 27447 w 281024"/>
                <a:gd name="connsiteY5" fmla="*/ 150495 h 1080135"/>
                <a:gd name="connsiteX6" fmla="*/ 35067 w 281024"/>
                <a:gd name="connsiteY6" fmla="*/ 0 h 1080135"/>
                <a:gd name="connsiteX0" fmla="*/ 35067 w 281024"/>
                <a:gd name="connsiteY0" fmla="*/ 5992 h 1086127"/>
                <a:gd name="connsiteX1" fmla="*/ 240807 w 281024"/>
                <a:gd name="connsiteY1" fmla="*/ 9802 h 1086127"/>
                <a:gd name="connsiteX2" fmla="*/ 242712 w 281024"/>
                <a:gd name="connsiteY2" fmla="*/ 169822 h 1086127"/>
                <a:gd name="connsiteX3" fmla="*/ 244617 w 281024"/>
                <a:gd name="connsiteY3" fmla="*/ 1086127 h 1086127"/>
                <a:gd name="connsiteX4" fmla="*/ 29352 w 281024"/>
                <a:gd name="connsiteY4" fmla="*/ 1086127 h 1086127"/>
                <a:gd name="connsiteX5" fmla="*/ 27447 w 281024"/>
                <a:gd name="connsiteY5" fmla="*/ 156487 h 1086127"/>
                <a:gd name="connsiteX6" fmla="*/ 35067 w 281024"/>
                <a:gd name="connsiteY6" fmla="*/ 5992 h 1086127"/>
                <a:gd name="connsiteX0" fmla="*/ 35067 w 281024"/>
                <a:gd name="connsiteY0" fmla="*/ 14771 h 1094906"/>
                <a:gd name="connsiteX1" fmla="*/ 240807 w 281024"/>
                <a:gd name="connsiteY1" fmla="*/ 18581 h 1094906"/>
                <a:gd name="connsiteX2" fmla="*/ 242712 w 281024"/>
                <a:gd name="connsiteY2" fmla="*/ 178601 h 1094906"/>
                <a:gd name="connsiteX3" fmla="*/ 244617 w 281024"/>
                <a:gd name="connsiteY3" fmla="*/ 1094906 h 1094906"/>
                <a:gd name="connsiteX4" fmla="*/ 29352 w 281024"/>
                <a:gd name="connsiteY4" fmla="*/ 1094906 h 1094906"/>
                <a:gd name="connsiteX5" fmla="*/ 27447 w 281024"/>
                <a:gd name="connsiteY5" fmla="*/ 165266 h 1094906"/>
                <a:gd name="connsiteX6" fmla="*/ 35067 w 281024"/>
                <a:gd name="connsiteY6" fmla="*/ 14771 h 1094906"/>
                <a:gd name="connsiteX0" fmla="*/ 35067 w 281024"/>
                <a:gd name="connsiteY0" fmla="*/ 17384 h 1091804"/>
                <a:gd name="connsiteX1" fmla="*/ 240807 w 281024"/>
                <a:gd name="connsiteY1" fmla="*/ 15479 h 1091804"/>
                <a:gd name="connsiteX2" fmla="*/ 242712 w 281024"/>
                <a:gd name="connsiteY2" fmla="*/ 175499 h 1091804"/>
                <a:gd name="connsiteX3" fmla="*/ 244617 w 281024"/>
                <a:gd name="connsiteY3" fmla="*/ 1091804 h 1091804"/>
                <a:gd name="connsiteX4" fmla="*/ 29352 w 281024"/>
                <a:gd name="connsiteY4" fmla="*/ 1091804 h 1091804"/>
                <a:gd name="connsiteX5" fmla="*/ 27447 w 281024"/>
                <a:gd name="connsiteY5" fmla="*/ 162164 h 1091804"/>
                <a:gd name="connsiteX6" fmla="*/ 35067 w 281024"/>
                <a:gd name="connsiteY6" fmla="*/ 17384 h 1091804"/>
                <a:gd name="connsiteX0" fmla="*/ 35067 w 281024"/>
                <a:gd name="connsiteY0" fmla="*/ 20328 h 1094748"/>
                <a:gd name="connsiteX1" fmla="*/ 240807 w 281024"/>
                <a:gd name="connsiteY1" fmla="*/ 18423 h 1094748"/>
                <a:gd name="connsiteX2" fmla="*/ 242712 w 281024"/>
                <a:gd name="connsiteY2" fmla="*/ 178443 h 1094748"/>
                <a:gd name="connsiteX3" fmla="*/ 244617 w 281024"/>
                <a:gd name="connsiteY3" fmla="*/ 1094748 h 1094748"/>
                <a:gd name="connsiteX4" fmla="*/ 29352 w 281024"/>
                <a:gd name="connsiteY4" fmla="*/ 1094748 h 1094748"/>
                <a:gd name="connsiteX5" fmla="*/ 27447 w 281024"/>
                <a:gd name="connsiteY5" fmla="*/ 165108 h 1094748"/>
                <a:gd name="connsiteX6" fmla="*/ 35067 w 281024"/>
                <a:gd name="connsiteY6" fmla="*/ 20328 h 1094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1024" h="1094748">
                  <a:moveTo>
                    <a:pt x="35067" y="20328"/>
                  </a:moveTo>
                  <a:cubicBezTo>
                    <a:pt x="56022" y="-10787"/>
                    <a:pt x="223662" y="-1897"/>
                    <a:pt x="240807" y="18423"/>
                  </a:cubicBezTo>
                  <a:cubicBezTo>
                    <a:pt x="280177" y="79383"/>
                    <a:pt x="306212" y="102243"/>
                    <a:pt x="242712" y="178443"/>
                  </a:cubicBezTo>
                  <a:lnTo>
                    <a:pt x="244617" y="1094748"/>
                  </a:lnTo>
                  <a:lnTo>
                    <a:pt x="29352" y="1094748"/>
                  </a:lnTo>
                  <a:lnTo>
                    <a:pt x="27447" y="165108"/>
                  </a:lnTo>
                  <a:cubicBezTo>
                    <a:pt x="5222" y="142883"/>
                    <a:pt x="-24623" y="105418"/>
                    <a:pt x="35067" y="203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A50BCAF0-3383-4D4F-B80C-9D1CF499BB33}"/>
                </a:ext>
              </a:extLst>
            </p:cNvPr>
            <p:cNvGrpSpPr/>
            <p:nvPr/>
          </p:nvGrpSpPr>
          <p:grpSpPr>
            <a:xfrm>
              <a:off x="12209568" y="1912451"/>
              <a:ext cx="1244911" cy="3376613"/>
              <a:chOff x="4019240" y="2001839"/>
              <a:chExt cx="1244911" cy="3376613"/>
            </a:xfrm>
          </p:grpSpPr>
          <p:sp>
            <p:nvSpPr>
              <p:cNvPr id="357" name="Freeform 357">
                <a:extLst>
                  <a:ext uri="{FF2B5EF4-FFF2-40B4-BE49-F238E27FC236}">
                    <a16:creationId xmlns:a16="http://schemas.microsoft.com/office/drawing/2014/main" id="{895B4389-2982-4311-B1AD-0B286928C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4201" y="3675064"/>
                <a:ext cx="527050" cy="1531938"/>
              </a:xfrm>
              <a:custGeom>
                <a:avLst/>
                <a:gdLst>
                  <a:gd name="T0" fmla="*/ 145 w 1609"/>
                  <a:gd name="T1" fmla="*/ 4630 h 4676"/>
                  <a:gd name="T2" fmla="*/ 132 w 1609"/>
                  <a:gd name="T3" fmla="*/ 4675 h 4676"/>
                  <a:gd name="T4" fmla="*/ 688 w 1609"/>
                  <a:gd name="T5" fmla="*/ 4676 h 4676"/>
                  <a:gd name="T6" fmla="*/ 672 w 1609"/>
                  <a:gd name="T7" fmla="*/ 4613 h 4676"/>
                  <a:gd name="T8" fmla="*/ 731 w 1609"/>
                  <a:gd name="T9" fmla="*/ 4611 h 4676"/>
                  <a:gd name="T10" fmla="*/ 731 w 1609"/>
                  <a:gd name="T11" fmla="*/ 763 h 4676"/>
                  <a:gd name="T12" fmla="*/ 859 w 1609"/>
                  <a:gd name="T13" fmla="*/ 762 h 4676"/>
                  <a:gd name="T14" fmla="*/ 862 w 1609"/>
                  <a:gd name="T15" fmla="*/ 4575 h 4676"/>
                  <a:gd name="T16" fmla="*/ 945 w 1609"/>
                  <a:gd name="T17" fmla="*/ 4575 h 4676"/>
                  <a:gd name="T18" fmla="*/ 937 w 1609"/>
                  <a:gd name="T19" fmla="*/ 4631 h 4676"/>
                  <a:gd name="T20" fmla="*/ 938 w 1609"/>
                  <a:gd name="T21" fmla="*/ 4633 h 4676"/>
                  <a:gd name="T22" fmla="*/ 1359 w 1609"/>
                  <a:gd name="T23" fmla="*/ 4619 h 4676"/>
                  <a:gd name="T24" fmla="*/ 1479 w 1609"/>
                  <a:gd name="T25" fmla="*/ 4637 h 4676"/>
                  <a:gd name="T26" fmla="*/ 1467 w 1609"/>
                  <a:gd name="T27" fmla="*/ 4577 h 4676"/>
                  <a:gd name="T28" fmla="*/ 1596 w 1609"/>
                  <a:gd name="T29" fmla="*/ 4575 h 4676"/>
                  <a:gd name="T30" fmla="*/ 1597 w 1609"/>
                  <a:gd name="T31" fmla="*/ 3568 h 4676"/>
                  <a:gd name="T32" fmla="*/ 1597 w 1609"/>
                  <a:gd name="T33" fmla="*/ 799 h 4676"/>
                  <a:gd name="T34" fmla="*/ 1597 w 1609"/>
                  <a:gd name="T35" fmla="*/ 672 h 4676"/>
                  <a:gd name="T36" fmla="*/ 1609 w 1609"/>
                  <a:gd name="T37" fmla="*/ 563 h 4676"/>
                  <a:gd name="T38" fmla="*/ 1609 w 1609"/>
                  <a:gd name="T39" fmla="*/ 332 h 4676"/>
                  <a:gd name="T40" fmla="*/ 1372 w 1609"/>
                  <a:gd name="T41" fmla="*/ 374 h 4676"/>
                  <a:gd name="T42" fmla="*/ 1092 w 1609"/>
                  <a:gd name="T43" fmla="*/ 374 h 4676"/>
                  <a:gd name="T44" fmla="*/ 926 w 1609"/>
                  <a:gd name="T45" fmla="*/ 0 h 4676"/>
                  <a:gd name="T46" fmla="*/ 619 w 1609"/>
                  <a:gd name="T47" fmla="*/ 0 h 4676"/>
                  <a:gd name="T48" fmla="*/ 602 w 1609"/>
                  <a:gd name="T49" fmla="*/ 291 h 4676"/>
                  <a:gd name="T50" fmla="*/ 371 w 1609"/>
                  <a:gd name="T51" fmla="*/ 374 h 4676"/>
                  <a:gd name="T52" fmla="*/ 241 w 1609"/>
                  <a:gd name="T53" fmla="*/ 658 h 4676"/>
                  <a:gd name="T54" fmla="*/ 0 w 1609"/>
                  <a:gd name="T55" fmla="*/ 722 h 4676"/>
                  <a:gd name="T56" fmla="*/ 0 w 1609"/>
                  <a:gd name="T57" fmla="*/ 4604 h 4676"/>
                  <a:gd name="T58" fmla="*/ 145 w 1609"/>
                  <a:gd name="T59" fmla="*/ 4606 h 4676"/>
                  <a:gd name="T60" fmla="*/ 149 w 1609"/>
                  <a:gd name="T61" fmla="*/ 4612 h 4676"/>
                  <a:gd name="T62" fmla="*/ 149 w 1609"/>
                  <a:gd name="T63" fmla="*/ 4624 h 4676"/>
                  <a:gd name="T64" fmla="*/ 145 w 1609"/>
                  <a:gd name="T65" fmla="*/ 4630 h 4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09" h="4676">
                    <a:moveTo>
                      <a:pt x="145" y="4630"/>
                    </a:moveTo>
                    <a:lnTo>
                      <a:pt x="132" y="4675"/>
                    </a:lnTo>
                    <a:cubicBezTo>
                      <a:pt x="280" y="4648"/>
                      <a:pt x="546" y="4622"/>
                      <a:pt x="688" y="4676"/>
                    </a:cubicBezTo>
                    <a:lnTo>
                      <a:pt x="672" y="4613"/>
                    </a:lnTo>
                    <a:lnTo>
                      <a:pt x="731" y="4611"/>
                    </a:lnTo>
                    <a:lnTo>
                      <a:pt x="731" y="763"/>
                    </a:lnTo>
                    <a:lnTo>
                      <a:pt x="859" y="762"/>
                    </a:lnTo>
                    <a:lnTo>
                      <a:pt x="862" y="4575"/>
                    </a:lnTo>
                    <a:lnTo>
                      <a:pt x="945" y="4575"/>
                    </a:lnTo>
                    <a:lnTo>
                      <a:pt x="937" y="4631"/>
                    </a:lnTo>
                    <a:lnTo>
                      <a:pt x="938" y="4633"/>
                    </a:lnTo>
                    <a:cubicBezTo>
                      <a:pt x="1070" y="4618"/>
                      <a:pt x="1222" y="4603"/>
                      <a:pt x="1359" y="4619"/>
                    </a:cubicBezTo>
                    <a:cubicBezTo>
                      <a:pt x="1384" y="4622"/>
                      <a:pt x="1472" y="4638"/>
                      <a:pt x="1479" y="4637"/>
                    </a:cubicBezTo>
                    <a:lnTo>
                      <a:pt x="1467" y="4577"/>
                    </a:lnTo>
                    <a:lnTo>
                      <a:pt x="1596" y="4575"/>
                    </a:lnTo>
                    <a:cubicBezTo>
                      <a:pt x="1607" y="4247"/>
                      <a:pt x="1597" y="3899"/>
                      <a:pt x="1597" y="3568"/>
                    </a:cubicBezTo>
                    <a:lnTo>
                      <a:pt x="1597" y="799"/>
                    </a:lnTo>
                    <a:cubicBezTo>
                      <a:pt x="1597" y="757"/>
                      <a:pt x="1597" y="714"/>
                      <a:pt x="1597" y="672"/>
                    </a:cubicBezTo>
                    <a:cubicBezTo>
                      <a:pt x="1597" y="620"/>
                      <a:pt x="1607" y="606"/>
                      <a:pt x="1609" y="563"/>
                    </a:cubicBezTo>
                    <a:lnTo>
                      <a:pt x="1609" y="332"/>
                    </a:lnTo>
                    <a:cubicBezTo>
                      <a:pt x="1530" y="378"/>
                      <a:pt x="1476" y="374"/>
                      <a:pt x="1372" y="374"/>
                    </a:cubicBezTo>
                    <a:cubicBezTo>
                      <a:pt x="1280" y="374"/>
                      <a:pt x="1185" y="376"/>
                      <a:pt x="1092" y="374"/>
                    </a:cubicBezTo>
                    <a:cubicBezTo>
                      <a:pt x="882" y="370"/>
                      <a:pt x="926" y="180"/>
                      <a:pt x="926" y="0"/>
                    </a:cubicBezTo>
                    <a:lnTo>
                      <a:pt x="619" y="0"/>
                    </a:lnTo>
                    <a:cubicBezTo>
                      <a:pt x="619" y="76"/>
                      <a:pt x="632" y="234"/>
                      <a:pt x="602" y="291"/>
                    </a:cubicBezTo>
                    <a:cubicBezTo>
                      <a:pt x="560" y="372"/>
                      <a:pt x="478" y="374"/>
                      <a:pt x="371" y="374"/>
                    </a:cubicBezTo>
                    <a:cubicBezTo>
                      <a:pt x="351" y="445"/>
                      <a:pt x="275" y="581"/>
                      <a:pt x="241" y="658"/>
                    </a:cubicBezTo>
                    <a:cubicBezTo>
                      <a:pt x="169" y="817"/>
                      <a:pt x="155" y="782"/>
                      <a:pt x="0" y="722"/>
                    </a:cubicBezTo>
                    <a:lnTo>
                      <a:pt x="0" y="4604"/>
                    </a:lnTo>
                    <a:lnTo>
                      <a:pt x="145" y="4606"/>
                    </a:lnTo>
                    <a:cubicBezTo>
                      <a:pt x="146" y="4608"/>
                      <a:pt x="148" y="4611"/>
                      <a:pt x="149" y="4612"/>
                    </a:cubicBezTo>
                    <a:lnTo>
                      <a:pt x="149" y="4624"/>
                    </a:lnTo>
                    <a:cubicBezTo>
                      <a:pt x="149" y="4623"/>
                      <a:pt x="147" y="4628"/>
                      <a:pt x="145" y="4630"/>
                    </a:cubicBezTo>
                    <a:close/>
                  </a:path>
                </a:pathLst>
              </a:custGeom>
              <a:solidFill>
                <a:srgbClr val="2626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Freeform 360">
                <a:extLst>
                  <a:ext uri="{FF2B5EF4-FFF2-40B4-BE49-F238E27FC236}">
                    <a16:creationId xmlns:a16="http://schemas.microsoft.com/office/drawing/2014/main" id="{957952F9-CC12-4BCA-9243-D84567A9C8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3226" y="2651126"/>
                <a:ext cx="1050925" cy="2540000"/>
              </a:xfrm>
              <a:custGeom>
                <a:avLst/>
                <a:gdLst>
                  <a:gd name="T0" fmla="*/ 1487 w 3209"/>
                  <a:gd name="T1" fmla="*/ 2375 h 7755"/>
                  <a:gd name="T2" fmla="*/ 1479 w 3209"/>
                  <a:gd name="T3" fmla="*/ 3115 h 7755"/>
                  <a:gd name="T4" fmla="*/ 1169 w 3209"/>
                  <a:gd name="T5" fmla="*/ 2992 h 7755"/>
                  <a:gd name="T6" fmla="*/ 632 w 3209"/>
                  <a:gd name="T7" fmla="*/ 3222 h 7755"/>
                  <a:gd name="T8" fmla="*/ 362 w 3209"/>
                  <a:gd name="T9" fmla="*/ 2868 h 7755"/>
                  <a:gd name="T10" fmla="*/ 504 w 3209"/>
                  <a:gd name="T11" fmla="*/ 2596 h 7755"/>
                  <a:gd name="T12" fmla="*/ 1106 w 3209"/>
                  <a:gd name="T13" fmla="*/ 2852 h 7755"/>
                  <a:gd name="T14" fmla="*/ 657 w 3209"/>
                  <a:gd name="T15" fmla="*/ 2449 h 7755"/>
                  <a:gd name="T16" fmla="*/ 596 w 3209"/>
                  <a:gd name="T17" fmla="*/ 1028 h 7755"/>
                  <a:gd name="T18" fmla="*/ 535 w 3209"/>
                  <a:gd name="T19" fmla="*/ 1284 h 7755"/>
                  <a:gd name="T20" fmla="*/ 404 w 3209"/>
                  <a:gd name="T21" fmla="*/ 1914 h 7755"/>
                  <a:gd name="T22" fmla="*/ 401 w 3209"/>
                  <a:gd name="T23" fmla="*/ 2442 h 7755"/>
                  <a:gd name="T24" fmla="*/ 384 w 3209"/>
                  <a:gd name="T25" fmla="*/ 2544 h 7755"/>
                  <a:gd name="T26" fmla="*/ 291 w 3209"/>
                  <a:gd name="T27" fmla="*/ 2502 h 7755"/>
                  <a:gd name="T28" fmla="*/ 190 w 3209"/>
                  <a:gd name="T29" fmla="*/ 2973 h 7755"/>
                  <a:gd name="T30" fmla="*/ 141 w 3209"/>
                  <a:gd name="T31" fmla="*/ 3018 h 7755"/>
                  <a:gd name="T32" fmla="*/ 110 w 3209"/>
                  <a:gd name="T33" fmla="*/ 3139 h 7755"/>
                  <a:gd name="T34" fmla="*/ 137 w 3209"/>
                  <a:gd name="T35" fmla="*/ 3329 h 7755"/>
                  <a:gd name="T36" fmla="*/ 37 w 3209"/>
                  <a:gd name="T37" fmla="*/ 3450 h 7755"/>
                  <a:gd name="T38" fmla="*/ 105 w 3209"/>
                  <a:gd name="T39" fmla="*/ 3645 h 7755"/>
                  <a:gd name="T40" fmla="*/ 545 w 3209"/>
                  <a:gd name="T41" fmla="*/ 3848 h 7755"/>
                  <a:gd name="T42" fmla="*/ 551 w 3209"/>
                  <a:gd name="T43" fmla="*/ 7736 h 7755"/>
                  <a:gd name="T44" fmla="*/ 698 w 3209"/>
                  <a:gd name="T45" fmla="*/ 7755 h 7755"/>
                  <a:gd name="T46" fmla="*/ 702 w 3209"/>
                  <a:gd name="T47" fmla="*/ 7737 h 7755"/>
                  <a:gd name="T48" fmla="*/ 553 w 3209"/>
                  <a:gd name="T49" fmla="*/ 7729 h 7755"/>
                  <a:gd name="T50" fmla="*/ 794 w 3209"/>
                  <a:gd name="T51" fmla="*/ 3783 h 7755"/>
                  <a:gd name="T52" fmla="*/ 1155 w 3209"/>
                  <a:gd name="T53" fmla="*/ 3416 h 7755"/>
                  <a:gd name="T54" fmla="*/ 1479 w 3209"/>
                  <a:gd name="T55" fmla="*/ 3125 h 7755"/>
                  <a:gd name="T56" fmla="*/ 1925 w 3209"/>
                  <a:gd name="T57" fmla="*/ 3499 h 7755"/>
                  <a:gd name="T58" fmla="*/ 2162 w 3209"/>
                  <a:gd name="T59" fmla="*/ 3688 h 7755"/>
                  <a:gd name="T60" fmla="*/ 2235 w 3209"/>
                  <a:gd name="T61" fmla="*/ 3285 h 7755"/>
                  <a:gd name="T62" fmla="*/ 1796 w 3209"/>
                  <a:gd name="T63" fmla="*/ 2836 h 7755"/>
                  <a:gd name="T64" fmla="*/ 2307 w 3209"/>
                  <a:gd name="T65" fmla="*/ 2707 h 7755"/>
                  <a:gd name="T66" fmla="*/ 2068 w 3209"/>
                  <a:gd name="T67" fmla="*/ 2383 h 7755"/>
                  <a:gd name="T68" fmla="*/ 2415 w 3209"/>
                  <a:gd name="T69" fmla="*/ 2641 h 7755"/>
                  <a:gd name="T70" fmla="*/ 3039 w 3209"/>
                  <a:gd name="T71" fmla="*/ 1846 h 7755"/>
                  <a:gd name="T72" fmla="*/ 2524 w 3209"/>
                  <a:gd name="T73" fmla="*/ 531 h 7755"/>
                  <a:gd name="T74" fmla="*/ 1922 w 3209"/>
                  <a:gd name="T75" fmla="*/ 0 h 7755"/>
                  <a:gd name="T76" fmla="*/ 1711 w 3209"/>
                  <a:gd name="T77" fmla="*/ 540 h 7755"/>
                  <a:gd name="T78" fmla="*/ 1492 w 3209"/>
                  <a:gd name="T79" fmla="*/ 2256 h 7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209" h="7755">
                    <a:moveTo>
                      <a:pt x="1485" y="2064"/>
                    </a:moveTo>
                    <a:cubicBezTo>
                      <a:pt x="1485" y="2168"/>
                      <a:pt x="1487" y="2271"/>
                      <a:pt x="1487" y="2375"/>
                    </a:cubicBezTo>
                    <a:cubicBezTo>
                      <a:pt x="1487" y="2460"/>
                      <a:pt x="1491" y="2605"/>
                      <a:pt x="1480" y="2684"/>
                    </a:cubicBezTo>
                    <a:lnTo>
                      <a:pt x="1479" y="3115"/>
                    </a:lnTo>
                    <a:lnTo>
                      <a:pt x="1171" y="3115"/>
                    </a:lnTo>
                    <a:lnTo>
                      <a:pt x="1169" y="2992"/>
                    </a:lnTo>
                    <a:lnTo>
                      <a:pt x="1031" y="3278"/>
                    </a:lnTo>
                    <a:cubicBezTo>
                      <a:pt x="931" y="3280"/>
                      <a:pt x="737" y="3238"/>
                      <a:pt x="632" y="3222"/>
                    </a:cubicBezTo>
                    <a:lnTo>
                      <a:pt x="237" y="3165"/>
                    </a:lnTo>
                    <a:cubicBezTo>
                      <a:pt x="242" y="3051"/>
                      <a:pt x="318" y="2959"/>
                      <a:pt x="362" y="2868"/>
                    </a:cubicBezTo>
                    <a:cubicBezTo>
                      <a:pt x="383" y="2825"/>
                      <a:pt x="411" y="2780"/>
                      <a:pt x="432" y="2735"/>
                    </a:cubicBezTo>
                    <a:cubicBezTo>
                      <a:pt x="453" y="2692"/>
                      <a:pt x="487" y="2641"/>
                      <a:pt x="504" y="2596"/>
                    </a:cubicBezTo>
                    <a:lnTo>
                      <a:pt x="1108" y="2862"/>
                    </a:lnTo>
                    <a:cubicBezTo>
                      <a:pt x="1130" y="2854"/>
                      <a:pt x="1122" y="2872"/>
                      <a:pt x="1106" y="2852"/>
                    </a:cubicBezTo>
                    <a:cubicBezTo>
                      <a:pt x="1106" y="2852"/>
                      <a:pt x="1104" y="2850"/>
                      <a:pt x="1103" y="2849"/>
                    </a:cubicBezTo>
                    <a:cubicBezTo>
                      <a:pt x="1009" y="2753"/>
                      <a:pt x="746" y="2539"/>
                      <a:pt x="657" y="2449"/>
                    </a:cubicBezTo>
                    <a:cubicBezTo>
                      <a:pt x="588" y="2379"/>
                      <a:pt x="596" y="2414"/>
                      <a:pt x="595" y="2350"/>
                    </a:cubicBezTo>
                    <a:lnTo>
                      <a:pt x="596" y="1028"/>
                    </a:lnTo>
                    <a:cubicBezTo>
                      <a:pt x="579" y="1034"/>
                      <a:pt x="592" y="1029"/>
                      <a:pt x="584" y="1061"/>
                    </a:cubicBezTo>
                    <a:lnTo>
                      <a:pt x="535" y="1284"/>
                    </a:lnTo>
                    <a:cubicBezTo>
                      <a:pt x="530" y="1303"/>
                      <a:pt x="518" y="1357"/>
                      <a:pt x="515" y="1373"/>
                    </a:cubicBezTo>
                    <a:cubicBezTo>
                      <a:pt x="480" y="1569"/>
                      <a:pt x="435" y="1739"/>
                      <a:pt x="404" y="1914"/>
                    </a:cubicBezTo>
                    <a:cubicBezTo>
                      <a:pt x="377" y="2064"/>
                      <a:pt x="400" y="2125"/>
                      <a:pt x="402" y="2222"/>
                    </a:cubicBezTo>
                    <a:lnTo>
                      <a:pt x="401" y="2442"/>
                    </a:lnTo>
                    <a:cubicBezTo>
                      <a:pt x="401" y="2454"/>
                      <a:pt x="403" y="2484"/>
                      <a:pt x="402" y="2493"/>
                    </a:cubicBezTo>
                    <a:cubicBezTo>
                      <a:pt x="400" y="2526"/>
                      <a:pt x="396" y="2530"/>
                      <a:pt x="384" y="2544"/>
                    </a:cubicBezTo>
                    <a:cubicBezTo>
                      <a:pt x="376" y="2537"/>
                      <a:pt x="376" y="2537"/>
                      <a:pt x="362" y="2530"/>
                    </a:cubicBezTo>
                    <a:lnTo>
                      <a:pt x="291" y="2502"/>
                    </a:lnTo>
                    <a:lnTo>
                      <a:pt x="213" y="2908"/>
                    </a:lnTo>
                    <a:cubicBezTo>
                      <a:pt x="208" y="2933"/>
                      <a:pt x="201" y="2952"/>
                      <a:pt x="190" y="2973"/>
                    </a:cubicBezTo>
                    <a:cubicBezTo>
                      <a:pt x="176" y="3001"/>
                      <a:pt x="152" y="3016"/>
                      <a:pt x="150" y="3014"/>
                    </a:cubicBezTo>
                    <a:cubicBezTo>
                      <a:pt x="148" y="3011"/>
                      <a:pt x="144" y="3017"/>
                      <a:pt x="141" y="3018"/>
                    </a:cubicBezTo>
                    <a:cubicBezTo>
                      <a:pt x="139" y="3012"/>
                      <a:pt x="133" y="3071"/>
                      <a:pt x="132" y="3085"/>
                    </a:cubicBezTo>
                    <a:cubicBezTo>
                      <a:pt x="129" y="3123"/>
                      <a:pt x="141" y="3139"/>
                      <a:pt x="110" y="3139"/>
                    </a:cubicBezTo>
                    <a:lnTo>
                      <a:pt x="70" y="3136"/>
                    </a:lnTo>
                    <a:cubicBezTo>
                      <a:pt x="81" y="3194"/>
                      <a:pt x="126" y="3240"/>
                      <a:pt x="137" y="3329"/>
                    </a:cubicBezTo>
                    <a:cubicBezTo>
                      <a:pt x="146" y="3401"/>
                      <a:pt x="139" y="3506"/>
                      <a:pt x="144" y="3586"/>
                    </a:cubicBezTo>
                    <a:cubicBezTo>
                      <a:pt x="78" y="3590"/>
                      <a:pt x="47" y="3515"/>
                      <a:pt x="37" y="3450"/>
                    </a:cubicBezTo>
                    <a:cubicBezTo>
                      <a:pt x="33" y="3454"/>
                      <a:pt x="0" y="3445"/>
                      <a:pt x="18" y="3542"/>
                    </a:cubicBezTo>
                    <a:cubicBezTo>
                      <a:pt x="36" y="3637"/>
                      <a:pt x="61" y="3614"/>
                      <a:pt x="105" y="3645"/>
                    </a:cubicBezTo>
                    <a:cubicBezTo>
                      <a:pt x="131" y="3663"/>
                      <a:pt x="133" y="3667"/>
                      <a:pt x="163" y="3680"/>
                    </a:cubicBezTo>
                    <a:cubicBezTo>
                      <a:pt x="197" y="3685"/>
                      <a:pt x="512" y="3826"/>
                      <a:pt x="545" y="3848"/>
                    </a:cubicBezTo>
                    <a:cubicBezTo>
                      <a:pt x="556" y="4029"/>
                      <a:pt x="546" y="4598"/>
                      <a:pt x="546" y="4822"/>
                    </a:cubicBezTo>
                    <a:cubicBezTo>
                      <a:pt x="546" y="5114"/>
                      <a:pt x="535" y="7685"/>
                      <a:pt x="551" y="7736"/>
                    </a:cubicBezTo>
                    <a:lnTo>
                      <a:pt x="664" y="7738"/>
                    </a:lnTo>
                    <a:cubicBezTo>
                      <a:pt x="711" y="7746"/>
                      <a:pt x="680" y="7730"/>
                      <a:pt x="698" y="7755"/>
                    </a:cubicBezTo>
                    <a:cubicBezTo>
                      <a:pt x="700" y="7753"/>
                      <a:pt x="702" y="7748"/>
                      <a:pt x="702" y="7749"/>
                    </a:cubicBezTo>
                    <a:lnTo>
                      <a:pt x="702" y="7737"/>
                    </a:lnTo>
                    <a:cubicBezTo>
                      <a:pt x="701" y="7736"/>
                      <a:pt x="699" y="7733"/>
                      <a:pt x="698" y="7731"/>
                    </a:cubicBezTo>
                    <a:lnTo>
                      <a:pt x="553" y="7729"/>
                    </a:lnTo>
                    <a:lnTo>
                      <a:pt x="553" y="3847"/>
                    </a:lnTo>
                    <a:cubicBezTo>
                      <a:pt x="708" y="3907"/>
                      <a:pt x="722" y="3942"/>
                      <a:pt x="794" y="3783"/>
                    </a:cubicBezTo>
                    <a:cubicBezTo>
                      <a:pt x="828" y="3706"/>
                      <a:pt x="904" y="3570"/>
                      <a:pt x="924" y="3499"/>
                    </a:cubicBezTo>
                    <a:cubicBezTo>
                      <a:pt x="1031" y="3499"/>
                      <a:pt x="1113" y="3497"/>
                      <a:pt x="1155" y="3416"/>
                    </a:cubicBezTo>
                    <a:cubicBezTo>
                      <a:pt x="1185" y="3359"/>
                      <a:pt x="1172" y="3201"/>
                      <a:pt x="1172" y="3125"/>
                    </a:cubicBezTo>
                    <a:lnTo>
                      <a:pt x="1479" y="3125"/>
                    </a:lnTo>
                    <a:cubicBezTo>
                      <a:pt x="1479" y="3305"/>
                      <a:pt x="1435" y="3495"/>
                      <a:pt x="1645" y="3499"/>
                    </a:cubicBezTo>
                    <a:cubicBezTo>
                      <a:pt x="1738" y="3501"/>
                      <a:pt x="1833" y="3499"/>
                      <a:pt x="1925" y="3499"/>
                    </a:cubicBezTo>
                    <a:cubicBezTo>
                      <a:pt x="2029" y="3499"/>
                      <a:pt x="2083" y="3503"/>
                      <a:pt x="2162" y="3457"/>
                    </a:cubicBezTo>
                    <a:lnTo>
                      <a:pt x="2162" y="3688"/>
                    </a:lnTo>
                    <a:cubicBezTo>
                      <a:pt x="2183" y="3646"/>
                      <a:pt x="2172" y="3504"/>
                      <a:pt x="2168" y="3446"/>
                    </a:cubicBezTo>
                    <a:cubicBezTo>
                      <a:pt x="2229" y="3402"/>
                      <a:pt x="2228" y="3382"/>
                      <a:pt x="2235" y="3285"/>
                    </a:cubicBezTo>
                    <a:cubicBezTo>
                      <a:pt x="2090" y="3269"/>
                      <a:pt x="1812" y="3346"/>
                      <a:pt x="1796" y="3126"/>
                    </a:cubicBezTo>
                    <a:cubicBezTo>
                      <a:pt x="1791" y="3061"/>
                      <a:pt x="1789" y="2898"/>
                      <a:pt x="1796" y="2836"/>
                    </a:cubicBezTo>
                    <a:cubicBezTo>
                      <a:pt x="1806" y="2752"/>
                      <a:pt x="1895" y="2677"/>
                      <a:pt x="1934" y="2696"/>
                    </a:cubicBezTo>
                    <a:cubicBezTo>
                      <a:pt x="2007" y="2696"/>
                      <a:pt x="2263" y="2719"/>
                      <a:pt x="2307" y="2707"/>
                    </a:cubicBezTo>
                    <a:cubicBezTo>
                      <a:pt x="2279" y="2678"/>
                      <a:pt x="2030" y="2549"/>
                      <a:pt x="1993" y="2527"/>
                    </a:cubicBezTo>
                    <a:lnTo>
                      <a:pt x="2068" y="2383"/>
                    </a:lnTo>
                    <a:lnTo>
                      <a:pt x="2440" y="2585"/>
                    </a:lnTo>
                    <a:cubicBezTo>
                      <a:pt x="2432" y="2608"/>
                      <a:pt x="2423" y="2618"/>
                      <a:pt x="2415" y="2641"/>
                    </a:cubicBezTo>
                    <a:cubicBezTo>
                      <a:pt x="2457" y="2618"/>
                      <a:pt x="2633" y="2381"/>
                      <a:pt x="2672" y="2326"/>
                    </a:cubicBezTo>
                    <a:lnTo>
                      <a:pt x="3039" y="1846"/>
                    </a:lnTo>
                    <a:cubicBezTo>
                      <a:pt x="3209" y="1630"/>
                      <a:pt x="3091" y="1527"/>
                      <a:pt x="2937" y="1253"/>
                    </a:cubicBezTo>
                    <a:cubicBezTo>
                      <a:pt x="2800" y="1010"/>
                      <a:pt x="2662" y="772"/>
                      <a:pt x="2524" y="531"/>
                    </a:cubicBezTo>
                    <a:cubicBezTo>
                      <a:pt x="2462" y="423"/>
                      <a:pt x="2381" y="251"/>
                      <a:pt x="2297" y="191"/>
                    </a:cubicBezTo>
                    <a:cubicBezTo>
                      <a:pt x="2241" y="152"/>
                      <a:pt x="2000" y="6"/>
                      <a:pt x="1922" y="0"/>
                    </a:cubicBezTo>
                    <a:cubicBezTo>
                      <a:pt x="1974" y="24"/>
                      <a:pt x="1976" y="373"/>
                      <a:pt x="1941" y="440"/>
                    </a:cubicBezTo>
                    <a:cubicBezTo>
                      <a:pt x="1919" y="475"/>
                      <a:pt x="1775" y="496"/>
                      <a:pt x="1711" y="540"/>
                    </a:cubicBezTo>
                    <a:lnTo>
                      <a:pt x="1895" y="639"/>
                    </a:lnTo>
                    <a:cubicBezTo>
                      <a:pt x="1895" y="673"/>
                      <a:pt x="1518" y="2207"/>
                      <a:pt x="1492" y="2256"/>
                    </a:cubicBezTo>
                    <a:lnTo>
                      <a:pt x="1485" y="206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Freeform 366">
                <a:extLst>
                  <a:ext uri="{FF2B5EF4-FFF2-40B4-BE49-F238E27FC236}">
                    <a16:creationId xmlns:a16="http://schemas.microsoft.com/office/drawing/2014/main" id="{5869D6ED-73CC-4EC9-99BD-D365BD144D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736" y="2652712"/>
                <a:ext cx="483841" cy="987473"/>
              </a:xfrm>
              <a:custGeom>
                <a:avLst/>
                <a:gdLst>
                  <a:gd name="T0" fmla="*/ 12 w 1635"/>
                  <a:gd name="T1" fmla="*/ 2488 h 3486"/>
                  <a:gd name="T2" fmla="*/ 38 w 1635"/>
                  <a:gd name="T3" fmla="*/ 2953 h 3486"/>
                  <a:gd name="T4" fmla="*/ 52 w 1635"/>
                  <a:gd name="T5" fmla="*/ 3181 h 3486"/>
                  <a:gd name="T6" fmla="*/ 19 w 1635"/>
                  <a:gd name="T7" fmla="*/ 3395 h 3486"/>
                  <a:gd name="T8" fmla="*/ 209 w 1635"/>
                  <a:gd name="T9" fmla="*/ 3486 h 3486"/>
                  <a:gd name="T10" fmla="*/ 249 w 1635"/>
                  <a:gd name="T11" fmla="*/ 3108 h 3486"/>
                  <a:gd name="T12" fmla="*/ 166 w 1635"/>
                  <a:gd name="T13" fmla="*/ 3099 h 3486"/>
                  <a:gd name="T14" fmla="*/ 177 w 1635"/>
                  <a:gd name="T15" fmla="*/ 2944 h 3486"/>
                  <a:gd name="T16" fmla="*/ 597 w 1635"/>
                  <a:gd name="T17" fmla="*/ 2980 h 3486"/>
                  <a:gd name="T18" fmla="*/ 593 w 1635"/>
                  <a:gd name="T19" fmla="*/ 3012 h 3486"/>
                  <a:gd name="T20" fmla="*/ 602 w 1635"/>
                  <a:gd name="T21" fmla="*/ 3008 h 3486"/>
                  <a:gd name="T22" fmla="*/ 642 w 1635"/>
                  <a:gd name="T23" fmla="*/ 2967 h 3486"/>
                  <a:gd name="T24" fmla="*/ 665 w 1635"/>
                  <a:gd name="T25" fmla="*/ 2902 h 3486"/>
                  <a:gd name="T26" fmla="*/ 743 w 1635"/>
                  <a:gd name="T27" fmla="*/ 2496 h 3486"/>
                  <a:gd name="T28" fmla="*/ 814 w 1635"/>
                  <a:gd name="T29" fmla="*/ 2524 h 3486"/>
                  <a:gd name="T30" fmla="*/ 836 w 1635"/>
                  <a:gd name="T31" fmla="*/ 2538 h 3486"/>
                  <a:gd name="T32" fmla="*/ 854 w 1635"/>
                  <a:gd name="T33" fmla="*/ 2487 h 3486"/>
                  <a:gd name="T34" fmla="*/ 853 w 1635"/>
                  <a:gd name="T35" fmla="*/ 2436 h 3486"/>
                  <a:gd name="T36" fmla="*/ 854 w 1635"/>
                  <a:gd name="T37" fmla="*/ 2216 h 3486"/>
                  <a:gd name="T38" fmla="*/ 856 w 1635"/>
                  <a:gd name="T39" fmla="*/ 1908 h 3486"/>
                  <a:gd name="T40" fmla="*/ 967 w 1635"/>
                  <a:gd name="T41" fmla="*/ 1367 h 3486"/>
                  <a:gd name="T42" fmla="*/ 987 w 1635"/>
                  <a:gd name="T43" fmla="*/ 1278 h 3486"/>
                  <a:gd name="T44" fmla="*/ 1036 w 1635"/>
                  <a:gd name="T45" fmla="*/ 1055 h 3486"/>
                  <a:gd name="T46" fmla="*/ 1048 w 1635"/>
                  <a:gd name="T47" fmla="*/ 1022 h 3486"/>
                  <a:gd name="T48" fmla="*/ 1047 w 1635"/>
                  <a:gd name="T49" fmla="*/ 2344 h 3486"/>
                  <a:gd name="T50" fmla="*/ 1109 w 1635"/>
                  <a:gd name="T51" fmla="*/ 2443 h 3486"/>
                  <a:gd name="T52" fmla="*/ 1555 w 1635"/>
                  <a:gd name="T53" fmla="*/ 2843 h 3486"/>
                  <a:gd name="T54" fmla="*/ 1558 w 1635"/>
                  <a:gd name="T55" fmla="*/ 2846 h 3486"/>
                  <a:gd name="T56" fmla="*/ 1560 w 1635"/>
                  <a:gd name="T57" fmla="*/ 2856 h 3486"/>
                  <a:gd name="T58" fmla="*/ 1622 w 1635"/>
                  <a:gd name="T59" fmla="*/ 2894 h 3486"/>
                  <a:gd name="T60" fmla="*/ 1635 w 1635"/>
                  <a:gd name="T61" fmla="*/ 2702 h 3486"/>
                  <a:gd name="T62" fmla="*/ 1618 w 1635"/>
                  <a:gd name="T63" fmla="*/ 2563 h 3486"/>
                  <a:gd name="T64" fmla="*/ 1616 w 1635"/>
                  <a:gd name="T65" fmla="*/ 2411 h 3486"/>
                  <a:gd name="T66" fmla="*/ 1616 w 1635"/>
                  <a:gd name="T67" fmla="*/ 2102 h 3486"/>
                  <a:gd name="T68" fmla="*/ 1603 w 1635"/>
                  <a:gd name="T69" fmla="*/ 2250 h 3486"/>
                  <a:gd name="T70" fmla="*/ 1202 w 1635"/>
                  <a:gd name="T71" fmla="*/ 633 h 3486"/>
                  <a:gd name="T72" fmla="*/ 1389 w 1635"/>
                  <a:gd name="T73" fmla="*/ 528 h 3486"/>
                  <a:gd name="T74" fmla="*/ 1159 w 1635"/>
                  <a:gd name="T75" fmla="*/ 446 h 3486"/>
                  <a:gd name="T76" fmla="*/ 1173 w 1635"/>
                  <a:gd name="T77" fmla="*/ 1 h 3486"/>
                  <a:gd name="T78" fmla="*/ 1161 w 1635"/>
                  <a:gd name="T79" fmla="*/ 0 h 3486"/>
                  <a:gd name="T80" fmla="*/ 770 w 1635"/>
                  <a:gd name="T81" fmla="*/ 202 h 3486"/>
                  <a:gd name="T82" fmla="*/ 594 w 1635"/>
                  <a:gd name="T83" fmla="*/ 626 h 3486"/>
                  <a:gd name="T84" fmla="*/ 524 w 1635"/>
                  <a:gd name="T85" fmla="*/ 955 h 3486"/>
                  <a:gd name="T86" fmla="*/ 252 w 1635"/>
                  <a:gd name="T87" fmla="*/ 2274 h 3486"/>
                  <a:gd name="T88" fmla="*/ 100 w 1635"/>
                  <a:gd name="T89" fmla="*/ 2317 h 3486"/>
                  <a:gd name="T90" fmla="*/ 12 w 1635"/>
                  <a:gd name="T91" fmla="*/ 2488 h 3486"/>
                  <a:gd name="connsiteX0" fmla="*/ 16 w 9943"/>
                  <a:gd name="connsiteY0" fmla="*/ 7137 h 10001"/>
                  <a:gd name="connsiteX1" fmla="*/ 175 w 9943"/>
                  <a:gd name="connsiteY1" fmla="*/ 8471 h 10001"/>
                  <a:gd name="connsiteX2" fmla="*/ 261 w 9943"/>
                  <a:gd name="connsiteY2" fmla="*/ 9125 h 10001"/>
                  <a:gd name="connsiteX3" fmla="*/ 1221 w 9943"/>
                  <a:gd name="connsiteY3" fmla="*/ 10000 h 10001"/>
                  <a:gd name="connsiteX4" fmla="*/ 1466 w 9943"/>
                  <a:gd name="connsiteY4" fmla="*/ 8916 h 10001"/>
                  <a:gd name="connsiteX5" fmla="*/ 958 w 9943"/>
                  <a:gd name="connsiteY5" fmla="*/ 8890 h 10001"/>
                  <a:gd name="connsiteX6" fmla="*/ 1026 w 9943"/>
                  <a:gd name="connsiteY6" fmla="*/ 8445 h 10001"/>
                  <a:gd name="connsiteX7" fmla="*/ 3594 w 9943"/>
                  <a:gd name="connsiteY7" fmla="*/ 8548 h 10001"/>
                  <a:gd name="connsiteX8" fmla="*/ 3570 w 9943"/>
                  <a:gd name="connsiteY8" fmla="*/ 8640 h 10001"/>
                  <a:gd name="connsiteX9" fmla="*/ 3625 w 9943"/>
                  <a:gd name="connsiteY9" fmla="*/ 8629 h 10001"/>
                  <a:gd name="connsiteX10" fmla="*/ 3870 w 9943"/>
                  <a:gd name="connsiteY10" fmla="*/ 8511 h 10001"/>
                  <a:gd name="connsiteX11" fmla="*/ 4010 w 9943"/>
                  <a:gd name="connsiteY11" fmla="*/ 8325 h 10001"/>
                  <a:gd name="connsiteX12" fmla="*/ 4487 w 9943"/>
                  <a:gd name="connsiteY12" fmla="*/ 7160 h 10001"/>
                  <a:gd name="connsiteX13" fmla="*/ 4922 w 9943"/>
                  <a:gd name="connsiteY13" fmla="*/ 7240 h 10001"/>
                  <a:gd name="connsiteX14" fmla="*/ 5056 w 9943"/>
                  <a:gd name="connsiteY14" fmla="*/ 7281 h 10001"/>
                  <a:gd name="connsiteX15" fmla="*/ 5166 w 9943"/>
                  <a:gd name="connsiteY15" fmla="*/ 7134 h 10001"/>
                  <a:gd name="connsiteX16" fmla="*/ 5160 w 9943"/>
                  <a:gd name="connsiteY16" fmla="*/ 6988 h 10001"/>
                  <a:gd name="connsiteX17" fmla="*/ 5166 w 9943"/>
                  <a:gd name="connsiteY17" fmla="*/ 6357 h 10001"/>
                  <a:gd name="connsiteX18" fmla="*/ 5178 w 9943"/>
                  <a:gd name="connsiteY18" fmla="*/ 5473 h 10001"/>
                  <a:gd name="connsiteX19" fmla="*/ 5857 w 9943"/>
                  <a:gd name="connsiteY19" fmla="*/ 3921 h 10001"/>
                  <a:gd name="connsiteX20" fmla="*/ 5980 w 9943"/>
                  <a:gd name="connsiteY20" fmla="*/ 3666 h 10001"/>
                  <a:gd name="connsiteX21" fmla="*/ 6279 w 9943"/>
                  <a:gd name="connsiteY21" fmla="*/ 3026 h 10001"/>
                  <a:gd name="connsiteX22" fmla="*/ 6353 w 9943"/>
                  <a:gd name="connsiteY22" fmla="*/ 2932 h 10001"/>
                  <a:gd name="connsiteX23" fmla="*/ 6347 w 9943"/>
                  <a:gd name="connsiteY23" fmla="*/ 6724 h 10001"/>
                  <a:gd name="connsiteX24" fmla="*/ 6726 w 9943"/>
                  <a:gd name="connsiteY24" fmla="*/ 7008 h 10001"/>
                  <a:gd name="connsiteX25" fmla="*/ 9454 w 9943"/>
                  <a:gd name="connsiteY25" fmla="*/ 8155 h 10001"/>
                  <a:gd name="connsiteX26" fmla="*/ 9472 w 9943"/>
                  <a:gd name="connsiteY26" fmla="*/ 8164 h 10001"/>
                  <a:gd name="connsiteX27" fmla="*/ 9484 w 9943"/>
                  <a:gd name="connsiteY27" fmla="*/ 8193 h 10001"/>
                  <a:gd name="connsiteX28" fmla="*/ 9863 w 9943"/>
                  <a:gd name="connsiteY28" fmla="*/ 8302 h 10001"/>
                  <a:gd name="connsiteX29" fmla="*/ 9943 w 9943"/>
                  <a:gd name="connsiteY29" fmla="*/ 7751 h 10001"/>
                  <a:gd name="connsiteX30" fmla="*/ 9839 w 9943"/>
                  <a:gd name="connsiteY30" fmla="*/ 7352 h 10001"/>
                  <a:gd name="connsiteX31" fmla="*/ 9827 w 9943"/>
                  <a:gd name="connsiteY31" fmla="*/ 6916 h 10001"/>
                  <a:gd name="connsiteX32" fmla="*/ 9827 w 9943"/>
                  <a:gd name="connsiteY32" fmla="*/ 6030 h 10001"/>
                  <a:gd name="connsiteX33" fmla="*/ 9747 w 9943"/>
                  <a:gd name="connsiteY33" fmla="*/ 6454 h 10001"/>
                  <a:gd name="connsiteX34" fmla="*/ 7295 w 9943"/>
                  <a:gd name="connsiteY34" fmla="*/ 1816 h 10001"/>
                  <a:gd name="connsiteX35" fmla="*/ 8438 w 9943"/>
                  <a:gd name="connsiteY35" fmla="*/ 1515 h 10001"/>
                  <a:gd name="connsiteX36" fmla="*/ 7032 w 9943"/>
                  <a:gd name="connsiteY36" fmla="*/ 1279 h 10001"/>
                  <a:gd name="connsiteX37" fmla="*/ 7117 w 9943"/>
                  <a:gd name="connsiteY37" fmla="*/ 3 h 10001"/>
                  <a:gd name="connsiteX38" fmla="*/ 7044 w 9943"/>
                  <a:gd name="connsiteY38" fmla="*/ 0 h 10001"/>
                  <a:gd name="connsiteX39" fmla="*/ 4652 w 9943"/>
                  <a:gd name="connsiteY39" fmla="*/ 579 h 10001"/>
                  <a:gd name="connsiteX40" fmla="*/ 3576 w 9943"/>
                  <a:gd name="connsiteY40" fmla="*/ 1796 h 10001"/>
                  <a:gd name="connsiteX41" fmla="*/ 3148 w 9943"/>
                  <a:gd name="connsiteY41" fmla="*/ 2740 h 10001"/>
                  <a:gd name="connsiteX42" fmla="*/ 1484 w 9943"/>
                  <a:gd name="connsiteY42" fmla="*/ 6523 h 10001"/>
                  <a:gd name="connsiteX43" fmla="*/ 555 w 9943"/>
                  <a:gd name="connsiteY43" fmla="*/ 6647 h 10001"/>
                  <a:gd name="connsiteX44" fmla="*/ 16 w 9943"/>
                  <a:gd name="connsiteY44" fmla="*/ 7137 h 10001"/>
                  <a:gd name="connsiteX0" fmla="*/ 16 w 10000"/>
                  <a:gd name="connsiteY0" fmla="*/ 7136 h 9137"/>
                  <a:gd name="connsiteX1" fmla="*/ 176 w 10000"/>
                  <a:gd name="connsiteY1" fmla="*/ 8470 h 9137"/>
                  <a:gd name="connsiteX2" fmla="*/ 262 w 10000"/>
                  <a:gd name="connsiteY2" fmla="*/ 9124 h 9137"/>
                  <a:gd name="connsiteX3" fmla="*/ 1474 w 10000"/>
                  <a:gd name="connsiteY3" fmla="*/ 8915 h 9137"/>
                  <a:gd name="connsiteX4" fmla="*/ 963 w 10000"/>
                  <a:gd name="connsiteY4" fmla="*/ 8889 h 9137"/>
                  <a:gd name="connsiteX5" fmla="*/ 1032 w 10000"/>
                  <a:gd name="connsiteY5" fmla="*/ 8444 h 9137"/>
                  <a:gd name="connsiteX6" fmla="*/ 3615 w 10000"/>
                  <a:gd name="connsiteY6" fmla="*/ 8547 h 9137"/>
                  <a:gd name="connsiteX7" fmla="*/ 3590 w 10000"/>
                  <a:gd name="connsiteY7" fmla="*/ 8639 h 9137"/>
                  <a:gd name="connsiteX8" fmla="*/ 3646 w 10000"/>
                  <a:gd name="connsiteY8" fmla="*/ 8628 h 9137"/>
                  <a:gd name="connsiteX9" fmla="*/ 3892 w 10000"/>
                  <a:gd name="connsiteY9" fmla="*/ 8510 h 9137"/>
                  <a:gd name="connsiteX10" fmla="*/ 4033 w 10000"/>
                  <a:gd name="connsiteY10" fmla="*/ 8324 h 9137"/>
                  <a:gd name="connsiteX11" fmla="*/ 4513 w 10000"/>
                  <a:gd name="connsiteY11" fmla="*/ 7159 h 9137"/>
                  <a:gd name="connsiteX12" fmla="*/ 4950 w 10000"/>
                  <a:gd name="connsiteY12" fmla="*/ 7239 h 9137"/>
                  <a:gd name="connsiteX13" fmla="*/ 5085 w 10000"/>
                  <a:gd name="connsiteY13" fmla="*/ 7280 h 9137"/>
                  <a:gd name="connsiteX14" fmla="*/ 5196 w 10000"/>
                  <a:gd name="connsiteY14" fmla="*/ 7133 h 9137"/>
                  <a:gd name="connsiteX15" fmla="*/ 5190 w 10000"/>
                  <a:gd name="connsiteY15" fmla="*/ 6987 h 9137"/>
                  <a:gd name="connsiteX16" fmla="*/ 5196 w 10000"/>
                  <a:gd name="connsiteY16" fmla="*/ 6356 h 9137"/>
                  <a:gd name="connsiteX17" fmla="*/ 5208 w 10000"/>
                  <a:gd name="connsiteY17" fmla="*/ 5472 h 9137"/>
                  <a:gd name="connsiteX18" fmla="*/ 5891 w 10000"/>
                  <a:gd name="connsiteY18" fmla="*/ 3921 h 9137"/>
                  <a:gd name="connsiteX19" fmla="*/ 6014 w 10000"/>
                  <a:gd name="connsiteY19" fmla="*/ 3666 h 9137"/>
                  <a:gd name="connsiteX20" fmla="*/ 6315 w 10000"/>
                  <a:gd name="connsiteY20" fmla="*/ 3026 h 9137"/>
                  <a:gd name="connsiteX21" fmla="*/ 6389 w 10000"/>
                  <a:gd name="connsiteY21" fmla="*/ 2932 h 9137"/>
                  <a:gd name="connsiteX22" fmla="*/ 6383 w 10000"/>
                  <a:gd name="connsiteY22" fmla="*/ 6723 h 9137"/>
                  <a:gd name="connsiteX23" fmla="*/ 6765 w 10000"/>
                  <a:gd name="connsiteY23" fmla="*/ 7007 h 9137"/>
                  <a:gd name="connsiteX24" fmla="*/ 9508 w 10000"/>
                  <a:gd name="connsiteY24" fmla="*/ 8154 h 9137"/>
                  <a:gd name="connsiteX25" fmla="*/ 9526 w 10000"/>
                  <a:gd name="connsiteY25" fmla="*/ 8163 h 9137"/>
                  <a:gd name="connsiteX26" fmla="*/ 9538 w 10000"/>
                  <a:gd name="connsiteY26" fmla="*/ 8192 h 9137"/>
                  <a:gd name="connsiteX27" fmla="*/ 9920 w 10000"/>
                  <a:gd name="connsiteY27" fmla="*/ 8301 h 9137"/>
                  <a:gd name="connsiteX28" fmla="*/ 10000 w 10000"/>
                  <a:gd name="connsiteY28" fmla="*/ 7750 h 9137"/>
                  <a:gd name="connsiteX29" fmla="*/ 9895 w 10000"/>
                  <a:gd name="connsiteY29" fmla="*/ 7351 h 9137"/>
                  <a:gd name="connsiteX30" fmla="*/ 9883 w 10000"/>
                  <a:gd name="connsiteY30" fmla="*/ 6915 h 9137"/>
                  <a:gd name="connsiteX31" fmla="*/ 9883 w 10000"/>
                  <a:gd name="connsiteY31" fmla="*/ 6029 h 9137"/>
                  <a:gd name="connsiteX32" fmla="*/ 9803 w 10000"/>
                  <a:gd name="connsiteY32" fmla="*/ 6453 h 9137"/>
                  <a:gd name="connsiteX33" fmla="*/ 7337 w 10000"/>
                  <a:gd name="connsiteY33" fmla="*/ 1816 h 9137"/>
                  <a:gd name="connsiteX34" fmla="*/ 8486 w 10000"/>
                  <a:gd name="connsiteY34" fmla="*/ 1515 h 9137"/>
                  <a:gd name="connsiteX35" fmla="*/ 7072 w 10000"/>
                  <a:gd name="connsiteY35" fmla="*/ 1279 h 9137"/>
                  <a:gd name="connsiteX36" fmla="*/ 7158 w 10000"/>
                  <a:gd name="connsiteY36" fmla="*/ 3 h 9137"/>
                  <a:gd name="connsiteX37" fmla="*/ 7084 w 10000"/>
                  <a:gd name="connsiteY37" fmla="*/ 0 h 9137"/>
                  <a:gd name="connsiteX38" fmla="*/ 4679 w 10000"/>
                  <a:gd name="connsiteY38" fmla="*/ 579 h 9137"/>
                  <a:gd name="connsiteX39" fmla="*/ 3597 w 10000"/>
                  <a:gd name="connsiteY39" fmla="*/ 1796 h 9137"/>
                  <a:gd name="connsiteX40" fmla="*/ 3166 w 10000"/>
                  <a:gd name="connsiteY40" fmla="*/ 2740 h 9137"/>
                  <a:gd name="connsiteX41" fmla="*/ 1493 w 10000"/>
                  <a:gd name="connsiteY41" fmla="*/ 6522 h 9137"/>
                  <a:gd name="connsiteX42" fmla="*/ 558 w 10000"/>
                  <a:gd name="connsiteY42" fmla="*/ 6646 h 9137"/>
                  <a:gd name="connsiteX43" fmla="*/ 16 w 10000"/>
                  <a:gd name="connsiteY43" fmla="*/ 7136 h 9137"/>
                  <a:gd name="connsiteX0" fmla="*/ 16 w 10000"/>
                  <a:gd name="connsiteY0" fmla="*/ 7810 h 9757"/>
                  <a:gd name="connsiteX1" fmla="*/ 176 w 10000"/>
                  <a:gd name="connsiteY1" fmla="*/ 9270 h 9757"/>
                  <a:gd name="connsiteX2" fmla="*/ 1474 w 10000"/>
                  <a:gd name="connsiteY2" fmla="*/ 9757 h 9757"/>
                  <a:gd name="connsiteX3" fmla="*/ 963 w 10000"/>
                  <a:gd name="connsiteY3" fmla="*/ 9729 h 9757"/>
                  <a:gd name="connsiteX4" fmla="*/ 1032 w 10000"/>
                  <a:gd name="connsiteY4" fmla="*/ 9242 h 9757"/>
                  <a:gd name="connsiteX5" fmla="*/ 3615 w 10000"/>
                  <a:gd name="connsiteY5" fmla="*/ 9354 h 9757"/>
                  <a:gd name="connsiteX6" fmla="*/ 3590 w 10000"/>
                  <a:gd name="connsiteY6" fmla="*/ 9455 h 9757"/>
                  <a:gd name="connsiteX7" fmla="*/ 3646 w 10000"/>
                  <a:gd name="connsiteY7" fmla="*/ 9443 h 9757"/>
                  <a:gd name="connsiteX8" fmla="*/ 3892 w 10000"/>
                  <a:gd name="connsiteY8" fmla="*/ 9314 h 9757"/>
                  <a:gd name="connsiteX9" fmla="*/ 4033 w 10000"/>
                  <a:gd name="connsiteY9" fmla="*/ 9110 h 9757"/>
                  <a:gd name="connsiteX10" fmla="*/ 4513 w 10000"/>
                  <a:gd name="connsiteY10" fmla="*/ 7835 h 9757"/>
                  <a:gd name="connsiteX11" fmla="*/ 4950 w 10000"/>
                  <a:gd name="connsiteY11" fmla="*/ 7923 h 9757"/>
                  <a:gd name="connsiteX12" fmla="*/ 5085 w 10000"/>
                  <a:gd name="connsiteY12" fmla="*/ 7968 h 9757"/>
                  <a:gd name="connsiteX13" fmla="*/ 5196 w 10000"/>
                  <a:gd name="connsiteY13" fmla="*/ 7807 h 9757"/>
                  <a:gd name="connsiteX14" fmla="*/ 5190 w 10000"/>
                  <a:gd name="connsiteY14" fmla="*/ 7647 h 9757"/>
                  <a:gd name="connsiteX15" fmla="*/ 5196 w 10000"/>
                  <a:gd name="connsiteY15" fmla="*/ 6956 h 9757"/>
                  <a:gd name="connsiteX16" fmla="*/ 5208 w 10000"/>
                  <a:gd name="connsiteY16" fmla="*/ 5989 h 9757"/>
                  <a:gd name="connsiteX17" fmla="*/ 5891 w 10000"/>
                  <a:gd name="connsiteY17" fmla="*/ 4291 h 9757"/>
                  <a:gd name="connsiteX18" fmla="*/ 6014 w 10000"/>
                  <a:gd name="connsiteY18" fmla="*/ 4012 h 9757"/>
                  <a:gd name="connsiteX19" fmla="*/ 6315 w 10000"/>
                  <a:gd name="connsiteY19" fmla="*/ 3312 h 9757"/>
                  <a:gd name="connsiteX20" fmla="*/ 6389 w 10000"/>
                  <a:gd name="connsiteY20" fmla="*/ 3209 h 9757"/>
                  <a:gd name="connsiteX21" fmla="*/ 6383 w 10000"/>
                  <a:gd name="connsiteY21" fmla="*/ 7358 h 9757"/>
                  <a:gd name="connsiteX22" fmla="*/ 6765 w 10000"/>
                  <a:gd name="connsiteY22" fmla="*/ 7669 h 9757"/>
                  <a:gd name="connsiteX23" fmla="*/ 9508 w 10000"/>
                  <a:gd name="connsiteY23" fmla="*/ 8924 h 9757"/>
                  <a:gd name="connsiteX24" fmla="*/ 9526 w 10000"/>
                  <a:gd name="connsiteY24" fmla="*/ 8934 h 9757"/>
                  <a:gd name="connsiteX25" fmla="*/ 9538 w 10000"/>
                  <a:gd name="connsiteY25" fmla="*/ 8966 h 9757"/>
                  <a:gd name="connsiteX26" fmla="*/ 9920 w 10000"/>
                  <a:gd name="connsiteY26" fmla="*/ 9085 h 9757"/>
                  <a:gd name="connsiteX27" fmla="*/ 10000 w 10000"/>
                  <a:gd name="connsiteY27" fmla="*/ 8482 h 9757"/>
                  <a:gd name="connsiteX28" fmla="*/ 9895 w 10000"/>
                  <a:gd name="connsiteY28" fmla="*/ 8045 h 9757"/>
                  <a:gd name="connsiteX29" fmla="*/ 9883 w 10000"/>
                  <a:gd name="connsiteY29" fmla="*/ 7568 h 9757"/>
                  <a:gd name="connsiteX30" fmla="*/ 9883 w 10000"/>
                  <a:gd name="connsiteY30" fmla="*/ 6598 h 9757"/>
                  <a:gd name="connsiteX31" fmla="*/ 9803 w 10000"/>
                  <a:gd name="connsiteY31" fmla="*/ 7062 h 9757"/>
                  <a:gd name="connsiteX32" fmla="*/ 7337 w 10000"/>
                  <a:gd name="connsiteY32" fmla="*/ 1988 h 9757"/>
                  <a:gd name="connsiteX33" fmla="*/ 8486 w 10000"/>
                  <a:gd name="connsiteY33" fmla="*/ 1658 h 9757"/>
                  <a:gd name="connsiteX34" fmla="*/ 7072 w 10000"/>
                  <a:gd name="connsiteY34" fmla="*/ 1400 h 9757"/>
                  <a:gd name="connsiteX35" fmla="*/ 7158 w 10000"/>
                  <a:gd name="connsiteY35" fmla="*/ 3 h 9757"/>
                  <a:gd name="connsiteX36" fmla="*/ 7084 w 10000"/>
                  <a:gd name="connsiteY36" fmla="*/ 0 h 9757"/>
                  <a:gd name="connsiteX37" fmla="*/ 4679 w 10000"/>
                  <a:gd name="connsiteY37" fmla="*/ 634 h 9757"/>
                  <a:gd name="connsiteX38" fmla="*/ 3597 w 10000"/>
                  <a:gd name="connsiteY38" fmla="*/ 1966 h 9757"/>
                  <a:gd name="connsiteX39" fmla="*/ 3166 w 10000"/>
                  <a:gd name="connsiteY39" fmla="*/ 2999 h 9757"/>
                  <a:gd name="connsiteX40" fmla="*/ 1493 w 10000"/>
                  <a:gd name="connsiteY40" fmla="*/ 7138 h 9757"/>
                  <a:gd name="connsiteX41" fmla="*/ 558 w 10000"/>
                  <a:gd name="connsiteY41" fmla="*/ 7274 h 9757"/>
                  <a:gd name="connsiteX42" fmla="*/ 16 w 10000"/>
                  <a:gd name="connsiteY42" fmla="*/ 7810 h 9757"/>
                  <a:gd name="connsiteX0" fmla="*/ 16 w 10000"/>
                  <a:gd name="connsiteY0" fmla="*/ 8005 h 9971"/>
                  <a:gd name="connsiteX1" fmla="*/ 176 w 10000"/>
                  <a:gd name="connsiteY1" fmla="*/ 9501 h 9971"/>
                  <a:gd name="connsiteX2" fmla="*/ 963 w 10000"/>
                  <a:gd name="connsiteY2" fmla="*/ 9971 h 9971"/>
                  <a:gd name="connsiteX3" fmla="*/ 1032 w 10000"/>
                  <a:gd name="connsiteY3" fmla="*/ 9472 h 9971"/>
                  <a:gd name="connsiteX4" fmla="*/ 3615 w 10000"/>
                  <a:gd name="connsiteY4" fmla="*/ 9587 h 9971"/>
                  <a:gd name="connsiteX5" fmla="*/ 3590 w 10000"/>
                  <a:gd name="connsiteY5" fmla="*/ 9690 h 9971"/>
                  <a:gd name="connsiteX6" fmla="*/ 3646 w 10000"/>
                  <a:gd name="connsiteY6" fmla="*/ 9678 h 9971"/>
                  <a:gd name="connsiteX7" fmla="*/ 3892 w 10000"/>
                  <a:gd name="connsiteY7" fmla="*/ 9546 h 9971"/>
                  <a:gd name="connsiteX8" fmla="*/ 4033 w 10000"/>
                  <a:gd name="connsiteY8" fmla="*/ 9337 h 9971"/>
                  <a:gd name="connsiteX9" fmla="*/ 4513 w 10000"/>
                  <a:gd name="connsiteY9" fmla="*/ 8030 h 9971"/>
                  <a:gd name="connsiteX10" fmla="*/ 4950 w 10000"/>
                  <a:gd name="connsiteY10" fmla="*/ 8120 h 9971"/>
                  <a:gd name="connsiteX11" fmla="*/ 5085 w 10000"/>
                  <a:gd name="connsiteY11" fmla="*/ 8166 h 9971"/>
                  <a:gd name="connsiteX12" fmla="*/ 5196 w 10000"/>
                  <a:gd name="connsiteY12" fmla="*/ 8001 h 9971"/>
                  <a:gd name="connsiteX13" fmla="*/ 5190 w 10000"/>
                  <a:gd name="connsiteY13" fmla="*/ 7837 h 9971"/>
                  <a:gd name="connsiteX14" fmla="*/ 5196 w 10000"/>
                  <a:gd name="connsiteY14" fmla="*/ 7129 h 9971"/>
                  <a:gd name="connsiteX15" fmla="*/ 5208 w 10000"/>
                  <a:gd name="connsiteY15" fmla="*/ 6138 h 9971"/>
                  <a:gd name="connsiteX16" fmla="*/ 5891 w 10000"/>
                  <a:gd name="connsiteY16" fmla="*/ 4398 h 9971"/>
                  <a:gd name="connsiteX17" fmla="*/ 6014 w 10000"/>
                  <a:gd name="connsiteY17" fmla="*/ 4112 h 9971"/>
                  <a:gd name="connsiteX18" fmla="*/ 6315 w 10000"/>
                  <a:gd name="connsiteY18" fmla="*/ 3394 h 9971"/>
                  <a:gd name="connsiteX19" fmla="*/ 6389 w 10000"/>
                  <a:gd name="connsiteY19" fmla="*/ 3289 h 9971"/>
                  <a:gd name="connsiteX20" fmla="*/ 6383 w 10000"/>
                  <a:gd name="connsiteY20" fmla="*/ 7541 h 9971"/>
                  <a:gd name="connsiteX21" fmla="*/ 6765 w 10000"/>
                  <a:gd name="connsiteY21" fmla="*/ 7860 h 9971"/>
                  <a:gd name="connsiteX22" fmla="*/ 9508 w 10000"/>
                  <a:gd name="connsiteY22" fmla="*/ 9146 h 9971"/>
                  <a:gd name="connsiteX23" fmla="*/ 9526 w 10000"/>
                  <a:gd name="connsiteY23" fmla="*/ 9157 h 9971"/>
                  <a:gd name="connsiteX24" fmla="*/ 9538 w 10000"/>
                  <a:gd name="connsiteY24" fmla="*/ 9189 h 9971"/>
                  <a:gd name="connsiteX25" fmla="*/ 9920 w 10000"/>
                  <a:gd name="connsiteY25" fmla="*/ 9311 h 9971"/>
                  <a:gd name="connsiteX26" fmla="*/ 10000 w 10000"/>
                  <a:gd name="connsiteY26" fmla="*/ 8693 h 9971"/>
                  <a:gd name="connsiteX27" fmla="*/ 9895 w 10000"/>
                  <a:gd name="connsiteY27" fmla="*/ 8245 h 9971"/>
                  <a:gd name="connsiteX28" fmla="*/ 9883 w 10000"/>
                  <a:gd name="connsiteY28" fmla="*/ 7756 h 9971"/>
                  <a:gd name="connsiteX29" fmla="*/ 9883 w 10000"/>
                  <a:gd name="connsiteY29" fmla="*/ 6762 h 9971"/>
                  <a:gd name="connsiteX30" fmla="*/ 9803 w 10000"/>
                  <a:gd name="connsiteY30" fmla="*/ 7238 h 9971"/>
                  <a:gd name="connsiteX31" fmla="*/ 7337 w 10000"/>
                  <a:gd name="connsiteY31" fmla="*/ 2038 h 9971"/>
                  <a:gd name="connsiteX32" fmla="*/ 8486 w 10000"/>
                  <a:gd name="connsiteY32" fmla="*/ 1699 h 9971"/>
                  <a:gd name="connsiteX33" fmla="*/ 7072 w 10000"/>
                  <a:gd name="connsiteY33" fmla="*/ 1435 h 9971"/>
                  <a:gd name="connsiteX34" fmla="*/ 7158 w 10000"/>
                  <a:gd name="connsiteY34" fmla="*/ 3 h 9971"/>
                  <a:gd name="connsiteX35" fmla="*/ 7084 w 10000"/>
                  <a:gd name="connsiteY35" fmla="*/ 0 h 9971"/>
                  <a:gd name="connsiteX36" fmla="*/ 4679 w 10000"/>
                  <a:gd name="connsiteY36" fmla="*/ 650 h 9971"/>
                  <a:gd name="connsiteX37" fmla="*/ 3597 w 10000"/>
                  <a:gd name="connsiteY37" fmla="*/ 2015 h 9971"/>
                  <a:gd name="connsiteX38" fmla="*/ 3166 w 10000"/>
                  <a:gd name="connsiteY38" fmla="*/ 3074 h 9971"/>
                  <a:gd name="connsiteX39" fmla="*/ 1493 w 10000"/>
                  <a:gd name="connsiteY39" fmla="*/ 7316 h 9971"/>
                  <a:gd name="connsiteX40" fmla="*/ 558 w 10000"/>
                  <a:gd name="connsiteY40" fmla="*/ 7455 h 9971"/>
                  <a:gd name="connsiteX41" fmla="*/ 16 w 10000"/>
                  <a:gd name="connsiteY41" fmla="*/ 8005 h 9971"/>
                  <a:gd name="connsiteX0" fmla="*/ 16 w 10000"/>
                  <a:gd name="connsiteY0" fmla="*/ 8028 h 9718"/>
                  <a:gd name="connsiteX1" fmla="*/ 176 w 10000"/>
                  <a:gd name="connsiteY1" fmla="*/ 9529 h 9718"/>
                  <a:gd name="connsiteX2" fmla="*/ 1032 w 10000"/>
                  <a:gd name="connsiteY2" fmla="*/ 9500 h 9718"/>
                  <a:gd name="connsiteX3" fmla="*/ 3615 w 10000"/>
                  <a:gd name="connsiteY3" fmla="*/ 9615 h 9718"/>
                  <a:gd name="connsiteX4" fmla="*/ 3590 w 10000"/>
                  <a:gd name="connsiteY4" fmla="*/ 9718 h 9718"/>
                  <a:gd name="connsiteX5" fmla="*/ 3646 w 10000"/>
                  <a:gd name="connsiteY5" fmla="*/ 9706 h 9718"/>
                  <a:gd name="connsiteX6" fmla="*/ 3892 w 10000"/>
                  <a:gd name="connsiteY6" fmla="*/ 9574 h 9718"/>
                  <a:gd name="connsiteX7" fmla="*/ 4033 w 10000"/>
                  <a:gd name="connsiteY7" fmla="*/ 9364 h 9718"/>
                  <a:gd name="connsiteX8" fmla="*/ 4513 w 10000"/>
                  <a:gd name="connsiteY8" fmla="*/ 8053 h 9718"/>
                  <a:gd name="connsiteX9" fmla="*/ 4950 w 10000"/>
                  <a:gd name="connsiteY9" fmla="*/ 8144 h 9718"/>
                  <a:gd name="connsiteX10" fmla="*/ 5085 w 10000"/>
                  <a:gd name="connsiteY10" fmla="*/ 8190 h 9718"/>
                  <a:gd name="connsiteX11" fmla="*/ 5196 w 10000"/>
                  <a:gd name="connsiteY11" fmla="*/ 8024 h 9718"/>
                  <a:gd name="connsiteX12" fmla="*/ 5190 w 10000"/>
                  <a:gd name="connsiteY12" fmla="*/ 7860 h 9718"/>
                  <a:gd name="connsiteX13" fmla="*/ 5196 w 10000"/>
                  <a:gd name="connsiteY13" fmla="*/ 7150 h 9718"/>
                  <a:gd name="connsiteX14" fmla="*/ 5208 w 10000"/>
                  <a:gd name="connsiteY14" fmla="*/ 6156 h 9718"/>
                  <a:gd name="connsiteX15" fmla="*/ 5891 w 10000"/>
                  <a:gd name="connsiteY15" fmla="*/ 4411 h 9718"/>
                  <a:gd name="connsiteX16" fmla="*/ 6014 w 10000"/>
                  <a:gd name="connsiteY16" fmla="*/ 4124 h 9718"/>
                  <a:gd name="connsiteX17" fmla="*/ 6315 w 10000"/>
                  <a:gd name="connsiteY17" fmla="*/ 3404 h 9718"/>
                  <a:gd name="connsiteX18" fmla="*/ 6389 w 10000"/>
                  <a:gd name="connsiteY18" fmla="*/ 3299 h 9718"/>
                  <a:gd name="connsiteX19" fmla="*/ 6383 w 10000"/>
                  <a:gd name="connsiteY19" fmla="*/ 7563 h 9718"/>
                  <a:gd name="connsiteX20" fmla="*/ 6765 w 10000"/>
                  <a:gd name="connsiteY20" fmla="*/ 7883 h 9718"/>
                  <a:gd name="connsiteX21" fmla="*/ 9508 w 10000"/>
                  <a:gd name="connsiteY21" fmla="*/ 9173 h 9718"/>
                  <a:gd name="connsiteX22" fmla="*/ 9526 w 10000"/>
                  <a:gd name="connsiteY22" fmla="*/ 9184 h 9718"/>
                  <a:gd name="connsiteX23" fmla="*/ 9538 w 10000"/>
                  <a:gd name="connsiteY23" fmla="*/ 9216 h 9718"/>
                  <a:gd name="connsiteX24" fmla="*/ 9920 w 10000"/>
                  <a:gd name="connsiteY24" fmla="*/ 9338 h 9718"/>
                  <a:gd name="connsiteX25" fmla="*/ 10000 w 10000"/>
                  <a:gd name="connsiteY25" fmla="*/ 8718 h 9718"/>
                  <a:gd name="connsiteX26" fmla="*/ 9895 w 10000"/>
                  <a:gd name="connsiteY26" fmla="*/ 8269 h 9718"/>
                  <a:gd name="connsiteX27" fmla="*/ 9883 w 10000"/>
                  <a:gd name="connsiteY27" fmla="*/ 7779 h 9718"/>
                  <a:gd name="connsiteX28" fmla="*/ 9883 w 10000"/>
                  <a:gd name="connsiteY28" fmla="*/ 6782 h 9718"/>
                  <a:gd name="connsiteX29" fmla="*/ 9803 w 10000"/>
                  <a:gd name="connsiteY29" fmla="*/ 7259 h 9718"/>
                  <a:gd name="connsiteX30" fmla="*/ 7337 w 10000"/>
                  <a:gd name="connsiteY30" fmla="*/ 2044 h 9718"/>
                  <a:gd name="connsiteX31" fmla="*/ 8486 w 10000"/>
                  <a:gd name="connsiteY31" fmla="*/ 1704 h 9718"/>
                  <a:gd name="connsiteX32" fmla="*/ 7072 w 10000"/>
                  <a:gd name="connsiteY32" fmla="*/ 1439 h 9718"/>
                  <a:gd name="connsiteX33" fmla="*/ 7158 w 10000"/>
                  <a:gd name="connsiteY33" fmla="*/ 3 h 9718"/>
                  <a:gd name="connsiteX34" fmla="*/ 7084 w 10000"/>
                  <a:gd name="connsiteY34" fmla="*/ 0 h 9718"/>
                  <a:gd name="connsiteX35" fmla="*/ 4679 w 10000"/>
                  <a:gd name="connsiteY35" fmla="*/ 652 h 9718"/>
                  <a:gd name="connsiteX36" fmla="*/ 3597 w 10000"/>
                  <a:gd name="connsiteY36" fmla="*/ 2021 h 9718"/>
                  <a:gd name="connsiteX37" fmla="*/ 3166 w 10000"/>
                  <a:gd name="connsiteY37" fmla="*/ 3083 h 9718"/>
                  <a:gd name="connsiteX38" fmla="*/ 1493 w 10000"/>
                  <a:gd name="connsiteY38" fmla="*/ 7337 h 9718"/>
                  <a:gd name="connsiteX39" fmla="*/ 558 w 10000"/>
                  <a:gd name="connsiteY39" fmla="*/ 7477 h 9718"/>
                  <a:gd name="connsiteX40" fmla="*/ 16 w 10000"/>
                  <a:gd name="connsiteY40" fmla="*/ 8028 h 9718"/>
                  <a:gd name="connsiteX0" fmla="*/ 0 w 9984"/>
                  <a:gd name="connsiteY0" fmla="*/ 8261 h 10000"/>
                  <a:gd name="connsiteX1" fmla="*/ 1016 w 9984"/>
                  <a:gd name="connsiteY1" fmla="*/ 9776 h 10000"/>
                  <a:gd name="connsiteX2" fmla="*/ 3599 w 9984"/>
                  <a:gd name="connsiteY2" fmla="*/ 9894 h 10000"/>
                  <a:gd name="connsiteX3" fmla="*/ 3574 w 9984"/>
                  <a:gd name="connsiteY3" fmla="*/ 10000 h 10000"/>
                  <a:gd name="connsiteX4" fmla="*/ 3630 w 9984"/>
                  <a:gd name="connsiteY4" fmla="*/ 9988 h 10000"/>
                  <a:gd name="connsiteX5" fmla="*/ 3876 w 9984"/>
                  <a:gd name="connsiteY5" fmla="*/ 9852 h 10000"/>
                  <a:gd name="connsiteX6" fmla="*/ 4017 w 9984"/>
                  <a:gd name="connsiteY6" fmla="*/ 9636 h 10000"/>
                  <a:gd name="connsiteX7" fmla="*/ 4497 w 9984"/>
                  <a:gd name="connsiteY7" fmla="*/ 8287 h 10000"/>
                  <a:gd name="connsiteX8" fmla="*/ 4934 w 9984"/>
                  <a:gd name="connsiteY8" fmla="*/ 8380 h 10000"/>
                  <a:gd name="connsiteX9" fmla="*/ 5069 w 9984"/>
                  <a:gd name="connsiteY9" fmla="*/ 8428 h 10000"/>
                  <a:gd name="connsiteX10" fmla="*/ 5180 w 9984"/>
                  <a:gd name="connsiteY10" fmla="*/ 8257 h 10000"/>
                  <a:gd name="connsiteX11" fmla="*/ 5174 w 9984"/>
                  <a:gd name="connsiteY11" fmla="*/ 8088 h 10000"/>
                  <a:gd name="connsiteX12" fmla="*/ 5180 w 9984"/>
                  <a:gd name="connsiteY12" fmla="*/ 7357 h 10000"/>
                  <a:gd name="connsiteX13" fmla="*/ 5192 w 9984"/>
                  <a:gd name="connsiteY13" fmla="*/ 6335 h 10000"/>
                  <a:gd name="connsiteX14" fmla="*/ 5875 w 9984"/>
                  <a:gd name="connsiteY14" fmla="*/ 4539 h 10000"/>
                  <a:gd name="connsiteX15" fmla="*/ 5998 w 9984"/>
                  <a:gd name="connsiteY15" fmla="*/ 4244 h 10000"/>
                  <a:gd name="connsiteX16" fmla="*/ 6299 w 9984"/>
                  <a:gd name="connsiteY16" fmla="*/ 3503 h 10000"/>
                  <a:gd name="connsiteX17" fmla="*/ 6373 w 9984"/>
                  <a:gd name="connsiteY17" fmla="*/ 3395 h 10000"/>
                  <a:gd name="connsiteX18" fmla="*/ 6367 w 9984"/>
                  <a:gd name="connsiteY18" fmla="*/ 7782 h 10000"/>
                  <a:gd name="connsiteX19" fmla="*/ 6749 w 9984"/>
                  <a:gd name="connsiteY19" fmla="*/ 8112 h 10000"/>
                  <a:gd name="connsiteX20" fmla="*/ 9492 w 9984"/>
                  <a:gd name="connsiteY20" fmla="*/ 9439 h 10000"/>
                  <a:gd name="connsiteX21" fmla="*/ 9510 w 9984"/>
                  <a:gd name="connsiteY21" fmla="*/ 9451 h 10000"/>
                  <a:gd name="connsiteX22" fmla="*/ 9522 w 9984"/>
                  <a:gd name="connsiteY22" fmla="*/ 9483 h 10000"/>
                  <a:gd name="connsiteX23" fmla="*/ 9904 w 9984"/>
                  <a:gd name="connsiteY23" fmla="*/ 9609 h 10000"/>
                  <a:gd name="connsiteX24" fmla="*/ 9984 w 9984"/>
                  <a:gd name="connsiteY24" fmla="*/ 8971 h 10000"/>
                  <a:gd name="connsiteX25" fmla="*/ 9879 w 9984"/>
                  <a:gd name="connsiteY25" fmla="*/ 8509 h 10000"/>
                  <a:gd name="connsiteX26" fmla="*/ 9867 w 9984"/>
                  <a:gd name="connsiteY26" fmla="*/ 8005 h 10000"/>
                  <a:gd name="connsiteX27" fmla="*/ 9867 w 9984"/>
                  <a:gd name="connsiteY27" fmla="*/ 6979 h 10000"/>
                  <a:gd name="connsiteX28" fmla="*/ 9787 w 9984"/>
                  <a:gd name="connsiteY28" fmla="*/ 7470 h 10000"/>
                  <a:gd name="connsiteX29" fmla="*/ 7321 w 9984"/>
                  <a:gd name="connsiteY29" fmla="*/ 2103 h 10000"/>
                  <a:gd name="connsiteX30" fmla="*/ 8470 w 9984"/>
                  <a:gd name="connsiteY30" fmla="*/ 1753 h 10000"/>
                  <a:gd name="connsiteX31" fmla="*/ 7056 w 9984"/>
                  <a:gd name="connsiteY31" fmla="*/ 1481 h 10000"/>
                  <a:gd name="connsiteX32" fmla="*/ 7142 w 9984"/>
                  <a:gd name="connsiteY32" fmla="*/ 3 h 10000"/>
                  <a:gd name="connsiteX33" fmla="*/ 7068 w 9984"/>
                  <a:gd name="connsiteY33" fmla="*/ 0 h 10000"/>
                  <a:gd name="connsiteX34" fmla="*/ 4663 w 9984"/>
                  <a:gd name="connsiteY34" fmla="*/ 671 h 10000"/>
                  <a:gd name="connsiteX35" fmla="*/ 3581 w 9984"/>
                  <a:gd name="connsiteY35" fmla="*/ 2080 h 10000"/>
                  <a:gd name="connsiteX36" fmla="*/ 3150 w 9984"/>
                  <a:gd name="connsiteY36" fmla="*/ 3172 h 10000"/>
                  <a:gd name="connsiteX37" fmla="*/ 1477 w 9984"/>
                  <a:gd name="connsiteY37" fmla="*/ 7550 h 10000"/>
                  <a:gd name="connsiteX38" fmla="*/ 542 w 9984"/>
                  <a:gd name="connsiteY38" fmla="*/ 7694 h 10000"/>
                  <a:gd name="connsiteX39" fmla="*/ 0 w 9984"/>
                  <a:gd name="connsiteY39" fmla="*/ 8261 h 10000"/>
                  <a:gd name="connsiteX0" fmla="*/ 31 w 9488"/>
                  <a:gd name="connsiteY0" fmla="*/ 7694 h 10000"/>
                  <a:gd name="connsiteX1" fmla="*/ 506 w 9488"/>
                  <a:gd name="connsiteY1" fmla="*/ 9776 h 10000"/>
                  <a:gd name="connsiteX2" fmla="*/ 3093 w 9488"/>
                  <a:gd name="connsiteY2" fmla="*/ 9894 h 10000"/>
                  <a:gd name="connsiteX3" fmla="*/ 3068 w 9488"/>
                  <a:gd name="connsiteY3" fmla="*/ 10000 h 10000"/>
                  <a:gd name="connsiteX4" fmla="*/ 3124 w 9488"/>
                  <a:gd name="connsiteY4" fmla="*/ 9988 h 10000"/>
                  <a:gd name="connsiteX5" fmla="*/ 3370 w 9488"/>
                  <a:gd name="connsiteY5" fmla="*/ 9852 h 10000"/>
                  <a:gd name="connsiteX6" fmla="*/ 3511 w 9488"/>
                  <a:gd name="connsiteY6" fmla="*/ 9636 h 10000"/>
                  <a:gd name="connsiteX7" fmla="*/ 3992 w 9488"/>
                  <a:gd name="connsiteY7" fmla="*/ 8287 h 10000"/>
                  <a:gd name="connsiteX8" fmla="*/ 4430 w 9488"/>
                  <a:gd name="connsiteY8" fmla="*/ 8380 h 10000"/>
                  <a:gd name="connsiteX9" fmla="*/ 4565 w 9488"/>
                  <a:gd name="connsiteY9" fmla="*/ 8428 h 10000"/>
                  <a:gd name="connsiteX10" fmla="*/ 4676 w 9488"/>
                  <a:gd name="connsiteY10" fmla="*/ 8257 h 10000"/>
                  <a:gd name="connsiteX11" fmla="*/ 4670 w 9488"/>
                  <a:gd name="connsiteY11" fmla="*/ 8088 h 10000"/>
                  <a:gd name="connsiteX12" fmla="*/ 4676 w 9488"/>
                  <a:gd name="connsiteY12" fmla="*/ 7357 h 10000"/>
                  <a:gd name="connsiteX13" fmla="*/ 4688 w 9488"/>
                  <a:gd name="connsiteY13" fmla="*/ 6335 h 10000"/>
                  <a:gd name="connsiteX14" fmla="*/ 5372 w 9488"/>
                  <a:gd name="connsiteY14" fmla="*/ 4539 h 10000"/>
                  <a:gd name="connsiteX15" fmla="*/ 5496 w 9488"/>
                  <a:gd name="connsiteY15" fmla="*/ 4244 h 10000"/>
                  <a:gd name="connsiteX16" fmla="*/ 5797 w 9488"/>
                  <a:gd name="connsiteY16" fmla="*/ 3503 h 10000"/>
                  <a:gd name="connsiteX17" fmla="*/ 5871 w 9488"/>
                  <a:gd name="connsiteY17" fmla="*/ 3395 h 10000"/>
                  <a:gd name="connsiteX18" fmla="*/ 5865 w 9488"/>
                  <a:gd name="connsiteY18" fmla="*/ 7782 h 10000"/>
                  <a:gd name="connsiteX19" fmla="*/ 6248 w 9488"/>
                  <a:gd name="connsiteY19" fmla="*/ 8112 h 10000"/>
                  <a:gd name="connsiteX20" fmla="*/ 8995 w 9488"/>
                  <a:gd name="connsiteY20" fmla="*/ 9439 h 10000"/>
                  <a:gd name="connsiteX21" fmla="*/ 9013 w 9488"/>
                  <a:gd name="connsiteY21" fmla="*/ 9451 h 10000"/>
                  <a:gd name="connsiteX22" fmla="*/ 9025 w 9488"/>
                  <a:gd name="connsiteY22" fmla="*/ 9483 h 10000"/>
                  <a:gd name="connsiteX23" fmla="*/ 9408 w 9488"/>
                  <a:gd name="connsiteY23" fmla="*/ 9609 h 10000"/>
                  <a:gd name="connsiteX24" fmla="*/ 9488 w 9488"/>
                  <a:gd name="connsiteY24" fmla="*/ 8971 h 10000"/>
                  <a:gd name="connsiteX25" fmla="*/ 9383 w 9488"/>
                  <a:gd name="connsiteY25" fmla="*/ 8509 h 10000"/>
                  <a:gd name="connsiteX26" fmla="*/ 9371 w 9488"/>
                  <a:gd name="connsiteY26" fmla="*/ 8005 h 10000"/>
                  <a:gd name="connsiteX27" fmla="*/ 9371 w 9488"/>
                  <a:gd name="connsiteY27" fmla="*/ 6979 h 10000"/>
                  <a:gd name="connsiteX28" fmla="*/ 9291 w 9488"/>
                  <a:gd name="connsiteY28" fmla="*/ 7470 h 10000"/>
                  <a:gd name="connsiteX29" fmla="*/ 6821 w 9488"/>
                  <a:gd name="connsiteY29" fmla="*/ 2103 h 10000"/>
                  <a:gd name="connsiteX30" fmla="*/ 7972 w 9488"/>
                  <a:gd name="connsiteY30" fmla="*/ 1753 h 10000"/>
                  <a:gd name="connsiteX31" fmla="*/ 6555 w 9488"/>
                  <a:gd name="connsiteY31" fmla="*/ 1481 h 10000"/>
                  <a:gd name="connsiteX32" fmla="*/ 6641 w 9488"/>
                  <a:gd name="connsiteY32" fmla="*/ 3 h 10000"/>
                  <a:gd name="connsiteX33" fmla="*/ 6567 w 9488"/>
                  <a:gd name="connsiteY33" fmla="*/ 0 h 10000"/>
                  <a:gd name="connsiteX34" fmla="*/ 4158 w 9488"/>
                  <a:gd name="connsiteY34" fmla="*/ 671 h 10000"/>
                  <a:gd name="connsiteX35" fmla="*/ 3075 w 9488"/>
                  <a:gd name="connsiteY35" fmla="*/ 2080 h 10000"/>
                  <a:gd name="connsiteX36" fmla="*/ 2643 w 9488"/>
                  <a:gd name="connsiteY36" fmla="*/ 3172 h 10000"/>
                  <a:gd name="connsiteX37" fmla="*/ 967 w 9488"/>
                  <a:gd name="connsiteY37" fmla="*/ 7550 h 10000"/>
                  <a:gd name="connsiteX38" fmla="*/ 31 w 9488"/>
                  <a:gd name="connsiteY38" fmla="*/ 7694 h 10000"/>
                  <a:gd name="connsiteX0" fmla="*/ 621 w 9602"/>
                  <a:gd name="connsiteY0" fmla="*/ 7550 h 10000"/>
                  <a:gd name="connsiteX1" fmla="*/ 135 w 9602"/>
                  <a:gd name="connsiteY1" fmla="*/ 9776 h 10000"/>
                  <a:gd name="connsiteX2" fmla="*/ 2862 w 9602"/>
                  <a:gd name="connsiteY2" fmla="*/ 9894 h 10000"/>
                  <a:gd name="connsiteX3" fmla="*/ 2836 w 9602"/>
                  <a:gd name="connsiteY3" fmla="*/ 10000 h 10000"/>
                  <a:gd name="connsiteX4" fmla="*/ 2895 w 9602"/>
                  <a:gd name="connsiteY4" fmla="*/ 9988 h 10000"/>
                  <a:gd name="connsiteX5" fmla="*/ 3154 w 9602"/>
                  <a:gd name="connsiteY5" fmla="*/ 9852 h 10000"/>
                  <a:gd name="connsiteX6" fmla="*/ 3302 w 9602"/>
                  <a:gd name="connsiteY6" fmla="*/ 9636 h 10000"/>
                  <a:gd name="connsiteX7" fmla="*/ 3809 w 9602"/>
                  <a:gd name="connsiteY7" fmla="*/ 8287 h 10000"/>
                  <a:gd name="connsiteX8" fmla="*/ 4271 w 9602"/>
                  <a:gd name="connsiteY8" fmla="*/ 8380 h 10000"/>
                  <a:gd name="connsiteX9" fmla="*/ 4413 w 9602"/>
                  <a:gd name="connsiteY9" fmla="*/ 8428 h 10000"/>
                  <a:gd name="connsiteX10" fmla="*/ 4530 w 9602"/>
                  <a:gd name="connsiteY10" fmla="*/ 8257 h 10000"/>
                  <a:gd name="connsiteX11" fmla="*/ 4524 w 9602"/>
                  <a:gd name="connsiteY11" fmla="*/ 8088 h 10000"/>
                  <a:gd name="connsiteX12" fmla="*/ 4530 w 9602"/>
                  <a:gd name="connsiteY12" fmla="*/ 7357 h 10000"/>
                  <a:gd name="connsiteX13" fmla="*/ 4543 w 9602"/>
                  <a:gd name="connsiteY13" fmla="*/ 6335 h 10000"/>
                  <a:gd name="connsiteX14" fmla="*/ 5264 w 9602"/>
                  <a:gd name="connsiteY14" fmla="*/ 4539 h 10000"/>
                  <a:gd name="connsiteX15" fmla="*/ 5395 w 9602"/>
                  <a:gd name="connsiteY15" fmla="*/ 4244 h 10000"/>
                  <a:gd name="connsiteX16" fmla="*/ 5712 w 9602"/>
                  <a:gd name="connsiteY16" fmla="*/ 3503 h 10000"/>
                  <a:gd name="connsiteX17" fmla="*/ 5790 w 9602"/>
                  <a:gd name="connsiteY17" fmla="*/ 3395 h 10000"/>
                  <a:gd name="connsiteX18" fmla="*/ 5783 w 9602"/>
                  <a:gd name="connsiteY18" fmla="*/ 7782 h 10000"/>
                  <a:gd name="connsiteX19" fmla="*/ 6187 w 9602"/>
                  <a:gd name="connsiteY19" fmla="*/ 8112 h 10000"/>
                  <a:gd name="connsiteX20" fmla="*/ 9082 w 9602"/>
                  <a:gd name="connsiteY20" fmla="*/ 9439 h 10000"/>
                  <a:gd name="connsiteX21" fmla="*/ 9101 w 9602"/>
                  <a:gd name="connsiteY21" fmla="*/ 9451 h 10000"/>
                  <a:gd name="connsiteX22" fmla="*/ 9114 w 9602"/>
                  <a:gd name="connsiteY22" fmla="*/ 9483 h 10000"/>
                  <a:gd name="connsiteX23" fmla="*/ 9518 w 9602"/>
                  <a:gd name="connsiteY23" fmla="*/ 9609 h 10000"/>
                  <a:gd name="connsiteX24" fmla="*/ 9602 w 9602"/>
                  <a:gd name="connsiteY24" fmla="*/ 8971 h 10000"/>
                  <a:gd name="connsiteX25" fmla="*/ 9491 w 9602"/>
                  <a:gd name="connsiteY25" fmla="*/ 8509 h 10000"/>
                  <a:gd name="connsiteX26" fmla="*/ 9479 w 9602"/>
                  <a:gd name="connsiteY26" fmla="*/ 8005 h 10000"/>
                  <a:gd name="connsiteX27" fmla="*/ 9479 w 9602"/>
                  <a:gd name="connsiteY27" fmla="*/ 6979 h 10000"/>
                  <a:gd name="connsiteX28" fmla="*/ 9394 w 9602"/>
                  <a:gd name="connsiteY28" fmla="*/ 7470 h 10000"/>
                  <a:gd name="connsiteX29" fmla="*/ 6791 w 9602"/>
                  <a:gd name="connsiteY29" fmla="*/ 2103 h 10000"/>
                  <a:gd name="connsiteX30" fmla="*/ 8004 w 9602"/>
                  <a:gd name="connsiteY30" fmla="*/ 1753 h 10000"/>
                  <a:gd name="connsiteX31" fmla="*/ 6511 w 9602"/>
                  <a:gd name="connsiteY31" fmla="*/ 1481 h 10000"/>
                  <a:gd name="connsiteX32" fmla="*/ 6601 w 9602"/>
                  <a:gd name="connsiteY32" fmla="*/ 3 h 10000"/>
                  <a:gd name="connsiteX33" fmla="*/ 6523 w 9602"/>
                  <a:gd name="connsiteY33" fmla="*/ 0 h 10000"/>
                  <a:gd name="connsiteX34" fmla="*/ 3984 w 9602"/>
                  <a:gd name="connsiteY34" fmla="*/ 671 h 10000"/>
                  <a:gd name="connsiteX35" fmla="*/ 2843 w 9602"/>
                  <a:gd name="connsiteY35" fmla="*/ 2080 h 10000"/>
                  <a:gd name="connsiteX36" fmla="*/ 2388 w 9602"/>
                  <a:gd name="connsiteY36" fmla="*/ 3172 h 10000"/>
                  <a:gd name="connsiteX37" fmla="*/ 621 w 9602"/>
                  <a:gd name="connsiteY37" fmla="*/ 755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602" h="10000">
                    <a:moveTo>
                      <a:pt x="621" y="7550"/>
                    </a:moveTo>
                    <a:cubicBezTo>
                      <a:pt x="246" y="8651"/>
                      <a:pt x="-238" y="9385"/>
                      <a:pt x="135" y="9776"/>
                    </a:cubicBezTo>
                    <a:cubicBezTo>
                      <a:pt x="433" y="9748"/>
                      <a:pt x="2498" y="9855"/>
                      <a:pt x="2862" y="9894"/>
                    </a:cubicBezTo>
                    <a:cubicBezTo>
                      <a:pt x="2853" y="9930"/>
                      <a:pt x="2845" y="9965"/>
                      <a:pt x="2836" y="10000"/>
                    </a:cubicBezTo>
                    <a:cubicBezTo>
                      <a:pt x="2856" y="9997"/>
                      <a:pt x="2882" y="9977"/>
                      <a:pt x="2895" y="9988"/>
                    </a:cubicBezTo>
                    <a:cubicBezTo>
                      <a:pt x="2907" y="9994"/>
                      <a:pt x="3063" y="9944"/>
                      <a:pt x="3154" y="9852"/>
                    </a:cubicBezTo>
                    <a:cubicBezTo>
                      <a:pt x="3226" y="9782"/>
                      <a:pt x="3271" y="9718"/>
                      <a:pt x="3302" y="9636"/>
                    </a:cubicBezTo>
                    <a:lnTo>
                      <a:pt x="3809" y="8287"/>
                    </a:lnTo>
                    <a:lnTo>
                      <a:pt x="4271" y="8380"/>
                    </a:lnTo>
                    <a:cubicBezTo>
                      <a:pt x="4362" y="8404"/>
                      <a:pt x="4362" y="8404"/>
                      <a:pt x="4413" y="8428"/>
                    </a:cubicBezTo>
                    <a:cubicBezTo>
                      <a:pt x="4491" y="8380"/>
                      <a:pt x="4518" y="8368"/>
                      <a:pt x="4530" y="8257"/>
                    </a:cubicBezTo>
                    <a:cubicBezTo>
                      <a:pt x="4537" y="8227"/>
                      <a:pt x="4524" y="8127"/>
                      <a:pt x="4524" y="8088"/>
                    </a:cubicBezTo>
                    <a:cubicBezTo>
                      <a:pt x="4526" y="7845"/>
                      <a:pt x="4528" y="7600"/>
                      <a:pt x="4530" y="7357"/>
                    </a:cubicBezTo>
                    <a:cubicBezTo>
                      <a:pt x="4518" y="7036"/>
                      <a:pt x="4368" y="6834"/>
                      <a:pt x="4543" y="6335"/>
                    </a:cubicBezTo>
                    <a:cubicBezTo>
                      <a:pt x="4745" y="5755"/>
                      <a:pt x="5036" y="5191"/>
                      <a:pt x="5264" y="4539"/>
                    </a:cubicBezTo>
                    <a:cubicBezTo>
                      <a:pt x="5284" y="4488"/>
                      <a:pt x="5362" y="4306"/>
                      <a:pt x="5395" y="4244"/>
                    </a:cubicBezTo>
                    <a:cubicBezTo>
                      <a:pt x="5501" y="3997"/>
                      <a:pt x="5605" y="3750"/>
                      <a:pt x="5712" y="3503"/>
                    </a:cubicBezTo>
                    <a:cubicBezTo>
                      <a:pt x="5763" y="3398"/>
                      <a:pt x="5680" y="3414"/>
                      <a:pt x="5790" y="3395"/>
                    </a:cubicBezTo>
                    <a:cubicBezTo>
                      <a:pt x="5788" y="4857"/>
                      <a:pt x="5786" y="6320"/>
                      <a:pt x="5783" y="7782"/>
                    </a:cubicBezTo>
                    <a:cubicBezTo>
                      <a:pt x="5790" y="7995"/>
                      <a:pt x="5738" y="7879"/>
                      <a:pt x="6187" y="8112"/>
                    </a:cubicBezTo>
                    <a:cubicBezTo>
                      <a:pt x="6765" y="8410"/>
                      <a:pt x="8472" y="9121"/>
                      <a:pt x="9082" y="9439"/>
                    </a:cubicBezTo>
                    <a:cubicBezTo>
                      <a:pt x="9089" y="9442"/>
                      <a:pt x="9095" y="9446"/>
                      <a:pt x="9101" y="9451"/>
                    </a:cubicBezTo>
                    <a:cubicBezTo>
                      <a:pt x="9206" y="9515"/>
                      <a:pt x="9257" y="9458"/>
                      <a:pt x="9114" y="9483"/>
                    </a:cubicBezTo>
                    <a:cubicBezTo>
                      <a:pt x="9310" y="9510"/>
                      <a:pt x="9382" y="9565"/>
                      <a:pt x="9518" y="9609"/>
                    </a:cubicBezTo>
                    <a:cubicBezTo>
                      <a:pt x="9485" y="9487"/>
                      <a:pt x="9421" y="9065"/>
                      <a:pt x="9602" y="8971"/>
                    </a:cubicBezTo>
                    <a:cubicBezTo>
                      <a:pt x="9421" y="8835"/>
                      <a:pt x="9491" y="8792"/>
                      <a:pt x="9491" y="8509"/>
                    </a:cubicBezTo>
                    <a:cubicBezTo>
                      <a:pt x="9491" y="8341"/>
                      <a:pt x="9472" y="8175"/>
                      <a:pt x="9479" y="8005"/>
                    </a:cubicBezTo>
                    <a:cubicBezTo>
                      <a:pt x="9479" y="7663"/>
                      <a:pt x="9446" y="7320"/>
                      <a:pt x="9479" y="6979"/>
                    </a:cubicBezTo>
                    <a:cubicBezTo>
                      <a:pt x="9450" y="7142"/>
                      <a:pt x="9423" y="7307"/>
                      <a:pt x="9394" y="7470"/>
                    </a:cubicBezTo>
                    <a:lnTo>
                      <a:pt x="6791" y="2103"/>
                    </a:lnTo>
                    <a:lnTo>
                      <a:pt x="8004" y="1753"/>
                    </a:lnTo>
                    <a:lnTo>
                      <a:pt x="6511" y="1481"/>
                    </a:lnTo>
                    <a:cubicBezTo>
                      <a:pt x="6375" y="1132"/>
                      <a:pt x="6167" y="265"/>
                      <a:pt x="6601" y="3"/>
                    </a:cubicBezTo>
                    <a:lnTo>
                      <a:pt x="6523" y="0"/>
                    </a:lnTo>
                    <a:cubicBezTo>
                      <a:pt x="5888" y="76"/>
                      <a:pt x="4640" y="489"/>
                      <a:pt x="3984" y="671"/>
                    </a:cubicBezTo>
                    <a:cubicBezTo>
                      <a:pt x="3102" y="918"/>
                      <a:pt x="3063" y="1544"/>
                      <a:pt x="2843" y="2080"/>
                    </a:cubicBezTo>
                    <a:cubicBezTo>
                      <a:pt x="2687" y="2448"/>
                      <a:pt x="2537" y="2813"/>
                      <a:pt x="2388" y="3172"/>
                    </a:cubicBezTo>
                    <a:lnTo>
                      <a:pt x="621" y="755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Freeform 369">
                <a:extLst>
                  <a:ext uri="{FF2B5EF4-FFF2-40B4-BE49-F238E27FC236}">
                    <a16:creationId xmlns:a16="http://schemas.microsoft.com/office/drawing/2014/main" id="{B6B31B48-8504-4166-BCAD-05ACBC28DD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713" y="2001839"/>
                <a:ext cx="431800" cy="577850"/>
              </a:xfrm>
              <a:custGeom>
                <a:avLst/>
                <a:gdLst>
                  <a:gd name="T0" fmla="*/ 395 w 1318"/>
                  <a:gd name="T1" fmla="*/ 1688 h 1766"/>
                  <a:gd name="T2" fmla="*/ 648 w 1318"/>
                  <a:gd name="T3" fmla="*/ 1764 h 1766"/>
                  <a:gd name="T4" fmla="*/ 910 w 1318"/>
                  <a:gd name="T5" fmla="*/ 1695 h 1766"/>
                  <a:gd name="T6" fmla="*/ 1213 w 1318"/>
                  <a:gd name="T7" fmla="*/ 881 h 1766"/>
                  <a:gd name="T8" fmla="*/ 1275 w 1318"/>
                  <a:gd name="T9" fmla="*/ 906 h 1766"/>
                  <a:gd name="T10" fmla="*/ 1111 w 1318"/>
                  <a:gd name="T11" fmla="*/ 152 h 1766"/>
                  <a:gd name="T12" fmla="*/ 530 w 1318"/>
                  <a:gd name="T13" fmla="*/ 24 h 1766"/>
                  <a:gd name="T14" fmla="*/ 433 w 1318"/>
                  <a:gd name="T15" fmla="*/ 43 h 1766"/>
                  <a:gd name="T16" fmla="*/ 372 w 1318"/>
                  <a:gd name="T17" fmla="*/ 110 h 1766"/>
                  <a:gd name="T18" fmla="*/ 48 w 1318"/>
                  <a:gd name="T19" fmla="*/ 361 h 1766"/>
                  <a:gd name="T20" fmla="*/ 32 w 1318"/>
                  <a:gd name="T21" fmla="*/ 911 h 1766"/>
                  <a:gd name="T22" fmla="*/ 93 w 1318"/>
                  <a:gd name="T23" fmla="*/ 882 h 1766"/>
                  <a:gd name="T24" fmla="*/ 107 w 1318"/>
                  <a:gd name="T25" fmla="*/ 1003 h 1766"/>
                  <a:gd name="T26" fmla="*/ 395 w 1318"/>
                  <a:gd name="T27" fmla="*/ 1688 h 1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18" h="1766">
                    <a:moveTo>
                      <a:pt x="395" y="1688"/>
                    </a:moveTo>
                    <a:cubicBezTo>
                      <a:pt x="484" y="1727"/>
                      <a:pt x="525" y="1763"/>
                      <a:pt x="648" y="1764"/>
                    </a:cubicBezTo>
                    <a:cubicBezTo>
                      <a:pt x="751" y="1766"/>
                      <a:pt x="835" y="1744"/>
                      <a:pt x="910" y="1695"/>
                    </a:cubicBezTo>
                    <a:cubicBezTo>
                      <a:pt x="1194" y="1495"/>
                      <a:pt x="1210" y="1205"/>
                      <a:pt x="1213" y="881"/>
                    </a:cubicBezTo>
                    <a:cubicBezTo>
                      <a:pt x="1245" y="879"/>
                      <a:pt x="1244" y="893"/>
                      <a:pt x="1275" y="906"/>
                    </a:cubicBezTo>
                    <a:cubicBezTo>
                      <a:pt x="1300" y="586"/>
                      <a:pt x="1318" y="316"/>
                      <a:pt x="1111" y="152"/>
                    </a:cubicBezTo>
                    <a:cubicBezTo>
                      <a:pt x="918" y="0"/>
                      <a:pt x="796" y="21"/>
                      <a:pt x="530" y="24"/>
                    </a:cubicBezTo>
                    <a:cubicBezTo>
                      <a:pt x="488" y="24"/>
                      <a:pt x="470" y="27"/>
                      <a:pt x="433" y="43"/>
                    </a:cubicBezTo>
                    <a:cubicBezTo>
                      <a:pt x="393" y="60"/>
                      <a:pt x="379" y="66"/>
                      <a:pt x="372" y="110"/>
                    </a:cubicBezTo>
                    <a:cubicBezTo>
                      <a:pt x="243" y="57"/>
                      <a:pt x="96" y="237"/>
                      <a:pt x="48" y="361"/>
                    </a:cubicBezTo>
                    <a:cubicBezTo>
                      <a:pt x="0" y="483"/>
                      <a:pt x="12" y="773"/>
                      <a:pt x="32" y="911"/>
                    </a:cubicBezTo>
                    <a:cubicBezTo>
                      <a:pt x="59" y="900"/>
                      <a:pt x="63" y="884"/>
                      <a:pt x="93" y="882"/>
                    </a:cubicBezTo>
                    <a:cubicBezTo>
                      <a:pt x="93" y="939"/>
                      <a:pt x="90" y="956"/>
                      <a:pt x="107" y="1003"/>
                    </a:cubicBezTo>
                    <a:cubicBezTo>
                      <a:pt x="120" y="1038"/>
                      <a:pt x="88" y="1490"/>
                      <a:pt x="395" y="1688"/>
                    </a:cubicBezTo>
                    <a:close/>
                  </a:path>
                </a:pathLst>
              </a:custGeom>
              <a:solidFill>
                <a:srgbClr val="2705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Freeform 389">
                <a:extLst>
                  <a:ext uri="{FF2B5EF4-FFF2-40B4-BE49-F238E27FC236}">
                    <a16:creationId xmlns:a16="http://schemas.microsoft.com/office/drawing/2014/main" id="{1369A23B-4021-4F0A-9D54-D5DA1F452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1051" y="2713039"/>
                <a:ext cx="109538" cy="887413"/>
              </a:xfrm>
              <a:custGeom>
                <a:avLst/>
                <a:gdLst>
                  <a:gd name="T0" fmla="*/ 9 w 336"/>
                  <a:gd name="T1" fmla="*/ 1565 h 2709"/>
                  <a:gd name="T2" fmla="*/ 9 w 336"/>
                  <a:gd name="T3" fmla="*/ 1919 h 2709"/>
                  <a:gd name="T4" fmla="*/ 9 w 336"/>
                  <a:gd name="T5" fmla="*/ 2228 h 2709"/>
                  <a:gd name="T6" fmla="*/ 11 w 336"/>
                  <a:gd name="T7" fmla="*/ 2380 h 2709"/>
                  <a:gd name="T8" fmla="*/ 28 w 336"/>
                  <a:gd name="T9" fmla="*/ 2519 h 2709"/>
                  <a:gd name="T10" fmla="*/ 169 w 336"/>
                  <a:gd name="T11" fmla="*/ 2709 h 2709"/>
                  <a:gd name="T12" fmla="*/ 325 w 336"/>
                  <a:gd name="T13" fmla="*/ 2495 h 2709"/>
                  <a:gd name="T14" fmla="*/ 332 w 336"/>
                  <a:gd name="T15" fmla="*/ 2186 h 2709"/>
                  <a:gd name="T16" fmla="*/ 330 w 336"/>
                  <a:gd name="T17" fmla="*/ 1875 h 2709"/>
                  <a:gd name="T18" fmla="*/ 322 w 336"/>
                  <a:gd name="T19" fmla="*/ 1602 h 2709"/>
                  <a:gd name="T20" fmla="*/ 245 w 336"/>
                  <a:gd name="T21" fmla="*/ 365 h 2709"/>
                  <a:gd name="T22" fmla="*/ 307 w 336"/>
                  <a:gd name="T23" fmla="*/ 230 h 2709"/>
                  <a:gd name="T24" fmla="*/ 171 w 336"/>
                  <a:gd name="T25" fmla="*/ 0 h 2709"/>
                  <a:gd name="T26" fmla="*/ 79 w 336"/>
                  <a:gd name="T27" fmla="*/ 140 h 2709"/>
                  <a:gd name="T28" fmla="*/ 63 w 336"/>
                  <a:gd name="T29" fmla="*/ 284 h 2709"/>
                  <a:gd name="T30" fmla="*/ 88 w 336"/>
                  <a:gd name="T31" fmla="*/ 480 h 2709"/>
                  <a:gd name="T32" fmla="*/ 40 w 336"/>
                  <a:gd name="T33" fmla="*/ 1136 h 2709"/>
                  <a:gd name="T34" fmla="*/ 9 w 336"/>
                  <a:gd name="T35" fmla="*/ 1565 h 2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6" h="2709">
                    <a:moveTo>
                      <a:pt x="9" y="1565"/>
                    </a:moveTo>
                    <a:lnTo>
                      <a:pt x="9" y="1919"/>
                    </a:lnTo>
                    <a:cubicBezTo>
                      <a:pt x="4" y="2022"/>
                      <a:pt x="9" y="2125"/>
                      <a:pt x="9" y="2228"/>
                    </a:cubicBezTo>
                    <a:cubicBezTo>
                      <a:pt x="8" y="2279"/>
                      <a:pt x="11" y="2329"/>
                      <a:pt x="11" y="2380"/>
                    </a:cubicBezTo>
                    <a:cubicBezTo>
                      <a:pt x="11" y="2465"/>
                      <a:pt x="0" y="2478"/>
                      <a:pt x="28" y="2519"/>
                    </a:cubicBezTo>
                    <a:cubicBezTo>
                      <a:pt x="60" y="2581"/>
                      <a:pt x="127" y="2649"/>
                      <a:pt x="169" y="2709"/>
                    </a:cubicBezTo>
                    <a:cubicBezTo>
                      <a:pt x="221" y="2666"/>
                      <a:pt x="273" y="2550"/>
                      <a:pt x="325" y="2495"/>
                    </a:cubicBezTo>
                    <a:cubicBezTo>
                      <a:pt x="336" y="2416"/>
                      <a:pt x="332" y="2271"/>
                      <a:pt x="332" y="2186"/>
                    </a:cubicBezTo>
                    <a:cubicBezTo>
                      <a:pt x="332" y="2082"/>
                      <a:pt x="330" y="1979"/>
                      <a:pt x="330" y="1875"/>
                    </a:cubicBezTo>
                    <a:lnTo>
                      <a:pt x="322" y="1602"/>
                    </a:lnTo>
                    <a:cubicBezTo>
                      <a:pt x="311" y="1202"/>
                      <a:pt x="258" y="752"/>
                      <a:pt x="245" y="365"/>
                    </a:cubicBezTo>
                    <a:cubicBezTo>
                      <a:pt x="243" y="288"/>
                      <a:pt x="289" y="291"/>
                      <a:pt x="307" y="230"/>
                    </a:cubicBezTo>
                    <a:lnTo>
                      <a:pt x="171" y="0"/>
                    </a:lnTo>
                    <a:lnTo>
                      <a:pt x="79" y="140"/>
                    </a:lnTo>
                    <a:cubicBezTo>
                      <a:pt x="29" y="223"/>
                      <a:pt x="11" y="209"/>
                      <a:pt x="63" y="284"/>
                    </a:cubicBezTo>
                    <a:cubicBezTo>
                      <a:pt x="116" y="359"/>
                      <a:pt x="94" y="380"/>
                      <a:pt x="88" y="480"/>
                    </a:cubicBezTo>
                    <a:lnTo>
                      <a:pt x="40" y="1136"/>
                    </a:lnTo>
                    <a:cubicBezTo>
                      <a:pt x="29" y="1272"/>
                      <a:pt x="12" y="1433"/>
                      <a:pt x="9" y="1565"/>
                    </a:cubicBezTo>
                    <a:close/>
                  </a:path>
                </a:pathLst>
              </a:custGeom>
              <a:solidFill>
                <a:srgbClr val="B72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Freeform 390">
                <a:extLst>
                  <a:ext uri="{FF2B5EF4-FFF2-40B4-BE49-F238E27FC236}">
                    <a16:creationId xmlns:a16="http://schemas.microsoft.com/office/drawing/2014/main" id="{CAC7FDE6-2C1B-476C-8439-2ECA1F5AAA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4688" y="2171701"/>
                <a:ext cx="325438" cy="300038"/>
              </a:xfrm>
              <a:custGeom>
                <a:avLst/>
                <a:gdLst>
                  <a:gd name="T0" fmla="*/ 162 w 993"/>
                  <a:gd name="T1" fmla="*/ 914 h 916"/>
                  <a:gd name="T2" fmla="*/ 215 w 993"/>
                  <a:gd name="T3" fmla="*/ 843 h 916"/>
                  <a:gd name="T4" fmla="*/ 501 w 993"/>
                  <a:gd name="T5" fmla="*/ 718 h 916"/>
                  <a:gd name="T6" fmla="*/ 712 w 993"/>
                  <a:gd name="T7" fmla="*/ 773 h 916"/>
                  <a:gd name="T8" fmla="*/ 836 w 993"/>
                  <a:gd name="T9" fmla="*/ 916 h 916"/>
                  <a:gd name="T10" fmla="*/ 949 w 993"/>
                  <a:gd name="T11" fmla="*/ 747 h 916"/>
                  <a:gd name="T12" fmla="*/ 983 w 993"/>
                  <a:gd name="T13" fmla="*/ 502 h 916"/>
                  <a:gd name="T14" fmla="*/ 967 w 993"/>
                  <a:gd name="T15" fmla="*/ 383 h 916"/>
                  <a:gd name="T16" fmla="*/ 914 w 993"/>
                  <a:gd name="T17" fmla="*/ 11 h 916"/>
                  <a:gd name="T18" fmla="*/ 780 w 993"/>
                  <a:gd name="T19" fmla="*/ 117 h 916"/>
                  <a:gd name="T20" fmla="*/ 202 w 993"/>
                  <a:gd name="T21" fmla="*/ 117 h 916"/>
                  <a:gd name="T22" fmla="*/ 70 w 993"/>
                  <a:gd name="T23" fmla="*/ 18 h 916"/>
                  <a:gd name="T24" fmla="*/ 59 w 993"/>
                  <a:gd name="T25" fmla="*/ 0 h 916"/>
                  <a:gd name="T26" fmla="*/ 4 w 993"/>
                  <a:gd name="T27" fmla="*/ 231 h 916"/>
                  <a:gd name="T28" fmla="*/ 8 w 993"/>
                  <a:gd name="T29" fmla="*/ 511 h 916"/>
                  <a:gd name="T30" fmla="*/ 162 w 993"/>
                  <a:gd name="T31" fmla="*/ 914 h 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93" h="916">
                    <a:moveTo>
                      <a:pt x="162" y="914"/>
                    </a:moveTo>
                    <a:cubicBezTo>
                      <a:pt x="188" y="895"/>
                      <a:pt x="194" y="872"/>
                      <a:pt x="215" y="843"/>
                    </a:cubicBezTo>
                    <a:cubicBezTo>
                      <a:pt x="280" y="753"/>
                      <a:pt x="384" y="717"/>
                      <a:pt x="501" y="718"/>
                    </a:cubicBezTo>
                    <a:cubicBezTo>
                      <a:pt x="583" y="719"/>
                      <a:pt x="652" y="735"/>
                      <a:pt x="712" y="773"/>
                    </a:cubicBezTo>
                    <a:cubicBezTo>
                      <a:pt x="786" y="820"/>
                      <a:pt x="800" y="871"/>
                      <a:pt x="836" y="916"/>
                    </a:cubicBezTo>
                    <a:cubicBezTo>
                      <a:pt x="904" y="907"/>
                      <a:pt x="929" y="815"/>
                      <a:pt x="949" y="747"/>
                    </a:cubicBezTo>
                    <a:cubicBezTo>
                      <a:pt x="965" y="691"/>
                      <a:pt x="991" y="561"/>
                      <a:pt x="983" y="502"/>
                    </a:cubicBezTo>
                    <a:cubicBezTo>
                      <a:pt x="975" y="443"/>
                      <a:pt x="962" y="511"/>
                      <a:pt x="967" y="383"/>
                    </a:cubicBezTo>
                    <a:cubicBezTo>
                      <a:pt x="971" y="261"/>
                      <a:pt x="993" y="85"/>
                      <a:pt x="914" y="11"/>
                    </a:cubicBezTo>
                    <a:cubicBezTo>
                      <a:pt x="894" y="80"/>
                      <a:pt x="865" y="117"/>
                      <a:pt x="780" y="117"/>
                    </a:cubicBezTo>
                    <a:lnTo>
                      <a:pt x="202" y="117"/>
                    </a:lnTo>
                    <a:cubicBezTo>
                      <a:pt x="101" y="117"/>
                      <a:pt x="90" y="58"/>
                      <a:pt x="70" y="18"/>
                    </a:cubicBezTo>
                    <a:lnTo>
                      <a:pt x="59" y="0"/>
                    </a:lnTo>
                    <a:cubicBezTo>
                      <a:pt x="17" y="97"/>
                      <a:pt x="0" y="91"/>
                      <a:pt x="4" y="231"/>
                    </a:cubicBezTo>
                    <a:cubicBezTo>
                      <a:pt x="6" y="322"/>
                      <a:pt x="3" y="423"/>
                      <a:pt x="8" y="511"/>
                    </a:cubicBezTo>
                    <a:cubicBezTo>
                      <a:pt x="12" y="589"/>
                      <a:pt x="54" y="896"/>
                      <a:pt x="162" y="914"/>
                    </a:cubicBezTo>
                    <a:close/>
                  </a:path>
                </a:pathLst>
              </a:custGeom>
              <a:solidFill>
                <a:srgbClr val="F1A9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3" name="Freeform 399">
                <a:extLst>
                  <a:ext uri="{FF2B5EF4-FFF2-40B4-BE49-F238E27FC236}">
                    <a16:creationId xmlns:a16="http://schemas.microsoft.com/office/drawing/2014/main" id="{0565DAC4-138F-4666-AC88-71EA2E2581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5826" y="2601914"/>
                <a:ext cx="163513" cy="788988"/>
              </a:xfrm>
              <a:custGeom>
                <a:avLst/>
                <a:gdLst>
                  <a:gd name="T0" fmla="*/ 0 w 499"/>
                  <a:gd name="T1" fmla="*/ 1941 h 2406"/>
                  <a:gd name="T2" fmla="*/ 8 w 499"/>
                  <a:gd name="T3" fmla="*/ 2214 h 2406"/>
                  <a:gd name="T4" fmla="*/ 15 w 499"/>
                  <a:gd name="T5" fmla="*/ 2406 h 2406"/>
                  <a:gd name="T6" fmla="*/ 418 w 499"/>
                  <a:gd name="T7" fmla="*/ 789 h 2406"/>
                  <a:gd name="T8" fmla="*/ 234 w 499"/>
                  <a:gd name="T9" fmla="*/ 690 h 2406"/>
                  <a:gd name="T10" fmla="*/ 464 w 499"/>
                  <a:gd name="T11" fmla="*/ 590 h 2406"/>
                  <a:gd name="T12" fmla="*/ 445 w 499"/>
                  <a:gd name="T13" fmla="*/ 150 h 2406"/>
                  <a:gd name="T14" fmla="*/ 377 w 499"/>
                  <a:gd name="T15" fmla="*/ 107 h 2406"/>
                  <a:gd name="T16" fmla="*/ 304 w 499"/>
                  <a:gd name="T17" fmla="*/ 69 h 2406"/>
                  <a:gd name="T18" fmla="*/ 140 w 499"/>
                  <a:gd name="T19" fmla="*/ 0 h 2406"/>
                  <a:gd name="T20" fmla="*/ 222 w 499"/>
                  <a:gd name="T21" fmla="*/ 205 h 2406"/>
                  <a:gd name="T22" fmla="*/ 171 w 499"/>
                  <a:gd name="T23" fmla="*/ 436 h 2406"/>
                  <a:gd name="T24" fmla="*/ 118 w 499"/>
                  <a:gd name="T25" fmla="*/ 663 h 2406"/>
                  <a:gd name="T26" fmla="*/ 36 w 499"/>
                  <a:gd name="T27" fmla="*/ 1416 h 2406"/>
                  <a:gd name="T28" fmla="*/ 9 w 499"/>
                  <a:gd name="T29" fmla="*/ 1922 h 2406"/>
                  <a:gd name="T30" fmla="*/ 0 w 499"/>
                  <a:gd name="T31" fmla="*/ 1941 h 2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99" h="2406">
                    <a:moveTo>
                      <a:pt x="0" y="1941"/>
                    </a:moveTo>
                    <a:lnTo>
                      <a:pt x="8" y="2214"/>
                    </a:lnTo>
                    <a:lnTo>
                      <a:pt x="15" y="2406"/>
                    </a:lnTo>
                    <a:cubicBezTo>
                      <a:pt x="41" y="2357"/>
                      <a:pt x="418" y="823"/>
                      <a:pt x="418" y="789"/>
                    </a:cubicBezTo>
                    <a:lnTo>
                      <a:pt x="234" y="690"/>
                    </a:lnTo>
                    <a:cubicBezTo>
                      <a:pt x="298" y="646"/>
                      <a:pt x="442" y="625"/>
                      <a:pt x="464" y="590"/>
                    </a:cubicBezTo>
                    <a:cubicBezTo>
                      <a:pt x="499" y="523"/>
                      <a:pt x="497" y="174"/>
                      <a:pt x="445" y="150"/>
                    </a:cubicBezTo>
                    <a:cubicBezTo>
                      <a:pt x="429" y="131"/>
                      <a:pt x="408" y="125"/>
                      <a:pt x="377" y="107"/>
                    </a:cubicBezTo>
                    <a:cubicBezTo>
                      <a:pt x="352" y="94"/>
                      <a:pt x="329" y="82"/>
                      <a:pt x="304" y="69"/>
                    </a:cubicBezTo>
                    <a:cubicBezTo>
                      <a:pt x="260" y="47"/>
                      <a:pt x="190" y="12"/>
                      <a:pt x="140" y="0"/>
                    </a:cubicBezTo>
                    <a:cubicBezTo>
                      <a:pt x="180" y="66"/>
                      <a:pt x="218" y="99"/>
                      <a:pt x="222" y="205"/>
                    </a:cubicBezTo>
                    <a:cubicBezTo>
                      <a:pt x="225" y="288"/>
                      <a:pt x="201" y="366"/>
                      <a:pt x="171" y="436"/>
                    </a:cubicBezTo>
                    <a:cubicBezTo>
                      <a:pt x="123" y="548"/>
                      <a:pt x="132" y="537"/>
                      <a:pt x="118" y="663"/>
                    </a:cubicBezTo>
                    <a:cubicBezTo>
                      <a:pt x="88" y="929"/>
                      <a:pt x="56" y="1132"/>
                      <a:pt x="36" y="1416"/>
                    </a:cubicBezTo>
                    <a:lnTo>
                      <a:pt x="9" y="1922"/>
                    </a:lnTo>
                    <a:cubicBezTo>
                      <a:pt x="4" y="1939"/>
                      <a:pt x="7" y="1932"/>
                      <a:pt x="0" y="194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4" name="Freeform 400">
                <a:extLst>
                  <a:ext uri="{FF2B5EF4-FFF2-40B4-BE49-F238E27FC236}">
                    <a16:creationId xmlns:a16="http://schemas.microsoft.com/office/drawing/2014/main" id="{06EFACCC-A483-477E-8B86-1040641A9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7538" y="2603501"/>
                <a:ext cx="166688" cy="787400"/>
              </a:xfrm>
              <a:custGeom>
                <a:avLst/>
                <a:gdLst>
                  <a:gd name="T0" fmla="*/ 55 w 510"/>
                  <a:gd name="T1" fmla="*/ 153 h 2403"/>
                  <a:gd name="T2" fmla="*/ 67 w 510"/>
                  <a:gd name="T3" fmla="*/ 154 h 2403"/>
                  <a:gd name="T4" fmla="*/ 53 w 510"/>
                  <a:gd name="T5" fmla="*/ 599 h 2403"/>
                  <a:gd name="T6" fmla="*/ 283 w 510"/>
                  <a:gd name="T7" fmla="*/ 681 h 2403"/>
                  <a:gd name="T8" fmla="*/ 96 w 510"/>
                  <a:gd name="T9" fmla="*/ 786 h 2403"/>
                  <a:gd name="T10" fmla="*/ 497 w 510"/>
                  <a:gd name="T11" fmla="*/ 2403 h 2403"/>
                  <a:gd name="T12" fmla="*/ 510 w 510"/>
                  <a:gd name="T13" fmla="*/ 2255 h 2403"/>
                  <a:gd name="T14" fmla="*/ 510 w 510"/>
                  <a:gd name="T15" fmla="*/ 1901 h 2403"/>
                  <a:gd name="T16" fmla="*/ 480 w 510"/>
                  <a:gd name="T17" fmla="*/ 1381 h 2403"/>
                  <a:gd name="T18" fmla="*/ 428 w 510"/>
                  <a:gd name="T19" fmla="*/ 882 h 2403"/>
                  <a:gd name="T20" fmla="*/ 401 w 510"/>
                  <a:gd name="T21" fmla="*/ 642 h 2403"/>
                  <a:gd name="T22" fmla="*/ 337 w 510"/>
                  <a:gd name="T23" fmla="*/ 425 h 2403"/>
                  <a:gd name="T24" fmla="*/ 290 w 510"/>
                  <a:gd name="T25" fmla="*/ 193 h 2403"/>
                  <a:gd name="T26" fmla="*/ 371 w 510"/>
                  <a:gd name="T27" fmla="*/ 0 h 2403"/>
                  <a:gd name="T28" fmla="*/ 55 w 510"/>
                  <a:gd name="T29" fmla="*/ 153 h 2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0" h="2403">
                    <a:moveTo>
                      <a:pt x="55" y="153"/>
                    </a:moveTo>
                    <a:lnTo>
                      <a:pt x="67" y="154"/>
                    </a:lnTo>
                    <a:cubicBezTo>
                      <a:pt x="0" y="233"/>
                      <a:pt x="32" y="494"/>
                      <a:pt x="53" y="599"/>
                    </a:cubicBezTo>
                    <a:lnTo>
                      <a:pt x="283" y="681"/>
                    </a:lnTo>
                    <a:lnTo>
                      <a:pt x="96" y="786"/>
                    </a:lnTo>
                    <a:lnTo>
                      <a:pt x="497" y="2403"/>
                    </a:lnTo>
                    <a:lnTo>
                      <a:pt x="510" y="2255"/>
                    </a:lnTo>
                    <a:lnTo>
                      <a:pt x="510" y="1901"/>
                    </a:lnTo>
                    <a:cubicBezTo>
                      <a:pt x="502" y="1883"/>
                      <a:pt x="485" y="1450"/>
                      <a:pt x="480" y="1381"/>
                    </a:cubicBezTo>
                    <a:cubicBezTo>
                      <a:pt x="467" y="1213"/>
                      <a:pt x="450" y="1050"/>
                      <a:pt x="428" y="882"/>
                    </a:cubicBezTo>
                    <a:cubicBezTo>
                      <a:pt x="418" y="803"/>
                      <a:pt x="405" y="723"/>
                      <a:pt x="401" y="642"/>
                    </a:cubicBezTo>
                    <a:cubicBezTo>
                      <a:pt x="395" y="535"/>
                      <a:pt x="374" y="513"/>
                      <a:pt x="337" y="425"/>
                    </a:cubicBezTo>
                    <a:cubicBezTo>
                      <a:pt x="308" y="355"/>
                      <a:pt x="285" y="277"/>
                      <a:pt x="290" y="193"/>
                    </a:cubicBezTo>
                    <a:cubicBezTo>
                      <a:pt x="296" y="88"/>
                      <a:pt x="337" y="61"/>
                      <a:pt x="371" y="0"/>
                    </a:cubicBezTo>
                    <a:cubicBezTo>
                      <a:pt x="330" y="6"/>
                      <a:pt x="74" y="131"/>
                      <a:pt x="55" y="153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5" name="Freeform 402">
                <a:extLst>
                  <a:ext uri="{FF2B5EF4-FFF2-40B4-BE49-F238E27FC236}">
                    <a16:creationId xmlns:a16="http://schemas.microsoft.com/office/drawing/2014/main" id="{C79550A8-0C7F-4E46-98D3-4E3B9B2DAF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013" y="3502026"/>
                <a:ext cx="307975" cy="223838"/>
              </a:xfrm>
              <a:custGeom>
                <a:avLst/>
                <a:gdLst>
                  <a:gd name="T0" fmla="*/ 932 w 944"/>
                  <a:gd name="T1" fmla="*/ 396 h 684"/>
                  <a:gd name="T2" fmla="*/ 933 w 944"/>
                  <a:gd name="T3" fmla="*/ 304 h 684"/>
                  <a:gd name="T4" fmla="*/ 871 w 944"/>
                  <a:gd name="T5" fmla="*/ 266 h 684"/>
                  <a:gd name="T6" fmla="*/ 267 w 944"/>
                  <a:gd name="T7" fmla="*/ 0 h 684"/>
                  <a:gd name="T8" fmla="*/ 195 w 944"/>
                  <a:gd name="T9" fmla="*/ 139 h 684"/>
                  <a:gd name="T10" fmla="*/ 125 w 944"/>
                  <a:gd name="T11" fmla="*/ 272 h 684"/>
                  <a:gd name="T12" fmla="*/ 0 w 944"/>
                  <a:gd name="T13" fmla="*/ 569 h 684"/>
                  <a:gd name="T14" fmla="*/ 395 w 944"/>
                  <a:gd name="T15" fmla="*/ 626 h 684"/>
                  <a:gd name="T16" fmla="*/ 794 w 944"/>
                  <a:gd name="T17" fmla="*/ 682 h 684"/>
                  <a:gd name="T18" fmla="*/ 932 w 944"/>
                  <a:gd name="T19" fmla="*/ 396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44" h="684">
                    <a:moveTo>
                      <a:pt x="932" y="396"/>
                    </a:moveTo>
                    <a:cubicBezTo>
                      <a:pt x="943" y="350"/>
                      <a:pt x="944" y="351"/>
                      <a:pt x="933" y="304"/>
                    </a:cubicBezTo>
                    <a:cubicBezTo>
                      <a:pt x="912" y="291"/>
                      <a:pt x="901" y="274"/>
                      <a:pt x="871" y="266"/>
                    </a:cubicBezTo>
                    <a:lnTo>
                      <a:pt x="267" y="0"/>
                    </a:lnTo>
                    <a:cubicBezTo>
                      <a:pt x="250" y="45"/>
                      <a:pt x="216" y="96"/>
                      <a:pt x="195" y="139"/>
                    </a:cubicBezTo>
                    <a:cubicBezTo>
                      <a:pt x="174" y="184"/>
                      <a:pt x="146" y="229"/>
                      <a:pt x="125" y="272"/>
                    </a:cubicBezTo>
                    <a:cubicBezTo>
                      <a:pt x="81" y="363"/>
                      <a:pt x="5" y="455"/>
                      <a:pt x="0" y="569"/>
                    </a:cubicBezTo>
                    <a:lnTo>
                      <a:pt x="395" y="626"/>
                    </a:lnTo>
                    <a:cubicBezTo>
                      <a:pt x="500" y="642"/>
                      <a:pt x="694" y="684"/>
                      <a:pt x="794" y="682"/>
                    </a:cubicBezTo>
                    <a:lnTo>
                      <a:pt x="932" y="396"/>
                    </a:lnTo>
                    <a:close/>
                  </a:path>
                </a:pathLst>
              </a:custGeom>
              <a:solidFill>
                <a:srgbClr val="76BA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6" name="Freeform 405">
                <a:extLst>
                  <a:ext uri="{FF2B5EF4-FFF2-40B4-BE49-F238E27FC236}">
                    <a16:creationId xmlns:a16="http://schemas.microsoft.com/office/drawing/2014/main" id="{ED1FEA1C-B55F-49A7-8663-66E9ED0C8E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1538" y="5183189"/>
                <a:ext cx="223838" cy="185738"/>
              </a:xfrm>
              <a:custGeom>
                <a:avLst/>
                <a:gdLst>
                  <a:gd name="T0" fmla="*/ 57 w 680"/>
                  <a:gd name="T1" fmla="*/ 28 h 568"/>
                  <a:gd name="T2" fmla="*/ 0 w 680"/>
                  <a:gd name="T3" fmla="*/ 357 h 568"/>
                  <a:gd name="T4" fmla="*/ 1 w 680"/>
                  <a:gd name="T5" fmla="*/ 472 h 568"/>
                  <a:gd name="T6" fmla="*/ 583 w 680"/>
                  <a:gd name="T7" fmla="*/ 512 h 568"/>
                  <a:gd name="T8" fmla="*/ 663 w 680"/>
                  <a:gd name="T9" fmla="*/ 357 h 568"/>
                  <a:gd name="T10" fmla="*/ 599 w 680"/>
                  <a:gd name="T11" fmla="*/ 34 h 568"/>
                  <a:gd name="T12" fmla="*/ 479 w 680"/>
                  <a:gd name="T13" fmla="*/ 16 h 568"/>
                  <a:gd name="T14" fmla="*/ 58 w 680"/>
                  <a:gd name="T15" fmla="*/ 30 h 568"/>
                  <a:gd name="T16" fmla="*/ 57 w 680"/>
                  <a:gd name="T17" fmla="*/ 2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0" h="568">
                    <a:moveTo>
                      <a:pt x="57" y="28"/>
                    </a:moveTo>
                    <a:cubicBezTo>
                      <a:pt x="20" y="63"/>
                      <a:pt x="5" y="294"/>
                      <a:pt x="0" y="357"/>
                    </a:cubicBezTo>
                    <a:lnTo>
                      <a:pt x="1" y="472"/>
                    </a:lnTo>
                    <a:cubicBezTo>
                      <a:pt x="112" y="568"/>
                      <a:pt x="429" y="554"/>
                      <a:pt x="583" y="512"/>
                    </a:cubicBezTo>
                    <a:cubicBezTo>
                      <a:pt x="680" y="487"/>
                      <a:pt x="662" y="451"/>
                      <a:pt x="663" y="357"/>
                    </a:cubicBezTo>
                    <a:cubicBezTo>
                      <a:pt x="663" y="295"/>
                      <a:pt x="632" y="73"/>
                      <a:pt x="599" y="34"/>
                    </a:cubicBezTo>
                    <a:cubicBezTo>
                      <a:pt x="592" y="35"/>
                      <a:pt x="504" y="19"/>
                      <a:pt x="479" y="16"/>
                    </a:cubicBezTo>
                    <a:cubicBezTo>
                      <a:pt x="342" y="0"/>
                      <a:pt x="190" y="15"/>
                      <a:pt x="58" y="30"/>
                    </a:cubicBezTo>
                    <a:lnTo>
                      <a:pt x="57" y="28"/>
                    </a:lnTo>
                    <a:close/>
                  </a:path>
                </a:pathLst>
              </a:custGeom>
              <a:solidFill>
                <a:srgbClr val="8E39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7" name="Freeform 406">
                <a:extLst>
                  <a:ext uri="{FF2B5EF4-FFF2-40B4-BE49-F238E27FC236}">
                    <a16:creationId xmlns:a16="http://schemas.microsoft.com/office/drawing/2014/main" id="{FDA0637C-A156-4879-AE39-383B8099B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9601" y="5189539"/>
                <a:ext cx="217488" cy="188913"/>
              </a:xfrm>
              <a:custGeom>
                <a:avLst/>
                <a:gdLst>
                  <a:gd name="T0" fmla="*/ 55 w 664"/>
                  <a:gd name="T1" fmla="*/ 53 h 578"/>
                  <a:gd name="T2" fmla="*/ 11 w 664"/>
                  <a:gd name="T3" fmla="*/ 280 h 578"/>
                  <a:gd name="T4" fmla="*/ 28 w 664"/>
                  <a:gd name="T5" fmla="*/ 500 h 578"/>
                  <a:gd name="T6" fmla="*/ 648 w 664"/>
                  <a:gd name="T7" fmla="*/ 491 h 578"/>
                  <a:gd name="T8" fmla="*/ 656 w 664"/>
                  <a:gd name="T9" fmla="*/ 341 h 578"/>
                  <a:gd name="T10" fmla="*/ 611 w 664"/>
                  <a:gd name="T11" fmla="*/ 54 h 578"/>
                  <a:gd name="T12" fmla="*/ 55 w 664"/>
                  <a:gd name="T13" fmla="*/ 53 h 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4" h="578">
                    <a:moveTo>
                      <a:pt x="55" y="53"/>
                    </a:moveTo>
                    <a:cubicBezTo>
                      <a:pt x="38" y="104"/>
                      <a:pt x="10" y="217"/>
                      <a:pt x="11" y="280"/>
                    </a:cubicBezTo>
                    <a:cubicBezTo>
                      <a:pt x="10" y="331"/>
                      <a:pt x="0" y="475"/>
                      <a:pt x="28" y="500"/>
                    </a:cubicBezTo>
                    <a:cubicBezTo>
                      <a:pt x="117" y="577"/>
                      <a:pt x="591" y="578"/>
                      <a:pt x="648" y="491"/>
                    </a:cubicBezTo>
                    <a:cubicBezTo>
                      <a:pt x="664" y="456"/>
                      <a:pt x="653" y="389"/>
                      <a:pt x="656" y="341"/>
                    </a:cubicBezTo>
                    <a:cubicBezTo>
                      <a:pt x="655" y="260"/>
                      <a:pt x="635" y="127"/>
                      <a:pt x="611" y="54"/>
                    </a:cubicBezTo>
                    <a:cubicBezTo>
                      <a:pt x="469" y="0"/>
                      <a:pt x="203" y="26"/>
                      <a:pt x="55" y="53"/>
                    </a:cubicBezTo>
                    <a:close/>
                  </a:path>
                </a:pathLst>
              </a:custGeom>
              <a:solidFill>
                <a:srgbClr val="8E39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8" name="Freeform 409">
                <a:extLst>
                  <a:ext uri="{FF2B5EF4-FFF2-40B4-BE49-F238E27FC236}">
                    <a16:creationId xmlns:a16="http://schemas.microsoft.com/office/drawing/2014/main" id="{2B0CE0D2-3C02-4781-8193-9E29F48BD1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3" y="3527426"/>
                <a:ext cx="188913" cy="219075"/>
              </a:xfrm>
              <a:custGeom>
                <a:avLst/>
                <a:gdLst>
                  <a:gd name="T0" fmla="*/ 446 w 580"/>
                  <a:gd name="T1" fmla="*/ 608 h 669"/>
                  <a:gd name="T2" fmla="*/ 556 w 580"/>
                  <a:gd name="T3" fmla="*/ 338 h 669"/>
                  <a:gd name="T4" fmla="*/ 574 w 580"/>
                  <a:gd name="T5" fmla="*/ 166 h 669"/>
                  <a:gd name="T6" fmla="*/ 557 w 580"/>
                  <a:gd name="T7" fmla="*/ 90 h 669"/>
                  <a:gd name="T8" fmla="*/ 542 w 580"/>
                  <a:gd name="T9" fmla="*/ 54 h 669"/>
                  <a:gd name="T10" fmla="*/ 518 w 580"/>
                  <a:gd name="T11" fmla="*/ 30 h 669"/>
                  <a:gd name="T12" fmla="*/ 145 w 580"/>
                  <a:gd name="T13" fmla="*/ 19 h 669"/>
                  <a:gd name="T14" fmla="*/ 7 w 580"/>
                  <a:gd name="T15" fmla="*/ 159 h 669"/>
                  <a:gd name="T16" fmla="*/ 7 w 580"/>
                  <a:gd name="T17" fmla="*/ 449 h 669"/>
                  <a:gd name="T18" fmla="*/ 446 w 580"/>
                  <a:gd name="T19" fmla="*/ 608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0" h="669">
                    <a:moveTo>
                      <a:pt x="446" y="608"/>
                    </a:moveTo>
                    <a:cubicBezTo>
                      <a:pt x="484" y="515"/>
                      <a:pt x="527" y="435"/>
                      <a:pt x="556" y="338"/>
                    </a:cubicBezTo>
                    <a:cubicBezTo>
                      <a:pt x="572" y="284"/>
                      <a:pt x="580" y="225"/>
                      <a:pt x="574" y="166"/>
                    </a:cubicBezTo>
                    <a:cubicBezTo>
                      <a:pt x="571" y="139"/>
                      <a:pt x="565" y="114"/>
                      <a:pt x="557" y="90"/>
                    </a:cubicBezTo>
                    <a:cubicBezTo>
                      <a:pt x="553" y="80"/>
                      <a:pt x="547" y="63"/>
                      <a:pt x="542" y="54"/>
                    </a:cubicBezTo>
                    <a:cubicBezTo>
                      <a:pt x="529" y="31"/>
                      <a:pt x="536" y="36"/>
                      <a:pt x="518" y="30"/>
                    </a:cubicBezTo>
                    <a:cubicBezTo>
                      <a:pt x="474" y="42"/>
                      <a:pt x="218" y="19"/>
                      <a:pt x="145" y="19"/>
                    </a:cubicBezTo>
                    <a:cubicBezTo>
                      <a:pt x="106" y="0"/>
                      <a:pt x="17" y="75"/>
                      <a:pt x="7" y="159"/>
                    </a:cubicBezTo>
                    <a:cubicBezTo>
                      <a:pt x="0" y="221"/>
                      <a:pt x="2" y="384"/>
                      <a:pt x="7" y="449"/>
                    </a:cubicBezTo>
                    <a:cubicBezTo>
                      <a:pt x="23" y="669"/>
                      <a:pt x="301" y="592"/>
                      <a:pt x="446" y="608"/>
                    </a:cubicBezTo>
                    <a:close/>
                  </a:path>
                </a:pathLst>
              </a:custGeom>
              <a:solidFill>
                <a:srgbClr val="717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9" name="Freeform 427">
                <a:extLst>
                  <a:ext uri="{FF2B5EF4-FFF2-40B4-BE49-F238E27FC236}">
                    <a16:creationId xmlns:a16="http://schemas.microsoft.com/office/drawing/2014/main" id="{9AAB8352-4F17-49CB-93E2-7AEDB9A651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0888" y="2554289"/>
                <a:ext cx="169863" cy="153988"/>
              </a:xfrm>
              <a:custGeom>
                <a:avLst/>
                <a:gdLst>
                  <a:gd name="T0" fmla="*/ 515 w 520"/>
                  <a:gd name="T1" fmla="*/ 7 h 468"/>
                  <a:gd name="T2" fmla="*/ 253 w 520"/>
                  <a:gd name="T3" fmla="*/ 76 h 468"/>
                  <a:gd name="T4" fmla="*/ 0 w 520"/>
                  <a:gd name="T5" fmla="*/ 0 h 468"/>
                  <a:gd name="T6" fmla="*/ 254 w 520"/>
                  <a:gd name="T7" fmla="*/ 465 h 468"/>
                  <a:gd name="T8" fmla="*/ 472 w 520"/>
                  <a:gd name="T9" fmla="*/ 330 h 468"/>
                  <a:gd name="T10" fmla="*/ 515 w 520"/>
                  <a:gd name="T11" fmla="*/ 7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0" h="468">
                    <a:moveTo>
                      <a:pt x="515" y="7"/>
                    </a:moveTo>
                    <a:cubicBezTo>
                      <a:pt x="440" y="56"/>
                      <a:pt x="356" y="78"/>
                      <a:pt x="253" y="76"/>
                    </a:cubicBezTo>
                    <a:cubicBezTo>
                      <a:pt x="130" y="75"/>
                      <a:pt x="89" y="39"/>
                      <a:pt x="0" y="0"/>
                    </a:cubicBezTo>
                    <a:cubicBezTo>
                      <a:pt x="18" y="216"/>
                      <a:pt x="11" y="459"/>
                      <a:pt x="254" y="465"/>
                    </a:cubicBezTo>
                    <a:cubicBezTo>
                      <a:pt x="363" y="468"/>
                      <a:pt x="437" y="406"/>
                      <a:pt x="472" y="330"/>
                    </a:cubicBezTo>
                    <a:cubicBezTo>
                      <a:pt x="520" y="226"/>
                      <a:pt x="502" y="121"/>
                      <a:pt x="515" y="7"/>
                    </a:cubicBezTo>
                    <a:close/>
                  </a:path>
                </a:pathLst>
              </a:custGeom>
              <a:solidFill>
                <a:srgbClr val="F699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0" name="Freeform 428">
                <a:extLst>
                  <a:ext uri="{FF2B5EF4-FFF2-40B4-BE49-F238E27FC236}">
                    <a16:creationId xmlns:a16="http://schemas.microsoft.com/office/drawing/2014/main" id="{6CD4709D-F640-4B44-9C4F-D67C3C4114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2263" y="3671889"/>
                <a:ext cx="134938" cy="193675"/>
              </a:xfrm>
              <a:custGeom>
                <a:avLst/>
                <a:gdLst>
                  <a:gd name="T0" fmla="*/ 5 w 416"/>
                  <a:gd name="T1" fmla="*/ 378 h 591"/>
                  <a:gd name="T2" fmla="*/ 285 w 416"/>
                  <a:gd name="T3" fmla="*/ 565 h 591"/>
                  <a:gd name="T4" fmla="*/ 386 w 416"/>
                  <a:gd name="T5" fmla="*/ 583 h 591"/>
                  <a:gd name="T6" fmla="*/ 411 w 416"/>
                  <a:gd name="T7" fmla="*/ 566 h 591"/>
                  <a:gd name="T8" fmla="*/ 353 w 416"/>
                  <a:gd name="T9" fmla="*/ 531 h 591"/>
                  <a:gd name="T10" fmla="*/ 266 w 416"/>
                  <a:gd name="T11" fmla="*/ 428 h 591"/>
                  <a:gd name="T12" fmla="*/ 285 w 416"/>
                  <a:gd name="T13" fmla="*/ 336 h 591"/>
                  <a:gd name="T14" fmla="*/ 392 w 416"/>
                  <a:gd name="T15" fmla="*/ 472 h 591"/>
                  <a:gd name="T16" fmla="*/ 385 w 416"/>
                  <a:gd name="T17" fmla="*/ 215 h 591"/>
                  <a:gd name="T18" fmla="*/ 318 w 416"/>
                  <a:gd name="T19" fmla="*/ 22 h 591"/>
                  <a:gd name="T20" fmla="*/ 358 w 416"/>
                  <a:gd name="T21" fmla="*/ 25 h 591"/>
                  <a:gd name="T22" fmla="*/ 45 w 416"/>
                  <a:gd name="T23" fmla="*/ 0 h 591"/>
                  <a:gd name="T24" fmla="*/ 5 w 416"/>
                  <a:gd name="T25" fmla="*/ 378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6" h="591">
                    <a:moveTo>
                      <a:pt x="5" y="378"/>
                    </a:moveTo>
                    <a:cubicBezTo>
                      <a:pt x="30" y="485"/>
                      <a:pt x="135" y="499"/>
                      <a:pt x="285" y="565"/>
                    </a:cubicBezTo>
                    <a:cubicBezTo>
                      <a:pt x="314" y="577"/>
                      <a:pt x="353" y="591"/>
                      <a:pt x="386" y="583"/>
                    </a:cubicBezTo>
                    <a:cubicBezTo>
                      <a:pt x="416" y="575"/>
                      <a:pt x="408" y="571"/>
                      <a:pt x="411" y="566"/>
                    </a:cubicBezTo>
                    <a:cubicBezTo>
                      <a:pt x="381" y="553"/>
                      <a:pt x="379" y="549"/>
                      <a:pt x="353" y="531"/>
                    </a:cubicBezTo>
                    <a:cubicBezTo>
                      <a:pt x="309" y="500"/>
                      <a:pt x="284" y="523"/>
                      <a:pt x="266" y="428"/>
                    </a:cubicBezTo>
                    <a:cubicBezTo>
                      <a:pt x="248" y="331"/>
                      <a:pt x="281" y="340"/>
                      <a:pt x="285" y="336"/>
                    </a:cubicBezTo>
                    <a:cubicBezTo>
                      <a:pt x="295" y="401"/>
                      <a:pt x="326" y="476"/>
                      <a:pt x="392" y="472"/>
                    </a:cubicBezTo>
                    <a:cubicBezTo>
                      <a:pt x="387" y="392"/>
                      <a:pt x="394" y="287"/>
                      <a:pt x="385" y="215"/>
                    </a:cubicBezTo>
                    <a:cubicBezTo>
                      <a:pt x="374" y="126"/>
                      <a:pt x="329" y="80"/>
                      <a:pt x="318" y="22"/>
                    </a:cubicBezTo>
                    <a:lnTo>
                      <a:pt x="358" y="25"/>
                    </a:lnTo>
                    <a:lnTo>
                      <a:pt x="45" y="0"/>
                    </a:lnTo>
                    <a:cubicBezTo>
                      <a:pt x="27" y="149"/>
                      <a:pt x="0" y="228"/>
                      <a:pt x="5" y="378"/>
                    </a:cubicBezTo>
                    <a:close/>
                  </a:path>
                </a:pathLst>
              </a:custGeom>
              <a:solidFill>
                <a:srgbClr val="F1A9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1" name="Freeform 442">
                <a:extLst>
                  <a:ext uri="{FF2B5EF4-FFF2-40B4-BE49-F238E27FC236}">
                    <a16:creationId xmlns:a16="http://schemas.microsoft.com/office/drawing/2014/main" id="{604A94E8-1BC9-48F0-9171-18E714BC3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6176" y="3040064"/>
                <a:ext cx="90488" cy="258763"/>
              </a:xfrm>
              <a:custGeom>
                <a:avLst/>
                <a:gdLst>
                  <a:gd name="T0" fmla="*/ 0 w 274"/>
                  <a:gd name="T1" fmla="*/ 790 h 790"/>
                  <a:gd name="T2" fmla="*/ 274 w 274"/>
                  <a:gd name="T3" fmla="*/ 442 h 790"/>
                  <a:gd name="T4" fmla="*/ 21 w 274"/>
                  <a:gd name="T5" fmla="*/ 0 h 790"/>
                  <a:gd name="T6" fmla="*/ 0 w 274"/>
                  <a:gd name="T7" fmla="*/ 790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4" h="790">
                    <a:moveTo>
                      <a:pt x="0" y="790"/>
                    </a:moveTo>
                    <a:cubicBezTo>
                      <a:pt x="35" y="764"/>
                      <a:pt x="263" y="459"/>
                      <a:pt x="274" y="442"/>
                    </a:cubicBezTo>
                    <a:cubicBezTo>
                      <a:pt x="265" y="405"/>
                      <a:pt x="39" y="15"/>
                      <a:pt x="21" y="0"/>
                    </a:cubicBezTo>
                    <a:lnTo>
                      <a:pt x="0" y="7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2" name="Freeform 443">
                <a:extLst>
                  <a:ext uri="{FF2B5EF4-FFF2-40B4-BE49-F238E27FC236}">
                    <a16:creationId xmlns:a16="http://schemas.microsoft.com/office/drawing/2014/main" id="{F0591C71-3227-4795-B637-776C70162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1051" y="3530601"/>
                <a:ext cx="106363" cy="141288"/>
              </a:xfrm>
              <a:custGeom>
                <a:avLst/>
                <a:gdLst>
                  <a:gd name="T0" fmla="*/ 28 w 325"/>
                  <a:gd name="T1" fmla="*/ 24 h 431"/>
                  <a:gd name="T2" fmla="*/ 15 w 325"/>
                  <a:gd name="T3" fmla="*/ 216 h 431"/>
                  <a:gd name="T4" fmla="*/ 14 w 325"/>
                  <a:gd name="T5" fmla="*/ 308 h 431"/>
                  <a:gd name="T6" fmla="*/ 16 w 325"/>
                  <a:gd name="T7" fmla="*/ 431 h 431"/>
                  <a:gd name="T8" fmla="*/ 324 w 325"/>
                  <a:gd name="T9" fmla="*/ 431 h 431"/>
                  <a:gd name="T10" fmla="*/ 325 w 325"/>
                  <a:gd name="T11" fmla="*/ 0 h 431"/>
                  <a:gd name="T12" fmla="*/ 169 w 325"/>
                  <a:gd name="T13" fmla="*/ 214 h 431"/>
                  <a:gd name="T14" fmla="*/ 28 w 325"/>
                  <a:gd name="T15" fmla="*/ 24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5" h="431">
                    <a:moveTo>
                      <a:pt x="28" y="24"/>
                    </a:moveTo>
                    <a:cubicBezTo>
                      <a:pt x="0" y="52"/>
                      <a:pt x="10" y="179"/>
                      <a:pt x="15" y="216"/>
                    </a:cubicBezTo>
                    <a:cubicBezTo>
                      <a:pt x="26" y="263"/>
                      <a:pt x="25" y="262"/>
                      <a:pt x="14" y="308"/>
                    </a:cubicBezTo>
                    <a:lnTo>
                      <a:pt x="16" y="431"/>
                    </a:lnTo>
                    <a:lnTo>
                      <a:pt x="324" y="431"/>
                    </a:lnTo>
                    <a:lnTo>
                      <a:pt x="325" y="0"/>
                    </a:lnTo>
                    <a:cubicBezTo>
                      <a:pt x="273" y="55"/>
                      <a:pt x="221" y="171"/>
                      <a:pt x="169" y="214"/>
                    </a:cubicBezTo>
                    <a:cubicBezTo>
                      <a:pt x="127" y="154"/>
                      <a:pt x="60" y="86"/>
                      <a:pt x="28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3" name="Freeform 445">
                <a:extLst>
                  <a:ext uri="{FF2B5EF4-FFF2-40B4-BE49-F238E27FC236}">
                    <a16:creationId xmlns:a16="http://schemas.microsoft.com/office/drawing/2014/main" id="{F6235637-E396-401E-956F-374E19F4E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1838" y="2430464"/>
                <a:ext cx="212725" cy="87313"/>
              </a:xfrm>
              <a:custGeom>
                <a:avLst/>
                <a:gdLst>
                  <a:gd name="T0" fmla="*/ 261 w 648"/>
                  <a:gd name="T1" fmla="*/ 37 h 267"/>
                  <a:gd name="T2" fmla="*/ 405 w 648"/>
                  <a:gd name="T3" fmla="*/ 230 h 267"/>
                  <a:gd name="T4" fmla="*/ 261 w 648"/>
                  <a:gd name="T5" fmla="*/ 37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48" h="267">
                    <a:moveTo>
                      <a:pt x="261" y="37"/>
                    </a:moveTo>
                    <a:cubicBezTo>
                      <a:pt x="92" y="59"/>
                      <a:pt x="0" y="267"/>
                      <a:pt x="405" y="230"/>
                    </a:cubicBezTo>
                    <a:cubicBezTo>
                      <a:pt x="648" y="207"/>
                      <a:pt x="542" y="0"/>
                      <a:pt x="261" y="37"/>
                    </a:cubicBezTo>
                    <a:close/>
                  </a:path>
                </a:pathLst>
              </a:custGeom>
              <a:solidFill>
                <a:srgbClr val="F1A9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4" name="Freeform 446">
                <a:extLst>
                  <a:ext uri="{FF2B5EF4-FFF2-40B4-BE49-F238E27FC236}">
                    <a16:creationId xmlns:a16="http://schemas.microsoft.com/office/drawing/2014/main" id="{E86B8563-FA01-4629-9639-77510259A1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9563" y="3614739"/>
                <a:ext cx="141288" cy="65088"/>
              </a:xfrm>
              <a:custGeom>
                <a:avLst/>
                <a:gdLst>
                  <a:gd name="T0" fmla="*/ 83 w 431"/>
                  <a:gd name="T1" fmla="*/ 172 h 197"/>
                  <a:gd name="T2" fmla="*/ 396 w 431"/>
                  <a:gd name="T3" fmla="*/ 197 h 197"/>
                  <a:gd name="T4" fmla="*/ 418 w 431"/>
                  <a:gd name="T5" fmla="*/ 143 h 197"/>
                  <a:gd name="T6" fmla="*/ 427 w 431"/>
                  <a:gd name="T7" fmla="*/ 76 h 197"/>
                  <a:gd name="T8" fmla="*/ 431 w 431"/>
                  <a:gd name="T9" fmla="*/ 44 h 197"/>
                  <a:gd name="T10" fmla="*/ 11 w 431"/>
                  <a:gd name="T11" fmla="*/ 8 h 197"/>
                  <a:gd name="T12" fmla="*/ 0 w 431"/>
                  <a:gd name="T13" fmla="*/ 163 h 197"/>
                  <a:gd name="T14" fmla="*/ 83 w 431"/>
                  <a:gd name="T15" fmla="*/ 172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1" h="197">
                    <a:moveTo>
                      <a:pt x="83" y="172"/>
                    </a:moveTo>
                    <a:lnTo>
                      <a:pt x="396" y="197"/>
                    </a:lnTo>
                    <a:cubicBezTo>
                      <a:pt x="427" y="197"/>
                      <a:pt x="415" y="181"/>
                      <a:pt x="418" y="143"/>
                    </a:cubicBezTo>
                    <a:cubicBezTo>
                      <a:pt x="419" y="129"/>
                      <a:pt x="425" y="70"/>
                      <a:pt x="427" y="76"/>
                    </a:cubicBezTo>
                    <a:lnTo>
                      <a:pt x="431" y="44"/>
                    </a:lnTo>
                    <a:cubicBezTo>
                      <a:pt x="375" y="32"/>
                      <a:pt x="57" y="0"/>
                      <a:pt x="11" y="8"/>
                    </a:cubicBezTo>
                    <a:lnTo>
                      <a:pt x="0" y="163"/>
                    </a:lnTo>
                    <a:lnTo>
                      <a:pt x="83" y="1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24949F5B-425B-455F-B5E7-43881B64CC59}"/>
                  </a:ext>
                </a:extLst>
              </p:cNvPr>
              <p:cNvGrpSpPr/>
              <p:nvPr/>
            </p:nvGrpSpPr>
            <p:grpSpPr>
              <a:xfrm>
                <a:off x="4518633" y="2252482"/>
                <a:ext cx="250825" cy="219076"/>
                <a:chOff x="11472864" y="2181226"/>
                <a:chExt cx="250825" cy="219076"/>
              </a:xfrm>
            </p:grpSpPr>
            <p:sp>
              <p:nvSpPr>
                <p:cNvPr id="382" name="Freeform 305">
                  <a:extLst>
                    <a:ext uri="{FF2B5EF4-FFF2-40B4-BE49-F238E27FC236}">
                      <a16:creationId xmlns:a16="http://schemas.microsoft.com/office/drawing/2014/main" id="{DB3666FC-EE4C-4F59-A536-A24BA882B5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0026" y="2181226"/>
                  <a:ext cx="93663" cy="39688"/>
                </a:xfrm>
                <a:custGeom>
                  <a:avLst/>
                  <a:gdLst>
                    <a:gd name="T0" fmla="*/ 13 w 288"/>
                    <a:gd name="T1" fmla="*/ 74 h 125"/>
                    <a:gd name="T2" fmla="*/ 165 w 288"/>
                    <a:gd name="T3" fmla="*/ 100 h 125"/>
                    <a:gd name="T4" fmla="*/ 270 w 288"/>
                    <a:gd name="T5" fmla="*/ 45 h 125"/>
                    <a:gd name="T6" fmla="*/ 123 w 288"/>
                    <a:gd name="T7" fmla="*/ 28 h 125"/>
                    <a:gd name="T8" fmla="*/ 13 w 288"/>
                    <a:gd name="T9" fmla="*/ 74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8" h="125">
                      <a:moveTo>
                        <a:pt x="13" y="74"/>
                      </a:moveTo>
                      <a:cubicBezTo>
                        <a:pt x="47" y="103"/>
                        <a:pt x="119" y="96"/>
                        <a:pt x="165" y="100"/>
                      </a:cubicBezTo>
                      <a:cubicBezTo>
                        <a:pt x="233" y="105"/>
                        <a:pt x="288" y="125"/>
                        <a:pt x="270" y="45"/>
                      </a:cubicBezTo>
                      <a:cubicBezTo>
                        <a:pt x="230" y="34"/>
                        <a:pt x="169" y="32"/>
                        <a:pt x="123" y="28"/>
                      </a:cubicBezTo>
                      <a:cubicBezTo>
                        <a:pt x="67" y="23"/>
                        <a:pt x="0" y="0"/>
                        <a:pt x="13" y="74"/>
                      </a:cubicBezTo>
                      <a:close/>
                    </a:path>
                  </a:pathLst>
                </a:custGeom>
                <a:solidFill>
                  <a:srgbClr val="503D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83" name="Freeform 311">
                  <a:extLst>
                    <a:ext uri="{FF2B5EF4-FFF2-40B4-BE49-F238E27FC236}">
                      <a16:creationId xmlns:a16="http://schemas.microsoft.com/office/drawing/2014/main" id="{5AB5B15C-BEB2-4C80-9E35-4034F9318C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72864" y="2181226"/>
                  <a:ext cx="82550" cy="38100"/>
                </a:xfrm>
                <a:custGeom>
                  <a:avLst/>
                  <a:gdLst>
                    <a:gd name="T0" fmla="*/ 6 w 250"/>
                    <a:gd name="T1" fmla="*/ 46 h 118"/>
                    <a:gd name="T2" fmla="*/ 0 w 250"/>
                    <a:gd name="T3" fmla="*/ 81 h 118"/>
                    <a:gd name="T4" fmla="*/ 141 w 250"/>
                    <a:gd name="T5" fmla="*/ 96 h 118"/>
                    <a:gd name="T6" fmla="*/ 250 w 250"/>
                    <a:gd name="T7" fmla="*/ 64 h 118"/>
                    <a:gd name="T8" fmla="*/ 143 w 250"/>
                    <a:gd name="T9" fmla="*/ 27 h 118"/>
                    <a:gd name="T10" fmla="*/ 6 w 250"/>
                    <a:gd name="T11" fmla="*/ 46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0" h="118">
                      <a:moveTo>
                        <a:pt x="6" y="46"/>
                      </a:moveTo>
                      <a:lnTo>
                        <a:pt x="0" y="81"/>
                      </a:lnTo>
                      <a:cubicBezTo>
                        <a:pt x="32" y="118"/>
                        <a:pt x="40" y="104"/>
                        <a:pt x="141" y="96"/>
                      </a:cubicBezTo>
                      <a:cubicBezTo>
                        <a:pt x="195" y="91"/>
                        <a:pt x="224" y="98"/>
                        <a:pt x="250" y="64"/>
                      </a:cubicBezTo>
                      <a:cubicBezTo>
                        <a:pt x="248" y="0"/>
                        <a:pt x="205" y="21"/>
                        <a:pt x="143" y="27"/>
                      </a:cubicBezTo>
                      <a:cubicBezTo>
                        <a:pt x="100" y="31"/>
                        <a:pt x="40" y="32"/>
                        <a:pt x="6" y="46"/>
                      </a:cubicBezTo>
                      <a:close/>
                    </a:path>
                  </a:pathLst>
                </a:custGeom>
                <a:solidFill>
                  <a:srgbClr val="51494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84" name="Freeform 313">
                  <a:extLst>
                    <a:ext uri="{FF2B5EF4-FFF2-40B4-BE49-F238E27FC236}">
                      <a16:creationId xmlns:a16="http://schemas.microsoft.com/office/drawing/2014/main" id="{2FFE79A0-CA45-4373-BE21-E86DCC0E07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60176" y="2249489"/>
                  <a:ext cx="71438" cy="85725"/>
                </a:xfrm>
                <a:custGeom>
                  <a:avLst/>
                  <a:gdLst>
                    <a:gd name="T0" fmla="*/ 214 w 214"/>
                    <a:gd name="T1" fmla="*/ 219 h 263"/>
                    <a:gd name="T2" fmla="*/ 69 w 214"/>
                    <a:gd name="T3" fmla="*/ 176 h 263"/>
                    <a:gd name="T4" fmla="*/ 78 w 214"/>
                    <a:gd name="T5" fmla="*/ 0 h 263"/>
                    <a:gd name="T6" fmla="*/ 42 w 214"/>
                    <a:gd name="T7" fmla="*/ 32 h 263"/>
                    <a:gd name="T8" fmla="*/ 120 w 214"/>
                    <a:gd name="T9" fmla="*/ 259 h 263"/>
                    <a:gd name="T10" fmla="*/ 214 w 214"/>
                    <a:gd name="T11" fmla="*/ 219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4" h="263">
                      <a:moveTo>
                        <a:pt x="214" y="219"/>
                      </a:moveTo>
                      <a:cubicBezTo>
                        <a:pt x="174" y="198"/>
                        <a:pt x="84" y="259"/>
                        <a:pt x="69" y="176"/>
                      </a:cubicBezTo>
                      <a:cubicBezTo>
                        <a:pt x="59" y="123"/>
                        <a:pt x="94" y="52"/>
                        <a:pt x="78" y="0"/>
                      </a:cubicBezTo>
                      <a:cubicBezTo>
                        <a:pt x="48" y="2"/>
                        <a:pt x="48" y="1"/>
                        <a:pt x="42" y="32"/>
                      </a:cubicBezTo>
                      <a:cubicBezTo>
                        <a:pt x="25" y="127"/>
                        <a:pt x="0" y="252"/>
                        <a:pt x="120" y="259"/>
                      </a:cubicBezTo>
                      <a:cubicBezTo>
                        <a:pt x="190" y="263"/>
                        <a:pt x="213" y="258"/>
                        <a:pt x="214" y="219"/>
                      </a:cubicBezTo>
                      <a:close/>
                    </a:path>
                  </a:pathLst>
                </a:custGeom>
                <a:solidFill>
                  <a:srgbClr val="F48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85" name="Freeform 318">
                  <a:extLst>
                    <a:ext uri="{FF2B5EF4-FFF2-40B4-BE49-F238E27FC236}">
                      <a16:creationId xmlns:a16="http://schemas.microsoft.com/office/drawing/2014/main" id="{A9F54429-49BA-4DDE-BE43-875D8D0902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50651" y="2376489"/>
                  <a:ext cx="107950" cy="23813"/>
                </a:xfrm>
                <a:custGeom>
                  <a:avLst/>
                  <a:gdLst>
                    <a:gd name="T0" fmla="*/ 0 w 328"/>
                    <a:gd name="T1" fmla="*/ 38 h 75"/>
                    <a:gd name="T2" fmla="*/ 158 w 328"/>
                    <a:gd name="T3" fmla="*/ 74 h 75"/>
                    <a:gd name="T4" fmla="*/ 328 w 328"/>
                    <a:gd name="T5" fmla="*/ 37 h 75"/>
                    <a:gd name="T6" fmla="*/ 269 w 328"/>
                    <a:gd name="T7" fmla="*/ 4 h 75"/>
                    <a:gd name="T8" fmla="*/ 224 w 328"/>
                    <a:gd name="T9" fmla="*/ 25 h 75"/>
                    <a:gd name="T10" fmla="*/ 72 w 328"/>
                    <a:gd name="T11" fmla="*/ 0 h 75"/>
                    <a:gd name="T12" fmla="*/ 0 w 328"/>
                    <a:gd name="T13" fmla="*/ 3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75">
                      <a:moveTo>
                        <a:pt x="0" y="38"/>
                      </a:moveTo>
                      <a:cubicBezTo>
                        <a:pt x="24" y="36"/>
                        <a:pt x="98" y="72"/>
                        <a:pt x="158" y="74"/>
                      </a:cubicBezTo>
                      <a:cubicBezTo>
                        <a:pt x="225" y="75"/>
                        <a:pt x="275" y="63"/>
                        <a:pt x="328" y="37"/>
                      </a:cubicBezTo>
                      <a:cubicBezTo>
                        <a:pt x="308" y="12"/>
                        <a:pt x="303" y="17"/>
                        <a:pt x="269" y="4"/>
                      </a:cubicBezTo>
                      <a:cubicBezTo>
                        <a:pt x="263" y="14"/>
                        <a:pt x="273" y="17"/>
                        <a:pt x="224" y="25"/>
                      </a:cubicBezTo>
                      <a:cubicBezTo>
                        <a:pt x="196" y="29"/>
                        <a:pt x="73" y="38"/>
                        <a:pt x="72" y="0"/>
                      </a:cubicBezTo>
                      <a:cubicBezTo>
                        <a:pt x="40" y="10"/>
                        <a:pt x="17" y="15"/>
                        <a:pt x="0" y="38"/>
                      </a:cubicBezTo>
                      <a:close/>
                    </a:path>
                  </a:pathLst>
                </a:custGeom>
                <a:solidFill>
                  <a:srgbClr val="D86A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86" name="Freeform 330">
                  <a:extLst>
                    <a:ext uri="{FF2B5EF4-FFF2-40B4-BE49-F238E27FC236}">
                      <a16:creationId xmlns:a16="http://schemas.microsoft.com/office/drawing/2014/main" id="{66393570-55C5-4409-92C0-3A18198D40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57014" y="2235201"/>
                  <a:ext cx="52388" cy="20638"/>
                </a:xfrm>
                <a:custGeom>
                  <a:avLst/>
                  <a:gdLst>
                    <a:gd name="T0" fmla="*/ 0 w 159"/>
                    <a:gd name="T1" fmla="*/ 35 h 65"/>
                    <a:gd name="T2" fmla="*/ 78 w 159"/>
                    <a:gd name="T3" fmla="*/ 65 h 65"/>
                    <a:gd name="T4" fmla="*/ 159 w 159"/>
                    <a:gd name="T5" fmla="*/ 35 h 65"/>
                    <a:gd name="T6" fmla="*/ 78 w 159"/>
                    <a:gd name="T7" fmla="*/ 1 h 65"/>
                    <a:gd name="T8" fmla="*/ 0 w 159"/>
                    <a:gd name="T9" fmla="*/ 3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9" h="65">
                      <a:moveTo>
                        <a:pt x="0" y="35"/>
                      </a:moveTo>
                      <a:cubicBezTo>
                        <a:pt x="9" y="50"/>
                        <a:pt x="9" y="64"/>
                        <a:pt x="78" y="65"/>
                      </a:cubicBezTo>
                      <a:cubicBezTo>
                        <a:pt x="116" y="65"/>
                        <a:pt x="137" y="62"/>
                        <a:pt x="159" y="35"/>
                      </a:cubicBezTo>
                      <a:cubicBezTo>
                        <a:pt x="146" y="12"/>
                        <a:pt x="138" y="0"/>
                        <a:pt x="78" y="1"/>
                      </a:cubicBezTo>
                      <a:cubicBezTo>
                        <a:pt x="40" y="1"/>
                        <a:pt x="14" y="5"/>
                        <a:pt x="0" y="35"/>
                      </a:cubicBezTo>
                      <a:close/>
                    </a:path>
                  </a:pathLst>
                </a:custGeom>
                <a:solidFill>
                  <a:srgbClr val="2424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87" name="Freeform 333">
                  <a:extLst>
                    <a:ext uri="{FF2B5EF4-FFF2-40B4-BE49-F238E27FC236}">
                      <a16:creationId xmlns:a16="http://schemas.microsoft.com/office/drawing/2014/main" id="{0ED7D647-BFBF-4167-81D1-D7419B9F8D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95089" y="2235201"/>
                  <a:ext cx="50800" cy="28575"/>
                </a:xfrm>
                <a:custGeom>
                  <a:avLst/>
                  <a:gdLst>
                    <a:gd name="T0" fmla="*/ 7 w 157"/>
                    <a:gd name="T1" fmla="*/ 51 h 89"/>
                    <a:gd name="T2" fmla="*/ 29 w 157"/>
                    <a:gd name="T3" fmla="*/ 73 h 89"/>
                    <a:gd name="T4" fmla="*/ 157 w 157"/>
                    <a:gd name="T5" fmla="*/ 51 h 89"/>
                    <a:gd name="T6" fmla="*/ 7 w 157"/>
                    <a:gd name="T7" fmla="*/ 51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7" h="89">
                      <a:moveTo>
                        <a:pt x="7" y="51"/>
                      </a:moveTo>
                      <a:cubicBezTo>
                        <a:pt x="19" y="72"/>
                        <a:pt x="0" y="60"/>
                        <a:pt x="29" y="73"/>
                      </a:cubicBezTo>
                      <a:cubicBezTo>
                        <a:pt x="60" y="86"/>
                        <a:pt x="124" y="89"/>
                        <a:pt x="157" y="51"/>
                      </a:cubicBezTo>
                      <a:cubicBezTo>
                        <a:pt x="129" y="0"/>
                        <a:pt x="30" y="5"/>
                        <a:pt x="7" y="51"/>
                      </a:cubicBezTo>
                      <a:close/>
                    </a:path>
                  </a:pathLst>
                </a:custGeom>
                <a:solidFill>
                  <a:srgbClr val="2424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65B7EDCE-ABDF-4D21-A0F5-B0A96C8DF98E}"/>
                  </a:ext>
                </a:extLst>
              </p:cNvPr>
              <p:cNvGrpSpPr/>
              <p:nvPr/>
            </p:nvGrpSpPr>
            <p:grpSpPr>
              <a:xfrm>
                <a:off x="4019240" y="3387217"/>
                <a:ext cx="580701" cy="540767"/>
                <a:chOff x="10974713" y="3318985"/>
                <a:chExt cx="580701" cy="540767"/>
              </a:xfrm>
            </p:grpSpPr>
            <p:sp>
              <p:nvSpPr>
                <p:cNvPr id="377" name="Freeform 204">
                  <a:extLst>
                    <a:ext uri="{FF2B5EF4-FFF2-40B4-BE49-F238E27FC236}">
                      <a16:creationId xmlns:a16="http://schemas.microsoft.com/office/drawing/2014/main" id="{51755949-4485-41B5-9461-D0EC846553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75542" y="3609975"/>
                  <a:ext cx="330660" cy="249777"/>
                </a:xfrm>
                <a:custGeom>
                  <a:avLst/>
                  <a:gdLst>
                    <a:gd name="T0" fmla="*/ 132 w 1015"/>
                    <a:gd name="T1" fmla="*/ 418 h 4614"/>
                    <a:gd name="T2" fmla="*/ 130 w 1015"/>
                    <a:gd name="T3" fmla="*/ 440 h 4614"/>
                    <a:gd name="T4" fmla="*/ 124 w 1015"/>
                    <a:gd name="T5" fmla="*/ 452 h 4614"/>
                    <a:gd name="T6" fmla="*/ 17 w 1015"/>
                    <a:gd name="T7" fmla="*/ 318 h 4614"/>
                    <a:gd name="T8" fmla="*/ 7 w 1015"/>
                    <a:gd name="T9" fmla="*/ 406 h 4614"/>
                    <a:gd name="T10" fmla="*/ 92 w 1015"/>
                    <a:gd name="T11" fmla="*/ 507 h 4614"/>
                    <a:gd name="T12" fmla="*/ 151 w 1015"/>
                    <a:gd name="T13" fmla="*/ 542 h 4614"/>
                    <a:gd name="T14" fmla="*/ 532 w 1015"/>
                    <a:gd name="T15" fmla="*/ 708 h 4614"/>
                    <a:gd name="T16" fmla="*/ 532 w 1015"/>
                    <a:gd name="T17" fmla="*/ 1685 h 4614"/>
                    <a:gd name="T18" fmla="*/ 537 w 1015"/>
                    <a:gd name="T19" fmla="*/ 4600 h 4614"/>
                    <a:gd name="T20" fmla="*/ 650 w 1015"/>
                    <a:gd name="T21" fmla="*/ 4600 h 4614"/>
                    <a:gd name="T22" fmla="*/ 684 w 1015"/>
                    <a:gd name="T23" fmla="*/ 4614 h 4614"/>
                    <a:gd name="T24" fmla="*/ 689 w 1015"/>
                    <a:gd name="T25" fmla="*/ 4599 h 4614"/>
                    <a:gd name="T26" fmla="*/ 537 w 1015"/>
                    <a:gd name="T27" fmla="*/ 4594 h 4614"/>
                    <a:gd name="T28" fmla="*/ 537 w 1015"/>
                    <a:gd name="T29" fmla="*/ 712 h 4614"/>
                    <a:gd name="T30" fmla="*/ 779 w 1015"/>
                    <a:gd name="T31" fmla="*/ 647 h 4614"/>
                    <a:gd name="T32" fmla="*/ 912 w 1015"/>
                    <a:gd name="T33" fmla="*/ 362 h 4614"/>
                    <a:gd name="T34" fmla="*/ 1015 w 1015"/>
                    <a:gd name="T35" fmla="*/ 139 h 4614"/>
                    <a:gd name="T36" fmla="*/ 226 w 1015"/>
                    <a:gd name="T37" fmla="*/ 24 h 4614"/>
                    <a:gd name="T38" fmla="*/ 226 w 1015"/>
                    <a:gd name="T39" fmla="*/ 0 h 4614"/>
                    <a:gd name="T40" fmla="*/ 132 w 1015"/>
                    <a:gd name="T41" fmla="*/ 418 h 4614"/>
                    <a:gd name="connsiteX0" fmla="*/ 1266 w 9966"/>
                    <a:gd name="connsiteY0" fmla="*/ 906 h 10594"/>
                    <a:gd name="connsiteX1" fmla="*/ 1247 w 9966"/>
                    <a:gd name="connsiteY1" fmla="*/ 954 h 10594"/>
                    <a:gd name="connsiteX2" fmla="*/ 1188 w 9966"/>
                    <a:gd name="connsiteY2" fmla="*/ 980 h 10594"/>
                    <a:gd name="connsiteX3" fmla="*/ 133 w 9966"/>
                    <a:gd name="connsiteY3" fmla="*/ 689 h 10594"/>
                    <a:gd name="connsiteX4" fmla="*/ 35 w 9966"/>
                    <a:gd name="connsiteY4" fmla="*/ 880 h 10594"/>
                    <a:gd name="connsiteX5" fmla="*/ 872 w 9966"/>
                    <a:gd name="connsiteY5" fmla="*/ 1099 h 10594"/>
                    <a:gd name="connsiteX6" fmla="*/ 1454 w 9966"/>
                    <a:gd name="connsiteY6" fmla="*/ 1175 h 10594"/>
                    <a:gd name="connsiteX7" fmla="*/ 5207 w 9966"/>
                    <a:gd name="connsiteY7" fmla="*/ 1534 h 10594"/>
                    <a:gd name="connsiteX8" fmla="*/ 5207 w 9966"/>
                    <a:gd name="connsiteY8" fmla="*/ 3652 h 10594"/>
                    <a:gd name="connsiteX9" fmla="*/ 5257 w 9966"/>
                    <a:gd name="connsiteY9" fmla="*/ 9970 h 10594"/>
                    <a:gd name="connsiteX10" fmla="*/ 6370 w 9966"/>
                    <a:gd name="connsiteY10" fmla="*/ 9970 h 10594"/>
                    <a:gd name="connsiteX11" fmla="*/ 6705 w 9966"/>
                    <a:gd name="connsiteY11" fmla="*/ 10000 h 10594"/>
                    <a:gd name="connsiteX12" fmla="*/ 5257 w 9966"/>
                    <a:gd name="connsiteY12" fmla="*/ 9957 h 10594"/>
                    <a:gd name="connsiteX13" fmla="*/ 5257 w 9966"/>
                    <a:gd name="connsiteY13" fmla="*/ 1543 h 10594"/>
                    <a:gd name="connsiteX14" fmla="*/ 7641 w 9966"/>
                    <a:gd name="connsiteY14" fmla="*/ 1402 h 10594"/>
                    <a:gd name="connsiteX15" fmla="*/ 8951 w 9966"/>
                    <a:gd name="connsiteY15" fmla="*/ 785 h 10594"/>
                    <a:gd name="connsiteX16" fmla="*/ 9966 w 9966"/>
                    <a:gd name="connsiteY16" fmla="*/ 301 h 10594"/>
                    <a:gd name="connsiteX17" fmla="*/ 2193 w 9966"/>
                    <a:gd name="connsiteY17" fmla="*/ 52 h 10594"/>
                    <a:gd name="connsiteX18" fmla="*/ 2193 w 9966"/>
                    <a:gd name="connsiteY18" fmla="*/ 0 h 10594"/>
                    <a:gd name="connsiteX19" fmla="*/ 1266 w 9966"/>
                    <a:gd name="connsiteY19" fmla="*/ 906 h 10594"/>
                    <a:gd name="connsiteX0" fmla="*/ 1270 w 10000"/>
                    <a:gd name="connsiteY0" fmla="*/ 855 h 9991"/>
                    <a:gd name="connsiteX1" fmla="*/ 1251 w 10000"/>
                    <a:gd name="connsiteY1" fmla="*/ 901 h 9991"/>
                    <a:gd name="connsiteX2" fmla="*/ 1192 w 10000"/>
                    <a:gd name="connsiteY2" fmla="*/ 925 h 9991"/>
                    <a:gd name="connsiteX3" fmla="*/ 133 w 10000"/>
                    <a:gd name="connsiteY3" fmla="*/ 650 h 9991"/>
                    <a:gd name="connsiteX4" fmla="*/ 35 w 10000"/>
                    <a:gd name="connsiteY4" fmla="*/ 831 h 9991"/>
                    <a:gd name="connsiteX5" fmla="*/ 875 w 10000"/>
                    <a:gd name="connsiteY5" fmla="*/ 1037 h 9991"/>
                    <a:gd name="connsiteX6" fmla="*/ 1459 w 10000"/>
                    <a:gd name="connsiteY6" fmla="*/ 1109 h 9991"/>
                    <a:gd name="connsiteX7" fmla="*/ 5225 w 10000"/>
                    <a:gd name="connsiteY7" fmla="*/ 1448 h 9991"/>
                    <a:gd name="connsiteX8" fmla="*/ 5225 w 10000"/>
                    <a:gd name="connsiteY8" fmla="*/ 3447 h 9991"/>
                    <a:gd name="connsiteX9" fmla="*/ 5275 w 10000"/>
                    <a:gd name="connsiteY9" fmla="*/ 9411 h 9991"/>
                    <a:gd name="connsiteX10" fmla="*/ 6392 w 10000"/>
                    <a:gd name="connsiteY10" fmla="*/ 9411 h 9991"/>
                    <a:gd name="connsiteX11" fmla="*/ 5275 w 10000"/>
                    <a:gd name="connsiteY11" fmla="*/ 9399 h 9991"/>
                    <a:gd name="connsiteX12" fmla="*/ 5275 w 10000"/>
                    <a:gd name="connsiteY12" fmla="*/ 1456 h 9991"/>
                    <a:gd name="connsiteX13" fmla="*/ 7667 w 10000"/>
                    <a:gd name="connsiteY13" fmla="*/ 1323 h 9991"/>
                    <a:gd name="connsiteX14" fmla="*/ 8982 w 10000"/>
                    <a:gd name="connsiteY14" fmla="*/ 741 h 9991"/>
                    <a:gd name="connsiteX15" fmla="*/ 10000 w 10000"/>
                    <a:gd name="connsiteY15" fmla="*/ 284 h 9991"/>
                    <a:gd name="connsiteX16" fmla="*/ 2200 w 10000"/>
                    <a:gd name="connsiteY16" fmla="*/ 49 h 9991"/>
                    <a:gd name="connsiteX17" fmla="*/ 2200 w 10000"/>
                    <a:gd name="connsiteY17" fmla="*/ 0 h 9991"/>
                    <a:gd name="connsiteX18" fmla="*/ 1270 w 10000"/>
                    <a:gd name="connsiteY18" fmla="*/ 855 h 9991"/>
                    <a:gd name="connsiteX0" fmla="*/ 1270 w 10000"/>
                    <a:gd name="connsiteY0" fmla="*/ 856 h 9419"/>
                    <a:gd name="connsiteX1" fmla="*/ 1251 w 10000"/>
                    <a:gd name="connsiteY1" fmla="*/ 902 h 9419"/>
                    <a:gd name="connsiteX2" fmla="*/ 1192 w 10000"/>
                    <a:gd name="connsiteY2" fmla="*/ 926 h 9419"/>
                    <a:gd name="connsiteX3" fmla="*/ 133 w 10000"/>
                    <a:gd name="connsiteY3" fmla="*/ 651 h 9419"/>
                    <a:gd name="connsiteX4" fmla="*/ 35 w 10000"/>
                    <a:gd name="connsiteY4" fmla="*/ 832 h 9419"/>
                    <a:gd name="connsiteX5" fmla="*/ 875 w 10000"/>
                    <a:gd name="connsiteY5" fmla="*/ 1038 h 9419"/>
                    <a:gd name="connsiteX6" fmla="*/ 1459 w 10000"/>
                    <a:gd name="connsiteY6" fmla="*/ 1110 h 9419"/>
                    <a:gd name="connsiteX7" fmla="*/ 5225 w 10000"/>
                    <a:gd name="connsiteY7" fmla="*/ 1449 h 9419"/>
                    <a:gd name="connsiteX8" fmla="*/ 5225 w 10000"/>
                    <a:gd name="connsiteY8" fmla="*/ 3450 h 9419"/>
                    <a:gd name="connsiteX9" fmla="*/ 5275 w 10000"/>
                    <a:gd name="connsiteY9" fmla="*/ 9419 h 9419"/>
                    <a:gd name="connsiteX10" fmla="*/ 5275 w 10000"/>
                    <a:gd name="connsiteY10" fmla="*/ 9407 h 9419"/>
                    <a:gd name="connsiteX11" fmla="*/ 5275 w 10000"/>
                    <a:gd name="connsiteY11" fmla="*/ 1457 h 9419"/>
                    <a:gd name="connsiteX12" fmla="*/ 7667 w 10000"/>
                    <a:gd name="connsiteY12" fmla="*/ 1324 h 9419"/>
                    <a:gd name="connsiteX13" fmla="*/ 8982 w 10000"/>
                    <a:gd name="connsiteY13" fmla="*/ 742 h 9419"/>
                    <a:gd name="connsiteX14" fmla="*/ 10000 w 10000"/>
                    <a:gd name="connsiteY14" fmla="*/ 284 h 9419"/>
                    <a:gd name="connsiteX15" fmla="*/ 2200 w 10000"/>
                    <a:gd name="connsiteY15" fmla="*/ 49 h 9419"/>
                    <a:gd name="connsiteX16" fmla="*/ 2200 w 10000"/>
                    <a:gd name="connsiteY16" fmla="*/ 0 h 9419"/>
                    <a:gd name="connsiteX17" fmla="*/ 1270 w 10000"/>
                    <a:gd name="connsiteY17" fmla="*/ 856 h 9419"/>
                    <a:gd name="connsiteX0" fmla="*/ 1270 w 10000"/>
                    <a:gd name="connsiteY0" fmla="*/ 909 h 10000"/>
                    <a:gd name="connsiteX1" fmla="*/ 1251 w 10000"/>
                    <a:gd name="connsiteY1" fmla="*/ 958 h 10000"/>
                    <a:gd name="connsiteX2" fmla="*/ 1192 w 10000"/>
                    <a:gd name="connsiteY2" fmla="*/ 983 h 10000"/>
                    <a:gd name="connsiteX3" fmla="*/ 133 w 10000"/>
                    <a:gd name="connsiteY3" fmla="*/ 691 h 10000"/>
                    <a:gd name="connsiteX4" fmla="*/ 35 w 10000"/>
                    <a:gd name="connsiteY4" fmla="*/ 883 h 10000"/>
                    <a:gd name="connsiteX5" fmla="*/ 875 w 10000"/>
                    <a:gd name="connsiteY5" fmla="*/ 1102 h 10000"/>
                    <a:gd name="connsiteX6" fmla="*/ 1459 w 10000"/>
                    <a:gd name="connsiteY6" fmla="*/ 1178 h 10000"/>
                    <a:gd name="connsiteX7" fmla="*/ 5225 w 10000"/>
                    <a:gd name="connsiteY7" fmla="*/ 1538 h 10000"/>
                    <a:gd name="connsiteX8" fmla="*/ 5225 w 10000"/>
                    <a:gd name="connsiteY8" fmla="*/ 3663 h 10000"/>
                    <a:gd name="connsiteX9" fmla="*/ 5275 w 10000"/>
                    <a:gd name="connsiteY9" fmla="*/ 10000 h 10000"/>
                    <a:gd name="connsiteX10" fmla="*/ 5275 w 10000"/>
                    <a:gd name="connsiteY10" fmla="*/ 1547 h 10000"/>
                    <a:gd name="connsiteX11" fmla="*/ 7667 w 10000"/>
                    <a:gd name="connsiteY11" fmla="*/ 1406 h 10000"/>
                    <a:gd name="connsiteX12" fmla="*/ 8982 w 10000"/>
                    <a:gd name="connsiteY12" fmla="*/ 788 h 10000"/>
                    <a:gd name="connsiteX13" fmla="*/ 10000 w 10000"/>
                    <a:gd name="connsiteY13" fmla="*/ 302 h 10000"/>
                    <a:gd name="connsiteX14" fmla="*/ 2200 w 10000"/>
                    <a:gd name="connsiteY14" fmla="*/ 52 h 10000"/>
                    <a:gd name="connsiteX15" fmla="*/ 2200 w 10000"/>
                    <a:gd name="connsiteY15" fmla="*/ 0 h 10000"/>
                    <a:gd name="connsiteX16" fmla="*/ 1270 w 10000"/>
                    <a:gd name="connsiteY16" fmla="*/ 909 h 10000"/>
                    <a:gd name="connsiteX0" fmla="*/ 1270 w 10000"/>
                    <a:gd name="connsiteY0" fmla="*/ 909 h 3663"/>
                    <a:gd name="connsiteX1" fmla="*/ 1251 w 10000"/>
                    <a:gd name="connsiteY1" fmla="*/ 958 h 3663"/>
                    <a:gd name="connsiteX2" fmla="*/ 1192 w 10000"/>
                    <a:gd name="connsiteY2" fmla="*/ 983 h 3663"/>
                    <a:gd name="connsiteX3" fmla="*/ 133 w 10000"/>
                    <a:gd name="connsiteY3" fmla="*/ 691 h 3663"/>
                    <a:gd name="connsiteX4" fmla="*/ 35 w 10000"/>
                    <a:gd name="connsiteY4" fmla="*/ 883 h 3663"/>
                    <a:gd name="connsiteX5" fmla="*/ 875 w 10000"/>
                    <a:gd name="connsiteY5" fmla="*/ 1102 h 3663"/>
                    <a:gd name="connsiteX6" fmla="*/ 1459 w 10000"/>
                    <a:gd name="connsiteY6" fmla="*/ 1178 h 3663"/>
                    <a:gd name="connsiteX7" fmla="*/ 5225 w 10000"/>
                    <a:gd name="connsiteY7" fmla="*/ 1538 h 3663"/>
                    <a:gd name="connsiteX8" fmla="*/ 5225 w 10000"/>
                    <a:gd name="connsiteY8" fmla="*/ 3663 h 3663"/>
                    <a:gd name="connsiteX9" fmla="*/ 5275 w 10000"/>
                    <a:gd name="connsiteY9" fmla="*/ 1547 h 3663"/>
                    <a:gd name="connsiteX10" fmla="*/ 7667 w 10000"/>
                    <a:gd name="connsiteY10" fmla="*/ 1406 h 3663"/>
                    <a:gd name="connsiteX11" fmla="*/ 8982 w 10000"/>
                    <a:gd name="connsiteY11" fmla="*/ 788 h 3663"/>
                    <a:gd name="connsiteX12" fmla="*/ 10000 w 10000"/>
                    <a:gd name="connsiteY12" fmla="*/ 302 h 3663"/>
                    <a:gd name="connsiteX13" fmla="*/ 2200 w 10000"/>
                    <a:gd name="connsiteY13" fmla="*/ 52 h 3663"/>
                    <a:gd name="connsiteX14" fmla="*/ 2200 w 10000"/>
                    <a:gd name="connsiteY14" fmla="*/ 0 h 3663"/>
                    <a:gd name="connsiteX15" fmla="*/ 1270 w 10000"/>
                    <a:gd name="connsiteY15" fmla="*/ 909 h 3663"/>
                    <a:gd name="connsiteX0" fmla="*/ 1270 w 10000"/>
                    <a:gd name="connsiteY0" fmla="*/ 2482 h 4521"/>
                    <a:gd name="connsiteX1" fmla="*/ 1251 w 10000"/>
                    <a:gd name="connsiteY1" fmla="*/ 2615 h 4521"/>
                    <a:gd name="connsiteX2" fmla="*/ 1192 w 10000"/>
                    <a:gd name="connsiteY2" fmla="*/ 2684 h 4521"/>
                    <a:gd name="connsiteX3" fmla="*/ 133 w 10000"/>
                    <a:gd name="connsiteY3" fmla="*/ 1886 h 4521"/>
                    <a:gd name="connsiteX4" fmla="*/ 35 w 10000"/>
                    <a:gd name="connsiteY4" fmla="*/ 2411 h 4521"/>
                    <a:gd name="connsiteX5" fmla="*/ 875 w 10000"/>
                    <a:gd name="connsiteY5" fmla="*/ 3008 h 4521"/>
                    <a:gd name="connsiteX6" fmla="*/ 1459 w 10000"/>
                    <a:gd name="connsiteY6" fmla="*/ 3216 h 4521"/>
                    <a:gd name="connsiteX7" fmla="*/ 5225 w 10000"/>
                    <a:gd name="connsiteY7" fmla="*/ 4199 h 4521"/>
                    <a:gd name="connsiteX8" fmla="*/ 5275 w 10000"/>
                    <a:gd name="connsiteY8" fmla="*/ 4223 h 4521"/>
                    <a:gd name="connsiteX9" fmla="*/ 7667 w 10000"/>
                    <a:gd name="connsiteY9" fmla="*/ 3838 h 4521"/>
                    <a:gd name="connsiteX10" fmla="*/ 8982 w 10000"/>
                    <a:gd name="connsiteY10" fmla="*/ 2151 h 4521"/>
                    <a:gd name="connsiteX11" fmla="*/ 10000 w 10000"/>
                    <a:gd name="connsiteY11" fmla="*/ 824 h 4521"/>
                    <a:gd name="connsiteX12" fmla="*/ 2200 w 10000"/>
                    <a:gd name="connsiteY12" fmla="*/ 142 h 4521"/>
                    <a:gd name="connsiteX13" fmla="*/ 2200 w 10000"/>
                    <a:gd name="connsiteY13" fmla="*/ 0 h 4521"/>
                    <a:gd name="connsiteX14" fmla="*/ 1270 w 10000"/>
                    <a:gd name="connsiteY14" fmla="*/ 2482 h 4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000" h="4521">
                      <a:moveTo>
                        <a:pt x="1270" y="2482"/>
                      </a:moveTo>
                      <a:cubicBezTo>
                        <a:pt x="1270" y="2542"/>
                        <a:pt x="1270" y="2553"/>
                        <a:pt x="1251" y="2615"/>
                      </a:cubicBezTo>
                      <a:cubicBezTo>
                        <a:pt x="1231" y="2637"/>
                        <a:pt x="1212" y="2662"/>
                        <a:pt x="1192" y="2684"/>
                      </a:cubicBezTo>
                      <a:cubicBezTo>
                        <a:pt x="451" y="2648"/>
                        <a:pt x="312" y="2299"/>
                        <a:pt x="133" y="1886"/>
                      </a:cubicBezTo>
                      <a:cubicBezTo>
                        <a:pt x="-34" y="2042"/>
                        <a:pt x="-14" y="2214"/>
                        <a:pt x="35" y="2411"/>
                      </a:cubicBezTo>
                      <a:cubicBezTo>
                        <a:pt x="164" y="2883"/>
                        <a:pt x="530" y="2856"/>
                        <a:pt x="875" y="3008"/>
                      </a:cubicBezTo>
                      <a:cubicBezTo>
                        <a:pt x="1093" y="3104"/>
                        <a:pt x="1241" y="3134"/>
                        <a:pt x="1459" y="3216"/>
                      </a:cubicBezTo>
                      <a:lnTo>
                        <a:pt x="5225" y="4199"/>
                      </a:lnTo>
                      <a:cubicBezTo>
                        <a:pt x="5861" y="4367"/>
                        <a:pt x="4868" y="4283"/>
                        <a:pt x="5275" y="4223"/>
                      </a:cubicBezTo>
                      <a:cubicBezTo>
                        <a:pt x="6757" y="4540"/>
                        <a:pt x="6926" y="4829"/>
                        <a:pt x="7667" y="3838"/>
                      </a:cubicBezTo>
                      <a:cubicBezTo>
                        <a:pt x="8093" y="3271"/>
                        <a:pt x="8566" y="2711"/>
                        <a:pt x="8982" y="2151"/>
                      </a:cubicBezTo>
                      <a:lnTo>
                        <a:pt x="10000" y="824"/>
                      </a:lnTo>
                      <a:lnTo>
                        <a:pt x="2200" y="142"/>
                      </a:lnTo>
                      <a:lnTo>
                        <a:pt x="2200" y="0"/>
                      </a:lnTo>
                      <a:cubicBezTo>
                        <a:pt x="1903" y="319"/>
                        <a:pt x="1597" y="2143"/>
                        <a:pt x="1270" y="2482"/>
                      </a:cubicBezTo>
                      <a:close/>
                    </a:path>
                  </a:pathLst>
                </a:custGeom>
                <a:solidFill>
                  <a:srgbClr val="478C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78" name="Freeform 205">
                  <a:extLst>
                    <a:ext uri="{FF2B5EF4-FFF2-40B4-BE49-F238E27FC236}">
                      <a16:creationId xmlns:a16="http://schemas.microsoft.com/office/drawing/2014/main" id="{8B56D60D-807E-4568-8C95-0C6A2CEF28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47439" y="3433764"/>
                  <a:ext cx="307975" cy="222250"/>
                </a:xfrm>
                <a:custGeom>
                  <a:avLst/>
                  <a:gdLst>
                    <a:gd name="T0" fmla="*/ 0 w 940"/>
                    <a:gd name="T1" fmla="*/ 542 h 681"/>
                    <a:gd name="T2" fmla="*/ 0 w 940"/>
                    <a:gd name="T3" fmla="*/ 566 h 681"/>
                    <a:gd name="T4" fmla="*/ 789 w 940"/>
                    <a:gd name="T5" fmla="*/ 681 h 681"/>
                    <a:gd name="T6" fmla="*/ 929 w 940"/>
                    <a:gd name="T7" fmla="*/ 397 h 681"/>
                    <a:gd name="T8" fmla="*/ 929 w 940"/>
                    <a:gd name="T9" fmla="*/ 306 h 681"/>
                    <a:gd name="T10" fmla="*/ 867 w 940"/>
                    <a:gd name="T11" fmla="*/ 260 h 681"/>
                    <a:gd name="T12" fmla="*/ 563 w 940"/>
                    <a:gd name="T13" fmla="*/ 131 h 681"/>
                    <a:gd name="T14" fmla="*/ 264 w 940"/>
                    <a:gd name="T15" fmla="*/ 0 h 681"/>
                    <a:gd name="T16" fmla="*/ 123 w 940"/>
                    <a:gd name="T17" fmla="*/ 268 h 681"/>
                    <a:gd name="T18" fmla="*/ 0 w 940"/>
                    <a:gd name="T19" fmla="*/ 542 h 6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40" h="681">
                      <a:moveTo>
                        <a:pt x="0" y="542"/>
                      </a:moveTo>
                      <a:lnTo>
                        <a:pt x="0" y="566"/>
                      </a:lnTo>
                      <a:lnTo>
                        <a:pt x="789" y="681"/>
                      </a:lnTo>
                      <a:lnTo>
                        <a:pt x="929" y="397"/>
                      </a:lnTo>
                      <a:cubicBezTo>
                        <a:pt x="939" y="352"/>
                        <a:pt x="940" y="353"/>
                        <a:pt x="929" y="306"/>
                      </a:cubicBezTo>
                      <a:cubicBezTo>
                        <a:pt x="913" y="297"/>
                        <a:pt x="882" y="276"/>
                        <a:pt x="867" y="260"/>
                      </a:cubicBezTo>
                      <a:cubicBezTo>
                        <a:pt x="820" y="254"/>
                        <a:pt x="623" y="157"/>
                        <a:pt x="563" y="131"/>
                      </a:cubicBezTo>
                      <a:cubicBezTo>
                        <a:pt x="481" y="96"/>
                        <a:pt x="341" y="21"/>
                        <a:pt x="264" y="0"/>
                      </a:cubicBezTo>
                      <a:cubicBezTo>
                        <a:pt x="222" y="89"/>
                        <a:pt x="165" y="179"/>
                        <a:pt x="123" y="268"/>
                      </a:cubicBezTo>
                      <a:cubicBezTo>
                        <a:pt x="84" y="352"/>
                        <a:pt x="9" y="444"/>
                        <a:pt x="0" y="542"/>
                      </a:cubicBezTo>
                      <a:close/>
                    </a:path>
                  </a:pathLst>
                </a:custGeom>
                <a:solidFill>
                  <a:srgbClr val="76BA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79" name="Freeform 248">
                  <a:extLst>
                    <a:ext uri="{FF2B5EF4-FFF2-40B4-BE49-F238E27FC236}">
                      <a16:creationId xmlns:a16="http://schemas.microsoft.com/office/drawing/2014/main" id="{B2828D65-E2BC-476B-8857-DA379D8C01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93464" y="3398839"/>
                  <a:ext cx="141288" cy="349250"/>
                </a:xfrm>
                <a:custGeom>
                  <a:avLst/>
                  <a:gdLst>
                    <a:gd name="T0" fmla="*/ 69 w 431"/>
                    <a:gd name="T1" fmla="*/ 516 h 1064"/>
                    <a:gd name="T2" fmla="*/ 57 w 431"/>
                    <a:gd name="T3" fmla="*/ 646 h 1064"/>
                    <a:gd name="T4" fmla="*/ 36 w 431"/>
                    <a:gd name="T5" fmla="*/ 653 h 1064"/>
                    <a:gd name="T6" fmla="*/ 0 w 431"/>
                    <a:gd name="T7" fmla="*/ 651 h 1064"/>
                    <a:gd name="T8" fmla="*/ 65 w 431"/>
                    <a:gd name="T9" fmla="*/ 824 h 1064"/>
                    <a:gd name="T10" fmla="*/ 73 w 431"/>
                    <a:gd name="T11" fmla="*/ 1064 h 1064"/>
                    <a:gd name="T12" fmla="*/ 167 w 431"/>
                    <a:gd name="T13" fmla="*/ 646 h 1064"/>
                    <a:gd name="T14" fmla="*/ 290 w 431"/>
                    <a:gd name="T15" fmla="*/ 372 h 1064"/>
                    <a:gd name="T16" fmla="*/ 431 w 431"/>
                    <a:gd name="T17" fmla="*/ 104 h 1064"/>
                    <a:gd name="T18" fmla="*/ 317 w 431"/>
                    <a:gd name="T19" fmla="*/ 43 h 1064"/>
                    <a:gd name="T20" fmla="*/ 211 w 431"/>
                    <a:gd name="T21" fmla="*/ 0 h 1064"/>
                    <a:gd name="T22" fmla="*/ 157 w 431"/>
                    <a:gd name="T23" fmla="*/ 280 h 1064"/>
                    <a:gd name="T24" fmla="*/ 69 w 431"/>
                    <a:gd name="T25" fmla="*/ 516 h 10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31" h="1064">
                      <a:moveTo>
                        <a:pt x="69" y="516"/>
                      </a:moveTo>
                      <a:lnTo>
                        <a:pt x="57" y="646"/>
                      </a:lnTo>
                      <a:lnTo>
                        <a:pt x="36" y="653"/>
                      </a:lnTo>
                      <a:lnTo>
                        <a:pt x="0" y="651"/>
                      </a:lnTo>
                      <a:cubicBezTo>
                        <a:pt x="25" y="708"/>
                        <a:pt x="57" y="743"/>
                        <a:pt x="65" y="824"/>
                      </a:cubicBezTo>
                      <a:cubicBezTo>
                        <a:pt x="72" y="894"/>
                        <a:pt x="73" y="991"/>
                        <a:pt x="73" y="1064"/>
                      </a:cubicBezTo>
                      <a:cubicBezTo>
                        <a:pt x="106" y="1007"/>
                        <a:pt x="137" y="700"/>
                        <a:pt x="167" y="646"/>
                      </a:cubicBezTo>
                      <a:cubicBezTo>
                        <a:pt x="176" y="548"/>
                        <a:pt x="251" y="456"/>
                        <a:pt x="290" y="372"/>
                      </a:cubicBezTo>
                      <a:cubicBezTo>
                        <a:pt x="332" y="283"/>
                        <a:pt x="389" y="193"/>
                        <a:pt x="431" y="104"/>
                      </a:cubicBezTo>
                      <a:cubicBezTo>
                        <a:pt x="399" y="70"/>
                        <a:pt x="346" y="69"/>
                        <a:pt x="317" y="43"/>
                      </a:cubicBezTo>
                      <a:lnTo>
                        <a:pt x="211" y="0"/>
                      </a:lnTo>
                      <a:cubicBezTo>
                        <a:pt x="191" y="92"/>
                        <a:pt x="174" y="187"/>
                        <a:pt x="157" y="280"/>
                      </a:cubicBezTo>
                      <a:cubicBezTo>
                        <a:pt x="142" y="364"/>
                        <a:pt x="130" y="481"/>
                        <a:pt x="69" y="516"/>
                      </a:cubicBezTo>
                      <a:close/>
                    </a:path>
                  </a:pathLst>
                </a:custGeom>
                <a:solidFill>
                  <a:srgbClr val="2A63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80" name="Freeform 249">
                  <a:extLst>
                    <a:ext uri="{FF2B5EF4-FFF2-40B4-BE49-F238E27FC236}">
                      <a16:creationId xmlns:a16="http://schemas.microsoft.com/office/drawing/2014/main" id="{1D6DA86B-5D19-4802-9781-16EDB8C8B9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84802" y="3318985"/>
                  <a:ext cx="119762" cy="273528"/>
                </a:xfrm>
                <a:custGeom>
                  <a:avLst/>
                  <a:gdLst>
                    <a:gd name="T0" fmla="*/ 0 w 242"/>
                    <a:gd name="T1" fmla="*/ 253 h 840"/>
                    <a:gd name="T2" fmla="*/ 35 w 242"/>
                    <a:gd name="T3" fmla="*/ 821 h 840"/>
                    <a:gd name="T4" fmla="*/ 154 w 242"/>
                    <a:gd name="T5" fmla="*/ 840 h 840"/>
                    <a:gd name="T6" fmla="*/ 166 w 242"/>
                    <a:gd name="T7" fmla="*/ 709 h 840"/>
                    <a:gd name="T8" fmla="*/ 178 w 242"/>
                    <a:gd name="T9" fmla="*/ 378 h 840"/>
                    <a:gd name="T10" fmla="*/ 242 w 242"/>
                    <a:gd name="T11" fmla="*/ 36 h 840"/>
                    <a:gd name="T12" fmla="*/ 81 w 242"/>
                    <a:gd name="T13" fmla="*/ 86 h 840"/>
                    <a:gd name="T14" fmla="*/ 0 w 242"/>
                    <a:gd name="T15" fmla="*/ 253 h 840"/>
                    <a:gd name="connsiteX0" fmla="*/ 5034 w 15034"/>
                    <a:gd name="connsiteY0" fmla="*/ 2583 h 9571"/>
                    <a:gd name="connsiteX1" fmla="*/ 0 w 15034"/>
                    <a:gd name="connsiteY1" fmla="*/ 9068 h 9571"/>
                    <a:gd name="connsiteX2" fmla="*/ 11398 w 15034"/>
                    <a:gd name="connsiteY2" fmla="*/ 9571 h 9571"/>
                    <a:gd name="connsiteX3" fmla="*/ 11894 w 15034"/>
                    <a:gd name="connsiteY3" fmla="*/ 8011 h 9571"/>
                    <a:gd name="connsiteX4" fmla="*/ 12389 w 15034"/>
                    <a:gd name="connsiteY4" fmla="*/ 4071 h 9571"/>
                    <a:gd name="connsiteX5" fmla="*/ 15034 w 15034"/>
                    <a:gd name="connsiteY5" fmla="*/ 0 h 9571"/>
                    <a:gd name="connsiteX6" fmla="*/ 8381 w 15034"/>
                    <a:gd name="connsiteY6" fmla="*/ 595 h 9571"/>
                    <a:gd name="connsiteX7" fmla="*/ 5034 w 15034"/>
                    <a:gd name="connsiteY7" fmla="*/ 2583 h 9571"/>
                    <a:gd name="connsiteX0" fmla="*/ 3348 w 10000"/>
                    <a:gd name="connsiteY0" fmla="*/ 2802 h 10103"/>
                    <a:gd name="connsiteX1" fmla="*/ 0 w 10000"/>
                    <a:gd name="connsiteY1" fmla="*/ 9577 h 10103"/>
                    <a:gd name="connsiteX2" fmla="*/ 7581 w 10000"/>
                    <a:gd name="connsiteY2" fmla="*/ 10103 h 10103"/>
                    <a:gd name="connsiteX3" fmla="*/ 7911 w 10000"/>
                    <a:gd name="connsiteY3" fmla="*/ 8473 h 10103"/>
                    <a:gd name="connsiteX4" fmla="*/ 8241 w 10000"/>
                    <a:gd name="connsiteY4" fmla="*/ 4356 h 10103"/>
                    <a:gd name="connsiteX5" fmla="*/ 10000 w 10000"/>
                    <a:gd name="connsiteY5" fmla="*/ 103 h 10103"/>
                    <a:gd name="connsiteX6" fmla="*/ 5096 w 10000"/>
                    <a:gd name="connsiteY6" fmla="*/ 0 h 10103"/>
                    <a:gd name="connsiteX7" fmla="*/ 3348 w 10000"/>
                    <a:gd name="connsiteY7" fmla="*/ 2802 h 10103"/>
                    <a:gd name="connsiteX0" fmla="*/ 3348 w 10000"/>
                    <a:gd name="connsiteY0" fmla="*/ 3092 h 10393"/>
                    <a:gd name="connsiteX1" fmla="*/ 0 w 10000"/>
                    <a:gd name="connsiteY1" fmla="*/ 9867 h 10393"/>
                    <a:gd name="connsiteX2" fmla="*/ 7581 w 10000"/>
                    <a:gd name="connsiteY2" fmla="*/ 10393 h 10393"/>
                    <a:gd name="connsiteX3" fmla="*/ 7911 w 10000"/>
                    <a:gd name="connsiteY3" fmla="*/ 8763 h 10393"/>
                    <a:gd name="connsiteX4" fmla="*/ 8241 w 10000"/>
                    <a:gd name="connsiteY4" fmla="*/ 4646 h 10393"/>
                    <a:gd name="connsiteX5" fmla="*/ 10000 w 10000"/>
                    <a:gd name="connsiteY5" fmla="*/ 393 h 10393"/>
                    <a:gd name="connsiteX6" fmla="*/ 4936 w 10000"/>
                    <a:gd name="connsiteY6" fmla="*/ 0 h 10393"/>
                    <a:gd name="connsiteX7" fmla="*/ 3348 w 10000"/>
                    <a:gd name="connsiteY7" fmla="*/ 3092 h 10393"/>
                    <a:gd name="connsiteX0" fmla="*/ 3348 w 10000"/>
                    <a:gd name="connsiteY0" fmla="*/ 3092 h 10393"/>
                    <a:gd name="connsiteX1" fmla="*/ 0 w 10000"/>
                    <a:gd name="connsiteY1" fmla="*/ 9867 h 10393"/>
                    <a:gd name="connsiteX2" fmla="*/ 7581 w 10000"/>
                    <a:gd name="connsiteY2" fmla="*/ 10393 h 10393"/>
                    <a:gd name="connsiteX3" fmla="*/ 7911 w 10000"/>
                    <a:gd name="connsiteY3" fmla="*/ 8763 h 10393"/>
                    <a:gd name="connsiteX4" fmla="*/ 8241 w 10000"/>
                    <a:gd name="connsiteY4" fmla="*/ 4646 h 10393"/>
                    <a:gd name="connsiteX5" fmla="*/ 10000 w 10000"/>
                    <a:gd name="connsiteY5" fmla="*/ 393 h 10393"/>
                    <a:gd name="connsiteX6" fmla="*/ 4936 w 10000"/>
                    <a:gd name="connsiteY6" fmla="*/ 0 h 10393"/>
                    <a:gd name="connsiteX7" fmla="*/ 3348 w 10000"/>
                    <a:gd name="connsiteY7" fmla="*/ 3092 h 10393"/>
                    <a:gd name="connsiteX0" fmla="*/ 3348 w 10000"/>
                    <a:gd name="connsiteY0" fmla="*/ 3105 h 10406"/>
                    <a:gd name="connsiteX1" fmla="*/ 0 w 10000"/>
                    <a:gd name="connsiteY1" fmla="*/ 9880 h 10406"/>
                    <a:gd name="connsiteX2" fmla="*/ 7581 w 10000"/>
                    <a:gd name="connsiteY2" fmla="*/ 10406 h 10406"/>
                    <a:gd name="connsiteX3" fmla="*/ 7911 w 10000"/>
                    <a:gd name="connsiteY3" fmla="*/ 8776 h 10406"/>
                    <a:gd name="connsiteX4" fmla="*/ 8241 w 10000"/>
                    <a:gd name="connsiteY4" fmla="*/ 4659 h 10406"/>
                    <a:gd name="connsiteX5" fmla="*/ 10000 w 10000"/>
                    <a:gd name="connsiteY5" fmla="*/ 406 h 10406"/>
                    <a:gd name="connsiteX6" fmla="*/ 4936 w 10000"/>
                    <a:gd name="connsiteY6" fmla="*/ 13 h 10406"/>
                    <a:gd name="connsiteX7" fmla="*/ 3348 w 10000"/>
                    <a:gd name="connsiteY7" fmla="*/ 3105 h 10406"/>
                    <a:gd name="connsiteX0" fmla="*/ 4972 w 10036"/>
                    <a:gd name="connsiteY0" fmla="*/ 13 h 10406"/>
                    <a:gd name="connsiteX1" fmla="*/ 36 w 10036"/>
                    <a:gd name="connsiteY1" fmla="*/ 9880 h 10406"/>
                    <a:gd name="connsiteX2" fmla="*/ 7617 w 10036"/>
                    <a:gd name="connsiteY2" fmla="*/ 10406 h 10406"/>
                    <a:gd name="connsiteX3" fmla="*/ 7947 w 10036"/>
                    <a:gd name="connsiteY3" fmla="*/ 8776 h 10406"/>
                    <a:gd name="connsiteX4" fmla="*/ 8277 w 10036"/>
                    <a:gd name="connsiteY4" fmla="*/ 4659 h 10406"/>
                    <a:gd name="connsiteX5" fmla="*/ 10036 w 10036"/>
                    <a:gd name="connsiteY5" fmla="*/ 406 h 10406"/>
                    <a:gd name="connsiteX6" fmla="*/ 4972 w 10036"/>
                    <a:gd name="connsiteY6" fmla="*/ 13 h 10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036" h="10406">
                      <a:moveTo>
                        <a:pt x="4972" y="13"/>
                      </a:moveTo>
                      <a:cubicBezTo>
                        <a:pt x="3305" y="1592"/>
                        <a:pt x="-405" y="8148"/>
                        <a:pt x="36" y="9880"/>
                      </a:cubicBezTo>
                      <a:lnTo>
                        <a:pt x="7617" y="10406"/>
                      </a:lnTo>
                      <a:lnTo>
                        <a:pt x="7947" y="8776"/>
                      </a:lnTo>
                      <a:cubicBezTo>
                        <a:pt x="6573" y="7682"/>
                        <a:pt x="7672" y="5940"/>
                        <a:pt x="8277" y="4659"/>
                      </a:cubicBezTo>
                      <a:cubicBezTo>
                        <a:pt x="8881" y="3328"/>
                        <a:pt x="9624" y="1761"/>
                        <a:pt x="10036" y="406"/>
                      </a:cubicBezTo>
                      <a:cubicBezTo>
                        <a:pt x="8348" y="275"/>
                        <a:pt x="6820" y="-73"/>
                        <a:pt x="4972" y="13"/>
                      </a:cubicBezTo>
                      <a:close/>
                    </a:path>
                  </a:pathLst>
                </a:custGeom>
                <a:solidFill>
                  <a:srgbClr val="77B9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81" name="Freeform 272">
                  <a:extLst>
                    <a:ext uri="{FF2B5EF4-FFF2-40B4-BE49-F238E27FC236}">
                      <a16:creationId xmlns:a16="http://schemas.microsoft.com/office/drawing/2014/main" id="{A392E34D-073C-4083-81D1-27EA10844A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74713" y="3572822"/>
                  <a:ext cx="126676" cy="153041"/>
                </a:xfrm>
                <a:custGeom>
                  <a:avLst/>
                  <a:gdLst>
                    <a:gd name="T0" fmla="*/ 0 w 223"/>
                    <a:gd name="T1" fmla="*/ 338 h 428"/>
                    <a:gd name="T2" fmla="*/ 186 w 223"/>
                    <a:gd name="T3" fmla="*/ 428 h 428"/>
                    <a:gd name="T4" fmla="*/ 223 w 223"/>
                    <a:gd name="T5" fmla="*/ 52 h 428"/>
                    <a:gd name="T6" fmla="*/ 144 w 223"/>
                    <a:gd name="T7" fmla="*/ 44 h 428"/>
                    <a:gd name="T8" fmla="*/ 146 w 223"/>
                    <a:gd name="T9" fmla="*/ 19 h 428"/>
                    <a:gd name="T10" fmla="*/ 27 w 223"/>
                    <a:gd name="T11" fmla="*/ 0 h 428"/>
                    <a:gd name="T12" fmla="*/ 40 w 223"/>
                    <a:gd name="T13" fmla="*/ 184 h 428"/>
                    <a:gd name="T14" fmla="*/ 0 w 223"/>
                    <a:gd name="T15" fmla="*/ 338 h 428"/>
                    <a:gd name="connsiteX0" fmla="*/ 470 w 10470"/>
                    <a:gd name="connsiteY0" fmla="*/ 7897 h 10000"/>
                    <a:gd name="connsiteX1" fmla="*/ 8811 w 10470"/>
                    <a:gd name="connsiteY1" fmla="*/ 10000 h 10000"/>
                    <a:gd name="connsiteX2" fmla="*/ 10470 w 10470"/>
                    <a:gd name="connsiteY2" fmla="*/ 1215 h 10000"/>
                    <a:gd name="connsiteX3" fmla="*/ 6927 w 10470"/>
                    <a:gd name="connsiteY3" fmla="*/ 1028 h 10000"/>
                    <a:gd name="connsiteX4" fmla="*/ 7017 w 10470"/>
                    <a:gd name="connsiteY4" fmla="*/ 444 h 10000"/>
                    <a:gd name="connsiteX5" fmla="*/ 1681 w 10470"/>
                    <a:gd name="connsiteY5" fmla="*/ 0 h 10000"/>
                    <a:gd name="connsiteX6" fmla="*/ 470 w 10470"/>
                    <a:gd name="connsiteY6" fmla="*/ 7897 h 10000"/>
                    <a:gd name="connsiteX0" fmla="*/ 4699 w 14699"/>
                    <a:gd name="connsiteY0" fmla="*/ 8852 h 10955"/>
                    <a:gd name="connsiteX1" fmla="*/ 13040 w 14699"/>
                    <a:gd name="connsiteY1" fmla="*/ 10955 h 10955"/>
                    <a:gd name="connsiteX2" fmla="*/ 14699 w 14699"/>
                    <a:gd name="connsiteY2" fmla="*/ 2170 h 10955"/>
                    <a:gd name="connsiteX3" fmla="*/ 11156 w 14699"/>
                    <a:gd name="connsiteY3" fmla="*/ 1983 h 10955"/>
                    <a:gd name="connsiteX4" fmla="*/ 11246 w 14699"/>
                    <a:gd name="connsiteY4" fmla="*/ 1399 h 10955"/>
                    <a:gd name="connsiteX5" fmla="*/ 171 w 14699"/>
                    <a:gd name="connsiteY5" fmla="*/ 0 h 10955"/>
                    <a:gd name="connsiteX6" fmla="*/ 4699 w 14699"/>
                    <a:gd name="connsiteY6" fmla="*/ 8852 h 10955"/>
                    <a:gd name="connsiteX0" fmla="*/ 303 w 17347"/>
                    <a:gd name="connsiteY0" fmla="*/ 7625 h 10955"/>
                    <a:gd name="connsiteX1" fmla="*/ 15688 w 17347"/>
                    <a:gd name="connsiteY1" fmla="*/ 10955 h 10955"/>
                    <a:gd name="connsiteX2" fmla="*/ 17347 w 17347"/>
                    <a:gd name="connsiteY2" fmla="*/ 2170 h 10955"/>
                    <a:gd name="connsiteX3" fmla="*/ 13804 w 17347"/>
                    <a:gd name="connsiteY3" fmla="*/ 1983 h 10955"/>
                    <a:gd name="connsiteX4" fmla="*/ 13894 w 17347"/>
                    <a:gd name="connsiteY4" fmla="*/ 1399 h 10955"/>
                    <a:gd name="connsiteX5" fmla="*/ 2819 w 17347"/>
                    <a:gd name="connsiteY5" fmla="*/ 0 h 10955"/>
                    <a:gd name="connsiteX6" fmla="*/ 303 w 17347"/>
                    <a:gd name="connsiteY6" fmla="*/ 7625 h 10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347" h="10955">
                      <a:moveTo>
                        <a:pt x="303" y="7625"/>
                      </a:moveTo>
                      <a:cubicBezTo>
                        <a:pt x="1155" y="8279"/>
                        <a:pt x="14118" y="10745"/>
                        <a:pt x="15688" y="10955"/>
                      </a:cubicBezTo>
                      <a:cubicBezTo>
                        <a:pt x="14791" y="8221"/>
                        <a:pt x="16764" y="4974"/>
                        <a:pt x="17347" y="2170"/>
                      </a:cubicBezTo>
                      <a:lnTo>
                        <a:pt x="13804" y="1983"/>
                      </a:lnTo>
                      <a:cubicBezTo>
                        <a:pt x="13834" y="1788"/>
                        <a:pt x="13864" y="1594"/>
                        <a:pt x="13894" y="1399"/>
                      </a:cubicBezTo>
                      <a:lnTo>
                        <a:pt x="2819" y="0"/>
                      </a:lnTo>
                      <a:cubicBezTo>
                        <a:pt x="1728" y="1242"/>
                        <a:pt x="-885" y="5958"/>
                        <a:pt x="303" y="7625"/>
                      </a:cubicBezTo>
                      <a:close/>
                    </a:path>
                  </a:pathLst>
                </a:custGeom>
                <a:solidFill>
                  <a:srgbClr val="478C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124A01BA-97AC-47B8-B1B9-C2ABAA2B0C51}"/>
              </a:ext>
            </a:extLst>
          </p:cNvPr>
          <p:cNvGrpSpPr/>
          <p:nvPr/>
        </p:nvGrpSpPr>
        <p:grpSpPr>
          <a:xfrm>
            <a:off x="10924178" y="2514774"/>
            <a:ext cx="496896" cy="1463960"/>
            <a:chOff x="-1161019" y="1975486"/>
            <a:chExt cx="1186497" cy="3495676"/>
          </a:xfrm>
        </p:grpSpPr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DC360298-AC26-4473-A43D-8ACDFCC0D858}"/>
                </a:ext>
              </a:extLst>
            </p:cNvPr>
            <p:cNvSpPr/>
            <p:nvPr/>
          </p:nvSpPr>
          <p:spPr>
            <a:xfrm>
              <a:off x="-629920" y="2615736"/>
              <a:ext cx="335280" cy="2620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C81957FF-0891-4878-A513-8C76A18A371E}"/>
                </a:ext>
              </a:extLst>
            </p:cNvPr>
            <p:cNvGrpSpPr/>
            <p:nvPr/>
          </p:nvGrpSpPr>
          <p:grpSpPr>
            <a:xfrm>
              <a:off x="-1161019" y="1975486"/>
              <a:ext cx="1186497" cy="3495676"/>
              <a:chOff x="1705770" y="1050926"/>
              <a:chExt cx="1186497" cy="3495676"/>
            </a:xfrm>
          </p:grpSpPr>
          <p:sp>
            <p:nvSpPr>
              <p:cNvPr id="327" name="Freeform 354">
                <a:extLst>
                  <a:ext uri="{FF2B5EF4-FFF2-40B4-BE49-F238E27FC236}">
                    <a16:creationId xmlns:a16="http://schemas.microsoft.com/office/drawing/2014/main" id="{2ED9BB93-1F3F-4880-B330-31663AB30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259" y="1716088"/>
                <a:ext cx="1024909" cy="1118473"/>
              </a:xfrm>
              <a:custGeom>
                <a:avLst/>
                <a:gdLst>
                  <a:gd name="T0" fmla="*/ 79 w 3134"/>
                  <a:gd name="T1" fmla="*/ 2307 h 3392"/>
                  <a:gd name="T2" fmla="*/ 19 w 3134"/>
                  <a:gd name="T3" fmla="*/ 3000 h 3392"/>
                  <a:gd name="T4" fmla="*/ 4 w 3134"/>
                  <a:gd name="T5" fmla="*/ 3184 h 3392"/>
                  <a:gd name="T6" fmla="*/ 33 w 3134"/>
                  <a:gd name="T7" fmla="*/ 3326 h 3392"/>
                  <a:gd name="T8" fmla="*/ 395 w 3134"/>
                  <a:gd name="T9" fmla="*/ 3340 h 3392"/>
                  <a:gd name="T10" fmla="*/ 475 w 3134"/>
                  <a:gd name="T11" fmla="*/ 3358 h 3392"/>
                  <a:gd name="T12" fmla="*/ 480 w 3134"/>
                  <a:gd name="T13" fmla="*/ 3363 h 3392"/>
                  <a:gd name="T14" fmla="*/ 491 w 3134"/>
                  <a:gd name="T15" fmla="*/ 3376 h 3392"/>
                  <a:gd name="T16" fmla="*/ 546 w 3134"/>
                  <a:gd name="T17" fmla="*/ 3157 h 3392"/>
                  <a:gd name="T18" fmla="*/ 569 w 3134"/>
                  <a:gd name="T19" fmla="*/ 2905 h 3392"/>
                  <a:gd name="T20" fmla="*/ 637 w 3134"/>
                  <a:gd name="T21" fmla="*/ 2157 h 3392"/>
                  <a:gd name="T22" fmla="*/ 813 w 3134"/>
                  <a:gd name="T23" fmla="*/ 1579 h 3392"/>
                  <a:gd name="T24" fmla="*/ 821 w 3134"/>
                  <a:gd name="T25" fmla="*/ 1553 h 3392"/>
                  <a:gd name="T26" fmla="*/ 826 w 3134"/>
                  <a:gd name="T27" fmla="*/ 1541 h 3392"/>
                  <a:gd name="T28" fmla="*/ 837 w 3134"/>
                  <a:gd name="T29" fmla="*/ 1523 h 3392"/>
                  <a:gd name="T30" fmla="*/ 836 w 3134"/>
                  <a:gd name="T31" fmla="*/ 3131 h 3392"/>
                  <a:gd name="T32" fmla="*/ 1486 w 3134"/>
                  <a:gd name="T33" fmla="*/ 3125 h 3392"/>
                  <a:gd name="T34" fmla="*/ 1673 w 3134"/>
                  <a:gd name="T35" fmla="*/ 3090 h 3392"/>
                  <a:gd name="T36" fmla="*/ 1783 w 3134"/>
                  <a:gd name="T37" fmla="*/ 3089 h 3392"/>
                  <a:gd name="T38" fmla="*/ 1857 w 3134"/>
                  <a:gd name="T39" fmla="*/ 3123 h 3392"/>
                  <a:gd name="T40" fmla="*/ 2538 w 3134"/>
                  <a:gd name="T41" fmla="*/ 3124 h 3392"/>
                  <a:gd name="T42" fmla="*/ 2541 w 3134"/>
                  <a:gd name="T43" fmla="*/ 1783 h 3392"/>
                  <a:gd name="T44" fmla="*/ 2623 w 3134"/>
                  <a:gd name="T45" fmla="*/ 2140 h 3392"/>
                  <a:gd name="T46" fmla="*/ 2666 w 3134"/>
                  <a:gd name="T47" fmla="*/ 2989 h 3392"/>
                  <a:gd name="T48" fmla="*/ 2727 w 3134"/>
                  <a:gd name="T49" fmla="*/ 3392 h 3392"/>
                  <a:gd name="T50" fmla="*/ 2816 w 3134"/>
                  <a:gd name="T51" fmla="*/ 3366 h 3392"/>
                  <a:gd name="T52" fmla="*/ 2942 w 3134"/>
                  <a:gd name="T53" fmla="*/ 3366 h 3392"/>
                  <a:gd name="T54" fmla="*/ 2966 w 3134"/>
                  <a:gd name="T55" fmla="*/ 2989 h 3392"/>
                  <a:gd name="T56" fmla="*/ 2989 w 3134"/>
                  <a:gd name="T57" fmla="*/ 2608 h 3392"/>
                  <a:gd name="T58" fmla="*/ 3134 w 3134"/>
                  <a:gd name="T59" fmla="*/ 1957 h 3392"/>
                  <a:gd name="T60" fmla="*/ 2852 w 3134"/>
                  <a:gd name="T61" fmla="*/ 693 h 3392"/>
                  <a:gd name="T62" fmla="*/ 2650 w 3134"/>
                  <a:gd name="T63" fmla="*/ 318 h 3392"/>
                  <a:gd name="T64" fmla="*/ 2532 w 3134"/>
                  <a:gd name="T65" fmla="*/ 242 h 3392"/>
                  <a:gd name="T66" fmla="*/ 2003 w 3134"/>
                  <a:gd name="T67" fmla="*/ 0 h 3392"/>
                  <a:gd name="T68" fmla="*/ 2075 w 3134"/>
                  <a:gd name="T69" fmla="*/ 157 h 3392"/>
                  <a:gd name="T70" fmla="*/ 1894 w 3134"/>
                  <a:gd name="T71" fmla="*/ 659 h 3392"/>
                  <a:gd name="T72" fmla="*/ 1836 w 3134"/>
                  <a:gd name="T73" fmla="*/ 569 h 3392"/>
                  <a:gd name="T74" fmla="*/ 1772 w 3134"/>
                  <a:gd name="T75" fmla="*/ 678 h 3392"/>
                  <a:gd name="T76" fmla="*/ 1848 w 3134"/>
                  <a:gd name="T77" fmla="*/ 2625 h 3392"/>
                  <a:gd name="T78" fmla="*/ 1821 w 3134"/>
                  <a:gd name="T79" fmla="*/ 2765 h 3392"/>
                  <a:gd name="T80" fmla="*/ 1698 w 3134"/>
                  <a:gd name="T81" fmla="*/ 2971 h 3392"/>
                  <a:gd name="T82" fmla="*/ 1567 w 3134"/>
                  <a:gd name="T83" fmla="*/ 2765 h 3392"/>
                  <a:gd name="T84" fmla="*/ 1540 w 3134"/>
                  <a:gd name="T85" fmla="*/ 2634 h 3392"/>
                  <a:gd name="T86" fmla="*/ 1614 w 3134"/>
                  <a:gd name="T87" fmla="*/ 839 h 3392"/>
                  <a:gd name="T88" fmla="*/ 1556 w 3134"/>
                  <a:gd name="T89" fmla="*/ 583 h 3392"/>
                  <a:gd name="T90" fmla="*/ 1552 w 3134"/>
                  <a:gd name="T91" fmla="*/ 579 h 3392"/>
                  <a:gd name="T92" fmla="*/ 1548 w 3134"/>
                  <a:gd name="T93" fmla="*/ 575 h 3392"/>
                  <a:gd name="T94" fmla="*/ 1494 w 3134"/>
                  <a:gd name="T95" fmla="*/ 659 h 3392"/>
                  <a:gd name="T96" fmla="*/ 1328 w 3134"/>
                  <a:gd name="T97" fmla="*/ 362 h 3392"/>
                  <a:gd name="T98" fmla="*/ 1378 w 3134"/>
                  <a:gd name="T99" fmla="*/ 0 h 3392"/>
                  <a:gd name="T100" fmla="*/ 907 w 3134"/>
                  <a:gd name="T101" fmla="*/ 199 h 3392"/>
                  <a:gd name="T102" fmla="*/ 782 w 3134"/>
                  <a:gd name="T103" fmla="*/ 303 h 3392"/>
                  <a:gd name="T104" fmla="*/ 568 w 3134"/>
                  <a:gd name="T105" fmla="*/ 538 h 3392"/>
                  <a:gd name="T106" fmla="*/ 249 w 3134"/>
                  <a:gd name="T107" fmla="*/ 1583 h 3392"/>
                  <a:gd name="T108" fmla="*/ 145 w 3134"/>
                  <a:gd name="T109" fmla="*/ 1927 h 3392"/>
                  <a:gd name="T110" fmla="*/ 79 w 3134"/>
                  <a:gd name="T111" fmla="*/ 2307 h 3392"/>
                  <a:gd name="connsiteX0" fmla="*/ 242 w 9995"/>
                  <a:gd name="connsiteY0" fmla="*/ 6801 h 10000"/>
                  <a:gd name="connsiteX1" fmla="*/ 51 w 9995"/>
                  <a:gd name="connsiteY1" fmla="*/ 8844 h 10000"/>
                  <a:gd name="connsiteX2" fmla="*/ 3 w 9995"/>
                  <a:gd name="connsiteY2" fmla="*/ 9387 h 10000"/>
                  <a:gd name="connsiteX3" fmla="*/ 95 w 9995"/>
                  <a:gd name="connsiteY3" fmla="*/ 9805 h 10000"/>
                  <a:gd name="connsiteX4" fmla="*/ 1250 w 9995"/>
                  <a:gd name="connsiteY4" fmla="*/ 9847 h 10000"/>
                  <a:gd name="connsiteX5" fmla="*/ 1506 w 9995"/>
                  <a:gd name="connsiteY5" fmla="*/ 9900 h 10000"/>
                  <a:gd name="connsiteX6" fmla="*/ 1522 w 9995"/>
                  <a:gd name="connsiteY6" fmla="*/ 9915 h 10000"/>
                  <a:gd name="connsiteX7" fmla="*/ 1557 w 9995"/>
                  <a:gd name="connsiteY7" fmla="*/ 9953 h 10000"/>
                  <a:gd name="connsiteX8" fmla="*/ 1732 w 9995"/>
                  <a:gd name="connsiteY8" fmla="*/ 9307 h 10000"/>
                  <a:gd name="connsiteX9" fmla="*/ 1806 w 9995"/>
                  <a:gd name="connsiteY9" fmla="*/ 8564 h 10000"/>
                  <a:gd name="connsiteX10" fmla="*/ 2023 w 9995"/>
                  <a:gd name="connsiteY10" fmla="*/ 6359 h 10000"/>
                  <a:gd name="connsiteX11" fmla="*/ 2584 w 9995"/>
                  <a:gd name="connsiteY11" fmla="*/ 4655 h 10000"/>
                  <a:gd name="connsiteX12" fmla="*/ 2610 w 9995"/>
                  <a:gd name="connsiteY12" fmla="*/ 4578 h 10000"/>
                  <a:gd name="connsiteX13" fmla="*/ 2626 w 9995"/>
                  <a:gd name="connsiteY13" fmla="*/ 4543 h 10000"/>
                  <a:gd name="connsiteX14" fmla="*/ 2661 w 9995"/>
                  <a:gd name="connsiteY14" fmla="*/ 4490 h 10000"/>
                  <a:gd name="connsiteX15" fmla="*/ 2658 w 9995"/>
                  <a:gd name="connsiteY15" fmla="*/ 9231 h 10000"/>
                  <a:gd name="connsiteX16" fmla="*/ 4732 w 9995"/>
                  <a:gd name="connsiteY16" fmla="*/ 9213 h 10000"/>
                  <a:gd name="connsiteX17" fmla="*/ 5328 w 9995"/>
                  <a:gd name="connsiteY17" fmla="*/ 9110 h 10000"/>
                  <a:gd name="connsiteX18" fmla="*/ 5679 w 9995"/>
                  <a:gd name="connsiteY18" fmla="*/ 9107 h 10000"/>
                  <a:gd name="connsiteX19" fmla="*/ 5915 w 9995"/>
                  <a:gd name="connsiteY19" fmla="*/ 9207 h 10000"/>
                  <a:gd name="connsiteX20" fmla="*/ 8088 w 9995"/>
                  <a:gd name="connsiteY20" fmla="*/ 9210 h 10000"/>
                  <a:gd name="connsiteX21" fmla="*/ 8098 w 9995"/>
                  <a:gd name="connsiteY21" fmla="*/ 5256 h 10000"/>
                  <a:gd name="connsiteX22" fmla="*/ 8359 w 9995"/>
                  <a:gd name="connsiteY22" fmla="*/ 6309 h 10000"/>
                  <a:gd name="connsiteX23" fmla="*/ 8497 w 9995"/>
                  <a:gd name="connsiteY23" fmla="*/ 8812 h 10000"/>
                  <a:gd name="connsiteX24" fmla="*/ 8691 w 9995"/>
                  <a:gd name="connsiteY24" fmla="*/ 10000 h 10000"/>
                  <a:gd name="connsiteX25" fmla="*/ 8975 w 9995"/>
                  <a:gd name="connsiteY25" fmla="*/ 9923 h 10000"/>
                  <a:gd name="connsiteX26" fmla="*/ 9377 w 9995"/>
                  <a:gd name="connsiteY26" fmla="*/ 9923 h 10000"/>
                  <a:gd name="connsiteX27" fmla="*/ 9454 w 9995"/>
                  <a:gd name="connsiteY27" fmla="*/ 8812 h 10000"/>
                  <a:gd name="connsiteX28" fmla="*/ 9990 w 9995"/>
                  <a:gd name="connsiteY28" fmla="*/ 5769 h 10000"/>
                  <a:gd name="connsiteX29" fmla="*/ 9090 w 9995"/>
                  <a:gd name="connsiteY29" fmla="*/ 2043 h 10000"/>
                  <a:gd name="connsiteX30" fmla="*/ 8446 w 9995"/>
                  <a:gd name="connsiteY30" fmla="*/ 938 h 10000"/>
                  <a:gd name="connsiteX31" fmla="*/ 8069 w 9995"/>
                  <a:gd name="connsiteY31" fmla="*/ 713 h 10000"/>
                  <a:gd name="connsiteX32" fmla="*/ 6381 w 9995"/>
                  <a:gd name="connsiteY32" fmla="*/ 0 h 10000"/>
                  <a:gd name="connsiteX33" fmla="*/ 6611 w 9995"/>
                  <a:gd name="connsiteY33" fmla="*/ 463 h 10000"/>
                  <a:gd name="connsiteX34" fmla="*/ 6033 w 9995"/>
                  <a:gd name="connsiteY34" fmla="*/ 1943 h 10000"/>
                  <a:gd name="connsiteX35" fmla="*/ 5848 w 9995"/>
                  <a:gd name="connsiteY35" fmla="*/ 1677 h 10000"/>
                  <a:gd name="connsiteX36" fmla="*/ 5644 w 9995"/>
                  <a:gd name="connsiteY36" fmla="*/ 1999 h 10000"/>
                  <a:gd name="connsiteX37" fmla="*/ 5887 w 9995"/>
                  <a:gd name="connsiteY37" fmla="*/ 7739 h 10000"/>
                  <a:gd name="connsiteX38" fmla="*/ 5800 w 9995"/>
                  <a:gd name="connsiteY38" fmla="*/ 8152 h 10000"/>
                  <a:gd name="connsiteX39" fmla="*/ 5408 w 9995"/>
                  <a:gd name="connsiteY39" fmla="*/ 8759 h 10000"/>
                  <a:gd name="connsiteX40" fmla="*/ 4990 w 9995"/>
                  <a:gd name="connsiteY40" fmla="*/ 8152 h 10000"/>
                  <a:gd name="connsiteX41" fmla="*/ 4904 w 9995"/>
                  <a:gd name="connsiteY41" fmla="*/ 7765 h 10000"/>
                  <a:gd name="connsiteX42" fmla="*/ 5140 w 9995"/>
                  <a:gd name="connsiteY42" fmla="*/ 2473 h 10000"/>
                  <a:gd name="connsiteX43" fmla="*/ 4955 w 9995"/>
                  <a:gd name="connsiteY43" fmla="*/ 1719 h 10000"/>
                  <a:gd name="connsiteX44" fmla="*/ 4942 w 9995"/>
                  <a:gd name="connsiteY44" fmla="*/ 1707 h 10000"/>
                  <a:gd name="connsiteX45" fmla="*/ 4929 w 9995"/>
                  <a:gd name="connsiteY45" fmla="*/ 1695 h 10000"/>
                  <a:gd name="connsiteX46" fmla="*/ 4757 w 9995"/>
                  <a:gd name="connsiteY46" fmla="*/ 1943 h 10000"/>
                  <a:gd name="connsiteX47" fmla="*/ 4227 w 9995"/>
                  <a:gd name="connsiteY47" fmla="*/ 1067 h 10000"/>
                  <a:gd name="connsiteX48" fmla="*/ 4387 w 9995"/>
                  <a:gd name="connsiteY48" fmla="*/ 0 h 10000"/>
                  <a:gd name="connsiteX49" fmla="*/ 2884 w 9995"/>
                  <a:gd name="connsiteY49" fmla="*/ 587 h 10000"/>
                  <a:gd name="connsiteX50" fmla="*/ 2485 w 9995"/>
                  <a:gd name="connsiteY50" fmla="*/ 893 h 10000"/>
                  <a:gd name="connsiteX51" fmla="*/ 1802 w 9995"/>
                  <a:gd name="connsiteY51" fmla="*/ 1586 h 10000"/>
                  <a:gd name="connsiteX52" fmla="*/ 785 w 9995"/>
                  <a:gd name="connsiteY52" fmla="*/ 4667 h 10000"/>
                  <a:gd name="connsiteX53" fmla="*/ 453 w 9995"/>
                  <a:gd name="connsiteY53" fmla="*/ 5681 h 10000"/>
                  <a:gd name="connsiteX54" fmla="*/ 242 w 9995"/>
                  <a:gd name="connsiteY54" fmla="*/ 6801 h 10000"/>
                  <a:gd name="connsiteX0" fmla="*/ 242 w 9998"/>
                  <a:gd name="connsiteY0" fmla="*/ 6801 h 10000"/>
                  <a:gd name="connsiteX1" fmla="*/ 51 w 9998"/>
                  <a:gd name="connsiteY1" fmla="*/ 8844 h 10000"/>
                  <a:gd name="connsiteX2" fmla="*/ 3 w 9998"/>
                  <a:gd name="connsiteY2" fmla="*/ 9387 h 10000"/>
                  <a:gd name="connsiteX3" fmla="*/ 95 w 9998"/>
                  <a:gd name="connsiteY3" fmla="*/ 9805 h 10000"/>
                  <a:gd name="connsiteX4" fmla="*/ 1251 w 9998"/>
                  <a:gd name="connsiteY4" fmla="*/ 9847 h 10000"/>
                  <a:gd name="connsiteX5" fmla="*/ 1507 w 9998"/>
                  <a:gd name="connsiteY5" fmla="*/ 9900 h 10000"/>
                  <a:gd name="connsiteX6" fmla="*/ 1523 w 9998"/>
                  <a:gd name="connsiteY6" fmla="*/ 9915 h 10000"/>
                  <a:gd name="connsiteX7" fmla="*/ 1558 w 9998"/>
                  <a:gd name="connsiteY7" fmla="*/ 9953 h 10000"/>
                  <a:gd name="connsiteX8" fmla="*/ 1733 w 9998"/>
                  <a:gd name="connsiteY8" fmla="*/ 9307 h 10000"/>
                  <a:gd name="connsiteX9" fmla="*/ 1807 w 9998"/>
                  <a:gd name="connsiteY9" fmla="*/ 8564 h 10000"/>
                  <a:gd name="connsiteX10" fmla="*/ 2024 w 9998"/>
                  <a:gd name="connsiteY10" fmla="*/ 6359 h 10000"/>
                  <a:gd name="connsiteX11" fmla="*/ 2585 w 9998"/>
                  <a:gd name="connsiteY11" fmla="*/ 4655 h 10000"/>
                  <a:gd name="connsiteX12" fmla="*/ 2611 w 9998"/>
                  <a:gd name="connsiteY12" fmla="*/ 4578 h 10000"/>
                  <a:gd name="connsiteX13" fmla="*/ 2627 w 9998"/>
                  <a:gd name="connsiteY13" fmla="*/ 4543 h 10000"/>
                  <a:gd name="connsiteX14" fmla="*/ 2662 w 9998"/>
                  <a:gd name="connsiteY14" fmla="*/ 4490 h 10000"/>
                  <a:gd name="connsiteX15" fmla="*/ 2659 w 9998"/>
                  <a:gd name="connsiteY15" fmla="*/ 9231 h 10000"/>
                  <a:gd name="connsiteX16" fmla="*/ 4734 w 9998"/>
                  <a:gd name="connsiteY16" fmla="*/ 9213 h 10000"/>
                  <a:gd name="connsiteX17" fmla="*/ 5331 w 9998"/>
                  <a:gd name="connsiteY17" fmla="*/ 9110 h 10000"/>
                  <a:gd name="connsiteX18" fmla="*/ 5682 w 9998"/>
                  <a:gd name="connsiteY18" fmla="*/ 9107 h 10000"/>
                  <a:gd name="connsiteX19" fmla="*/ 5918 w 9998"/>
                  <a:gd name="connsiteY19" fmla="*/ 9207 h 10000"/>
                  <a:gd name="connsiteX20" fmla="*/ 8092 w 9998"/>
                  <a:gd name="connsiteY20" fmla="*/ 9210 h 10000"/>
                  <a:gd name="connsiteX21" fmla="*/ 8102 w 9998"/>
                  <a:gd name="connsiteY21" fmla="*/ 5256 h 10000"/>
                  <a:gd name="connsiteX22" fmla="*/ 8363 w 9998"/>
                  <a:gd name="connsiteY22" fmla="*/ 6309 h 10000"/>
                  <a:gd name="connsiteX23" fmla="*/ 8501 w 9998"/>
                  <a:gd name="connsiteY23" fmla="*/ 8812 h 10000"/>
                  <a:gd name="connsiteX24" fmla="*/ 8695 w 9998"/>
                  <a:gd name="connsiteY24" fmla="*/ 10000 h 10000"/>
                  <a:gd name="connsiteX25" fmla="*/ 8979 w 9998"/>
                  <a:gd name="connsiteY25" fmla="*/ 9923 h 10000"/>
                  <a:gd name="connsiteX26" fmla="*/ 9382 w 9998"/>
                  <a:gd name="connsiteY26" fmla="*/ 9923 h 10000"/>
                  <a:gd name="connsiteX27" fmla="*/ 9995 w 9998"/>
                  <a:gd name="connsiteY27" fmla="*/ 5769 h 10000"/>
                  <a:gd name="connsiteX28" fmla="*/ 9095 w 9998"/>
                  <a:gd name="connsiteY28" fmla="*/ 2043 h 10000"/>
                  <a:gd name="connsiteX29" fmla="*/ 8450 w 9998"/>
                  <a:gd name="connsiteY29" fmla="*/ 938 h 10000"/>
                  <a:gd name="connsiteX30" fmla="*/ 8073 w 9998"/>
                  <a:gd name="connsiteY30" fmla="*/ 713 h 10000"/>
                  <a:gd name="connsiteX31" fmla="*/ 6384 w 9998"/>
                  <a:gd name="connsiteY31" fmla="*/ 0 h 10000"/>
                  <a:gd name="connsiteX32" fmla="*/ 6614 w 9998"/>
                  <a:gd name="connsiteY32" fmla="*/ 463 h 10000"/>
                  <a:gd name="connsiteX33" fmla="*/ 6036 w 9998"/>
                  <a:gd name="connsiteY33" fmla="*/ 1943 h 10000"/>
                  <a:gd name="connsiteX34" fmla="*/ 5851 w 9998"/>
                  <a:gd name="connsiteY34" fmla="*/ 1677 h 10000"/>
                  <a:gd name="connsiteX35" fmla="*/ 5647 w 9998"/>
                  <a:gd name="connsiteY35" fmla="*/ 1999 h 10000"/>
                  <a:gd name="connsiteX36" fmla="*/ 5890 w 9998"/>
                  <a:gd name="connsiteY36" fmla="*/ 7739 h 10000"/>
                  <a:gd name="connsiteX37" fmla="*/ 5803 w 9998"/>
                  <a:gd name="connsiteY37" fmla="*/ 8152 h 10000"/>
                  <a:gd name="connsiteX38" fmla="*/ 5411 w 9998"/>
                  <a:gd name="connsiteY38" fmla="*/ 8759 h 10000"/>
                  <a:gd name="connsiteX39" fmla="*/ 4992 w 9998"/>
                  <a:gd name="connsiteY39" fmla="*/ 8152 h 10000"/>
                  <a:gd name="connsiteX40" fmla="*/ 4906 w 9998"/>
                  <a:gd name="connsiteY40" fmla="*/ 7765 h 10000"/>
                  <a:gd name="connsiteX41" fmla="*/ 5143 w 9998"/>
                  <a:gd name="connsiteY41" fmla="*/ 2473 h 10000"/>
                  <a:gd name="connsiteX42" fmla="*/ 4957 w 9998"/>
                  <a:gd name="connsiteY42" fmla="*/ 1719 h 10000"/>
                  <a:gd name="connsiteX43" fmla="*/ 4944 w 9998"/>
                  <a:gd name="connsiteY43" fmla="*/ 1707 h 10000"/>
                  <a:gd name="connsiteX44" fmla="*/ 4931 w 9998"/>
                  <a:gd name="connsiteY44" fmla="*/ 1695 h 10000"/>
                  <a:gd name="connsiteX45" fmla="*/ 4759 w 9998"/>
                  <a:gd name="connsiteY45" fmla="*/ 1943 h 10000"/>
                  <a:gd name="connsiteX46" fmla="*/ 4229 w 9998"/>
                  <a:gd name="connsiteY46" fmla="*/ 1067 h 10000"/>
                  <a:gd name="connsiteX47" fmla="*/ 4389 w 9998"/>
                  <a:gd name="connsiteY47" fmla="*/ 0 h 10000"/>
                  <a:gd name="connsiteX48" fmla="*/ 2885 w 9998"/>
                  <a:gd name="connsiteY48" fmla="*/ 587 h 10000"/>
                  <a:gd name="connsiteX49" fmla="*/ 2486 w 9998"/>
                  <a:gd name="connsiteY49" fmla="*/ 893 h 10000"/>
                  <a:gd name="connsiteX50" fmla="*/ 1803 w 9998"/>
                  <a:gd name="connsiteY50" fmla="*/ 1586 h 10000"/>
                  <a:gd name="connsiteX51" fmla="*/ 785 w 9998"/>
                  <a:gd name="connsiteY51" fmla="*/ 4667 h 10000"/>
                  <a:gd name="connsiteX52" fmla="*/ 453 w 9998"/>
                  <a:gd name="connsiteY52" fmla="*/ 5681 h 10000"/>
                  <a:gd name="connsiteX53" fmla="*/ 242 w 9998"/>
                  <a:gd name="connsiteY53" fmla="*/ 6801 h 10000"/>
                  <a:gd name="connsiteX0" fmla="*/ 242 w 10001"/>
                  <a:gd name="connsiteY0" fmla="*/ 6801 h 10000"/>
                  <a:gd name="connsiteX1" fmla="*/ 51 w 10001"/>
                  <a:gd name="connsiteY1" fmla="*/ 8844 h 10000"/>
                  <a:gd name="connsiteX2" fmla="*/ 3 w 10001"/>
                  <a:gd name="connsiteY2" fmla="*/ 9387 h 10000"/>
                  <a:gd name="connsiteX3" fmla="*/ 95 w 10001"/>
                  <a:gd name="connsiteY3" fmla="*/ 9805 h 10000"/>
                  <a:gd name="connsiteX4" fmla="*/ 1251 w 10001"/>
                  <a:gd name="connsiteY4" fmla="*/ 9847 h 10000"/>
                  <a:gd name="connsiteX5" fmla="*/ 1507 w 10001"/>
                  <a:gd name="connsiteY5" fmla="*/ 9900 h 10000"/>
                  <a:gd name="connsiteX6" fmla="*/ 1523 w 10001"/>
                  <a:gd name="connsiteY6" fmla="*/ 9915 h 10000"/>
                  <a:gd name="connsiteX7" fmla="*/ 1558 w 10001"/>
                  <a:gd name="connsiteY7" fmla="*/ 9953 h 10000"/>
                  <a:gd name="connsiteX8" fmla="*/ 1733 w 10001"/>
                  <a:gd name="connsiteY8" fmla="*/ 9307 h 10000"/>
                  <a:gd name="connsiteX9" fmla="*/ 1807 w 10001"/>
                  <a:gd name="connsiteY9" fmla="*/ 8564 h 10000"/>
                  <a:gd name="connsiteX10" fmla="*/ 2024 w 10001"/>
                  <a:gd name="connsiteY10" fmla="*/ 6359 h 10000"/>
                  <a:gd name="connsiteX11" fmla="*/ 2586 w 10001"/>
                  <a:gd name="connsiteY11" fmla="*/ 4655 h 10000"/>
                  <a:gd name="connsiteX12" fmla="*/ 2612 w 10001"/>
                  <a:gd name="connsiteY12" fmla="*/ 4578 h 10000"/>
                  <a:gd name="connsiteX13" fmla="*/ 2628 w 10001"/>
                  <a:gd name="connsiteY13" fmla="*/ 4543 h 10000"/>
                  <a:gd name="connsiteX14" fmla="*/ 2663 w 10001"/>
                  <a:gd name="connsiteY14" fmla="*/ 4490 h 10000"/>
                  <a:gd name="connsiteX15" fmla="*/ 2660 w 10001"/>
                  <a:gd name="connsiteY15" fmla="*/ 9231 h 10000"/>
                  <a:gd name="connsiteX16" fmla="*/ 4735 w 10001"/>
                  <a:gd name="connsiteY16" fmla="*/ 9213 h 10000"/>
                  <a:gd name="connsiteX17" fmla="*/ 5332 w 10001"/>
                  <a:gd name="connsiteY17" fmla="*/ 9110 h 10000"/>
                  <a:gd name="connsiteX18" fmla="*/ 5683 w 10001"/>
                  <a:gd name="connsiteY18" fmla="*/ 9107 h 10000"/>
                  <a:gd name="connsiteX19" fmla="*/ 5919 w 10001"/>
                  <a:gd name="connsiteY19" fmla="*/ 9207 h 10000"/>
                  <a:gd name="connsiteX20" fmla="*/ 8094 w 10001"/>
                  <a:gd name="connsiteY20" fmla="*/ 9210 h 10000"/>
                  <a:gd name="connsiteX21" fmla="*/ 8104 w 10001"/>
                  <a:gd name="connsiteY21" fmla="*/ 5256 h 10000"/>
                  <a:gd name="connsiteX22" fmla="*/ 8365 w 10001"/>
                  <a:gd name="connsiteY22" fmla="*/ 6309 h 10000"/>
                  <a:gd name="connsiteX23" fmla="*/ 8503 w 10001"/>
                  <a:gd name="connsiteY23" fmla="*/ 8812 h 10000"/>
                  <a:gd name="connsiteX24" fmla="*/ 8697 w 10001"/>
                  <a:gd name="connsiteY24" fmla="*/ 10000 h 10000"/>
                  <a:gd name="connsiteX25" fmla="*/ 8981 w 10001"/>
                  <a:gd name="connsiteY25" fmla="*/ 9923 h 10000"/>
                  <a:gd name="connsiteX26" fmla="*/ 9533 w 10001"/>
                  <a:gd name="connsiteY26" fmla="*/ 9992 h 10000"/>
                  <a:gd name="connsiteX27" fmla="*/ 9997 w 10001"/>
                  <a:gd name="connsiteY27" fmla="*/ 5769 h 10000"/>
                  <a:gd name="connsiteX28" fmla="*/ 9097 w 10001"/>
                  <a:gd name="connsiteY28" fmla="*/ 2043 h 10000"/>
                  <a:gd name="connsiteX29" fmla="*/ 8452 w 10001"/>
                  <a:gd name="connsiteY29" fmla="*/ 938 h 10000"/>
                  <a:gd name="connsiteX30" fmla="*/ 8075 w 10001"/>
                  <a:gd name="connsiteY30" fmla="*/ 713 h 10000"/>
                  <a:gd name="connsiteX31" fmla="*/ 6385 w 10001"/>
                  <a:gd name="connsiteY31" fmla="*/ 0 h 10000"/>
                  <a:gd name="connsiteX32" fmla="*/ 6615 w 10001"/>
                  <a:gd name="connsiteY32" fmla="*/ 463 h 10000"/>
                  <a:gd name="connsiteX33" fmla="*/ 6037 w 10001"/>
                  <a:gd name="connsiteY33" fmla="*/ 1943 h 10000"/>
                  <a:gd name="connsiteX34" fmla="*/ 5852 w 10001"/>
                  <a:gd name="connsiteY34" fmla="*/ 1677 h 10000"/>
                  <a:gd name="connsiteX35" fmla="*/ 5648 w 10001"/>
                  <a:gd name="connsiteY35" fmla="*/ 1999 h 10000"/>
                  <a:gd name="connsiteX36" fmla="*/ 5891 w 10001"/>
                  <a:gd name="connsiteY36" fmla="*/ 7739 h 10000"/>
                  <a:gd name="connsiteX37" fmla="*/ 5804 w 10001"/>
                  <a:gd name="connsiteY37" fmla="*/ 8152 h 10000"/>
                  <a:gd name="connsiteX38" fmla="*/ 5412 w 10001"/>
                  <a:gd name="connsiteY38" fmla="*/ 8759 h 10000"/>
                  <a:gd name="connsiteX39" fmla="*/ 4993 w 10001"/>
                  <a:gd name="connsiteY39" fmla="*/ 8152 h 10000"/>
                  <a:gd name="connsiteX40" fmla="*/ 4907 w 10001"/>
                  <a:gd name="connsiteY40" fmla="*/ 7765 h 10000"/>
                  <a:gd name="connsiteX41" fmla="*/ 5144 w 10001"/>
                  <a:gd name="connsiteY41" fmla="*/ 2473 h 10000"/>
                  <a:gd name="connsiteX42" fmla="*/ 4958 w 10001"/>
                  <a:gd name="connsiteY42" fmla="*/ 1719 h 10000"/>
                  <a:gd name="connsiteX43" fmla="*/ 4945 w 10001"/>
                  <a:gd name="connsiteY43" fmla="*/ 1707 h 10000"/>
                  <a:gd name="connsiteX44" fmla="*/ 4932 w 10001"/>
                  <a:gd name="connsiteY44" fmla="*/ 1695 h 10000"/>
                  <a:gd name="connsiteX45" fmla="*/ 4760 w 10001"/>
                  <a:gd name="connsiteY45" fmla="*/ 1943 h 10000"/>
                  <a:gd name="connsiteX46" fmla="*/ 4230 w 10001"/>
                  <a:gd name="connsiteY46" fmla="*/ 1067 h 10000"/>
                  <a:gd name="connsiteX47" fmla="*/ 4390 w 10001"/>
                  <a:gd name="connsiteY47" fmla="*/ 0 h 10000"/>
                  <a:gd name="connsiteX48" fmla="*/ 2886 w 10001"/>
                  <a:gd name="connsiteY48" fmla="*/ 587 h 10000"/>
                  <a:gd name="connsiteX49" fmla="*/ 2486 w 10001"/>
                  <a:gd name="connsiteY49" fmla="*/ 893 h 10000"/>
                  <a:gd name="connsiteX50" fmla="*/ 1803 w 10001"/>
                  <a:gd name="connsiteY50" fmla="*/ 1586 h 10000"/>
                  <a:gd name="connsiteX51" fmla="*/ 785 w 10001"/>
                  <a:gd name="connsiteY51" fmla="*/ 4667 h 10000"/>
                  <a:gd name="connsiteX52" fmla="*/ 453 w 10001"/>
                  <a:gd name="connsiteY52" fmla="*/ 5681 h 10000"/>
                  <a:gd name="connsiteX53" fmla="*/ 242 w 10001"/>
                  <a:gd name="connsiteY53" fmla="*/ 6801 h 10000"/>
                  <a:gd name="connsiteX0" fmla="*/ 242 w 10001"/>
                  <a:gd name="connsiteY0" fmla="*/ 6801 h 10356"/>
                  <a:gd name="connsiteX1" fmla="*/ 51 w 10001"/>
                  <a:gd name="connsiteY1" fmla="*/ 8844 h 10356"/>
                  <a:gd name="connsiteX2" fmla="*/ 3 w 10001"/>
                  <a:gd name="connsiteY2" fmla="*/ 9387 h 10356"/>
                  <a:gd name="connsiteX3" fmla="*/ 95 w 10001"/>
                  <a:gd name="connsiteY3" fmla="*/ 9805 h 10356"/>
                  <a:gd name="connsiteX4" fmla="*/ 1251 w 10001"/>
                  <a:gd name="connsiteY4" fmla="*/ 9847 h 10356"/>
                  <a:gd name="connsiteX5" fmla="*/ 1507 w 10001"/>
                  <a:gd name="connsiteY5" fmla="*/ 9900 h 10356"/>
                  <a:gd name="connsiteX6" fmla="*/ 1523 w 10001"/>
                  <a:gd name="connsiteY6" fmla="*/ 9915 h 10356"/>
                  <a:gd name="connsiteX7" fmla="*/ 1558 w 10001"/>
                  <a:gd name="connsiteY7" fmla="*/ 9953 h 10356"/>
                  <a:gd name="connsiteX8" fmla="*/ 1733 w 10001"/>
                  <a:gd name="connsiteY8" fmla="*/ 9307 h 10356"/>
                  <a:gd name="connsiteX9" fmla="*/ 1807 w 10001"/>
                  <a:gd name="connsiteY9" fmla="*/ 8564 h 10356"/>
                  <a:gd name="connsiteX10" fmla="*/ 2024 w 10001"/>
                  <a:gd name="connsiteY10" fmla="*/ 6359 h 10356"/>
                  <a:gd name="connsiteX11" fmla="*/ 2586 w 10001"/>
                  <a:gd name="connsiteY11" fmla="*/ 4655 h 10356"/>
                  <a:gd name="connsiteX12" fmla="*/ 2612 w 10001"/>
                  <a:gd name="connsiteY12" fmla="*/ 4578 h 10356"/>
                  <a:gd name="connsiteX13" fmla="*/ 2628 w 10001"/>
                  <a:gd name="connsiteY13" fmla="*/ 4543 h 10356"/>
                  <a:gd name="connsiteX14" fmla="*/ 2663 w 10001"/>
                  <a:gd name="connsiteY14" fmla="*/ 4490 h 10356"/>
                  <a:gd name="connsiteX15" fmla="*/ 2660 w 10001"/>
                  <a:gd name="connsiteY15" fmla="*/ 9231 h 10356"/>
                  <a:gd name="connsiteX16" fmla="*/ 4735 w 10001"/>
                  <a:gd name="connsiteY16" fmla="*/ 9213 h 10356"/>
                  <a:gd name="connsiteX17" fmla="*/ 5332 w 10001"/>
                  <a:gd name="connsiteY17" fmla="*/ 9110 h 10356"/>
                  <a:gd name="connsiteX18" fmla="*/ 5683 w 10001"/>
                  <a:gd name="connsiteY18" fmla="*/ 9107 h 10356"/>
                  <a:gd name="connsiteX19" fmla="*/ 5919 w 10001"/>
                  <a:gd name="connsiteY19" fmla="*/ 9207 h 10356"/>
                  <a:gd name="connsiteX20" fmla="*/ 8094 w 10001"/>
                  <a:gd name="connsiteY20" fmla="*/ 9210 h 10356"/>
                  <a:gd name="connsiteX21" fmla="*/ 8104 w 10001"/>
                  <a:gd name="connsiteY21" fmla="*/ 5256 h 10356"/>
                  <a:gd name="connsiteX22" fmla="*/ 8365 w 10001"/>
                  <a:gd name="connsiteY22" fmla="*/ 6309 h 10356"/>
                  <a:gd name="connsiteX23" fmla="*/ 8503 w 10001"/>
                  <a:gd name="connsiteY23" fmla="*/ 8812 h 10356"/>
                  <a:gd name="connsiteX24" fmla="*/ 8697 w 10001"/>
                  <a:gd name="connsiteY24" fmla="*/ 10000 h 10356"/>
                  <a:gd name="connsiteX25" fmla="*/ 9533 w 10001"/>
                  <a:gd name="connsiteY25" fmla="*/ 9992 h 10356"/>
                  <a:gd name="connsiteX26" fmla="*/ 9997 w 10001"/>
                  <a:gd name="connsiteY26" fmla="*/ 5769 h 10356"/>
                  <a:gd name="connsiteX27" fmla="*/ 9097 w 10001"/>
                  <a:gd name="connsiteY27" fmla="*/ 2043 h 10356"/>
                  <a:gd name="connsiteX28" fmla="*/ 8452 w 10001"/>
                  <a:gd name="connsiteY28" fmla="*/ 938 h 10356"/>
                  <a:gd name="connsiteX29" fmla="*/ 8075 w 10001"/>
                  <a:gd name="connsiteY29" fmla="*/ 713 h 10356"/>
                  <a:gd name="connsiteX30" fmla="*/ 6385 w 10001"/>
                  <a:gd name="connsiteY30" fmla="*/ 0 h 10356"/>
                  <a:gd name="connsiteX31" fmla="*/ 6615 w 10001"/>
                  <a:gd name="connsiteY31" fmla="*/ 463 h 10356"/>
                  <a:gd name="connsiteX32" fmla="*/ 6037 w 10001"/>
                  <a:gd name="connsiteY32" fmla="*/ 1943 h 10356"/>
                  <a:gd name="connsiteX33" fmla="*/ 5852 w 10001"/>
                  <a:gd name="connsiteY33" fmla="*/ 1677 h 10356"/>
                  <a:gd name="connsiteX34" fmla="*/ 5648 w 10001"/>
                  <a:gd name="connsiteY34" fmla="*/ 1999 h 10356"/>
                  <a:gd name="connsiteX35" fmla="*/ 5891 w 10001"/>
                  <a:gd name="connsiteY35" fmla="*/ 7739 h 10356"/>
                  <a:gd name="connsiteX36" fmla="*/ 5804 w 10001"/>
                  <a:gd name="connsiteY36" fmla="*/ 8152 h 10356"/>
                  <a:gd name="connsiteX37" fmla="*/ 5412 w 10001"/>
                  <a:gd name="connsiteY37" fmla="*/ 8759 h 10356"/>
                  <a:gd name="connsiteX38" fmla="*/ 4993 w 10001"/>
                  <a:gd name="connsiteY38" fmla="*/ 8152 h 10356"/>
                  <a:gd name="connsiteX39" fmla="*/ 4907 w 10001"/>
                  <a:gd name="connsiteY39" fmla="*/ 7765 h 10356"/>
                  <a:gd name="connsiteX40" fmla="*/ 5144 w 10001"/>
                  <a:gd name="connsiteY40" fmla="*/ 2473 h 10356"/>
                  <a:gd name="connsiteX41" fmla="*/ 4958 w 10001"/>
                  <a:gd name="connsiteY41" fmla="*/ 1719 h 10356"/>
                  <a:gd name="connsiteX42" fmla="*/ 4945 w 10001"/>
                  <a:gd name="connsiteY42" fmla="*/ 1707 h 10356"/>
                  <a:gd name="connsiteX43" fmla="*/ 4932 w 10001"/>
                  <a:gd name="connsiteY43" fmla="*/ 1695 h 10356"/>
                  <a:gd name="connsiteX44" fmla="*/ 4760 w 10001"/>
                  <a:gd name="connsiteY44" fmla="*/ 1943 h 10356"/>
                  <a:gd name="connsiteX45" fmla="*/ 4230 w 10001"/>
                  <a:gd name="connsiteY45" fmla="*/ 1067 h 10356"/>
                  <a:gd name="connsiteX46" fmla="*/ 4390 w 10001"/>
                  <a:gd name="connsiteY46" fmla="*/ 0 h 10356"/>
                  <a:gd name="connsiteX47" fmla="*/ 2886 w 10001"/>
                  <a:gd name="connsiteY47" fmla="*/ 587 h 10356"/>
                  <a:gd name="connsiteX48" fmla="*/ 2486 w 10001"/>
                  <a:gd name="connsiteY48" fmla="*/ 893 h 10356"/>
                  <a:gd name="connsiteX49" fmla="*/ 1803 w 10001"/>
                  <a:gd name="connsiteY49" fmla="*/ 1586 h 10356"/>
                  <a:gd name="connsiteX50" fmla="*/ 785 w 10001"/>
                  <a:gd name="connsiteY50" fmla="*/ 4667 h 10356"/>
                  <a:gd name="connsiteX51" fmla="*/ 453 w 10001"/>
                  <a:gd name="connsiteY51" fmla="*/ 5681 h 10356"/>
                  <a:gd name="connsiteX52" fmla="*/ 242 w 10001"/>
                  <a:gd name="connsiteY52" fmla="*/ 6801 h 10356"/>
                  <a:gd name="connsiteX0" fmla="*/ 242 w 10001"/>
                  <a:gd name="connsiteY0" fmla="*/ 6801 h 10356"/>
                  <a:gd name="connsiteX1" fmla="*/ 51 w 10001"/>
                  <a:gd name="connsiteY1" fmla="*/ 8844 h 10356"/>
                  <a:gd name="connsiteX2" fmla="*/ 3 w 10001"/>
                  <a:gd name="connsiteY2" fmla="*/ 9387 h 10356"/>
                  <a:gd name="connsiteX3" fmla="*/ 95 w 10001"/>
                  <a:gd name="connsiteY3" fmla="*/ 9805 h 10356"/>
                  <a:gd name="connsiteX4" fmla="*/ 1251 w 10001"/>
                  <a:gd name="connsiteY4" fmla="*/ 9847 h 10356"/>
                  <a:gd name="connsiteX5" fmla="*/ 1507 w 10001"/>
                  <a:gd name="connsiteY5" fmla="*/ 9900 h 10356"/>
                  <a:gd name="connsiteX6" fmla="*/ 1523 w 10001"/>
                  <a:gd name="connsiteY6" fmla="*/ 9915 h 10356"/>
                  <a:gd name="connsiteX7" fmla="*/ 1558 w 10001"/>
                  <a:gd name="connsiteY7" fmla="*/ 9953 h 10356"/>
                  <a:gd name="connsiteX8" fmla="*/ 1733 w 10001"/>
                  <a:gd name="connsiteY8" fmla="*/ 9307 h 10356"/>
                  <a:gd name="connsiteX9" fmla="*/ 1807 w 10001"/>
                  <a:gd name="connsiteY9" fmla="*/ 8564 h 10356"/>
                  <a:gd name="connsiteX10" fmla="*/ 2024 w 10001"/>
                  <a:gd name="connsiteY10" fmla="*/ 6359 h 10356"/>
                  <a:gd name="connsiteX11" fmla="*/ 2586 w 10001"/>
                  <a:gd name="connsiteY11" fmla="*/ 4655 h 10356"/>
                  <a:gd name="connsiteX12" fmla="*/ 2612 w 10001"/>
                  <a:gd name="connsiteY12" fmla="*/ 4578 h 10356"/>
                  <a:gd name="connsiteX13" fmla="*/ 2628 w 10001"/>
                  <a:gd name="connsiteY13" fmla="*/ 4543 h 10356"/>
                  <a:gd name="connsiteX14" fmla="*/ 2663 w 10001"/>
                  <a:gd name="connsiteY14" fmla="*/ 4490 h 10356"/>
                  <a:gd name="connsiteX15" fmla="*/ 2660 w 10001"/>
                  <a:gd name="connsiteY15" fmla="*/ 9231 h 10356"/>
                  <a:gd name="connsiteX16" fmla="*/ 4735 w 10001"/>
                  <a:gd name="connsiteY16" fmla="*/ 9213 h 10356"/>
                  <a:gd name="connsiteX17" fmla="*/ 5332 w 10001"/>
                  <a:gd name="connsiteY17" fmla="*/ 9110 h 10356"/>
                  <a:gd name="connsiteX18" fmla="*/ 5683 w 10001"/>
                  <a:gd name="connsiteY18" fmla="*/ 9107 h 10356"/>
                  <a:gd name="connsiteX19" fmla="*/ 5919 w 10001"/>
                  <a:gd name="connsiteY19" fmla="*/ 9207 h 10356"/>
                  <a:gd name="connsiteX20" fmla="*/ 8094 w 10001"/>
                  <a:gd name="connsiteY20" fmla="*/ 9210 h 10356"/>
                  <a:gd name="connsiteX21" fmla="*/ 8104 w 10001"/>
                  <a:gd name="connsiteY21" fmla="*/ 5256 h 10356"/>
                  <a:gd name="connsiteX22" fmla="*/ 8365 w 10001"/>
                  <a:gd name="connsiteY22" fmla="*/ 6309 h 10356"/>
                  <a:gd name="connsiteX23" fmla="*/ 8503 w 10001"/>
                  <a:gd name="connsiteY23" fmla="*/ 8812 h 10356"/>
                  <a:gd name="connsiteX24" fmla="*/ 8697 w 10001"/>
                  <a:gd name="connsiteY24" fmla="*/ 10000 h 10356"/>
                  <a:gd name="connsiteX25" fmla="*/ 9533 w 10001"/>
                  <a:gd name="connsiteY25" fmla="*/ 9992 h 10356"/>
                  <a:gd name="connsiteX26" fmla="*/ 9997 w 10001"/>
                  <a:gd name="connsiteY26" fmla="*/ 5769 h 10356"/>
                  <a:gd name="connsiteX27" fmla="*/ 9097 w 10001"/>
                  <a:gd name="connsiteY27" fmla="*/ 2043 h 10356"/>
                  <a:gd name="connsiteX28" fmla="*/ 8452 w 10001"/>
                  <a:gd name="connsiteY28" fmla="*/ 938 h 10356"/>
                  <a:gd name="connsiteX29" fmla="*/ 8075 w 10001"/>
                  <a:gd name="connsiteY29" fmla="*/ 713 h 10356"/>
                  <a:gd name="connsiteX30" fmla="*/ 6385 w 10001"/>
                  <a:gd name="connsiteY30" fmla="*/ 0 h 10356"/>
                  <a:gd name="connsiteX31" fmla="*/ 6615 w 10001"/>
                  <a:gd name="connsiteY31" fmla="*/ 463 h 10356"/>
                  <a:gd name="connsiteX32" fmla="*/ 6037 w 10001"/>
                  <a:gd name="connsiteY32" fmla="*/ 1943 h 10356"/>
                  <a:gd name="connsiteX33" fmla="*/ 5852 w 10001"/>
                  <a:gd name="connsiteY33" fmla="*/ 1677 h 10356"/>
                  <a:gd name="connsiteX34" fmla="*/ 5648 w 10001"/>
                  <a:gd name="connsiteY34" fmla="*/ 1999 h 10356"/>
                  <a:gd name="connsiteX35" fmla="*/ 5891 w 10001"/>
                  <a:gd name="connsiteY35" fmla="*/ 7739 h 10356"/>
                  <a:gd name="connsiteX36" fmla="*/ 5804 w 10001"/>
                  <a:gd name="connsiteY36" fmla="*/ 8152 h 10356"/>
                  <a:gd name="connsiteX37" fmla="*/ 5412 w 10001"/>
                  <a:gd name="connsiteY37" fmla="*/ 8759 h 10356"/>
                  <a:gd name="connsiteX38" fmla="*/ 4993 w 10001"/>
                  <a:gd name="connsiteY38" fmla="*/ 8152 h 10356"/>
                  <a:gd name="connsiteX39" fmla="*/ 4907 w 10001"/>
                  <a:gd name="connsiteY39" fmla="*/ 7765 h 10356"/>
                  <a:gd name="connsiteX40" fmla="*/ 5144 w 10001"/>
                  <a:gd name="connsiteY40" fmla="*/ 2473 h 10356"/>
                  <a:gd name="connsiteX41" fmla="*/ 4958 w 10001"/>
                  <a:gd name="connsiteY41" fmla="*/ 1719 h 10356"/>
                  <a:gd name="connsiteX42" fmla="*/ 4945 w 10001"/>
                  <a:gd name="connsiteY42" fmla="*/ 1707 h 10356"/>
                  <a:gd name="connsiteX43" fmla="*/ 4932 w 10001"/>
                  <a:gd name="connsiteY43" fmla="*/ 1695 h 10356"/>
                  <a:gd name="connsiteX44" fmla="*/ 4760 w 10001"/>
                  <a:gd name="connsiteY44" fmla="*/ 1943 h 10356"/>
                  <a:gd name="connsiteX45" fmla="*/ 4230 w 10001"/>
                  <a:gd name="connsiteY45" fmla="*/ 1067 h 10356"/>
                  <a:gd name="connsiteX46" fmla="*/ 4390 w 10001"/>
                  <a:gd name="connsiteY46" fmla="*/ 0 h 10356"/>
                  <a:gd name="connsiteX47" fmla="*/ 2886 w 10001"/>
                  <a:gd name="connsiteY47" fmla="*/ 587 h 10356"/>
                  <a:gd name="connsiteX48" fmla="*/ 2486 w 10001"/>
                  <a:gd name="connsiteY48" fmla="*/ 893 h 10356"/>
                  <a:gd name="connsiteX49" fmla="*/ 1803 w 10001"/>
                  <a:gd name="connsiteY49" fmla="*/ 1586 h 10356"/>
                  <a:gd name="connsiteX50" fmla="*/ 785 w 10001"/>
                  <a:gd name="connsiteY50" fmla="*/ 4667 h 10356"/>
                  <a:gd name="connsiteX51" fmla="*/ 453 w 10001"/>
                  <a:gd name="connsiteY51" fmla="*/ 5681 h 10356"/>
                  <a:gd name="connsiteX52" fmla="*/ 242 w 10001"/>
                  <a:gd name="connsiteY52" fmla="*/ 6801 h 10356"/>
                  <a:gd name="connsiteX0" fmla="*/ 242 w 10001"/>
                  <a:gd name="connsiteY0" fmla="*/ 6801 h 10356"/>
                  <a:gd name="connsiteX1" fmla="*/ 51 w 10001"/>
                  <a:gd name="connsiteY1" fmla="*/ 8844 h 10356"/>
                  <a:gd name="connsiteX2" fmla="*/ 3 w 10001"/>
                  <a:gd name="connsiteY2" fmla="*/ 9387 h 10356"/>
                  <a:gd name="connsiteX3" fmla="*/ 95 w 10001"/>
                  <a:gd name="connsiteY3" fmla="*/ 9805 h 10356"/>
                  <a:gd name="connsiteX4" fmla="*/ 1251 w 10001"/>
                  <a:gd name="connsiteY4" fmla="*/ 9847 h 10356"/>
                  <a:gd name="connsiteX5" fmla="*/ 1507 w 10001"/>
                  <a:gd name="connsiteY5" fmla="*/ 9900 h 10356"/>
                  <a:gd name="connsiteX6" fmla="*/ 1523 w 10001"/>
                  <a:gd name="connsiteY6" fmla="*/ 9915 h 10356"/>
                  <a:gd name="connsiteX7" fmla="*/ 1558 w 10001"/>
                  <a:gd name="connsiteY7" fmla="*/ 9953 h 10356"/>
                  <a:gd name="connsiteX8" fmla="*/ 1733 w 10001"/>
                  <a:gd name="connsiteY8" fmla="*/ 9307 h 10356"/>
                  <a:gd name="connsiteX9" fmla="*/ 1807 w 10001"/>
                  <a:gd name="connsiteY9" fmla="*/ 8564 h 10356"/>
                  <a:gd name="connsiteX10" fmla="*/ 2024 w 10001"/>
                  <a:gd name="connsiteY10" fmla="*/ 6359 h 10356"/>
                  <a:gd name="connsiteX11" fmla="*/ 2586 w 10001"/>
                  <a:gd name="connsiteY11" fmla="*/ 4655 h 10356"/>
                  <a:gd name="connsiteX12" fmla="*/ 2612 w 10001"/>
                  <a:gd name="connsiteY12" fmla="*/ 4578 h 10356"/>
                  <a:gd name="connsiteX13" fmla="*/ 2628 w 10001"/>
                  <a:gd name="connsiteY13" fmla="*/ 4543 h 10356"/>
                  <a:gd name="connsiteX14" fmla="*/ 2663 w 10001"/>
                  <a:gd name="connsiteY14" fmla="*/ 4490 h 10356"/>
                  <a:gd name="connsiteX15" fmla="*/ 2660 w 10001"/>
                  <a:gd name="connsiteY15" fmla="*/ 9231 h 10356"/>
                  <a:gd name="connsiteX16" fmla="*/ 4735 w 10001"/>
                  <a:gd name="connsiteY16" fmla="*/ 9213 h 10356"/>
                  <a:gd name="connsiteX17" fmla="*/ 5332 w 10001"/>
                  <a:gd name="connsiteY17" fmla="*/ 9110 h 10356"/>
                  <a:gd name="connsiteX18" fmla="*/ 5683 w 10001"/>
                  <a:gd name="connsiteY18" fmla="*/ 9107 h 10356"/>
                  <a:gd name="connsiteX19" fmla="*/ 5919 w 10001"/>
                  <a:gd name="connsiteY19" fmla="*/ 9207 h 10356"/>
                  <a:gd name="connsiteX20" fmla="*/ 8094 w 10001"/>
                  <a:gd name="connsiteY20" fmla="*/ 9210 h 10356"/>
                  <a:gd name="connsiteX21" fmla="*/ 8104 w 10001"/>
                  <a:gd name="connsiteY21" fmla="*/ 5256 h 10356"/>
                  <a:gd name="connsiteX22" fmla="*/ 8365 w 10001"/>
                  <a:gd name="connsiteY22" fmla="*/ 6309 h 10356"/>
                  <a:gd name="connsiteX23" fmla="*/ 8503 w 10001"/>
                  <a:gd name="connsiteY23" fmla="*/ 8812 h 10356"/>
                  <a:gd name="connsiteX24" fmla="*/ 8697 w 10001"/>
                  <a:gd name="connsiteY24" fmla="*/ 10000 h 10356"/>
                  <a:gd name="connsiteX25" fmla="*/ 9533 w 10001"/>
                  <a:gd name="connsiteY25" fmla="*/ 9992 h 10356"/>
                  <a:gd name="connsiteX26" fmla="*/ 9997 w 10001"/>
                  <a:gd name="connsiteY26" fmla="*/ 5769 h 10356"/>
                  <a:gd name="connsiteX27" fmla="*/ 9097 w 10001"/>
                  <a:gd name="connsiteY27" fmla="*/ 2043 h 10356"/>
                  <a:gd name="connsiteX28" fmla="*/ 8452 w 10001"/>
                  <a:gd name="connsiteY28" fmla="*/ 938 h 10356"/>
                  <a:gd name="connsiteX29" fmla="*/ 8075 w 10001"/>
                  <a:gd name="connsiteY29" fmla="*/ 713 h 10356"/>
                  <a:gd name="connsiteX30" fmla="*/ 6385 w 10001"/>
                  <a:gd name="connsiteY30" fmla="*/ 0 h 10356"/>
                  <a:gd name="connsiteX31" fmla="*/ 6615 w 10001"/>
                  <a:gd name="connsiteY31" fmla="*/ 463 h 10356"/>
                  <a:gd name="connsiteX32" fmla="*/ 6037 w 10001"/>
                  <a:gd name="connsiteY32" fmla="*/ 1943 h 10356"/>
                  <a:gd name="connsiteX33" fmla="*/ 5852 w 10001"/>
                  <a:gd name="connsiteY33" fmla="*/ 1677 h 10356"/>
                  <a:gd name="connsiteX34" fmla="*/ 5648 w 10001"/>
                  <a:gd name="connsiteY34" fmla="*/ 1999 h 10356"/>
                  <a:gd name="connsiteX35" fmla="*/ 5891 w 10001"/>
                  <a:gd name="connsiteY35" fmla="*/ 7739 h 10356"/>
                  <a:gd name="connsiteX36" fmla="*/ 5804 w 10001"/>
                  <a:gd name="connsiteY36" fmla="*/ 8152 h 10356"/>
                  <a:gd name="connsiteX37" fmla="*/ 5412 w 10001"/>
                  <a:gd name="connsiteY37" fmla="*/ 8759 h 10356"/>
                  <a:gd name="connsiteX38" fmla="*/ 4993 w 10001"/>
                  <a:gd name="connsiteY38" fmla="*/ 8152 h 10356"/>
                  <a:gd name="connsiteX39" fmla="*/ 4907 w 10001"/>
                  <a:gd name="connsiteY39" fmla="*/ 7765 h 10356"/>
                  <a:gd name="connsiteX40" fmla="*/ 5144 w 10001"/>
                  <a:gd name="connsiteY40" fmla="*/ 2473 h 10356"/>
                  <a:gd name="connsiteX41" fmla="*/ 4958 w 10001"/>
                  <a:gd name="connsiteY41" fmla="*/ 1719 h 10356"/>
                  <a:gd name="connsiteX42" fmla="*/ 4945 w 10001"/>
                  <a:gd name="connsiteY42" fmla="*/ 1707 h 10356"/>
                  <a:gd name="connsiteX43" fmla="*/ 4932 w 10001"/>
                  <a:gd name="connsiteY43" fmla="*/ 1695 h 10356"/>
                  <a:gd name="connsiteX44" fmla="*/ 4760 w 10001"/>
                  <a:gd name="connsiteY44" fmla="*/ 1943 h 10356"/>
                  <a:gd name="connsiteX45" fmla="*/ 4230 w 10001"/>
                  <a:gd name="connsiteY45" fmla="*/ 1067 h 10356"/>
                  <a:gd name="connsiteX46" fmla="*/ 4390 w 10001"/>
                  <a:gd name="connsiteY46" fmla="*/ 0 h 10356"/>
                  <a:gd name="connsiteX47" fmla="*/ 2886 w 10001"/>
                  <a:gd name="connsiteY47" fmla="*/ 587 h 10356"/>
                  <a:gd name="connsiteX48" fmla="*/ 2486 w 10001"/>
                  <a:gd name="connsiteY48" fmla="*/ 893 h 10356"/>
                  <a:gd name="connsiteX49" fmla="*/ 1803 w 10001"/>
                  <a:gd name="connsiteY49" fmla="*/ 1586 h 10356"/>
                  <a:gd name="connsiteX50" fmla="*/ 785 w 10001"/>
                  <a:gd name="connsiteY50" fmla="*/ 4667 h 10356"/>
                  <a:gd name="connsiteX51" fmla="*/ 453 w 10001"/>
                  <a:gd name="connsiteY51" fmla="*/ 5681 h 10356"/>
                  <a:gd name="connsiteX52" fmla="*/ 242 w 10001"/>
                  <a:gd name="connsiteY52" fmla="*/ 6801 h 10356"/>
                  <a:gd name="connsiteX0" fmla="*/ 242 w 10001"/>
                  <a:gd name="connsiteY0" fmla="*/ 6801 h 10309"/>
                  <a:gd name="connsiteX1" fmla="*/ 51 w 10001"/>
                  <a:gd name="connsiteY1" fmla="*/ 8844 h 10309"/>
                  <a:gd name="connsiteX2" fmla="*/ 3 w 10001"/>
                  <a:gd name="connsiteY2" fmla="*/ 9387 h 10309"/>
                  <a:gd name="connsiteX3" fmla="*/ 95 w 10001"/>
                  <a:gd name="connsiteY3" fmla="*/ 9805 h 10309"/>
                  <a:gd name="connsiteX4" fmla="*/ 1251 w 10001"/>
                  <a:gd name="connsiteY4" fmla="*/ 9847 h 10309"/>
                  <a:gd name="connsiteX5" fmla="*/ 1507 w 10001"/>
                  <a:gd name="connsiteY5" fmla="*/ 9900 h 10309"/>
                  <a:gd name="connsiteX6" fmla="*/ 1523 w 10001"/>
                  <a:gd name="connsiteY6" fmla="*/ 9915 h 10309"/>
                  <a:gd name="connsiteX7" fmla="*/ 1558 w 10001"/>
                  <a:gd name="connsiteY7" fmla="*/ 9953 h 10309"/>
                  <a:gd name="connsiteX8" fmla="*/ 1733 w 10001"/>
                  <a:gd name="connsiteY8" fmla="*/ 9307 h 10309"/>
                  <a:gd name="connsiteX9" fmla="*/ 1807 w 10001"/>
                  <a:gd name="connsiteY9" fmla="*/ 8564 h 10309"/>
                  <a:gd name="connsiteX10" fmla="*/ 2024 w 10001"/>
                  <a:gd name="connsiteY10" fmla="*/ 6359 h 10309"/>
                  <a:gd name="connsiteX11" fmla="*/ 2586 w 10001"/>
                  <a:gd name="connsiteY11" fmla="*/ 4655 h 10309"/>
                  <a:gd name="connsiteX12" fmla="*/ 2612 w 10001"/>
                  <a:gd name="connsiteY12" fmla="*/ 4578 h 10309"/>
                  <a:gd name="connsiteX13" fmla="*/ 2628 w 10001"/>
                  <a:gd name="connsiteY13" fmla="*/ 4543 h 10309"/>
                  <a:gd name="connsiteX14" fmla="*/ 2663 w 10001"/>
                  <a:gd name="connsiteY14" fmla="*/ 4490 h 10309"/>
                  <a:gd name="connsiteX15" fmla="*/ 2660 w 10001"/>
                  <a:gd name="connsiteY15" fmla="*/ 9231 h 10309"/>
                  <a:gd name="connsiteX16" fmla="*/ 4735 w 10001"/>
                  <a:gd name="connsiteY16" fmla="*/ 9213 h 10309"/>
                  <a:gd name="connsiteX17" fmla="*/ 5332 w 10001"/>
                  <a:gd name="connsiteY17" fmla="*/ 9110 h 10309"/>
                  <a:gd name="connsiteX18" fmla="*/ 5683 w 10001"/>
                  <a:gd name="connsiteY18" fmla="*/ 9107 h 10309"/>
                  <a:gd name="connsiteX19" fmla="*/ 5919 w 10001"/>
                  <a:gd name="connsiteY19" fmla="*/ 9207 h 10309"/>
                  <a:gd name="connsiteX20" fmla="*/ 8094 w 10001"/>
                  <a:gd name="connsiteY20" fmla="*/ 9210 h 10309"/>
                  <a:gd name="connsiteX21" fmla="*/ 8104 w 10001"/>
                  <a:gd name="connsiteY21" fmla="*/ 5256 h 10309"/>
                  <a:gd name="connsiteX22" fmla="*/ 8365 w 10001"/>
                  <a:gd name="connsiteY22" fmla="*/ 6309 h 10309"/>
                  <a:gd name="connsiteX23" fmla="*/ 8503 w 10001"/>
                  <a:gd name="connsiteY23" fmla="*/ 8812 h 10309"/>
                  <a:gd name="connsiteX24" fmla="*/ 8697 w 10001"/>
                  <a:gd name="connsiteY24" fmla="*/ 10000 h 10309"/>
                  <a:gd name="connsiteX25" fmla="*/ 9533 w 10001"/>
                  <a:gd name="connsiteY25" fmla="*/ 9992 h 10309"/>
                  <a:gd name="connsiteX26" fmla="*/ 9997 w 10001"/>
                  <a:gd name="connsiteY26" fmla="*/ 5769 h 10309"/>
                  <a:gd name="connsiteX27" fmla="*/ 9097 w 10001"/>
                  <a:gd name="connsiteY27" fmla="*/ 2043 h 10309"/>
                  <a:gd name="connsiteX28" fmla="*/ 8452 w 10001"/>
                  <a:gd name="connsiteY28" fmla="*/ 938 h 10309"/>
                  <a:gd name="connsiteX29" fmla="*/ 8075 w 10001"/>
                  <a:gd name="connsiteY29" fmla="*/ 713 h 10309"/>
                  <a:gd name="connsiteX30" fmla="*/ 6385 w 10001"/>
                  <a:gd name="connsiteY30" fmla="*/ 0 h 10309"/>
                  <a:gd name="connsiteX31" fmla="*/ 6615 w 10001"/>
                  <a:gd name="connsiteY31" fmla="*/ 463 h 10309"/>
                  <a:gd name="connsiteX32" fmla="*/ 6037 w 10001"/>
                  <a:gd name="connsiteY32" fmla="*/ 1943 h 10309"/>
                  <a:gd name="connsiteX33" fmla="*/ 5852 w 10001"/>
                  <a:gd name="connsiteY33" fmla="*/ 1677 h 10309"/>
                  <a:gd name="connsiteX34" fmla="*/ 5648 w 10001"/>
                  <a:gd name="connsiteY34" fmla="*/ 1999 h 10309"/>
                  <a:gd name="connsiteX35" fmla="*/ 5891 w 10001"/>
                  <a:gd name="connsiteY35" fmla="*/ 7739 h 10309"/>
                  <a:gd name="connsiteX36" fmla="*/ 5804 w 10001"/>
                  <a:gd name="connsiteY36" fmla="*/ 8152 h 10309"/>
                  <a:gd name="connsiteX37" fmla="*/ 5412 w 10001"/>
                  <a:gd name="connsiteY37" fmla="*/ 8759 h 10309"/>
                  <a:gd name="connsiteX38" fmla="*/ 4993 w 10001"/>
                  <a:gd name="connsiteY38" fmla="*/ 8152 h 10309"/>
                  <a:gd name="connsiteX39" fmla="*/ 4907 w 10001"/>
                  <a:gd name="connsiteY39" fmla="*/ 7765 h 10309"/>
                  <a:gd name="connsiteX40" fmla="*/ 5144 w 10001"/>
                  <a:gd name="connsiteY40" fmla="*/ 2473 h 10309"/>
                  <a:gd name="connsiteX41" fmla="*/ 4958 w 10001"/>
                  <a:gd name="connsiteY41" fmla="*/ 1719 h 10309"/>
                  <a:gd name="connsiteX42" fmla="*/ 4945 w 10001"/>
                  <a:gd name="connsiteY42" fmla="*/ 1707 h 10309"/>
                  <a:gd name="connsiteX43" fmla="*/ 4932 w 10001"/>
                  <a:gd name="connsiteY43" fmla="*/ 1695 h 10309"/>
                  <a:gd name="connsiteX44" fmla="*/ 4760 w 10001"/>
                  <a:gd name="connsiteY44" fmla="*/ 1943 h 10309"/>
                  <a:gd name="connsiteX45" fmla="*/ 4230 w 10001"/>
                  <a:gd name="connsiteY45" fmla="*/ 1067 h 10309"/>
                  <a:gd name="connsiteX46" fmla="*/ 4390 w 10001"/>
                  <a:gd name="connsiteY46" fmla="*/ 0 h 10309"/>
                  <a:gd name="connsiteX47" fmla="*/ 2886 w 10001"/>
                  <a:gd name="connsiteY47" fmla="*/ 587 h 10309"/>
                  <a:gd name="connsiteX48" fmla="*/ 2486 w 10001"/>
                  <a:gd name="connsiteY48" fmla="*/ 893 h 10309"/>
                  <a:gd name="connsiteX49" fmla="*/ 1803 w 10001"/>
                  <a:gd name="connsiteY49" fmla="*/ 1586 h 10309"/>
                  <a:gd name="connsiteX50" fmla="*/ 785 w 10001"/>
                  <a:gd name="connsiteY50" fmla="*/ 4667 h 10309"/>
                  <a:gd name="connsiteX51" fmla="*/ 453 w 10001"/>
                  <a:gd name="connsiteY51" fmla="*/ 5681 h 10309"/>
                  <a:gd name="connsiteX52" fmla="*/ 242 w 10001"/>
                  <a:gd name="connsiteY52" fmla="*/ 6801 h 10309"/>
                  <a:gd name="connsiteX0" fmla="*/ 242 w 10001"/>
                  <a:gd name="connsiteY0" fmla="*/ 6801 h 10065"/>
                  <a:gd name="connsiteX1" fmla="*/ 51 w 10001"/>
                  <a:gd name="connsiteY1" fmla="*/ 8844 h 10065"/>
                  <a:gd name="connsiteX2" fmla="*/ 3 w 10001"/>
                  <a:gd name="connsiteY2" fmla="*/ 9387 h 10065"/>
                  <a:gd name="connsiteX3" fmla="*/ 95 w 10001"/>
                  <a:gd name="connsiteY3" fmla="*/ 9805 h 10065"/>
                  <a:gd name="connsiteX4" fmla="*/ 1251 w 10001"/>
                  <a:gd name="connsiteY4" fmla="*/ 9847 h 10065"/>
                  <a:gd name="connsiteX5" fmla="*/ 1507 w 10001"/>
                  <a:gd name="connsiteY5" fmla="*/ 9900 h 10065"/>
                  <a:gd name="connsiteX6" fmla="*/ 1523 w 10001"/>
                  <a:gd name="connsiteY6" fmla="*/ 9915 h 10065"/>
                  <a:gd name="connsiteX7" fmla="*/ 1558 w 10001"/>
                  <a:gd name="connsiteY7" fmla="*/ 9953 h 10065"/>
                  <a:gd name="connsiteX8" fmla="*/ 1733 w 10001"/>
                  <a:gd name="connsiteY8" fmla="*/ 9307 h 10065"/>
                  <a:gd name="connsiteX9" fmla="*/ 1807 w 10001"/>
                  <a:gd name="connsiteY9" fmla="*/ 8564 h 10065"/>
                  <a:gd name="connsiteX10" fmla="*/ 2024 w 10001"/>
                  <a:gd name="connsiteY10" fmla="*/ 6359 h 10065"/>
                  <a:gd name="connsiteX11" fmla="*/ 2586 w 10001"/>
                  <a:gd name="connsiteY11" fmla="*/ 4655 h 10065"/>
                  <a:gd name="connsiteX12" fmla="*/ 2612 w 10001"/>
                  <a:gd name="connsiteY12" fmla="*/ 4578 h 10065"/>
                  <a:gd name="connsiteX13" fmla="*/ 2628 w 10001"/>
                  <a:gd name="connsiteY13" fmla="*/ 4543 h 10065"/>
                  <a:gd name="connsiteX14" fmla="*/ 2663 w 10001"/>
                  <a:gd name="connsiteY14" fmla="*/ 4490 h 10065"/>
                  <a:gd name="connsiteX15" fmla="*/ 2660 w 10001"/>
                  <a:gd name="connsiteY15" fmla="*/ 9231 h 10065"/>
                  <a:gd name="connsiteX16" fmla="*/ 4735 w 10001"/>
                  <a:gd name="connsiteY16" fmla="*/ 9213 h 10065"/>
                  <a:gd name="connsiteX17" fmla="*/ 5332 w 10001"/>
                  <a:gd name="connsiteY17" fmla="*/ 9110 h 10065"/>
                  <a:gd name="connsiteX18" fmla="*/ 5683 w 10001"/>
                  <a:gd name="connsiteY18" fmla="*/ 9107 h 10065"/>
                  <a:gd name="connsiteX19" fmla="*/ 5919 w 10001"/>
                  <a:gd name="connsiteY19" fmla="*/ 9207 h 10065"/>
                  <a:gd name="connsiteX20" fmla="*/ 8094 w 10001"/>
                  <a:gd name="connsiteY20" fmla="*/ 9210 h 10065"/>
                  <a:gd name="connsiteX21" fmla="*/ 8104 w 10001"/>
                  <a:gd name="connsiteY21" fmla="*/ 5256 h 10065"/>
                  <a:gd name="connsiteX22" fmla="*/ 8365 w 10001"/>
                  <a:gd name="connsiteY22" fmla="*/ 6309 h 10065"/>
                  <a:gd name="connsiteX23" fmla="*/ 8503 w 10001"/>
                  <a:gd name="connsiteY23" fmla="*/ 8812 h 10065"/>
                  <a:gd name="connsiteX24" fmla="*/ 8697 w 10001"/>
                  <a:gd name="connsiteY24" fmla="*/ 10000 h 10065"/>
                  <a:gd name="connsiteX25" fmla="*/ 9533 w 10001"/>
                  <a:gd name="connsiteY25" fmla="*/ 9992 h 10065"/>
                  <a:gd name="connsiteX26" fmla="*/ 9997 w 10001"/>
                  <a:gd name="connsiteY26" fmla="*/ 5769 h 10065"/>
                  <a:gd name="connsiteX27" fmla="*/ 9097 w 10001"/>
                  <a:gd name="connsiteY27" fmla="*/ 2043 h 10065"/>
                  <a:gd name="connsiteX28" fmla="*/ 8452 w 10001"/>
                  <a:gd name="connsiteY28" fmla="*/ 938 h 10065"/>
                  <a:gd name="connsiteX29" fmla="*/ 8075 w 10001"/>
                  <a:gd name="connsiteY29" fmla="*/ 713 h 10065"/>
                  <a:gd name="connsiteX30" fmla="*/ 6385 w 10001"/>
                  <a:gd name="connsiteY30" fmla="*/ 0 h 10065"/>
                  <a:gd name="connsiteX31" fmla="*/ 6615 w 10001"/>
                  <a:gd name="connsiteY31" fmla="*/ 463 h 10065"/>
                  <a:gd name="connsiteX32" fmla="*/ 6037 w 10001"/>
                  <a:gd name="connsiteY32" fmla="*/ 1943 h 10065"/>
                  <a:gd name="connsiteX33" fmla="*/ 5852 w 10001"/>
                  <a:gd name="connsiteY33" fmla="*/ 1677 h 10065"/>
                  <a:gd name="connsiteX34" fmla="*/ 5648 w 10001"/>
                  <a:gd name="connsiteY34" fmla="*/ 1999 h 10065"/>
                  <a:gd name="connsiteX35" fmla="*/ 5891 w 10001"/>
                  <a:gd name="connsiteY35" fmla="*/ 7739 h 10065"/>
                  <a:gd name="connsiteX36" fmla="*/ 5804 w 10001"/>
                  <a:gd name="connsiteY36" fmla="*/ 8152 h 10065"/>
                  <a:gd name="connsiteX37" fmla="*/ 5412 w 10001"/>
                  <a:gd name="connsiteY37" fmla="*/ 8759 h 10065"/>
                  <a:gd name="connsiteX38" fmla="*/ 4993 w 10001"/>
                  <a:gd name="connsiteY38" fmla="*/ 8152 h 10065"/>
                  <a:gd name="connsiteX39" fmla="*/ 4907 w 10001"/>
                  <a:gd name="connsiteY39" fmla="*/ 7765 h 10065"/>
                  <a:gd name="connsiteX40" fmla="*/ 5144 w 10001"/>
                  <a:gd name="connsiteY40" fmla="*/ 2473 h 10065"/>
                  <a:gd name="connsiteX41" fmla="*/ 4958 w 10001"/>
                  <a:gd name="connsiteY41" fmla="*/ 1719 h 10065"/>
                  <a:gd name="connsiteX42" fmla="*/ 4945 w 10001"/>
                  <a:gd name="connsiteY42" fmla="*/ 1707 h 10065"/>
                  <a:gd name="connsiteX43" fmla="*/ 4932 w 10001"/>
                  <a:gd name="connsiteY43" fmla="*/ 1695 h 10065"/>
                  <a:gd name="connsiteX44" fmla="*/ 4760 w 10001"/>
                  <a:gd name="connsiteY44" fmla="*/ 1943 h 10065"/>
                  <a:gd name="connsiteX45" fmla="*/ 4230 w 10001"/>
                  <a:gd name="connsiteY45" fmla="*/ 1067 h 10065"/>
                  <a:gd name="connsiteX46" fmla="*/ 4390 w 10001"/>
                  <a:gd name="connsiteY46" fmla="*/ 0 h 10065"/>
                  <a:gd name="connsiteX47" fmla="*/ 2886 w 10001"/>
                  <a:gd name="connsiteY47" fmla="*/ 587 h 10065"/>
                  <a:gd name="connsiteX48" fmla="*/ 2486 w 10001"/>
                  <a:gd name="connsiteY48" fmla="*/ 893 h 10065"/>
                  <a:gd name="connsiteX49" fmla="*/ 1803 w 10001"/>
                  <a:gd name="connsiteY49" fmla="*/ 1586 h 10065"/>
                  <a:gd name="connsiteX50" fmla="*/ 785 w 10001"/>
                  <a:gd name="connsiteY50" fmla="*/ 4667 h 10065"/>
                  <a:gd name="connsiteX51" fmla="*/ 453 w 10001"/>
                  <a:gd name="connsiteY51" fmla="*/ 5681 h 10065"/>
                  <a:gd name="connsiteX52" fmla="*/ 242 w 10001"/>
                  <a:gd name="connsiteY52" fmla="*/ 6801 h 10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001" h="10065">
                    <a:moveTo>
                      <a:pt x="242" y="6801"/>
                    </a:moveTo>
                    <a:cubicBezTo>
                      <a:pt x="178" y="7482"/>
                      <a:pt x="115" y="8163"/>
                      <a:pt x="51" y="8844"/>
                    </a:cubicBezTo>
                    <a:lnTo>
                      <a:pt x="3" y="9387"/>
                    </a:lnTo>
                    <a:cubicBezTo>
                      <a:pt x="-10" y="9555"/>
                      <a:pt x="19" y="9685"/>
                      <a:pt x="95" y="9805"/>
                    </a:cubicBezTo>
                    <a:cubicBezTo>
                      <a:pt x="287" y="9785"/>
                      <a:pt x="966" y="9838"/>
                      <a:pt x="1251" y="9847"/>
                    </a:cubicBezTo>
                    <a:cubicBezTo>
                      <a:pt x="1475" y="9856"/>
                      <a:pt x="1440" y="9835"/>
                      <a:pt x="1507" y="9900"/>
                    </a:cubicBezTo>
                    <a:cubicBezTo>
                      <a:pt x="1513" y="9903"/>
                      <a:pt x="1519" y="9909"/>
                      <a:pt x="1523" y="9915"/>
                    </a:cubicBezTo>
                    <a:lnTo>
                      <a:pt x="1558" y="9953"/>
                    </a:lnTo>
                    <a:cubicBezTo>
                      <a:pt x="1631" y="9705"/>
                      <a:pt x="1679" y="9917"/>
                      <a:pt x="1733" y="9307"/>
                    </a:cubicBezTo>
                    <a:cubicBezTo>
                      <a:pt x="1759" y="9057"/>
                      <a:pt x="1781" y="8815"/>
                      <a:pt x="1807" y="8564"/>
                    </a:cubicBezTo>
                    <a:cubicBezTo>
                      <a:pt x="1829" y="8314"/>
                      <a:pt x="1976" y="6527"/>
                      <a:pt x="2024" y="6359"/>
                    </a:cubicBezTo>
                    <a:cubicBezTo>
                      <a:pt x="2167" y="5855"/>
                      <a:pt x="2426" y="5183"/>
                      <a:pt x="2586" y="4655"/>
                    </a:cubicBezTo>
                    <a:cubicBezTo>
                      <a:pt x="2593" y="4631"/>
                      <a:pt x="2602" y="4599"/>
                      <a:pt x="2612" y="4578"/>
                    </a:cubicBezTo>
                    <a:cubicBezTo>
                      <a:pt x="2615" y="4573"/>
                      <a:pt x="2624" y="4549"/>
                      <a:pt x="2628" y="4543"/>
                    </a:cubicBezTo>
                    <a:cubicBezTo>
                      <a:pt x="2656" y="4487"/>
                      <a:pt x="2640" y="4517"/>
                      <a:pt x="2663" y="4490"/>
                    </a:cubicBezTo>
                    <a:cubicBezTo>
                      <a:pt x="2662" y="6070"/>
                      <a:pt x="2661" y="7651"/>
                      <a:pt x="2660" y="9231"/>
                    </a:cubicBezTo>
                    <a:cubicBezTo>
                      <a:pt x="2822" y="9186"/>
                      <a:pt x="4498" y="9186"/>
                      <a:pt x="4735" y="9213"/>
                    </a:cubicBezTo>
                    <a:cubicBezTo>
                      <a:pt x="4830" y="9060"/>
                      <a:pt x="5090" y="9110"/>
                      <a:pt x="5332" y="9110"/>
                    </a:cubicBezTo>
                    <a:cubicBezTo>
                      <a:pt x="5447" y="9110"/>
                      <a:pt x="5572" y="9104"/>
                      <a:pt x="5683" y="9107"/>
                    </a:cubicBezTo>
                    <a:cubicBezTo>
                      <a:pt x="5849" y="9113"/>
                      <a:pt x="5846" y="9127"/>
                      <a:pt x="5919" y="9207"/>
                    </a:cubicBezTo>
                    <a:lnTo>
                      <a:pt x="8094" y="9210"/>
                    </a:lnTo>
                    <a:cubicBezTo>
                      <a:pt x="8097" y="7892"/>
                      <a:pt x="8101" y="6574"/>
                      <a:pt x="8104" y="5256"/>
                    </a:cubicBezTo>
                    <a:cubicBezTo>
                      <a:pt x="8113" y="5413"/>
                      <a:pt x="8318" y="6076"/>
                      <a:pt x="8365" y="6309"/>
                    </a:cubicBezTo>
                    <a:cubicBezTo>
                      <a:pt x="8420" y="6563"/>
                      <a:pt x="8487" y="8405"/>
                      <a:pt x="8503" y="8812"/>
                    </a:cubicBezTo>
                    <a:cubicBezTo>
                      <a:pt x="8519" y="9198"/>
                      <a:pt x="8480" y="9714"/>
                      <a:pt x="8697" y="10000"/>
                    </a:cubicBezTo>
                    <a:cubicBezTo>
                      <a:pt x="9148" y="10008"/>
                      <a:pt x="9112" y="10148"/>
                      <a:pt x="9533" y="9992"/>
                    </a:cubicBezTo>
                    <a:cubicBezTo>
                      <a:pt x="9702" y="9300"/>
                      <a:pt x="10045" y="7082"/>
                      <a:pt x="9997" y="5769"/>
                    </a:cubicBezTo>
                    <a:cubicBezTo>
                      <a:pt x="9687" y="4525"/>
                      <a:pt x="9397" y="3281"/>
                      <a:pt x="9097" y="2043"/>
                    </a:cubicBezTo>
                    <a:cubicBezTo>
                      <a:pt x="8991" y="1619"/>
                      <a:pt x="8962" y="1129"/>
                      <a:pt x="8452" y="938"/>
                    </a:cubicBezTo>
                    <a:cubicBezTo>
                      <a:pt x="8091" y="802"/>
                      <a:pt x="8346" y="929"/>
                      <a:pt x="8075" y="713"/>
                    </a:cubicBezTo>
                    <a:cubicBezTo>
                      <a:pt x="7778" y="475"/>
                      <a:pt x="6940" y="44"/>
                      <a:pt x="6385" y="0"/>
                    </a:cubicBezTo>
                    <a:cubicBezTo>
                      <a:pt x="6433" y="106"/>
                      <a:pt x="6564" y="174"/>
                      <a:pt x="6615" y="463"/>
                    </a:cubicBezTo>
                    <a:cubicBezTo>
                      <a:pt x="6701" y="958"/>
                      <a:pt x="6325" y="1616"/>
                      <a:pt x="6037" y="1943"/>
                    </a:cubicBezTo>
                    <a:cubicBezTo>
                      <a:pt x="5961" y="1884"/>
                      <a:pt x="5907" y="1766"/>
                      <a:pt x="5852" y="1677"/>
                    </a:cubicBezTo>
                    <a:cubicBezTo>
                      <a:pt x="5804" y="1792"/>
                      <a:pt x="5670" y="1902"/>
                      <a:pt x="5648" y="1999"/>
                    </a:cubicBezTo>
                    <a:lnTo>
                      <a:pt x="5891" y="7739"/>
                    </a:lnTo>
                    <a:cubicBezTo>
                      <a:pt x="5907" y="7998"/>
                      <a:pt x="5926" y="7960"/>
                      <a:pt x="5804" y="8152"/>
                    </a:cubicBezTo>
                    <a:cubicBezTo>
                      <a:pt x="5702" y="8311"/>
                      <a:pt x="5524" y="8638"/>
                      <a:pt x="5412" y="8759"/>
                    </a:cubicBezTo>
                    <a:cubicBezTo>
                      <a:pt x="5342" y="8706"/>
                      <a:pt x="5077" y="8272"/>
                      <a:pt x="4993" y="8152"/>
                    </a:cubicBezTo>
                    <a:cubicBezTo>
                      <a:pt x="4872" y="7972"/>
                      <a:pt x="4897" y="8004"/>
                      <a:pt x="4907" y="7765"/>
                    </a:cubicBezTo>
                    <a:lnTo>
                      <a:pt x="5144" y="2473"/>
                    </a:lnTo>
                    <a:cubicBezTo>
                      <a:pt x="5160" y="2167"/>
                      <a:pt x="5230" y="1999"/>
                      <a:pt x="4958" y="1719"/>
                    </a:cubicBezTo>
                    <a:cubicBezTo>
                      <a:pt x="4958" y="1716"/>
                      <a:pt x="4948" y="1716"/>
                      <a:pt x="4945" y="1707"/>
                    </a:cubicBezTo>
                    <a:cubicBezTo>
                      <a:pt x="4945" y="1701"/>
                      <a:pt x="4939" y="1698"/>
                      <a:pt x="4932" y="1695"/>
                    </a:cubicBezTo>
                    <a:cubicBezTo>
                      <a:pt x="4875" y="1778"/>
                      <a:pt x="4817" y="1860"/>
                      <a:pt x="4760" y="1943"/>
                    </a:cubicBezTo>
                    <a:cubicBezTo>
                      <a:pt x="4597" y="1816"/>
                      <a:pt x="4320" y="1330"/>
                      <a:pt x="4230" y="1067"/>
                    </a:cubicBezTo>
                    <a:cubicBezTo>
                      <a:pt x="4061" y="578"/>
                      <a:pt x="4160" y="342"/>
                      <a:pt x="4390" y="0"/>
                    </a:cubicBezTo>
                    <a:cubicBezTo>
                      <a:pt x="3863" y="77"/>
                      <a:pt x="3305" y="318"/>
                      <a:pt x="2886" y="587"/>
                    </a:cubicBezTo>
                    <a:cubicBezTo>
                      <a:pt x="2733" y="687"/>
                      <a:pt x="2605" y="823"/>
                      <a:pt x="2486" y="893"/>
                    </a:cubicBezTo>
                    <a:cubicBezTo>
                      <a:pt x="2244" y="1047"/>
                      <a:pt x="1992" y="979"/>
                      <a:pt x="1803" y="1586"/>
                    </a:cubicBezTo>
                    <a:lnTo>
                      <a:pt x="785" y="4667"/>
                    </a:lnTo>
                    <a:cubicBezTo>
                      <a:pt x="673" y="5000"/>
                      <a:pt x="568" y="5345"/>
                      <a:pt x="453" y="5681"/>
                    </a:cubicBezTo>
                    <a:cubicBezTo>
                      <a:pt x="354" y="5970"/>
                      <a:pt x="210" y="6527"/>
                      <a:pt x="242" y="6801"/>
                    </a:cubicBezTo>
                    <a:close/>
                  </a:path>
                </a:pathLst>
              </a:custGeom>
              <a:solidFill>
                <a:srgbClr val="34ACE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27956B73-3A07-46AF-824A-E3830A5D5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3283" y="2814361"/>
                <a:ext cx="561975" cy="1568728"/>
              </a:xfrm>
              <a:custGeom>
                <a:avLst/>
                <a:gdLst>
                  <a:gd name="connsiteX0" fmla="*/ 332268 w 561975"/>
                  <a:gd name="connsiteY0" fmla="*/ 767912 h 1568728"/>
                  <a:gd name="connsiteX1" fmla="*/ 354806 w 561975"/>
                  <a:gd name="connsiteY1" fmla="*/ 793410 h 1568728"/>
                  <a:gd name="connsiteX2" fmla="*/ 490639 w 561975"/>
                  <a:gd name="connsiteY2" fmla="*/ 810326 h 1568728"/>
                  <a:gd name="connsiteX3" fmla="*/ 501342 w 561975"/>
                  <a:gd name="connsiteY3" fmla="*/ 803835 h 1568728"/>
                  <a:gd name="connsiteX4" fmla="*/ 491433 w 561975"/>
                  <a:gd name="connsiteY4" fmla="*/ 809798 h 1568728"/>
                  <a:gd name="connsiteX5" fmla="*/ 354509 w 561975"/>
                  <a:gd name="connsiteY5" fmla="*/ 792879 h 1568728"/>
                  <a:gd name="connsiteX6" fmla="*/ 237408 w 561975"/>
                  <a:gd name="connsiteY6" fmla="*/ 737979 h 1568728"/>
                  <a:gd name="connsiteX7" fmla="*/ 218016 w 561975"/>
                  <a:gd name="connsiteY7" fmla="*/ 767645 h 1568728"/>
                  <a:gd name="connsiteX8" fmla="*/ 154990 w 561975"/>
                  <a:gd name="connsiteY8" fmla="*/ 804324 h 1568728"/>
                  <a:gd name="connsiteX9" fmla="*/ 152901 w 561975"/>
                  <a:gd name="connsiteY9" fmla="*/ 796044 h 1568728"/>
                  <a:gd name="connsiteX10" fmla="*/ 155105 w 561975"/>
                  <a:gd name="connsiteY10" fmla="*/ 804819 h 1568728"/>
                  <a:gd name="connsiteX11" fmla="*/ 217800 w 561975"/>
                  <a:gd name="connsiteY11" fmla="*/ 768162 h 1568728"/>
                  <a:gd name="connsiteX12" fmla="*/ 237392 w 561975"/>
                  <a:gd name="connsiteY12" fmla="*/ 738050 h 1568728"/>
                  <a:gd name="connsiteX13" fmla="*/ 4649 w 561975"/>
                  <a:gd name="connsiteY13" fmla="*/ 0 h 1568728"/>
                  <a:gd name="connsiteX14" fmla="*/ 205214 w 561975"/>
                  <a:gd name="connsiteY14" fmla="*/ 328 h 1568728"/>
                  <a:gd name="connsiteX15" fmla="*/ 213092 w 561975"/>
                  <a:gd name="connsiteY15" fmla="*/ 3930 h 1568728"/>
                  <a:gd name="connsiteX16" fmla="*/ 238039 w 561975"/>
                  <a:gd name="connsiteY16" fmla="*/ 17030 h 1568728"/>
                  <a:gd name="connsiteX17" fmla="*/ 274476 w 561975"/>
                  <a:gd name="connsiteY17" fmla="*/ 16702 h 1568728"/>
                  <a:gd name="connsiteX18" fmla="*/ 335531 w 561975"/>
                  <a:gd name="connsiteY18" fmla="*/ 983 h 1568728"/>
                  <a:gd name="connsiteX19" fmla="*/ 557433 w 561975"/>
                  <a:gd name="connsiteY19" fmla="*/ 328 h 1568728"/>
                  <a:gd name="connsiteX20" fmla="*/ 560059 w 561975"/>
                  <a:gd name="connsiteY20" fmla="*/ 92026 h 1568728"/>
                  <a:gd name="connsiteX21" fmla="*/ 560059 w 561975"/>
                  <a:gd name="connsiteY21" fmla="*/ 369085 h 1568728"/>
                  <a:gd name="connsiteX22" fmla="*/ 560387 w 561975"/>
                  <a:gd name="connsiteY22" fmla="*/ 743410 h 1568728"/>
                  <a:gd name="connsiteX23" fmla="*/ 555135 w 561975"/>
                  <a:gd name="connsiteY23" fmla="*/ 730638 h 1568728"/>
                  <a:gd name="connsiteX24" fmla="*/ 553959 w 561975"/>
                  <a:gd name="connsiteY24" fmla="*/ 734127 h 1568728"/>
                  <a:gd name="connsiteX25" fmla="*/ 554363 w 561975"/>
                  <a:gd name="connsiteY25" fmla="*/ 743707 h 1568728"/>
                  <a:gd name="connsiteX26" fmla="*/ 559044 w 561975"/>
                  <a:gd name="connsiteY26" fmla="*/ 743952 h 1568728"/>
                  <a:gd name="connsiteX27" fmla="*/ 561975 w 561975"/>
                  <a:gd name="connsiteY27" fmla="*/ 1534676 h 1568728"/>
                  <a:gd name="connsiteX28" fmla="*/ 514106 w 561975"/>
                  <a:gd name="connsiteY28" fmla="*/ 1535986 h 1568728"/>
                  <a:gd name="connsiteX29" fmla="*/ 519316 w 561975"/>
                  <a:gd name="connsiteY29" fmla="*/ 1562835 h 1568728"/>
                  <a:gd name="connsiteX30" fmla="*/ 517037 w 561975"/>
                  <a:gd name="connsiteY30" fmla="*/ 1568728 h 1568728"/>
                  <a:gd name="connsiteX31" fmla="*/ 499452 w 561975"/>
                  <a:gd name="connsiteY31" fmla="*/ 1558906 h 1568728"/>
                  <a:gd name="connsiteX32" fmla="*/ 477308 w 561975"/>
                  <a:gd name="connsiteY32" fmla="*/ 1556286 h 1568728"/>
                  <a:gd name="connsiteX33" fmla="*/ 429765 w 561975"/>
                  <a:gd name="connsiteY33" fmla="*/ 1554322 h 1568728"/>
                  <a:gd name="connsiteX34" fmla="*/ 339562 w 561975"/>
                  <a:gd name="connsiteY34" fmla="*/ 1565781 h 1568728"/>
                  <a:gd name="connsiteX35" fmla="*/ 336957 w 561975"/>
                  <a:gd name="connsiteY35" fmla="*/ 1559560 h 1568728"/>
                  <a:gd name="connsiteX36" fmla="*/ 341516 w 561975"/>
                  <a:gd name="connsiteY36" fmla="*/ 1536313 h 1568728"/>
                  <a:gd name="connsiteX37" fmla="*/ 316767 w 561975"/>
                  <a:gd name="connsiteY37" fmla="*/ 1535986 h 1568728"/>
                  <a:gd name="connsiteX38" fmla="*/ 313185 w 561975"/>
                  <a:gd name="connsiteY38" fmla="*/ 815985 h 1568728"/>
                  <a:gd name="connsiteX39" fmla="*/ 314488 w 561975"/>
                  <a:gd name="connsiteY39" fmla="*/ 578932 h 1568728"/>
                  <a:gd name="connsiteX40" fmla="*/ 316354 w 561975"/>
                  <a:gd name="connsiteY40" fmla="*/ 558423 h 1568728"/>
                  <a:gd name="connsiteX41" fmla="*/ 316329 w 561975"/>
                  <a:gd name="connsiteY41" fmla="*/ 551501 h 1568728"/>
                  <a:gd name="connsiteX42" fmla="*/ 316621 w 561975"/>
                  <a:gd name="connsiteY42" fmla="*/ 548316 h 1568728"/>
                  <a:gd name="connsiteX43" fmla="*/ 316865 w 561975"/>
                  <a:gd name="connsiteY43" fmla="*/ 533708 h 1568728"/>
                  <a:gd name="connsiteX44" fmla="*/ 316513 w 561975"/>
                  <a:gd name="connsiteY44" fmla="*/ 435902 h 1568728"/>
                  <a:gd name="connsiteX45" fmla="*/ 315836 w 561975"/>
                  <a:gd name="connsiteY45" fmla="*/ 415589 h 1568728"/>
                  <a:gd name="connsiteX46" fmla="*/ 316329 w 561975"/>
                  <a:gd name="connsiteY46" fmla="*/ 551501 h 1568728"/>
                  <a:gd name="connsiteX47" fmla="*/ 313867 w 561975"/>
                  <a:gd name="connsiteY47" fmla="*/ 578353 h 1568728"/>
                  <a:gd name="connsiteX48" fmla="*/ 312882 w 561975"/>
                  <a:gd name="connsiteY48" fmla="*/ 576061 h 1568728"/>
                  <a:gd name="connsiteX49" fmla="*/ 312225 w 561975"/>
                  <a:gd name="connsiteY49" fmla="*/ 573769 h 1568728"/>
                  <a:gd name="connsiteX50" fmla="*/ 311241 w 561975"/>
                  <a:gd name="connsiteY50" fmla="*/ 568856 h 1568728"/>
                  <a:gd name="connsiteX51" fmla="*/ 310912 w 561975"/>
                  <a:gd name="connsiteY51" fmla="*/ 557721 h 1568728"/>
                  <a:gd name="connsiteX52" fmla="*/ 310912 w 561975"/>
                  <a:gd name="connsiteY52" fmla="*/ 421812 h 1568728"/>
                  <a:gd name="connsiteX53" fmla="*/ 309599 w 561975"/>
                  <a:gd name="connsiteY53" fmla="*/ 264615 h 1568728"/>
                  <a:gd name="connsiteX54" fmla="*/ 253796 w 561975"/>
                  <a:gd name="connsiteY54" fmla="*/ 265270 h 1568728"/>
                  <a:gd name="connsiteX55" fmla="*/ 251498 w 561975"/>
                  <a:gd name="connsiteY55" fmla="*/ 565909 h 1568728"/>
                  <a:gd name="connsiteX56" fmla="*/ 248544 w 561975"/>
                  <a:gd name="connsiteY56" fmla="*/ 862290 h 1568728"/>
                  <a:gd name="connsiteX57" fmla="*/ 246574 w 561975"/>
                  <a:gd name="connsiteY57" fmla="*/ 697561 h 1568728"/>
                  <a:gd name="connsiteX58" fmla="*/ 246193 w 561975"/>
                  <a:gd name="connsiteY58" fmla="*/ 699276 h 1568728"/>
                  <a:gd name="connsiteX59" fmla="*/ 245734 w 561975"/>
                  <a:gd name="connsiteY59" fmla="*/ 733647 h 1568728"/>
                  <a:gd name="connsiteX60" fmla="*/ 248168 w 561975"/>
                  <a:gd name="connsiteY60" fmla="*/ 862752 h 1568728"/>
                  <a:gd name="connsiteX61" fmla="*/ 247515 w 561975"/>
                  <a:gd name="connsiteY61" fmla="*/ 1361888 h 1568728"/>
                  <a:gd name="connsiteX62" fmla="*/ 245882 w 561975"/>
                  <a:gd name="connsiteY62" fmla="*/ 1524558 h 1568728"/>
                  <a:gd name="connsiteX63" fmla="*/ 221719 w 561975"/>
                  <a:gd name="connsiteY63" fmla="*/ 1524885 h 1568728"/>
                  <a:gd name="connsiteX64" fmla="*/ 225637 w 561975"/>
                  <a:gd name="connsiteY64" fmla="*/ 1545178 h 1568728"/>
                  <a:gd name="connsiteX65" fmla="*/ 222372 w 561975"/>
                  <a:gd name="connsiteY65" fmla="*/ 1552051 h 1568728"/>
                  <a:gd name="connsiteX66" fmla="*/ 204412 w 561975"/>
                  <a:gd name="connsiteY66" fmla="*/ 1546160 h 1568728"/>
                  <a:gd name="connsiteX67" fmla="*/ 48981 w 561975"/>
                  <a:gd name="connsiteY67" fmla="*/ 1552051 h 1568728"/>
                  <a:gd name="connsiteX68" fmla="*/ 45715 w 561975"/>
                  <a:gd name="connsiteY68" fmla="*/ 1543214 h 1568728"/>
                  <a:gd name="connsiteX69" fmla="*/ 49307 w 561975"/>
                  <a:gd name="connsiteY69" fmla="*/ 1523903 h 1568728"/>
                  <a:gd name="connsiteX70" fmla="*/ 0 w 561975"/>
                  <a:gd name="connsiteY70" fmla="*/ 1523576 h 1568728"/>
                  <a:gd name="connsiteX71" fmla="*/ 3265 w 561975"/>
                  <a:gd name="connsiteY71" fmla="*/ 860788 h 1568728"/>
                  <a:gd name="connsiteX72" fmla="*/ 5878 w 561975"/>
                  <a:gd name="connsiteY72" fmla="*/ 844750 h 1568728"/>
                  <a:gd name="connsiteX73" fmla="*/ 43430 w 561975"/>
                  <a:gd name="connsiteY73" fmla="*/ 805147 h 1568728"/>
                  <a:gd name="connsiteX74" fmla="*/ 43430 w 561975"/>
                  <a:gd name="connsiteY74" fmla="*/ 571126 h 1568728"/>
                  <a:gd name="connsiteX75" fmla="*/ 60409 w 561975"/>
                  <a:gd name="connsiteY75" fmla="*/ 519412 h 1568728"/>
                  <a:gd name="connsiteX76" fmla="*/ 61267 w 561975"/>
                  <a:gd name="connsiteY76" fmla="*/ 411443 h 1568728"/>
                  <a:gd name="connsiteX77" fmla="*/ 60422 w 561975"/>
                  <a:gd name="connsiteY77" fmla="*/ 308157 h 1568728"/>
                  <a:gd name="connsiteX78" fmla="*/ 59796 w 561975"/>
                  <a:gd name="connsiteY78" fmla="*/ 305879 h 1568728"/>
                  <a:gd name="connsiteX79" fmla="*/ 3008 w 561975"/>
                  <a:gd name="connsiteY79" fmla="*/ 260357 h 1568728"/>
                  <a:gd name="connsiteX80" fmla="*/ 2023 w 561975"/>
                  <a:gd name="connsiteY80" fmla="*/ 130670 h 1568728"/>
                  <a:gd name="connsiteX81" fmla="*/ 4649 w 561975"/>
                  <a:gd name="connsiteY81" fmla="*/ 0 h 1568728"/>
                  <a:gd name="connsiteX0" fmla="*/ 332268 w 561975"/>
                  <a:gd name="connsiteY0" fmla="*/ 767912 h 1568728"/>
                  <a:gd name="connsiteX1" fmla="*/ 354806 w 561975"/>
                  <a:gd name="connsiteY1" fmla="*/ 793410 h 1568728"/>
                  <a:gd name="connsiteX2" fmla="*/ 490639 w 561975"/>
                  <a:gd name="connsiteY2" fmla="*/ 810326 h 1568728"/>
                  <a:gd name="connsiteX3" fmla="*/ 501342 w 561975"/>
                  <a:gd name="connsiteY3" fmla="*/ 803835 h 1568728"/>
                  <a:gd name="connsiteX4" fmla="*/ 491433 w 561975"/>
                  <a:gd name="connsiteY4" fmla="*/ 809798 h 1568728"/>
                  <a:gd name="connsiteX5" fmla="*/ 354509 w 561975"/>
                  <a:gd name="connsiteY5" fmla="*/ 792879 h 1568728"/>
                  <a:gd name="connsiteX6" fmla="*/ 332268 w 561975"/>
                  <a:gd name="connsiteY6" fmla="*/ 767912 h 1568728"/>
                  <a:gd name="connsiteX7" fmla="*/ 237408 w 561975"/>
                  <a:gd name="connsiteY7" fmla="*/ 737979 h 1568728"/>
                  <a:gd name="connsiteX8" fmla="*/ 218016 w 561975"/>
                  <a:gd name="connsiteY8" fmla="*/ 767645 h 1568728"/>
                  <a:gd name="connsiteX9" fmla="*/ 154990 w 561975"/>
                  <a:gd name="connsiteY9" fmla="*/ 804324 h 1568728"/>
                  <a:gd name="connsiteX10" fmla="*/ 152901 w 561975"/>
                  <a:gd name="connsiteY10" fmla="*/ 796044 h 1568728"/>
                  <a:gd name="connsiteX11" fmla="*/ 217800 w 561975"/>
                  <a:gd name="connsiteY11" fmla="*/ 768162 h 1568728"/>
                  <a:gd name="connsiteX12" fmla="*/ 237392 w 561975"/>
                  <a:gd name="connsiteY12" fmla="*/ 738050 h 1568728"/>
                  <a:gd name="connsiteX13" fmla="*/ 237408 w 561975"/>
                  <a:gd name="connsiteY13" fmla="*/ 737979 h 1568728"/>
                  <a:gd name="connsiteX14" fmla="*/ 4649 w 561975"/>
                  <a:gd name="connsiteY14" fmla="*/ 0 h 1568728"/>
                  <a:gd name="connsiteX15" fmla="*/ 205214 w 561975"/>
                  <a:gd name="connsiteY15" fmla="*/ 328 h 1568728"/>
                  <a:gd name="connsiteX16" fmla="*/ 213092 w 561975"/>
                  <a:gd name="connsiteY16" fmla="*/ 3930 h 1568728"/>
                  <a:gd name="connsiteX17" fmla="*/ 238039 w 561975"/>
                  <a:gd name="connsiteY17" fmla="*/ 17030 h 1568728"/>
                  <a:gd name="connsiteX18" fmla="*/ 274476 w 561975"/>
                  <a:gd name="connsiteY18" fmla="*/ 16702 h 1568728"/>
                  <a:gd name="connsiteX19" fmla="*/ 335531 w 561975"/>
                  <a:gd name="connsiteY19" fmla="*/ 983 h 1568728"/>
                  <a:gd name="connsiteX20" fmla="*/ 557433 w 561975"/>
                  <a:gd name="connsiteY20" fmla="*/ 328 h 1568728"/>
                  <a:gd name="connsiteX21" fmla="*/ 560059 w 561975"/>
                  <a:gd name="connsiteY21" fmla="*/ 92026 h 1568728"/>
                  <a:gd name="connsiteX22" fmla="*/ 560059 w 561975"/>
                  <a:gd name="connsiteY22" fmla="*/ 369085 h 1568728"/>
                  <a:gd name="connsiteX23" fmla="*/ 560387 w 561975"/>
                  <a:gd name="connsiteY23" fmla="*/ 743410 h 1568728"/>
                  <a:gd name="connsiteX24" fmla="*/ 555135 w 561975"/>
                  <a:gd name="connsiteY24" fmla="*/ 730638 h 1568728"/>
                  <a:gd name="connsiteX25" fmla="*/ 553959 w 561975"/>
                  <a:gd name="connsiteY25" fmla="*/ 734127 h 1568728"/>
                  <a:gd name="connsiteX26" fmla="*/ 554363 w 561975"/>
                  <a:gd name="connsiteY26" fmla="*/ 743707 h 1568728"/>
                  <a:gd name="connsiteX27" fmla="*/ 559044 w 561975"/>
                  <a:gd name="connsiteY27" fmla="*/ 743952 h 1568728"/>
                  <a:gd name="connsiteX28" fmla="*/ 561975 w 561975"/>
                  <a:gd name="connsiteY28" fmla="*/ 1534676 h 1568728"/>
                  <a:gd name="connsiteX29" fmla="*/ 514106 w 561975"/>
                  <a:gd name="connsiteY29" fmla="*/ 1535986 h 1568728"/>
                  <a:gd name="connsiteX30" fmla="*/ 519316 w 561975"/>
                  <a:gd name="connsiteY30" fmla="*/ 1562835 h 1568728"/>
                  <a:gd name="connsiteX31" fmla="*/ 517037 w 561975"/>
                  <a:gd name="connsiteY31" fmla="*/ 1568728 h 1568728"/>
                  <a:gd name="connsiteX32" fmla="*/ 499452 w 561975"/>
                  <a:gd name="connsiteY32" fmla="*/ 1558906 h 1568728"/>
                  <a:gd name="connsiteX33" fmla="*/ 477308 w 561975"/>
                  <a:gd name="connsiteY33" fmla="*/ 1556286 h 1568728"/>
                  <a:gd name="connsiteX34" fmla="*/ 429765 w 561975"/>
                  <a:gd name="connsiteY34" fmla="*/ 1554322 h 1568728"/>
                  <a:gd name="connsiteX35" fmla="*/ 339562 w 561975"/>
                  <a:gd name="connsiteY35" fmla="*/ 1565781 h 1568728"/>
                  <a:gd name="connsiteX36" fmla="*/ 336957 w 561975"/>
                  <a:gd name="connsiteY36" fmla="*/ 1559560 h 1568728"/>
                  <a:gd name="connsiteX37" fmla="*/ 341516 w 561975"/>
                  <a:gd name="connsiteY37" fmla="*/ 1536313 h 1568728"/>
                  <a:gd name="connsiteX38" fmla="*/ 316767 w 561975"/>
                  <a:gd name="connsiteY38" fmla="*/ 1535986 h 1568728"/>
                  <a:gd name="connsiteX39" fmla="*/ 313185 w 561975"/>
                  <a:gd name="connsiteY39" fmla="*/ 815985 h 1568728"/>
                  <a:gd name="connsiteX40" fmla="*/ 314488 w 561975"/>
                  <a:gd name="connsiteY40" fmla="*/ 578932 h 1568728"/>
                  <a:gd name="connsiteX41" fmla="*/ 316354 w 561975"/>
                  <a:gd name="connsiteY41" fmla="*/ 558423 h 1568728"/>
                  <a:gd name="connsiteX42" fmla="*/ 316329 w 561975"/>
                  <a:gd name="connsiteY42" fmla="*/ 551501 h 1568728"/>
                  <a:gd name="connsiteX43" fmla="*/ 316621 w 561975"/>
                  <a:gd name="connsiteY43" fmla="*/ 548316 h 1568728"/>
                  <a:gd name="connsiteX44" fmla="*/ 316865 w 561975"/>
                  <a:gd name="connsiteY44" fmla="*/ 533708 h 1568728"/>
                  <a:gd name="connsiteX45" fmla="*/ 316513 w 561975"/>
                  <a:gd name="connsiteY45" fmla="*/ 435902 h 1568728"/>
                  <a:gd name="connsiteX46" fmla="*/ 315836 w 561975"/>
                  <a:gd name="connsiteY46" fmla="*/ 415589 h 1568728"/>
                  <a:gd name="connsiteX47" fmla="*/ 316329 w 561975"/>
                  <a:gd name="connsiteY47" fmla="*/ 551501 h 1568728"/>
                  <a:gd name="connsiteX48" fmla="*/ 313867 w 561975"/>
                  <a:gd name="connsiteY48" fmla="*/ 578353 h 1568728"/>
                  <a:gd name="connsiteX49" fmla="*/ 312882 w 561975"/>
                  <a:gd name="connsiteY49" fmla="*/ 576061 h 1568728"/>
                  <a:gd name="connsiteX50" fmla="*/ 312225 w 561975"/>
                  <a:gd name="connsiteY50" fmla="*/ 573769 h 1568728"/>
                  <a:gd name="connsiteX51" fmla="*/ 311241 w 561975"/>
                  <a:gd name="connsiteY51" fmla="*/ 568856 h 1568728"/>
                  <a:gd name="connsiteX52" fmla="*/ 310912 w 561975"/>
                  <a:gd name="connsiteY52" fmla="*/ 557721 h 1568728"/>
                  <a:gd name="connsiteX53" fmla="*/ 310912 w 561975"/>
                  <a:gd name="connsiteY53" fmla="*/ 421812 h 1568728"/>
                  <a:gd name="connsiteX54" fmla="*/ 309599 w 561975"/>
                  <a:gd name="connsiteY54" fmla="*/ 264615 h 1568728"/>
                  <a:gd name="connsiteX55" fmla="*/ 253796 w 561975"/>
                  <a:gd name="connsiteY55" fmla="*/ 265270 h 1568728"/>
                  <a:gd name="connsiteX56" fmla="*/ 251498 w 561975"/>
                  <a:gd name="connsiteY56" fmla="*/ 565909 h 1568728"/>
                  <a:gd name="connsiteX57" fmla="*/ 248544 w 561975"/>
                  <a:gd name="connsiteY57" fmla="*/ 862290 h 1568728"/>
                  <a:gd name="connsiteX58" fmla="*/ 246574 w 561975"/>
                  <a:gd name="connsiteY58" fmla="*/ 697561 h 1568728"/>
                  <a:gd name="connsiteX59" fmla="*/ 246193 w 561975"/>
                  <a:gd name="connsiteY59" fmla="*/ 699276 h 1568728"/>
                  <a:gd name="connsiteX60" fmla="*/ 245734 w 561975"/>
                  <a:gd name="connsiteY60" fmla="*/ 733647 h 1568728"/>
                  <a:gd name="connsiteX61" fmla="*/ 248168 w 561975"/>
                  <a:gd name="connsiteY61" fmla="*/ 862752 h 1568728"/>
                  <a:gd name="connsiteX62" fmla="*/ 247515 w 561975"/>
                  <a:gd name="connsiteY62" fmla="*/ 1361888 h 1568728"/>
                  <a:gd name="connsiteX63" fmla="*/ 245882 w 561975"/>
                  <a:gd name="connsiteY63" fmla="*/ 1524558 h 1568728"/>
                  <a:gd name="connsiteX64" fmla="*/ 221719 w 561975"/>
                  <a:gd name="connsiteY64" fmla="*/ 1524885 h 1568728"/>
                  <a:gd name="connsiteX65" fmla="*/ 225637 w 561975"/>
                  <a:gd name="connsiteY65" fmla="*/ 1545178 h 1568728"/>
                  <a:gd name="connsiteX66" fmla="*/ 222372 w 561975"/>
                  <a:gd name="connsiteY66" fmla="*/ 1552051 h 1568728"/>
                  <a:gd name="connsiteX67" fmla="*/ 204412 w 561975"/>
                  <a:gd name="connsiteY67" fmla="*/ 1546160 h 1568728"/>
                  <a:gd name="connsiteX68" fmla="*/ 48981 w 561975"/>
                  <a:gd name="connsiteY68" fmla="*/ 1552051 h 1568728"/>
                  <a:gd name="connsiteX69" fmla="*/ 45715 w 561975"/>
                  <a:gd name="connsiteY69" fmla="*/ 1543214 h 1568728"/>
                  <a:gd name="connsiteX70" fmla="*/ 49307 w 561975"/>
                  <a:gd name="connsiteY70" fmla="*/ 1523903 h 1568728"/>
                  <a:gd name="connsiteX71" fmla="*/ 0 w 561975"/>
                  <a:gd name="connsiteY71" fmla="*/ 1523576 h 1568728"/>
                  <a:gd name="connsiteX72" fmla="*/ 3265 w 561975"/>
                  <a:gd name="connsiteY72" fmla="*/ 860788 h 1568728"/>
                  <a:gd name="connsiteX73" fmla="*/ 5878 w 561975"/>
                  <a:gd name="connsiteY73" fmla="*/ 844750 h 1568728"/>
                  <a:gd name="connsiteX74" fmla="*/ 43430 w 561975"/>
                  <a:gd name="connsiteY74" fmla="*/ 805147 h 1568728"/>
                  <a:gd name="connsiteX75" fmla="*/ 43430 w 561975"/>
                  <a:gd name="connsiteY75" fmla="*/ 571126 h 1568728"/>
                  <a:gd name="connsiteX76" fmla="*/ 60409 w 561975"/>
                  <a:gd name="connsiteY76" fmla="*/ 519412 h 1568728"/>
                  <a:gd name="connsiteX77" fmla="*/ 61267 w 561975"/>
                  <a:gd name="connsiteY77" fmla="*/ 411443 h 1568728"/>
                  <a:gd name="connsiteX78" fmla="*/ 60422 w 561975"/>
                  <a:gd name="connsiteY78" fmla="*/ 308157 h 1568728"/>
                  <a:gd name="connsiteX79" fmla="*/ 59796 w 561975"/>
                  <a:gd name="connsiteY79" fmla="*/ 305879 h 1568728"/>
                  <a:gd name="connsiteX80" fmla="*/ 3008 w 561975"/>
                  <a:gd name="connsiteY80" fmla="*/ 260357 h 1568728"/>
                  <a:gd name="connsiteX81" fmla="*/ 2023 w 561975"/>
                  <a:gd name="connsiteY81" fmla="*/ 130670 h 1568728"/>
                  <a:gd name="connsiteX82" fmla="*/ 4649 w 561975"/>
                  <a:gd name="connsiteY82" fmla="*/ 0 h 1568728"/>
                  <a:gd name="connsiteX0" fmla="*/ 332268 w 561975"/>
                  <a:gd name="connsiteY0" fmla="*/ 767912 h 1568728"/>
                  <a:gd name="connsiteX1" fmla="*/ 354806 w 561975"/>
                  <a:gd name="connsiteY1" fmla="*/ 793410 h 1568728"/>
                  <a:gd name="connsiteX2" fmla="*/ 490639 w 561975"/>
                  <a:gd name="connsiteY2" fmla="*/ 810326 h 1568728"/>
                  <a:gd name="connsiteX3" fmla="*/ 501342 w 561975"/>
                  <a:gd name="connsiteY3" fmla="*/ 803835 h 1568728"/>
                  <a:gd name="connsiteX4" fmla="*/ 491433 w 561975"/>
                  <a:gd name="connsiteY4" fmla="*/ 809798 h 1568728"/>
                  <a:gd name="connsiteX5" fmla="*/ 354509 w 561975"/>
                  <a:gd name="connsiteY5" fmla="*/ 792879 h 1568728"/>
                  <a:gd name="connsiteX6" fmla="*/ 332268 w 561975"/>
                  <a:gd name="connsiteY6" fmla="*/ 767912 h 1568728"/>
                  <a:gd name="connsiteX7" fmla="*/ 237408 w 561975"/>
                  <a:gd name="connsiteY7" fmla="*/ 737979 h 1568728"/>
                  <a:gd name="connsiteX8" fmla="*/ 218016 w 561975"/>
                  <a:gd name="connsiteY8" fmla="*/ 767645 h 1568728"/>
                  <a:gd name="connsiteX9" fmla="*/ 154990 w 561975"/>
                  <a:gd name="connsiteY9" fmla="*/ 804324 h 1568728"/>
                  <a:gd name="connsiteX10" fmla="*/ 217800 w 561975"/>
                  <a:gd name="connsiteY10" fmla="*/ 768162 h 1568728"/>
                  <a:gd name="connsiteX11" fmla="*/ 237392 w 561975"/>
                  <a:gd name="connsiteY11" fmla="*/ 738050 h 1568728"/>
                  <a:gd name="connsiteX12" fmla="*/ 237408 w 561975"/>
                  <a:gd name="connsiteY12" fmla="*/ 737979 h 1568728"/>
                  <a:gd name="connsiteX13" fmla="*/ 4649 w 561975"/>
                  <a:gd name="connsiteY13" fmla="*/ 0 h 1568728"/>
                  <a:gd name="connsiteX14" fmla="*/ 205214 w 561975"/>
                  <a:gd name="connsiteY14" fmla="*/ 328 h 1568728"/>
                  <a:gd name="connsiteX15" fmla="*/ 213092 w 561975"/>
                  <a:gd name="connsiteY15" fmla="*/ 3930 h 1568728"/>
                  <a:gd name="connsiteX16" fmla="*/ 238039 w 561975"/>
                  <a:gd name="connsiteY16" fmla="*/ 17030 h 1568728"/>
                  <a:gd name="connsiteX17" fmla="*/ 274476 w 561975"/>
                  <a:gd name="connsiteY17" fmla="*/ 16702 h 1568728"/>
                  <a:gd name="connsiteX18" fmla="*/ 335531 w 561975"/>
                  <a:gd name="connsiteY18" fmla="*/ 983 h 1568728"/>
                  <a:gd name="connsiteX19" fmla="*/ 557433 w 561975"/>
                  <a:gd name="connsiteY19" fmla="*/ 328 h 1568728"/>
                  <a:gd name="connsiteX20" fmla="*/ 560059 w 561975"/>
                  <a:gd name="connsiteY20" fmla="*/ 92026 h 1568728"/>
                  <a:gd name="connsiteX21" fmla="*/ 560059 w 561975"/>
                  <a:gd name="connsiteY21" fmla="*/ 369085 h 1568728"/>
                  <a:gd name="connsiteX22" fmla="*/ 560387 w 561975"/>
                  <a:gd name="connsiteY22" fmla="*/ 743410 h 1568728"/>
                  <a:gd name="connsiteX23" fmla="*/ 555135 w 561975"/>
                  <a:gd name="connsiteY23" fmla="*/ 730638 h 1568728"/>
                  <a:gd name="connsiteX24" fmla="*/ 553959 w 561975"/>
                  <a:gd name="connsiteY24" fmla="*/ 734127 h 1568728"/>
                  <a:gd name="connsiteX25" fmla="*/ 554363 w 561975"/>
                  <a:gd name="connsiteY25" fmla="*/ 743707 h 1568728"/>
                  <a:gd name="connsiteX26" fmla="*/ 559044 w 561975"/>
                  <a:gd name="connsiteY26" fmla="*/ 743952 h 1568728"/>
                  <a:gd name="connsiteX27" fmla="*/ 561975 w 561975"/>
                  <a:gd name="connsiteY27" fmla="*/ 1534676 h 1568728"/>
                  <a:gd name="connsiteX28" fmla="*/ 514106 w 561975"/>
                  <a:gd name="connsiteY28" fmla="*/ 1535986 h 1568728"/>
                  <a:gd name="connsiteX29" fmla="*/ 519316 w 561975"/>
                  <a:gd name="connsiteY29" fmla="*/ 1562835 h 1568728"/>
                  <a:gd name="connsiteX30" fmla="*/ 517037 w 561975"/>
                  <a:gd name="connsiteY30" fmla="*/ 1568728 h 1568728"/>
                  <a:gd name="connsiteX31" fmla="*/ 499452 w 561975"/>
                  <a:gd name="connsiteY31" fmla="*/ 1558906 h 1568728"/>
                  <a:gd name="connsiteX32" fmla="*/ 477308 w 561975"/>
                  <a:gd name="connsiteY32" fmla="*/ 1556286 h 1568728"/>
                  <a:gd name="connsiteX33" fmla="*/ 429765 w 561975"/>
                  <a:gd name="connsiteY33" fmla="*/ 1554322 h 1568728"/>
                  <a:gd name="connsiteX34" fmla="*/ 339562 w 561975"/>
                  <a:gd name="connsiteY34" fmla="*/ 1565781 h 1568728"/>
                  <a:gd name="connsiteX35" fmla="*/ 336957 w 561975"/>
                  <a:gd name="connsiteY35" fmla="*/ 1559560 h 1568728"/>
                  <a:gd name="connsiteX36" fmla="*/ 341516 w 561975"/>
                  <a:gd name="connsiteY36" fmla="*/ 1536313 h 1568728"/>
                  <a:gd name="connsiteX37" fmla="*/ 316767 w 561975"/>
                  <a:gd name="connsiteY37" fmla="*/ 1535986 h 1568728"/>
                  <a:gd name="connsiteX38" fmla="*/ 313185 w 561975"/>
                  <a:gd name="connsiteY38" fmla="*/ 815985 h 1568728"/>
                  <a:gd name="connsiteX39" fmla="*/ 314488 w 561975"/>
                  <a:gd name="connsiteY39" fmla="*/ 578932 h 1568728"/>
                  <a:gd name="connsiteX40" fmla="*/ 316354 w 561975"/>
                  <a:gd name="connsiteY40" fmla="*/ 558423 h 1568728"/>
                  <a:gd name="connsiteX41" fmla="*/ 316329 w 561975"/>
                  <a:gd name="connsiteY41" fmla="*/ 551501 h 1568728"/>
                  <a:gd name="connsiteX42" fmla="*/ 316621 w 561975"/>
                  <a:gd name="connsiteY42" fmla="*/ 548316 h 1568728"/>
                  <a:gd name="connsiteX43" fmla="*/ 316865 w 561975"/>
                  <a:gd name="connsiteY43" fmla="*/ 533708 h 1568728"/>
                  <a:gd name="connsiteX44" fmla="*/ 316513 w 561975"/>
                  <a:gd name="connsiteY44" fmla="*/ 435902 h 1568728"/>
                  <a:gd name="connsiteX45" fmla="*/ 315836 w 561975"/>
                  <a:gd name="connsiteY45" fmla="*/ 415589 h 1568728"/>
                  <a:gd name="connsiteX46" fmla="*/ 316329 w 561975"/>
                  <a:gd name="connsiteY46" fmla="*/ 551501 h 1568728"/>
                  <a:gd name="connsiteX47" fmla="*/ 313867 w 561975"/>
                  <a:gd name="connsiteY47" fmla="*/ 578353 h 1568728"/>
                  <a:gd name="connsiteX48" fmla="*/ 312882 w 561975"/>
                  <a:gd name="connsiteY48" fmla="*/ 576061 h 1568728"/>
                  <a:gd name="connsiteX49" fmla="*/ 312225 w 561975"/>
                  <a:gd name="connsiteY49" fmla="*/ 573769 h 1568728"/>
                  <a:gd name="connsiteX50" fmla="*/ 311241 w 561975"/>
                  <a:gd name="connsiteY50" fmla="*/ 568856 h 1568728"/>
                  <a:gd name="connsiteX51" fmla="*/ 310912 w 561975"/>
                  <a:gd name="connsiteY51" fmla="*/ 557721 h 1568728"/>
                  <a:gd name="connsiteX52" fmla="*/ 310912 w 561975"/>
                  <a:gd name="connsiteY52" fmla="*/ 421812 h 1568728"/>
                  <a:gd name="connsiteX53" fmla="*/ 309599 w 561975"/>
                  <a:gd name="connsiteY53" fmla="*/ 264615 h 1568728"/>
                  <a:gd name="connsiteX54" fmla="*/ 253796 w 561975"/>
                  <a:gd name="connsiteY54" fmla="*/ 265270 h 1568728"/>
                  <a:gd name="connsiteX55" fmla="*/ 251498 w 561975"/>
                  <a:gd name="connsiteY55" fmla="*/ 565909 h 1568728"/>
                  <a:gd name="connsiteX56" fmla="*/ 248544 w 561975"/>
                  <a:gd name="connsiteY56" fmla="*/ 862290 h 1568728"/>
                  <a:gd name="connsiteX57" fmla="*/ 246574 w 561975"/>
                  <a:gd name="connsiteY57" fmla="*/ 697561 h 1568728"/>
                  <a:gd name="connsiteX58" fmla="*/ 246193 w 561975"/>
                  <a:gd name="connsiteY58" fmla="*/ 699276 h 1568728"/>
                  <a:gd name="connsiteX59" fmla="*/ 245734 w 561975"/>
                  <a:gd name="connsiteY59" fmla="*/ 733647 h 1568728"/>
                  <a:gd name="connsiteX60" fmla="*/ 248168 w 561975"/>
                  <a:gd name="connsiteY60" fmla="*/ 862752 h 1568728"/>
                  <a:gd name="connsiteX61" fmla="*/ 247515 w 561975"/>
                  <a:gd name="connsiteY61" fmla="*/ 1361888 h 1568728"/>
                  <a:gd name="connsiteX62" fmla="*/ 245882 w 561975"/>
                  <a:gd name="connsiteY62" fmla="*/ 1524558 h 1568728"/>
                  <a:gd name="connsiteX63" fmla="*/ 221719 w 561975"/>
                  <a:gd name="connsiteY63" fmla="*/ 1524885 h 1568728"/>
                  <a:gd name="connsiteX64" fmla="*/ 225637 w 561975"/>
                  <a:gd name="connsiteY64" fmla="*/ 1545178 h 1568728"/>
                  <a:gd name="connsiteX65" fmla="*/ 222372 w 561975"/>
                  <a:gd name="connsiteY65" fmla="*/ 1552051 h 1568728"/>
                  <a:gd name="connsiteX66" fmla="*/ 204412 w 561975"/>
                  <a:gd name="connsiteY66" fmla="*/ 1546160 h 1568728"/>
                  <a:gd name="connsiteX67" fmla="*/ 48981 w 561975"/>
                  <a:gd name="connsiteY67" fmla="*/ 1552051 h 1568728"/>
                  <a:gd name="connsiteX68" fmla="*/ 45715 w 561975"/>
                  <a:gd name="connsiteY68" fmla="*/ 1543214 h 1568728"/>
                  <a:gd name="connsiteX69" fmla="*/ 49307 w 561975"/>
                  <a:gd name="connsiteY69" fmla="*/ 1523903 h 1568728"/>
                  <a:gd name="connsiteX70" fmla="*/ 0 w 561975"/>
                  <a:gd name="connsiteY70" fmla="*/ 1523576 h 1568728"/>
                  <a:gd name="connsiteX71" fmla="*/ 3265 w 561975"/>
                  <a:gd name="connsiteY71" fmla="*/ 860788 h 1568728"/>
                  <a:gd name="connsiteX72" fmla="*/ 5878 w 561975"/>
                  <a:gd name="connsiteY72" fmla="*/ 844750 h 1568728"/>
                  <a:gd name="connsiteX73" fmla="*/ 43430 w 561975"/>
                  <a:gd name="connsiteY73" fmla="*/ 805147 h 1568728"/>
                  <a:gd name="connsiteX74" fmla="*/ 43430 w 561975"/>
                  <a:gd name="connsiteY74" fmla="*/ 571126 h 1568728"/>
                  <a:gd name="connsiteX75" fmla="*/ 60409 w 561975"/>
                  <a:gd name="connsiteY75" fmla="*/ 519412 h 1568728"/>
                  <a:gd name="connsiteX76" fmla="*/ 61267 w 561975"/>
                  <a:gd name="connsiteY76" fmla="*/ 411443 h 1568728"/>
                  <a:gd name="connsiteX77" fmla="*/ 60422 w 561975"/>
                  <a:gd name="connsiteY77" fmla="*/ 308157 h 1568728"/>
                  <a:gd name="connsiteX78" fmla="*/ 59796 w 561975"/>
                  <a:gd name="connsiteY78" fmla="*/ 305879 h 1568728"/>
                  <a:gd name="connsiteX79" fmla="*/ 3008 w 561975"/>
                  <a:gd name="connsiteY79" fmla="*/ 260357 h 1568728"/>
                  <a:gd name="connsiteX80" fmla="*/ 2023 w 561975"/>
                  <a:gd name="connsiteY80" fmla="*/ 130670 h 1568728"/>
                  <a:gd name="connsiteX81" fmla="*/ 4649 w 561975"/>
                  <a:gd name="connsiteY81" fmla="*/ 0 h 1568728"/>
                  <a:gd name="connsiteX0" fmla="*/ 332268 w 561975"/>
                  <a:gd name="connsiteY0" fmla="*/ 767912 h 1568728"/>
                  <a:gd name="connsiteX1" fmla="*/ 354806 w 561975"/>
                  <a:gd name="connsiteY1" fmla="*/ 793410 h 1568728"/>
                  <a:gd name="connsiteX2" fmla="*/ 490639 w 561975"/>
                  <a:gd name="connsiteY2" fmla="*/ 810326 h 1568728"/>
                  <a:gd name="connsiteX3" fmla="*/ 501342 w 561975"/>
                  <a:gd name="connsiteY3" fmla="*/ 803835 h 1568728"/>
                  <a:gd name="connsiteX4" fmla="*/ 491433 w 561975"/>
                  <a:gd name="connsiteY4" fmla="*/ 809798 h 1568728"/>
                  <a:gd name="connsiteX5" fmla="*/ 354509 w 561975"/>
                  <a:gd name="connsiteY5" fmla="*/ 792879 h 1568728"/>
                  <a:gd name="connsiteX6" fmla="*/ 332268 w 561975"/>
                  <a:gd name="connsiteY6" fmla="*/ 767912 h 1568728"/>
                  <a:gd name="connsiteX7" fmla="*/ 237408 w 561975"/>
                  <a:gd name="connsiteY7" fmla="*/ 737979 h 1568728"/>
                  <a:gd name="connsiteX8" fmla="*/ 218016 w 561975"/>
                  <a:gd name="connsiteY8" fmla="*/ 767645 h 1568728"/>
                  <a:gd name="connsiteX9" fmla="*/ 217800 w 561975"/>
                  <a:gd name="connsiteY9" fmla="*/ 768162 h 1568728"/>
                  <a:gd name="connsiteX10" fmla="*/ 237392 w 561975"/>
                  <a:gd name="connsiteY10" fmla="*/ 738050 h 1568728"/>
                  <a:gd name="connsiteX11" fmla="*/ 237408 w 561975"/>
                  <a:gd name="connsiteY11" fmla="*/ 737979 h 1568728"/>
                  <a:gd name="connsiteX12" fmla="*/ 4649 w 561975"/>
                  <a:gd name="connsiteY12" fmla="*/ 0 h 1568728"/>
                  <a:gd name="connsiteX13" fmla="*/ 205214 w 561975"/>
                  <a:gd name="connsiteY13" fmla="*/ 328 h 1568728"/>
                  <a:gd name="connsiteX14" fmla="*/ 213092 w 561975"/>
                  <a:gd name="connsiteY14" fmla="*/ 3930 h 1568728"/>
                  <a:gd name="connsiteX15" fmla="*/ 238039 w 561975"/>
                  <a:gd name="connsiteY15" fmla="*/ 17030 h 1568728"/>
                  <a:gd name="connsiteX16" fmla="*/ 274476 w 561975"/>
                  <a:gd name="connsiteY16" fmla="*/ 16702 h 1568728"/>
                  <a:gd name="connsiteX17" fmla="*/ 335531 w 561975"/>
                  <a:gd name="connsiteY17" fmla="*/ 983 h 1568728"/>
                  <a:gd name="connsiteX18" fmla="*/ 557433 w 561975"/>
                  <a:gd name="connsiteY18" fmla="*/ 328 h 1568728"/>
                  <a:gd name="connsiteX19" fmla="*/ 560059 w 561975"/>
                  <a:gd name="connsiteY19" fmla="*/ 92026 h 1568728"/>
                  <a:gd name="connsiteX20" fmla="*/ 560059 w 561975"/>
                  <a:gd name="connsiteY20" fmla="*/ 369085 h 1568728"/>
                  <a:gd name="connsiteX21" fmla="*/ 560387 w 561975"/>
                  <a:gd name="connsiteY21" fmla="*/ 743410 h 1568728"/>
                  <a:gd name="connsiteX22" fmla="*/ 555135 w 561975"/>
                  <a:gd name="connsiteY22" fmla="*/ 730638 h 1568728"/>
                  <a:gd name="connsiteX23" fmla="*/ 553959 w 561975"/>
                  <a:gd name="connsiteY23" fmla="*/ 734127 h 1568728"/>
                  <a:gd name="connsiteX24" fmla="*/ 554363 w 561975"/>
                  <a:gd name="connsiteY24" fmla="*/ 743707 h 1568728"/>
                  <a:gd name="connsiteX25" fmla="*/ 559044 w 561975"/>
                  <a:gd name="connsiteY25" fmla="*/ 743952 h 1568728"/>
                  <a:gd name="connsiteX26" fmla="*/ 561975 w 561975"/>
                  <a:gd name="connsiteY26" fmla="*/ 1534676 h 1568728"/>
                  <a:gd name="connsiteX27" fmla="*/ 514106 w 561975"/>
                  <a:gd name="connsiteY27" fmla="*/ 1535986 h 1568728"/>
                  <a:gd name="connsiteX28" fmla="*/ 519316 w 561975"/>
                  <a:gd name="connsiteY28" fmla="*/ 1562835 h 1568728"/>
                  <a:gd name="connsiteX29" fmla="*/ 517037 w 561975"/>
                  <a:gd name="connsiteY29" fmla="*/ 1568728 h 1568728"/>
                  <a:gd name="connsiteX30" fmla="*/ 499452 w 561975"/>
                  <a:gd name="connsiteY30" fmla="*/ 1558906 h 1568728"/>
                  <a:gd name="connsiteX31" fmla="*/ 477308 w 561975"/>
                  <a:gd name="connsiteY31" fmla="*/ 1556286 h 1568728"/>
                  <a:gd name="connsiteX32" fmla="*/ 429765 w 561975"/>
                  <a:gd name="connsiteY32" fmla="*/ 1554322 h 1568728"/>
                  <a:gd name="connsiteX33" fmla="*/ 339562 w 561975"/>
                  <a:gd name="connsiteY33" fmla="*/ 1565781 h 1568728"/>
                  <a:gd name="connsiteX34" fmla="*/ 336957 w 561975"/>
                  <a:gd name="connsiteY34" fmla="*/ 1559560 h 1568728"/>
                  <a:gd name="connsiteX35" fmla="*/ 341516 w 561975"/>
                  <a:gd name="connsiteY35" fmla="*/ 1536313 h 1568728"/>
                  <a:gd name="connsiteX36" fmla="*/ 316767 w 561975"/>
                  <a:gd name="connsiteY36" fmla="*/ 1535986 h 1568728"/>
                  <a:gd name="connsiteX37" fmla="*/ 313185 w 561975"/>
                  <a:gd name="connsiteY37" fmla="*/ 815985 h 1568728"/>
                  <a:gd name="connsiteX38" fmla="*/ 314488 w 561975"/>
                  <a:gd name="connsiteY38" fmla="*/ 578932 h 1568728"/>
                  <a:gd name="connsiteX39" fmla="*/ 316354 w 561975"/>
                  <a:gd name="connsiteY39" fmla="*/ 558423 h 1568728"/>
                  <a:gd name="connsiteX40" fmla="*/ 316329 w 561975"/>
                  <a:gd name="connsiteY40" fmla="*/ 551501 h 1568728"/>
                  <a:gd name="connsiteX41" fmla="*/ 316621 w 561975"/>
                  <a:gd name="connsiteY41" fmla="*/ 548316 h 1568728"/>
                  <a:gd name="connsiteX42" fmla="*/ 316865 w 561975"/>
                  <a:gd name="connsiteY42" fmla="*/ 533708 h 1568728"/>
                  <a:gd name="connsiteX43" fmla="*/ 316513 w 561975"/>
                  <a:gd name="connsiteY43" fmla="*/ 435902 h 1568728"/>
                  <a:gd name="connsiteX44" fmla="*/ 315836 w 561975"/>
                  <a:gd name="connsiteY44" fmla="*/ 415589 h 1568728"/>
                  <a:gd name="connsiteX45" fmla="*/ 316329 w 561975"/>
                  <a:gd name="connsiteY45" fmla="*/ 551501 h 1568728"/>
                  <a:gd name="connsiteX46" fmla="*/ 313867 w 561975"/>
                  <a:gd name="connsiteY46" fmla="*/ 578353 h 1568728"/>
                  <a:gd name="connsiteX47" fmla="*/ 312882 w 561975"/>
                  <a:gd name="connsiteY47" fmla="*/ 576061 h 1568728"/>
                  <a:gd name="connsiteX48" fmla="*/ 312225 w 561975"/>
                  <a:gd name="connsiteY48" fmla="*/ 573769 h 1568728"/>
                  <a:gd name="connsiteX49" fmla="*/ 311241 w 561975"/>
                  <a:gd name="connsiteY49" fmla="*/ 568856 h 1568728"/>
                  <a:gd name="connsiteX50" fmla="*/ 310912 w 561975"/>
                  <a:gd name="connsiteY50" fmla="*/ 557721 h 1568728"/>
                  <a:gd name="connsiteX51" fmla="*/ 310912 w 561975"/>
                  <a:gd name="connsiteY51" fmla="*/ 421812 h 1568728"/>
                  <a:gd name="connsiteX52" fmla="*/ 309599 w 561975"/>
                  <a:gd name="connsiteY52" fmla="*/ 264615 h 1568728"/>
                  <a:gd name="connsiteX53" fmla="*/ 253796 w 561975"/>
                  <a:gd name="connsiteY53" fmla="*/ 265270 h 1568728"/>
                  <a:gd name="connsiteX54" fmla="*/ 251498 w 561975"/>
                  <a:gd name="connsiteY54" fmla="*/ 565909 h 1568728"/>
                  <a:gd name="connsiteX55" fmla="*/ 248544 w 561975"/>
                  <a:gd name="connsiteY55" fmla="*/ 862290 h 1568728"/>
                  <a:gd name="connsiteX56" fmla="*/ 246574 w 561975"/>
                  <a:gd name="connsiteY56" fmla="*/ 697561 h 1568728"/>
                  <a:gd name="connsiteX57" fmla="*/ 246193 w 561975"/>
                  <a:gd name="connsiteY57" fmla="*/ 699276 h 1568728"/>
                  <a:gd name="connsiteX58" fmla="*/ 245734 w 561975"/>
                  <a:gd name="connsiteY58" fmla="*/ 733647 h 1568728"/>
                  <a:gd name="connsiteX59" fmla="*/ 248168 w 561975"/>
                  <a:gd name="connsiteY59" fmla="*/ 862752 h 1568728"/>
                  <a:gd name="connsiteX60" fmla="*/ 247515 w 561975"/>
                  <a:gd name="connsiteY60" fmla="*/ 1361888 h 1568728"/>
                  <a:gd name="connsiteX61" fmla="*/ 245882 w 561975"/>
                  <a:gd name="connsiteY61" fmla="*/ 1524558 h 1568728"/>
                  <a:gd name="connsiteX62" fmla="*/ 221719 w 561975"/>
                  <a:gd name="connsiteY62" fmla="*/ 1524885 h 1568728"/>
                  <a:gd name="connsiteX63" fmla="*/ 225637 w 561975"/>
                  <a:gd name="connsiteY63" fmla="*/ 1545178 h 1568728"/>
                  <a:gd name="connsiteX64" fmla="*/ 222372 w 561975"/>
                  <a:gd name="connsiteY64" fmla="*/ 1552051 h 1568728"/>
                  <a:gd name="connsiteX65" fmla="*/ 204412 w 561975"/>
                  <a:gd name="connsiteY65" fmla="*/ 1546160 h 1568728"/>
                  <a:gd name="connsiteX66" fmla="*/ 48981 w 561975"/>
                  <a:gd name="connsiteY66" fmla="*/ 1552051 h 1568728"/>
                  <a:gd name="connsiteX67" fmla="*/ 45715 w 561975"/>
                  <a:gd name="connsiteY67" fmla="*/ 1543214 h 1568728"/>
                  <a:gd name="connsiteX68" fmla="*/ 49307 w 561975"/>
                  <a:gd name="connsiteY68" fmla="*/ 1523903 h 1568728"/>
                  <a:gd name="connsiteX69" fmla="*/ 0 w 561975"/>
                  <a:gd name="connsiteY69" fmla="*/ 1523576 h 1568728"/>
                  <a:gd name="connsiteX70" fmla="*/ 3265 w 561975"/>
                  <a:gd name="connsiteY70" fmla="*/ 860788 h 1568728"/>
                  <a:gd name="connsiteX71" fmla="*/ 5878 w 561975"/>
                  <a:gd name="connsiteY71" fmla="*/ 844750 h 1568728"/>
                  <a:gd name="connsiteX72" fmla="*/ 43430 w 561975"/>
                  <a:gd name="connsiteY72" fmla="*/ 805147 h 1568728"/>
                  <a:gd name="connsiteX73" fmla="*/ 43430 w 561975"/>
                  <a:gd name="connsiteY73" fmla="*/ 571126 h 1568728"/>
                  <a:gd name="connsiteX74" fmla="*/ 60409 w 561975"/>
                  <a:gd name="connsiteY74" fmla="*/ 519412 h 1568728"/>
                  <a:gd name="connsiteX75" fmla="*/ 61267 w 561975"/>
                  <a:gd name="connsiteY75" fmla="*/ 411443 h 1568728"/>
                  <a:gd name="connsiteX76" fmla="*/ 60422 w 561975"/>
                  <a:gd name="connsiteY76" fmla="*/ 308157 h 1568728"/>
                  <a:gd name="connsiteX77" fmla="*/ 59796 w 561975"/>
                  <a:gd name="connsiteY77" fmla="*/ 305879 h 1568728"/>
                  <a:gd name="connsiteX78" fmla="*/ 3008 w 561975"/>
                  <a:gd name="connsiteY78" fmla="*/ 260357 h 1568728"/>
                  <a:gd name="connsiteX79" fmla="*/ 2023 w 561975"/>
                  <a:gd name="connsiteY79" fmla="*/ 130670 h 1568728"/>
                  <a:gd name="connsiteX80" fmla="*/ 4649 w 561975"/>
                  <a:gd name="connsiteY80" fmla="*/ 0 h 1568728"/>
                  <a:gd name="connsiteX0" fmla="*/ 332268 w 561975"/>
                  <a:gd name="connsiteY0" fmla="*/ 767912 h 1568728"/>
                  <a:gd name="connsiteX1" fmla="*/ 354806 w 561975"/>
                  <a:gd name="connsiteY1" fmla="*/ 793410 h 1568728"/>
                  <a:gd name="connsiteX2" fmla="*/ 490639 w 561975"/>
                  <a:gd name="connsiteY2" fmla="*/ 810326 h 1568728"/>
                  <a:gd name="connsiteX3" fmla="*/ 501342 w 561975"/>
                  <a:gd name="connsiteY3" fmla="*/ 803835 h 1568728"/>
                  <a:gd name="connsiteX4" fmla="*/ 491433 w 561975"/>
                  <a:gd name="connsiteY4" fmla="*/ 809798 h 1568728"/>
                  <a:gd name="connsiteX5" fmla="*/ 354509 w 561975"/>
                  <a:gd name="connsiteY5" fmla="*/ 792879 h 1568728"/>
                  <a:gd name="connsiteX6" fmla="*/ 332268 w 561975"/>
                  <a:gd name="connsiteY6" fmla="*/ 767912 h 1568728"/>
                  <a:gd name="connsiteX7" fmla="*/ 237408 w 561975"/>
                  <a:gd name="connsiteY7" fmla="*/ 737979 h 1568728"/>
                  <a:gd name="connsiteX8" fmla="*/ 218016 w 561975"/>
                  <a:gd name="connsiteY8" fmla="*/ 767645 h 1568728"/>
                  <a:gd name="connsiteX9" fmla="*/ 237392 w 561975"/>
                  <a:gd name="connsiteY9" fmla="*/ 738050 h 1568728"/>
                  <a:gd name="connsiteX10" fmla="*/ 237408 w 561975"/>
                  <a:gd name="connsiteY10" fmla="*/ 737979 h 1568728"/>
                  <a:gd name="connsiteX11" fmla="*/ 4649 w 561975"/>
                  <a:gd name="connsiteY11" fmla="*/ 0 h 1568728"/>
                  <a:gd name="connsiteX12" fmla="*/ 205214 w 561975"/>
                  <a:gd name="connsiteY12" fmla="*/ 328 h 1568728"/>
                  <a:gd name="connsiteX13" fmla="*/ 213092 w 561975"/>
                  <a:gd name="connsiteY13" fmla="*/ 3930 h 1568728"/>
                  <a:gd name="connsiteX14" fmla="*/ 238039 w 561975"/>
                  <a:gd name="connsiteY14" fmla="*/ 17030 h 1568728"/>
                  <a:gd name="connsiteX15" fmla="*/ 274476 w 561975"/>
                  <a:gd name="connsiteY15" fmla="*/ 16702 h 1568728"/>
                  <a:gd name="connsiteX16" fmla="*/ 335531 w 561975"/>
                  <a:gd name="connsiteY16" fmla="*/ 983 h 1568728"/>
                  <a:gd name="connsiteX17" fmla="*/ 557433 w 561975"/>
                  <a:gd name="connsiteY17" fmla="*/ 328 h 1568728"/>
                  <a:gd name="connsiteX18" fmla="*/ 560059 w 561975"/>
                  <a:gd name="connsiteY18" fmla="*/ 92026 h 1568728"/>
                  <a:gd name="connsiteX19" fmla="*/ 560059 w 561975"/>
                  <a:gd name="connsiteY19" fmla="*/ 369085 h 1568728"/>
                  <a:gd name="connsiteX20" fmla="*/ 560387 w 561975"/>
                  <a:gd name="connsiteY20" fmla="*/ 743410 h 1568728"/>
                  <a:gd name="connsiteX21" fmla="*/ 555135 w 561975"/>
                  <a:gd name="connsiteY21" fmla="*/ 730638 h 1568728"/>
                  <a:gd name="connsiteX22" fmla="*/ 553959 w 561975"/>
                  <a:gd name="connsiteY22" fmla="*/ 734127 h 1568728"/>
                  <a:gd name="connsiteX23" fmla="*/ 554363 w 561975"/>
                  <a:gd name="connsiteY23" fmla="*/ 743707 h 1568728"/>
                  <a:gd name="connsiteX24" fmla="*/ 559044 w 561975"/>
                  <a:gd name="connsiteY24" fmla="*/ 743952 h 1568728"/>
                  <a:gd name="connsiteX25" fmla="*/ 561975 w 561975"/>
                  <a:gd name="connsiteY25" fmla="*/ 1534676 h 1568728"/>
                  <a:gd name="connsiteX26" fmla="*/ 514106 w 561975"/>
                  <a:gd name="connsiteY26" fmla="*/ 1535986 h 1568728"/>
                  <a:gd name="connsiteX27" fmla="*/ 519316 w 561975"/>
                  <a:gd name="connsiteY27" fmla="*/ 1562835 h 1568728"/>
                  <a:gd name="connsiteX28" fmla="*/ 517037 w 561975"/>
                  <a:gd name="connsiteY28" fmla="*/ 1568728 h 1568728"/>
                  <a:gd name="connsiteX29" fmla="*/ 499452 w 561975"/>
                  <a:gd name="connsiteY29" fmla="*/ 1558906 h 1568728"/>
                  <a:gd name="connsiteX30" fmla="*/ 477308 w 561975"/>
                  <a:gd name="connsiteY30" fmla="*/ 1556286 h 1568728"/>
                  <a:gd name="connsiteX31" fmla="*/ 429765 w 561975"/>
                  <a:gd name="connsiteY31" fmla="*/ 1554322 h 1568728"/>
                  <a:gd name="connsiteX32" fmla="*/ 339562 w 561975"/>
                  <a:gd name="connsiteY32" fmla="*/ 1565781 h 1568728"/>
                  <a:gd name="connsiteX33" fmla="*/ 336957 w 561975"/>
                  <a:gd name="connsiteY33" fmla="*/ 1559560 h 1568728"/>
                  <a:gd name="connsiteX34" fmla="*/ 341516 w 561975"/>
                  <a:gd name="connsiteY34" fmla="*/ 1536313 h 1568728"/>
                  <a:gd name="connsiteX35" fmla="*/ 316767 w 561975"/>
                  <a:gd name="connsiteY35" fmla="*/ 1535986 h 1568728"/>
                  <a:gd name="connsiteX36" fmla="*/ 313185 w 561975"/>
                  <a:gd name="connsiteY36" fmla="*/ 815985 h 1568728"/>
                  <a:gd name="connsiteX37" fmla="*/ 314488 w 561975"/>
                  <a:gd name="connsiteY37" fmla="*/ 578932 h 1568728"/>
                  <a:gd name="connsiteX38" fmla="*/ 316354 w 561975"/>
                  <a:gd name="connsiteY38" fmla="*/ 558423 h 1568728"/>
                  <a:gd name="connsiteX39" fmla="*/ 316329 w 561975"/>
                  <a:gd name="connsiteY39" fmla="*/ 551501 h 1568728"/>
                  <a:gd name="connsiteX40" fmla="*/ 316621 w 561975"/>
                  <a:gd name="connsiteY40" fmla="*/ 548316 h 1568728"/>
                  <a:gd name="connsiteX41" fmla="*/ 316865 w 561975"/>
                  <a:gd name="connsiteY41" fmla="*/ 533708 h 1568728"/>
                  <a:gd name="connsiteX42" fmla="*/ 316513 w 561975"/>
                  <a:gd name="connsiteY42" fmla="*/ 435902 h 1568728"/>
                  <a:gd name="connsiteX43" fmla="*/ 315836 w 561975"/>
                  <a:gd name="connsiteY43" fmla="*/ 415589 h 1568728"/>
                  <a:gd name="connsiteX44" fmla="*/ 316329 w 561975"/>
                  <a:gd name="connsiteY44" fmla="*/ 551501 h 1568728"/>
                  <a:gd name="connsiteX45" fmla="*/ 313867 w 561975"/>
                  <a:gd name="connsiteY45" fmla="*/ 578353 h 1568728"/>
                  <a:gd name="connsiteX46" fmla="*/ 312882 w 561975"/>
                  <a:gd name="connsiteY46" fmla="*/ 576061 h 1568728"/>
                  <a:gd name="connsiteX47" fmla="*/ 312225 w 561975"/>
                  <a:gd name="connsiteY47" fmla="*/ 573769 h 1568728"/>
                  <a:gd name="connsiteX48" fmla="*/ 311241 w 561975"/>
                  <a:gd name="connsiteY48" fmla="*/ 568856 h 1568728"/>
                  <a:gd name="connsiteX49" fmla="*/ 310912 w 561975"/>
                  <a:gd name="connsiteY49" fmla="*/ 557721 h 1568728"/>
                  <a:gd name="connsiteX50" fmla="*/ 310912 w 561975"/>
                  <a:gd name="connsiteY50" fmla="*/ 421812 h 1568728"/>
                  <a:gd name="connsiteX51" fmla="*/ 309599 w 561975"/>
                  <a:gd name="connsiteY51" fmla="*/ 264615 h 1568728"/>
                  <a:gd name="connsiteX52" fmla="*/ 253796 w 561975"/>
                  <a:gd name="connsiteY52" fmla="*/ 265270 h 1568728"/>
                  <a:gd name="connsiteX53" fmla="*/ 251498 w 561975"/>
                  <a:gd name="connsiteY53" fmla="*/ 565909 h 1568728"/>
                  <a:gd name="connsiteX54" fmla="*/ 248544 w 561975"/>
                  <a:gd name="connsiteY54" fmla="*/ 862290 h 1568728"/>
                  <a:gd name="connsiteX55" fmla="*/ 246574 w 561975"/>
                  <a:gd name="connsiteY55" fmla="*/ 697561 h 1568728"/>
                  <a:gd name="connsiteX56" fmla="*/ 246193 w 561975"/>
                  <a:gd name="connsiteY56" fmla="*/ 699276 h 1568728"/>
                  <a:gd name="connsiteX57" fmla="*/ 245734 w 561975"/>
                  <a:gd name="connsiteY57" fmla="*/ 733647 h 1568728"/>
                  <a:gd name="connsiteX58" fmla="*/ 248168 w 561975"/>
                  <a:gd name="connsiteY58" fmla="*/ 862752 h 1568728"/>
                  <a:gd name="connsiteX59" fmla="*/ 247515 w 561975"/>
                  <a:gd name="connsiteY59" fmla="*/ 1361888 h 1568728"/>
                  <a:gd name="connsiteX60" fmla="*/ 245882 w 561975"/>
                  <a:gd name="connsiteY60" fmla="*/ 1524558 h 1568728"/>
                  <a:gd name="connsiteX61" fmla="*/ 221719 w 561975"/>
                  <a:gd name="connsiteY61" fmla="*/ 1524885 h 1568728"/>
                  <a:gd name="connsiteX62" fmla="*/ 225637 w 561975"/>
                  <a:gd name="connsiteY62" fmla="*/ 1545178 h 1568728"/>
                  <a:gd name="connsiteX63" fmla="*/ 222372 w 561975"/>
                  <a:gd name="connsiteY63" fmla="*/ 1552051 h 1568728"/>
                  <a:gd name="connsiteX64" fmla="*/ 204412 w 561975"/>
                  <a:gd name="connsiteY64" fmla="*/ 1546160 h 1568728"/>
                  <a:gd name="connsiteX65" fmla="*/ 48981 w 561975"/>
                  <a:gd name="connsiteY65" fmla="*/ 1552051 h 1568728"/>
                  <a:gd name="connsiteX66" fmla="*/ 45715 w 561975"/>
                  <a:gd name="connsiteY66" fmla="*/ 1543214 h 1568728"/>
                  <a:gd name="connsiteX67" fmla="*/ 49307 w 561975"/>
                  <a:gd name="connsiteY67" fmla="*/ 1523903 h 1568728"/>
                  <a:gd name="connsiteX68" fmla="*/ 0 w 561975"/>
                  <a:gd name="connsiteY68" fmla="*/ 1523576 h 1568728"/>
                  <a:gd name="connsiteX69" fmla="*/ 3265 w 561975"/>
                  <a:gd name="connsiteY69" fmla="*/ 860788 h 1568728"/>
                  <a:gd name="connsiteX70" fmla="*/ 5878 w 561975"/>
                  <a:gd name="connsiteY70" fmla="*/ 844750 h 1568728"/>
                  <a:gd name="connsiteX71" fmla="*/ 43430 w 561975"/>
                  <a:gd name="connsiteY71" fmla="*/ 805147 h 1568728"/>
                  <a:gd name="connsiteX72" fmla="*/ 43430 w 561975"/>
                  <a:gd name="connsiteY72" fmla="*/ 571126 h 1568728"/>
                  <a:gd name="connsiteX73" fmla="*/ 60409 w 561975"/>
                  <a:gd name="connsiteY73" fmla="*/ 519412 h 1568728"/>
                  <a:gd name="connsiteX74" fmla="*/ 61267 w 561975"/>
                  <a:gd name="connsiteY74" fmla="*/ 411443 h 1568728"/>
                  <a:gd name="connsiteX75" fmla="*/ 60422 w 561975"/>
                  <a:gd name="connsiteY75" fmla="*/ 308157 h 1568728"/>
                  <a:gd name="connsiteX76" fmla="*/ 59796 w 561975"/>
                  <a:gd name="connsiteY76" fmla="*/ 305879 h 1568728"/>
                  <a:gd name="connsiteX77" fmla="*/ 3008 w 561975"/>
                  <a:gd name="connsiteY77" fmla="*/ 260357 h 1568728"/>
                  <a:gd name="connsiteX78" fmla="*/ 2023 w 561975"/>
                  <a:gd name="connsiteY78" fmla="*/ 130670 h 1568728"/>
                  <a:gd name="connsiteX79" fmla="*/ 4649 w 561975"/>
                  <a:gd name="connsiteY79" fmla="*/ 0 h 1568728"/>
                  <a:gd name="connsiteX0" fmla="*/ 332268 w 561975"/>
                  <a:gd name="connsiteY0" fmla="*/ 767912 h 1568728"/>
                  <a:gd name="connsiteX1" fmla="*/ 354806 w 561975"/>
                  <a:gd name="connsiteY1" fmla="*/ 793410 h 1568728"/>
                  <a:gd name="connsiteX2" fmla="*/ 490639 w 561975"/>
                  <a:gd name="connsiteY2" fmla="*/ 810326 h 1568728"/>
                  <a:gd name="connsiteX3" fmla="*/ 501342 w 561975"/>
                  <a:gd name="connsiteY3" fmla="*/ 803835 h 1568728"/>
                  <a:gd name="connsiteX4" fmla="*/ 491433 w 561975"/>
                  <a:gd name="connsiteY4" fmla="*/ 809798 h 1568728"/>
                  <a:gd name="connsiteX5" fmla="*/ 354509 w 561975"/>
                  <a:gd name="connsiteY5" fmla="*/ 792879 h 1568728"/>
                  <a:gd name="connsiteX6" fmla="*/ 332268 w 561975"/>
                  <a:gd name="connsiteY6" fmla="*/ 767912 h 1568728"/>
                  <a:gd name="connsiteX7" fmla="*/ 237392 w 561975"/>
                  <a:gd name="connsiteY7" fmla="*/ 738050 h 1568728"/>
                  <a:gd name="connsiteX8" fmla="*/ 218016 w 561975"/>
                  <a:gd name="connsiteY8" fmla="*/ 767645 h 1568728"/>
                  <a:gd name="connsiteX9" fmla="*/ 237392 w 561975"/>
                  <a:gd name="connsiteY9" fmla="*/ 738050 h 1568728"/>
                  <a:gd name="connsiteX10" fmla="*/ 4649 w 561975"/>
                  <a:gd name="connsiteY10" fmla="*/ 0 h 1568728"/>
                  <a:gd name="connsiteX11" fmla="*/ 205214 w 561975"/>
                  <a:gd name="connsiteY11" fmla="*/ 328 h 1568728"/>
                  <a:gd name="connsiteX12" fmla="*/ 213092 w 561975"/>
                  <a:gd name="connsiteY12" fmla="*/ 3930 h 1568728"/>
                  <a:gd name="connsiteX13" fmla="*/ 238039 w 561975"/>
                  <a:gd name="connsiteY13" fmla="*/ 17030 h 1568728"/>
                  <a:gd name="connsiteX14" fmla="*/ 274476 w 561975"/>
                  <a:gd name="connsiteY14" fmla="*/ 16702 h 1568728"/>
                  <a:gd name="connsiteX15" fmla="*/ 335531 w 561975"/>
                  <a:gd name="connsiteY15" fmla="*/ 983 h 1568728"/>
                  <a:gd name="connsiteX16" fmla="*/ 557433 w 561975"/>
                  <a:gd name="connsiteY16" fmla="*/ 328 h 1568728"/>
                  <a:gd name="connsiteX17" fmla="*/ 560059 w 561975"/>
                  <a:gd name="connsiteY17" fmla="*/ 92026 h 1568728"/>
                  <a:gd name="connsiteX18" fmla="*/ 560059 w 561975"/>
                  <a:gd name="connsiteY18" fmla="*/ 369085 h 1568728"/>
                  <a:gd name="connsiteX19" fmla="*/ 560387 w 561975"/>
                  <a:gd name="connsiteY19" fmla="*/ 743410 h 1568728"/>
                  <a:gd name="connsiteX20" fmla="*/ 555135 w 561975"/>
                  <a:gd name="connsiteY20" fmla="*/ 730638 h 1568728"/>
                  <a:gd name="connsiteX21" fmla="*/ 553959 w 561975"/>
                  <a:gd name="connsiteY21" fmla="*/ 734127 h 1568728"/>
                  <a:gd name="connsiteX22" fmla="*/ 554363 w 561975"/>
                  <a:gd name="connsiteY22" fmla="*/ 743707 h 1568728"/>
                  <a:gd name="connsiteX23" fmla="*/ 559044 w 561975"/>
                  <a:gd name="connsiteY23" fmla="*/ 743952 h 1568728"/>
                  <a:gd name="connsiteX24" fmla="*/ 561975 w 561975"/>
                  <a:gd name="connsiteY24" fmla="*/ 1534676 h 1568728"/>
                  <a:gd name="connsiteX25" fmla="*/ 514106 w 561975"/>
                  <a:gd name="connsiteY25" fmla="*/ 1535986 h 1568728"/>
                  <a:gd name="connsiteX26" fmla="*/ 519316 w 561975"/>
                  <a:gd name="connsiteY26" fmla="*/ 1562835 h 1568728"/>
                  <a:gd name="connsiteX27" fmla="*/ 517037 w 561975"/>
                  <a:gd name="connsiteY27" fmla="*/ 1568728 h 1568728"/>
                  <a:gd name="connsiteX28" fmla="*/ 499452 w 561975"/>
                  <a:gd name="connsiteY28" fmla="*/ 1558906 h 1568728"/>
                  <a:gd name="connsiteX29" fmla="*/ 477308 w 561975"/>
                  <a:gd name="connsiteY29" fmla="*/ 1556286 h 1568728"/>
                  <a:gd name="connsiteX30" fmla="*/ 429765 w 561975"/>
                  <a:gd name="connsiteY30" fmla="*/ 1554322 h 1568728"/>
                  <a:gd name="connsiteX31" fmla="*/ 339562 w 561975"/>
                  <a:gd name="connsiteY31" fmla="*/ 1565781 h 1568728"/>
                  <a:gd name="connsiteX32" fmla="*/ 336957 w 561975"/>
                  <a:gd name="connsiteY32" fmla="*/ 1559560 h 1568728"/>
                  <a:gd name="connsiteX33" fmla="*/ 341516 w 561975"/>
                  <a:gd name="connsiteY33" fmla="*/ 1536313 h 1568728"/>
                  <a:gd name="connsiteX34" fmla="*/ 316767 w 561975"/>
                  <a:gd name="connsiteY34" fmla="*/ 1535986 h 1568728"/>
                  <a:gd name="connsiteX35" fmla="*/ 313185 w 561975"/>
                  <a:gd name="connsiteY35" fmla="*/ 815985 h 1568728"/>
                  <a:gd name="connsiteX36" fmla="*/ 314488 w 561975"/>
                  <a:gd name="connsiteY36" fmla="*/ 578932 h 1568728"/>
                  <a:gd name="connsiteX37" fmla="*/ 316354 w 561975"/>
                  <a:gd name="connsiteY37" fmla="*/ 558423 h 1568728"/>
                  <a:gd name="connsiteX38" fmla="*/ 316329 w 561975"/>
                  <a:gd name="connsiteY38" fmla="*/ 551501 h 1568728"/>
                  <a:gd name="connsiteX39" fmla="*/ 316621 w 561975"/>
                  <a:gd name="connsiteY39" fmla="*/ 548316 h 1568728"/>
                  <a:gd name="connsiteX40" fmla="*/ 316865 w 561975"/>
                  <a:gd name="connsiteY40" fmla="*/ 533708 h 1568728"/>
                  <a:gd name="connsiteX41" fmla="*/ 316513 w 561975"/>
                  <a:gd name="connsiteY41" fmla="*/ 435902 h 1568728"/>
                  <a:gd name="connsiteX42" fmla="*/ 315836 w 561975"/>
                  <a:gd name="connsiteY42" fmla="*/ 415589 h 1568728"/>
                  <a:gd name="connsiteX43" fmla="*/ 316329 w 561975"/>
                  <a:gd name="connsiteY43" fmla="*/ 551501 h 1568728"/>
                  <a:gd name="connsiteX44" fmla="*/ 313867 w 561975"/>
                  <a:gd name="connsiteY44" fmla="*/ 578353 h 1568728"/>
                  <a:gd name="connsiteX45" fmla="*/ 312882 w 561975"/>
                  <a:gd name="connsiteY45" fmla="*/ 576061 h 1568728"/>
                  <a:gd name="connsiteX46" fmla="*/ 312225 w 561975"/>
                  <a:gd name="connsiteY46" fmla="*/ 573769 h 1568728"/>
                  <a:gd name="connsiteX47" fmla="*/ 311241 w 561975"/>
                  <a:gd name="connsiteY47" fmla="*/ 568856 h 1568728"/>
                  <a:gd name="connsiteX48" fmla="*/ 310912 w 561975"/>
                  <a:gd name="connsiteY48" fmla="*/ 557721 h 1568728"/>
                  <a:gd name="connsiteX49" fmla="*/ 310912 w 561975"/>
                  <a:gd name="connsiteY49" fmla="*/ 421812 h 1568728"/>
                  <a:gd name="connsiteX50" fmla="*/ 309599 w 561975"/>
                  <a:gd name="connsiteY50" fmla="*/ 264615 h 1568728"/>
                  <a:gd name="connsiteX51" fmla="*/ 253796 w 561975"/>
                  <a:gd name="connsiteY51" fmla="*/ 265270 h 1568728"/>
                  <a:gd name="connsiteX52" fmla="*/ 251498 w 561975"/>
                  <a:gd name="connsiteY52" fmla="*/ 565909 h 1568728"/>
                  <a:gd name="connsiteX53" fmla="*/ 248544 w 561975"/>
                  <a:gd name="connsiteY53" fmla="*/ 862290 h 1568728"/>
                  <a:gd name="connsiteX54" fmla="*/ 246574 w 561975"/>
                  <a:gd name="connsiteY54" fmla="*/ 697561 h 1568728"/>
                  <a:gd name="connsiteX55" fmla="*/ 246193 w 561975"/>
                  <a:gd name="connsiteY55" fmla="*/ 699276 h 1568728"/>
                  <a:gd name="connsiteX56" fmla="*/ 245734 w 561975"/>
                  <a:gd name="connsiteY56" fmla="*/ 733647 h 1568728"/>
                  <a:gd name="connsiteX57" fmla="*/ 248168 w 561975"/>
                  <a:gd name="connsiteY57" fmla="*/ 862752 h 1568728"/>
                  <a:gd name="connsiteX58" fmla="*/ 247515 w 561975"/>
                  <a:gd name="connsiteY58" fmla="*/ 1361888 h 1568728"/>
                  <a:gd name="connsiteX59" fmla="*/ 245882 w 561975"/>
                  <a:gd name="connsiteY59" fmla="*/ 1524558 h 1568728"/>
                  <a:gd name="connsiteX60" fmla="*/ 221719 w 561975"/>
                  <a:gd name="connsiteY60" fmla="*/ 1524885 h 1568728"/>
                  <a:gd name="connsiteX61" fmla="*/ 225637 w 561975"/>
                  <a:gd name="connsiteY61" fmla="*/ 1545178 h 1568728"/>
                  <a:gd name="connsiteX62" fmla="*/ 222372 w 561975"/>
                  <a:gd name="connsiteY62" fmla="*/ 1552051 h 1568728"/>
                  <a:gd name="connsiteX63" fmla="*/ 204412 w 561975"/>
                  <a:gd name="connsiteY63" fmla="*/ 1546160 h 1568728"/>
                  <a:gd name="connsiteX64" fmla="*/ 48981 w 561975"/>
                  <a:gd name="connsiteY64" fmla="*/ 1552051 h 1568728"/>
                  <a:gd name="connsiteX65" fmla="*/ 45715 w 561975"/>
                  <a:gd name="connsiteY65" fmla="*/ 1543214 h 1568728"/>
                  <a:gd name="connsiteX66" fmla="*/ 49307 w 561975"/>
                  <a:gd name="connsiteY66" fmla="*/ 1523903 h 1568728"/>
                  <a:gd name="connsiteX67" fmla="*/ 0 w 561975"/>
                  <a:gd name="connsiteY67" fmla="*/ 1523576 h 1568728"/>
                  <a:gd name="connsiteX68" fmla="*/ 3265 w 561975"/>
                  <a:gd name="connsiteY68" fmla="*/ 860788 h 1568728"/>
                  <a:gd name="connsiteX69" fmla="*/ 5878 w 561975"/>
                  <a:gd name="connsiteY69" fmla="*/ 844750 h 1568728"/>
                  <a:gd name="connsiteX70" fmla="*/ 43430 w 561975"/>
                  <a:gd name="connsiteY70" fmla="*/ 805147 h 1568728"/>
                  <a:gd name="connsiteX71" fmla="*/ 43430 w 561975"/>
                  <a:gd name="connsiteY71" fmla="*/ 571126 h 1568728"/>
                  <a:gd name="connsiteX72" fmla="*/ 60409 w 561975"/>
                  <a:gd name="connsiteY72" fmla="*/ 519412 h 1568728"/>
                  <a:gd name="connsiteX73" fmla="*/ 61267 w 561975"/>
                  <a:gd name="connsiteY73" fmla="*/ 411443 h 1568728"/>
                  <a:gd name="connsiteX74" fmla="*/ 60422 w 561975"/>
                  <a:gd name="connsiteY74" fmla="*/ 308157 h 1568728"/>
                  <a:gd name="connsiteX75" fmla="*/ 59796 w 561975"/>
                  <a:gd name="connsiteY75" fmla="*/ 305879 h 1568728"/>
                  <a:gd name="connsiteX76" fmla="*/ 3008 w 561975"/>
                  <a:gd name="connsiteY76" fmla="*/ 260357 h 1568728"/>
                  <a:gd name="connsiteX77" fmla="*/ 2023 w 561975"/>
                  <a:gd name="connsiteY77" fmla="*/ 130670 h 1568728"/>
                  <a:gd name="connsiteX78" fmla="*/ 4649 w 561975"/>
                  <a:gd name="connsiteY78" fmla="*/ 0 h 1568728"/>
                  <a:gd name="connsiteX0" fmla="*/ 332268 w 561975"/>
                  <a:gd name="connsiteY0" fmla="*/ 767912 h 1568728"/>
                  <a:gd name="connsiteX1" fmla="*/ 354806 w 561975"/>
                  <a:gd name="connsiteY1" fmla="*/ 793410 h 1568728"/>
                  <a:gd name="connsiteX2" fmla="*/ 490639 w 561975"/>
                  <a:gd name="connsiteY2" fmla="*/ 810326 h 1568728"/>
                  <a:gd name="connsiteX3" fmla="*/ 501342 w 561975"/>
                  <a:gd name="connsiteY3" fmla="*/ 803835 h 1568728"/>
                  <a:gd name="connsiteX4" fmla="*/ 491433 w 561975"/>
                  <a:gd name="connsiteY4" fmla="*/ 809798 h 1568728"/>
                  <a:gd name="connsiteX5" fmla="*/ 354509 w 561975"/>
                  <a:gd name="connsiteY5" fmla="*/ 792879 h 1568728"/>
                  <a:gd name="connsiteX6" fmla="*/ 332268 w 561975"/>
                  <a:gd name="connsiteY6" fmla="*/ 767912 h 1568728"/>
                  <a:gd name="connsiteX7" fmla="*/ 4649 w 561975"/>
                  <a:gd name="connsiteY7" fmla="*/ 0 h 1568728"/>
                  <a:gd name="connsiteX8" fmla="*/ 205214 w 561975"/>
                  <a:gd name="connsiteY8" fmla="*/ 328 h 1568728"/>
                  <a:gd name="connsiteX9" fmla="*/ 213092 w 561975"/>
                  <a:gd name="connsiteY9" fmla="*/ 3930 h 1568728"/>
                  <a:gd name="connsiteX10" fmla="*/ 238039 w 561975"/>
                  <a:gd name="connsiteY10" fmla="*/ 17030 h 1568728"/>
                  <a:gd name="connsiteX11" fmla="*/ 274476 w 561975"/>
                  <a:gd name="connsiteY11" fmla="*/ 16702 h 1568728"/>
                  <a:gd name="connsiteX12" fmla="*/ 335531 w 561975"/>
                  <a:gd name="connsiteY12" fmla="*/ 983 h 1568728"/>
                  <a:gd name="connsiteX13" fmla="*/ 557433 w 561975"/>
                  <a:gd name="connsiteY13" fmla="*/ 328 h 1568728"/>
                  <a:gd name="connsiteX14" fmla="*/ 560059 w 561975"/>
                  <a:gd name="connsiteY14" fmla="*/ 92026 h 1568728"/>
                  <a:gd name="connsiteX15" fmla="*/ 560059 w 561975"/>
                  <a:gd name="connsiteY15" fmla="*/ 369085 h 1568728"/>
                  <a:gd name="connsiteX16" fmla="*/ 560387 w 561975"/>
                  <a:gd name="connsiteY16" fmla="*/ 743410 h 1568728"/>
                  <a:gd name="connsiteX17" fmla="*/ 555135 w 561975"/>
                  <a:gd name="connsiteY17" fmla="*/ 730638 h 1568728"/>
                  <a:gd name="connsiteX18" fmla="*/ 553959 w 561975"/>
                  <a:gd name="connsiteY18" fmla="*/ 734127 h 1568728"/>
                  <a:gd name="connsiteX19" fmla="*/ 554363 w 561975"/>
                  <a:gd name="connsiteY19" fmla="*/ 743707 h 1568728"/>
                  <a:gd name="connsiteX20" fmla="*/ 559044 w 561975"/>
                  <a:gd name="connsiteY20" fmla="*/ 743952 h 1568728"/>
                  <a:gd name="connsiteX21" fmla="*/ 561975 w 561975"/>
                  <a:gd name="connsiteY21" fmla="*/ 1534676 h 1568728"/>
                  <a:gd name="connsiteX22" fmla="*/ 514106 w 561975"/>
                  <a:gd name="connsiteY22" fmla="*/ 1535986 h 1568728"/>
                  <a:gd name="connsiteX23" fmla="*/ 519316 w 561975"/>
                  <a:gd name="connsiteY23" fmla="*/ 1562835 h 1568728"/>
                  <a:gd name="connsiteX24" fmla="*/ 517037 w 561975"/>
                  <a:gd name="connsiteY24" fmla="*/ 1568728 h 1568728"/>
                  <a:gd name="connsiteX25" fmla="*/ 499452 w 561975"/>
                  <a:gd name="connsiteY25" fmla="*/ 1558906 h 1568728"/>
                  <a:gd name="connsiteX26" fmla="*/ 477308 w 561975"/>
                  <a:gd name="connsiteY26" fmla="*/ 1556286 h 1568728"/>
                  <a:gd name="connsiteX27" fmla="*/ 429765 w 561975"/>
                  <a:gd name="connsiteY27" fmla="*/ 1554322 h 1568728"/>
                  <a:gd name="connsiteX28" fmla="*/ 339562 w 561975"/>
                  <a:gd name="connsiteY28" fmla="*/ 1565781 h 1568728"/>
                  <a:gd name="connsiteX29" fmla="*/ 336957 w 561975"/>
                  <a:gd name="connsiteY29" fmla="*/ 1559560 h 1568728"/>
                  <a:gd name="connsiteX30" fmla="*/ 341516 w 561975"/>
                  <a:gd name="connsiteY30" fmla="*/ 1536313 h 1568728"/>
                  <a:gd name="connsiteX31" fmla="*/ 316767 w 561975"/>
                  <a:gd name="connsiteY31" fmla="*/ 1535986 h 1568728"/>
                  <a:gd name="connsiteX32" fmla="*/ 313185 w 561975"/>
                  <a:gd name="connsiteY32" fmla="*/ 815985 h 1568728"/>
                  <a:gd name="connsiteX33" fmla="*/ 314488 w 561975"/>
                  <a:gd name="connsiteY33" fmla="*/ 578932 h 1568728"/>
                  <a:gd name="connsiteX34" fmla="*/ 316354 w 561975"/>
                  <a:gd name="connsiteY34" fmla="*/ 558423 h 1568728"/>
                  <a:gd name="connsiteX35" fmla="*/ 316329 w 561975"/>
                  <a:gd name="connsiteY35" fmla="*/ 551501 h 1568728"/>
                  <a:gd name="connsiteX36" fmla="*/ 316621 w 561975"/>
                  <a:gd name="connsiteY36" fmla="*/ 548316 h 1568728"/>
                  <a:gd name="connsiteX37" fmla="*/ 316865 w 561975"/>
                  <a:gd name="connsiteY37" fmla="*/ 533708 h 1568728"/>
                  <a:gd name="connsiteX38" fmla="*/ 316513 w 561975"/>
                  <a:gd name="connsiteY38" fmla="*/ 435902 h 1568728"/>
                  <a:gd name="connsiteX39" fmla="*/ 315836 w 561975"/>
                  <a:gd name="connsiteY39" fmla="*/ 415589 h 1568728"/>
                  <a:gd name="connsiteX40" fmla="*/ 316329 w 561975"/>
                  <a:gd name="connsiteY40" fmla="*/ 551501 h 1568728"/>
                  <a:gd name="connsiteX41" fmla="*/ 313867 w 561975"/>
                  <a:gd name="connsiteY41" fmla="*/ 578353 h 1568728"/>
                  <a:gd name="connsiteX42" fmla="*/ 312882 w 561975"/>
                  <a:gd name="connsiteY42" fmla="*/ 576061 h 1568728"/>
                  <a:gd name="connsiteX43" fmla="*/ 312225 w 561975"/>
                  <a:gd name="connsiteY43" fmla="*/ 573769 h 1568728"/>
                  <a:gd name="connsiteX44" fmla="*/ 311241 w 561975"/>
                  <a:gd name="connsiteY44" fmla="*/ 568856 h 1568728"/>
                  <a:gd name="connsiteX45" fmla="*/ 310912 w 561975"/>
                  <a:gd name="connsiteY45" fmla="*/ 557721 h 1568728"/>
                  <a:gd name="connsiteX46" fmla="*/ 310912 w 561975"/>
                  <a:gd name="connsiteY46" fmla="*/ 421812 h 1568728"/>
                  <a:gd name="connsiteX47" fmla="*/ 309599 w 561975"/>
                  <a:gd name="connsiteY47" fmla="*/ 264615 h 1568728"/>
                  <a:gd name="connsiteX48" fmla="*/ 253796 w 561975"/>
                  <a:gd name="connsiteY48" fmla="*/ 265270 h 1568728"/>
                  <a:gd name="connsiteX49" fmla="*/ 251498 w 561975"/>
                  <a:gd name="connsiteY49" fmla="*/ 565909 h 1568728"/>
                  <a:gd name="connsiteX50" fmla="*/ 248544 w 561975"/>
                  <a:gd name="connsiteY50" fmla="*/ 862290 h 1568728"/>
                  <a:gd name="connsiteX51" fmla="*/ 246574 w 561975"/>
                  <a:gd name="connsiteY51" fmla="*/ 697561 h 1568728"/>
                  <a:gd name="connsiteX52" fmla="*/ 246193 w 561975"/>
                  <a:gd name="connsiteY52" fmla="*/ 699276 h 1568728"/>
                  <a:gd name="connsiteX53" fmla="*/ 245734 w 561975"/>
                  <a:gd name="connsiteY53" fmla="*/ 733647 h 1568728"/>
                  <a:gd name="connsiteX54" fmla="*/ 248168 w 561975"/>
                  <a:gd name="connsiteY54" fmla="*/ 862752 h 1568728"/>
                  <a:gd name="connsiteX55" fmla="*/ 247515 w 561975"/>
                  <a:gd name="connsiteY55" fmla="*/ 1361888 h 1568728"/>
                  <a:gd name="connsiteX56" fmla="*/ 245882 w 561975"/>
                  <a:gd name="connsiteY56" fmla="*/ 1524558 h 1568728"/>
                  <a:gd name="connsiteX57" fmla="*/ 221719 w 561975"/>
                  <a:gd name="connsiteY57" fmla="*/ 1524885 h 1568728"/>
                  <a:gd name="connsiteX58" fmla="*/ 225637 w 561975"/>
                  <a:gd name="connsiteY58" fmla="*/ 1545178 h 1568728"/>
                  <a:gd name="connsiteX59" fmla="*/ 222372 w 561975"/>
                  <a:gd name="connsiteY59" fmla="*/ 1552051 h 1568728"/>
                  <a:gd name="connsiteX60" fmla="*/ 204412 w 561975"/>
                  <a:gd name="connsiteY60" fmla="*/ 1546160 h 1568728"/>
                  <a:gd name="connsiteX61" fmla="*/ 48981 w 561975"/>
                  <a:gd name="connsiteY61" fmla="*/ 1552051 h 1568728"/>
                  <a:gd name="connsiteX62" fmla="*/ 45715 w 561975"/>
                  <a:gd name="connsiteY62" fmla="*/ 1543214 h 1568728"/>
                  <a:gd name="connsiteX63" fmla="*/ 49307 w 561975"/>
                  <a:gd name="connsiteY63" fmla="*/ 1523903 h 1568728"/>
                  <a:gd name="connsiteX64" fmla="*/ 0 w 561975"/>
                  <a:gd name="connsiteY64" fmla="*/ 1523576 h 1568728"/>
                  <a:gd name="connsiteX65" fmla="*/ 3265 w 561975"/>
                  <a:gd name="connsiteY65" fmla="*/ 860788 h 1568728"/>
                  <a:gd name="connsiteX66" fmla="*/ 5878 w 561975"/>
                  <a:gd name="connsiteY66" fmla="*/ 844750 h 1568728"/>
                  <a:gd name="connsiteX67" fmla="*/ 43430 w 561975"/>
                  <a:gd name="connsiteY67" fmla="*/ 805147 h 1568728"/>
                  <a:gd name="connsiteX68" fmla="*/ 43430 w 561975"/>
                  <a:gd name="connsiteY68" fmla="*/ 571126 h 1568728"/>
                  <a:gd name="connsiteX69" fmla="*/ 60409 w 561975"/>
                  <a:gd name="connsiteY69" fmla="*/ 519412 h 1568728"/>
                  <a:gd name="connsiteX70" fmla="*/ 61267 w 561975"/>
                  <a:gd name="connsiteY70" fmla="*/ 411443 h 1568728"/>
                  <a:gd name="connsiteX71" fmla="*/ 60422 w 561975"/>
                  <a:gd name="connsiteY71" fmla="*/ 308157 h 1568728"/>
                  <a:gd name="connsiteX72" fmla="*/ 59796 w 561975"/>
                  <a:gd name="connsiteY72" fmla="*/ 305879 h 1568728"/>
                  <a:gd name="connsiteX73" fmla="*/ 3008 w 561975"/>
                  <a:gd name="connsiteY73" fmla="*/ 260357 h 1568728"/>
                  <a:gd name="connsiteX74" fmla="*/ 2023 w 561975"/>
                  <a:gd name="connsiteY74" fmla="*/ 130670 h 1568728"/>
                  <a:gd name="connsiteX75" fmla="*/ 4649 w 561975"/>
                  <a:gd name="connsiteY75" fmla="*/ 0 h 1568728"/>
                  <a:gd name="connsiteX0" fmla="*/ 332268 w 561975"/>
                  <a:gd name="connsiteY0" fmla="*/ 767912 h 1568728"/>
                  <a:gd name="connsiteX1" fmla="*/ 354806 w 561975"/>
                  <a:gd name="connsiteY1" fmla="*/ 793410 h 1568728"/>
                  <a:gd name="connsiteX2" fmla="*/ 490639 w 561975"/>
                  <a:gd name="connsiteY2" fmla="*/ 810326 h 1568728"/>
                  <a:gd name="connsiteX3" fmla="*/ 501342 w 561975"/>
                  <a:gd name="connsiteY3" fmla="*/ 803835 h 1568728"/>
                  <a:gd name="connsiteX4" fmla="*/ 354509 w 561975"/>
                  <a:gd name="connsiteY4" fmla="*/ 792879 h 1568728"/>
                  <a:gd name="connsiteX5" fmla="*/ 332268 w 561975"/>
                  <a:gd name="connsiteY5" fmla="*/ 767912 h 1568728"/>
                  <a:gd name="connsiteX6" fmla="*/ 4649 w 561975"/>
                  <a:gd name="connsiteY6" fmla="*/ 0 h 1568728"/>
                  <a:gd name="connsiteX7" fmla="*/ 205214 w 561975"/>
                  <a:gd name="connsiteY7" fmla="*/ 328 h 1568728"/>
                  <a:gd name="connsiteX8" fmla="*/ 213092 w 561975"/>
                  <a:gd name="connsiteY8" fmla="*/ 3930 h 1568728"/>
                  <a:gd name="connsiteX9" fmla="*/ 238039 w 561975"/>
                  <a:gd name="connsiteY9" fmla="*/ 17030 h 1568728"/>
                  <a:gd name="connsiteX10" fmla="*/ 274476 w 561975"/>
                  <a:gd name="connsiteY10" fmla="*/ 16702 h 1568728"/>
                  <a:gd name="connsiteX11" fmla="*/ 335531 w 561975"/>
                  <a:gd name="connsiteY11" fmla="*/ 983 h 1568728"/>
                  <a:gd name="connsiteX12" fmla="*/ 557433 w 561975"/>
                  <a:gd name="connsiteY12" fmla="*/ 328 h 1568728"/>
                  <a:gd name="connsiteX13" fmla="*/ 560059 w 561975"/>
                  <a:gd name="connsiteY13" fmla="*/ 92026 h 1568728"/>
                  <a:gd name="connsiteX14" fmla="*/ 560059 w 561975"/>
                  <a:gd name="connsiteY14" fmla="*/ 369085 h 1568728"/>
                  <a:gd name="connsiteX15" fmla="*/ 560387 w 561975"/>
                  <a:gd name="connsiteY15" fmla="*/ 743410 h 1568728"/>
                  <a:gd name="connsiteX16" fmla="*/ 555135 w 561975"/>
                  <a:gd name="connsiteY16" fmla="*/ 730638 h 1568728"/>
                  <a:gd name="connsiteX17" fmla="*/ 553959 w 561975"/>
                  <a:gd name="connsiteY17" fmla="*/ 734127 h 1568728"/>
                  <a:gd name="connsiteX18" fmla="*/ 554363 w 561975"/>
                  <a:gd name="connsiteY18" fmla="*/ 743707 h 1568728"/>
                  <a:gd name="connsiteX19" fmla="*/ 559044 w 561975"/>
                  <a:gd name="connsiteY19" fmla="*/ 743952 h 1568728"/>
                  <a:gd name="connsiteX20" fmla="*/ 561975 w 561975"/>
                  <a:gd name="connsiteY20" fmla="*/ 1534676 h 1568728"/>
                  <a:gd name="connsiteX21" fmla="*/ 514106 w 561975"/>
                  <a:gd name="connsiteY21" fmla="*/ 1535986 h 1568728"/>
                  <a:gd name="connsiteX22" fmla="*/ 519316 w 561975"/>
                  <a:gd name="connsiteY22" fmla="*/ 1562835 h 1568728"/>
                  <a:gd name="connsiteX23" fmla="*/ 517037 w 561975"/>
                  <a:gd name="connsiteY23" fmla="*/ 1568728 h 1568728"/>
                  <a:gd name="connsiteX24" fmla="*/ 499452 w 561975"/>
                  <a:gd name="connsiteY24" fmla="*/ 1558906 h 1568728"/>
                  <a:gd name="connsiteX25" fmla="*/ 477308 w 561975"/>
                  <a:gd name="connsiteY25" fmla="*/ 1556286 h 1568728"/>
                  <a:gd name="connsiteX26" fmla="*/ 429765 w 561975"/>
                  <a:gd name="connsiteY26" fmla="*/ 1554322 h 1568728"/>
                  <a:gd name="connsiteX27" fmla="*/ 339562 w 561975"/>
                  <a:gd name="connsiteY27" fmla="*/ 1565781 h 1568728"/>
                  <a:gd name="connsiteX28" fmla="*/ 336957 w 561975"/>
                  <a:gd name="connsiteY28" fmla="*/ 1559560 h 1568728"/>
                  <a:gd name="connsiteX29" fmla="*/ 341516 w 561975"/>
                  <a:gd name="connsiteY29" fmla="*/ 1536313 h 1568728"/>
                  <a:gd name="connsiteX30" fmla="*/ 316767 w 561975"/>
                  <a:gd name="connsiteY30" fmla="*/ 1535986 h 1568728"/>
                  <a:gd name="connsiteX31" fmla="*/ 313185 w 561975"/>
                  <a:gd name="connsiteY31" fmla="*/ 815985 h 1568728"/>
                  <a:gd name="connsiteX32" fmla="*/ 314488 w 561975"/>
                  <a:gd name="connsiteY32" fmla="*/ 578932 h 1568728"/>
                  <a:gd name="connsiteX33" fmla="*/ 316354 w 561975"/>
                  <a:gd name="connsiteY33" fmla="*/ 558423 h 1568728"/>
                  <a:gd name="connsiteX34" fmla="*/ 316329 w 561975"/>
                  <a:gd name="connsiteY34" fmla="*/ 551501 h 1568728"/>
                  <a:gd name="connsiteX35" fmla="*/ 316621 w 561975"/>
                  <a:gd name="connsiteY35" fmla="*/ 548316 h 1568728"/>
                  <a:gd name="connsiteX36" fmla="*/ 316865 w 561975"/>
                  <a:gd name="connsiteY36" fmla="*/ 533708 h 1568728"/>
                  <a:gd name="connsiteX37" fmla="*/ 316513 w 561975"/>
                  <a:gd name="connsiteY37" fmla="*/ 435902 h 1568728"/>
                  <a:gd name="connsiteX38" fmla="*/ 315836 w 561975"/>
                  <a:gd name="connsiteY38" fmla="*/ 415589 h 1568728"/>
                  <a:gd name="connsiteX39" fmla="*/ 316329 w 561975"/>
                  <a:gd name="connsiteY39" fmla="*/ 551501 h 1568728"/>
                  <a:gd name="connsiteX40" fmla="*/ 313867 w 561975"/>
                  <a:gd name="connsiteY40" fmla="*/ 578353 h 1568728"/>
                  <a:gd name="connsiteX41" fmla="*/ 312882 w 561975"/>
                  <a:gd name="connsiteY41" fmla="*/ 576061 h 1568728"/>
                  <a:gd name="connsiteX42" fmla="*/ 312225 w 561975"/>
                  <a:gd name="connsiteY42" fmla="*/ 573769 h 1568728"/>
                  <a:gd name="connsiteX43" fmla="*/ 311241 w 561975"/>
                  <a:gd name="connsiteY43" fmla="*/ 568856 h 1568728"/>
                  <a:gd name="connsiteX44" fmla="*/ 310912 w 561975"/>
                  <a:gd name="connsiteY44" fmla="*/ 557721 h 1568728"/>
                  <a:gd name="connsiteX45" fmla="*/ 310912 w 561975"/>
                  <a:gd name="connsiteY45" fmla="*/ 421812 h 1568728"/>
                  <a:gd name="connsiteX46" fmla="*/ 309599 w 561975"/>
                  <a:gd name="connsiteY46" fmla="*/ 264615 h 1568728"/>
                  <a:gd name="connsiteX47" fmla="*/ 253796 w 561975"/>
                  <a:gd name="connsiteY47" fmla="*/ 265270 h 1568728"/>
                  <a:gd name="connsiteX48" fmla="*/ 251498 w 561975"/>
                  <a:gd name="connsiteY48" fmla="*/ 565909 h 1568728"/>
                  <a:gd name="connsiteX49" fmla="*/ 248544 w 561975"/>
                  <a:gd name="connsiteY49" fmla="*/ 862290 h 1568728"/>
                  <a:gd name="connsiteX50" fmla="*/ 246574 w 561975"/>
                  <a:gd name="connsiteY50" fmla="*/ 697561 h 1568728"/>
                  <a:gd name="connsiteX51" fmla="*/ 246193 w 561975"/>
                  <a:gd name="connsiteY51" fmla="*/ 699276 h 1568728"/>
                  <a:gd name="connsiteX52" fmla="*/ 245734 w 561975"/>
                  <a:gd name="connsiteY52" fmla="*/ 733647 h 1568728"/>
                  <a:gd name="connsiteX53" fmla="*/ 248168 w 561975"/>
                  <a:gd name="connsiteY53" fmla="*/ 862752 h 1568728"/>
                  <a:gd name="connsiteX54" fmla="*/ 247515 w 561975"/>
                  <a:gd name="connsiteY54" fmla="*/ 1361888 h 1568728"/>
                  <a:gd name="connsiteX55" fmla="*/ 245882 w 561975"/>
                  <a:gd name="connsiteY55" fmla="*/ 1524558 h 1568728"/>
                  <a:gd name="connsiteX56" fmla="*/ 221719 w 561975"/>
                  <a:gd name="connsiteY56" fmla="*/ 1524885 h 1568728"/>
                  <a:gd name="connsiteX57" fmla="*/ 225637 w 561975"/>
                  <a:gd name="connsiteY57" fmla="*/ 1545178 h 1568728"/>
                  <a:gd name="connsiteX58" fmla="*/ 222372 w 561975"/>
                  <a:gd name="connsiteY58" fmla="*/ 1552051 h 1568728"/>
                  <a:gd name="connsiteX59" fmla="*/ 204412 w 561975"/>
                  <a:gd name="connsiteY59" fmla="*/ 1546160 h 1568728"/>
                  <a:gd name="connsiteX60" fmla="*/ 48981 w 561975"/>
                  <a:gd name="connsiteY60" fmla="*/ 1552051 h 1568728"/>
                  <a:gd name="connsiteX61" fmla="*/ 45715 w 561975"/>
                  <a:gd name="connsiteY61" fmla="*/ 1543214 h 1568728"/>
                  <a:gd name="connsiteX62" fmla="*/ 49307 w 561975"/>
                  <a:gd name="connsiteY62" fmla="*/ 1523903 h 1568728"/>
                  <a:gd name="connsiteX63" fmla="*/ 0 w 561975"/>
                  <a:gd name="connsiteY63" fmla="*/ 1523576 h 1568728"/>
                  <a:gd name="connsiteX64" fmla="*/ 3265 w 561975"/>
                  <a:gd name="connsiteY64" fmla="*/ 860788 h 1568728"/>
                  <a:gd name="connsiteX65" fmla="*/ 5878 w 561975"/>
                  <a:gd name="connsiteY65" fmla="*/ 844750 h 1568728"/>
                  <a:gd name="connsiteX66" fmla="*/ 43430 w 561975"/>
                  <a:gd name="connsiteY66" fmla="*/ 805147 h 1568728"/>
                  <a:gd name="connsiteX67" fmla="*/ 43430 w 561975"/>
                  <a:gd name="connsiteY67" fmla="*/ 571126 h 1568728"/>
                  <a:gd name="connsiteX68" fmla="*/ 60409 w 561975"/>
                  <a:gd name="connsiteY68" fmla="*/ 519412 h 1568728"/>
                  <a:gd name="connsiteX69" fmla="*/ 61267 w 561975"/>
                  <a:gd name="connsiteY69" fmla="*/ 411443 h 1568728"/>
                  <a:gd name="connsiteX70" fmla="*/ 60422 w 561975"/>
                  <a:gd name="connsiteY70" fmla="*/ 308157 h 1568728"/>
                  <a:gd name="connsiteX71" fmla="*/ 59796 w 561975"/>
                  <a:gd name="connsiteY71" fmla="*/ 305879 h 1568728"/>
                  <a:gd name="connsiteX72" fmla="*/ 3008 w 561975"/>
                  <a:gd name="connsiteY72" fmla="*/ 260357 h 1568728"/>
                  <a:gd name="connsiteX73" fmla="*/ 2023 w 561975"/>
                  <a:gd name="connsiteY73" fmla="*/ 130670 h 1568728"/>
                  <a:gd name="connsiteX74" fmla="*/ 4649 w 561975"/>
                  <a:gd name="connsiteY74" fmla="*/ 0 h 1568728"/>
                  <a:gd name="connsiteX0" fmla="*/ 332268 w 561975"/>
                  <a:gd name="connsiteY0" fmla="*/ 767912 h 1568728"/>
                  <a:gd name="connsiteX1" fmla="*/ 354806 w 561975"/>
                  <a:gd name="connsiteY1" fmla="*/ 793410 h 1568728"/>
                  <a:gd name="connsiteX2" fmla="*/ 490639 w 561975"/>
                  <a:gd name="connsiteY2" fmla="*/ 810326 h 1568728"/>
                  <a:gd name="connsiteX3" fmla="*/ 354509 w 561975"/>
                  <a:gd name="connsiteY3" fmla="*/ 792879 h 1568728"/>
                  <a:gd name="connsiteX4" fmla="*/ 332268 w 561975"/>
                  <a:gd name="connsiteY4" fmla="*/ 767912 h 1568728"/>
                  <a:gd name="connsiteX5" fmla="*/ 4649 w 561975"/>
                  <a:gd name="connsiteY5" fmla="*/ 0 h 1568728"/>
                  <a:gd name="connsiteX6" fmla="*/ 205214 w 561975"/>
                  <a:gd name="connsiteY6" fmla="*/ 328 h 1568728"/>
                  <a:gd name="connsiteX7" fmla="*/ 213092 w 561975"/>
                  <a:gd name="connsiteY7" fmla="*/ 3930 h 1568728"/>
                  <a:gd name="connsiteX8" fmla="*/ 238039 w 561975"/>
                  <a:gd name="connsiteY8" fmla="*/ 17030 h 1568728"/>
                  <a:gd name="connsiteX9" fmla="*/ 274476 w 561975"/>
                  <a:gd name="connsiteY9" fmla="*/ 16702 h 1568728"/>
                  <a:gd name="connsiteX10" fmla="*/ 335531 w 561975"/>
                  <a:gd name="connsiteY10" fmla="*/ 983 h 1568728"/>
                  <a:gd name="connsiteX11" fmla="*/ 557433 w 561975"/>
                  <a:gd name="connsiteY11" fmla="*/ 328 h 1568728"/>
                  <a:gd name="connsiteX12" fmla="*/ 560059 w 561975"/>
                  <a:gd name="connsiteY12" fmla="*/ 92026 h 1568728"/>
                  <a:gd name="connsiteX13" fmla="*/ 560059 w 561975"/>
                  <a:gd name="connsiteY13" fmla="*/ 369085 h 1568728"/>
                  <a:gd name="connsiteX14" fmla="*/ 560387 w 561975"/>
                  <a:gd name="connsiteY14" fmla="*/ 743410 h 1568728"/>
                  <a:gd name="connsiteX15" fmla="*/ 555135 w 561975"/>
                  <a:gd name="connsiteY15" fmla="*/ 730638 h 1568728"/>
                  <a:gd name="connsiteX16" fmla="*/ 553959 w 561975"/>
                  <a:gd name="connsiteY16" fmla="*/ 734127 h 1568728"/>
                  <a:gd name="connsiteX17" fmla="*/ 554363 w 561975"/>
                  <a:gd name="connsiteY17" fmla="*/ 743707 h 1568728"/>
                  <a:gd name="connsiteX18" fmla="*/ 559044 w 561975"/>
                  <a:gd name="connsiteY18" fmla="*/ 743952 h 1568728"/>
                  <a:gd name="connsiteX19" fmla="*/ 561975 w 561975"/>
                  <a:gd name="connsiteY19" fmla="*/ 1534676 h 1568728"/>
                  <a:gd name="connsiteX20" fmla="*/ 514106 w 561975"/>
                  <a:gd name="connsiteY20" fmla="*/ 1535986 h 1568728"/>
                  <a:gd name="connsiteX21" fmla="*/ 519316 w 561975"/>
                  <a:gd name="connsiteY21" fmla="*/ 1562835 h 1568728"/>
                  <a:gd name="connsiteX22" fmla="*/ 517037 w 561975"/>
                  <a:gd name="connsiteY22" fmla="*/ 1568728 h 1568728"/>
                  <a:gd name="connsiteX23" fmla="*/ 499452 w 561975"/>
                  <a:gd name="connsiteY23" fmla="*/ 1558906 h 1568728"/>
                  <a:gd name="connsiteX24" fmla="*/ 477308 w 561975"/>
                  <a:gd name="connsiteY24" fmla="*/ 1556286 h 1568728"/>
                  <a:gd name="connsiteX25" fmla="*/ 429765 w 561975"/>
                  <a:gd name="connsiteY25" fmla="*/ 1554322 h 1568728"/>
                  <a:gd name="connsiteX26" fmla="*/ 339562 w 561975"/>
                  <a:gd name="connsiteY26" fmla="*/ 1565781 h 1568728"/>
                  <a:gd name="connsiteX27" fmla="*/ 336957 w 561975"/>
                  <a:gd name="connsiteY27" fmla="*/ 1559560 h 1568728"/>
                  <a:gd name="connsiteX28" fmla="*/ 341516 w 561975"/>
                  <a:gd name="connsiteY28" fmla="*/ 1536313 h 1568728"/>
                  <a:gd name="connsiteX29" fmla="*/ 316767 w 561975"/>
                  <a:gd name="connsiteY29" fmla="*/ 1535986 h 1568728"/>
                  <a:gd name="connsiteX30" fmla="*/ 313185 w 561975"/>
                  <a:gd name="connsiteY30" fmla="*/ 815985 h 1568728"/>
                  <a:gd name="connsiteX31" fmla="*/ 314488 w 561975"/>
                  <a:gd name="connsiteY31" fmla="*/ 578932 h 1568728"/>
                  <a:gd name="connsiteX32" fmla="*/ 316354 w 561975"/>
                  <a:gd name="connsiteY32" fmla="*/ 558423 h 1568728"/>
                  <a:gd name="connsiteX33" fmla="*/ 316329 w 561975"/>
                  <a:gd name="connsiteY33" fmla="*/ 551501 h 1568728"/>
                  <a:gd name="connsiteX34" fmla="*/ 316621 w 561975"/>
                  <a:gd name="connsiteY34" fmla="*/ 548316 h 1568728"/>
                  <a:gd name="connsiteX35" fmla="*/ 316865 w 561975"/>
                  <a:gd name="connsiteY35" fmla="*/ 533708 h 1568728"/>
                  <a:gd name="connsiteX36" fmla="*/ 316513 w 561975"/>
                  <a:gd name="connsiteY36" fmla="*/ 435902 h 1568728"/>
                  <a:gd name="connsiteX37" fmla="*/ 315836 w 561975"/>
                  <a:gd name="connsiteY37" fmla="*/ 415589 h 1568728"/>
                  <a:gd name="connsiteX38" fmla="*/ 316329 w 561975"/>
                  <a:gd name="connsiteY38" fmla="*/ 551501 h 1568728"/>
                  <a:gd name="connsiteX39" fmla="*/ 313867 w 561975"/>
                  <a:gd name="connsiteY39" fmla="*/ 578353 h 1568728"/>
                  <a:gd name="connsiteX40" fmla="*/ 312882 w 561975"/>
                  <a:gd name="connsiteY40" fmla="*/ 576061 h 1568728"/>
                  <a:gd name="connsiteX41" fmla="*/ 312225 w 561975"/>
                  <a:gd name="connsiteY41" fmla="*/ 573769 h 1568728"/>
                  <a:gd name="connsiteX42" fmla="*/ 311241 w 561975"/>
                  <a:gd name="connsiteY42" fmla="*/ 568856 h 1568728"/>
                  <a:gd name="connsiteX43" fmla="*/ 310912 w 561975"/>
                  <a:gd name="connsiteY43" fmla="*/ 557721 h 1568728"/>
                  <a:gd name="connsiteX44" fmla="*/ 310912 w 561975"/>
                  <a:gd name="connsiteY44" fmla="*/ 421812 h 1568728"/>
                  <a:gd name="connsiteX45" fmla="*/ 309599 w 561975"/>
                  <a:gd name="connsiteY45" fmla="*/ 264615 h 1568728"/>
                  <a:gd name="connsiteX46" fmla="*/ 253796 w 561975"/>
                  <a:gd name="connsiteY46" fmla="*/ 265270 h 1568728"/>
                  <a:gd name="connsiteX47" fmla="*/ 251498 w 561975"/>
                  <a:gd name="connsiteY47" fmla="*/ 565909 h 1568728"/>
                  <a:gd name="connsiteX48" fmla="*/ 248544 w 561975"/>
                  <a:gd name="connsiteY48" fmla="*/ 862290 h 1568728"/>
                  <a:gd name="connsiteX49" fmla="*/ 246574 w 561975"/>
                  <a:gd name="connsiteY49" fmla="*/ 697561 h 1568728"/>
                  <a:gd name="connsiteX50" fmla="*/ 246193 w 561975"/>
                  <a:gd name="connsiteY50" fmla="*/ 699276 h 1568728"/>
                  <a:gd name="connsiteX51" fmla="*/ 245734 w 561975"/>
                  <a:gd name="connsiteY51" fmla="*/ 733647 h 1568728"/>
                  <a:gd name="connsiteX52" fmla="*/ 248168 w 561975"/>
                  <a:gd name="connsiteY52" fmla="*/ 862752 h 1568728"/>
                  <a:gd name="connsiteX53" fmla="*/ 247515 w 561975"/>
                  <a:gd name="connsiteY53" fmla="*/ 1361888 h 1568728"/>
                  <a:gd name="connsiteX54" fmla="*/ 245882 w 561975"/>
                  <a:gd name="connsiteY54" fmla="*/ 1524558 h 1568728"/>
                  <a:gd name="connsiteX55" fmla="*/ 221719 w 561975"/>
                  <a:gd name="connsiteY55" fmla="*/ 1524885 h 1568728"/>
                  <a:gd name="connsiteX56" fmla="*/ 225637 w 561975"/>
                  <a:gd name="connsiteY56" fmla="*/ 1545178 h 1568728"/>
                  <a:gd name="connsiteX57" fmla="*/ 222372 w 561975"/>
                  <a:gd name="connsiteY57" fmla="*/ 1552051 h 1568728"/>
                  <a:gd name="connsiteX58" fmla="*/ 204412 w 561975"/>
                  <a:gd name="connsiteY58" fmla="*/ 1546160 h 1568728"/>
                  <a:gd name="connsiteX59" fmla="*/ 48981 w 561975"/>
                  <a:gd name="connsiteY59" fmla="*/ 1552051 h 1568728"/>
                  <a:gd name="connsiteX60" fmla="*/ 45715 w 561975"/>
                  <a:gd name="connsiteY60" fmla="*/ 1543214 h 1568728"/>
                  <a:gd name="connsiteX61" fmla="*/ 49307 w 561975"/>
                  <a:gd name="connsiteY61" fmla="*/ 1523903 h 1568728"/>
                  <a:gd name="connsiteX62" fmla="*/ 0 w 561975"/>
                  <a:gd name="connsiteY62" fmla="*/ 1523576 h 1568728"/>
                  <a:gd name="connsiteX63" fmla="*/ 3265 w 561975"/>
                  <a:gd name="connsiteY63" fmla="*/ 860788 h 1568728"/>
                  <a:gd name="connsiteX64" fmla="*/ 5878 w 561975"/>
                  <a:gd name="connsiteY64" fmla="*/ 844750 h 1568728"/>
                  <a:gd name="connsiteX65" fmla="*/ 43430 w 561975"/>
                  <a:gd name="connsiteY65" fmla="*/ 805147 h 1568728"/>
                  <a:gd name="connsiteX66" fmla="*/ 43430 w 561975"/>
                  <a:gd name="connsiteY66" fmla="*/ 571126 h 1568728"/>
                  <a:gd name="connsiteX67" fmla="*/ 60409 w 561975"/>
                  <a:gd name="connsiteY67" fmla="*/ 519412 h 1568728"/>
                  <a:gd name="connsiteX68" fmla="*/ 61267 w 561975"/>
                  <a:gd name="connsiteY68" fmla="*/ 411443 h 1568728"/>
                  <a:gd name="connsiteX69" fmla="*/ 60422 w 561975"/>
                  <a:gd name="connsiteY69" fmla="*/ 308157 h 1568728"/>
                  <a:gd name="connsiteX70" fmla="*/ 59796 w 561975"/>
                  <a:gd name="connsiteY70" fmla="*/ 305879 h 1568728"/>
                  <a:gd name="connsiteX71" fmla="*/ 3008 w 561975"/>
                  <a:gd name="connsiteY71" fmla="*/ 260357 h 1568728"/>
                  <a:gd name="connsiteX72" fmla="*/ 2023 w 561975"/>
                  <a:gd name="connsiteY72" fmla="*/ 130670 h 1568728"/>
                  <a:gd name="connsiteX73" fmla="*/ 4649 w 561975"/>
                  <a:gd name="connsiteY73" fmla="*/ 0 h 1568728"/>
                  <a:gd name="connsiteX0" fmla="*/ 332268 w 561975"/>
                  <a:gd name="connsiteY0" fmla="*/ 767912 h 1568728"/>
                  <a:gd name="connsiteX1" fmla="*/ 354806 w 561975"/>
                  <a:gd name="connsiteY1" fmla="*/ 793410 h 1568728"/>
                  <a:gd name="connsiteX2" fmla="*/ 354509 w 561975"/>
                  <a:gd name="connsiteY2" fmla="*/ 792879 h 1568728"/>
                  <a:gd name="connsiteX3" fmla="*/ 332268 w 561975"/>
                  <a:gd name="connsiteY3" fmla="*/ 767912 h 1568728"/>
                  <a:gd name="connsiteX4" fmla="*/ 4649 w 561975"/>
                  <a:gd name="connsiteY4" fmla="*/ 0 h 1568728"/>
                  <a:gd name="connsiteX5" fmla="*/ 205214 w 561975"/>
                  <a:gd name="connsiteY5" fmla="*/ 328 h 1568728"/>
                  <a:gd name="connsiteX6" fmla="*/ 213092 w 561975"/>
                  <a:gd name="connsiteY6" fmla="*/ 3930 h 1568728"/>
                  <a:gd name="connsiteX7" fmla="*/ 238039 w 561975"/>
                  <a:gd name="connsiteY7" fmla="*/ 17030 h 1568728"/>
                  <a:gd name="connsiteX8" fmla="*/ 274476 w 561975"/>
                  <a:gd name="connsiteY8" fmla="*/ 16702 h 1568728"/>
                  <a:gd name="connsiteX9" fmla="*/ 335531 w 561975"/>
                  <a:gd name="connsiteY9" fmla="*/ 983 h 1568728"/>
                  <a:gd name="connsiteX10" fmla="*/ 557433 w 561975"/>
                  <a:gd name="connsiteY10" fmla="*/ 328 h 1568728"/>
                  <a:gd name="connsiteX11" fmla="*/ 560059 w 561975"/>
                  <a:gd name="connsiteY11" fmla="*/ 92026 h 1568728"/>
                  <a:gd name="connsiteX12" fmla="*/ 560059 w 561975"/>
                  <a:gd name="connsiteY12" fmla="*/ 369085 h 1568728"/>
                  <a:gd name="connsiteX13" fmla="*/ 560387 w 561975"/>
                  <a:gd name="connsiteY13" fmla="*/ 743410 h 1568728"/>
                  <a:gd name="connsiteX14" fmla="*/ 555135 w 561975"/>
                  <a:gd name="connsiteY14" fmla="*/ 730638 h 1568728"/>
                  <a:gd name="connsiteX15" fmla="*/ 553959 w 561975"/>
                  <a:gd name="connsiteY15" fmla="*/ 734127 h 1568728"/>
                  <a:gd name="connsiteX16" fmla="*/ 554363 w 561975"/>
                  <a:gd name="connsiteY16" fmla="*/ 743707 h 1568728"/>
                  <a:gd name="connsiteX17" fmla="*/ 559044 w 561975"/>
                  <a:gd name="connsiteY17" fmla="*/ 743952 h 1568728"/>
                  <a:gd name="connsiteX18" fmla="*/ 561975 w 561975"/>
                  <a:gd name="connsiteY18" fmla="*/ 1534676 h 1568728"/>
                  <a:gd name="connsiteX19" fmla="*/ 514106 w 561975"/>
                  <a:gd name="connsiteY19" fmla="*/ 1535986 h 1568728"/>
                  <a:gd name="connsiteX20" fmla="*/ 519316 w 561975"/>
                  <a:gd name="connsiteY20" fmla="*/ 1562835 h 1568728"/>
                  <a:gd name="connsiteX21" fmla="*/ 517037 w 561975"/>
                  <a:gd name="connsiteY21" fmla="*/ 1568728 h 1568728"/>
                  <a:gd name="connsiteX22" fmla="*/ 499452 w 561975"/>
                  <a:gd name="connsiteY22" fmla="*/ 1558906 h 1568728"/>
                  <a:gd name="connsiteX23" fmla="*/ 477308 w 561975"/>
                  <a:gd name="connsiteY23" fmla="*/ 1556286 h 1568728"/>
                  <a:gd name="connsiteX24" fmla="*/ 429765 w 561975"/>
                  <a:gd name="connsiteY24" fmla="*/ 1554322 h 1568728"/>
                  <a:gd name="connsiteX25" fmla="*/ 339562 w 561975"/>
                  <a:gd name="connsiteY25" fmla="*/ 1565781 h 1568728"/>
                  <a:gd name="connsiteX26" fmla="*/ 336957 w 561975"/>
                  <a:gd name="connsiteY26" fmla="*/ 1559560 h 1568728"/>
                  <a:gd name="connsiteX27" fmla="*/ 341516 w 561975"/>
                  <a:gd name="connsiteY27" fmla="*/ 1536313 h 1568728"/>
                  <a:gd name="connsiteX28" fmla="*/ 316767 w 561975"/>
                  <a:gd name="connsiteY28" fmla="*/ 1535986 h 1568728"/>
                  <a:gd name="connsiteX29" fmla="*/ 313185 w 561975"/>
                  <a:gd name="connsiteY29" fmla="*/ 815985 h 1568728"/>
                  <a:gd name="connsiteX30" fmla="*/ 314488 w 561975"/>
                  <a:gd name="connsiteY30" fmla="*/ 578932 h 1568728"/>
                  <a:gd name="connsiteX31" fmla="*/ 316354 w 561975"/>
                  <a:gd name="connsiteY31" fmla="*/ 558423 h 1568728"/>
                  <a:gd name="connsiteX32" fmla="*/ 316329 w 561975"/>
                  <a:gd name="connsiteY32" fmla="*/ 551501 h 1568728"/>
                  <a:gd name="connsiteX33" fmla="*/ 316621 w 561975"/>
                  <a:gd name="connsiteY33" fmla="*/ 548316 h 1568728"/>
                  <a:gd name="connsiteX34" fmla="*/ 316865 w 561975"/>
                  <a:gd name="connsiteY34" fmla="*/ 533708 h 1568728"/>
                  <a:gd name="connsiteX35" fmla="*/ 316513 w 561975"/>
                  <a:gd name="connsiteY35" fmla="*/ 435902 h 1568728"/>
                  <a:gd name="connsiteX36" fmla="*/ 315836 w 561975"/>
                  <a:gd name="connsiteY36" fmla="*/ 415589 h 1568728"/>
                  <a:gd name="connsiteX37" fmla="*/ 316329 w 561975"/>
                  <a:gd name="connsiteY37" fmla="*/ 551501 h 1568728"/>
                  <a:gd name="connsiteX38" fmla="*/ 313867 w 561975"/>
                  <a:gd name="connsiteY38" fmla="*/ 578353 h 1568728"/>
                  <a:gd name="connsiteX39" fmla="*/ 312882 w 561975"/>
                  <a:gd name="connsiteY39" fmla="*/ 576061 h 1568728"/>
                  <a:gd name="connsiteX40" fmla="*/ 312225 w 561975"/>
                  <a:gd name="connsiteY40" fmla="*/ 573769 h 1568728"/>
                  <a:gd name="connsiteX41" fmla="*/ 311241 w 561975"/>
                  <a:gd name="connsiteY41" fmla="*/ 568856 h 1568728"/>
                  <a:gd name="connsiteX42" fmla="*/ 310912 w 561975"/>
                  <a:gd name="connsiteY42" fmla="*/ 557721 h 1568728"/>
                  <a:gd name="connsiteX43" fmla="*/ 310912 w 561975"/>
                  <a:gd name="connsiteY43" fmla="*/ 421812 h 1568728"/>
                  <a:gd name="connsiteX44" fmla="*/ 309599 w 561975"/>
                  <a:gd name="connsiteY44" fmla="*/ 264615 h 1568728"/>
                  <a:gd name="connsiteX45" fmla="*/ 253796 w 561975"/>
                  <a:gd name="connsiteY45" fmla="*/ 265270 h 1568728"/>
                  <a:gd name="connsiteX46" fmla="*/ 251498 w 561975"/>
                  <a:gd name="connsiteY46" fmla="*/ 565909 h 1568728"/>
                  <a:gd name="connsiteX47" fmla="*/ 248544 w 561975"/>
                  <a:gd name="connsiteY47" fmla="*/ 862290 h 1568728"/>
                  <a:gd name="connsiteX48" fmla="*/ 246574 w 561975"/>
                  <a:gd name="connsiteY48" fmla="*/ 697561 h 1568728"/>
                  <a:gd name="connsiteX49" fmla="*/ 246193 w 561975"/>
                  <a:gd name="connsiteY49" fmla="*/ 699276 h 1568728"/>
                  <a:gd name="connsiteX50" fmla="*/ 245734 w 561975"/>
                  <a:gd name="connsiteY50" fmla="*/ 733647 h 1568728"/>
                  <a:gd name="connsiteX51" fmla="*/ 248168 w 561975"/>
                  <a:gd name="connsiteY51" fmla="*/ 862752 h 1568728"/>
                  <a:gd name="connsiteX52" fmla="*/ 247515 w 561975"/>
                  <a:gd name="connsiteY52" fmla="*/ 1361888 h 1568728"/>
                  <a:gd name="connsiteX53" fmla="*/ 245882 w 561975"/>
                  <a:gd name="connsiteY53" fmla="*/ 1524558 h 1568728"/>
                  <a:gd name="connsiteX54" fmla="*/ 221719 w 561975"/>
                  <a:gd name="connsiteY54" fmla="*/ 1524885 h 1568728"/>
                  <a:gd name="connsiteX55" fmla="*/ 225637 w 561975"/>
                  <a:gd name="connsiteY55" fmla="*/ 1545178 h 1568728"/>
                  <a:gd name="connsiteX56" fmla="*/ 222372 w 561975"/>
                  <a:gd name="connsiteY56" fmla="*/ 1552051 h 1568728"/>
                  <a:gd name="connsiteX57" fmla="*/ 204412 w 561975"/>
                  <a:gd name="connsiteY57" fmla="*/ 1546160 h 1568728"/>
                  <a:gd name="connsiteX58" fmla="*/ 48981 w 561975"/>
                  <a:gd name="connsiteY58" fmla="*/ 1552051 h 1568728"/>
                  <a:gd name="connsiteX59" fmla="*/ 45715 w 561975"/>
                  <a:gd name="connsiteY59" fmla="*/ 1543214 h 1568728"/>
                  <a:gd name="connsiteX60" fmla="*/ 49307 w 561975"/>
                  <a:gd name="connsiteY60" fmla="*/ 1523903 h 1568728"/>
                  <a:gd name="connsiteX61" fmla="*/ 0 w 561975"/>
                  <a:gd name="connsiteY61" fmla="*/ 1523576 h 1568728"/>
                  <a:gd name="connsiteX62" fmla="*/ 3265 w 561975"/>
                  <a:gd name="connsiteY62" fmla="*/ 860788 h 1568728"/>
                  <a:gd name="connsiteX63" fmla="*/ 5878 w 561975"/>
                  <a:gd name="connsiteY63" fmla="*/ 844750 h 1568728"/>
                  <a:gd name="connsiteX64" fmla="*/ 43430 w 561975"/>
                  <a:gd name="connsiteY64" fmla="*/ 805147 h 1568728"/>
                  <a:gd name="connsiteX65" fmla="*/ 43430 w 561975"/>
                  <a:gd name="connsiteY65" fmla="*/ 571126 h 1568728"/>
                  <a:gd name="connsiteX66" fmla="*/ 60409 w 561975"/>
                  <a:gd name="connsiteY66" fmla="*/ 519412 h 1568728"/>
                  <a:gd name="connsiteX67" fmla="*/ 61267 w 561975"/>
                  <a:gd name="connsiteY67" fmla="*/ 411443 h 1568728"/>
                  <a:gd name="connsiteX68" fmla="*/ 60422 w 561975"/>
                  <a:gd name="connsiteY68" fmla="*/ 308157 h 1568728"/>
                  <a:gd name="connsiteX69" fmla="*/ 59796 w 561975"/>
                  <a:gd name="connsiteY69" fmla="*/ 305879 h 1568728"/>
                  <a:gd name="connsiteX70" fmla="*/ 3008 w 561975"/>
                  <a:gd name="connsiteY70" fmla="*/ 260357 h 1568728"/>
                  <a:gd name="connsiteX71" fmla="*/ 2023 w 561975"/>
                  <a:gd name="connsiteY71" fmla="*/ 130670 h 1568728"/>
                  <a:gd name="connsiteX72" fmla="*/ 4649 w 561975"/>
                  <a:gd name="connsiteY72" fmla="*/ 0 h 1568728"/>
                  <a:gd name="connsiteX0" fmla="*/ 332268 w 561975"/>
                  <a:gd name="connsiteY0" fmla="*/ 767912 h 1568728"/>
                  <a:gd name="connsiteX1" fmla="*/ 354806 w 561975"/>
                  <a:gd name="connsiteY1" fmla="*/ 793410 h 1568728"/>
                  <a:gd name="connsiteX2" fmla="*/ 332268 w 561975"/>
                  <a:gd name="connsiteY2" fmla="*/ 767912 h 1568728"/>
                  <a:gd name="connsiteX3" fmla="*/ 4649 w 561975"/>
                  <a:gd name="connsiteY3" fmla="*/ 0 h 1568728"/>
                  <a:gd name="connsiteX4" fmla="*/ 205214 w 561975"/>
                  <a:gd name="connsiteY4" fmla="*/ 328 h 1568728"/>
                  <a:gd name="connsiteX5" fmla="*/ 213092 w 561975"/>
                  <a:gd name="connsiteY5" fmla="*/ 3930 h 1568728"/>
                  <a:gd name="connsiteX6" fmla="*/ 238039 w 561975"/>
                  <a:gd name="connsiteY6" fmla="*/ 17030 h 1568728"/>
                  <a:gd name="connsiteX7" fmla="*/ 274476 w 561975"/>
                  <a:gd name="connsiteY7" fmla="*/ 16702 h 1568728"/>
                  <a:gd name="connsiteX8" fmla="*/ 335531 w 561975"/>
                  <a:gd name="connsiteY8" fmla="*/ 983 h 1568728"/>
                  <a:gd name="connsiteX9" fmla="*/ 557433 w 561975"/>
                  <a:gd name="connsiteY9" fmla="*/ 328 h 1568728"/>
                  <a:gd name="connsiteX10" fmla="*/ 560059 w 561975"/>
                  <a:gd name="connsiteY10" fmla="*/ 92026 h 1568728"/>
                  <a:gd name="connsiteX11" fmla="*/ 560059 w 561975"/>
                  <a:gd name="connsiteY11" fmla="*/ 369085 h 1568728"/>
                  <a:gd name="connsiteX12" fmla="*/ 560387 w 561975"/>
                  <a:gd name="connsiteY12" fmla="*/ 743410 h 1568728"/>
                  <a:gd name="connsiteX13" fmla="*/ 555135 w 561975"/>
                  <a:gd name="connsiteY13" fmla="*/ 730638 h 1568728"/>
                  <a:gd name="connsiteX14" fmla="*/ 553959 w 561975"/>
                  <a:gd name="connsiteY14" fmla="*/ 734127 h 1568728"/>
                  <a:gd name="connsiteX15" fmla="*/ 554363 w 561975"/>
                  <a:gd name="connsiteY15" fmla="*/ 743707 h 1568728"/>
                  <a:gd name="connsiteX16" fmla="*/ 559044 w 561975"/>
                  <a:gd name="connsiteY16" fmla="*/ 743952 h 1568728"/>
                  <a:gd name="connsiteX17" fmla="*/ 561975 w 561975"/>
                  <a:gd name="connsiteY17" fmla="*/ 1534676 h 1568728"/>
                  <a:gd name="connsiteX18" fmla="*/ 514106 w 561975"/>
                  <a:gd name="connsiteY18" fmla="*/ 1535986 h 1568728"/>
                  <a:gd name="connsiteX19" fmla="*/ 519316 w 561975"/>
                  <a:gd name="connsiteY19" fmla="*/ 1562835 h 1568728"/>
                  <a:gd name="connsiteX20" fmla="*/ 517037 w 561975"/>
                  <a:gd name="connsiteY20" fmla="*/ 1568728 h 1568728"/>
                  <a:gd name="connsiteX21" fmla="*/ 499452 w 561975"/>
                  <a:gd name="connsiteY21" fmla="*/ 1558906 h 1568728"/>
                  <a:gd name="connsiteX22" fmla="*/ 477308 w 561975"/>
                  <a:gd name="connsiteY22" fmla="*/ 1556286 h 1568728"/>
                  <a:gd name="connsiteX23" fmla="*/ 429765 w 561975"/>
                  <a:gd name="connsiteY23" fmla="*/ 1554322 h 1568728"/>
                  <a:gd name="connsiteX24" fmla="*/ 339562 w 561975"/>
                  <a:gd name="connsiteY24" fmla="*/ 1565781 h 1568728"/>
                  <a:gd name="connsiteX25" fmla="*/ 336957 w 561975"/>
                  <a:gd name="connsiteY25" fmla="*/ 1559560 h 1568728"/>
                  <a:gd name="connsiteX26" fmla="*/ 341516 w 561975"/>
                  <a:gd name="connsiteY26" fmla="*/ 1536313 h 1568728"/>
                  <a:gd name="connsiteX27" fmla="*/ 316767 w 561975"/>
                  <a:gd name="connsiteY27" fmla="*/ 1535986 h 1568728"/>
                  <a:gd name="connsiteX28" fmla="*/ 313185 w 561975"/>
                  <a:gd name="connsiteY28" fmla="*/ 815985 h 1568728"/>
                  <a:gd name="connsiteX29" fmla="*/ 314488 w 561975"/>
                  <a:gd name="connsiteY29" fmla="*/ 578932 h 1568728"/>
                  <a:gd name="connsiteX30" fmla="*/ 316354 w 561975"/>
                  <a:gd name="connsiteY30" fmla="*/ 558423 h 1568728"/>
                  <a:gd name="connsiteX31" fmla="*/ 316329 w 561975"/>
                  <a:gd name="connsiteY31" fmla="*/ 551501 h 1568728"/>
                  <a:gd name="connsiteX32" fmla="*/ 316621 w 561975"/>
                  <a:gd name="connsiteY32" fmla="*/ 548316 h 1568728"/>
                  <a:gd name="connsiteX33" fmla="*/ 316865 w 561975"/>
                  <a:gd name="connsiteY33" fmla="*/ 533708 h 1568728"/>
                  <a:gd name="connsiteX34" fmla="*/ 316513 w 561975"/>
                  <a:gd name="connsiteY34" fmla="*/ 435902 h 1568728"/>
                  <a:gd name="connsiteX35" fmla="*/ 315836 w 561975"/>
                  <a:gd name="connsiteY35" fmla="*/ 415589 h 1568728"/>
                  <a:gd name="connsiteX36" fmla="*/ 316329 w 561975"/>
                  <a:gd name="connsiteY36" fmla="*/ 551501 h 1568728"/>
                  <a:gd name="connsiteX37" fmla="*/ 313867 w 561975"/>
                  <a:gd name="connsiteY37" fmla="*/ 578353 h 1568728"/>
                  <a:gd name="connsiteX38" fmla="*/ 312882 w 561975"/>
                  <a:gd name="connsiteY38" fmla="*/ 576061 h 1568728"/>
                  <a:gd name="connsiteX39" fmla="*/ 312225 w 561975"/>
                  <a:gd name="connsiteY39" fmla="*/ 573769 h 1568728"/>
                  <a:gd name="connsiteX40" fmla="*/ 311241 w 561975"/>
                  <a:gd name="connsiteY40" fmla="*/ 568856 h 1568728"/>
                  <a:gd name="connsiteX41" fmla="*/ 310912 w 561975"/>
                  <a:gd name="connsiteY41" fmla="*/ 557721 h 1568728"/>
                  <a:gd name="connsiteX42" fmla="*/ 310912 w 561975"/>
                  <a:gd name="connsiteY42" fmla="*/ 421812 h 1568728"/>
                  <a:gd name="connsiteX43" fmla="*/ 309599 w 561975"/>
                  <a:gd name="connsiteY43" fmla="*/ 264615 h 1568728"/>
                  <a:gd name="connsiteX44" fmla="*/ 253796 w 561975"/>
                  <a:gd name="connsiteY44" fmla="*/ 265270 h 1568728"/>
                  <a:gd name="connsiteX45" fmla="*/ 251498 w 561975"/>
                  <a:gd name="connsiteY45" fmla="*/ 565909 h 1568728"/>
                  <a:gd name="connsiteX46" fmla="*/ 248544 w 561975"/>
                  <a:gd name="connsiteY46" fmla="*/ 862290 h 1568728"/>
                  <a:gd name="connsiteX47" fmla="*/ 246574 w 561975"/>
                  <a:gd name="connsiteY47" fmla="*/ 697561 h 1568728"/>
                  <a:gd name="connsiteX48" fmla="*/ 246193 w 561975"/>
                  <a:gd name="connsiteY48" fmla="*/ 699276 h 1568728"/>
                  <a:gd name="connsiteX49" fmla="*/ 245734 w 561975"/>
                  <a:gd name="connsiteY49" fmla="*/ 733647 h 1568728"/>
                  <a:gd name="connsiteX50" fmla="*/ 248168 w 561975"/>
                  <a:gd name="connsiteY50" fmla="*/ 862752 h 1568728"/>
                  <a:gd name="connsiteX51" fmla="*/ 247515 w 561975"/>
                  <a:gd name="connsiteY51" fmla="*/ 1361888 h 1568728"/>
                  <a:gd name="connsiteX52" fmla="*/ 245882 w 561975"/>
                  <a:gd name="connsiteY52" fmla="*/ 1524558 h 1568728"/>
                  <a:gd name="connsiteX53" fmla="*/ 221719 w 561975"/>
                  <a:gd name="connsiteY53" fmla="*/ 1524885 h 1568728"/>
                  <a:gd name="connsiteX54" fmla="*/ 225637 w 561975"/>
                  <a:gd name="connsiteY54" fmla="*/ 1545178 h 1568728"/>
                  <a:gd name="connsiteX55" fmla="*/ 222372 w 561975"/>
                  <a:gd name="connsiteY55" fmla="*/ 1552051 h 1568728"/>
                  <a:gd name="connsiteX56" fmla="*/ 204412 w 561975"/>
                  <a:gd name="connsiteY56" fmla="*/ 1546160 h 1568728"/>
                  <a:gd name="connsiteX57" fmla="*/ 48981 w 561975"/>
                  <a:gd name="connsiteY57" fmla="*/ 1552051 h 1568728"/>
                  <a:gd name="connsiteX58" fmla="*/ 45715 w 561975"/>
                  <a:gd name="connsiteY58" fmla="*/ 1543214 h 1568728"/>
                  <a:gd name="connsiteX59" fmla="*/ 49307 w 561975"/>
                  <a:gd name="connsiteY59" fmla="*/ 1523903 h 1568728"/>
                  <a:gd name="connsiteX60" fmla="*/ 0 w 561975"/>
                  <a:gd name="connsiteY60" fmla="*/ 1523576 h 1568728"/>
                  <a:gd name="connsiteX61" fmla="*/ 3265 w 561975"/>
                  <a:gd name="connsiteY61" fmla="*/ 860788 h 1568728"/>
                  <a:gd name="connsiteX62" fmla="*/ 5878 w 561975"/>
                  <a:gd name="connsiteY62" fmla="*/ 844750 h 1568728"/>
                  <a:gd name="connsiteX63" fmla="*/ 43430 w 561975"/>
                  <a:gd name="connsiteY63" fmla="*/ 805147 h 1568728"/>
                  <a:gd name="connsiteX64" fmla="*/ 43430 w 561975"/>
                  <a:gd name="connsiteY64" fmla="*/ 571126 h 1568728"/>
                  <a:gd name="connsiteX65" fmla="*/ 60409 w 561975"/>
                  <a:gd name="connsiteY65" fmla="*/ 519412 h 1568728"/>
                  <a:gd name="connsiteX66" fmla="*/ 61267 w 561975"/>
                  <a:gd name="connsiteY66" fmla="*/ 411443 h 1568728"/>
                  <a:gd name="connsiteX67" fmla="*/ 60422 w 561975"/>
                  <a:gd name="connsiteY67" fmla="*/ 308157 h 1568728"/>
                  <a:gd name="connsiteX68" fmla="*/ 59796 w 561975"/>
                  <a:gd name="connsiteY68" fmla="*/ 305879 h 1568728"/>
                  <a:gd name="connsiteX69" fmla="*/ 3008 w 561975"/>
                  <a:gd name="connsiteY69" fmla="*/ 260357 h 1568728"/>
                  <a:gd name="connsiteX70" fmla="*/ 2023 w 561975"/>
                  <a:gd name="connsiteY70" fmla="*/ 130670 h 1568728"/>
                  <a:gd name="connsiteX71" fmla="*/ 4649 w 561975"/>
                  <a:gd name="connsiteY71" fmla="*/ 0 h 1568728"/>
                  <a:gd name="connsiteX0" fmla="*/ 4649 w 561975"/>
                  <a:gd name="connsiteY0" fmla="*/ 0 h 1568728"/>
                  <a:gd name="connsiteX1" fmla="*/ 205214 w 561975"/>
                  <a:gd name="connsiteY1" fmla="*/ 328 h 1568728"/>
                  <a:gd name="connsiteX2" fmla="*/ 213092 w 561975"/>
                  <a:gd name="connsiteY2" fmla="*/ 3930 h 1568728"/>
                  <a:gd name="connsiteX3" fmla="*/ 238039 w 561975"/>
                  <a:gd name="connsiteY3" fmla="*/ 17030 h 1568728"/>
                  <a:gd name="connsiteX4" fmla="*/ 274476 w 561975"/>
                  <a:gd name="connsiteY4" fmla="*/ 16702 h 1568728"/>
                  <a:gd name="connsiteX5" fmla="*/ 335531 w 561975"/>
                  <a:gd name="connsiteY5" fmla="*/ 983 h 1568728"/>
                  <a:gd name="connsiteX6" fmla="*/ 557433 w 561975"/>
                  <a:gd name="connsiteY6" fmla="*/ 328 h 1568728"/>
                  <a:gd name="connsiteX7" fmla="*/ 560059 w 561975"/>
                  <a:gd name="connsiteY7" fmla="*/ 92026 h 1568728"/>
                  <a:gd name="connsiteX8" fmla="*/ 560059 w 561975"/>
                  <a:gd name="connsiteY8" fmla="*/ 369085 h 1568728"/>
                  <a:gd name="connsiteX9" fmla="*/ 560387 w 561975"/>
                  <a:gd name="connsiteY9" fmla="*/ 743410 h 1568728"/>
                  <a:gd name="connsiteX10" fmla="*/ 555135 w 561975"/>
                  <a:gd name="connsiteY10" fmla="*/ 730638 h 1568728"/>
                  <a:gd name="connsiteX11" fmla="*/ 553959 w 561975"/>
                  <a:gd name="connsiteY11" fmla="*/ 734127 h 1568728"/>
                  <a:gd name="connsiteX12" fmla="*/ 554363 w 561975"/>
                  <a:gd name="connsiteY12" fmla="*/ 743707 h 1568728"/>
                  <a:gd name="connsiteX13" fmla="*/ 559044 w 561975"/>
                  <a:gd name="connsiteY13" fmla="*/ 743952 h 1568728"/>
                  <a:gd name="connsiteX14" fmla="*/ 561975 w 561975"/>
                  <a:gd name="connsiteY14" fmla="*/ 1534676 h 1568728"/>
                  <a:gd name="connsiteX15" fmla="*/ 514106 w 561975"/>
                  <a:gd name="connsiteY15" fmla="*/ 1535986 h 1568728"/>
                  <a:gd name="connsiteX16" fmla="*/ 519316 w 561975"/>
                  <a:gd name="connsiteY16" fmla="*/ 1562835 h 1568728"/>
                  <a:gd name="connsiteX17" fmla="*/ 517037 w 561975"/>
                  <a:gd name="connsiteY17" fmla="*/ 1568728 h 1568728"/>
                  <a:gd name="connsiteX18" fmla="*/ 499452 w 561975"/>
                  <a:gd name="connsiteY18" fmla="*/ 1558906 h 1568728"/>
                  <a:gd name="connsiteX19" fmla="*/ 477308 w 561975"/>
                  <a:gd name="connsiteY19" fmla="*/ 1556286 h 1568728"/>
                  <a:gd name="connsiteX20" fmla="*/ 429765 w 561975"/>
                  <a:gd name="connsiteY20" fmla="*/ 1554322 h 1568728"/>
                  <a:gd name="connsiteX21" fmla="*/ 339562 w 561975"/>
                  <a:gd name="connsiteY21" fmla="*/ 1565781 h 1568728"/>
                  <a:gd name="connsiteX22" fmla="*/ 336957 w 561975"/>
                  <a:gd name="connsiteY22" fmla="*/ 1559560 h 1568728"/>
                  <a:gd name="connsiteX23" fmla="*/ 341516 w 561975"/>
                  <a:gd name="connsiteY23" fmla="*/ 1536313 h 1568728"/>
                  <a:gd name="connsiteX24" fmla="*/ 316767 w 561975"/>
                  <a:gd name="connsiteY24" fmla="*/ 1535986 h 1568728"/>
                  <a:gd name="connsiteX25" fmla="*/ 313185 w 561975"/>
                  <a:gd name="connsiteY25" fmla="*/ 815985 h 1568728"/>
                  <a:gd name="connsiteX26" fmla="*/ 314488 w 561975"/>
                  <a:gd name="connsiteY26" fmla="*/ 578932 h 1568728"/>
                  <a:gd name="connsiteX27" fmla="*/ 316354 w 561975"/>
                  <a:gd name="connsiteY27" fmla="*/ 558423 h 1568728"/>
                  <a:gd name="connsiteX28" fmla="*/ 316329 w 561975"/>
                  <a:gd name="connsiteY28" fmla="*/ 551501 h 1568728"/>
                  <a:gd name="connsiteX29" fmla="*/ 316621 w 561975"/>
                  <a:gd name="connsiteY29" fmla="*/ 548316 h 1568728"/>
                  <a:gd name="connsiteX30" fmla="*/ 316865 w 561975"/>
                  <a:gd name="connsiteY30" fmla="*/ 533708 h 1568728"/>
                  <a:gd name="connsiteX31" fmla="*/ 316513 w 561975"/>
                  <a:gd name="connsiteY31" fmla="*/ 435902 h 1568728"/>
                  <a:gd name="connsiteX32" fmla="*/ 315836 w 561975"/>
                  <a:gd name="connsiteY32" fmla="*/ 415589 h 1568728"/>
                  <a:gd name="connsiteX33" fmla="*/ 316329 w 561975"/>
                  <a:gd name="connsiteY33" fmla="*/ 551501 h 1568728"/>
                  <a:gd name="connsiteX34" fmla="*/ 313867 w 561975"/>
                  <a:gd name="connsiteY34" fmla="*/ 578353 h 1568728"/>
                  <a:gd name="connsiteX35" fmla="*/ 312882 w 561975"/>
                  <a:gd name="connsiteY35" fmla="*/ 576061 h 1568728"/>
                  <a:gd name="connsiteX36" fmla="*/ 312225 w 561975"/>
                  <a:gd name="connsiteY36" fmla="*/ 573769 h 1568728"/>
                  <a:gd name="connsiteX37" fmla="*/ 311241 w 561975"/>
                  <a:gd name="connsiteY37" fmla="*/ 568856 h 1568728"/>
                  <a:gd name="connsiteX38" fmla="*/ 310912 w 561975"/>
                  <a:gd name="connsiteY38" fmla="*/ 557721 h 1568728"/>
                  <a:gd name="connsiteX39" fmla="*/ 310912 w 561975"/>
                  <a:gd name="connsiteY39" fmla="*/ 421812 h 1568728"/>
                  <a:gd name="connsiteX40" fmla="*/ 309599 w 561975"/>
                  <a:gd name="connsiteY40" fmla="*/ 264615 h 1568728"/>
                  <a:gd name="connsiteX41" fmla="*/ 253796 w 561975"/>
                  <a:gd name="connsiteY41" fmla="*/ 265270 h 1568728"/>
                  <a:gd name="connsiteX42" fmla="*/ 251498 w 561975"/>
                  <a:gd name="connsiteY42" fmla="*/ 565909 h 1568728"/>
                  <a:gd name="connsiteX43" fmla="*/ 248544 w 561975"/>
                  <a:gd name="connsiteY43" fmla="*/ 862290 h 1568728"/>
                  <a:gd name="connsiteX44" fmla="*/ 246574 w 561975"/>
                  <a:gd name="connsiteY44" fmla="*/ 697561 h 1568728"/>
                  <a:gd name="connsiteX45" fmla="*/ 246193 w 561975"/>
                  <a:gd name="connsiteY45" fmla="*/ 699276 h 1568728"/>
                  <a:gd name="connsiteX46" fmla="*/ 245734 w 561975"/>
                  <a:gd name="connsiteY46" fmla="*/ 733647 h 1568728"/>
                  <a:gd name="connsiteX47" fmla="*/ 248168 w 561975"/>
                  <a:gd name="connsiteY47" fmla="*/ 862752 h 1568728"/>
                  <a:gd name="connsiteX48" fmla="*/ 247515 w 561975"/>
                  <a:gd name="connsiteY48" fmla="*/ 1361888 h 1568728"/>
                  <a:gd name="connsiteX49" fmla="*/ 245882 w 561975"/>
                  <a:gd name="connsiteY49" fmla="*/ 1524558 h 1568728"/>
                  <a:gd name="connsiteX50" fmla="*/ 221719 w 561975"/>
                  <a:gd name="connsiteY50" fmla="*/ 1524885 h 1568728"/>
                  <a:gd name="connsiteX51" fmla="*/ 225637 w 561975"/>
                  <a:gd name="connsiteY51" fmla="*/ 1545178 h 1568728"/>
                  <a:gd name="connsiteX52" fmla="*/ 222372 w 561975"/>
                  <a:gd name="connsiteY52" fmla="*/ 1552051 h 1568728"/>
                  <a:gd name="connsiteX53" fmla="*/ 204412 w 561975"/>
                  <a:gd name="connsiteY53" fmla="*/ 1546160 h 1568728"/>
                  <a:gd name="connsiteX54" fmla="*/ 48981 w 561975"/>
                  <a:gd name="connsiteY54" fmla="*/ 1552051 h 1568728"/>
                  <a:gd name="connsiteX55" fmla="*/ 45715 w 561975"/>
                  <a:gd name="connsiteY55" fmla="*/ 1543214 h 1568728"/>
                  <a:gd name="connsiteX56" fmla="*/ 49307 w 561975"/>
                  <a:gd name="connsiteY56" fmla="*/ 1523903 h 1568728"/>
                  <a:gd name="connsiteX57" fmla="*/ 0 w 561975"/>
                  <a:gd name="connsiteY57" fmla="*/ 1523576 h 1568728"/>
                  <a:gd name="connsiteX58" fmla="*/ 3265 w 561975"/>
                  <a:gd name="connsiteY58" fmla="*/ 860788 h 1568728"/>
                  <a:gd name="connsiteX59" fmla="*/ 5878 w 561975"/>
                  <a:gd name="connsiteY59" fmla="*/ 844750 h 1568728"/>
                  <a:gd name="connsiteX60" fmla="*/ 43430 w 561975"/>
                  <a:gd name="connsiteY60" fmla="*/ 805147 h 1568728"/>
                  <a:gd name="connsiteX61" fmla="*/ 43430 w 561975"/>
                  <a:gd name="connsiteY61" fmla="*/ 571126 h 1568728"/>
                  <a:gd name="connsiteX62" fmla="*/ 60409 w 561975"/>
                  <a:gd name="connsiteY62" fmla="*/ 519412 h 1568728"/>
                  <a:gd name="connsiteX63" fmla="*/ 61267 w 561975"/>
                  <a:gd name="connsiteY63" fmla="*/ 411443 h 1568728"/>
                  <a:gd name="connsiteX64" fmla="*/ 60422 w 561975"/>
                  <a:gd name="connsiteY64" fmla="*/ 308157 h 1568728"/>
                  <a:gd name="connsiteX65" fmla="*/ 59796 w 561975"/>
                  <a:gd name="connsiteY65" fmla="*/ 305879 h 1568728"/>
                  <a:gd name="connsiteX66" fmla="*/ 3008 w 561975"/>
                  <a:gd name="connsiteY66" fmla="*/ 260357 h 1568728"/>
                  <a:gd name="connsiteX67" fmla="*/ 2023 w 561975"/>
                  <a:gd name="connsiteY67" fmla="*/ 130670 h 1568728"/>
                  <a:gd name="connsiteX68" fmla="*/ 4649 w 561975"/>
                  <a:gd name="connsiteY68" fmla="*/ 0 h 1568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561975" h="1568728">
                    <a:moveTo>
                      <a:pt x="4649" y="0"/>
                    </a:moveTo>
                    <a:lnTo>
                      <a:pt x="205214" y="328"/>
                    </a:lnTo>
                    <a:cubicBezTo>
                      <a:pt x="211779" y="1310"/>
                      <a:pt x="209481" y="-1310"/>
                      <a:pt x="213092" y="3930"/>
                    </a:cubicBezTo>
                    <a:cubicBezTo>
                      <a:pt x="217031" y="16047"/>
                      <a:pt x="222283" y="16702"/>
                      <a:pt x="238039" y="17030"/>
                    </a:cubicBezTo>
                    <a:lnTo>
                      <a:pt x="274476" y="16702"/>
                    </a:lnTo>
                    <a:cubicBezTo>
                      <a:pt x="303034" y="16702"/>
                      <a:pt x="326997" y="24562"/>
                      <a:pt x="335531" y="983"/>
                    </a:cubicBezTo>
                    <a:lnTo>
                      <a:pt x="557433" y="328"/>
                    </a:lnTo>
                    <a:cubicBezTo>
                      <a:pt x="557105" y="29475"/>
                      <a:pt x="560059" y="60914"/>
                      <a:pt x="560059" y="92026"/>
                    </a:cubicBezTo>
                    <a:lnTo>
                      <a:pt x="560059" y="369085"/>
                    </a:lnTo>
                    <a:cubicBezTo>
                      <a:pt x="560059" y="491895"/>
                      <a:pt x="555792" y="621583"/>
                      <a:pt x="560387" y="743410"/>
                    </a:cubicBezTo>
                    <a:cubicBezTo>
                      <a:pt x="554479" y="735878"/>
                      <a:pt x="555463" y="754545"/>
                      <a:pt x="555135" y="730638"/>
                    </a:cubicBezTo>
                    <a:lnTo>
                      <a:pt x="553959" y="734127"/>
                    </a:lnTo>
                    <a:cubicBezTo>
                      <a:pt x="554094" y="737320"/>
                      <a:pt x="554228" y="740514"/>
                      <a:pt x="554363" y="743707"/>
                    </a:cubicBezTo>
                    <a:cubicBezTo>
                      <a:pt x="554892" y="742970"/>
                      <a:pt x="556114" y="740187"/>
                      <a:pt x="559044" y="743952"/>
                    </a:cubicBezTo>
                    <a:lnTo>
                      <a:pt x="561975" y="1534676"/>
                    </a:lnTo>
                    <a:lnTo>
                      <a:pt x="514106" y="1535986"/>
                    </a:lnTo>
                    <a:cubicBezTo>
                      <a:pt x="515083" y="1546791"/>
                      <a:pt x="519642" y="1549738"/>
                      <a:pt x="519316" y="1562835"/>
                    </a:cubicBezTo>
                    <a:lnTo>
                      <a:pt x="517037" y="1568728"/>
                    </a:lnTo>
                    <a:cubicBezTo>
                      <a:pt x="514106" y="1560215"/>
                      <a:pt x="511175" y="1561197"/>
                      <a:pt x="499452" y="1558906"/>
                    </a:cubicBezTo>
                    <a:cubicBezTo>
                      <a:pt x="491637" y="1557596"/>
                      <a:pt x="485124" y="1557268"/>
                      <a:pt x="477308" y="1556286"/>
                    </a:cubicBezTo>
                    <a:cubicBezTo>
                      <a:pt x="462655" y="1554649"/>
                      <a:pt x="447024" y="1554322"/>
                      <a:pt x="429765" y="1554322"/>
                    </a:cubicBezTo>
                    <a:cubicBezTo>
                      <a:pt x="414134" y="1554322"/>
                      <a:pt x="352588" y="1552357"/>
                      <a:pt x="339562" y="1565781"/>
                    </a:cubicBezTo>
                    <a:lnTo>
                      <a:pt x="336957" y="1559560"/>
                    </a:lnTo>
                    <a:cubicBezTo>
                      <a:pt x="336632" y="1548428"/>
                      <a:pt x="338911" y="1546791"/>
                      <a:pt x="341516" y="1536313"/>
                    </a:cubicBezTo>
                    <a:lnTo>
                      <a:pt x="316767" y="1535986"/>
                    </a:lnTo>
                    <a:lnTo>
                      <a:pt x="313185" y="815985"/>
                    </a:lnTo>
                    <a:cubicBezTo>
                      <a:pt x="313185" y="779641"/>
                      <a:pt x="307975" y="598577"/>
                      <a:pt x="314488" y="578932"/>
                    </a:cubicBezTo>
                    <a:lnTo>
                      <a:pt x="316354" y="558423"/>
                    </a:lnTo>
                    <a:cubicBezTo>
                      <a:pt x="316346" y="556116"/>
                      <a:pt x="316337" y="553808"/>
                      <a:pt x="316329" y="551501"/>
                    </a:cubicBezTo>
                    <a:cubicBezTo>
                      <a:pt x="316426" y="550439"/>
                      <a:pt x="316524" y="549378"/>
                      <a:pt x="316621" y="548316"/>
                    </a:cubicBezTo>
                    <a:cubicBezTo>
                      <a:pt x="316702" y="543447"/>
                      <a:pt x="316784" y="538577"/>
                      <a:pt x="316865" y="533708"/>
                    </a:cubicBezTo>
                    <a:cubicBezTo>
                      <a:pt x="316748" y="501106"/>
                      <a:pt x="316630" y="468504"/>
                      <a:pt x="316513" y="435902"/>
                    </a:cubicBezTo>
                    <a:cubicBezTo>
                      <a:pt x="316287" y="429131"/>
                      <a:pt x="316062" y="422360"/>
                      <a:pt x="315836" y="415589"/>
                    </a:cubicBezTo>
                    <a:cubicBezTo>
                      <a:pt x="316000" y="460893"/>
                      <a:pt x="316165" y="506197"/>
                      <a:pt x="316329" y="551501"/>
                    </a:cubicBezTo>
                    <a:lnTo>
                      <a:pt x="313867" y="578353"/>
                    </a:lnTo>
                    <a:cubicBezTo>
                      <a:pt x="313538" y="577698"/>
                      <a:pt x="313210" y="576716"/>
                      <a:pt x="312882" y="576061"/>
                    </a:cubicBezTo>
                    <a:cubicBezTo>
                      <a:pt x="312882" y="575406"/>
                      <a:pt x="312554" y="574751"/>
                      <a:pt x="312225" y="573769"/>
                    </a:cubicBezTo>
                    <a:cubicBezTo>
                      <a:pt x="307958" y="556084"/>
                      <a:pt x="313538" y="587196"/>
                      <a:pt x="311241" y="568856"/>
                    </a:cubicBezTo>
                    <a:cubicBezTo>
                      <a:pt x="310912" y="566564"/>
                      <a:pt x="310912" y="560341"/>
                      <a:pt x="310912" y="557721"/>
                    </a:cubicBezTo>
                    <a:lnTo>
                      <a:pt x="310912" y="421812"/>
                    </a:lnTo>
                    <a:cubicBezTo>
                      <a:pt x="309271" y="373998"/>
                      <a:pt x="314523" y="309809"/>
                      <a:pt x="309599" y="264615"/>
                    </a:cubicBezTo>
                    <a:lnTo>
                      <a:pt x="253796" y="265270"/>
                    </a:lnTo>
                    <a:cubicBezTo>
                      <a:pt x="250185" y="310136"/>
                      <a:pt x="251498" y="507615"/>
                      <a:pt x="251498" y="565909"/>
                    </a:cubicBezTo>
                    <a:cubicBezTo>
                      <a:pt x="251498" y="598331"/>
                      <a:pt x="254124" y="852793"/>
                      <a:pt x="248544" y="862290"/>
                    </a:cubicBezTo>
                    <a:cubicBezTo>
                      <a:pt x="242963" y="841658"/>
                      <a:pt x="246574" y="727690"/>
                      <a:pt x="246574" y="697561"/>
                    </a:cubicBezTo>
                    <a:lnTo>
                      <a:pt x="246193" y="699276"/>
                    </a:lnTo>
                    <a:lnTo>
                      <a:pt x="245734" y="733647"/>
                    </a:lnTo>
                    <a:cubicBezTo>
                      <a:pt x="244984" y="779351"/>
                      <a:pt x="244005" y="847287"/>
                      <a:pt x="248168" y="862752"/>
                    </a:cubicBezTo>
                    <a:cubicBezTo>
                      <a:pt x="252413" y="881736"/>
                      <a:pt x="248495" y="1305920"/>
                      <a:pt x="247515" y="1361888"/>
                    </a:cubicBezTo>
                    <a:cubicBezTo>
                      <a:pt x="246862" y="1408365"/>
                      <a:pt x="252413" y="1482663"/>
                      <a:pt x="245882" y="1524558"/>
                    </a:cubicBezTo>
                    <a:lnTo>
                      <a:pt x="221719" y="1524885"/>
                    </a:lnTo>
                    <a:lnTo>
                      <a:pt x="225637" y="1545178"/>
                    </a:lnTo>
                    <a:lnTo>
                      <a:pt x="222372" y="1552051"/>
                    </a:lnTo>
                    <a:cubicBezTo>
                      <a:pt x="218127" y="1547469"/>
                      <a:pt x="217800" y="1548451"/>
                      <a:pt x="204412" y="1546160"/>
                    </a:cubicBezTo>
                    <a:cubicBezTo>
                      <a:pt x="174697" y="1540923"/>
                      <a:pt x="60736" y="1539941"/>
                      <a:pt x="48981" y="1552051"/>
                    </a:cubicBezTo>
                    <a:cubicBezTo>
                      <a:pt x="45389" y="1546160"/>
                      <a:pt x="43756" y="1557615"/>
                      <a:pt x="45715" y="1543214"/>
                    </a:cubicBezTo>
                    <a:lnTo>
                      <a:pt x="49307" y="1523903"/>
                    </a:lnTo>
                    <a:lnTo>
                      <a:pt x="0" y="1523576"/>
                    </a:lnTo>
                    <a:cubicBezTo>
                      <a:pt x="1088" y="1302647"/>
                      <a:pt x="2177" y="1081717"/>
                      <a:pt x="3265" y="860788"/>
                    </a:cubicBezTo>
                    <a:lnTo>
                      <a:pt x="5878" y="844750"/>
                    </a:lnTo>
                    <a:cubicBezTo>
                      <a:pt x="33307" y="838204"/>
                      <a:pt x="43103" y="835586"/>
                      <a:pt x="43430" y="805147"/>
                    </a:cubicBezTo>
                    <a:lnTo>
                      <a:pt x="43430" y="571126"/>
                    </a:lnTo>
                    <a:cubicBezTo>
                      <a:pt x="64001" y="563598"/>
                      <a:pt x="60409" y="545923"/>
                      <a:pt x="60409" y="519412"/>
                    </a:cubicBezTo>
                    <a:cubicBezTo>
                      <a:pt x="60409" y="486354"/>
                      <a:pt x="60981" y="448633"/>
                      <a:pt x="61267" y="411443"/>
                    </a:cubicBezTo>
                    <a:cubicBezTo>
                      <a:pt x="60985" y="377014"/>
                      <a:pt x="60704" y="342586"/>
                      <a:pt x="60422" y="308157"/>
                    </a:cubicBezTo>
                    <a:lnTo>
                      <a:pt x="59796" y="305879"/>
                    </a:lnTo>
                    <a:cubicBezTo>
                      <a:pt x="56514" y="248895"/>
                      <a:pt x="44040" y="270182"/>
                      <a:pt x="3008" y="260357"/>
                    </a:cubicBezTo>
                    <a:cubicBezTo>
                      <a:pt x="4649" y="217783"/>
                      <a:pt x="2023" y="173899"/>
                      <a:pt x="2023" y="130670"/>
                    </a:cubicBezTo>
                    <a:cubicBezTo>
                      <a:pt x="2023" y="93336"/>
                      <a:pt x="-1588" y="34387"/>
                      <a:pt x="4649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329" name="Freeform 372">
                <a:extLst>
                  <a:ext uri="{FF2B5EF4-FFF2-40B4-BE49-F238E27FC236}">
                    <a16:creationId xmlns:a16="http://schemas.microsoft.com/office/drawing/2014/main" id="{F50E6AA3-F3E5-4584-BB06-F5384BA471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145" y="1220789"/>
                <a:ext cx="457200" cy="458788"/>
              </a:xfrm>
              <a:custGeom>
                <a:avLst/>
                <a:gdLst>
                  <a:gd name="T0" fmla="*/ 75 w 1395"/>
                  <a:gd name="T1" fmla="*/ 524 h 1398"/>
                  <a:gd name="T2" fmla="*/ 170 w 1395"/>
                  <a:gd name="T3" fmla="*/ 838 h 1398"/>
                  <a:gd name="T4" fmla="*/ 210 w 1395"/>
                  <a:gd name="T5" fmla="*/ 865 h 1398"/>
                  <a:gd name="T6" fmla="*/ 361 w 1395"/>
                  <a:gd name="T7" fmla="*/ 1239 h 1398"/>
                  <a:gd name="T8" fmla="*/ 458 w 1395"/>
                  <a:gd name="T9" fmla="*/ 1319 h 1398"/>
                  <a:gd name="T10" fmla="*/ 714 w 1395"/>
                  <a:gd name="T11" fmla="*/ 1397 h 1398"/>
                  <a:gd name="T12" fmla="*/ 865 w 1395"/>
                  <a:gd name="T13" fmla="*/ 1376 h 1398"/>
                  <a:gd name="T14" fmla="*/ 986 w 1395"/>
                  <a:gd name="T15" fmla="*/ 1326 h 1398"/>
                  <a:gd name="T16" fmla="*/ 1238 w 1395"/>
                  <a:gd name="T17" fmla="*/ 861 h 1398"/>
                  <a:gd name="T18" fmla="*/ 1351 w 1395"/>
                  <a:gd name="T19" fmla="*/ 752 h 1398"/>
                  <a:gd name="T20" fmla="*/ 1389 w 1395"/>
                  <a:gd name="T21" fmla="*/ 557 h 1398"/>
                  <a:gd name="T22" fmla="*/ 1216 w 1395"/>
                  <a:gd name="T23" fmla="*/ 511 h 1398"/>
                  <a:gd name="T24" fmla="*/ 1143 w 1395"/>
                  <a:gd name="T25" fmla="*/ 84 h 1398"/>
                  <a:gd name="T26" fmla="*/ 714 w 1395"/>
                  <a:gd name="T27" fmla="*/ 24 h 1398"/>
                  <a:gd name="T28" fmla="*/ 468 w 1395"/>
                  <a:gd name="T29" fmla="*/ 25 h 1398"/>
                  <a:gd name="T30" fmla="*/ 229 w 1395"/>
                  <a:gd name="T31" fmla="*/ 505 h 1398"/>
                  <a:gd name="T32" fmla="*/ 150 w 1395"/>
                  <a:gd name="T33" fmla="*/ 483 h 1398"/>
                  <a:gd name="T34" fmla="*/ 110 w 1395"/>
                  <a:gd name="T35" fmla="*/ 501 h 1398"/>
                  <a:gd name="T36" fmla="*/ 75 w 1395"/>
                  <a:gd name="T37" fmla="*/ 524 h 1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95" h="1398">
                    <a:moveTo>
                      <a:pt x="75" y="524"/>
                    </a:moveTo>
                    <a:cubicBezTo>
                      <a:pt x="73" y="548"/>
                      <a:pt x="0" y="712"/>
                      <a:pt x="170" y="838"/>
                    </a:cubicBezTo>
                    <a:cubicBezTo>
                      <a:pt x="183" y="847"/>
                      <a:pt x="193" y="851"/>
                      <a:pt x="210" y="865"/>
                    </a:cubicBezTo>
                    <a:cubicBezTo>
                      <a:pt x="225" y="1014"/>
                      <a:pt x="267" y="1137"/>
                      <a:pt x="361" y="1239"/>
                    </a:cubicBezTo>
                    <a:cubicBezTo>
                      <a:pt x="391" y="1270"/>
                      <a:pt x="423" y="1289"/>
                      <a:pt x="458" y="1319"/>
                    </a:cubicBezTo>
                    <a:cubicBezTo>
                      <a:pt x="530" y="1361"/>
                      <a:pt x="611" y="1395"/>
                      <a:pt x="714" y="1397"/>
                    </a:cubicBezTo>
                    <a:cubicBezTo>
                      <a:pt x="766" y="1398"/>
                      <a:pt x="817" y="1391"/>
                      <a:pt x="865" y="1376"/>
                    </a:cubicBezTo>
                    <a:cubicBezTo>
                      <a:pt x="907" y="1362"/>
                      <a:pt x="954" y="1334"/>
                      <a:pt x="986" y="1326"/>
                    </a:cubicBezTo>
                    <a:cubicBezTo>
                      <a:pt x="1051" y="1248"/>
                      <a:pt x="1215" y="1191"/>
                      <a:pt x="1238" y="861"/>
                    </a:cubicBezTo>
                    <a:cubicBezTo>
                      <a:pt x="1282" y="845"/>
                      <a:pt x="1328" y="793"/>
                      <a:pt x="1351" y="752"/>
                    </a:cubicBezTo>
                    <a:cubicBezTo>
                      <a:pt x="1395" y="671"/>
                      <a:pt x="1385" y="650"/>
                      <a:pt x="1389" y="557"/>
                    </a:cubicBezTo>
                    <a:cubicBezTo>
                      <a:pt x="1363" y="544"/>
                      <a:pt x="1335" y="421"/>
                      <a:pt x="1216" y="511"/>
                    </a:cubicBezTo>
                    <a:cubicBezTo>
                      <a:pt x="1202" y="351"/>
                      <a:pt x="1250" y="187"/>
                      <a:pt x="1143" y="84"/>
                    </a:cubicBezTo>
                    <a:cubicBezTo>
                      <a:pt x="1057" y="0"/>
                      <a:pt x="857" y="24"/>
                      <a:pt x="714" y="24"/>
                    </a:cubicBezTo>
                    <a:cubicBezTo>
                      <a:pt x="633" y="24"/>
                      <a:pt x="549" y="22"/>
                      <a:pt x="468" y="25"/>
                    </a:cubicBezTo>
                    <a:cubicBezTo>
                      <a:pt x="183" y="35"/>
                      <a:pt x="226" y="310"/>
                      <a:pt x="229" y="505"/>
                    </a:cubicBezTo>
                    <a:cubicBezTo>
                      <a:pt x="205" y="496"/>
                      <a:pt x="185" y="478"/>
                      <a:pt x="150" y="483"/>
                    </a:cubicBezTo>
                    <a:cubicBezTo>
                      <a:pt x="131" y="486"/>
                      <a:pt x="120" y="495"/>
                      <a:pt x="110" y="501"/>
                    </a:cubicBezTo>
                    <a:cubicBezTo>
                      <a:pt x="84" y="520"/>
                      <a:pt x="115" y="508"/>
                      <a:pt x="75" y="524"/>
                    </a:cubicBezTo>
                    <a:close/>
                  </a:path>
                </a:pathLst>
              </a:custGeom>
              <a:solidFill>
                <a:srgbClr val="B769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Freeform 381">
                <a:extLst>
                  <a:ext uri="{FF2B5EF4-FFF2-40B4-BE49-F238E27FC236}">
                    <a16:creationId xmlns:a16="http://schemas.microsoft.com/office/drawing/2014/main" id="{B5640FF6-2346-457E-890F-0EC517442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5770" y="2986089"/>
                <a:ext cx="382588" cy="381000"/>
              </a:xfrm>
              <a:custGeom>
                <a:avLst/>
                <a:gdLst>
                  <a:gd name="T0" fmla="*/ 42 w 1168"/>
                  <a:gd name="T1" fmla="*/ 1161 h 1161"/>
                  <a:gd name="T2" fmla="*/ 47 w 1168"/>
                  <a:gd name="T3" fmla="*/ 1119 h 1161"/>
                  <a:gd name="T4" fmla="*/ 292 w 1168"/>
                  <a:gd name="T5" fmla="*/ 1102 h 1161"/>
                  <a:gd name="T6" fmla="*/ 382 w 1168"/>
                  <a:gd name="T7" fmla="*/ 1117 h 1161"/>
                  <a:gd name="T8" fmla="*/ 504 w 1168"/>
                  <a:gd name="T9" fmla="*/ 1093 h 1161"/>
                  <a:gd name="T10" fmla="*/ 658 w 1168"/>
                  <a:gd name="T11" fmla="*/ 1095 h 1161"/>
                  <a:gd name="T12" fmla="*/ 677 w 1168"/>
                  <a:gd name="T13" fmla="*/ 1119 h 1161"/>
                  <a:gd name="T14" fmla="*/ 699 w 1168"/>
                  <a:gd name="T15" fmla="*/ 1105 h 1161"/>
                  <a:gd name="T16" fmla="*/ 1088 w 1168"/>
                  <a:gd name="T17" fmla="*/ 1102 h 1161"/>
                  <a:gd name="T18" fmla="*/ 1092 w 1168"/>
                  <a:gd name="T19" fmla="*/ 424 h 1161"/>
                  <a:gd name="T20" fmla="*/ 1168 w 1168"/>
                  <a:gd name="T21" fmla="*/ 272 h 1161"/>
                  <a:gd name="T22" fmla="*/ 1026 w 1168"/>
                  <a:gd name="T23" fmla="*/ 272 h 1161"/>
                  <a:gd name="T24" fmla="*/ 1018 w 1168"/>
                  <a:gd name="T25" fmla="*/ 133 h 1161"/>
                  <a:gd name="T26" fmla="*/ 1023 w 1168"/>
                  <a:gd name="T27" fmla="*/ 288 h 1161"/>
                  <a:gd name="T28" fmla="*/ 894 w 1168"/>
                  <a:gd name="T29" fmla="*/ 288 h 1161"/>
                  <a:gd name="T30" fmla="*/ 880 w 1168"/>
                  <a:gd name="T31" fmla="*/ 280 h 1161"/>
                  <a:gd name="T32" fmla="*/ 530 w 1168"/>
                  <a:gd name="T33" fmla="*/ 280 h 1161"/>
                  <a:gd name="T34" fmla="*/ 505 w 1168"/>
                  <a:gd name="T35" fmla="*/ 72 h 1161"/>
                  <a:gd name="T36" fmla="*/ 481 w 1168"/>
                  <a:gd name="T37" fmla="*/ 0 h 1161"/>
                  <a:gd name="T38" fmla="*/ 383 w 1168"/>
                  <a:gd name="T39" fmla="*/ 272 h 1161"/>
                  <a:gd name="T40" fmla="*/ 82 w 1168"/>
                  <a:gd name="T41" fmla="*/ 290 h 1161"/>
                  <a:gd name="T42" fmla="*/ 19 w 1168"/>
                  <a:gd name="T43" fmla="*/ 543 h 1161"/>
                  <a:gd name="T44" fmla="*/ 19 w 1168"/>
                  <a:gd name="T45" fmla="*/ 865 h 1161"/>
                  <a:gd name="T46" fmla="*/ 42 w 1168"/>
                  <a:gd name="T47" fmla="*/ 1161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68" h="1161">
                    <a:moveTo>
                      <a:pt x="42" y="1161"/>
                    </a:moveTo>
                    <a:cubicBezTo>
                      <a:pt x="42" y="1142"/>
                      <a:pt x="42" y="1143"/>
                      <a:pt x="47" y="1119"/>
                    </a:cubicBezTo>
                    <a:cubicBezTo>
                      <a:pt x="117" y="1090"/>
                      <a:pt x="198" y="1103"/>
                      <a:pt x="292" y="1102"/>
                    </a:cubicBezTo>
                    <a:cubicBezTo>
                      <a:pt x="328" y="1101"/>
                      <a:pt x="358" y="1095"/>
                      <a:pt x="382" y="1117"/>
                    </a:cubicBezTo>
                    <a:cubicBezTo>
                      <a:pt x="403" y="1080"/>
                      <a:pt x="463" y="1093"/>
                      <a:pt x="504" y="1093"/>
                    </a:cubicBezTo>
                    <a:cubicBezTo>
                      <a:pt x="555" y="1094"/>
                      <a:pt x="607" y="1092"/>
                      <a:pt x="658" y="1095"/>
                    </a:cubicBezTo>
                    <a:lnTo>
                      <a:pt x="677" y="1119"/>
                    </a:lnTo>
                    <a:cubicBezTo>
                      <a:pt x="693" y="1094"/>
                      <a:pt x="670" y="1115"/>
                      <a:pt x="699" y="1105"/>
                    </a:cubicBezTo>
                    <a:cubicBezTo>
                      <a:pt x="725" y="1096"/>
                      <a:pt x="1055" y="1102"/>
                      <a:pt x="1088" y="1102"/>
                    </a:cubicBezTo>
                    <a:cubicBezTo>
                      <a:pt x="1099" y="1062"/>
                      <a:pt x="1092" y="539"/>
                      <a:pt x="1092" y="424"/>
                    </a:cubicBezTo>
                    <a:cubicBezTo>
                      <a:pt x="1091" y="342"/>
                      <a:pt x="1088" y="299"/>
                      <a:pt x="1168" y="272"/>
                    </a:cubicBezTo>
                    <a:lnTo>
                      <a:pt x="1026" y="272"/>
                    </a:lnTo>
                    <a:cubicBezTo>
                      <a:pt x="1025" y="233"/>
                      <a:pt x="1037" y="161"/>
                      <a:pt x="1018" y="133"/>
                    </a:cubicBezTo>
                    <a:lnTo>
                      <a:pt x="1023" y="288"/>
                    </a:lnTo>
                    <a:lnTo>
                      <a:pt x="894" y="288"/>
                    </a:lnTo>
                    <a:cubicBezTo>
                      <a:pt x="873" y="283"/>
                      <a:pt x="882" y="291"/>
                      <a:pt x="880" y="280"/>
                    </a:cubicBezTo>
                    <a:lnTo>
                      <a:pt x="530" y="280"/>
                    </a:lnTo>
                    <a:cubicBezTo>
                      <a:pt x="530" y="37"/>
                      <a:pt x="558" y="208"/>
                      <a:pt x="505" y="72"/>
                    </a:cubicBezTo>
                    <a:cubicBezTo>
                      <a:pt x="496" y="48"/>
                      <a:pt x="490" y="29"/>
                      <a:pt x="481" y="0"/>
                    </a:cubicBezTo>
                    <a:cubicBezTo>
                      <a:pt x="389" y="31"/>
                      <a:pt x="386" y="150"/>
                      <a:pt x="383" y="272"/>
                    </a:cubicBezTo>
                    <a:cubicBezTo>
                      <a:pt x="310" y="274"/>
                      <a:pt x="134" y="258"/>
                      <a:pt x="82" y="290"/>
                    </a:cubicBezTo>
                    <a:cubicBezTo>
                      <a:pt x="0" y="341"/>
                      <a:pt x="19" y="438"/>
                      <a:pt x="19" y="543"/>
                    </a:cubicBezTo>
                    <a:cubicBezTo>
                      <a:pt x="19" y="650"/>
                      <a:pt x="19" y="757"/>
                      <a:pt x="19" y="865"/>
                    </a:cubicBezTo>
                    <a:cubicBezTo>
                      <a:pt x="19" y="947"/>
                      <a:pt x="3" y="1123"/>
                      <a:pt x="42" y="1161"/>
                    </a:cubicBezTo>
                    <a:close/>
                  </a:path>
                </a:pathLst>
              </a:custGeom>
              <a:solidFill>
                <a:srgbClr val="A845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Freeform 382">
                <a:extLst>
                  <a:ext uri="{FF2B5EF4-FFF2-40B4-BE49-F238E27FC236}">
                    <a16:creationId xmlns:a16="http://schemas.microsoft.com/office/drawing/2014/main" id="{32C73670-C2AB-4A39-A048-580BD48A6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2120" y="3343276"/>
                <a:ext cx="407988" cy="317500"/>
              </a:xfrm>
              <a:custGeom>
                <a:avLst/>
                <a:gdLst>
                  <a:gd name="T0" fmla="*/ 24 w 1248"/>
                  <a:gd name="T1" fmla="*/ 71 h 969"/>
                  <a:gd name="T2" fmla="*/ 49 w 1248"/>
                  <a:gd name="T3" fmla="*/ 181 h 969"/>
                  <a:gd name="T4" fmla="*/ 48 w 1248"/>
                  <a:gd name="T5" fmla="*/ 579 h 969"/>
                  <a:gd name="T6" fmla="*/ 189 w 1248"/>
                  <a:gd name="T7" fmla="*/ 962 h 969"/>
                  <a:gd name="T8" fmla="*/ 1248 w 1248"/>
                  <a:gd name="T9" fmla="*/ 962 h 969"/>
                  <a:gd name="T10" fmla="*/ 1154 w 1248"/>
                  <a:gd name="T11" fmla="*/ 902 h 969"/>
                  <a:gd name="T12" fmla="*/ 1150 w 1248"/>
                  <a:gd name="T13" fmla="*/ 897 h 969"/>
                  <a:gd name="T14" fmla="*/ 1121 w 1248"/>
                  <a:gd name="T15" fmla="*/ 851 h 969"/>
                  <a:gd name="T16" fmla="*/ 1111 w 1248"/>
                  <a:gd name="T17" fmla="*/ 152 h 969"/>
                  <a:gd name="T18" fmla="*/ 664 w 1248"/>
                  <a:gd name="T19" fmla="*/ 148 h 969"/>
                  <a:gd name="T20" fmla="*/ 528 w 1248"/>
                  <a:gd name="T21" fmla="*/ 203 h 969"/>
                  <a:gd name="T22" fmla="*/ 367 w 1248"/>
                  <a:gd name="T23" fmla="*/ 191 h 969"/>
                  <a:gd name="T24" fmla="*/ 364 w 1248"/>
                  <a:gd name="T25" fmla="*/ 27 h 969"/>
                  <a:gd name="T26" fmla="*/ 274 w 1248"/>
                  <a:gd name="T27" fmla="*/ 12 h 969"/>
                  <a:gd name="T28" fmla="*/ 29 w 1248"/>
                  <a:gd name="T29" fmla="*/ 29 h 969"/>
                  <a:gd name="T30" fmla="*/ 24 w 1248"/>
                  <a:gd name="T31" fmla="*/ 71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48" h="969">
                    <a:moveTo>
                      <a:pt x="24" y="71"/>
                    </a:moveTo>
                    <a:cubicBezTo>
                      <a:pt x="19" y="134"/>
                      <a:pt x="46" y="120"/>
                      <a:pt x="49" y="181"/>
                    </a:cubicBezTo>
                    <a:lnTo>
                      <a:pt x="48" y="579"/>
                    </a:lnTo>
                    <a:cubicBezTo>
                      <a:pt x="48" y="744"/>
                      <a:pt x="0" y="959"/>
                      <a:pt x="189" y="962"/>
                    </a:cubicBezTo>
                    <a:cubicBezTo>
                      <a:pt x="540" y="969"/>
                      <a:pt x="897" y="961"/>
                      <a:pt x="1248" y="962"/>
                    </a:cubicBezTo>
                    <a:cubicBezTo>
                      <a:pt x="1213" y="943"/>
                      <a:pt x="1179" y="932"/>
                      <a:pt x="1154" y="902"/>
                    </a:cubicBezTo>
                    <a:cubicBezTo>
                      <a:pt x="1152" y="901"/>
                      <a:pt x="1151" y="899"/>
                      <a:pt x="1150" y="897"/>
                    </a:cubicBezTo>
                    <a:lnTo>
                      <a:pt x="1121" y="851"/>
                    </a:lnTo>
                    <a:cubicBezTo>
                      <a:pt x="1098" y="784"/>
                      <a:pt x="1105" y="222"/>
                      <a:pt x="1111" y="152"/>
                    </a:cubicBezTo>
                    <a:lnTo>
                      <a:pt x="664" y="148"/>
                    </a:lnTo>
                    <a:cubicBezTo>
                      <a:pt x="656" y="222"/>
                      <a:pt x="600" y="203"/>
                      <a:pt x="528" y="203"/>
                    </a:cubicBezTo>
                    <a:cubicBezTo>
                      <a:pt x="474" y="203"/>
                      <a:pt x="411" y="208"/>
                      <a:pt x="367" y="191"/>
                    </a:cubicBezTo>
                    <a:cubicBezTo>
                      <a:pt x="354" y="150"/>
                      <a:pt x="352" y="74"/>
                      <a:pt x="364" y="27"/>
                    </a:cubicBezTo>
                    <a:cubicBezTo>
                      <a:pt x="340" y="5"/>
                      <a:pt x="310" y="11"/>
                      <a:pt x="274" y="12"/>
                    </a:cubicBezTo>
                    <a:cubicBezTo>
                      <a:pt x="180" y="13"/>
                      <a:pt x="99" y="0"/>
                      <a:pt x="29" y="29"/>
                    </a:cubicBezTo>
                    <a:cubicBezTo>
                      <a:pt x="24" y="53"/>
                      <a:pt x="24" y="52"/>
                      <a:pt x="24" y="71"/>
                    </a:cubicBezTo>
                    <a:close/>
                  </a:path>
                </a:pathLst>
              </a:custGeom>
              <a:solidFill>
                <a:srgbClr val="8E39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Freeform 386">
                <a:extLst>
                  <a:ext uri="{FF2B5EF4-FFF2-40B4-BE49-F238E27FC236}">
                    <a16:creationId xmlns:a16="http://schemas.microsoft.com/office/drawing/2014/main" id="{F9EB2DCD-42C9-4083-B685-4D64594694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6620" y="1050926"/>
                <a:ext cx="498475" cy="352425"/>
              </a:xfrm>
              <a:custGeom>
                <a:avLst/>
                <a:gdLst>
                  <a:gd name="T0" fmla="*/ 106 w 1521"/>
                  <a:gd name="T1" fmla="*/ 1044 h 1077"/>
                  <a:gd name="T2" fmla="*/ 141 w 1521"/>
                  <a:gd name="T3" fmla="*/ 1021 h 1077"/>
                  <a:gd name="T4" fmla="*/ 181 w 1521"/>
                  <a:gd name="T5" fmla="*/ 1003 h 1077"/>
                  <a:gd name="T6" fmla="*/ 260 w 1521"/>
                  <a:gd name="T7" fmla="*/ 1025 h 1077"/>
                  <a:gd name="T8" fmla="*/ 499 w 1521"/>
                  <a:gd name="T9" fmla="*/ 545 h 1077"/>
                  <a:gd name="T10" fmla="*/ 745 w 1521"/>
                  <a:gd name="T11" fmla="*/ 544 h 1077"/>
                  <a:gd name="T12" fmla="*/ 1174 w 1521"/>
                  <a:gd name="T13" fmla="*/ 604 h 1077"/>
                  <a:gd name="T14" fmla="*/ 1247 w 1521"/>
                  <a:gd name="T15" fmla="*/ 1031 h 1077"/>
                  <a:gd name="T16" fmla="*/ 1420 w 1521"/>
                  <a:gd name="T17" fmla="*/ 1077 h 1077"/>
                  <a:gd name="T18" fmla="*/ 1427 w 1521"/>
                  <a:gd name="T19" fmla="*/ 954 h 1077"/>
                  <a:gd name="T20" fmla="*/ 1459 w 1521"/>
                  <a:gd name="T21" fmla="*/ 795 h 1077"/>
                  <a:gd name="T22" fmla="*/ 1460 w 1521"/>
                  <a:gd name="T23" fmla="*/ 642 h 1077"/>
                  <a:gd name="T24" fmla="*/ 1427 w 1521"/>
                  <a:gd name="T25" fmla="*/ 487 h 1077"/>
                  <a:gd name="T26" fmla="*/ 1368 w 1521"/>
                  <a:gd name="T27" fmla="*/ 326 h 1077"/>
                  <a:gd name="T28" fmla="*/ 1260 w 1521"/>
                  <a:gd name="T29" fmla="*/ 212 h 1077"/>
                  <a:gd name="T30" fmla="*/ 1136 w 1521"/>
                  <a:gd name="T31" fmla="*/ 126 h 1077"/>
                  <a:gd name="T32" fmla="*/ 991 w 1521"/>
                  <a:gd name="T33" fmla="*/ 84 h 1077"/>
                  <a:gd name="T34" fmla="*/ 824 w 1521"/>
                  <a:gd name="T35" fmla="*/ 85 h 1077"/>
                  <a:gd name="T36" fmla="*/ 737 w 1521"/>
                  <a:gd name="T37" fmla="*/ 45 h 1077"/>
                  <a:gd name="T38" fmla="*/ 651 w 1521"/>
                  <a:gd name="T39" fmla="*/ 84 h 1077"/>
                  <a:gd name="T40" fmla="*/ 490 w 1521"/>
                  <a:gd name="T41" fmla="*/ 100 h 1077"/>
                  <a:gd name="T42" fmla="*/ 336 w 1521"/>
                  <a:gd name="T43" fmla="*/ 167 h 1077"/>
                  <a:gd name="T44" fmla="*/ 208 w 1521"/>
                  <a:gd name="T45" fmla="*/ 267 h 1077"/>
                  <a:gd name="T46" fmla="*/ 110 w 1521"/>
                  <a:gd name="T47" fmla="*/ 398 h 1077"/>
                  <a:gd name="T48" fmla="*/ 44 w 1521"/>
                  <a:gd name="T49" fmla="*/ 460 h 1077"/>
                  <a:gd name="T50" fmla="*/ 72 w 1521"/>
                  <a:gd name="T51" fmla="*/ 562 h 1077"/>
                  <a:gd name="T52" fmla="*/ 66 w 1521"/>
                  <a:gd name="T53" fmla="*/ 703 h 1077"/>
                  <a:gd name="T54" fmla="*/ 99 w 1521"/>
                  <a:gd name="T55" fmla="*/ 872 h 1077"/>
                  <a:gd name="T56" fmla="*/ 47 w 1521"/>
                  <a:gd name="T57" fmla="*/ 957 h 1077"/>
                  <a:gd name="T58" fmla="*/ 106 w 1521"/>
                  <a:gd name="T59" fmla="*/ 1044 h 1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21" h="1077">
                    <a:moveTo>
                      <a:pt x="106" y="1044"/>
                    </a:moveTo>
                    <a:cubicBezTo>
                      <a:pt x="146" y="1028"/>
                      <a:pt x="115" y="1040"/>
                      <a:pt x="141" y="1021"/>
                    </a:cubicBezTo>
                    <a:cubicBezTo>
                      <a:pt x="151" y="1015"/>
                      <a:pt x="162" y="1006"/>
                      <a:pt x="181" y="1003"/>
                    </a:cubicBezTo>
                    <a:cubicBezTo>
                      <a:pt x="216" y="998"/>
                      <a:pt x="236" y="1016"/>
                      <a:pt x="260" y="1025"/>
                    </a:cubicBezTo>
                    <a:cubicBezTo>
                      <a:pt x="257" y="830"/>
                      <a:pt x="214" y="555"/>
                      <a:pt x="499" y="545"/>
                    </a:cubicBezTo>
                    <a:cubicBezTo>
                      <a:pt x="580" y="542"/>
                      <a:pt x="664" y="544"/>
                      <a:pt x="745" y="544"/>
                    </a:cubicBezTo>
                    <a:cubicBezTo>
                      <a:pt x="888" y="544"/>
                      <a:pt x="1088" y="520"/>
                      <a:pt x="1174" y="604"/>
                    </a:cubicBezTo>
                    <a:cubicBezTo>
                      <a:pt x="1281" y="707"/>
                      <a:pt x="1233" y="871"/>
                      <a:pt x="1247" y="1031"/>
                    </a:cubicBezTo>
                    <a:cubicBezTo>
                      <a:pt x="1366" y="941"/>
                      <a:pt x="1394" y="1064"/>
                      <a:pt x="1420" y="1077"/>
                    </a:cubicBezTo>
                    <a:cubicBezTo>
                      <a:pt x="1463" y="1050"/>
                      <a:pt x="1443" y="994"/>
                      <a:pt x="1427" y="954"/>
                    </a:cubicBezTo>
                    <a:cubicBezTo>
                      <a:pt x="1521" y="929"/>
                      <a:pt x="1509" y="838"/>
                      <a:pt x="1459" y="795"/>
                    </a:cubicBezTo>
                    <a:cubicBezTo>
                      <a:pt x="1507" y="749"/>
                      <a:pt x="1512" y="688"/>
                      <a:pt x="1460" y="642"/>
                    </a:cubicBezTo>
                    <a:cubicBezTo>
                      <a:pt x="1493" y="593"/>
                      <a:pt x="1504" y="507"/>
                      <a:pt x="1427" y="487"/>
                    </a:cubicBezTo>
                    <a:cubicBezTo>
                      <a:pt x="1465" y="403"/>
                      <a:pt x="1462" y="340"/>
                      <a:pt x="1368" y="326"/>
                    </a:cubicBezTo>
                    <a:cubicBezTo>
                      <a:pt x="1371" y="243"/>
                      <a:pt x="1344" y="212"/>
                      <a:pt x="1260" y="212"/>
                    </a:cubicBezTo>
                    <a:cubicBezTo>
                      <a:pt x="1251" y="138"/>
                      <a:pt x="1215" y="118"/>
                      <a:pt x="1136" y="126"/>
                    </a:cubicBezTo>
                    <a:cubicBezTo>
                      <a:pt x="1109" y="62"/>
                      <a:pt x="1062" y="46"/>
                      <a:pt x="991" y="84"/>
                    </a:cubicBezTo>
                    <a:cubicBezTo>
                      <a:pt x="942" y="43"/>
                      <a:pt x="868" y="0"/>
                      <a:pt x="824" y="85"/>
                    </a:cubicBezTo>
                    <a:cubicBezTo>
                      <a:pt x="788" y="70"/>
                      <a:pt x="791" y="45"/>
                      <a:pt x="737" y="45"/>
                    </a:cubicBezTo>
                    <a:cubicBezTo>
                      <a:pt x="685" y="45"/>
                      <a:pt x="681" y="67"/>
                      <a:pt x="651" y="84"/>
                    </a:cubicBezTo>
                    <a:cubicBezTo>
                      <a:pt x="599" y="21"/>
                      <a:pt x="530" y="33"/>
                      <a:pt x="490" y="100"/>
                    </a:cubicBezTo>
                    <a:cubicBezTo>
                      <a:pt x="414" y="85"/>
                      <a:pt x="351" y="71"/>
                      <a:pt x="336" y="167"/>
                    </a:cubicBezTo>
                    <a:cubicBezTo>
                      <a:pt x="247" y="160"/>
                      <a:pt x="217" y="181"/>
                      <a:pt x="208" y="267"/>
                    </a:cubicBezTo>
                    <a:cubicBezTo>
                      <a:pt x="119" y="276"/>
                      <a:pt x="97" y="309"/>
                      <a:pt x="110" y="398"/>
                    </a:cubicBezTo>
                    <a:cubicBezTo>
                      <a:pt x="76" y="419"/>
                      <a:pt x="55" y="418"/>
                      <a:pt x="44" y="460"/>
                    </a:cubicBezTo>
                    <a:cubicBezTo>
                      <a:pt x="31" y="511"/>
                      <a:pt x="51" y="538"/>
                      <a:pt x="72" y="562"/>
                    </a:cubicBezTo>
                    <a:cubicBezTo>
                      <a:pt x="29" y="597"/>
                      <a:pt x="22" y="656"/>
                      <a:pt x="66" y="703"/>
                    </a:cubicBezTo>
                    <a:cubicBezTo>
                      <a:pt x="20" y="773"/>
                      <a:pt x="0" y="824"/>
                      <a:pt x="99" y="872"/>
                    </a:cubicBezTo>
                    <a:cubicBezTo>
                      <a:pt x="76" y="895"/>
                      <a:pt x="48" y="901"/>
                      <a:pt x="47" y="957"/>
                    </a:cubicBezTo>
                    <a:cubicBezTo>
                      <a:pt x="45" y="1003"/>
                      <a:pt x="73" y="1030"/>
                      <a:pt x="106" y="1044"/>
                    </a:cubicBezTo>
                    <a:close/>
                  </a:path>
                </a:pathLst>
              </a:custGeom>
              <a:solidFill>
                <a:srgbClr val="2705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Freeform 392">
                <a:extLst>
                  <a:ext uri="{FF2B5EF4-FFF2-40B4-BE49-F238E27FC236}">
                    <a16:creationId xmlns:a16="http://schemas.microsoft.com/office/drawing/2014/main" id="{45A2B0D4-87D5-46B2-86F3-8F30BBA065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845" y="3063876"/>
                <a:ext cx="261938" cy="611188"/>
              </a:xfrm>
              <a:custGeom>
                <a:avLst/>
                <a:gdLst>
                  <a:gd name="T0" fmla="*/ 7 w 800"/>
                  <a:gd name="T1" fmla="*/ 884 h 1867"/>
                  <a:gd name="T2" fmla="*/ 12 w 800"/>
                  <a:gd name="T3" fmla="*/ 1003 h 1867"/>
                  <a:gd name="T4" fmla="*/ 459 w 800"/>
                  <a:gd name="T5" fmla="*/ 1007 h 1867"/>
                  <a:gd name="T6" fmla="*/ 469 w 800"/>
                  <a:gd name="T7" fmla="*/ 1706 h 1867"/>
                  <a:gd name="T8" fmla="*/ 498 w 800"/>
                  <a:gd name="T9" fmla="*/ 1752 h 1867"/>
                  <a:gd name="T10" fmla="*/ 502 w 800"/>
                  <a:gd name="T11" fmla="*/ 1757 h 1867"/>
                  <a:gd name="T12" fmla="*/ 596 w 800"/>
                  <a:gd name="T13" fmla="*/ 1817 h 1867"/>
                  <a:gd name="T14" fmla="*/ 614 w 800"/>
                  <a:gd name="T15" fmla="*/ 1867 h 1867"/>
                  <a:gd name="T16" fmla="*/ 622 w 800"/>
                  <a:gd name="T17" fmla="*/ 1818 h 1867"/>
                  <a:gd name="T18" fmla="*/ 737 w 800"/>
                  <a:gd name="T19" fmla="*/ 1697 h 1867"/>
                  <a:gd name="T20" fmla="*/ 737 w 800"/>
                  <a:gd name="T21" fmla="*/ 982 h 1867"/>
                  <a:gd name="T22" fmla="*/ 789 w 800"/>
                  <a:gd name="T23" fmla="*/ 824 h 1867"/>
                  <a:gd name="T24" fmla="*/ 789 w 800"/>
                  <a:gd name="T25" fmla="*/ 174 h 1867"/>
                  <a:gd name="T26" fmla="*/ 616 w 800"/>
                  <a:gd name="T27" fmla="*/ 35 h 1867"/>
                  <a:gd name="T28" fmla="*/ 498 w 800"/>
                  <a:gd name="T29" fmla="*/ 37 h 1867"/>
                  <a:gd name="T30" fmla="*/ 422 w 800"/>
                  <a:gd name="T31" fmla="*/ 189 h 1867"/>
                  <a:gd name="T32" fmla="*/ 418 w 800"/>
                  <a:gd name="T33" fmla="*/ 867 h 1867"/>
                  <a:gd name="T34" fmla="*/ 29 w 800"/>
                  <a:gd name="T35" fmla="*/ 870 h 1867"/>
                  <a:gd name="T36" fmla="*/ 7 w 800"/>
                  <a:gd name="T37" fmla="*/ 884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00" h="1867">
                    <a:moveTo>
                      <a:pt x="7" y="884"/>
                    </a:moveTo>
                    <a:lnTo>
                      <a:pt x="12" y="1003"/>
                    </a:lnTo>
                    <a:lnTo>
                      <a:pt x="459" y="1007"/>
                    </a:lnTo>
                    <a:cubicBezTo>
                      <a:pt x="453" y="1077"/>
                      <a:pt x="446" y="1639"/>
                      <a:pt x="469" y="1706"/>
                    </a:cubicBezTo>
                    <a:lnTo>
                      <a:pt x="498" y="1752"/>
                    </a:lnTo>
                    <a:cubicBezTo>
                      <a:pt x="499" y="1754"/>
                      <a:pt x="500" y="1756"/>
                      <a:pt x="502" y="1757"/>
                    </a:cubicBezTo>
                    <a:cubicBezTo>
                      <a:pt x="527" y="1787"/>
                      <a:pt x="561" y="1798"/>
                      <a:pt x="596" y="1817"/>
                    </a:cubicBezTo>
                    <a:cubicBezTo>
                      <a:pt x="625" y="1826"/>
                      <a:pt x="615" y="1825"/>
                      <a:pt x="614" y="1867"/>
                    </a:cubicBezTo>
                    <a:lnTo>
                      <a:pt x="622" y="1818"/>
                    </a:lnTo>
                    <a:cubicBezTo>
                      <a:pt x="706" y="1798"/>
                      <a:pt x="736" y="1790"/>
                      <a:pt x="737" y="1697"/>
                    </a:cubicBezTo>
                    <a:lnTo>
                      <a:pt x="737" y="982"/>
                    </a:lnTo>
                    <a:cubicBezTo>
                      <a:pt x="800" y="959"/>
                      <a:pt x="789" y="905"/>
                      <a:pt x="789" y="824"/>
                    </a:cubicBezTo>
                    <a:cubicBezTo>
                      <a:pt x="789" y="622"/>
                      <a:pt x="796" y="363"/>
                      <a:pt x="789" y="174"/>
                    </a:cubicBezTo>
                    <a:cubicBezTo>
                      <a:pt x="779" y="0"/>
                      <a:pt x="741" y="65"/>
                      <a:pt x="616" y="35"/>
                    </a:cubicBezTo>
                    <a:lnTo>
                      <a:pt x="498" y="37"/>
                    </a:lnTo>
                    <a:cubicBezTo>
                      <a:pt x="418" y="64"/>
                      <a:pt x="421" y="107"/>
                      <a:pt x="422" y="189"/>
                    </a:cubicBezTo>
                    <a:cubicBezTo>
                      <a:pt x="422" y="304"/>
                      <a:pt x="429" y="827"/>
                      <a:pt x="418" y="867"/>
                    </a:cubicBezTo>
                    <a:cubicBezTo>
                      <a:pt x="385" y="867"/>
                      <a:pt x="55" y="861"/>
                      <a:pt x="29" y="870"/>
                    </a:cubicBezTo>
                    <a:cubicBezTo>
                      <a:pt x="0" y="880"/>
                      <a:pt x="23" y="859"/>
                      <a:pt x="7" y="884"/>
                    </a:cubicBezTo>
                    <a:close/>
                  </a:path>
                </a:pathLst>
              </a:custGeom>
              <a:solidFill>
                <a:srgbClr val="753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Freeform 395">
                <a:extLst>
                  <a:ext uri="{FF2B5EF4-FFF2-40B4-BE49-F238E27FC236}">
                    <a16:creationId xmlns:a16="http://schemas.microsoft.com/office/drawing/2014/main" id="{96F18A8F-1F6A-4B53-81D7-AFF36F6F0C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0295" y="1820864"/>
                <a:ext cx="107950" cy="868363"/>
              </a:xfrm>
              <a:custGeom>
                <a:avLst/>
                <a:gdLst>
                  <a:gd name="T0" fmla="*/ 19 w 330"/>
                  <a:gd name="T1" fmla="*/ 256 h 2652"/>
                  <a:gd name="T2" fmla="*/ 23 w 330"/>
                  <a:gd name="T3" fmla="*/ 260 h 2652"/>
                  <a:gd name="T4" fmla="*/ 27 w 330"/>
                  <a:gd name="T5" fmla="*/ 264 h 2652"/>
                  <a:gd name="T6" fmla="*/ 85 w 330"/>
                  <a:gd name="T7" fmla="*/ 520 h 2652"/>
                  <a:gd name="T8" fmla="*/ 11 w 330"/>
                  <a:gd name="T9" fmla="*/ 2315 h 2652"/>
                  <a:gd name="T10" fmla="*/ 38 w 330"/>
                  <a:gd name="T11" fmla="*/ 2446 h 2652"/>
                  <a:gd name="T12" fmla="*/ 169 w 330"/>
                  <a:gd name="T13" fmla="*/ 2652 h 2652"/>
                  <a:gd name="T14" fmla="*/ 292 w 330"/>
                  <a:gd name="T15" fmla="*/ 2446 h 2652"/>
                  <a:gd name="T16" fmla="*/ 319 w 330"/>
                  <a:gd name="T17" fmla="*/ 2306 h 2652"/>
                  <a:gd name="T18" fmla="*/ 243 w 330"/>
                  <a:gd name="T19" fmla="*/ 359 h 2652"/>
                  <a:gd name="T20" fmla="*/ 307 w 330"/>
                  <a:gd name="T21" fmla="*/ 250 h 2652"/>
                  <a:gd name="T22" fmla="*/ 172 w 330"/>
                  <a:gd name="T23" fmla="*/ 0 h 2652"/>
                  <a:gd name="T24" fmla="*/ 160 w 330"/>
                  <a:gd name="T25" fmla="*/ 0 h 2652"/>
                  <a:gd name="T26" fmla="*/ 19 w 330"/>
                  <a:gd name="T27" fmla="*/ 256 h 2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0" h="2652">
                    <a:moveTo>
                      <a:pt x="19" y="256"/>
                    </a:moveTo>
                    <a:cubicBezTo>
                      <a:pt x="21" y="257"/>
                      <a:pt x="23" y="258"/>
                      <a:pt x="23" y="260"/>
                    </a:cubicBezTo>
                    <a:cubicBezTo>
                      <a:pt x="24" y="263"/>
                      <a:pt x="27" y="263"/>
                      <a:pt x="27" y="264"/>
                    </a:cubicBezTo>
                    <a:cubicBezTo>
                      <a:pt x="112" y="359"/>
                      <a:pt x="90" y="416"/>
                      <a:pt x="85" y="520"/>
                    </a:cubicBezTo>
                    <a:lnTo>
                      <a:pt x="11" y="2315"/>
                    </a:lnTo>
                    <a:cubicBezTo>
                      <a:pt x="8" y="2396"/>
                      <a:pt x="0" y="2385"/>
                      <a:pt x="38" y="2446"/>
                    </a:cubicBezTo>
                    <a:cubicBezTo>
                      <a:pt x="64" y="2487"/>
                      <a:pt x="147" y="2634"/>
                      <a:pt x="169" y="2652"/>
                    </a:cubicBezTo>
                    <a:cubicBezTo>
                      <a:pt x="204" y="2611"/>
                      <a:pt x="260" y="2500"/>
                      <a:pt x="292" y="2446"/>
                    </a:cubicBezTo>
                    <a:cubicBezTo>
                      <a:pt x="330" y="2381"/>
                      <a:pt x="324" y="2394"/>
                      <a:pt x="319" y="2306"/>
                    </a:cubicBezTo>
                    <a:lnTo>
                      <a:pt x="243" y="359"/>
                    </a:lnTo>
                    <a:cubicBezTo>
                      <a:pt x="250" y="326"/>
                      <a:pt x="292" y="289"/>
                      <a:pt x="307" y="250"/>
                    </a:cubicBezTo>
                    <a:lnTo>
                      <a:pt x="172" y="0"/>
                    </a:lnTo>
                    <a:lnTo>
                      <a:pt x="160" y="0"/>
                    </a:lnTo>
                    <a:cubicBezTo>
                      <a:pt x="139" y="69"/>
                      <a:pt x="29" y="195"/>
                      <a:pt x="19" y="256"/>
                    </a:cubicBezTo>
                    <a:close/>
                  </a:path>
                </a:pathLst>
              </a:custGeom>
              <a:solidFill>
                <a:srgbClr val="413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Freeform 403">
                <a:extLst>
                  <a:ext uri="{FF2B5EF4-FFF2-40B4-BE49-F238E27FC236}">
                    <a16:creationId xmlns:a16="http://schemas.microsoft.com/office/drawing/2014/main" id="{3FB74E6B-094A-413F-AE27-3596DA4E8B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9195" y="4367214"/>
                <a:ext cx="227013" cy="179388"/>
              </a:xfrm>
              <a:custGeom>
                <a:avLst/>
                <a:gdLst>
                  <a:gd name="T0" fmla="*/ 64 w 694"/>
                  <a:gd name="T1" fmla="*/ 22 h 546"/>
                  <a:gd name="T2" fmla="*/ 23 w 694"/>
                  <a:gd name="T3" fmla="*/ 178 h 546"/>
                  <a:gd name="T4" fmla="*/ 4 w 694"/>
                  <a:gd name="T5" fmla="*/ 350 h 546"/>
                  <a:gd name="T6" fmla="*/ 10 w 694"/>
                  <a:gd name="T7" fmla="*/ 470 h 546"/>
                  <a:gd name="T8" fmla="*/ 100 w 694"/>
                  <a:gd name="T9" fmla="*/ 516 h 546"/>
                  <a:gd name="T10" fmla="*/ 340 w 694"/>
                  <a:gd name="T11" fmla="*/ 545 h 546"/>
                  <a:gd name="T12" fmla="*/ 584 w 694"/>
                  <a:gd name="T13" fmla="*/ 520 h 546"/>
                  <a:gd name="T14" fmla="*/ 677 w 694"/>
                  <a:gd name="T15" fmla="*/ 476 h 546"/>
                  <a:gd name="T16" fmla="*/ 688 w 694"/>
                  <a:gd name="T17" fmla="*/ 348 h 546"/>
                  <a:gd name="T18" fmla="*/ 624 w 694"/>
                  <a:gd name="T19" fmla="*/ 32 h 546"/>
                  <a:gd name="T20" fmla="*/ 617 w 694"/>
                  <a:gd name="T21" fmla="*/ 50 h 546"/>
                  <a:gd name="T22" fmla="*/ 563 w 694"/>
                  <a:gd name="T23" fmla="*/ 20 h 546"/>
                  <a:gd name="T24" fmla="*/ 495 w 694"/>
                  <a:gd name="T25" fmla="*/ 12 h 546"/>
                  <a:gd name="T26" fmla="*/ 349 w 694"/>
                  <a:gd name="T27" fmla="*/ 6 h 546"/>
                  <a:gd name="T28" fmla="*/ 72 w 694"/>
                  <a:gd name="T29" fmla="*/ 41 h 546"/>
                  <a:gd name="T30" fmla="*/ 64 w 694"/>
                  <a:gd name="T31" fmla="*/ 22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4" h="546">
                    <a:moveTo>
                      <a:pt x="64" y="22"/>
                    </a:moveTo>
                    <a:cubicBezTo>
                      <a:pt x="41" y="48"/>
                      <a:pt x="29" y="142"/>
                      <a:pt x="23" y="178"/>
                    </a:cubicBezTo>
                    <a:cubicBezTo>
                      <a:pt x="12" y="247"/>
                      <a:pt x="7" y="279"/>
                      <a:pt x="4" y="350"/>
                    </a:cubicBezTo>
                    <a:cubicBezTo>
                      <a:pt x="5" y="380"/>
                      <a:pt x="0" y="445"/>
                      <a:pt x="10" y="470"/>
                    </a:cubicBezTo>
                    <a:cubicBezTo>
                      <a:pt x="23" y="500"/>
                      <a:pt x="64" y="505"/>
                      <a:pt x="100" y="516"/>
                    </a:cubicBezTo>
                    <a:cubicBezTo>
                      <a:pt x="172" y="537"/>
                      <a:pt x="261" y="545"/>
                      <a:pt x="340" y="545"/>
                    </a:cubicBezTo>
                    <a:cubicBezTo>
                      <a:pt x="414" y="546"/>
                      <a:pt x="524" y="537"/>
                      <a:pt x="584" y="520"/>
                    </a:cubicBezTo>
                    <a:cubicBezTo>
                      <a:pt x="626" y="508"/>
                      <a:pt x="662" y="500"/>
                      <a:pt x="677" y="476"/>
                    </a:cubicBezTo>
                    <a:cubicBezTo>
                      <a:pt x="694" y="447"/>
                      <a:pt x="687" y="388"/>
                      <a:pt x="688" y="348"/>
                    </a:cubicBezTo>
                    <a:cubicBezTo>
                      <a:pt x="683" y="281"/>
                      <a:pt x="663" y="72"/>
                      <a:pt x="624" y="32"/>
                    </a:cubicBezTo>
                    <a:lnTo>
                      <a:pt x="617" y="50"/>
                    </a:lnTo>
                    <a:cubicBezTo>
                      <a:pt x="608" y="24"/>
                      <a:pt x="599" y="27"/>
                      <a:pt x="563" y="20"/>
                    </a:cubicBezTo>
                    <a:cubicBezTo>
                      <a:pt x="539" y="16"/>
                      <a:pt x="519" y="15"/>
                      <a:pt x="495" y="12"/>
                    </a:cubicBezTo>
                    <a:cubicBezTo>
                      <a:pt x="450" y="7"/>
                      <a:pt x="402" y="6"/>
                      <a:pt x="349" y="6"/>
                    </a:cubicBezTo>
                    <a:cubicBezTo>
                      <a:pt x="301" y="6"/>
                      <a:pt x="112" y="0"/>
                      <a:pt x="72" y="41"/>
                    </a:cubicBezTo>
                    <a:lnTo>
                      <a:pt x="64" y="22"/>
                    </a:lnTo>
                    <a:close/>
                  </a:path>
                </a:pathLst>
              </a:custGeom>
              <a:solidFill>
                <a:srgbClr val="5149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Freeform 404">
                <a:extLst>
                  <a:ext uri="{FF2B5EF4-FFF2-40B4-BE49-F238E27FC236}">
                    <a16:creationId xmlns:a16="http://schemas.microsoft.com/office/drawing/2014/main" id="{309EA58A-6ABE-4F6D-90C1-8107414AC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3283" y="4354514"/>
                <a:ext cx="247650" cy="182563"/>
              </a:xfrm>
              <a:custGeom>
                <a:avLst/>
                <a:gdLst>
                  <a:gd name="T0" fmla="*/ 74 w 754"/>
                  <a:gd name="T1" fmla="*/ 380 h 558"/>
                  <a:gd name="T2" fmla="*/ 245 w 754"/>
                  <a:gd name="T3" fmla="*/ 535 h 558"/>
                  <a:gd name="T4" fmla="*/ 655 w 754"/>
                  <a:gd name="T5" fmla="*/ 520 h 558"/>
                  <a:gd name="T6" fmla="*/ 747 w 754"/>
                  <a:gd name="T7" fmla="*/ 383 h 558"/>
                  <a:gd name="T8" fmla="*/ 716 w 754"/>
                  <a:gd name="T9" fmla="*/ 95 h 558"/>
                  <a:gd name="T10" fmla="*/ 707 w 754"/>
                  <a:gd name="T11" fmla="*/ 53 h 558"/>
                  <a:gd name="T12" fmla="*/ 690 w 754"/>
                  <a:gd name="T13" fmla="*/ 16 h 558"/>
                  <a:gd name="T14" fmla="*/ 680 w 754"/>
                  <a:gd name="T15" fmla="*/ 37 h 558"/>
                  <a:gd name="T16" fmla="*/ 625 w 754"/>
                  <a:gd name="T17" fmla="*/ 19 h 558"/>
                  <a:gd name="T18" fmla="*/ 149 w 754"/>
                  <a:gd name="T19" fmla="*/ 37 h 558"/>
                  <a:gd name="T20" fmla="*/ 139 w 754"/>
                  <a:gd name="T21" fmla="*/ 10 h 558"/>
                  <a:gd name="T22" fmla="*/ 89 w 754"/>
                  <a:gd name="T23" fmla="*/ 188 h 558"/>
                  <a:gd name="T24" fmla="*/ 74 w 754"/>
                  <a:gd name="T25" fmla="*/ 380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54" h="558">
                    <a:moveTo>
                      <a:pt x="74" y="380"/>
                    </a:moveTo>
                    <a:cubicBezTo>
                      <a:pt x="114" y="438"/>
                      <a:pt x="0" y="490"/>
                      <a:pt x="245" y="535"/>
                    </a:cubicBezTo>
                    <a:cubicBezTo>
                      <a:pt x="371" y="558"/>
                      <a:pt x="531" y="553"/>
                      <a:pt x="655" y="520"/>
                    </a:cubicBezTo>
                    <a:cubicBezTo>
                      <a:pt x="746" y="495"/>
                      <a:pt x="754" y="484"/>
                      <a:pt x="747" y="383"/>
                    </a:cubicBezTo>
                    <a:cubicBezTo>
                      <a:pt x="731" y="256"/>
                      <a:pt x="754" y="266"/>
                      <a:pt x="716" y="95"/>
                    </a:cubicBezTo>
                    <a:cubicBezTo>
                      <a:pt x="713" y="82"/>
                      <a:pt x="711" y="66"/>
                      <a:pt x="707" y="53"/>
                    </a:cubicBezTo>
                    <a:cubicBezTo>
                      <a:pt x="699" y="21"/>
                      <a:pt x="706" y="34"/>
                      <a:pt x="690" y="16"/>
                    </a:cubicBezTo>
                    <a:lnTo>
                      <a:pt x="680" y="37"/>
                    </a:lnTo>
                    <a:cubicBezTo>
                      <a:pt x="667" y="23"/>
                      <a:pt x="666" y="26"/>
                      <a:pt x="625" y="19"/>
                    </a:cubicBezTo>
                    <a:cubicBezTo>
                      <a:pt x="534" y="3"/>
                      <a:pt x="185" y="0"/>
                      <a:pt x="149" y="37"/>
                    </a:cubicBezTo>
                    <a:cubicBezTo>
                      <a:pt x="138" y="19"/>
                      <a:pt x="133" y="54"/>
                      <a:pt x="139" y="10"/>
                    </a:cubicBezTo>
                    <a:cubicBezTo>
                      <a:pt x="111" y="36"/>
                      <a:pt x="96" y="144"/>
                      <a:pt x="89" y="188"/>
                    </a:cubicBezTo>
                    <a:cubicBezTo>
                      <a:pt x="77" y="255"/>
                      <a:pt x="85" y="342"/>
                      <a:pt x="74" y="380"/>
                    </a:cubicBezTo>
                    <a:close/>
                  </a:path>
                </a:pathLst>
              </a:custGeom>
              <a:solidFill>
                <a:srgbClr val="5149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Freeform 413">
                <a:extLst>
                  <a:ext uri="{FF2B5EF4-FFF2-40B4-BE49-F238E27FC236}">
                    <a16:creationId xmlns:a16="http://schemas.microsoft.com/office/drawing/2014/main" id="{9A0C11B0-980C-46C8-87AA-C5DAC66412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816" y="2854506"/>
                <a:ext cx="142019" cy="189646"/>
              </a:xfrm>
              <a:custGeom>
                <a:avLst/>
                <a:gdLst>
                  <a:gd name="T0" fmla="*/ 38 w 508"/>
                  <a:gd name="T1" fmla="*/ 404 h 684"/>
                  <a:gd name="T2" fmla="*/ 62 w 508"/>
                  <a:gd name="T3" fmla="*/ 476 h 684"/>
                  <a:gd name="T4" fmla="*/ 87 w 508"/>
                  <a:gd name="T5" fmla="*/ 684 h 684"/>
                  <a:gd name="T6" fmla="*/ 437 w 508"/>
                  <a:gd name="T7" fmla="*/ 684 h 684"/>
                  <a:gd name="T8" fmla="*/ 425 w 508"/>
                  <a:gd name="T9" fmla="*/ 524 h 684"/>
                  <a:gd name="T10" fmla="*/ 289 w 508"/>
                  <a:gd name="T11" fmla="*/ 518 h 684"/>
                  <a:gd name="T12" fmla="*/ 274 w 508"/>
                  <a:gd name="T13" fmla="*/ 380 h 684"/>
                  <a:gd name="T14" fmla="*/ 459 w 508"/>
                  <a:gd name="T15" fmla="*/ 380 h 684"/>
                  <a:gd name="T16" fmla="*/ 435 w 508"/>
                  <a:gd name="T17" fmla="*/ 211 h 684"/>
                  <a:gd name="T18" fmla="*/ 290 w 508"/>
                  <a:gd name="T19" fmla="*/ 1 h 684"/>
                  <a:gd name="T20" fmla="*/ 105 w 508"/>
                  <a:gd name="T21" fmla="*/ 1 h 684"/>
                  <a:gd name="T22" fmla="*/ 38 w 508"/>
                  <a:gd name="T23" fmla="*/ 404 h 684"/>
                  <a:gd name="connsiteX0" fmla="*/ 233 w 8520"/>
                  <a:gd name="connsiteY0" fmla="*/ 5898 h 9992"/>
                  <a:gd name="connsiteX1" fmla="*/ 705 w 8520"/>
                  <a:gd name="connsiteY1" fmla="*/ 6951 h 9992"/>
                  <a:gd name="connsiteX2" fmla="*/ 8087 w 8520"/>
                  <a:gd name="connsiteY2" fmla="*/ 9992 h 9992"/>
                  <a:gd name="connsiteX3" fmla="*/ 7851 w 8520"/>
                  <a:gd name="connsiteY3" fmla="*/ 7653 h 9992"/>
                  <a:gd name="connsiteX4" fmla="*/ 5174 w 8520"/>
                  <a:gd name="connsiteY4" fmla="*/ 7565 h 9992"/>
                  <a:gd name="connsiteX5" fmla="*/ 4879 w 8520"/>
                  <a:gd name="connsiteY5" fmla="*/ 5548 h 9992"/>
                  <a:gd name="connsiteX6" fmla="*/ 8520 w 8520"/>
                  <a:gd name="connsiteY6" fmla="*/ 5548 h 9992"/>
                  <a:gd name="connsiteX7" fmla="*/ 8048 w 8520"/>
                  <a:gd name="connsiteY7" fmla="*/ 3077 h 9992"/>
                  <a:gd name="connsiteX8" fmla="*/ 5194 w 8520"/>
                  <a:gd name="connsiteY8" fmla="*/ 7 h 9992"/>
                  <a:gd name="connsiteX9" fmla="*/ 1552 w 8520"/>
                  <a:gd name="connsiteY9" fmla="*/ 7 h 9992"/>
                  <a:gd name="connsiteX10" fmla="*/ 233 w 8520"/>
                  <a:gd name="connsiteY10" fmla="*/ 5898 h 9992"/>
                  <a:gd name="connsiteX0" fmla="*/ 273 w 10000"/>
                  <a:gd name="connsiteY0" fmla="*/ 5903 h 7659"/>
                  <a:gd name="connsiteX1" fmla="*/ 827 w 10000"/>
                  <a:gd name="connsiteY1" fmla="*/ 6957 h 7659"/>
                  <a:gd name="connsiteX2" fmla="*/ 9215 w 10000"/>
                  <a:gd name="connsiteY2" fmla="*/ 7659 h 7659"/>
                  <a:gd name="connsiteX3" fmla="*/ 6073 w 10000"/>
                  <a:gd name="connsiteY3" fmla="*/ 7571 h 7659"/>
                  <a:gd name="connsiteX4" fmla="*/ 5727 w 10000"/>
                  <a:gd name="connsiteY4" fmla="*/ 5552 h 7659"/>
                  <a:gd name="connsiteX5" fmla="*/ 10000 w 10000"/>
                  <a:gd name="connsiteY5" fmla="*/ 5552 h 7659"/>
                  <a:gd name="connsiteX6" fmla="*/ 9446 w 10000"/>
                  <a:gd name="connsiteY6" fmla="*/ 3079 h 7659"/>
                  <a:gd name="connsiteX7" fmla="*/ 6096 w 10000"/>
                  <a:gd name="connsiteY7" fmla="*/ 7 h 7659"/>
                  <a:gd name="connsiteX8" fmla="*/ 1822 w 10000"/>
                  <a:gd name="connsiteY8" fmla="*/ 7 h 7659"/>
                  <a:gd name="connsiteX9" fmla="*/ 273 w 10000"/>
                  <a:gd name="connsiteY9" fmla="*/ 5903 h 7659"/>
                  <a:gd name="connsiteX0" fmla="*/ 273 w 10000"/>
                  <a:gd name="connsiteY0" fmla="*/ 7707 h 10734"/>
                  <a:gd name="connsiteX1" fmla="*/ 827 w 10000"/>
                  <a:gd name="connsiteY1" fmla="*/ 9083 h 10734"/>
                  <a:gd name="connsiteX2" fmla="*/ 9215 w 10000"/>
                  <a:gd name="connsiteY2" fmla="*/ 10000 h 10734"/>
                  <a:gd name="connsiteX3" fmla="*/ 6073 w 10000"/>
                  <a:gd name="connsiteY3" fmla="*/ 9885 h 10734"/>
                  <a:gd name="connsiteX4" fmla="*/ 5727 w 10000"/>
                  <a:gd name="connsiteY4" fmla="*/ 7249 h 10734"/>
                  <a:gd name="connsiteX5" fmla="*/ 10000 w 10000"/>
                  <a:gd name="connsiteY5" fmla="*/ 7249 h 10734"/>
                  <a:gd name="connsiteX6" fmla="*/ 9446 w 10000"/>
                  <a:gd name="connsiteY6" fmla="*/ 4020 h 10734"/>
                  <a:gd name="connsiteX7" fmla="*/ 6096 w 10000"/>
                  <a:gd name="connsiteY7" fmla="*/ 9 h 10734"/>
                  <a:gd name="connsiteX8" fmla="*/ 1822 w 10000"/>
                  <a:gd name="connsiteY8" fmla="*/ 9 h 10734"/>
                  <a:gd name="connsiteX9" fmla="*/ 273 w 10000"/>
                  <a:gd name="connsiteY9" fmla="*/ 7707 h 10734"/>
                  <a:gd name="connsiteX0" fmla="*/ 273 w 10000"/>
                  <a:gd name="connsiteY0" fmla="*/ 7707 h 11071"/>
                  <a:gd name="connsiteX1" fmla="*/ 827 w 10000"/>
                  <a:gd name="connsiteY1" fmla="*/ 9083 h 11071"/>
                  <a:gd name="connsiteX2" fmla="*/ 9215 w 10000"/>
                  <a:gd name="connsiteY2" fmla="*/ 10000 h 11071"/>
                  <a:gd name="connsiteX3" fmla="*/ 6073 w 10000"/>
                  <a:gd name="connsiteY3" fmla="*/ 9885 h 11071"/>
                  <a:gd name="connsiteX4" fmla="*/ 5727 w 10000"/>
                  <a:gd name="connsiteY4" fmla="*/ 7249 h 11071"/>
                  <a:gd name="connsiteX5" fmla="*/ 10000 w 10000"/>
                  <a:gd name="connsiteY5" fmla="*/ 7249 h 11071"/>
                  <a:gd name="connsiteX6" fmla="*/ 9446 w 10000"/>
                  <a:gd name="connsiteY6" fmla="*/ 4020 h 11071"/>
                  <a:gd name="connsiteX7" fmla="*/ 6096 w 10000"/>
                  <a:gd name="connsiteY7" fmla="*/ 9 h 11071"/>
                  <a:gd name="connsiteX8" fmla="*/ 1822 w 10000"/>
                  <a:gd name="connsiteY8" fmla="*/ 9 h 11071"/>
                  <a:gd name="connsiteX9" fmla="*/ 273 w 10000"/>
                  <a:gd name="connsiteY9" fmla="*/ 7707 h 11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00" h="11071">
                    <a:moveTo>
                      <a:pt x="273" y="7707"/>
                    </a:moveTo>
                    <a:cubicBezTo>
                      <a:pt x="481" y="8261"/>
                      <a:pt x="620" y="8624"/>
                      <a:pt x="827" y="9083"/>
                    </a:cubicBezTo>
                    <a:cubicBezTo>
                      <a:pt x="2049" y="13024"/>
                      <a:pt x="8341" y="9867"/>
                      <a:pt x="9215" y="10000"/>
                    </a:cubicBezTo>
                    <a:lnTo>
                      <a:pt x="6073" y="9885"/>
                    </a:lnTo>
                    <a:cubicBezTo>
                      <a:pt x="5865" y="9064"/>
                      <a:pt x="5472" y="8223"/>
                      <a:pt x="5727" y="7249"/>
                    </a:cubicBezTo>
                    <a:cubicBezTo>
                      <a:pt x="6627" y="7057"/>
                      <a:pt x="9076" y="7000"/>
                      <a:pt x="10000" y="7249"/>
                    </a:cubicBezTo>
                    <a:cubicBezTo>
                      <a:pt x="9816" y="6160"/>
                      <a:pt x="9539" y="5166"/>
                      <a:pt x="9446" y="4020"/>
                    </a:cubicBezTo>
                    <a:cubicBezTo>
                      <a:pt x="9215" y="791"/>
                      <a:pt x="11133" y="142"/>
                      <a:pt x="6096" y="9"/>
                    </a:cubicBezTo>
                    <a:cubicBezTo>
                      <a:pt x="4663" y="-10"/>
                      <a:pt x="3254" y="9"/>
                      <a:pt x="1822" y="9"/>
                    </a:cubicBezTo>
                    <a:cubicBezTo>
                      <a:pt x="827" y="1842"/>
                      <a:pt x="-604" y="5472"/>
                      <a:pt x="273" y="7707"/>
                    </a:cubicBezTo>
                    <a:close/>
                  </a:path>
                </a:pathLst>
              </a:custGeom>
              <a:solidFill>
                <a:srgbClr val="C77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Freeform 418">
                <a:extLst>
                  <a:ext uri="{FF2B5EF4-FFF2-40B4-BE49-F238E27FC236}">
                    <a16:creationId xmlns:a16="http://schemas.microsoft.com/office/drawing/2014/main" id="{8A823CF0-F0E8-4562-97FB-545AE18553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5370" y="1654176"/>
                <a:ext cx="174625" cy="166688"/>
              </a:xfrm>
              <a:custGeom>
                <a:avLst/>
                <a:gdLst>
                  <a:gd name="T0" fmla="*/ 266 w 532"/>
                  <a:gd name="T1" fmla="*/ 512 h 512"/>
                  <a:gd name="T2" fmla="*/ 278 w 532"/>
                  <a:gd name="T3" fmla="*/ 512 h 512"/>
                  <a:gd name="T4" fmla="*/ 494 w 532"/>
                  <a:gd name="T5" fmla="*/ 352 h 512"/>
                  <a:gd name="T6" fmla="*/ 530 w 532"/>
                  <a:gd name="T7" fmla="*/ 7 h 512"/>
                  <a:gd name="T8" fmla="*/ 409 w 532"/>
                  <a:gd name="T9" fmla="*/ 57 h 512"/>
                  <a:gd name="T10" fmla="*/ 258 w 532"/>
                  <a:gd name="T11" fmla="*/ 78 h 512"/>
                  <a:gd name="T12" fmla="*/ 2 w 532"/>
                  <a:gd name="T13" fmla="*/ 0 h 512"/>
                  <a:gd name="T14" fmla="*/ 39 w 532"/>
                  <a:gd name="T15" fmla="*/ 353 h 512"/>
                  <a:gd name="T16" fmla="*/ 266 w 532"/>
                  <a:gd name="T17" fmla="*/ 512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2" h="512">
                    <a:moveTo>
                      <a:pt x="266" y="512"/>
                    </a:moveTo>
                    <a:lnTo>
                      <a:pt x="278" y="512"/>
                    </a:lnTo>
                    <a:cubicBezTo>
                      <a:pt x="404" y="489"/>
                      <a:pt x="452" y="453"/>
                      <a:pt x="494" y="352"/>
                    </a:cubicBezTo>
                    <a:cubicBezTo>
                      <a:pt x="532" y="261"/>
                      <a:pt x="527" y="112"/>
                      <a:pt x="530" y="7"/>
                    </a:cubicBezTo>
                    <a:cubicBezTo>
                      <a:pt x="498" y="15"/>
                      <a:pt x="451" y="43"/>
                      <a:pt x="409" y="57"/>
                    </a:cubicBezTo>
                    <a:cubicBezTo>
                      <a:pt x="361" y="72"/>
                      <a:pt x="310" y="79"/>
                      <a:pt x="258" y="78"/>
                    </a:cubicBezTo>
                    <a:cubicBezTo>
                      <a:pt x="155" y="76"/>
                      <a:pt x="74" y="42"/>
                      <a:pt x="2" y="0"/>
                    </a:cubicBezTo>
                    <a:cubicBezTo>
                      <a:pt x="0" y="100"/>
                      <a:pt x="4" y="269"/>
                      <a:pt x="39" y="353"/>
                    </a:cubicBezTo>
                    <a:cubicBezTo>
                      <a:pt x="79" y="449"/>
                      <a:pt x="139" y="497"/>
                      <a:pt x="266" y="512"/>
                    </a:cubicBezTo>
                    <a:close/>
                  </a:path>
                </a:pathLst>
              </a:custGeom>
              <a:solidFill>
                <a:srgbClr val="8C41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Freeform 429">
                <a:extLst>
                  <a:ext uri="{FF2B5EF4-FFF2-40B4-BE49-F238E27FC236}">
                    <a16:creationId xmlns:a16="http://schemas.microsoft.com/office/drawing/2014/main" id="{1181587B-028F-4F1F-9D60-A037B8B125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8245" y="2740026"/>
                <a:ext cx="241300" cy="76200"/>
              </a:xfrm>
              <a:custGeom>
                <a:avLst/>
                <a:gdLst>
                  <a:gd name="T0" fmla="*/ 2 w 736"/>
                  <a:gd name="T1" fmla="*/ 232 h 232"/>
                  <a:gd name="T2" fmla="*/ 678 w 736"/>
                  <a:gd name="T3" fmla="*/ 230 h 232"/>
                  <a:gd name="T4" fmla="*/ 725 w 736"/>
                  <a:gd name="T5" fmla="*/ 120 h 232"/>
                  <a:gd name="T6" fmla="*/ 681 w 736"/>
                  <a:gd name="T7" fmla="*/ 1 h 232"/>
                  <a:gd name="T8" fmla="*/ 0 w 736"/>
                  <a:gd name="T9" fmla="*/ 0 h 232"/>
                  <a:gd name="T10" fmla="*/ 2 w 736"/>
                  <a:gd name="T11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6" h="232">
                    <a:moveTo>
                      <a:pt x="2" y="232"/>
                    </a:moveTo>
                    <a:lnTo>
                      <a:pt x="678" y="230"/>
                    </a:lnTo>
                    <a:cubicBezTo>
                      <a:pt x="733" y="209"/>
                      <a:pt x="725" y="182"/>
                      <a:pt x="725" y="120"/>
                    </a:cubicBezTo>
                    <a:cubicBezTo>
                      <a:pt x="725" y="49"/>
                      <a:pt x="736" y="30"/>
                      <a:pt x="681" y="1"/>
                    </a:cubicBezTo>
                    <a:lnTo>
                      <a:pt x="0" y="0"/>
                    </a:lnTo>
                    <a:lnTo>
                      <a:pt x="2" y="232"/>
                    </a:lnTo>
                    <a:close/>
                  </a:path>
                </a:pathLst>
              </a:custGeom>
              <a:solidFill>
                <a:srgbClr val="8E39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Freeform 431">
                <a:extLst>
                  <a:ext uri="{FF2B5EF4-FFF2-40B4-BE49-F238E27FC236}">
                    <a16:creationId xmlns:a16="http://schemas.microsoft.com/office/drawing/2014/main" id="{63BCDF65-3F08-4772-BA96-871FA28CFB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2170" y="2736851"/>
                <a:ext cx="223838" cy="82550"/>
              </a:xfrm>
              <a:custGeom>
                <a:avLst/>
                <a:gdLst>
                  <a:gd name="T0" fmla="*/ 33 w 683"/>
                  <a:gd name="T1" fmla="*/ 15 h 248"/>
                  <a:gd name="T2" fmla="*/ 9 w 683"/>
                  <a:gd name="T3" fmla="*/ 136 h 248"/>
                  <a:gd name="T4" fmla="*/ 48 w 683"/>
                  <a:gd name="T5" fmla="*/ 236 h 248"/>
                  <a:gd name="T6" fmla="*/ 659 w 683"/>
                  <a:gd name="T7" fmla="*/ 237 h 248"/>
                  <a:gd name="T8" fmla="*/ 683 w 683"/>
                  <a:gd name="T9" fmla="*/ 248 h 248"/>
                  <a:gd name="T10" fmla="*/ 683 w 683"/>
                  <a:gd name="T11" fmla="*/ 9 h 248"/>
                  <a:gd name="T12" fmla="*/ 33 w 683"/>
                  <a:gd name="T13" fmla="*/ 15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3" h="248">
                    <a:moveTo>
                      <a:pt x="33" y="15"/>
                    </a:moveTo>
                    <a:cubicBezTo>
                      <a:pt x="0" y="48"/>
                      <a:pt x="9" y="81"/>
                      <a:pt x="9" y="136"/>
                    </a:cubicBezTo>
                    <a:cubicBezTo>
                      <a:pt x="9" y="198"/>
                      <a:pt x="3" y="215"/>
                      <a:pt x="48" y="236"/>
                    </a:cubicBezTo>
                    <a:lnTo>
                      <a:pt x="659" y="237"/>
                    </a:lnTo>
                    <a:cubicBezTo>
                      <a:pt x="679" y="240"/>
                      <a:pt x="672" y="232"/>
                      <a:pt x="683" y="248"/>
                    </a:cubicBezTo>
                    <a:lnTo>
                      <a:pt x="683" y="9"/>
                    </a:lnTo>
                    <a:cubicBezTo>
                      <a:pt x="609" y="0"/>
                      <a:pt x="84" y="0"/>
                      <a:pt x="33" y="15"/>
                    </a:cubicBezTo>
                    <a:close/>
                  </a:path>
                </a:pathLst>
              </a:custGeom>
              <a:solidFill>
                <a:srgbClr val="8E39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Freeform 435">
                <a:extLst>
                  <a:ext uri="{FF2B5EF4-FFF2-40B4-BE49-F238E27FC236}">
                    <a16:creationId xmlns:a16="http://schemas.microsoft.com/office/drawing/2014/main" id="{17296588-0D2F-4505-BC80-2457B16E9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889" y="2874963"/>
                <a:ext cx="159856" cy="250957"/>
              </a:xfrm>
              <a:custGeom>
                <a:avLst/>
                <a:gdLst>
                  <a:gd name="T0" fmla="*/ 337 w 353"/>
                  <a:gd name="T1" fmla="*/ 584 h 820"/>
                  <a:gd name="T2" fmla="*/ 340 w 353"/>
                  <a:gd name="T3" fmla="*/ 477 h 820"/>
                  <a:gd name="T4" fmla="*/ 340 w 353"/>
                  <a:gd name="T5" fmla="*/ 345 h 820"/>
                  <a:gd name="T6" fmla="*/ 296 w 353"/>
                  <a:gd name="T7" fmla="*/ 345 h 820"/>
                  <a:gd name="T8" fmla="*/ 296 w 353"/>
                  <a:gd name="T9" fmla="*/ 178 h 820"/>
                  <a:gd name="T10" fmla="*/ 265 w 353"/>
                  <a:gd name="T11" fmla="*/ 0 h 820"/>
                  <a:gd name="T12" fmla="*/ 97 w 353"/>
                  <a:gd name="T13" fmla="*/ 0 h 820"/>
                  <a:gd name="T14" fmla="*/ 74 w 353"/>
                  <a:gd name="T15" fmla="*/ 285 h 820"/>
                  <a:gd name="T16" fmla="*/ 41 w 353"/>
                  <a:gd name="T17" fmla="*/ 540 h 820"/>
                  <a:gd name="T18" fmla="*/ 199 w 353"/>
                  <a:gd name="T19" fmla="*/ 308 h 820"/>
                  <a:gd name="T20" fmla="*/ 110 w 353"/>
                  <a:gd name="T21" fmla="*/ 668 h 820"/>
                  <a:gd name="T22" fmla="*/ 207 w 353"/>
                  <a:gd name="T23" fmla="*/ 731 h 820"/>
                  <a:gd name="T24" fmla="*/ 337 w 353"/>
                  <a:gd name="T25" fmla="*/ 584 h 820"/>
                  <a:gd name="connsiteX0" fmla="*/ 8778 w 9028"/>
                  <a:gd name="connsiteY0" fmla="*/ 7122 h 9354"/>
                  <a:gd name="connsiteX1" fmla="*/ 8863 w 9028"/>
                  <a:gd name="connsiteY1" fmla="*/ 5817 h 9354"/>
                  <a:gd name="connsiteX2" fmla="*/ 8863 w 9028"/>
                  <a:gd name="connsiteY2" fmla="*/ 4207 h 9354"/>
                  <a:gd name="connsiteX3" fmla="*/ 7616 w 9028"/>
                  <a:gd name="connsiteY3" fmla="*/ 4207 h 9354"/>
                  <a:gd name="connsiteX4" fmla="*/ 7616 w 9028"/>
                  <a:gd name="connsiteY4" fmla="*/ 2171 h 9354"/>
                  <a:gd name="connsiteX5" fmla="*/ 8711 w 9028"/>
                  <a:gd name="connsiteY5" fmla="*/ 0 h 9354"/>
                  <a:gd name="connsiteX6" fmla="*/ 1979 w 9028"/>
                  <a:gd name="connsiteY6" fmla="*/ 0 h 9354"/>
                  <a:gd name="connsiteX7" fmla="*/ 1327 w 9028"/>
                  <a:gd name="connsiteY7" fmla="*/ 3476 h 9354"/>
                  <a:gd name="connsiteX8" fmla="*/ 392 w 9028"/>
                  <a:gd name="connsiteY8" fmla="*/ 6585 h 9354"/>
                  <a:gd name="connsiteX9" fmla="*/ 4868 w 9028"/>
                  <a:gd name="connsiteY9" fmla="*/ 3756 h 9354"/>
                  <a:gd name="connsiteX10" fmla="*/ 2347 w 9028"/>
                  <a:gd name="connsiteY10" fmla="*/ 8146 h 9354"/>
                  <a:gd name="connsiteX11" fmla="*/ 5095 w 9028"/>
                  <a:gd name="connsiteY11" fmla="*/ 8915 h 9354"/>
                  <a:gd name="connsiteX12" fmla="*/ 8778 w 9028"/>
                  <a:gd name="connsiteY12" fmla="*/ 7122 h 9354"/>
                  <a:gd name="connsiteX0" fmla="*/ 9723 w 10000"/>
                  <a:gd name="connsiteY0" fmla="*/ 7614 h 10000"/>
                  <a:gd name="connsiteX1" fmla="*/ 9817 w 10000"/>
                  <a:gd name="connsiteY1" fmla="*/ 6219 h 10000"/>
                  <a:gd name="connsiteX2" fmla="*/ 9817 w 10000"/>
                  <a:gd name="connsiteY2" fmla="*/ 4498 h 10000"/>
                  <a:gd name="connsiteX3" fmla="*/ 8436 w 10000"/>
                  <a:gd name="connsiteY3" fmla="*/ 4498 h 10000"/>
                  <a:gd name="connsiteX4" fmla="*/ 9649 w 10000"/>
                  <a:gd name="connsiteY4" fmla="*/ 0 h 10000"/>
                  <a:gd name="connsiteX5" fmla="*/ 2192 w 10000"/>
                  <a:gd name="connsiteY5" fmla="*/ 0 h 10000"/>
                  <a:gd name="connsiteX6" fmla="*/ 1470 w 10000"/>
                  <a:gd name="connsiteY6" fmla="*/ 3716 h 10000"/>
                  <a:gd name="connsiteX7" fmla="*/ 434 w 10000"/>
                  <a:gd name="connsiteY7" fmla="*/ 7040 h 10000"/>
                  <a:gd name="connsiteX8" fmla="*/ 5392 w 10000"/>
                  <a:gd name="connsiteY8" fmla="*/ 4015 h 10000"/>
                  <a:gd name="connsiteX9" fmla="*/ 2600 w 10000"/>
                  <a:gd name="connsiteY9" fmla="*/ 8709 h 10000"/>
                  <a:gd name="connsiteX10" fmla="*/ 5644 w 10000"/>
                  <a:gd name="connsiteY10" fmla="*/ 9531 h 10000"/>
                  <a:gd name="connsiteX11" fmla="*/ 9723 w 10000"/>
                  <a:gd name="connsiteY11" fmla="*/ 7614 h 10000"/>
                  <a:gd name="connsiteX0" fmla="*/ 9723 w 10000"/>
                  <a:gd name="connsiteY0" fmla="*/ 7614 h 10000"/>
                  <a:gd name="connsiteX1" fmla="*/ 9817 w 10000"/>
                  <a:gd name="connsiteY1" fmla="*/ 6219 h 10000"/>
                  <a:gd name="connsiteX2" fmla="*/ 9817 w 10000"/>
                  <a:gd name="connsiteY2" fmla="*/ 4498 h 10000"/>
                  <a:gd name="connsiteX3" fmla="*/ 9649 w 10000"/>
                  <a:gd name="connsiteY3" fmla="*/ 0 h 10000"/>
                  <a:gd name="connsiteX4" fmla="*/ 2192 w 10000"/>
                  <a:gd name="connsiteY4" fmla="*/ 0 h 10000"/>
                  <a:gd name="connsiteX5" fmla="*/ 1470 w 10000"/>
                  <a:gd name="connsiteY5" fmla="*/ 3716 h 10000"/>
                  <a:gd name="connsiteX6" fmla="*/ 434 w 10000"/>
                  <a:gd name="connsiteY6" fmla="*/ 7040 h 10000"/>
                  <a:gd name="connsiteX7" fmla="*/ 5392 w 10000"/>
                  <a:gd name="connsiteY7" fmla="*/ 4015 h 10000"/>
                  <a:gd name="connsiteX8" fmla="*/ 2600 w 10000"/>
                  <a:gd name="connsiteY8" fmla="*/ 8709 h 10000"/>
                  <a:gd name="connsiteX9" fmla="*/ 5644 w 10000"/>
                  <a:gd name="connsiteY9" fmla="*/ 9531 h 10000"/>
                  <a:gd name="connsiteX10" fmla="*/ 9723 w 10000"/>
                  <a:gd name="connsiteY10" fmla="*/ 7614 h 10000"/>
                  <a:gd name="connsiteX0" fmla="*/ 9723 w 10257"/>
                  <a:gd name="connsiteY0" fmla="*/ 7614 h 10000"/>
                  <a:gd name="connsiteX1" fmla="*/ 9817 w 10257"/>
                  <a:gd name="connsiteY1" fmla="*/ 6219 h 10000"/>
                  <a:gd name="connsiteX2" fmla="*/ 9649 w 10257"/>
                  <a:gd name="connsiteY2" fmla="*/ 0 h 10000"/>
                  <a:gd name="connsiteX3" fmla="*/ 2192 w 10257"/>
                  <a:gd name="connsiteY3" fmla="*/ 0 h 10000"/>
                  <a:gd name="connsiteX4" fmla="*/ 1470 w 10257"/>
                  <a:gd name="connsiteY4" fmla="*/ 3716 h 10000"/>
                  <a:gd name="connsiteX5" fmla="*/ 434 w 10257"/>
                  <a:gd name="connsiteY5" fmla="*/ 7040 h 10000"/>
                  <a:gd name="connsiteX6" fmla="*/ 5392 w 10257"/>
                  <a:gd name="connsiteY6" fmla="*/ 4015 h 10000"/>
                  <a:gd name="connsiteX7" fmla="*/ 2600 w 10257"/>
                  <a:gd name="connsiteY7" fmla="*/ 8709 h 10000"/>
                  <a:gd name="connsiteX8" fmla="*/ 5644 w 10257"/>
                  <a:gd name="connsiteY8" fmla="*/ 9531 h 10000"/>
                  <a:gd name="connsiteX9" fmla="*/ 9723 w 10257"/>
                  <a:gd name="connsiteY9" fmla="*/ 7614 h 10000"/>
                  <a:gd name="connsiteX0" fmla="*/ 9723 w 10415"/>
                  <a:gd name="connsiteY0" fmla="*/ 7614 h 10000"/>
                  <a:gd name="connsiteX1" fmla="*/ 9649 w 10415"/>
                  <a:gd name="connsiteY1" fmla="*/ 0 h 10000"/>
                  <a:gd name="connsiteX2" fmla="*/ 2192 w 10415"/>
                  <a:gd name="connsiteY2" fmla="*/ 0 h 10000"/>
                  <a:gd name="connsiteX3" fmla="*/ 1470 w 10415"/>
                  <a:gd name="connsiteY3" fmla="*/ 3716 h 10000"/>
                  <a:gd name="connsiteX4" fmla="*/ 434 w 10415"/>
                  <a:gd name="connsiteY4" fmla="*/ 7040 h 10000"/>
                  <a:gd name="connsiteX5" fmla="*/ 5392 w 10415"/>
                  <a:gd name="connsiteY5" fmla="*/ 4015 h 10000"/>
                  <a:gd name="connsiteX6" fmla="*/ 2600 w 10415"/>
                  <a:gd name="connsiteY6" fmla="*/ 8709 h 10000"/>
                  <a:gd name="connsiteX7" fmla="*/ 5644 w 10415"/>
                  <a:gd name="connsiteY7" fmla="*/ 9531 h 10000"/>
                  <a:gd name="connsiteX8" fmla="*/ 9723 w 10415"/>
                  <a:gd name="connsiteY8" fmla="*/ 7614 h 10000"/>
                  <a:gd name="connsiteX0" fmla="*/ 9723 w 10980"/>
                  <a:gd name="connsiteY0" fmla="*/ 7614 h 10000"/>
                  <a:gd name="connsiteX1" fmla="*/ 9649 w 10980"/>
                  <a:gd name="connsiteY1" fmla="*/ 0 h 10000"/>
                  <a:gd name="connsiteX2" fmla="*/ 2192 w 10980"/>
                  <a:gd name="connsiteY2" fmla="*/ 0 h 10000"/>
                  <a:gd name="connsiteX3" fmla="*/ 1470 w 10980"/>
                  <a:gd name="connsiteY3" fmla="*/ 3716 h 10000"/>
                  <a:gd name="connsiteX4" fmla="*/ 434 w 10980"/>
                  <a:gd name="connsiteY4" fmla="*/ 7040 h 10000"/>
                  <a:gd name="connsiteX5" fmla="*/ 5392 w 10980"/>
                  <a:gd name="connsiteY5" fmla="*/ 4015 h 10000"/>
                  <a:gd name="connsiteX6" fmla="*/ 2600 w 10980"/>
                  <a:gd name="connsiteY6" fmla="*/ 8709 h 10000"/>
                  <a:gd name="connsiteX7" fmla="*/ 5644 w 10980"/>
                  <a:gd name="connsiteY7" fmla="*/ 9531 h 10000"/>
                  <a:gd name="connsiteX8" fmla="*/ 9723 w 10980"/>
                  <a:gd name="connsiteY8" fmla="*/ 7614 h 10000"/>
                  <a:gd name="connsiteX0" fmla="*/ 9723 w 11574"/>
                  <a:gd name="connsiteY0" fmla="*/ 7614 h 10000"/>
                  <a:gd name="connsiteX1" fmla="*/ 9649 w 11574"/>
                  <a:gd name="connsiteY1" fmla="*/ 0 h 10000"/>
                  <a:gd name="connsiteX2" fmla="*/ 2192 w 11574"/>
                  <a:gd name="connsiteY2" fmla="*/ 0 h 10000"/>
                  <a:gd name="connsiteX3" fmla="*/ 1470 w 11574"/>
                  <a:gd name="connsiteY3" fmla="*/ 3716 h 10000"/>
                  <a:gd name="connsiteX4" fmla="*/ 434 w 11574"/>
                  <a:gd name="connsiteY4" fmla="*/ 7040 h 10000"/>
                  <a:gd name="connsiteX5" fmla="*/ 5392 w 11574"/>
                  <a:gd name="connsiteY5" fmla="*/ 4015 h 10000"/>
                  <a:gd name="connsiteX6" fmla="*/ 2600 w 11574"/>
                  <a:gd name="connsiteY6" fmla="*/ 8709 h 10000"/>
                  <a:gd name="connsiteX7" fmla="*/ 5644 w 11574"/>
                  <a:gd name="connsiteY7" fmla="*/ 9531 h 10000"/>
                  <a:gd name="connsiteX8" fmla="*/ 9723 w 11574"/>
                  <a:gd name="connsiteY8" fmla="*/ 7614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574" h="10000">
                    <a:moveTo>
                      <a:pt x="9723" y="7614"/>
                    </a:moveTo>
                    <a:cubicBezTo>
                      <a:pt x="11847" y="5571"/>
                      <a:pt x="12543" y="1724"/>
                      <a:pt x="9649" y="0"/>
                    </a:cubicBezTo>
                    <a:lnTo>
                      <a:pt x="2192" y="0"/>
                    </a:lnTo>
                    <a:cubicBezTo>
                      <a:pt x="2317" y="1564"/>
                      <a:pt x="2286" y="2216"/>
                      <a:pt x="1470" y="3716"/>
                    </a:cubicBezTo>
                    <a:cubicBezTo>
                      <a:pt x="1093" y="4381"/>
                      <a:pt x="-852" y="6597"/>
                      <a:pt x="434" y="7040"/>
                    </a:cubicBezTo>
                    <a:cubicBezTo>
                      <a:pt x="2757" y="8136"/>
                      <a:pt x="4200" y="4446"/>
                      <a:pt x="5392" y="4015"/>
                    </a:cubicBezTo>
                    <a:cubicBezTo>
                      <a:pt x="7965" y="3611"/>
                      <a:pt x="7965" y="6154"/>
                      <a:pt x="2600" y="8709"/>
                    </a:cubicBezTo>
                    <a:cubicBezTo>
                      <a:pt x="1062" y="9426"/>
                      <a:pt x="2788" y="10691"/>
                      <a:pt x="5644" y="9531"/>
                    </a:cubicBezTo>
                    <a:lnTo>
                      <a:pt x="9723" y="7614"/>
                    </a:lnTo>
                    <a:close/>
                  </a:path>
                </a:pathLst>
              </a:custGeom>
              <a:solidFill>
                <a:srgbClr val="B769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Freeform 439">
                <a:extLst>
                  <a:ext uri="{FF2B5EF4-FFF2-40B4-BE49-F238E27FC236}">
                    <a16:creationId xmlns:a16="http://schemas.microsoft.com/office/drawing/2014/main" id="{502F2124-0ABA-4BCD-8DC1-DE180CCEDB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6008" y="2724151"/>
                <a:ext cx="122238" cy="115888"/>
              </a:xfrm>
              <a:custGeom>
                <a:avLst/>
                <a:gdLst>
                  <a:gd name="T0" fmla="*/ 0 w 373"/>
                  <a:gd name="T1" fmla="*/ 52 h 354"/>
                  <a:gd name="T2" fmla="*/ 0 w 373"/>
                  <a:gd name="T3" fmla="*/ 291 h 354"/>
                  <a:gd name="T4" fmla="*/ 76 w 373"/>
                  <a:gd name="T5" fmla="*/ 331 h 354"/>
                  <a:gd name="T6" fmla="*/ 187 w 373"/>
                  <a:gd name="T7" fmla="*/ 330 h 354"/>
                  <a:gd name="T8" fmla="*/ 373 w 373"/>
                  <a:gd name="T9" fmla="*/ 282 h 354"/>
                  <a:gd name="T10" fmla="*/ 371 w 373"/>
                  <a:gd name="T11" fmla="*/ 50 h 354"/>
                  <a:gd name="T12" fmla="*/ 297 w 373"/>
                  <a:gd name="T13" fmla="*/ 16 h 354"/>
                  <a:gd name="T14" fmla="*/ 187 w 373"/>
                  <a:gd name="T15" fmla="*/ 17 h 354"/>
                  <a:gd name="T16" fmla="*/ 0 w 373"/>
                  <a:gd name="T17" fmla="*/ 52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3" h="354">
                    <a:moveTo>
                      <a:pt x="0" y="52"/>
                    </a:moveTo>
                    <a:lnTo>
                      <a:pt x="0" y="291"/>
                    </a:lnTo>
                    <a:cubicBezTo>
                      <a:pt x="12" y="328"/>
                      <a:pt x="28" y="330"/>
                      <a:pt x="76" y="331"/>
                    </a:cubicBezTo>
                    <a:cubicBezTo>
                      <a:pt x="113" y="331"/>
                      <a:pt x="150" y="330"/>
                      <a:pt x="187" y="330"/>
                    </a:cubicBezTo>
                    <a:cubicBezTo>
                      <a:pt x="274" y="330"/>
                      <a:pt x="347" y="354"/>
                      <a:pt x="373" y="282"/>
                    </a:cubicBezTo>
                    <a:lnTo>
                      <a:pt x="371" y="50"/>
                    </a:lnTo>
                    <a:cubicBezTo>
                      <a:pt x="348" y="23"/>
                      <a:pt x="349" y="18"/>
                      <a:pt x="297" y="16"/>
                    </a:cubicBezTo>
                    <a:cubicBezTo>
                      <a:pt x="262" y="15"/>
                      <a:pt x="223" y="17"/>
                      <a:pt x="187" y="17"/>
                    </a:cubicBezTo>
                    <a:cubicBezTo>
                      <a:pt x="111" y="17"/>
                      <a:pt x="30" y="0"/>
                      <a:pt x="0" y="52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Freeform 447">
                <a:extLst>
                  <a:ext uri="{FF2B5EF4-FFF2-40B4-BE49-F238E27FC236}">
                    <a16:creationId xmlns:a16="http://schemas.microsoft.com/office/drawing/2014/main" id="{D2CCA06E-5BBC-446E-9740-A256728146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7545" y="2974976"/>
                <a:ext cx="103188" cy="106363"/>
              </a:xfrm>
              <a:custGeom>
                <a:avLst/>
                <a:gdLst>
                  <a:gd name="T0" fmla="*/ 174 w 317"/>
                  <a:gd name="T1" fmla="*/ 317 h 328"/>
                  <a:gd name="T2" fmla="*/ 188 w 317"/>
                  <a:gd name="T3" fmla="*/ 325 h 328"/>
                  <a:gd name="T4" fmla="*/ 317 w 317"/>
                  <a:gd name="T5" fmla="*/ 325 h 328"/>
                  <a:gd name="T6" fmla="*/ 312 w 317"/>
                  <a:gd name="T7" fmla="*/ 170 h 328"/>
                  <a:gd name="T8" fmla="*/ 196 w 317"/>
                  <a:gd name="T9" fmla="*/ 13 h 328"/>
                  <a:gd name="T10" fmla="*/ 11 w 317"/>
                  <a:gd name="T11" fmla="*/ 13 h 328"/>
                  <a:gd name="T12" fmla="*/ 26 w 317"/>
                  <a:gd name="T13" fmla="*/ 151 h 328"/>
                  <a:gd name="T14" fmla="*/ 162 w 317"/>
                  <a:gd name="T15" fmla="*/ 157 h 328"/>
                  <a:gd name="T16" fmla="*/ 174 w 317"/>
                  <a:gd name="T17" fmla="*/ 317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7" h="328">
                    <a:moveTo>
                      <a:pt x="174" y="317"/>
                    </a:moveTo>
                    <a:cubicBezTo>
                      <a:pt x="176" y="328"/>
                      <a:pt x="167" y="320"/>
                      <a:pt x="188" y="325"/>
                    </a:cubicBezTo>
                    <a:lnTo>
                      <a:pt x="317" y="325"/>
                    </a:lnTo>
                    <a:lnTo>
                      <a:pt x="312" y="170"/>
                    </a:lnTo>
                    <a:cubicBezTo>
                      <a:pt x="310" y="90"/>
                      <a:pt x="258" y="36"/>
                      <a:pt x="196" y="13"/>
                    </a:cubicBezTo>
                    <a:cubicBezTo>
                      <a:pt x="156" y="0"/>
                      <a:pt x="50" y="3"/>
                      <a:pt x="11" y="13"/>
                    </a:cubicBezTo>
                    <a:cubicBezTo>
                      <a:pt x="0" y="64"/>
                      <a:pt x="17" y="108"/>
                      <a:pt x="26" y="151"/>
                    </a:cubicBezTo>
                    <a:lnTo>
                      <a:pt x="162" y="157"/>
                    </a:lnTo>
                    <a:cubicBezTo>
                      <a:pt x="183" y="201"/>
                      <a:pt x="180" y="261"/>
                      <a:pt x="174" y="317"/>
                    </a:cubicBezTo>
                    <a:close/>
                  </a:path>
                </a:pathLst>
              </a:custGeom>
              <a:solidFill>
                <a:srgbClr val="2626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Freeform 448">
                <a:extLst>
                  <a:ext uri="{FF2B5EF4-FFF2-40B4-BE49-F238E27FC236}">
                    <a16:creationId xmlns:a16="http://schemas.microsoft.com/office/drawing/2014/main" id="{8B9CABE8-BFF0-4BC8-8308-108E38478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6420" y="3340101"/>
                <a:ext cx="103188" cy="76200"/>
              </a:xfrm>
              <a:custGeom>
                <a:avLst/>
                <a:gdLst>
                  <a:gd name="T0" fmla="*/ 12 w 312"/>
                  <a:gd name="T1" fmla="*/ 37 h 232"/>
                  <a:gd name="T2" fmla="*/ 15 w 312"/>
                  <a:gd name="T3" fmla="*/ 201 h 232"/>
                  <a:gd name="T4" fmla="*/ 176 w 312"/>
                  <a:gd name="T5" fmla="*/ 213 h 232"/>
                  <a:gd name="T6" fmla="*/ 312 w 312"/>
                  <a:gd name="T7" fmla="*/ 158 h 232"/>
                  <a:gd name="T8" fmla="*/ 307 w 312"/>
                  <a:gd name="T9" fmla="*/ 39 h 232"/>
                  <a:gd name="T10" fmla="*/ 288 w 312"/>
                  <a:gd name="T11" fmla="*/ 15 h 232"/>
                  <a:gd name="T12" fmla="*/ 134 w 312"/>
                  <a:gd name="T13" fmla="*/ 13 h 232"/>
                  <a:gd name="T14" fmla="*/ 12 w 312"/>
                  <a:gd name="T15" fmla="*/ 37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2" h="232">
                    <a:moveTo>
                      <a:pt x="12" y="37"/>
                    </a:moveTo>
                    <a:cubicBezTo>
                      <a:pt x="0" y="84"/>
                      <a:pt x="2" y="160"/>
                      <a:pt x="15" y="201"/>
                    </a:cubicBezTo>
                    <a:cubicBezTo>
                      <a:pt x="59" y="218"/>
                      <a:pt x="122" y="213"/>
                      <a:pt x="176" y="213"/>
                    </a:cubicBezTo>
                    <a:cubicBezTo>
                      <a:pt x="248" y="213"/>
                      <a:pt x="304" y="232"/>
                      <a:pt x="312" y="158"/>
                    </a:cubicBezTo>
                    <a:lnTo>
                      <a:pt x="307" y="39"/>
                    </a:lnTo>
                    <a:lnTo>
                      <a:pt x="288" y="15"/>
                    </a:lnTo>
                    <a:cubicBezTo>
                      <a:pt x="237" y="12"/>
                      <a:pt x="185" y="14"/>
                      <a:pt x="134" y="13"/>
                    </a:cubicBezTo>
                    <a:cubicBezTo>
                      <a:pt x="93" y="13"/>
                      <a:pt x="33" y="0"/>
                      <a:pt x="12" y="37"/>
                    </a:cubicBezTo>
                    <a:close/>
                  </a:path>
                </a:pathLst>
              </a:custGeom>
              <a:solidFill>
                <a:srgbClr val="A59F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Freeform 449">
                <a:extLst>
                  <a:ext uri="{FF2B5EF4-FFF2-40B4-BE49-F238E27FC236}">
                    <a16:creationId xmlns:a16="http://schemas.microsoft.com/office/drawing/2014/main" id="{41046D72-00BE-4CFD-918A-5A1D9D8547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8233" y="2751139"/>
                <a:ext cx="79375" cy="58738"/>
              </a:xfrm>
              <a:custGeom>
                <a:avLst/>
                <a:gdLst>
                  <a:gd name="T0" fmla="*/ 0 w 244"/>
                  <a:gd name="T1" fmla="*/ 174 h 177"/>
                  <a:gd name="T2" fmla="*/ 241 w 244"/>
                  <a:gd name="T3" fmla="*/ 177 h 177"/>
                  <a:gd name="T4" fmla="*/ 244 w 244"/>
                  <a:gd name="T5" fmla="*/ 0 h 177"/>
                  <a:gd name="T6" fmla="*/ 0 w 244"/>
                  <a:gd name="T7" fmla="*/ 0 h 177"/>
                  <a:gd name="T8" fmla="*/ 0 w 244"/>
                  <a:gd name="T9" fmla="*/ 174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4" h="177">
                    <a:moveTo>
                      <a:pt x="0" y="174"/>
                    </a:moveTo>
                    <a:lnTo>
                      <a:pt x="241" y="177"/>
                    </a:lnTo>
                    <a:lnTo>
                      <a:pt x="244" y="0"/>
                    </a:lnTo>
                    <a:lnTo>
                      <a:pt x="0" y="0"/>
                    </a:lnTo>
                    <a:lnTo>
                      <a:pt x="0" y="174"/>
                    </a:lnTo>
                    <a:close/>
                  </a:path>
                </a:pathLst>
              </a:custGeom>
              <a:solidFill>
                <a:srgbClr val="8E39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83491A54-2991-45A4-BFD7-EA7D486C726F}"/>
                  </a:ext>
                </a:extLst>
              </p:cNvPr>
              <p:cNvGrpSpPr/>
              <p:nvPr/>
            </p:nvGrpSpPr>
            <p:grpSpPr>
              <a:xfrm>
                <a:off x="2271874" y="1344931"/>
                <a:ext cx="261938" cy="276225"/>
                <a:chOff x="9598026" y="2087564"/>
                <a:chExt cx="261938" cy="276225"/>
              </a:xfrm>
            </p:grpSpPr>
            <p:sp>
              <p:nvSpPr>
                <p:cNvPr id="349" name="Freeform 288">
                  <a:extLst>
                    <a:ext uri="{FF2B5EF4-FFF2-40B4-BE49-F238E27FC236}">
                      <a16:creationId xmlns:a16="http://schemas.microsoft.com/office/drawing/2014/main" id="{EE9C5975-90A4-4304-B31B-0950809F9B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72639" y="2147889"/>
                  <a:ext cx="101600" cy="155575"/>
                </a:xfrm>
                <a:custGeom>
                  <a:avLst/>
                  <a:gdLst>
                    <a:gd name="T0" fmla="*/ 314 w 314"/>
                    <a:gd name="T1" fmla="*/ 409 h 472"/>
                    <a:gd name="T2" fmla="*/ 190 w 314"/>
                    <a:gd name="T3" fmla="*/ 386 h 472"/>
                    <a:gd name="T4" fmla="*/ 88 w 314"/>
                    <a:gd name="T5" fmla="*/ 307 h 472"/>
                    <a:gd name="T6" fmla="*/ 88 w 314"/>
                    <a:gd name="T7" fmla="*/ 37 h 472"/>
                    <a:gd name="T8" fmla="*/ 42 w 314"/>
                    <a:gd name="T9" fmla="*/ 370 h 472"/>
                    <a:gd name="T10" fmla="*/ 314 w 314"/>
                    <a:gd name="T11" fmla="*/ 409 h 4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14" h="472">
                      <a:moveTo>
                        <a:pt x="314" y="409"/>
                      </a:moveTo>
                      <a:cubicBezTo>
                        <a:pt x="310" y="328"/>
                        <a:pt x="258" y="388"/>
                        <a:pt x="190" y="386"/>
                      </a:cubicBezTo>
                      <a:cubicBezTo>
                        <a:pt x="135" y="385"/>
                        <a:pt x="93" y="360"/>
                        <a:pt x="88" y="307"/>
                      </a:cubicBezTo>
                      <a:cubicBezTo>
                        <a:pt x="83" y="250"/>
                        <a:pt x="179" y="0"/>
                        <a:pt x="88" y="37"/>
                      </a:cubicBezTo>
                      <a:cubicBezTo>
                        <a:pt x="69" y="45"/>
                        <a:pt x="0" y="291"/>
                        <a:pt x="42" y="370"/>
                      </a:cubicBezTo>
                      <a:cubicBezTo>
                        <a:pt x="97" y="472"/>
                        <a:pt x="256" y="465"/>
                        <a:pt x="314" y="409"/>
                      </a:cubicBezTo>
                      <a:close/>
                    </a:path>
                  </a:pathLst>
                </a:custGeom>
                <a:solidFill>
                  <a:srgbClr val="8C410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50" name="Freeform 289">
                  <a:extLst>
                    <a:ext uri="{FF2B5EF4-FFF2-40B4-BE49-F238E27FC236}">
                      <a16:creationId xmlns:a16="http://schemas.microsoft.com/office/drawing/2014/main" id="{851635AC-5CA1-4584-8B03-CC3A5EB10D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59939" y="2290764"/>
                  <a:ext cx="149225" cy="73025"/>
                </a:xfrm>
                <a:custGeom>
                  <a:avLst/>
                  <a:gdLst>
                    <a:gd name="T0" fmla="*/ 387 w 456"/>
                    <a:gd name="T1" fmla="*/ 135 h 222"/>
                    <a:gd name="T2" fmla="*/ 370 w 456"/>
                    <a:gd name="T3" fmla="*/ 40 h 222"/>
                    <a:gd name="T4" fmla="*/ 217 w 456"/>
                    <a:gd name="T5" fmla="*/ 95 h 222"/>
                    <a:gd name="T6" fmla="*/ 30 w 456"/>
                    <a:gd name="T7" fmla="*/ 48 h 222"/>
                    <a:gd name="T8" fmla="*/ 387 w 456"/>
                    <a:gd name="T9" fmla="*/ 135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6" h="222">
                      <a:moveTo>
                        <a:pt x="387" y="135"/>
                      </a:moveTo>
                      <a:cubicBezTo>
                        <a:pt x="428" y="104"/>
                        <a:pt x="456" y="40"/>
                        <a:pt x="370" y="40"/>
                      </a:cubicBezTo>
                      <a:cubicBezTo>
                        <a:pt x="360" y="44"/>
                        <a:pt x="327" y="97"/>
                        <a:pt x="217" y="95"/>
                      </a:cubicBezTo>
                      <a:cubicBezTo>
                        <a:pt x="66" y="93"/>
                        <a:pt x="123" y="0"/>
                        <a:pt x="30" y="48"/>
                      </a:cubicBezTo>
                      <a:cubicBezTo>
                        <a:pt x="0" y="185"/>
                        <a:pt x="269" y="222"/>
                        <a:pt x="387" y="135"/>
                      </a:cubicBezTo>
                      <a:close/>
                    </a:path>
                  </a:pathLst>
                </a:custGeom>
                <a:solidFill>
                  <a:srgbClr val="75301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51" name="Freeform 310">
                  <a:extLst>
                    <a:ext uri="{FF2B5EF4-FFF2-40B4-BE49-F238E27FC236}">
                      <a16:creationId xmlns:a16="http://schemas.microsoft.com/office/drawing/2014/main" id="{CAB79857-8DF2-4E5F-BD50-2ABF271177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63126" y="2093914"/>
                  <a:ext cx="96838" cy="34925"/>
                </a:xfrm>
                <a:custGeom>
                  <a:avLst/>
                  <a:gdLst>
                    <a:gd name="T0" fmla="*/ 21 w 295"/>
                    <a:gd name="T1" fmla="*/ 75 h 104"/>
                    <a:gd name="T2" fmla="*/ 152 w 295"/>
                    <a:gd name="T3" fmla="*/ 71 h 104"/>
                    <a:gd name="T4" fmla="*/ 277 w 295"/>
                    <a:gd name="T5" fmla="*/ 92 h 104"/>
                    <a:gd name="T6" fmla="*/ 157 w 295"/>
                    <a:gd name="T7" fmla="*/ 8 h 104"/>
                    <a:gd name="T8" fmla="*/ 21 w 295"/>
                    <a:gd name="T9" fmla="*/ 75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5" h="104">
                      <a:moveTo>
                        <a:pt x="21" y="75"/>
                      </a:moveTo>
                      <a:cubicBezTo>
                        <a:pt x="65" y="88"/>
                        <a:pt x="92" y="62"/>
                        <a:pt x="152" y="71"/>
                      </a:cubicBezTo>
                      <a:cubicBezTo>
                        <a:pt x="204" y="80"/>
                        <a:pt x="230" y="104"/>
                        <a:pt x="277" y="92"/>
                      </a:cubicBezTo>
                      <a:cubicBezTo>
                        <a:pt x="295" y="27"/>
                        <a:pt x="221" y="16"/>
                        <a:pt x="157" y="8"/>
                      </a:cubicBezTo>
                      <a:cubicBezTo>
                        <a:pt x="93" y="0"/>
                        <a:pt x="0" y="2"/>
                        <a:pt x="21" y="75"/>
                      </a:cubicBezTo>
                      <a:close/>
                    </a:path>
                  </a:pathLst>
                </a:custGeom>
                <a:solidFill>
                  <a:srgbClr val="211E2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52" name="Freeform 312">
                  <a:extLst>
                    <a:ext uri="{FF2B5EF4-FFF2-40B4-BE49-F238E27FC236}">
                      <a16:creationId xmlns:a16="http://schemas.microsoft.com/office/drawing/2014/main" id="{5D5F64B8-4B66-437A-A6A9-5648EE7724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98026" y="2087564"/>
                  <a:ext cx="85725" cy="47625"/>
                </a:xfrm>
                <a:custGeom>
                  <a:avLst/>
                  <a:gdLst>
                    <a:gd name="T0" fmla="*/ 261 w 261"/>
                    <a:gd name="T1" fmla="*/ 61 h 148"/>
                    <a:gd name="T2" fmla="*/ 10 w 261"/>
                    <a:gd name="T3" fmla="*/ 94 h 148"/>
                    <a:gd name="T4" fmla="*/ 135 w 261"/>
                    <a:gd name="T5" fmla="*/ 90 h 148"/>
                    <a:gd name="T6" fmla="*/ 261 w 261"/>
                    <a:gd name="T7" fmla="*/ 61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61" h="148">
                      <a:moveTo>
                        <a:pt x="261" y="61"/>
                      </a:moveTo>
                      <a:cubicBezTo>
                        <a:pt x="209" y="0"/>
                        <a:pt x="0" y="26"/>
                        <a:pt x="10" y="94"/>
                      </a:cubicBezTo>
                      <a:cubicBezTo>
                        <a:pt x="19" y="148"/>
                        <a:pt x="95" y="94"/>
                        <a:pt x="135" y="90"/>
                      </a:cubicBezTo>
                      <a:cubicBezTo>
                        <a:pt x="202" y="85"/>
                        <a:pt x="259" y="136"/>
                        <a:pt x="261" y="61"/>
                      </a:cubicBezTo>
                      <a:close/>
                    </a:path>
                  </a:pathLst>
                </a:custGeom>
                <a:solidFill>
                  <a:srgbClr val="211E2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53" name="Freeform 331">
                  <a:extLst>
                    <a:ext uri="{FF2B5EF4-FFF2-40B4-BE49-F238E27FC236}">
                      <a16:creationId xmlns:a16="http://schemas.microsoft.com/office/drawing/2014/main" id="{3388BD85-797F-4D00-9903-091437417E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36126" y="2139951"/>
                  <a:ext cx="34925" cy="33338"/>
                </a:xfrm>
                <a:custGeom>
                  <a:avLst/>
                  <a:gdLst>
                    <a:gd name="T0" fmla="*/ 81 w 107"/>
                    <a:gd name="T1" fmla="*/ 96 h 101"/>
                    <a:gd name="T2" fmla="*/ 107 w 107"/>
                    <a:gd name="T3" fmla="*/ 64 h 101"/>
                    <a:gd name="T4" fmla="*/ 104 w 107"/>
                    <a:gd name="T5" fmla="*/ 26 h 101"/>
                    <a:gd name="T6" fmla="*/ 80 w 107"/>
                    <a:gd name="T7" fmla="*/ 6 h 101"/>
                    <a:gd name="T8" fmla="*/ 3 w 107"/>
                    <a:gd name="T9" fmla="*/ 47 h 101"/>
                    <a:gd name="T10" fmla="*/ 81 w 107"/>
                    <a:gd name="T11" fmla="*/ 96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7" h="101">
                      <a:moveTo>
                        <a:pt x="81" y="96"/>
                      </a:moveTo>
                      <a:lnTo>
                        <a:pt x="107" y="64"/>
                      </a:lnTo>
                      <a:lnTo>
                        <a:pt x="104" y="26"/>
                      </a:lnTo>
                      <a:lnTo>
                        <a:pt x="80" y="6"/>
                      </a:lnTo>
                      <a:cubicBezTo>
                        <a:pt x="37" y="0"/>
                        <a:pt x="6" y="4"/>
                        <a:pt x="3" y="47"/>
                      </a:cubicBezTo>
                      <a:cubicBezTo>
                        <a:pt x="0" y="96"/>
                        <a:pt x="35" y="101"/>
                        <a:pt x="81" y="96"/>
                      </a:cubicBezTo>
                      <a:close/>
                    </a:path>
                  </a:pathLst>
                </a:custGeom>
                <a:solidFill>
                  <a:srgbClr val="2626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54" name="Freeform 332">
                  <a:extLst>
                    <a:ext uri="{FF2B5EF4-FFF2-40B4-BE49-F238E27FC236}">
                      <a16:creationId xmlns:a16="http://schemas.microsoft.com/office/drawing/2014/main" id="{EC1F6F03-1FD6-4B49-8CAB-389F3B2418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86939" y="2139951"/>
                  <a:ext cx="36513" cy="33338"/>
                </a:xfrm>
                <a:custGeom>
                  <a:avLst/>
                  <a:gdLst>
                    <a:gd name="T0" fmla="*/ 2 w 110"/>
                    <a:gd name="T1" fmla="*/ 26 h 104"/>
                    <a:gd name="T2" fmla="*/ 0 w 110"/>
                    <a:gd name="T3" fmla="*/ 73 h 104"/>
                    <a:gd name="T4" fmla="*/ 25 w 110"/>
                    <a:gd name="T5" fmla="*/ 94 h 104"/>
                    <a:gd name="T6" fmla="*/ 96 w 110"/>
                    <a:gd name="T7" fmla="*/ 17 h 104"/>
                    <a:gd name="T8" fmla="*/ 25 w 110"/>
                    <a:gd name="T9" fmla="*/ 4 h 104"/>
                    <a:gd name="T10" fmla="*/ 2 w 110"/>
                    <a:gd name="T11" fmla="*/ 26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0" h="104">
                      <a:moveTo>
                        <a:pt x="2" y="26"/>
                      </a:moveTo>
                      <a:lnTo>
                        <a:pt x="0" y="73"/>
                      </a:lnTo>
                      <a:lnTo>
                        <a:pt x="25" y="94"/>
                      </a:lnTo>
                      <a:cubicBezTo>
                        <a:pt x="96" y="104"/>
                        <a:pt x="110" y="80"/>
                        <a:pt x="96" y="17"/>
                      </a:cubicBezTo>
                      <a:cubicBezTo>
                        <a:pt x="76" y="7"/>
                        <a:pt x="58" y="0"/>
                        <a:pt x="25" y="4"/>
                      </a:cubicBezTo>
                      <a:lnTo>
                        <a:pt x="2" y="26"/>
                      </a:lnTo>
                      <a:close/>
                    </a:path>
                  </a:pathLst>
                </a:custGeom>
                <a:solidFill>
                  <a:srgbClr val="2626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36538570-AC26-4CD8-97A7-FE75236A8CAE}"/>
                  </a:ext>
                </a:extLst>
              </p:cNvPr>
              <p:cNvSpPr/>
              <p:nvPr/>
            </p:nvSpPr>
            <p:spPr>
              <a:xfrm>
                <a:off x="1843565" y="2808291"/>
                <a:ext cx="184149" cy="627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D7435B91-0A92-4EAF-A5BE-1ACBE64AC57C}"/>
                  </a:ext>
                </a:extLst>
              </p:cNvPr>
              <p:cNvSpPr/>
              <p:nvPr/>
            </p:nvSpPr>
            <p:spPr>
              <a:xfrm>
                <a:off x="2708118" y="2819401"/>
                <a:ext cx="184149" cy="627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E6413E2-DF2B-497A-8758-05132E764C29}"/>
              </a:ext>
            </a:extLst>
          </p:cNvPr>
          <p:cNvGrpSpPr/>
          <p:nvPr/>
        </p:nvGrpSpPr>
        <p:grpSpPr>
          <a:xfrm>
            <a:off x="883920" y="1102725"/>
            <a:ext cx="10001631" cy="4647823"/>
            <a:chOff x="1582154" y="1011173"/>
            <a:chExt cx="9187446" cy="4269467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F979DF6F-5AE3-4478-9079-E788B3475B39}"/>
                </a:ext>
              </a:extLst>
            </p:cNvPr>
            <p:cNvGrpSpPr/>
            <p:nvPr/>
          </p:nvGrpSpPr>
          <p:grpSpPr>
            <a:xfrm>
              <a:off x="2135306" y="1011173"/>
              <a:ext cx="8634294" cy="4204163"/>
              <a:chOff x="2135306" y="1011173"/>
              <a:chExt cx="8634294" cy="4204163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7881F95E-84D7-4E8B-8814-2C84B31624E0}"/>
                  </a:ext>
                </a:extLst>
              </p:cNvPr>
              <p:cNvGrpSpPr/>
              <p:nvPr/>
            </p:nvGrpSpPr>
            <p:grpSpPr>
              <a:xfrm>
                <a:off x="2135306" y="1381760"/>
                <a:ext cx="8634294" cy="3501912"/>
                <a:chOff x="2135306" y="1381760"/>
                <a:chExt cx="8634294" cy="3501912"/>
              </a:xfrm>
            </p:grpSpPr>
            <p:sp>
              <p:nvSpPr>
                <p:cNvPr id="320" name="Freeform: Shape 319">
                  <a:extLst>
                    <a:ext uri="{FF2B5EF4-FFF2-40B4-BE49-F238E27FC236}">
                      <a16:creationId xmlns:a16="http://schemas.microsoft.com/office/drawing/2014/main" id="{B46DF127-D7D0-4DCE-BD9B-C34FA1A61FA3}"/>
                    </a:ext>
                  </a:extLst>
                </p:cNvPr>
                <p:cNvSpPr/>
                <p:nvPr/>
              </p:nvSpPr>
              <p:spPr>
                <a:xfrm>
                  <a:off x="2135306" y="1666240"/>
                  <a:ext cx="1893785" cy="751840"/>
                </a:xfrm>
                <a:custGeom>
                  <a:avLst/>
                  <a:gdLst>
                    <a:gd name="connsiteX0" fmla="*/ 0 w 2072640"/>
                    <a:gd name="connsiteY0" fmla="*/ 721360 h 751840"/>
                    <a:gd name="connsiteX1" fmla="*/ 0 w 2072640"/>
                    <a:gd name="connsiteY1" fmla="*/ 0 h 751840"/>
                    <a:gd name="connsiteX2" fmla="*/ 2072640 w 2072640"/>
                    <a:gd name="connsiteY2" fmla="*/ 0 h 751840"/>
                    <a:gd name="connsiteX3" fmla="*/ 2072640 w 2072640"/>
                    <a:gd name="connsiteY3" fmla="*/ 751840 h 751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72640" h="751840">
                      <a:moveTo>
                        <a:pt x="0" y="721360"/>
                      </a:moveTo>
                      <a:lnTo>
                        <a:pt x="0" y="0"/>
                      </a:lnTo>
                      <a:lnTo>
                        <a:pt x="2072640" y="0"/>
                      </a:lnTo>
                      <a:lnTo>
                        <a:pt x="2072640" y="751840"/>
                      </a:lnTo>
                    </a:path>
                  </a:pathLst>
                </a:custGeom>
                <a:noFill/>
                <a:ln w="15875">
                  <a:solidFill>
                    <a:schemeClr val="bg1">
                      <a:alpha val="70000"/>
                    </a:schemeClr>
                  </a:solidFill>
                  <a:prstDash val="sysDash"/>
                  <a:headEnd type="oval"/>
                  <a:tail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21" name="Freeform: Shape 320">
                  <a:extLst>
                    <a:ext uri="{FF2B5EF4-FFF2-40B4-BE49-F238E27FC236}">
                      <a16:creationId xmlns:a16="http://schemas.microsoft.com/office/drawing/2014/main" id="{DCF3F26A-327C-4BB5-893C-D5EEF27BFAB4}"/>
                    </a:ext>
                  </a:extLst>
                </p:cNvPr>
                <p:cNvSpPr/>
                <p:nvPr/>
              </p:nvSpPr>
              <p:spPr>
                <a:xfrm>
                  <a:off x="5059680" y="1381760"/>
                  <a:ext cx="2702560" cy="1198880"/>
                </a:xfrm>
                <a:custGeom>
                  <a:avLst/>
                  <a:gdLst>
                    <a:gd name="connsiteX0" fmla="*/ 0 w 2072640"/>
                    <a:gd name="connsiteY0" fmla="*/ 721360 h 751840"/>
                    <a:gd name="connsiteX1" fmla="*/ 0 w 2072640"/>
                    <a:gd name="connsiteY1" fmla="*/ 0 h 751840"/>
                    <a:gd name="connsiteX2" fmla="*/ 2072640 w 2072640"/>
                    <a:gd name="connsiteY2" fmla="*/ 0 h 751840"/>
                    <a:gd name="connsiteX3" fmla="*/ 2072640 w 2072640"/>
                    <a:gd name="connsiteY3" fmla="*/ 751840 h 751840"/>
                    <a:gd name="connsiteX0" fmla="*/ 0 w 2072640"/>
                    <a:gd name="connsiteY0" fmla="*/ 721360 h 869776"/>
                    <a:gd name="connsiteX1" fmla="*/ 0 w 2072640"/>
                    <a:gd name="connsiteY1" fmla="*/ 0 h 869776"/>
                    <a:gd name="connsiteX2" fmla="*/ 2072640 w 2072640"/>
                    <a:gd name="connsiteY2" fmla="*/ 0 h 869776"/>
                    <a:gd name="connsiteX3" fmla="*/ 2072640 w 2072640"/>
                    <a:gd name="connsiteY3" fmla="*/ 869776 h 869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72640" h="869776">
                      <a:moveTo>
                        <a:pt x="0" y="721360"/>
                      </a:moveTo>
                      <a:lnTo>
                        <a:pt x="0" y="0"/>
                      </a:lnTo>
                      <a:lnTo>
                        <a:pt x="2072640" y="0"/>
                      </a:lnTo>
                      <a:lnTo>
                        <a:pt x="2072640" y="869776"/>
                      </a:lnTo>
                    </a:path>
                  </a:pathLst>
                </a:custGeom>
                <a:noFill/>
                <a:ln w="15875">
                  <a:solidFill>
                    <a:schemeClr val="bg1">
                      <a:alpha val="70000"/>
                    </a:schemeClr>
                  </a:solidFill>
                  <a:prstDash val="sysDash"/>
                  <a:headEnd type="oval"/>
                  <a:tail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22" name="Freeform: Shape 321">
                  <a:extLst>
                    <a:ext uri="{FF2B5EF4-FFF2-40B4-BE49-F238E27FC236}">
                      <a16:creationId xmlns:a16="http://schemas.microsoft.com/office/drawing/2014/main" id="{01873A9D-9059-422B-B8A4-F0C35249F49F}"/>
                    </a:ext>
                  </a:extLst>
                </p:cNvPr>
                <p:cNvSpPr/>
                <p:nvPr/>
              </p:nvSpPr>
              <p:spPr>
                <a:xfrm>
                  <a:off x="8910320" y="1381760"/>
                  <a:ext cx="1452880" cy="1156867"/>
                </a:xfrm>
                <a:custGeom>
                  <a:avLst/>
                  <a:gdLst>
                    <a:gd name="connsiteX0" fmla="*/ 0 w 2072640"/>
                    <a:gd name="connsiteY0" fmla="*/ 721360 h 751840"/>
                    <a:gd name="connsiteX1" fmla="*/ 0 w 2072640"/>
                    <a:gd name="connsiteY1" fmla="*/ 0 h 751840"/>
                    <a:gd name="connsiteX2" fmla="*/ 2072640 w 2072640"/>
                    <a:gd name="connsiteY2" fmla="*/ 0 h 751840"/>
                    <a:gd name="connsiteX3" fmla="*/ 2072640 w 2072640"/>
                    <a:gd name="connsiteY3" fmla="*/ 751840 h 751840"/>
                    <a:gd name="connsiteX0" fmla="*/ 0 w 2087236"/>
                    <a:gd name="connsiteY0" fmla="*/ 839296 h 839296"/>
                    <a:gd name="connsiteX1" fmla="*/ 14596 w 2087236"/>
                    <a:gd name="connsiteY1" fmla="*/ 0 h 839296"/>
                    <a:gd name="connsiteX2" fmla="*/ 2087236 w 2087236"/>
                    <a:gd name="connsiteY2" fmla="*/ 0 h 839296"/>
                    <a:gd name="connsiteX3" fmla="*/ 2087236 w 2087236"/>
                    <a:gd name="connsiteY3" fmla="*/ 751840 h 83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87236" h="839296">
                      <a:moveTo>
                        <a:pt x="0" y="839296"/>
                      </a:moveTo>
                      <a:lnTo>
                        <a:pt x="14596" y="0"/>
                      </a:lnTo>
                      <a:lnTo>
                        <a:pt x="2087236" y="0"/>
                      </a:lnTo>
                      <a:lnTo>
                        <a:pt x="2087236" y="751840"/>
                      </a:lnTo>
                    </a:path>
                  </a:pathLst>
                </a:custGeom>
                <a:noFill/>
                <a:ln w="15875">
                  <a:solidFill>
                    <a:schemeClr val="bg1">
                      <a:alpha val="70000"/>
                    </a:schemeClr>
                  </a:solidFill>
                  <a:prstDash val="sysDash"/>
                  <a:headEnd type="oval"/>
                  <a:tail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23" name="Freeform: Shape 322">
                  <a:extLst>
                    <a:ext uri="{FF2B5EF4-FFF2-40B4-BE49-F238E27FC236}">
                      <a16:creationId xmlns:a16="http://schemas.microsoft.com/office/drawing/2014/main" id="{D19DBCEC-FCBC-4A8F-AE94-308A4609035D}"/>
                    </a:ext>
                  </a:extLst>
                </p:cNvPr>
                <p:cNvSpPr/>
                <p:nvPr/>
              </p:nvSpPr>
              <p:spPr>
                <a:xfrm>
                  <a:off x="4060045" y="4192844"/>
                  <a:ext cx="2198514" cy="690828"/>
                </a:xfrm>
                <a:custGeom>
                  <a:avLst/>
                  <a:gdLst>
                    <a:gd name="connsiteX0" fmla="*/ 477520 w 2387600"/>
                    <a:gd name="connsiteY0" fmla="*/ 0 h 640080"/>
                    <a:gd name="connsiteX1" fmla="*/ 0 w 2387600"/>
                    <a:gd name="connsiteY1" fmla="*/ 0 h 640080"/>
                    <a:gd name="connsiteX2" fmla="*/ 0 w 2387600"/>
                    <a:gd name="connsiteY2" fmla="*/ 640080 h 640080"/>
                    <a:gd name="connsiteX3" fmla="*/ 2387600 w 2387600"/>
                    <a:gd name="connsiteY3" fmla="*/ 640080 h 640080"/>
                    <a:gd name="connsiteX4" fmla="*/ 2387600 w 2387600"/>
                    <a:gd name="connsiteY4" fmla="*/ 182880 h 640080"/>
                    <a:gd name="connsiteX0" fmla="*/ 477520 w 2387600"/>
                    <a:gd name="connsiteY0" fmla="*/ 50748 h 690828"/>
                    <a:gd name="connsiteX1" fmla="*/ 0 w 2387600"/>
                    <a:gd name="connsiteY1" fmla="*/ 0 h 690828"/>
                    <a:gd name="connsiteX2" fmla="*/ 0 w 2387600"/>
                    <a:gd name="connsiteY2" fmla="*/ 690828 h 690828"/>
                    <a:gd name="connsiteX3" fmla="*/ 2387600 w 2387600"/>
                    <a:gd name="connsiteY3" fmla="*/ 690828 h 690828"/>
                    <a:gd name="connsiteX4" fmla="*/ 2387600 w 2387600"/>
                    <a:gd name="connsiteY4" fmla="*/ 233628 h 690828"/>
                    <a:gd name="connsiteX0" fmla="*/ 472270 w 2387600"/>
                    <a:gd name="connsiteY0" fmla="*/ 13999 h 690828"/>
                    <a:gd name="connsiteX1" fmla="*/ 0 w 2387600"/>
                    <a:gd name="connsiteY1" fmla="*/ 0 h 690828"/>
                    <a:gd name="connsiteX2" fmla="*/ 0 w 2387600"/>
                    <a:gd name="connsiteY2" fmla="*/ 690828 h 690828"/>
                    <a:gd name="connsiteX3" fmla="*/ 2387600 w 2387600"/>
                    <a:gd name="connsiteY3" fmla="*/ 690828 h 690828"/>
                    <a:gd name="connsiteX4" fmla="*/ 2387600 w 2387600"/>
                    <a:gd name="connsiteY4" fmla="*/ 233628 h 690828"/>
                    <a:gd name="connsiteX0" fmla="*/ 472270 w 2387600"/>
                    <a:gd name="connsiteY0" fmla="*/ 3500 h 690828"/>
                    <a:gd name="connsiteX1" fmla="*/ 0 w 2387600"/>
                    <a:gd name="connsiteY1" fmla="*/ 0 h 690828"/>
                    <a:gd name="connsiteX2" fmla="*/ 0 w 2387600"/>
                    <a:gd name="connsiteY2" fmla="*/ 690828 h 690828"/>
                    <a:gd name="connsiteX3" fmla="*/ 2387600 w 2387600"/>
                    <a:gd name="connsiteY3" fmla="*/ 690828 h 690828"/>
                    <a:gd name="connsiteX4" fmla="*/ 2387600 w 2387600"/>
                    <a:gd name="connsiteY4" fmla="*/ 233628 h 690828"/>
                    <a:gd name="connsiteX0" fmla="*/ 472270 w 2387600"/>
                    <a:gd name="connsiteY0" fmla="*/ 1750 h 690828"/>
                    <a:gd name="connsiteX1" fmla="*/ 0 w 2387600"/>
                    <a:gd name="connsiteY1" fmla="*/ 0 h 690828"/>
                    <a:gd name="connsiteX2" fmla="*/ 0 w 2387600"/>
                    <a:gd name="connsiteY2" fmla="*/ 690828 h 690828"/>
                    <a:gd name="connsiteX3" fmla="*/ 2387600 w 2387600"/>
                    <a:gd name="connsiteY3" fmla="*/ 690828 h 690828"/>
                    <a:gd name="connsiteX4" fmla="*/ 2387600 w 2387600"/>
                    <a:gd name="connsiteY4" fmla="*/ 233628 h 690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87600" h="690828">
                      <a:moveTo>
                        <a:pt x="472270" y="1750"/>
                      </a:moveTo>
                      <a:lnTo>
                        <a:pt x="0" y="0"/>
                      </a:lnTo>
                      <a:lnTo>
                        <a:pt x="0" y="690828"/>
                      </a:lnTo>
                      <a:lnTo>
                        <a:pt x="2387600" y="690828"/>
                      </a:lnTo>
                      <a:lnTo>
                        <a:pt x="2387600" y="233628"/>
                      </a:lnTo>
                    </a:path>
                  </a:pathLst>
                </a:custGeom>
                <a:noFill/>
                <a:ln w="15875">
                  <a:solidFill>
                    <a:schemeClr val="bg1">
                      <a:alpha val="70000"/>
                    </a:schemeClr>
                  </a:solidFill>
                  <a:prstDash val="sysDash"/>
                  <a:headEnd type="oval"/>
                  <a:tail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24" name="Freeform: Shape 323">
                  <a:extLst>
                    <a:ext uri="{FF2B5EF4-FFF2-40B4-BE49-F238E27FC236}">
                      <a16:creationId xmlns:a16="http://schemas.microsoft.com/office/drawing/2014/main" id="{53833997-A5EA-46F5-AFEE-D01AE6FEB904}"/>
                    </a:ext>
                  </a:extLst>
                </p:cNvPr>
                <p:cNvSpPr/>
                <p:nvPr/>
              </p:nvSpPr>
              <p:spPr>
                <a:xfrm>
                  <a:off x="8585200" y="2881835"/>
                  <a:ext cx="2184400" cy="1066800"/>
                </a:xfrm>
                <a:custGeom>
                  <a:avLst/>
                  <a:gdLst>
                    <a:gd name="connsiteX0" fmla="*/ 0 w 2184400"/>
                    <a:gd name="connsiteY0" fmla="*/ 426720 h 1066800"/>
                    <a:gd name="connsiteX1" fmla="*/ 0 w 2184400"/>
                    <a:gd name="connsiteY1" fmla="*/ 1066800 h 1066800"/>
                    <a:gd name="connsiteX2" fmla="*/ 2184400 w 2184400"/>
                    <a:gd name="connsiteY2" fmla="*/ 1066800 h 1066800"/>
                    <a:gd name="connsiteX3" fmla="*/ 2184400 w 2184400"/>
                    <a:gd name="connsiteY3" fmla="*/ 0 h 1066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84400" h="1066800">
                      <a:moveTo>
                        <a:pt x="0" y="426720"/>
                      </a:moveTo>
                      <a:lnTo>
                        <a:pt x="0" y="1066800"/>
                      </a:lnTo>
                      <a:lnTo>
                        <a:pt x="2184400" y="1066800"/>
                      </a:lnTo>
                      <a:lnTo>
                        <a:pt x="2184400" y="0"/>
                      </a:lnTo>
                    </a:path>
                  </a:pathLst>
                </a:custGeom>
                <a:noFill/>
                <a:ln w="15875">
                  <a:solidFill>
                    <a:schemeClr val="bg1">
                      <a:alpha val="70000"/>
                    </a:schemeClr>
                  </a:solidFill>
                  <a:prstDash val="sysDash"/>
                  <a:headEnd type="oval"/>
                  <a:tail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310" name="Group 309">
                <a:extLst>
                  <a:ext uri="{FF2B5EF4-FFF2-40B4-BE49-F238E27FC236}">
                    <a16:creationId xmlns:a16="http://schemas.microsoft.com/office/drawing/2014/main" id="{20992E04-A14D-48A5-A0CB-304FF7598506}"/>
                  </a:ext>
                </a:extLst>
              </p:cNvPr>
              <p:cNvGrpSpPr/>
              <p:nvPr/>
            </p:nvGrpSpPr>
            <p:grpSpPr>
              <a:xfrm>
                <a:off x="2417496" y="1011173"/>
                <a:ext cx="7907531" cy="4204163"/>
                <a:chOff x="2417496" y="1011173"/>
                <a:chExt cx="7907531" cy="4204163"/>
              </a:xfrm>
            </p:grpSpPr>
            <p:sp>
              <p:nvSpPr>
                <p:cNvPr id="311" name="TextBox 310">
                  <a:extLst>
                    <a:ext uri="{FF2B5EF4-FFF2-40B4-BE49-F238E27FC236}">
                      <a16:creationId xmlns:a16="http://schemas.microsoft.com/office/drawing/2014/main" id="{2A3555C8-74A1-4AF9-848C-DFB30E5A4E51}"/>
                    </a:ext>
                  </a:extLst>
                </p:cNvPr>
                <p:cNvSpPr txBox="1"/>
                <p:nvPr/>
              </p:nvSpPr>
              <p:spPr>
                <a:xfrm>
                  <a:off x="2417496" y="1302029"/>
                  <a:ext cx="13516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IN" dirty="0">
                      <a:solidFill>
                        <a:schemeClr val="bg1"/>
                      </a:solidFill>
                    </a:rPr>
                    <a:t>BUSINESS</a:t>
                  </a:r>
                </a:p>
              </p:txBody>
            </p:sp>
            <p:sp>
              <p:nvSpPr>
                <p:cNvPr id="312" name="TextBox 311">
                  <a:extLst>
                    <a:ext uri="{FF2B5EF4-FFF2-40B4-BE49-F238E27FC236}">
                      <a16:creationId xmlns:a16="http://schemas.microsoft.com/office/drawing/2014/main" id="{C1990422-044E-4094-9EF5-509474828361}"/>
                    </a:ext>
                  </a:extLst>
                </p:cNvPr>
                <p:cNvSpPr txBox="1"/>
                <p:nvPr/>
              </p:nvSpPr>
              <p:spPr>
                <a:xfrm>
                  <a:off x="5684632" y="1011173"/>
                  <a:ext cx="13901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IN" dirty="0">
                      <a:solidFill>
                        <a:schemeClr val="bg1"/>
                      </a:solidFill>
                    </a:rPr>
                    <a:t>FINANCIAL</a:t>
                  </a:r>
                </a:p>
              </p:txBody>
            </p:sp>
            <p:sp>
              <p:nvSpPr>
                <p:cNvPr id="313" name="TextBox 312">
                  <a:extLst>
                    <a:ext uri="{FF2B5EF4-FFF2-40B4-BE49-F238E27FC236}">
                      <a16:creationId xmlns:a16="http://schemas.microsoft.com/office/drawing/2014/main" id="{49DC1CE6-BB5B-4AA3-9D54-7F27E1AE840E}"/>
                    </a:ext>
                  </a:extLst>
                </p:cNvPr>
                <p:cNvSpPr txBox="1"/>
                <p:nvPr/>
              </p:nvSpPr>
              <p:spPr>
                <a:xfrm>
                  <a:off x="7677090" y="2241238"/>
                  <a:ext cx="13131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IN" dirty="0">
                      <a:solidFill>
                        <a:schemeClr val="bg1"/>
                      </a:solidFill>
                    </a:rPr>
                    <a:t>CONTROL</a:t>
                  </a:r>
                </a:p>
              </p:txBody>
            </p:sp>
            <p:sp>
              <p:nvSpPr>
                <p:cNvPr id="314" name="TextBox 313">
                  <a:extLst>
                    <a:ext uri="{FF2B5EF4-FFF2-40B4-BE49-F238E27FC236}">
                      <a16:creationId xmlns:a16="http://schemas.microsoft.com/office/drawing/2014/main" id="{6ABEC4AE-1782-40EF-9A7F-EE25046CB036}"/>
                    </a:ext>
                  </a:extLst>
                </p:cNvPr>
                <p:cNvSpPr txBox="1"/>
                <p:nvPr/>
              </p:nvSpPr>
              <p:spPr>
                <a:xfrm>
                  <a:off x="3999644" y="2119585"/>
                  <a:ext cx="10823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IN" dirty="0">
                      <a:solidFill>
                        <a:schemeClr val="bg1"/>
                      </a:solidFill>
                    </a:rPr>
                    <a:t>SAFETY</a:t>
                  </a:r>
                </a:p>
              </p:txBody>
            </p:sp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E2FE01BD-95C4-494A-9C94-A59087DC3117}"/>
                    </a:ext>
                  </a:extLst>
                </p:cNvPr>
                <p:cNvSpPr txBox="1"/>
                <p:nvPr/>
              </p:nvSpPr>
              <p:spPr>
                <a:xfrm>
                  <a:off x="8913550" y="3940579"/>
                  <a:ext cx="14114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IN" dirty="0">
                      <a:solidFill>
                        <a:schemeClr val="bg1"/>
                      </a:solidFill>
                    </a:rPr>
                    <a:t>STRATEGY</a:t>
                  </a:r>
                </a:p>
              </p:txBody>
            </p:sp>
            <p:sp>
              <p:nvSpPr>
                <p:cNvPr id="316" name="TextBox 315">
                  <a:extLst>
                    <a:ext uri="{FF2B5EF4-FFF2-40B4-BE49-F238E27FC236}">
                      <a16:creationId xmlns:a16="http://schemas.microsoft.com/office/drawing/2014/main" id="{67E2CBD4-A83B-466B-9CE7-EA74D93F7237}"/>
                    </a:ext>
                  </a:extLst>
                </p:cNvPr>
                <p:cNvSpPr txBox="1"/>
                <p:nvPr/>
              </p:nvSpPr>
              <p:spPr>
                <a:xfrm>
                  <a:off x="8988608" y="1011173"/>
                  <a:ext cx="12960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IN" dirty="0">
                      <a:solidFill>
                        <a:schemeClr val="bg1"/>
                      </a:solidFill>
                    </a:rPr>
                    <a:t>ANALYSIS</a:t>
                  </a:r>
                </a:p>
              </p:txBody>
            </p:sp>
            <p:sp>
              <p:nvSpPr>
                <p:cNvPr id="317" name="TextBox 316">
                  <a:extLst>
                    <a:ext uri="{FF2B5EF4-FFF2-40B4-BE49-F238E27FC236}">
                      <a16:creationId xmlns:a16="http://schemas.microsoft.com/office/drawing/2014/main" id="{3FB41211-F370-4DB8-B019-F68350FE7C92}"/>
                    </a:ext>
                  </a:extLst>
                </p:cNvPr>
                <p:cNvSpPr txBox="1"/>
                <p:nvPr/>
              </p:nvSpPr>
              <p:spPr>
                <a:xfrm>
                  <a:off x="4214667" y="4846004"/>
                  <a:ext cx="16979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IN" dirty="0">
                      <a:solidFill>
                        <a:schemeClr val="bg1"/>
                      </a:solidFill>
                    </a:rPr>
                    <a:t>PROTECTION</a:t>
                  </a:r>
                </a:p>
              </p:txBody>
            </p:sp>
          </p:grp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B74E90C5-E43D-49BA-8398-1CDA31C42E01}"/>
                </a:ext>
              </a:extLst>
            </p:cNvPr>
            <p:cNvGrpSpPr/>
            <p:nvPr/>
          </p:nvGrpSpPr>
          <p:grpSpPr>
            <a:xfrm>
              <a:off x="1582154" y="1116778"/>
              <a:ext cx="8916802" cy="4163862"/>
              <a:chOff x="1582154" y="1116778"/>
              <a:chExt cx="8916802" cy="4163862"/>
            </a:xfrm>
          </p:grpSpPr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9B88B082-0B00-4291-A64E-C2F27A58D336}"/>
                  </a:ext>
                </a:extLst>
              </p:cNvPr>
              <p:cNvGrpSpPr/>
              <p:nvPr/>
            </p:nvGrpSpPr>
            <p:grpSpPr>
              <a:xfrm>
                <a:off x="1582154" y="4518668"/>
                <a:ext cx="697234" cy="495822"/>
                <a:chOff x="5662357" y="2997955"/>
                <a:chExt cx="866775" cy="616387"/>
              </a:xfrm>
              <a:solidFill>
                <a:schemeClr val="bg1">
                  <a:alpha val="14000"/>
                </a:schemeClr>
              </a:solidFill>
            </p:grpSpPr>
            <p:sp>
              <p:nvSpPr>
                <p:cNvPr id="305" name="Freeform: Shape 304">
                  <a:extLst>
                    <a:ext uri="{FF2B5EF4-FFF2-40B4-BE49-F238E27FC236}">
                      <a16:creationId xmlns:a16="http://schemas.microsoft.com/office/drawing/2014/main" id="{DBA2C904-7695-46FA-B676-9B7E2C52C1A8}"/>
                    </a:ext>
                  </a:extLst>
                </p:cNvPr>
                <p:cNvSpPr/>
                <p:nvPr/>
              </p:nvSpPr>
              <p:spPr>
                <a:xfrm>
                  <a:off x="5763682" y="2997955"/>
                  <a:ext cx="133350" cy="133350"/>
                </a:xfrm>
                <a:custGeom>
                  <a:avLst/>
                  <a:gdLst>
                    <a:gd name="connsiteX0" fmla="*/ 60808 w 133350"/>
                    <a:gd name="connsiteY0" fmla="*/ 126378 h 133350"/>
                    <a:gd name="connsiteX1" fmla="*/ 66923 w 133350"/>
                    <a:gd name="connsiteY1" fmla="*/ 126682 h 133350"/>
                    <a:gd name="connsiteX2" fmla="*/ 73038 w 133350"/>
                    <a:gd name="connsiteY2" fmla="*/ 126378 h 133350"/>
                    <a:gd name="connsiteX3" fmla="*/ 126702 w 133350"/>
                    <a:gd name="connsiteY3" fmla="*/ 66913 h 133350"/>
                    <a:gd name="connsiteX4" fmla="*/ 73038 w 133350"/>
                    <a:gd name="connsiteY4" fmla="*/ 7449 h 133350"/>
                    <a:gd name="connsiteX5" fmla="*/ 66923 w 133350"/>
                    <a:gd name="connsiteY5" fmla="*/ 7144 h 133350"/>
                    <a:gd name="connsiteX6" fmla="*/ 60808 w 133350"/>
                    <a:gd name="connsiteY6" fmla="*/ 7449 h 133350"/>
                    <a:gd name="connsiteX7" fmla="*/ 7144 w 133350"/>
                    <a:gd name="connsiteY7" fmla="*/ 66913 h 133350"/>
                    <a:gd name="connsiteX8" fmla="*/ 60808 w 133350"/>
                    <a:gd name="connsiteY8" fmla="*/ 126378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3350" h="133350">
                      <a:moveTo>
                        <a:pt x="60808" y="126378"/>
                      </a:moveTo>
                      <a:cubicBezTo>
                        <a:pt x="62817" y="126578"/>
                        <a:pt x="64856" y="126682"/>
                        <a:pt x="66923" y="126682"/>
                      </a:cubicBezTo>
                      <a:cubicBezTo>
                        <a:pt x="68990" y="126682"/>
                        <a:pt x="71028" y="126578"/>
                        <a:pt x="73038" y="126378"/>
                      </a:cubicBezTo>
                      <a:cubicBezTo>
                        <a:pt x="103175" y="123320"/>
                        <a:pt x="126702" y="97860"/>
                        <a:pt x="126702" y="66913"/>
                      </a:cubicBezTo>
                      <a:cubicBezTo>
                        <a:pt x="126702" y="35966"/>
                        <a:pt x="103175" y="10516"/>
                        <a:pt x="73038" y="7449"/>
                      </a:cubicBezTo>
                      <a:cubicBezTo>
                        <a:pt x="71028" y="7249"/>
                        <a:pt x="68990" y="7144"/>
                        <a:pt x="66923" y="7144"/>
                      </a:cubicBezTo>
                      <a:cubicBezTo>
                        <a:pt x="64856" y="7144"/>
                        <a:pt x="62817" y="7249"/>
                        <a:pt x="60808" y="7449"/>
                      </a:cubicBezTo>
                      <a:cubicBezTo>
                        <a:pt x="30670" y="10506"/>
                        <a:pt x="7144" y="35966"/>
                        <a:pt x="7144" y="66913"/>
                      </a:cubicBezTo>
                      <a:cubicBezTo>
                        <a:pt x="7144" y="97860"/>
                        <a:pt x="30670" y="123311"/>
                        <a:pt x="60808" y="1263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Freeform: Shape 305">
                  <a:extLst>
                    <a:ext uri="{FF2B5EF4-FFF2-40B4-BE49-F238E27FC236}">
                      <a16:creationId xmlns:a16="http://schemas.microsoft.com/office/drawing/2014/main" id="{F3199A53-321F-4F54-B83F-1AD8993A8D3C}"/>
                    </a:ext>
                  </a:extLst>
                </p:cNvPr>
                <p:cNvSpPr/>
                <p:nvPr/>
              </p:nvSpPr>
              <p:spPr>
                <a:xfrm>
                  <a:off x="6031382" y="2997955"/>
                  <a:ext cx="133350" cy="133350"/>
                </a:xfrm>
                <a:custGeom>
                  <a:avLst/>
                  <a:gdLst>
                    <a:gd name="connsiteX0" fmla="*/ 126682 w 133350"/>
                    <a:gd name="connsiteY0" fmla="*/ 66913 h 133350"/>
                    <a:gd name="connsiteX1" fmla="*/ 66913 w 133350"/>
                    <a:gd name="connsiteY1" fmla="*/ 126682 h 133350"/>
                    <a:gd name="connsiteX2" fmla="*/ 7144 w 133350"/>
                    <a:gd name="connsiteY2" fmla="*/ 66913 h 133350"/>
                    <a:gd name="connsiteX3" fmla="*/ 66913 w 133350"/>
                    <a:gd name="connsiteY3" fmla="*/ 7144 h 133350"/>
                    <a:gd name="connsiteX4" fmla="*/ 126682 w 133350"/>
                    <a:gd name="connsiteY4" fmla="*/ 66913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350" h="133350">
                      <a:moveTo>
                        <a:pt x="126682" y="66913"/>
                      </a:moveTo>
                      <a:cubicBezTo>
                        <a:pt x="126682" y="99923"/>
                        <a:pt x="99923" y="126682"/>
                        <a:pt x="66913" y="126682"/>
                      </a:cubicBezTo>
                      <a:cubicBezTo>
                        <a:pt x="33903" y="126682"/>
                        <a:pt x="7144" y="99923"/>
                        <a:pt x="7144" y="66913"/>
                      </a:cubicBezTo>
                      <a:cubicBezTo>
                        <a:pt x="7144" y="33903"/>
                        <a:pt x="33903" y="7144"/>
                        <a:pt x="66913" y="7144"/>
                      </a:cubicBezTo>
                      <a:cubicBezTo>
                        <a:pt x="99923" y="7144"/>
                        <a:pt x="126682" y="33903"/>
                        <a:pt x="126682" y="6691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" name="Freeform: Shape 306">
                  <a:extLst>
                    <a:ext uri="{FF2B5EF4-FFF2-40B4-BE49-F238E27FC236}">
                      <a16:creationId xmlns:a16="http://schemas.microsoft.com/office/drawing/2014/main" id="{5C989AB8-123F-415F-8C2F-62183C92B1F7}"/>
                    </a:ext>
                  </a:extLst>
                </p:cNvPr>
                <p:cNvSpPr/>
                <p:nvPr/>
              </p:nvSpPr>
              <p:spPr>
                <a:xfrm>
                  <a:off x="5662357" y="3128567"/>
                  <a:ext cx="866775" cy="485775"/>
                </a:xfrm>
                <a:custGeom>
                  <a:avLst/>
                  <a:gdLst>
                    <a:gd name="connsiteX0" fmla="*/ 857848 w 866775"/>
                    <a:gd name="connsiteY0" fmla="*/ 147747 h 485775"/>
                    <a:gd name="connsiteX1" fmla="*/ 762598 w 866775"/>
                    <a:gd name="connsiteY1" fmla="*/ 36305 h 485775"/>
                    <a:gd name="connsiteX2" fmla="*/ 745720 w 866775"/>
                    <a:gd name="connsiteY2" fmla="*/ 22732 h 485775"/>
                    <a:gd name="connsiteX3" fmla="*/ 703981 w 866775"/>
                    <a:gd name="connsiteY3" fmla="*/ 14273 h 485775"/>
                    <a:gd name="connsiteX4" fmla="*/ 701153 w 866775"/>
                    <a:gd name="connsiteY4" fmla="*/ 14273 h 485775"/>
                    <a:gd name="connsiteX5" fmla="*/ 659414 w 866775"/>
                    <a:gd name="connsiteY5" fmla="*/ 22732 h 485775"/>
                    <a:gd name="connsiteX6" fmla="*/ 642526 w 866775"/>
                    <a:gd name="connsiteY6" fmla="*/ 36409 h 485775"/>
                    <a:gd name="connsiteX7" fmla="*/ 569441 w 866775"/>
                    <a:gd name="connsiteY7" fmla="*/ 123125 h 485775"/>
                    <a:gd name="connsiteX8" fmla="*/ 495251 w 866775"/>
                    <a:gd name="connsiteY8" fmla="*/ 36314 h 485775"/>
                    <a:gd name="connsiteX9" fmla="*/ 478382 w 866775"/>
                    <a:gd name="connsiteY9" fmla="*/ 22741 h 485775"/>
                    <a:gd name="connsiteX10" fmla="*/ 436634 w 866775"/>
                    <a:gd name="connsiteY10" fmla="*/ 14283 h 485775"/>
                    <a:gd name="connsiteX11" fmla="*/ 433805 w 866775"/>
                    <a:gd name="connsiteY11" fmla="*/ 14283 h 485775"/>
                    <a:gd name="connsiteX12" fmla="*/ 392066 w 866775"/>
                    <a:gd name="connsiteY12" fmla="*/ 22741 h 485775"/>
                    <a:gd name="connsiteX13" fmla="*/ 375178 w 866775"/>
                    <a:gd name="connsiteY13" fmla="*/ 36419 h 485775"/>
                    <a:gd name="connsiteX14" fmla="*/ 301941 w 866775"/>
                    <a:gd name="connsiteY14" fmla="*/ 123335 h 485775"/>
                    <a:gd name="connsiteX15" fmla="*/ 227560 w 866775"/>
                    <a:gd name="connsiteY15" fmla="*/ 36314 h 485775"/>
                    <a:gd name="connsiteX16" fmla="*/ 210691 w 866775"/>
                    <a:gd name="connsiteY16" fmla="*/ 22741 h 485775"/>
                    <a:gd name="connsiteX17" fmla="*/ 168943 w 866775"/>
                    <a:gd name="connsiteY17" fmla="*/ 14283 h 485775"/>
                    <a:gd name="connsiteX18" fmla="*/ 166114 w 866775"/>
                    <a:gd name="connsiteY18" fmla="*/ 14283 h 485775"/>
                    <a:gd name="connsiteX19" fmla="*/ 124376 w 866775"/>
                    <a:gd name="connsiteY19" fmla="*/ 22741 h 485775"/>
                    <a:gd name="connsiteX20" fmla="*/ 107488 w 866775"/>
                    <a:gd name="connsiteY20" fmla="*/ 36419 h 485775"/>
                    <a:gd name="connsiteX21" fmla="*/ 13686 w 866775"/>
                    <a:gd name="connsiteY21" fmla="*/ 147709 h 485775"/>
                    <a:gd name="connsiteX22" fmla="*/ 16686 w 866775"/>
                    <a:gd name="connsiteY22" fmla="*/ 186104 h 485775"/>
                    <a:gd name="connsiteX23" fmla="*/ 34374 w 866775"/>
                    <a:gd name="connsiteY23" fmla="*/ 192648 h 485775"/>
                    <a:gd name="connsiteX24" fmla="*/ 55091 w 866775"/>
                    <a:gd name="connsiteY24" fmla="*/ 183104 h 485775"/>
                    <a:gd name="connsiteX25" fmla="*/ 100706 w 866775"/>
                    <a:gd name="connsiteY25" fmla="*/ 128154 h 485775"/>
                    <a:gd name="connsiteX26" fmla="*/ 92610 w 866775"/>
                    <a:gd name="connsiteY26" fmla="*/ 238025 h 485775"/>
                    <a:gd name="connsiteX27" fmla="*/ 112107 w 866775"/>
                    <a:gd name="connsiteY27" fmla="*/ 238025 h 485775"/>
                    <a:gd name="connsiteX28" fmla="*/ 112107 w 866775"/>
                    <a:gd name="connsiteY28" fmla="*/ 239959 h 485775"/>
                    <a:gd name="connsiteX29" fmla="*/ 92219 w 866775"/>
                    <a:gd name="connsiteY29" fmla="*/ 452938 h 485775"/>
                    <a:gd name="connsiteX30" fmla="*/ 116813 w 866775"/>
                    <a:gd name="connsiteY30" fmla="*/ 482589 h 485775"/>
                    <a:gd name="connsiteX31" fmla="*/ 119375 w 866775"/>
                    <a:gd name="connsiteY31" fmla="*/ 482703 h 485775"/>
                    <a:gd name="connsiteX32" fmla="*/ 146464 w 866775"/>
                    <a:gd name="connsiteY32" fmla="*/ 457996 h 485775"/>
                    <a:gd name="connsiteX33" fmla="*/ 165714 w 866775"/>
                    <a:gd name="connsiteY33" fmla="*/ 251817 h 485775"/>
                    <a:gd name="connsiteX34" fmla="*/ 169324 w 866775"/>
                    <a:gd name="connsiteY34" fmla="*/ 251817 h 485775"/>
                    <a:gd name="connsiteX35" fmla="*/ 188574 w 866775"/>
                    <a:gd name="connsiteY35" fmla="*/ 457996 h 485775"/>
                    <a:gd name="connsiteX36" fmla="*/ 215663 w 866775"/>
                    <a:gd name="connsiteY36" fmla="*/ 482703 h 485775"/>
                    <a:gd name="connsiteX37" fmla="*/ 218235 w 866775"/>
                    <a:gd name="connsiteY37" fmla="*/ 482589 h 485775"/>
                    <a:gd name="connsiteX38" fmla="*/ 242829 w 866775"/>
                    <a:gd name="connsiteY38" fmla="*/ 452938 h 485775"/>
                    <a:gd name="connsiteX39" fmla="*/ 222912 w 866775"/>
                    <a:gd name="connsiteY39" fmla="*/ 239949 h 485775"/>
                    <a:gd name="connsiteX40" fmla="*/ 222912 w 866775"/>
                    <a:gd name="connsiteY40" fmla="*/ 238025 h 485775"/>
                    <a:gd name="connsiteX41" fmla="*/ 242400 w 866775"/>
                    <a:gd name="connsiteY41" fmla="*/ 238025 h 485775"/>
                    <a:gd name="connsiteX42" fmla="*/ 234294 w 866775"/>
                    <a:gd name="connsiteY42" fmla="*/ 128050 h 485775"/>
                    <a:gd name="connsiteX43" fmla="*/ 281376 w 866775"/>
                    <a:gd name="connsiteY43" fmla="*/ 183142 h 485775"/>
                    <a:gd name="connsiteX44" fmla="*/ 282843 w 866775"/>
                    <a:gd name="connsiteY44" fmla="*/ 184514 h 485775"/>
                    <a:gd name="connsiteX45" fmla="*/ 284367 w 866775"/>
                    <a:gd name="connsiteY45" fmla="*/ 186104 h 485775"/>
                    <a:gd name="connsiteX46" fmla="*/ 285110 w 866775"/>
                    <a:gd name="connsiteY46" fmla="*/ 186628 h 485775"/>
                    <a:gd name="connsiteX47" fmla="*/ 287129 w 866775"/>
                    <a:gd name="connsiteY47" fmla="*/ 188067 h 485775"/>
                    <a:gd name="connsiteX48" fmla="*/ 289701 w 866775"/>
                    <a:gd name="connsiteY48" fmla="*/ 189571 h 485775"/>
                    <a:gd name="connsiteX49" fmla="*/ 291911 w 866775"/>
                    <a:gd name="connsiteY49" fmla="*/ 190610 h 485775"/>
                    <a:gd name="connsiteX50" fmla="*/ 294768 w 866775"/>
                    <a:gd name="connsiteY50" fmla="*/ 191543 h 485775"/>
                    <a:gd name="connsiteX51" fmla="*/ 297007 w 866775"/>
                    <a:gd name="connsiteY51" fmla="*/ 192143 h 485775"/>
                    <a:gd name="connsiteX52" fmla="*/ 300388 w 866775"/>
                    <a:gd name="connsiteY52" fmla="*/ 192505 h 485775"/>
                    <a:gd name="connsiteX53" fmla="*/ 302103 w 866775"/>
                    <a:gd name="connsiteY53" fmla="*/ 192686 h 485775"/>
                    <a:gd name="connsiteX54" fmla="*/ 307618 w 866775"/>
                    <a:gd name="connsiteY54" fmla="*/ 192067 h 485775"/>
                    <a:gd name="connsiteX55" fmla="*/ 308199 w 866775"/>
                    <a:gd name="connsiteY55" fmla="*/ 191905 h 485775"/>
                    <a:gd name="connsiteX56" fmla="*/ 312780 w 866775"/>
                    <a:gd name="connsiteY56" fmla="*/ 190410 h 485775"/>
                    <a:gd name="connsiteX57" fmla="*/ 313847 w 866775"/>
                    <a:gd name="connsiteY57" fmla="*/ 189914 h 485775"/>
                    <a:gd name="connsiteX58" fmla="*/ 317676 w 866775"/>
                    <a:gd name="connsiteY58" fmla="*/ 187657 h 485775"/>
                    <a:gd name="connsiteX59" fmla="*/ 318695 w 866775"/>
                    <a:gd name="connsiteY59" fmla="*/ 186933 h 485775"/>
                    <a:gd name="connsiteX60" fmla="*/ 319791 w 866775"/>
                    <a:gd name="connsiteY60" fmla="*/ 186152 h 485775"/>
                    <a:gd name="connsiteX61" fmla="*/ 322077 w 866775"/>
                    <a:gd name="connsiteY61" fmla="*/ 183771 h 485775"/>
                    <a:gd name="connsiteX62" fmla="*/ 322781 w 866775"/>
                    <a:gd name="connsiteY62" fmla="*/ 183114 h 485775"/>
                    <a:gd name="connsiteX63" fmla="*/ 323267 w 866775"/>
                    <a:gd name="connsiteY63" fmla="*/ 182523 h 485775"/>
                    <a:gd name="connsiteX64" fmla="*/ 323743 w 866775"/>
                    <a:gd name="connsiteY64" fmla="*/ 181942 h 485775"/>
                    <a:gd name="connsiteX65" fmla="*/ 368397 w 866775"/>
                    <a:gd name="connsiteY65" fmla="*/ 128164 h 485775"/>
                    <a:gd name="connsiteX66" fmla="*/ 360300 w 866775"/>
                    <a:gd name="connsiteY66" fmla="*/ 238035 h 485775"/>
                    <a:gd name="connsiteX67" fmla="*/ 379798 w 866775"/>
                    <a:gd name="connsiteY67" fmla="*/ 238035 h 485775"/>
                    <a:gd name="connsiteX68" fmla="*/ 379798 w 866775"/>
                    <a:gd name="connsiteY68" fmla="*/ 239968 h 485775"/>
                    <a:gd name="connsiteX69" fmla="*/ 359910 w 866775"/>
                    <a:gd name="connsiteY69" fmla="*/ 452947 h 485775"/>
                    <a:gd name="connsiteX70" fmla="*/ 384503 w 866775"/>
                    <a:gd name="connsiteY70" fmla="*/ 482599 h 485775"/>
                    <a:gd name="connsiteX71" fmla="*/ 387066 w 866775"/>
                    <a:gd name="connsiteY71" fmla="*/ 482713 h 485775"/>
                    <a:gd name="connsiteX72" fmla="*/ 414155 w 866775"/>
                    <a:gd name="connsiteY72" fmla="*/ 458005 h 485775"/>
                    <a:gd name="connsiteX73" fmla="*/ 433405 w 866775"/>
                    <a:gd name="connsiteY73" fmla="*/ 251827 h 485775"/>
                    <a:gd name="connsiteX74" fmla="*/ 437015 w 866775"/>
                    <a:gd name="connsiteY74" fmla="*/ 251827 h 485775"/>
                    <a:gd name="connsiteX75" fmla="*/ 456255 w 866775"/>
                    <a:gd name="connsiteY75" fmla="*/ 458005 h 485775"/>
                    <a:gd name="connsiteX76" fmla="*/ 483344 w 866775"/>
                    <a:gd name="connsiteY76" fmla="*/ 482713 h 485775"/>
                    <a:gd name="connsiteX77" fmla="*/ 485926 w 866775"/>
                    <a:gd name="connsiteY77" fmla="*/ 482599 h 485775"/>
                    <a:gd name="connsiteX78" fmla="*/ 510510 w 866775"/>
                    <a:gd name="connsiteY78" fmla="*/ 452947 h 485775"/>
                    <a:gd name="connsiteX79" fmla="*/ 490612 w 866775"/>
                    <a:gd name="connsiteY79" fmla="*/ 239949 h 485775"/>
                    <a:gd name="connsiteX80" fmla="*/ 490612 w 866775"/>
                    <a:gd name="connsiteY80" fmla="*/ 238025 h 485775"/>
                    <a:gd name="connsiteX81" fmla="*/ 510100 w 866775"/>
                    <a:gd name="connsiteY81" fmla="*/ 238025 h 485775"/>
                    <a:gd name="connsiteX82" fmla="*/ 501994 w 866775"/>
                    <a:gd name="connsiteY82" fmla="*/ 128050 h 485775"/>
                    <a:gd name="connsiteX83" fmla="*/ 547057 w 866775"/>
                    <a:gd name="connsiteY83" fmla="*/ 180780 h 485775"/>
                    <a:gd name="connsiteX84" fmla="*/ 551715 w 866775"/>
                    <a:gd name="connsiteY84" fmla="*/ 186104 h 485775"/>
                    <a:gd name="connsiteX85" fmla="*/ 563916 w 866775"/>
                    <a:gd name="connsiteY85" fmla="*/ 192019 h 485775"/>
                    <a:gd name="connsiteX86" fmla="*/ 564126 w 866775"/>
                    <a:gd name="connsiteY86" fmla="*/ 192086 h 485775"/>
                    <a:gd name="connsiteX87" fmla="*/ 569403 w 866775"/>
                    <a:gd name="connsiteY87" fmla="*/ 192648 h 485775"/>
                    <a:gd name="connsiteX88" fmla="*/ 569422 w 866775"/>
                    <a:gd name="connsiteY88" fmla="*/ 192648 h 485775"/>
                    <a:gd name="connsiteX89" fmla="*/ 569784 w 866775"/>
                    <a:gd name="connsiteY89" fmla="*/ 192686 h 485775"/>
                    <a:gd name="connsiteX90" fmla="*/ 587472 w 866775"/>
                    <a:gd name="connsiteY90" fmla="*/ 186152 h 485775"/>
                    <a:gd name="connsiteX91" fmla="*/ 592510 w 866775"/>
                    <a:gd name="connsiteY91" fmla="*/ 180218 h 485775"/>
                    <a:gd name="connsiteX92" fmla="*/ 635735 w 866775"/>
                    <a:gd name="connsiteY92" fmla="*/ 128164 h 485775"/>
                    <a:gd name="connsiteX93" fmla="*/ 627629 w 866775"/>
                    <a:gd name="connsiteY93" fmla="*/ 238035 h 485775"/>
                    <a:gd name="connsiteX94" fmla="*/ 647127 w 866775"/>
                    <a:gd name="connsiteY94" fmla="*/ 238035 h 485775"/>
                    <a:gd name="connsiteX95" fmla="*/ 647127 w 866775"/>
                    <a:gd name="connsiteY95" fmla="*/ 239968 h 485775"/>
                    <a:gd name="connsiteX96" fmla="*/ 627239 w 866775"/>
                    <a:gd name="connsiteY96" fmla="*/ 452947 h 485775"/>
                    <a:gd name="connsiteX97" fmla="*/ 651832 w 866775"/>
                    <a:gd name="connsiteY97" fmla="*/ 482599 h 485775"/>
                    <a:gd name="connsiteX98" fmla="*/ 654394 w 866775"/>
                    <a:gd name="connsiteY98" fmla="*/ 482713 h 485775"/>
                    <a:gd name="connsiteX99" fmla="*/ 681483 w 866775"/>
                    <a:gd name="connsiteY99" fmla="*/ 458005 h 485775"/>
                    <a:gd name="connsiteX100" fmla="*/ 700733 w 866775"/>
                    <a:gd name="connsiteY100" fmla="*/ 251827 h 485775"/>
                    <a:gd name="connsiteX101" fmla="*/ 704343 w 866775"/>
                    <a:gd name="connsiteY101" fmla="*/ 251827 h 485775"/>
                    <a:gd name="connsiteX102" fmla="*/ 723593 w 866775"/>
                    <a:gd name="connsiteY102" fmla="*/ 458005 h 485775"/>
                    <a:gd name="connsiteX103" fmla="*/ 750683 w 866775"/>
                    <a:gd name="connsiteY103" fmla="*/ 482713 h 485775"/>
                    <a:gd name="connsiteX104" fmla="*/ 753254 w 866775"/>
                    <a:gd name="connsiteY104" fmla="*/ 482599 h 485775"/>
                    <a:gd name="connsiteX105" fmla="*/ 777838 w 866775"/>
                    <a:gd name="connsiteY105" fmla="*/ 452947 h 485775"/>
                    <a:gd name="connsiteX106" fmla="*/ 757969 w 866775"/>
                    <a:gd name="connsiteY106" fmla="*/ 239949 h 485775"/>
                    <a:gd name="connsiteX107" fmla="*/ 757969 w 866775"/>
                    <a:gd name="connsiteY107" fmla="*/ 238025 h 485775"/>
                    <a:gd name="connsiteX108" fmla="*/ 777457 w 866775"/>
                    <a:gd name="connsiteY108" fmla="*/ 238025 h 485775"/>
                    <a:gd name="connsiteX109" fmla="*/ 769352 w 866775"/>
                    <a:gd name="connsiteY109" fmla="*/ 128050 h 485775"/>
                    <a:gd name="connsiteX110" fmla="*/ 816434 w 866775"/>
                    <a:gd name="connsiteY110" fmla="*/ 183142 h 485775"/>
                    <a:gd name="connsiteX111" fmla="*/ 837160 w 866775"/>
                    <a:gd name="connsiteY111" fmla="*/ 192677 h 485775"/>
                    <a:gd name="connsiteX112" fmla="*/ 854838 w 866775"/>
                    <a:gd name="connsiteY112" fmla="*/ 186142 h 485775"/>
                    <a:gd name="connsiteX113" fmla="*/ 857848 w 866775"/>
                    <a:gd name="connsiteY113" fmla="*/ 147747 h 485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</a:cxnLst>
                  <a:rect l="l" t="t" r="r" b="b"/>
                  <a:pathLst>
                    <a:path w="866775" h="485775">
                      <a:moveTo>
                        <a:pt x="857848" y="147747"/>
                      </a:moveTo>
                      <a:lnTo>
                        <a:pt x="762598" y="36305"/>
                      </a:lnTo>
                      <a:lnTo>
                        <a:pt x="745720" y="22732"/>
                      </a:lnTo>
                      <a:cubicBezTo>
                        <a:pt x="745720" y="-6434"/>
                        <a:pt x="735204" y="14273"/>
                        <a:pt x="703981" y="14273"/>
                      </a:cubicBezTo>
                      <a:lnTo>
                        <a:pt x="701153" y="14273"/>
                      </a:lnTo>
                      <a:cubicBezTo>
                        <a:pt x="669939" y="14273"/>
                        <a:pt x="659414" y="-6434"/>
                        <a:pt x="659414" y="22732"/>
                      </a:cubicBezTo>
                      <a:lnTo>
                        <a:pt x="642526" y="36409"/>
                      </a:lnTo>
                      <a:lnTo>
                        <a:pt x="569441" y="123125"/>
                      </a:lnTo>
                      <a:lnTo>
                        <a:pt x="495251" y="36314"/>
                      </a:lnTo>
                      <a:lnTo>
                        <a:pt x="478382" y="22741"/>
                      </a:lnTo>
                      <a:cubicBezTo>
                        <a:pt x="478382" y="-6424"/>
                        <a:pt x="467857" y="14283"/>
                        <a:pt x="436634" y="14283"/>
                      </a:cubicBezTo>
                      <a:lnTo>
                        <a:pt x="433805" y="14283"/>
                      </a:lnTo>
                      <a:cubicBezTo>
                        <a:pt x="402591" y="14283"/>
                        <a:pt x="392066" y="-6424"/>
                        <a:pt x="392066" y="22741"/>
                      </a:cubicBezTo>
                      <a:lnTo>
                        <a:pt x="375178" y="36419"/>
                      </a:lnTo>
                      <a:lnTo>
                        <a:pt x="301941" y="123335"/>
                      </a:lnTo>
                      <a:lnTo>
                        <a:pt x="227560" y="36314"/>
                      </a:lnTo>
                      <a:lnTo>
                        <a:pt x="210691" y="22741"/>
                      </a:lnTo>
                      <a:cubicBezTo>
                        <a:pt x="210691" y="-6424"/>
                        <a:pt x="200166" y="14283"/>
                        <a:pt x="168943" y="14283"/>
                      </a:cubicBezTo>
                      <a:lnTo>
                        <a:pt x="166114" y="14283"/>
                      </a:lnTo>
                      <a:cubicBezTo>
                        <a:pt x="134901" y="14283"/>
                        <a:pt x="124376" y="-6424"/>
                        <a:pt x="124376" y="22741"/>
                      </a:cubicBezTo>
                      <a:lnTo>
                        <a:pt x="107488" y="36419"/>
                      </a:lnTo>
                      <a:lnTo>
                        <a:pt x="13686" y="147709"/>
                      </a:lnTo>
                      <a:cubicBezTo>
                        <a:pt x="3894" y="159158"/>
                        <a:pt x="5256" y="176351"/>
                        <a:pt x="16686" y="186104"/>
                      </a:cubicBezTo>
                      <a:cubicBezTo>
                        <a:pt x="21830" y="190495"/>
                        <a:pt x="28106" y="192648"/>
                        <a:pt x="34374" y="192648"/>
                      </a:cubicBezTo>
                      <a:cubicBezTo>
                        <a:pt x="42061" y="192648"/>
                        <a:pt x="49700" y="189410"/>
                        <a:pt x="55091" y="183104"/>
                      </a:cubicBezTo>
                      <a:lnTo>
                        <a:pt x="100706" y="128154"/>
                      </a:lnTo>
                      <a:lnTo>
                        <a:pt x="92610" y="238025"/>
                      </a:lnTo>
                      <a:lnTo>
                        <a:pt x="112107" y="238025"/>
                      </a:lnTo>
                      <a:lnTo>
                        <a:pt x="112107" y="239959"/>
                      </a:lnTo>
                      <a:lnTo>
                        <a:pt x="92219" y="452938"/>
                      </a:lnTo>
                      <a:cubicBezTo>
                        <a:pt x="90819" y="467921"/>
                        <a:pt x="101830" y="481198"/>
                        <a:pt x="116813" y="482589"/>
                      </a:cubicBezTo>
                      <a:cubicBezTo>
                        <a:pt x="117670" y="482665"/>
                        <a:pt x="118527" y="482703"/>
                        <a:pt x="119375" y="482703"/>
                      </a:cubicBezTo>
                      <a:cubicBezTo>
                        <a:pt x="133272" y="482703"/>
                        <a:pt x="145140" y="472121"/>
                        <a:pt x="146464" y="457996"/>
                      </a:cubicBezTo>
                      <a:lnTo>
                        <a:pt x="165714" y="251817"/>
                      </a:lnTo>
                      <a:lnTo>
                        <a:pt x="169324" y="251817"/>
                      </a:lnTo>
                      <a:lnTo>
                        <a:pt x="188574" y="457996"/>
                      </a:lnTo>
                      <a:cubicBezTo>
                        <a:pt x="189908" y="472112"/>
                        <a:pt x="201776" y="482703"/>
                        <a:pt x="215663" y="482703"/>
                      </a:cubicBezTo>
                      <a:cubicBezTo>
                        <a:pt x="216511" y="482703"/>
                        <a:pt x="217368" y="482665"/>
                        <a:pt x="218235" y="482589"/>
                      </a:cubicBezTo>
                      <a:cubicBezTo>
                        <a:pt x="233208" y="481198"/>
                        <a:pt x="244210" y="467921"/>
                        <a:pt x="242829" y="452938"/>
                      </a:cubicBezTo>
                      <a:lnTo>
                        <a:pt x="222912" y="239949"/>
                      </a:lnTo>
                      <a:lnTo>
                        <a:pt x="222912" y="238025"/>
                      </a:lnTo>
                      <a:lnTo>
                        <a:pt x="242400" y="238025"/>
                      </a:lnTo>
                      <a:lnTo>
                        <a:pt x="234294" y="128050"/>
                      </a:lnTo>
                      <a:lnTo>
                        <a:pt x="281376" y="183142"/>
                      </a:lnTo>
                      <a:cubicBezTo>
                        <a:pt x="281824" y="183666"/>
                        <a:pt x="282367" y="184028"/>
                        <a:pt x="282843" y="184514"/>
                      </a:cubicBezTo>
                      <a:cubicBezTo>
                        <a:pt x="283367" y="185038"/>
                        <a:pt x="283796" y="185619"/>
                        <a:pt x="284367" y="186104"/>
                      </a:cubicBezTo>
                      <a:cubicBezTo>
                        <a:pt x="284596" y="186304"/>
                        <a:pt x="284862" y="186438"/>
                        <a:pt x="285110" y="186628"/>
                      </a:cubicBezTo>
                      <a:cubicBezTo>
                        <a:pt x="285767" y="187152"/>
                        <a:pt x="286444" y="187609"/>
                        <a:pt x="287129" y="188067"/>
                      </a:cubicBezTo>
                      <a:cubicBezTo>
                        <a:pt x="287968" y="188619"/>
                        <a:pt x="288815" y="189124"/>
                        <a:pt x="289701" y="189571"/>
                      </a:cubicBezTo>
                      <a:cubicBezTo>
                        <a:pt x="290435" y="189952"/>
                        <a:pt x="291158" y="190305"/>
                        <a:pt x="291911" y="190610"/>
                      </a:cubicBezTo>
                      <a:cubicBezTo>
                        <a:pt x="292854" y="190991"/>
                        <a:pt x="293806" y="191276"/>
                        <a:pt x="294768" y="191543"/>
                      </a:cubicBezTo>
                      <a:cubicBezTo>
                        <a:pt x="295521" y="191743"/>
                        <a:pt x="296245" y="191991"/>
                        <a:pt x="297007" y="192143"/>
                      </a:cubicBezTo>
                      <a:cubicBezTo>
                        <a:pt x="298131" y="192353"/>
                        <a:pt x="299255" y="192429"/>
                        <a:pt x="300388" y="192505"/>
                      </a:cubicBezTo>
                      <a:cubicBezTo>
                        <a:pt x="300960" y="192534"/>
                        <a:pt x="301531" y="192686"/>
                        <a:pt x="302103" y="192686"/>
                      </a:cubicBezTo>
                      <a:cubicBezTo>
                        <a:pt x="303950" y="192686"/>
                        <a:pt x="305789" y="192438"/>
                        <a:pt x="307618" y="192067"/>
                      </a:cubicBezTo>
                      <a:cubicBezTo>
                        <a:pt x="307818" y="192019"/>
                        <a:pt x="307999" y="191953"/>
                        <a:pt x="308199" y="191905"/>
                      </a:cubicBezTo>
                      <a:cubicBezTo>
                        <a:pt x="309761" y="191553"/>
                        <a:pt x="311285" y="191048"/>
                        <a:pt x="312780" y="190410"/>
                      </a:cubicBezTo>
                      <a:cubicBezTo>
                        <a:pt x="313142" y="190248"/>
                        <a:pt x="313485" y="190086"/>
                        <a:pt x="313847" y="189914"/>
                      </a:cubicBezTo>
                      <a:cubicBezTo>
                        <a:pt x="315171" y="189276"/>
                        <a:pt x="316438" y="188524"/>
                        <a:pt x="317676" y="187657"/>
                      </a:cubicBezTo>
                      <a:cubicBezTo>
                        <a:pt x="318019" y="187419"/>
                        <a:pt x="318362" y="187200"/>
                        <a:pt x="318695" y="186933"/>
                      </a:cubicBezTo>
                      <a:cubicBezTo>
                        <a:pt x="319057" y="186657"/>
                        <a:pt x="319448" y="186457"/>
                        <a:pt x="319791" y="186152"/>
                      </a:cubicBezTo>
                      <a:cubicBezTo>
                        <a:pt x="320648" y="185419"/>
                        <a:pt x="321334" y="184571"/>
                        <a:pt x="322077" y="183771"/>
                      </a:cubicBezTo>
                      <a:cubicBezTo>
                        <a:pt x="322296" y="183533"/>
                        <a:pt x="322562" y="183361"/>
                        <a:pt x="322781" y="183114"/>
                      </a:cubicBezTo>
                      <a:lnTo>
                        <a:pt x="323267" y="182523"/>
                      </a:lnTo>
                      <a:cubicBezTo>
                        <a:pt x="323429" y="182323"/>
                        <a:pt x="323591" y="182142"/>
                        <a:pt x="323743" y="181942"/>
                      </a:cubicBezTo>
                      <a:lnTo>
                        <a:pt x="368397" y="128164"/>
                      </a:lnTo>
                      <a:lnTo>
                        <a:pt x="360300" y="238035"/>
                      </a:lnTo>
                      <a:lnTo>
                        <a:pt x="379798" y="238035"/>
                      </a:lnTo>
                      <a:lnTo>
                        <a:pt x="379798" y="239968"/>
                      </a:lnTo>
                      <a:lnTo>
                        <a:pt x="359910" y="452947"/>
                      </a:lnTo>
                      <a:cubicBezTo>
                        <a:pt x="358510" y="467930"/>
                        <a:pt x="369521" y="481208"/>
                        <a:pt x="384503" y="482599"/>
                      </a:cubicBezTo>
                      <a:cubicBezTo>
                        <a:pt x="385361" y="482675"/>
                        <a:pt x="386218" y="482713"/>
                        <a:pt x="387066" y="482713"/>
                      </a:cubicBezTo>
                      <a:cubicBezTo>
                        <a:pt x="400953" y="482713"/>
                        <a:pt x="412831" y="472131"/>
                        <a:pt x="414155" y="458005"/>
                      </a:cubicBezTo>
                      <a:lnTo>
                        <a:pt x="433405" y="251827"/>
                      </a:lnTo>
                      <a:lnTo>
                        <a:pt x="437015" y="251827"/>
                      </a:lnTo>
                      <a:lnTo>
                        <a:pt x="456255" y="458005"/>
                      </a:lnTo>
                      <a:cubicBezTo>
                        <a:pt x="457589" y="472121"/>
                        <a:pt x="469466" y="482713"/>
                        <a:pt x="483344" y="482713"/>
                      </a:cubicBezTo>
                      <a:cubicBezTo>
                        <a:pt x="484202" y="482713"/>
                        <a:pt x="485059" y="482675"/>
                        <a:pt x="485926" y="482599"/>
                      </a:cubicBezTo>
                      <a:cubicBezTo>
                        <a:pt x="500889" y="481208"/>
                        <a:pt x="511891" y="467930"/>
                        <a:pt x="510510" y="452947"/>
                      </a:cubicBezTo>
                      <a:lnTo>
                        <a:pt x="490612" y="239949"/>
                      </a:lnTo>
                      <a:lnTo>
                        <a:pt x="490612" y="238025"/>
                      </a:lnTo>
                      <a:lnTo>
                        <a:pt x="510100" y="238025"/>
                      </a:lnTo>
                      <a:lnTo>
                        <a:pt x="501994" y="128050"/>
                      </a:lnTo>
                      <a:lnTo>
                        <a:pt x="547057" y="180780"/>
                      </a:lnTo>
                      <a:cubicBezTo>
                        <a:pt x="548381" y="182694"/>
                        <a:pt x="549867" y="184523"/>
                        <a:pt x="551715" y="186104"/>
                      </a:cubicBezTo>
                      <a:cubicBezTo>
                        <a:pt x="555344" y="189200"/>
                        <a:pt x="559554" y="191124"/>
                        <a:pt x="563916" y="192019"/>
                      </a:cubicBezTo>
                      <a:cubicBezTo>
                        <a:pt x="563993" y="192038"/>
                        <a:pt x="564059" y="192067"/>
                        <a:pt x="564126" y="192086"/>
                      </a:cubicBezTo>
                      <a:cubicBezTo>
                        <a:pt x="565878" y="192429"/>
                        <a:pt x="567631" y="192648"/>
                        <a:pt x="569403" y="192648"/>
                      </a:cubicBezTo>
                      <a:cubicBezTo>
                        <a:pt x="569412" y="192648"/>
                        <a:pt x="569412" y="192648"/>
                        <a:pt x="569422" y="192648"/>
                      </a:cubicBezTo>
                      <a:cubicBezTo>
                        <a:pt x="569546" y="192648"/>
                        <a:pt x="569660" y="192686"/>
                        <a:pt x="569784" y="192686"/>
                      </a:cubicBezTo>
                      <a:cubicBezTo>
                        <a:pt x="576051" y="192686"/>
                        <a:pt x="582328" y="190534"/>
                        <a:pt x="587472" y="186152"/>
                      </a:cubicBezTo>
                      <a:cubicBezTo>
                        <a:pt x="589520" y="184399"/>
                        <a:pt x="591120" y="182361"/>
                        <a:pt x="592510" y="180218"/>
                      </a:cubicBezTo>
                      <a:lnTo>
                        <a:pt x="635735" y="128164"/>
                      </a:lnTo>
                      <a:lnTo>
                        <a:pt x="627629" y="238035"/>
                      </a:lnTo>
                      <a:lnTo>
                        <a:pt x="647127" y="238035"/>
                      </a:lnTo>
                      <a:lnTo>
                        <a:pt x="647127" y="239968"/>
                      </a:lnTo>
                      <a:lnTo>
                        <a:pt x="627239" y="452947"/>
                      </a:lnTo>
                      <a:cubicBezTo>
                        <a:pt x="625838" y="467930"/>
                        <a:pt x="636849" y="481208"/>
                        <a:pt x="651832" y="482599"/>
                      </a:cubicBezTo>
                      <a:cubicBezTo>
                        <a:pt x="652689" y="482675"/>
                        <a:pt x="653547" y="482713"/>
                        <a:pt x="654394" y="482713"/>
                      </a:cubicBezTo>
                      <a:cubicBezTo>
                        <a:pt x="668291" y="482713"/>
                        <a:pt x="680159" y="472131"/>
                        <a:pt x="681483" y="458005"/>
                      </a:cubicBezTo>
                      <a:lnTo>
                        <a:pt x="700733" y="251827"/>
                      </a:lnTo>
                      <a:lnTo>
                        <a:pt x="704343" y="251827"/>
                      </a:lnTo>
                      <a:lnTo>
                        <a:pt x="723593" y="458005"/>
                      </a:lnTo>
                      <a:cubicBezTo>
                        <a:pt x="724927" y="472121"/>
                        <a:pt x="736795" y="482713"/>
                        <a:pt x="750683" y="482713"/>
                      </a:cubicBezTo>
                      <a:cubicBezTo>
                        <a:pt x="751530" y="482713"/>
                        <a:pt x="752387" y="482675"/>
                        <a:pt x="753254" y="482599"/>
                      </a:cubicBezTo>
                      <a:cubicBezTo>
                        <a:pt x="768228" y="481208"/>
                        <a:pt x="779238" y="467930"/>
                        <a:pt x="777838" y="452947"/>
                      </a:cubicBezTo>
                      <a:lnTo>
                        <a:pt x="757969" y="239949"/>
                      </a:lnTo>
                      <a:lnTo>
                        <a:pt x="757969" y="238025"/>
                      </a:lnTo>
                      <a:lnTo>
                        <a:pt x="777457" y="238025"/>
                      </a:lnTo>
                      <a:lnTo>
                        <a:pt x="769352" y="128050"/>
                      </a:lnTo>
                      <a:lnTo>
                        <a:pt x="816434" y="183142"/>
                      </a:lnTo>
                      <a:cubicBezTo>
                        <a:pt x="821825" y="189438"/>
                        <a:pt x="829473" y="192677"/>
                        <a:pt x="837160" y="192677"/>
                      </a:cubicBezTo>
                      <a:cubicBezTo>
                        <a:pt x="843418" y="192677"/>
                        <a:pt x="849695" y="190524"/>
                        <a:pt x="854838" y="186142"/>
                      </a:cubicBezTo>
                      <a:cubicBezTo>
                        <a:pt x="866278" y="176370"/>
                        <a:pt x="867640" y="159177"/>
                        <a:pt x="857848" y="1477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: Shape 307">
                  <a:extLst>
                    <a:ext uri="{FF2B5EF4-FFF2-40B4-BE49-F238E27FC236}">
                      <a16:creationId xmlns:a16="http://schemas.microsoft.com/office/drawing/2014/main" id="{DC82525F-14DE-4930-93B4-0B127FB38ADE}"/>
                    </a:ext>
                  </a:extLst>
                </p:cNvPr>
                <p:cNvSpPr/>
                <p:nvPr/>
              </p:nvSpPr>
              <p:spPr>
                <a:xfrm>
                  <a:off x="6298730" y="2997955"/>
                  <a:ext cx="133350" cy="133350"/>
                </a:xfrm>
                <a:custGeom>
                  <a:avLst/>
                  <a:gdLst>
                    <a:gd name="connsiteX0" fmla="*/ 126683 w 133350"/>
                    <a:gd name="connsiteY0" fmla="*/ 66913 h 133350"/>
                    <a:gd name="connsiteX1" fmla="*/ 66913 w 133350"/>
                    <a:gd name="connsiteY1" fmla="*/ 126682 h 133350"/>
                    <a:gd name="connsiteX2" fmla="*/ 7144 w 133350"/>
                    <a:gd name="connsiteY2" fmla="*/ 66913 h 133350"/>
                    <a:gd name="connsiteX3" fmla="*/ 66913 w 133350"/>
                    <a:gd name="connsiteY3" fmla="*/ 7144 h 133350"/>
                    <a:gd name="connsiteX4" fmla="*/ 126683 w 133350"/>
                    <a:gd name="connsiteY4" fmla="*/ 66913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350" h="133350">
                      <a:moveTo>
                        <a:pt x="126683" y="66913"/>
                      </a:moveTo>
                      <a:cubicBezTo>
                        <a:pt x="126683" y="99923"/>
                        <a:pt x="99923" y="126682"/>
                        <a:pt x="66913" y="126682"/>
                      </a:cubicBezTo>
                      <a:cubicBezTo>
                        <a:pt x="33903" y="126682"/>
                        <a:pt x="7144" y="99923"/>
                        <a:pt x="7144" y="66913"/>
                      </a:cubicBezTo>
                      <a:cubicBezTo>
                        <a:pt x="7144" y="33903"/>
                        <a:pt x="33903" y="7144"/>
                        <a:pt x="66913" y="7144"/>
                      </a:cubicBezTo>
                      <a:cubicBezTo>
                        <a:pt x="99923" y="7144"/>
                        <a:pt x="126683" y="33903"/>
                        <a:pt x="126683" y="6691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0" name="Graphic 1204" descr="Cloud">
                <a:extLst>
                  <a:ext uri="{FF2B5EF4-FFF2-40B4-BE49-F238E27FC236}">
                    <a16:creationId xmlns:a16="http://schemas.microsoft.com/office/drawing/2014/main" id="{47F25544-C194-4AE5-988E-4FFDB6F74BF0}"/>
                  </a:ext>
                </a:extLst>
              </p:cNvPr>
              <p:cNvSpPr/>
              <p:nvPr/>
            </p:nvSpPr>
            <p:spPr>
              <a:xfrm>
                <a:off x="10026350" y="4543483"/>
                <a:ext cx="472606" cy="272444"/>
              </a:xfrm>
              <a:custGeom>
                <a:avLst/>
                <a:gdLst>
                  <a:gd name="connsiteX0" fmla="*/ 696571 w 809625"/>
                  <a:gd name="connsiteY0" fmla="*/ 234650 h 466725"/>
                  <a:gd name="connsiteX1" fmla="*/ 687046 w 809625"/>
                  <a:gd name="connsiteY1" fmla="*/ 234650 h 466725"/>
                  <a:gd name="connsiteX2" fmla="*/ 687046 w 809625"/>
                  <a:gd name="connsiteY2" fmla="*/ 234650 h 466725"/>
                  <a:gd name="connsiteX3" fmla="*/ 627039 w 809625"/>
                  <a:gd name="connsiteY3" fmla="*/ 118445 h 466725"/>
                  <a:gd name="connsiteX4" fmla="*/ 496546 w 809625"/>
                  <a:gd name="connsiteY4" fmla="*/ 100348 h 466725"/>
                  <a:gd name="connsiteX5" fmla="*/ 304141 w 809625"/>
                  <a:gd name="connsiteY5" fmla="*/ 11765 h 466725"/>
                  <a:gd name="connsiteX6" fmla="*/ 172696 w 809625"/>
                  <a:gd name="connsiteY6" fmla="*/ 177500 h 466725"/>
                  <a:gd name="connsiteX7" fmla="*/ 172696 w 809625"/>
                  <a:gd name="connsiteY7" fmla="*/ 179405 h 466725"/>
                  <a:gd name="connsiteX8" fmla="*/ 35536 w 809625"/>
                  <a:gd name="connsiteY8" fmla="*/ 234650 h 466725"/>
                  <a:gd name="connsiteX9" fmla="*/ 20296 w 809625"/>
                  <a:gd name="connsiteY9" fmla="*/ 381335 h 466725"/>
                  <a:gd name="connsiteX10" fmla="*/ 143169 w 809625"/>
                  <a:gd name="connsiteY10" fmla="*/ 463250 h 466725"/>
                  <a:gd name="connsiteX11" fmla="*/ 143169 w 809625"/>
                  <a:gd name="connsiteY11" fmla="*/ 464203 h 466725"/>
                  <a:gd name="connsiteX12" fmla="*/ 695619 w 809625"/>
                  <a:gd name="connsiteY12" fmla="*/ 464203 h 466725"/>
                  <a:gd name="connsiteX13" fmla="*/ 809919 w 809625"/>
                  <a:gd name="connsiteY13" fmla="*/ 349903 h 466725"/>
                  <a:gd name="connsiteX14" fmla="*/ 696571 w 809625"/>
                  <a:gd name="connsiteY14" fmla="*/ 234650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09625" h="466725">
                    <a:moveTo>
                      <a:pt x="696571" y="234650"/>
                    </a:moveTo>
                    <a:cubicBezTo>
                      <a:pt x="693714" y="234650"/>
                      <a:pt x="689904" y="234650"/>
                      <a:pt x="687046" y="234650"/>
                    </a:cubicBezTo>
                    <a:cubicBezTo>
                      <a:pt x="687046" y="234650"/>
                      <a:pt x="687046" y="234650"/>
                      <a:pt x="687046" y="234650"/>
                    </a:cubicBezTo>
                    <a:cubicBezTo>
                      <a:pt x="687046" y="187978"/>
                      <a:pt x="664186" y="145115"/>
                      <a:pt x="627039" y="118445"/>
                    </a:cubicBezTo>
                    <a:cubicBezTo>
                      <a:pt x="588939" y="91775"/>
                      <a:pt x="540361" y="85108"/>
                      <a:pt x="496546" y="100348"/>
                    </a:cubicBezTo>
                    <a:cubicBezTo>
                      <a:pt x="460351" y="29863"/>
                      <a:pt x="380341" y="-6332"/>
                      <a:pt x="304141" y="11765"/>
                    </a:cubicBezTo>
                    <a:cubicBezTo>
                      <a:pt x="227941" y="29863"/>
                      <a:pt x="172696" y="98443"/>
                      <a:pt x="172696" y="177500"/>
                    </a:cubicBezTo>
                    <a:cubicBezTo>
                      <a:pt x="172696" y="177500"/>
                      <a:pt x="172696" y="178453"/>
                      <a:pt x="172696" y="179405"/>
                    </a:cubicBezTo>
                    <a:cubicBezTo>
                      <a:pt x="120309" y="170833"/>
                      <a:pt x="67921" y="192740"/>
                      <a:pt x="35536" y="234650"/>
                    </a:cubicBezTo>
                    <a:cubicBezTo>
                      <a:pt x="4104" y="277513"/>
                      <a:pt x="-1611" y="333710"/>
                      <a:pt x="20296" y="381335"/>
                    </a:cubicBezTo>
                    <a:cubicBezTo>
                      <a:pt x="43156" y="428960"/>
                      <a:pt x="90781" y="460393"/>
                      <a:pt x="143169" y="463250"/>
                    </a:cubicBezTo>
                    <a:lnTo>
                      <a:pt x="143169" y="464203"/>
                    </a:lnTo>
                    <a:lnTo>
                      <a:pt x="695619" y="464203"/>
                    </a:lnTo>
                    <a:cubicBezTo>
                      <a:pt x="758484" y="464203"/>
                      <a:pt x="809919" y="412768"/>
                      <a:pt x="809919" y="349903"/>
                    </a:cubicBezTo>
                    <a:cubicBezTo>
                      <a:pt x="809919" y="287038"/>
                      <a:pt x="759436" y="234650"/>
                      <a:pt x="696571" y="234650"/>
                    </a:cubicBez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CDC10A61-AB1B-43FF-9634-BD19AE9ECE20}"/>
                  </a:ext>
                </a:extLst>
              </p:cNvPr>
              <p:cNvSpPr/>
              <p:nvPr/>
            </p:nvSpPr>
            <p:spPr>
              <a:xfrm>
                <a:off x="6333133" y="1682706"/>
                <a:ext cx="459906" cy="461054"/>
              </a:xfrm>
              <a:custGeom>
                <a:avLst/>
                <a:gdLst>
                  <a:gd name="connsiteX0" fmla="*/ 449139 w 470964"/>
                  <a:gd name="connsiteY0" fmla="*/ 255 h 472139"/>
                  <a:gd name="connsiteX1" fmla="*/ 465370 w 470964"/>
                  <a:gd name="connsiteY1" fmla="*/ 5407 h 472139"/>
                  <a:gd name="connsiteX2" fmla="*/ 470642 w 470964"/>
                  <a:gd name="connsiteY2" fmla="*/ 22866 h 472139"/>
                  <a:gd name="connsiteX3" fmla="*/ 469586 w 470964"/>
                  <a:gd name="connsiteY3" fmla="*/ 28950 h 472139"/>
                  <a:gd name="connsiteX4" fmla="*/ 449587 w 470964"/>
                  <a:gd name="connsiteY4" fmla="*/ 67497 h 472139"/>
                  <a:gd name="connsiteX5" fmla="*/ 413356 w 470964"/>
                  <a:gd name="connsiteY5" fmla="*/ 104144 h 472139"/>
                  <a:gd name="connsiteX6" fmla="*/ 369762 w 470964"/>
                  <a:gd name="connsiteY6" fmla="*/ 148136 h 472139"/>
                  <a:gd name="connsiteX7" fmla="*/ 362137 w 470964"/>
                  <a:gd name="connsiteY7" fmla="*/ 176156 h 472139"/>
                  <a:gd name="connsiteX8" fmla="*/ 436519 w 470964"/>
                  <a:gd name="connsiteY8" fmla="*/ 431311 h 472139"/>
                  <a:gd name="connsiteX9" fmla="*/ 430780 w 470964"/>
                  <a:gd name="connsiteY9" fmla="*/ 454457 h 472139"/>
                  <a:gd name="connsiteX10" fmla="*/ 413080 w 470964"/>
                  <a:gd name="connsiteY10" fmla="*/ 472139 h 472139"/>
                  <a:gd name="connsiteX11" fmla="*/ 277696 w 470964"/>
                  <a:gd name="connsiteY11" fmla="*/ 280838 h 472139"/>
                  <a:gd name="connsiteX12" fmla="*/ 265338 w 470964"/>
                  <a:gd name="connsiteY12" fmla="*/ 273682 h 472139"/>
                  <a:gd name="connsiteX13" fmla="*/ 263193 w 470964"/>
                  <a:gd name="connsiteY13" fmla="*/ 273544 h 472139"/>
                  <a:gd name="connsiteX14" fmla="*/ 251525 w 470964"/>
                  <a:gd name="connsiteY14" fmla="*/ 277813 h 472139"/>
                  <a:gd name="connsiteX15" fmla="*/ 247585 w 470964"/>
                  <a:gd name="connsiteY15" fmla="*/ 280907 h 472139"/>
                  <a:gd name="connsiteX16" fmla="*/ 167533 w 470964"/>
                  <a:gd name="connsiteY16" fmla="*/ 350360 h 472139"/>
                  <a:gd name="connsiteX17" fmla="*/ 159358 w 470964"/>
                  <a:gd name="connsiteY17" fmla="*/ 375203 h 472139"/>
                  <a:gd name="connsiteX18" fmla="*/ 160291 w 470964"/>
                  <a:gd name="connsiteY18" fmla="*/ 378832 h 472139"/>
                  <a:gd name="connsiteX19" fmla="*/ 184301 w 470964"/>
                  <a:gd name="connsiteY19" fmla="*/ 442218 h 472139"/>
                  <a:gd name="connsiteX20" fmla="*/ 181933 w 470964"/>
                  <a:gd name="connsiteY20" fmla="*/ 453299 h 472139"/>
                  <a:gd name="connsiteX21" fmla="*/ 163610 w 470964"/>
                  <a:gd name="connsiteY21" fmla="*/ 471620 h 472139"/>
                  <a:gd name="connsiteX22" fmla="*/ 97355 w 470964"/>
                  <a:gd name="connsiteY22" fmla="*/ 378917 h 472139"/>
                  <a:gd name="connsiteX23" fmla="*/ 93238 w 470964"/>
                  <a:gd name="connsiteY23" fmla="*/ 374803 h 472139"/>
                  <a:gd name="connsiteX24" fmla="*/ 483 w 470964"/>
                  <a:gd name="connsiteY24" fmla="*/ 308512 h 472139"/>
                  <a:gd name="connsiteX25" fmla="*/ 18771 w 470964"/>
                  <a:gd name="connsiteY25" fmla="*/ 290208 h 472139"/>
                  <a:gd name="connsiteX26" fmla="*/ 29817 w 470964"/>
                  <a:gd name="connsiteY26" fmla="*/ 287824 h 472139"/>
                  <a:gd name="connsiteX27" fmla="*/ 94154 w 470964"/>
                  <a:gd name="connsiteY27" fmla="*/ 311935 h 472139"/>
                  <a:gd name="connsiteX28" fmla="*/ 97769 w 470964"/>
                  <a:gd name="connsiteY28" fmla="*/ 312868 h 472139"/>
                  <a:gd name="connsiteX29" fmla="*/ 121190 w 470964"/>
                  <a:gd name="connsiteY29" fmla="*/ 305089 h 472139"/>
                  <a:gd name="connsiteX30" fmla="*/ 192823 w 470964"/>
                  <a:gd name="connsiteY30" fmla="*/ 221979 h 472139"/>
                  <a:gd name="connsiteX31" fmla="*/ 194016 w 470964"/>
                  <a:gd name="connsiteY31" fmla="*/ 220373 h 472139"/>
                  <a:gd name="connsiteX32" fmla="*/ 198285 w 470964"/>
                  <a:gd name="connsiteY32" fmla="*/ 206629 h 472139"/>
                  <a:gd name="connsiteX33" fmla="*/ 190939 w 470964"/>
                  <a:gd name="connsiteY33" fmla="*/ 194254 h 472139"/>
                  <a:gd name="connsiteX34" fmla="*/ 0 w 470964"/>
                  <a:gd name="connsiteY34" fmla="*/ 59079 h 472139"/>
                  <a:gd name="connsiteX35" fmla="*/ 17769 w 470964"/>
                  <a:gd name="connsiteY35" fmla="*/ 41291 h 472139"/>
                  <a:gd name="connsiteX36" fmla="*/ 40777 w 470964"/>
                  <a:gd name="connsiteY36" fmla="*/ 35467 h 472139"/>
                  <a:gd name="connsiteX37" fmla="*/ 297522 w 470964"/>
                  <a:gd name="connsiteY37" fmla="*/ 110332 h 472139"/>
                  <a:gd name="connsiteX38" fmla="*/ 323348 w 470964"/>
                  <a:gd name="connsiteY38" fmla="*/ 102967 h 472139"/>
                  <a:gd name="connsiteX39" fmla="*/ 363417 w 470964"/>
                  <a:gd name="connsiteY39" fmla="*/ 62329 h 472139"/>
                  <a:gd name="connsiteX40" fmla="*/ 403745 w 470964"/>
                  <a:gd name="connsiteY40" fmla="*/ 21483 h 472139"/>
                  <a:gd name="connsiteX41" fmla="*/ 442586 w 470964"/>
                  <a:gd name="connsiteY41" fmla="*/ 1396 h 472139"/>
                  <a:gd name="connsiteX42" fmla="*/ 449139 w 470964"/>
                  <a:gd name="connsiteY42" fmla="*/ 255 h 47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470964" h="472139">
                    <a:moveTo>
                      <a:pt x="449139" y="255"/>
                    </a:moveTo>
                    <a:cubicBezTo>
                      <a:pt x="455188" y="-713"/>
                      <a:pt x="461099" y="1103"/>
                      <a:pt x="465370" y="5407"/>
                    </a:cubicBezTo>
                    <a:cubicBezTo>
                      <a:pt x="469863" y="9919"/>
                      <a:pt x="471783" y="16278"/>
                      <a:pt x="470642" y="22866"/>
                    </a:cubicBezTo>
                    <a:lnTo>
                      <a:pt x="469586" y="28950"/>
                    </a:lnTo>
                    <a:cubicBezTo>
                      <a:pt x="467046" y="43608"/>
                      <a:pt x="460114" y="56953"/>
                      <a:pt x="449587" y="67497"/>
                    </a:cubicBezTo>
                    <a:cubicBezTo>
                      <a:pt x="435101" y="81981"/>
                      <a:pt x="424194" y="93098"/>
                      <a:pt x="413356" y="104144"/>
                    </a:cubicBezTo>
                    <a:cubicBezTo>
                      <a:pt x="400651" y="117091"/>
                      <a:pt x="388031" y="129969"/>
                      <a:pt x="369762" y="148136"/>
                    </a:cubicBezTo>
                    <a:cubicBezTo>
                      <a:pt x="362137" y="155724"/>
                      <a:pt x="359476" y="164817"/>
                      <a:pt x="362137" y="176156"/>
                    </a:cubicBezTo>
                    <a:lnTo>
                      <a:pt x="436519" y="431311"/>
                    </a:lnTo>
                    <a:cubicBezTo>
                      <a:pt x="439042" y="439523"/>
                      <a:pt x="436846" y="448389"/>
                      <a:pt x="430780" y="454457"/>
                    </a:cubicBezTo>
                    <a:lnTo>
                      <a:pt x="413080" y="472139"/>
                    </a:lnTo>
                    <a:lnTo>
                      <a:pt x="277696" y="280838"/>
                    </a:lnTo>
                    <a:cubicBezTo>
                      <a:pt x="274845" y="276811"/>
                      <a:pt x="270245" y="274323"/>
                      <a:pt x="265338" y="273682"/>
                    </a:cubicBezTo>
                    <a:cubicBezTo>
                      <a:pt x="264630" y="273594"/>
                      <a:pt x="263920" y="273544"/>
                      <a:pt x="263193" y="273544"/>
                    </a:cubicBezTo>
                    <a:cubicBezTo>
                      <a:pt x="258976" y="273544"/>
                      <a:pt x="254758" y="275118"/>
                      <a:pt x="251525" y="277813"/>
                    </a:cubicBezTo>
                    <a:cubicBezTo>
                      <a:pt x="250887" y="278350"/>
                      <a:pt x="249538" y="279387"/>
                      <a:pt x="247585" y="280907"/>
                    </a:cubicBezTo>
                    <a:cubicBezTo>
                      <a:pt x="234931" y="290708"/>
                      <a:pt x="201329" y="316741"/>
                      <a:pt x="167533" y="350360"/>
                    </a:cubicBezTo>
                    <a:cubicBezTo>
                      <a:pt x="161034" y="356861"/>
                      <a:pt x="157976" y="366143"/>
                      <a:pt x="159358" y="375203"/>
                    </a:cubicBezTo>
                    <a:cubicBezTo>
                      <a:pt x="159531" y="376446"/>
                      <a:pt x="159858" y="377656"/>
                      <a:pt x="160291" y="378832"/>
                    </a:cubicBezTo>
                    <a:lnTo>
                      <a:pt x="184301" y="442218"/>
                    </a:lnTo>
                    <a:cubicBezTo>
                      <a:pt x="185752" y="446074"/>
                      <a:pt x="184821" y="450411"/>
                      <a:pt x="181933" y="453299"/>
                    </a:cubicBezTo>
                    <a:lnTo>
                      <a:pt x="163610" y="471620"/>
                    </a:lnTo>
                    <a:lnTo>
                      <a:pt x="97355" y="378917"/>
                    </a:lnTo>
                    <a:cubicBezTo>
                      <a:pt x="96230" y="377328"/>
                      <a:pt x="94829" y="375946"/>
                      <a:pt x="93238" y="374803"/>
                    </a:cubicBezTo>
                    <a:lnTo>
                      <a:pt x="483" y="308512"/>
                    </a:lnTo>
                    <a:lnTo>
                      <a:pt x="18771" y="290208"/>
                    </a:lnTo>
                    <a:cubicBezTo>
                      <a:pt x="21659" y="287320"/>
                      <a:pt x="25998" y="286387"/>
                      <a:pt x="29817" y="287824"/>
                    </a:cubicBezTo>
                    <a:lnTo>
                      <a:pt x="94154" y="311935"/>
                    </a:lnTo>
                    <a:cubicBezTo>
                      <a:pt x="95312" y="312368"/>
                      <a:pt x="96541" y="312679"/>
                      <a:pt x="97769" y="312868"/>
                    </a:cubicBezTo>
                    <a:cubicBezTo>
                      <a:pt x="106306" y="314078"/>
                      <a:pt x="115105" y="311227"/>
                      <a:pt x="121190" y="305089"/>
                    </a:cubicBezTo>
                    <a:cubicBezTo>
                      <a:pt x="145303" y="280890"/>
                      <a:pt x="169401" y="252939"/>
                      <a:pt x="192823" y="221979"/>
                    </a:cubicBezTo>
                    <a:lnTo>
                      <a:pt x="194016" y="220373"/>
                    </a:lnTo>
                    <a:cubicBezTo>
                      <a:pt x="197317" y="216605"/>
                      <a:pt x="198872" y="211609"/>
                      <a:pt x="198285" y="206629"/>
                    </a:cubicBezTo>
                    <a:cubicBezTo>
                      <a:pt x="197698" y="201652"/>
                      <a:pt x="195018" y="197159"/>
                      <a:pt x="190939" y="194254"/>
                    </a:cubicBezTo>
                    <a:lnTo>
                      <a:pt x="0" y="59079"/>
                    </a:lnTo>
                    <a:lnTo>
                      <a:pt x="17769" y="41291"/>
                    </a:lnTo>
                    <a:cubicBezTo>
                      <a:pt x="23801" y="35242"/>
                      <a:pt x="32669" y="33010"/>
                      <a:pt x="40777" y="35467"/>
                    </a:cubicBezTo>
                    <a:cubicBezTo>
                      <a:pt x="121121" y="59700"/>
                      <a:pt x="265596" y="102743"/>
                      <a:pt x="297522" y="110332"/>
                    </a:cubicBezTo>
                    <a:cubicBezTo>
                      <a:pt x="306736" y="112527"/>
                      <a:pt x="316451" y="109830"/>
                      <a:pt x="323348" y="102967"/>
                    </a:cubicBezTo>
                    <a:cubicBezTo>
                      <a:pt x="339840" y="86408"/>
                      <a:pt x="351836" y="74169"/>
                      <a:pt x="363417" y="62329"/>
                    </a:cubicBezTo>
                    <a:cubicBezTo>
                      <a:pt x="375673" y="49815"/>
                      <a:pt x="387479" y="37766"/>
                      <a:pt x="403745" y="21483"/>
                    </a:cubicBezTo>
                    <a:cubicBezTo>
                      <a:pt x="414325" y="10868"/>
                      <a:pt x="427755" y="3920"/>
                      <a:pt x="442586" y="1396"/>
                    </a:cubicBezTo>
                    <a:lnTo>
                      <a:pt x="449139" y="255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2" name="Graphic 1204" descr="Cloud">
                <a:extLst>
                  <a:ext uri="{FF2B5EF4-FFF2-40B4-BE49-F238E27FC236}">
                    <a16:creationId xmlns:a16="http://schemas.microsoft.com/office/drawing/2014/main" id="{D765FAC2-D36A-4993-99AE-E263D7FE9150}"/>
                  </a:ext>
                </a:extLst>
              </p:cNvPr>
              <p:cNvSpPr/>
              <p:nvPr/>
            </p:nvSpPr>
            <p:spPr>
              <a:xfrm>
                <a:off x="4211573" y="1132927"/>
                <a:ext cx="472606" cy="272444"/>
              </a:xfrm>
              <a:custGeom>
                <a:avLst/>
                <a:gdLst>
                  <a:gd name="connsiteX0" fmla="*/ 696571 w 809625"/>
                  <a:gd name="connsiteY0" fmla="*/ 234650 h 466725"/>
                  <a:gd name="connsiteX1" fmla="*/ 687046 w 809625"/>
                  <a:gd name="connsiteY1" fmla="*/ 234650 h 466725"/>
                  <a:gd name="connsiteX2" fmla="*/ 687046 w 809625"/>
                  <a:gd name="connsiteY2" fmla="*/ 234650 h 466725"/>
                  <a:gd name="connsiteX3" fmla="*/ 627039 w 809625"/>
                  <a:gd name="connsiteY3" fmla="*/ 118445 h 466725"/>
                  <a:gd name="connsiteX4" fmla="*/ 496546 w 809625"/>
                  <a:gd name="connsiteY4" fmla="*/ 100348 h 466725"/>
                  <a:gd name="connsiteX5" fmla="*/ 304141 w 809625"/>
                  <a:gd name="connsiteY5" fmla="*/ 11765 h 466725"/>
                  <a:gd name="connsiteX6" fmla="*/ 172696 w 809625"/>
                  <a:gd name="connsiteY6" fmla="*/ 177500 h 466725"/>
                  <a:gd name="connsiteX7" fmla="*/ 172696 w 809625"/>
                  <a:gd name="connsiteY7" fmla="*/ 179405 h 466725"/>
                  <a:gd name="connsiteX8" fmla="*/ 35536 w 809625"/>
                  <a:gd name="connsiteY8" fmla="*/ 234650 h 466725"/>
                  <a:gd name="connsiteX9" fmla="*/ 20296 w 809625"/>
                  <a:gd name="connsiteY9" fmla="*/ 381335 h 466725"/>
                  <a:gd name="connsiteX10" fmla="*/ 143169 w 809625"/>
                  <a:gd name="connsiteY10" fmla="*/ 463250 h 466725"/>
                  <a:gd name="connsiteX11" fmla="*/ 143169 w 809625"/>
                  <a:gd name="connsiteY11" fmla="*/ 464203 h 466725"/>
                  <a:gd name="connsiteX12" fmla="*/ 695619 w 809625"/>
                  <a:gd name="connsiteY12" fmla="*/ 464203 h 466725"/>
                  <a:gd name="connsiteX13" fmla="*/ 809919 w 809625"/>
                  <a:gd name="connsiteY13" fmla="*/ 349903 h 466725"/>
                  <a:gd name="connsiteX14" fmla="*/ 696571 w 809625"/>
                  <a:gd name="connsiteY14" fmla="*/ 234650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09625" h="466725">
                    <a:moveTo>
                      <a:pt x="696571" y="234650"/>
                    </a:moveTo>
                    <a:cubicBezTo>
                      <a:pt x="693714" y="234650"/>
                      <a:pt x="689904" y="234650"/>
                      <a:pt x="687046" y="234650"/>
                    </a:cubicBezTo>
                    <a:cubicBezTo>
                      <a:pt x="687046" y="234650"/>
                      <a:pt x="687046" y="234650"/>
                      <a:pt x="687046" y="234650"/>
                    </a:cubicBezTo>
                    <a:cubicBezTo>
                      <a:pt x="687046" y="187978"/>
                      <a:pt x="664186" y="145115"/>
                      <a:pt x="627039" y="118445"/>
                    </a:cubicBezTo>
                    <a:cubicBezTo>
                      <a:pt x="588939" y="91775"/>
                      <a:pt x="540361" y="85108"/>
                      <a:pt x="496546" y="100348"/>
                    </a:cubicBezTo>
                    <a:cubicBezTo>
                      <a:pt x="460351" y="29863"/>
                      <a:pt x="380341" y="-6332"/>
                      <a:pt x="304141" y="11765"/>
                    </a:cubicBezTo>
                    <a:cubicBezTo>
                      <a:pt x="227941" y="29863"/>
                      <a:pt x="172696" y="98443"/>
                      <a:pt x="172696" y="177500"/>
                    </a:cubicBezTo>
                    <a:cubicBezTo>
                      <a:pt x="172696" y="177500"/>
                      <a:pt x="172696" y="178453"/>
                      <a:pt x="172696" y="179405"/>
                    </a:cubicBezTo>
                    <a:cubicBezTo>
                      <a:pt x="120309" y="170833"/>
                      <a:pt x="67921" y="192740"/>
                      <a:pt x="35536" y="234650"/>
                    </a:cubicBezTo>
                    <a:cubicBezTo>
                      <a:pt x="4104" y="277513"/>
                      <a:pt x="-1611" y="333710"/>
                      <a:pt x="20296" y="381335"/>
                    </a:cubicBezTo>
                    <a:cubicBezTo>
                      <a:pt x="43156" y="428960"/>
                      <a:pt x="90781" y="460393"/>
                      <a:pt x="143169" y="463250"/>
                    </a:cubicBezTo>
                    <a:lnTo>
                      <a:pt x="143169" y="464203"/>
                    </a:lnTo>
                    <a:lnTo>
                      <a:pt x="695619" y="464203"/>
                    </a:lnTo>
                    <a:cubicBezTo>
                      <a:pt x="758484" y="464203"/>
                      <a:pt x="809919" y="412768"/>
                      <a:pt x="809919" y="349903"/>
                    </a:cubicBezTo>
                    <a:cubicBezTo>
                      <a:pt x="809919" y="287038"/>
                      <a:pt x="759436" y="234650"/>
                      <a:pt x="696571" y="234650"/>
                    </a:cubicBez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76896A69-4702-4E50-A5F1-1C8C5E047FCF}"/>
                  </a:ext>
                </a:extLst>
              </p:cNvPr>
              <p:cNvGrpSpPr/>
              <p:nvPr/>
            </p:nvGrpSpPr>
            <p:grpSpPr>
              <a:xfrm>
                <a:off x="8520303" y="1159966"/>
                <a:ext cx="472606" cy="408666"/>
                <a:chOff x="9660749" y="1759468"/>
                <a:chExt cx="959968" cy="830091"/>
              </a:xfrm>
              <a:solidFill>
                <a:schemeClr val="bg1">
                  <a:alpha val="14000"/>
                </a:schemeClr>
              </a:solidFill>
            </p:grpSpPr>
            <p:sp>
              <p:nvSpPr>
                <p:cNvPr id="303" name="Graphic 1204" descr="Cloud">
                  <a:extLst>
                    <a:ext uri="{FF2B5EF4-FFF2-40B4-BE49-F238E27FC236}">
                      <a16:creationId xmlns:a16="http://schemas.microsoft.com/office/drawing/2014/main" id="{29ACDD04-EBEB-4109-BC3D-98FA056C320D}"/>
                    </a:ext>
                  </a:extLst>
                </p:cNvPr>
                <p:cNvSpPr/>
                <p:nvPr/>
              </p:nvSpPr>
              <p:spPr>
                <a:xfrm>
                  <a:off x="9660749" y="1759468"/>
                  <a:ext cx="959968" cy="553394"/>
                </a:xfrm>
                <a:custGeom>
                  <a:avLst/>
                  <a:gdLst>
                    <a:gd name="connsiteX0" fmla="*/ 696571 w 809625"/>
                    <a:gd name="connsiteY0" fmla="*/ 234650 h 466725"/>
                    <a:gd name="connsiteX1" fmla="*/ 687046 w 809625"/>
                    <a:gd name="connsiteY1" fmla="*/ 234650 h 466725"/>
                    <a:gd name="connsiteX2" fmla="*/ 687046 w 809625"/>
                    <a:gd name="connsiteY2" fmla="*/ 234650 h 466725"/>
                    <a:gd name="connsiteX3" fmla="*/ 627039 w 809625"/>
                    <a:gd name="connsiteY3" fmla="*/ 118445 h 466725"/>
                    <a:gd name="connsiteX4" fmla="*/ 496546 w 809625"/>
                    <a:gd name="connsiteY4" fmla="*/ 100348 h 466725"/>
                    <a:gd name="connsiteX5" fmla="*/ 304141 w 809625"/>
                    <a:gd name="connsiteY5" fmla="*/ 11765 h 466725"/>
                    <a:gd name="connsiteX6" fmla="*/ 172696 w 809625"/>
                    <a:gd name="connsiteY6" fmla="*/ 177500 h 466725"/>
                    <a:gd name="connsiteX7" fmla="*/ 172696 w 809625"/>
                    <a:gd name="connsiteY7" fmla="*/ 179405 h 466725"/>
                    <a:gd name="connsiteX8" fmla="*/ 35536 w 809625"/>
                    <a:gd name="connsiteY8" fmla="*/ 234650 h 466725"/>
                    <a:gd name="connsiteX9" fmla="*/ 20296 w 809625"/>
                    <a:gd name="connsiteY9" fmla="*/ 381335 h 466725"/>
                    <a:gd name="connsiteX10" fmla="*/ 143169 w 809625"/>
                    <a:gd name="connsiteY10" fmla="*/ 463250 h 466725"/>
                    <a:gd name="connsiteX11" fmla="*/ 143169 w 809625"/>
                    <a:gd name="connsiteY11" fmla="*/ 464203 h 466725"/>
                    <a:gd name="connsiteX12" fmla="*/ 695619 w 809625"/>
                    <a:gd name="connsiteY12" fmla="*/ 464203 h 466725"/>
                    <a:gd name="connsiteX13" fmla="*/ 809919 w 809625"/>
                    <a:gd name="connsiteY13" fmla="*/ 349903 h 466725"/>
                    <a:gd name="connsiteX14" fmla="*/ 696571 w 809625"/>
                    <a:gd name="connsiteY14" fmla="*/ 234650 h 466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809625" h="466725">
                      <a:moveTo>
                        <a:pt x="696571" y="234650"/>
                      </a:moveTo>
                      <a:cubicBezTo>
                        <a:pt x="693714" y="234650"/>
                        <a:pt x="689904" y="234650"/>
                        <a:pt x="687046" y="234650"/>
                      </a:cubicBezTo>
                      <a:cubicBezTo>
                        <a:pt x="687046" y="234650"/>
                        <a:pt x="687046" y="234650"/>
                        <a:pt x="687046" y="234650"/>
                      </a:cubicBezTo>
                      <a:cubicBezTo>
                        <a:pt x="687046" y="187978"/>
                        <a:pt x="664186" y="145115"/>
                        <a:pt x="627039" y="118445"/>
                      </a:cubicBezTo>
                      <a:cubicBezTo>
                        <a:pt x="588939" y="91775"/>
                        <a:pt x="540361" y="85108"/>
                        <a:pt x="496546" y="100348"/>
                      </a:cubicBezTo>
                      <a:cubicBezTo>
                        <a:pt x="460351" y="29863"/>
                        <a:pt x="380341" y="-6332"/>
                        <a:pt x="304141" y="11765"/>
                      </a:cubicBezTo>
                      <a:cubicBezTo>
                        <a:pt x="227941" y="29863"/>
                        <a:pt x="172696" y="98443"/>
                        <a:pt x="172696" y="177500"/>
                      </a:cubicBezTo>
                      <a:cubicBezTo>
                        <a:pt x="172696" y="177500"/>
                        <a:pt x="172696" y="178453"/>
                        <a:pt x="172696" y="179405"/>
                      </a:cubicBezTo>
                      <a:cubicBezTo>
                        <a:pt x="120309" y="170833"/>
                        <a:pt x="67921" y="192740"/>
                        <a:pt x="35536" y="234650"/>
                      </a:cubicBezTo>
                      <a:cubicBezTo>
                        <a:pt x="4104" y="277513"/>
                        <a:pt x="-1611" y="333710"/>
                        <a:pt x="20296" y="381335"/>
                      </a:cubicBezTo>
                      <a:cubicBezTo>
                        <a:pt x="43156" y="428960"/>
                        <a:pt x="90781" y="460393"/>
                        <a:pt x="143169" y="463250"/>
                      </a:cubicBezTo>
                      <a:lnTo>
                        <a:pt x="143169" y="464203"/>
                      </a:lnTo>
                      <a:lnTo>
                        <a:pt x="695619" y="464203"/>
                      </a:lnTo>
                      <a:cubicBezTo>
                        <a:pt x="758484" y="464203"/>
                        <a:pt x="809919" y="412768"/>
                        <a:pt x="809919" y="349903"/>
                      </a:cubicBezTo>
                      <a:cubicBezTo>
                        <a:pt x="809919" y="287038"/>
                        <a:pt x="759436" y="234650"/>
                        <a:pt x="696571" y="2346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" name="Arrow: Up 303">
                  <a:extLst>
                    <a:ext uri="{FF2B5EF4-FFF2-40B4-BE49-F238E27FC236}">
                      <a16:creationId xmlns:a16="http://schemas.microsoft.com/office/drawing/2014/main" id="{AD6A8704-34AB-4B71-88AB-C4F4546C5DD0}"/>
                    </a:ext>
                  </a:extLst>
                </p:cNvPr>
                <p:cNvSpPr/>
                <p:nvPr/>
              </p:nvSpPr>
              <p:spPr>
                <a:xfrm>
                  <a:off x="9939565" y="2036165"/>
                  <a:ext cx="402336" cy="553394"/>
                </a:xfrm>
                <a:prstGeom prst="upArrow">
                  <a:avLst/>
                </a:prstGeom>
                <a:solidFill>
                  <a:srgbClr val="39A0B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732E628B-B671-4D44-BCB2-9ED266097818}"/>
                  </a:ext>
                </a:extLst>
              </p:cNvPr>
              <p:cNvGrpSpPr/>
              <p:nvPr/>
            </p:nvGrpSpPr>
            <p:grpSpPr>
              <a:xfrm>
                <a:off x="2405711" y="1116778"/>
                <a:ext cx="562798" cy="517692"/>
                <a:chOff x="7185952" y="5427811"/>
                <a:chExt cx="815293" cy="749952"/>
              </a:xfrm>
              <a:solidFill>
                <a:schemeClr val="bg1">
                  <a:alpha val="14000"/>
                </a:schemeClr>
              </a:solidFill>
            </p:grpSpPr>
            <p:sp>
              <p:nvSpPr>
                <p:cNvPr id="298" name="Freeform: Shape 297">
                  <a:extLst>
                    <a:ext uri="{FF2B5EF4-FFF2-40B4-BE49-F238E27FC236}">
                      <a16:creationId xmlns:a16="http://schemas.microsoft.com/office/drawing/2014/main" id="{7A4FF8A0-76DA-4AF5-AE40-473142154C54}"/>
                    </a:ext>
                  </a:extLst>
                </p:cNvPr>
                <p:cNvSpPr/>
                <p:nvPr/>
              </p:nvSpPr>
              <p:spPr>
                <a:xfrm>
                  <a:off x="7228862" y="5427811"/>
                  <a:ext cx="565634" cy="390092"/>
                </a:xfrm>
                <a:custGeom>
                  <a:avLst/>
                  <a:gdLst>
                    <a:gd name="connsiteX0" fmla="*/ 397669 w 552450"/>
                    <a:gd name="connsiteY0" fmla="*/ 32861 h 381000"/>
                    <a:gd name="connsiteX1" fmla="*/ 405289 w 552450"/>
                    <a:gd name="connsiteY1" fmla="*/ 70009 h 381000"/>
                    <a:gd name="connsiteX2" fmla="*/ 471011 w 552450"/>
                    <a:gd name="connsiteY2" fmla="*/ 56674 h 381000"/>
                    <a:gd name="connsiteX3" fmla="*/ 9049 w 552450"/>
                    <a:gd name="connsiteY3" fmla="*/ 341471 h 381000"/>
                    <a:gd name="connsiteX4" fmla="*/ 7144 w 552450"/>
                    <a:gd name="connsiteY4" fmla="*/ 379571 h 381000"/>
                    <a:gd name="connsiteX5" fmla="*/ 16669 w 552450"/>
                    <a:gd name="connsiteY5" fmla="*/ 379571 h 381000"/>
                    <a:gd name="connsiteX6" fmla="*/ 502444 w 552450"/>
                    <a:gd name="connsiteY6" fmla="*/ 83344 h 381000"/>
                    <a:gd name="connsiteX7" fmla="*/ 513874 w 552450"/>
                    <a:gd name="connsiteY7" fmla="*/ 141446 h 381000"/>
                    <a:gd name="connsiteX8" fmla="*/ 551021 w 552450"/>
                    <a:gd name="connsiteY8" fmla="*/ 133826 h 381000"/>
                    <a:gd name="connsiteX9" fmla="*/ 525304 w 552450"/>
                    <a:gd name="connsiteY9" fmla="*/ 7144 h 381000"/>
                    <a:gd name="connsiteX10" fmla="*/ 397669 w 552450"/>
                    <a:gd name="connsiteY10" fmla="*/ 32861 h 381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2450" h="381000">
                      <a:moveTo>
                        <a:pt x="397669" y="32861"/>
                      </a:moveTo>
                      <a:lnTo>
                        <a:pt x="405289" y="70009"/>
                      </a:lnTo>
                      <a:lnTo>
                        <a:pt x="471011" y="56674"/>
                      </a:lnTo>
                      <a:cubicBezTo>
                        <a:pt x="345281" y="354806"/>
                        <a:pt x="22384" y="341471"/>
                        <a:pt x="9049" y="341471"/>
                      </a:cubicBezTo>
                      <a:lnTo>
                        <a:pt x="7144" y="379571"/>
                      </a:lnTo>
                      <a:cubicBezTo>
                        <a:pt x="7144" y="379571"/>
                        <a:pt x="10954" y="379571"/>
                        <a:pt x="16669" y="379571"/>
                      </a:cubicBezTo>
                      <a:cubicBezTo>
                        <a:pt x="73819" y="379571"/>
                        <a:pt x="374809" y="366236"/>
                        <a:pt x="502444" y="83344"/>
                      </a:cubicBezTo>
                      <a:lnTo>
                        <a:pt x="513874" y="141446"/>
                      </a:lnTo>
                      <a:lnTo>
                        <a:pt x="551021" y="133826"/>
                      </a:lnTo>
                      <a:lnTo>
                        <a:pt x="525304" y="7144"/>
                      </a:lnTo>
                      <a:lnTo>
                        <a:pt x="397669" y="3286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8B140C6F-21C6-457F-A16A-2DB73B49DEC4}"/>
                    </a:ext>
                  </a:extLst>
                </p:cNvPr>
                <p:cNvSpPr/>
                <p:nvPr/>
              </p:nvSpPr>
              <p:spPr>
                <a:xfrm>
                  <a:off x="7402453" y="5970039"/>
                  <a:ext cx="165789" cy="204798"/>
                </a:xfrm>
                <a:prstGeom prst="rect">
                  <a:avLst/>
                </a:pr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4D4D5A25-BF29-4F3F-BD45-DA7FA37AA602}"/>
                    </a:ext>
                  </a:extLst>
                </p:cNvPr>
                <p:cNvSpPr/>
                <p:nvPr/>
              </p:nvSpPr>
              <p:spPr>
                <a:xfrm>
                  <a:off x="7618955" y="5797423"/>
                  <a:ext cx="165789" cy="380340"/>
                </a:xfrm>
                <a:prstGeom prst="rect">
                  <a:avLst/>
                </a:pr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2081D2B3-C452-40B3-95B1-50EC25EF8175}"/>
                    </a:ext>
                  </a:extLst>
                </p:cNvPr>
                <p:cNvSpPr/>
                <p:nvPr/>
              </p:nvSpPr>
              <p:spPr>
                <a:xfrm>
                  <a:off x="7185952" y="5912501"/>
                  <a:ext cx="165789" cy="263312"/>
                </a:xfrm>
                <a:prstGeom prst="rect">
                  <a:avLst/>
                </a:pr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07C833D0-36C6-4CFC-A88A-A3C49390D3E9}"/>
                    </a:ext>
                  </a:extLst>
                </p:cNvPr>
                <p:cNvSpPr/>
                <p:nvPr/>
              </p:nvSpPr>
              <p:spPr>
                <a:xfrm>
                  <a:off x="7835456" y="5638461"/>
                  <a:ext cx="165789" cy="536376"/>
                </a:xfrm>
                <a:prstGeom prst="rect">
                  <a:avLst/>
                </a:pr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77DA2240-6B01-4513-B68A-171ACA1BF46A}"/>
                  </a:ext>
                </a:extLst>
              </p:cNvPr>
              <p:cNvGrpSpPr/>
              <p:nvPr/>
            </p:nvGrpSpPr>
            <p:grpSpPr>
              <a:xfrm>
                <a:off x="9730695" y="1959786"/>
                <a:ext cx="598068" cy="425302"/>
                <a:chOff x="5662357" y="2997955"/>
                <a:chExt cx="866775" cy="616387"/>
              </a:xfrm>
              <a:solidFill>
                <a:schemeClr val="bg1">
                  <a:alpha val="14000"/>
                </a:schemeClr>
              </a:solidFill>
            </p:grpSpPr>
            <p:sp>
              <p:nvSpPr>
                <p:cNvPr id="294" name="Freeform: Shape 293">
                  <a:extLst>
                    <a:ext uri="{FF2B5EF4-FFF2-40B4-BE49-F238E27FC236}">
                      <a16:creationId xmlns:a16="http://schemas.microsoft.com/office/drawing/2014/main" id="{C702F6FC-D748-4545-99C2-63DC5A8698CB}"/>
                    </a:ext>
                  </a:extLst>
                </p:cNvPr>
                <p:cNvSpPr/>
                <p:nvPr/>
              </p:nvSpPr>
              <p:spPr>
                <a:xfrm>
                  <a:off x="5763682" y="2997955"/>
                  <a:ext cx="133350" cy="133350"/>
                </a:xfrm>
                <a:custGeom>
                  <a:avLst/>
                  <a:gdLst>
                    <a:gd name="connsiteX0" fmla="*/ 60808 w 133350"/>
                    <a:gd name="connsiteY0" fmla="*/ 126378 h 133350"/>
                    <a:gd name="connsiteX1" fmla="*/ 66923 w 133350"/>
                    <a:gd name="connsiteY1" fmla="*/ 126682 h 133350"/>
                    <a:gd name="connsiteX2" fmla="*/ 73038 w 133350"/>
                    <a:gd name="connsiteY2" fmla="*/ 126378 h 133350"/>
                    <a:gd name="connsiteX3" fmla="*/ 126702 w 133350"/>
                    <a:gd name="connsiteY3" fmla="*/ 66913 h 133350"/>
                    <a:gd name="connsiteX4" fmla="*/ 73038 w 133350"/>
                    <a:gd name="connsiteY4" fmla="*/ 7449 h 133350"/>
                    <a:gd name="connsiteX5" fmla="*/ 66923 w 133350"/>
                    <a:gd name="connsiteY5" fmla="*/ 7144 h 133350"/>
                    <a:gd name="connsiteX6" fmla="*/ 60808 w 133350"/>
                    <a:gd name="connsiteY6" fmla="*/ 7449 h 133350"/>
                    <a:gd name="connsiteX7" fmla="*/ 7144 w 133350"/>
                    <a:gd name="connsiteY7" fmla="*/ 66913 h 133350"/>
                    <a:gd name="connsiteX8" fmla="*/ 60808 w 133350"/>
                    <a:gd name="connsiteY8" fmla="*/ 126378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3350" h="133350">
                      <a:moveTo>
                        <a:pt x="60808" y="126378"/>
                      </a:moveTo>
                      <a:cubicBezTo>
                        <a:pt x="62817" y="126578"/>
                        <a:pt x="64856" y="126682"/>
                        <a:pt x="66923" y="126682"/>
                      </a:cubicBezTo>
                      <a:cubicBezTo>
                        <a:pt x="68990" y="126682"/>
                        <a:pt x="71028" y="126578"/>
                        <a:pt x="73038" y="126378"/>
                      </a:cubicBezTo>
                      <a:cubicBezTo>
                        <a:pt x="103175" y="123320"/>
                        <a:pt x="126702" y="97860"/>
                        <a:pt x="126702" y="66913"/>
                      </a:cubicBezTo>
                      <a:cubicBezTo>
                        <a:pt x="126702" y="35966"/>
                        <a:pt x="103175" y="10516"/>
                        <a:pt x="73038" y="7449"/>
                      </a:cubicBezTo>
                      <a:cubicBezTo>
                        <a:pt x="71028" y="7249"/>
                        <a:pt x="68990" y="7144"/>
                        <a:pt x="66923" y="7144"/>
                      </a:cubicBezTo>
                      <a:cubicBezTo>
                        <a:pt x="64856" y="7144"/>
                        <a:pt x="62817" y="7249"/>
                        <a:pt x="60808" y="7449"/>
                      </a:cubicBezTo>
                      <a:cubicBezTo>
                        <a:pt x="30670" y="10506"/>
                        <a:pt x="7144" y="35966"/>
                        <a:pt x="7144" y="66913"/>
                      </a:cubicBezTo>
                      <a:cubicBezTo>
                        <a:pt x="7144" y="97860"/>
                        <a:pt x="30670" y="123311"/>
                        <a:pt x="60808" y="1263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5" name="Freeform: Shape 294">
                  <a:extLst>
                    <a:ext uri="{FF2B5EF4-FFF2-40B4-BE49-F238E27FC236}">
                      <a16:creationId xmlns:a16="http://schemas.microsoft.com/office/drawing/2014/main" id="{ACE6FECE-5186-4DA2-95BC-62C1428D2A2A}"/>
                    </a:ext>
                  </a:extLst>
                </p:cNvPr>
                <p:cNvSpPr/>
                <p:nvPr/>
              </p:nvSpPr>
              <p:spPr>
                <a:xfrm>
                  <a:off x="6031382" y="2997955"/>
                  <a:ext cx="133350" cy="133350"/>
                </a:xfrm>
                <a:custGeom>
                  <a:avLst/>
                  <a:gdLst>
                    <a:gd name="connsiteX0" fmla="*/ 126682 w 133350"/>
                    <a:gd name="connsiteY0" fmla="*/ 66913 h 133350"/>
                    <a:gd name="connsiteX1" fmla="*/ 66913 w 133350"/>
                    <a:gd name="connsiteY1" fmla="*/ 126682 h 133350"/>
                    <a:gd name="connsiteX2" fmla="*/ 7144 w 133350"/>
                    <a:gd name="connsiteY2" fmla="*/ 66913 h 133350"/>
                    <a:gd name="connsiteX3" fmla="*/ 66913 w 133350"/>
                    <a:gd name="connsiteY3" fmla="*/ 7144 h 133350"/>
                    <a:gd name="connsiteX4" fmla="*/ 126682 w 133350"/>
                    <a:gd name="connsiteY4" fmla="*/ 66913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350" h="133350">
                      <a:moveTo>
                        <a:pt x="126682" y="66913"/>
                      </a:moveTo>
                      <a:cubicBezTo>
                        <a:pt x="126682" y="99923"/>
                        <a:pt x="99923" y="126682"/>
                        <a:pt x="66913" y="126682"/>
                      </a:cubicBezTo>
                      <a:cubicBezTo>
                        <a:pt x="33903" y="126682"/>
                        <a:pt x="7144" y="99923"/>
                        <a:pt x="7144" y="66913"/>
                      </a:cubicBezTo>
                      <a:cubicBezTo>
                        <a:pt x="7144" y="33903"/>
                        <a:pt x="33903" y="7144"/>
                        <a:pt x="66913" y="7144"/>
                      </a:cubicBezTo>
                      <a:cubicBezTo>
                        <a:pt x="99923" y="7144"/>
                        <a:pt x="126682" y="33903"/>
                        <a:pt x="126682" y="6691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" name="Freeform: Shape 295">
                  <a:extLst>
                    <a:ext uri="{FF2B5EF4-FFF2-40B4-BE49-F238E27FC236}">
                      <a16:creationId xmlns:a16="http://schemas.microsoft.com/office/drawing/2014/main" id="{D8402A38-53E0-42D6-A70E-A6B3C0800666}"/>
                    </a:ext>
                  </a:extLst>
                </p:cNvPr>
                <p:cNvSpPr/>
                <p:nvPr/>
              </p:nvSpPr>
              <p:spPr>
                <a:xfrm>
                  <a:off x="5662357" y="3128567"/>
                  <a:ext cx="866775" cy="485775"/>
                </a:xfrm>
                <a:custGeom>
                  <a:avLst/>
                  <a:gdLst>
                    <a:gd name="connsiteX0" fmla="*/ 857848 w 866775"/>
                    <a:gd name="connsiteY0" fmla="*/ 147747 h 485775"/>
                    <a:gd name="connsiteX1" fmla="*/ 762598 w 866775"/>
                    <a:gd name="connsiteY1" fmla="*/ 36305 h 485775"/>
                    <a:gd name="connsiteX2" fmla="*/ 745720 w 866775"/>
                    <a:gd name="connsiteY2" fmla="*/ 22732 h 485775"/>
                    <a:gd name="connsiteX3" fmla="*/ 703981 w 866775"/>
                    <a:gd name="connsiteY3" fmla="*/ 14273 h 485775"/>
                    <a:gd name="connsiteX4" fmla="*/ 701153 w 866775"/>
                    <a:gd name="connsiteY4" fmla="*/ 14273 h 485775"/>
                    <a:gd name="connsiteX5" fmla="*/ 659414 w 866775"/>
                    <a:gd name="connsiteY5" fmla="*/ 22732 h 485775"/>
                    <a:gd name="connsiteX6" fmla="*/ 642526 w 866775"/>
                    <a:gd name="connsiteY6" fmla="*/ 36409 h 485775"/>
                    <a:gd name="connsiteX7" fmla="*/ 569441 w 866775"/>
                    <a:gd name="connsiteY7" fmla="*/ 123125 h 485775"/>
                    <a:gd name="connsiteX8" fmla="*/ 495251 w 866775"/>
                    <a:gd name="connsiteY8" fmla="*/ 36314 h 485775"/>
                    <a:gd name="connsiteX9" fmla="*/ 478382 w 866775"/>
                    <a:gd name="connsiteY9" fmla="*/ 22741 h 485775"/>
                    <a:gd name="connsiteX10" fmla="*/ 436634 w 866775"/>
                    <a:gd name="connsiteY10" fmla="*/ 14283 h 485775"/>
                    <a:gd name="connsiteX11" fmla="*/ 433805 w 866775"/>
                    <a:gd name="connsiteY11" fmla="*/ 14283 h 485775"/>
                    <a:gd name="connsiteX12" fmla="*/ 392066 w 866775"/>
                    <a:gd name="connsiteY12" fmla="*/ 22741 h 485775"/>
                    <a:gd name="connsiteX13" fmla="*/ 375178 w 866775"/>
                    <a:gd name="connsiteY13" fmla="*/ 36419 h 485775"/>
                    <a:gd name="connsiteX14" fmla="*/ 301941 w 866775"/>
                    <a:gd name="connsiteY14" fmla="*/ 123335 h 485775"/>
                    <a:gd name="connsiteX15" fmla="*/ 227560 w 866775"/>
                    <a:gd name="connsiteY15" fmla="*/ 36314 h 485775"/>
                    <a:gd name="connsiteX16" fmla="*/ 210691 w 866775"/>
                    <a:gd name="connsiteY16" fmla="*/ 22741 h 485775"/>
                    <a:gd name="connsiteX17" fmla="*/ 168943 w 866775"/>
                    <a:gd name="connsiteY17" fmla="*/ 14283 h 485775"/>
                    <a:gd name="connsiteX18" fmla="*/ 166114 w 866775"/>
                    <a:gd name="connsiteY18" fmla="*/ 14283 h 485775"/>
                    <a:gd name="connsiteX19" fmla="*/ 124376 w 866775"/>
                    <a:gd name="connsiteY19" fmla="*/ 22741 h 485775"/>
                    <a:gd name="connsiteX20" fmla="*/ 107488 w 866775"/>
                    <a:gd name="connsiteY20" fmla="*/ 36419 h 485775"/>
                    <a:gd name="connsiteX21" fmla="*/ 13686 w 866775"/>
                    <a:gd name="connsiteY21" fmla="*/ 147709 h 485775"/>
                    <a:gd name="connsiteX22" fmla="*/ 16686 w 866775"/>
                    <a:gd name="connsiteY22" fmla="*/ 186104 h 485775"/>
                    <a:gd name="connsiteX23" fmla="*/ 34374 w 866775"/>
                    <a:gd name="connsiteY23" fmla="*/ 192648 h 485775"/>
                    <a:gd name="connsiteX24" fmla="*/ 55091 w 866775"/>
                    <a:gd name="connsiteY24" fmla="*/ 183104 h 485775"/>
                    <a:gd name="connsiteX25" fmla="*/ 100706 w 866775"/>
                    <a:gd name="connsiteY25" fmla="*/ 128154 h 485775"/>
                    <a:gd name="connsiteX26" fmla="*/ 92610 w 866775"/>
                    <a:gd name="connsiteY26" fmla="*/ 238025 h 485775"/>
                    <a:gd name="connsiteX27" fmla="*/ 112107 w 866775"/>
                    <a:gd name="connsiteY27" fmla="*/ 238025 h 485775"/>
                    <a:gd name="connsiteX28" fmla="*/ 112107 w 866775"/>
                    <a:gd name="connsiteY28" fmla="*/ 239959 h 485775"/>
                    <a:gd name="connsiteX29" fmla="*/ 92219 w 866775"/>
                    <a:gd name="connsiteY29" fmla="*/ 452938 h 485775"/>
                    <a:gd name="connsiteX30" fmla="*/ 116813 w 866775"/>
                    <a:gd name="connsiteY30" fmla="*/ 482589 h 485775"/>
                    <a:gd name="connsiteX31" fmla="*/ 119375 w 866775"/>
                    <a:gd name="connsiteY31" fmla="*/ 482703 h 485775"/>
                    <a:gd name="connsiteX32" fmla="*/ 146464 w 866775"/>
                    <a:gd name="connsiteY32" fmla="*/ 457996 h 485775"/>
                    <a:gd name="connsiteX33" fmla="*/ 165714 w 866775"/>
                    <a:gd name="connsiteY33" fmla="*/ 251817 h 485775"/>
                    <a:gd name="connsiteX34" fmla="*/ 169324 w 866775"/>
                    <a:gd name="connsiteY34" fmla="*/ 251817 h 485775"/>
                    <a:gd name="connsiteX35" fmla="*/ 188574 w 866775"/>
                    <a:gd name="connsiteY35" fmla="*/ 457996 h 485775"/>
                    <a:gd name="connsiteX36" fmla="*/ 215663 w 866775"/>
                    <a:gd name="connsiteY36" fmla="*/ 482703 h 485775"/>
                    <a:gd name="connsiteX37" fmla="*/ 218235 w 866775"/>
                    <a:gd name="connsiteY37" fmla="*/ 482589 h 485775"/>
                    <a:gd name="connsiteX38" fmla="*/ 242829 w 866775"/>
                    <a:gd name="connsiteY38" fmla="*/ 452938 h 485775"/>
                    <a:gd name="connsiteX39" fmla="*/ 222912 w 866775"/>
                    <a:gd name="connsiteY39" fmla="*/ 239949 h 485775"/>
                    <a:gd name="connsiteX40" fmla="*/ 222912 w 866775"/>
                    <a:gd name="connsiteY40" fmla="*/ 238025 h 485775"/>
                    <a:gd name="connsiteX41" fmla="*/ 242400 w 866775"/>
                    <a:gd name="connsiteY41" fmla="*/ 238025 h 485775"/>
                    <a:gd name="connsiteX42" fmla="*/ 234294 w 866775"/>
                    <a:gd name="connsiteY42" fmla="*/ 128050 h 485775"/>
                    <a:gd name="connsiteX43" fmla="*/ 281376 w 866775"/>
                    <a:gd name="connsiteY43" fmla="*/ 183142 h 485775"/>
                    <a:gd name="connsiteX44" fmla="*/ 282843 w 866775"/>
                    <a:gd name="connsiteY44" fmla="*/ 184514 h 485775"/>
                    <a:gd name="connsiteX45" fmla="*/ 284367 w 866775"/>
                    <a:gd name="connsiteY45" fmla="*/ 186104 h 485775"/>
                    <a:gd name="connsiteX46" fmla="*/ 285110 w 866775"/>
                    <a:gd name="connsiteY46" fmla="*/ 186628 h 485775"/>
                    <a:gd name="connsiteX47" fmla="*/ 287129 w 866775"/>
                    <a:gd name="connsiteY47" fmla="*/ 188067 h 485775"/>
                    <a:gd name="connsiteX48" fmla="*/ 289701 w 866775"/>
                    <a:gd name="connsiteY48" fmla="*/ 189571 h 485775"/>
                    <a:gd name="connsiteX49" fmla="*/ 291911 w 866775"/>
                    <a:gd name="connsiteY49" fmla="*/ 190610 h 485775"/>
                    <a:gd name="connsiteX50" fmla="*/ 294768 w 866775"/>
                    <a:gd name="connsiteY50" fmla="*/ 191543 h 485775"/>
                    <a:gd name="connsiteX51" fmla="*/ 297007 w 866775"/>
                    <a:gd name="connsiteY51" fmla="*/ 192143 h 485775"/>
                    <a:gd name="connsiteX52" fmla="*/ 300388 w 866775"/>
                    <a:gd name="connsiteY52" fmla="*/ 192505 h 485775"/>
                    <a:gd name="connsiteX53" fmla="*/ 302103 w 866775"/>
                    <a:gd name="connsiteY53" fmla="*/ 192686 h 485775"/>
                    <a:gd name="connsiteX54" fmla="*/ 307618 w 866775"/>
                    <a:gd name="connsiteY54" fmla="*/ 192067 h 485775"/>
                    <a:gd name="connsiteX55" fmla="*/ 308199 w 866775"/>
                    <a:gd name="connsiteY55" fmla="*/ 191905 h 485775"/>
                    <a:gd name="connsiteX56" fmla="*/ 312780 w 866775"/>
                    <a:gd name="connsiteY56" fmla="*/ 190410 h 485775"/>
                    <a:gd name="connsiteX57" fmla="*/ 313847 w 866775"/>
                    <a:gd name="connsiteY57" fmla="*/ 189914 h 485775"/>
                    <a:gd name="connsiteX58" fmla="*/ 317676 w 866775"/>
                    <a:gd name="connsiteY58" fmla="*/ 187657 h 485775"/>
                    <a:gd name="connsiteX59" fmla="*/ 318695 w 866775"/>
                    <a:gd name="connsiteY59" fmla="*/ 186933 h 485775"/>
                    <a:gd name="connsiteX60" fmla="*/ 319791 w 866775"/>
                    <a:gd name="connsiteY60" fmla="*/ 186152 h 485775"/>
                    <a:gd name="connsiteX61" fmla="*/ 322077 w 866775"/>
                    <a:gd name="connsiteY61" fmla="*/ 183771 h 485775"/>
                    <a:gd name="connsiteX62" fmla="*/ 322781 w 866775"/>
                    <a:gd name="connsiteY62" fmla="*/ 183114 h 485775"/>
                    <a:gd name="connsiteX63" fmla="*/ 323267 w 866775"/>
                    <a:gd name="connsiteY63" fmla="*/ 182523 h 485775"/>
                    <a:gd name="connsiteX64" fmla="*/ 323743 w 866775"/>
                    <a:gd name="connsiteY64" fmla="*/ 181942 h 485775"/>
                    <a:gd name="connsiteX65" fmla="*/ 368397 w 866775"/>
                    <a:gd name="connsiteY65" fmla="*/ 128164 h 485775"/>
                    <a:gd name="connsiteX66" fmla="*/ 360300 w 866775"/>
                    <a:gd name="connsiteY66" fmla="*/ 238035 h 485775"/>
                    <a:gd name="connsiteX67" fmla="*/ 379798 w 866775"/>
                    <a:gd name="connsiteY67" fmla="*/ 238035 h 485775"/>
                    <a:gd name="connsiteX68" fmla="*/ 379798 w 866775"/>
                    <a:gd name="connsiteY68" fmla="*/ 239968 h 485775"/>
                    <a:gd name="connsiteX69" fmla="*/ 359910 w 866775"/>
                    <a:gd name="connsiteY69" fmla="*/ 452947 h 485775"/>
                    <a:gd name="connsiteX70" fmla="*/ 384503 w 866775"/>
                    <a:gd name="connsiteY70" fmla="*/ 482599 h 485775"/>
                    <a:gd name="connsiteX71" fmla="*/ 387066 w 866775"/>
                    <a:gd name="connsiteY71" fmla="*/ 482713 h 485775"/>
                    <a:gd name="connsiteX72" fmla="*/ 414155 w 866775"/>
                    <a:gd name="connsiteY72" fmla="*/ 458005 h 485775"/>
                    <a:gd name="connsiteX73" fmla="*/ 433405 w 866775"/>
                    <a:gd name="connsiteY73" fmla="*/ 251827 h 485775"/>
                    <a:gd name="connsiteX74" fmla="*/ 437015 w 866775"/>
                    <a:gd name="connsiteY74" fmla="*/ 251827 h 485775"/>
                    <a:gd name="connsiteX75" fmla="*/ 456255 w 866775"/>
                    <a:gd name="connsiteY75" fmla="*/ 458005 h 485775"/>
                    <a:gd name="connsiteX76" fmla="*/ 483344 w 866775"/>
                    <a:gd name="connsiteY76" fmla="*/ 482713 h 485775"/>
                    <a:gd name="connsiteX77" fmla="*/ 485926 w 866775"/>
                    <a:gd name="connsiteY77" fmla="*/ 482599 h 485775"/>
                    <a:gd name="connsiteX78" fmla="*/ 510510 w 866775"/>
                    <a:gd name="connsiteY78" fmla="*/ 452947 h 485775"/>
                    <a:gd name="connsiteX79" fmla="*/ 490612 w 866775"/>
                    <a:gd name="connsiteY79" fmla="*/ 239949 h 485775"/>
                    <a:gd name="connsiteX80" fmla="*/ 490612 w 866775"/>
                    <a:gd name="connsiteY80" fmla="*/ 238025 h 485775"/>
                    <a:gd name="connsiteX81" fmla="*/ 510100 w 866775"/>
                    <a:gd name="connsiteY81" fmla="*/ 238025 h 485775"/>
                    <a:gd name="connsiteX82" fmla="*/ 501994 w 866775"/>
                    <a:gd name="connsiteY82" fmla="*/ 128050 h 485775"/>
                    <a:gd name="connsiteX83" fmla="*/ 547057 w 866775"/>
                    <a:gd name="connsiteY83" fmla="*/ 180780 h 485775"/>
                    <a:gd name="connsiteX84" fmla="*/ 551715 w 866775"/>
                    <a:gd name="connsiteY84" fmla="*/ 186104 h 485775"/>
                    <a:gd name="connsiteX85" fmla="*/ 563916 w 866775"/>
                    <a:gd name="connsiteY85" fmla="*/ 192019 h 485775"/>
                    <a:gd name="connsiteX86" fmla="*/ 564126 w 866775"/>
                    <a:gd name="connsiteY86" fmla="*/ 192086 h 485775"/>
                    <a:gd name="connsiteX87" fmla="*/ 569403 w 866775"/>
                    <a:gd name="connsiteY87" fmla="*/ 192648 h 485775"/>
                    <a:gd name="connsiteX88" fmla="*/ 569422 w 866775"/>
                    <a:gd name="connsiteY88" fmla="*/ 192648 h 485775"/>
                    <a:gd name="connsiteX89" fmla="*/ 569784 w 866775"/>
                    <a:gd name="connsiteY89" fmla="*/ 192686 h 485775"/>
                    <a:gd name="connsiteX90" fmla="*/ 587472 w 866775"/>
                    <a:gd name="connsiteY90" fmla="*/ 186152 h 485775"/>
                    <a:gd name="connsiteX91" fmla="*/ 592510 w 866775"/>
                    <a:gd name="connsiteY91" fmla="*/ 180218 h 485775"/>
                    <a:gd name="connsiteX92" fmla="*/ 635735 w 866775"/>
                    <a:gd name="connsiteY92" fmla="*/ 128164 h 485775"/>
                    <a:gd name="connsiteX93" fmla="*/ 627629 w 866775"/>
                    <a:gd name="connsiteY93" fmla="*/ 238035 h 485775"/>
                    <a:gd name="connsiteX94" fmla="*/ 647127 w 866775"/>
                    <a:gd name="connsiteY94" fmla="*/ 238035 h 485775"/>
                    <a:gd name="connsiteX95" fmla="*/ 647127 w 866775"/>
                    <a:gd name="connsiteY95" fmla="*/ 239968 h 485775"/>
                    <a:gd name="connsiteX96" fmla="*/ 627239 w 866775"/>
                    <a:gd name="connsiteY96" fmla="*/ 452947 h 485775"/>
                    <a:gd name="connsiteX97" fmla="*/ 651832 w 866775"/>
                    <a:gd name="connsiteY97" fmla="*/ 482599 h 485775"/>
                    <a:gd name="connsiteX98" fmla="*/ 654394 w 866775"/>
                    <a:gd name="connsiteY98" fmla="*/ 482713 h 485775"/>
                    <a:gd name="connsiteX99" fmla="*/ 681483 w 866775"/>
                    <a:gd name="connsiteY99" fmla="*/ 458005 h 485775"/>
                    <a:gd name="connsiteX100" fmla="*/ 700733 w 866775"/>
                    <a:gd name="connsiteY100" fmla="*/ 251827 h 485775"/>
                    <a:gd name="connsiteX101" fmla="*/ 704343 w 866775"/>
                    <a:gd name="connsiteY101" fmla="*/ 251827 h 485775"/>
                    <a:gd name="connsiteX102" fmla="*/ 723593 w 866775"/>
                    <a:gd name="connsiteY102" fmla="*/ 458005 h 485775"/>
                    <a:gd name="connsiteX103" fmla="*/ 750683 w 866775"/>
                    <a:gd name="connsiteY103" fmla="*/ 482713 h 485775"/>
                    <a:gd name="connsiteX104" fmla="*/ 753254 w 866775"/>
                    <a:gd name="connsiteY104" fmla="*/ 482599 h 485775"/>
                    <a:gd name="connsiteX105" fmla="*/ 777838 w 866775"/>
                    <a:gd name="connsiteY105" fmla="*/ 452947 h 485775"/>
                    <a:gd name="connsiteX106" fmla="*/ 757969 w 866775"/>
                    <a:gd name="connsiteY106" fmla="*/ 239949 h 485775"/>
                    <a:gd name="connsiteX107" fmla="*/ 757969 w 866775"/>
                    <a:gd name="connsiteY107" fmla="*/ 238025 h 485775"/>
                    <a:gd name="connsiteX108" fmla="*/ 777457 w 866775"/>
                    <a:gd name="connsiteY108" fmla="*/ 238025 h 485775"/>
                    <a:gd name="connsiteX109" fmla="*/ 769352 w 866775"/>
                    <a:gd name="connsiteY109" fmla="*/ 128050 h 485775"/>
                    <a:gd name="connsiteX110" fmla="*/ 816434 w 866775"/>
                    <a:gd name="connsiteY110" fmla="*/ 183142 h 485775"/>
                    <a:gd name="connsiteX111" fmla="*/ 837160 w 866775"/>
                    <a:gd name="connsiteY111" fmla="*/ 192677 h 485775"/>
                    <a:gd name="connsiteX112" fmla="*/ 854838 w 866775"/>
                    <a:gd name="connsiteY112" fmla="*/ 186142 h 485775"/>
                    <a:gd name="connsiteX113" fmla="*/ 857848 w 866775"/>
                    <a:gd name="connsiteY113" fmla="*/ 147747 h 485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</a:cxnLst>
                  <a:rect l="l" t="t" r="r" b="b"/>
                  <a:pathLst>
                    <a:path w="866775" h="485775">
                      <a:moveTo>
                        <a:pt x="857848" y="147747"/>
                      </a:moveTo>
                      <a:lnTo>
                        <a:pt x="762598" y="36305"/>
                      </a:lnTo>
                      <a:lnTo>
                        <a:pt x="745720" y="22732"/>
                      </a:lnTo>
                      <a:cubicBezTo>
                        <a:pt x="745720" y="-6434"/>
                        <a:pt x="735204" y="14273"/>
                        <a:pt x="703981" y="14273"/>
                      </a:cubicBezTo>
                      <a:lnTo>
                        <a:pt x="701153" y="14273"/>
                      </a:lnTo>
                      <a:cubicBezTo>
                        <a:pt x="669939" y="14273"/>
                        <a:pt x="659414" y="-6434"/>
                        <a:pt x="659414" y="22732"/>
                      </a:cubicBezTo>
                      <a:lnTo>
                        <a:pt x="642526" y="36409"/>
                      </a:lnTo>
                      <a:lnTo>
                        <a:pt x="569441" y="123125"/>
                      </a:lnTo>
                      <a:lnTo>
                        <a:pt x="495251" y="36314"/>
                      </a:lnTo>
                      <a:lnTo>
                        <a:pt x="478382" y="22741"/>
                      </a:lnTo>
                      <a:cubicBezTo>
                        <a:pt x="478382" y="-6424"/>
                        <a:pt x="467857" y="14283"/>
                        <a:pt x="436634" y="14283"/>
                      </a:cubicBezTo>
                      <a:lnTo>
                        <a:pt x="433805" y="14283"/>
                      </a:lnTo>
                      <a:cubicBezTo>
                        <a:pt x="402591" y="14283"/>
                        <a:pt x="392066" y="-6424"/>
                        <a:pt x="392066" y="22741"/>
                      </a:cubicBezTo>
                      <a:lnTo>
                        <a:pt x="375178" y="36419"/>
                      </a:lnTo>
                      <a:lnTo>
                        <a:pt x="301941" y="123335"/>
                      </a:lnTo>
                      <a:lnTo>
                        <a:pt x="227560" y="36314"/>
                      </a:lnTo>
                      <a:lnTo>
                        <a:pt x="210691" y="22741"/>
                      </a:lnTo>
                      <a:cubicBezTo>
                        <a:pt x="210691" y="-6424"/>
                        <a:pt x="200166" y="14283"/>
                        <a:pt x="168943" y="14283"/>
                      </a:cubicBezTo>
                      <a:lnTo>
                        <a:pt x="166114" y="14283"/>
                      </a:lnTo>
                      <a:cubicBezTo>
                        <a:pt x="134901" y="14283"/>
                        <a:pt x="124376" y="-6424"/>
                        <a:pt x="124376" y="22741"/>
                      </a:cubicBezTo>
                      <a:lnTo>
                        <a:pt x="107488" y="36419"/>
                      </a:lnTo>
                      <a:lnTo>
                        <a:pt x="13686" y="147709"/>
                      </a:lnTo>
                      <a:cubicBezTo>
                        <a:pt x="3894" y="159158"/>
                        <a:pt x="5256" y="176351"/>
                        <a:pt x="16686" y="186104"/>
                      </a:cubicBezTo>
                      <a:cubicBezTo>
                        <a:pt x="21830" y="190495"/>
                        <a:pt x="28106" y="192648"/>
                        <a:pt x="34374" y="192648"/>
                      </a:cubicBezTo>
                      <a:cubicBezTo>
                        <a:pt x="42061" y="192648"/>
                        <a:pt x="49700" y="189410"/>
                        <a:pt x="55091" y="183104"/>
                      </a:cubicBezTo>
                      <a:lnTo>
                        <a:pt x="100706" y="128154"/>
                      </a:lnTo>
                      <a:lnTo>
                        <a:pt x="92610" y="238025"/>
                      </a:lnTo>
                      <a:lnTo>
                        <a:pt x="112107" y="238025"/>
                      </a:lnTo>
                      <a:lnTo>
                        <a:pt x="112107" y="239959"/>
                      </a:lnTo>
                      <a:lnTo>
                        <a:pt x="92219" y="452938"/>
                      </a:lnTo>
                      <a:cubicBezTo>
                        <a:pt x="90819" y="467921"/>
                        <a:pt x="101830" y="481198"/>
                        <a:pt x="116813" y="482589"/>
                      </a:cubicBezTo>
                      <a:cubicBezTo>
                        <a:pt x="117670" y="482665"/>
                        <a:pt x="118527" y="482703"/>
                        <a:pt x="119375" y="482703"/>
                      </a:cubicBezTo>
                      <a:cubicBezTo>
                        <a:pt x="133272" y="482703"/>
                        <a:pt x="145140" y="472121"/>
                        <a:pt x="146464" y="457996"/>
                      </a:cubicBezTo>
                      <a:lnTo>
                        <a:pt x="165714" y="251817"/>
                      </a:lnTo>
                      <a:lnTo>
                        <a:pt x="169324" y="251817"/>
                      </a:lnTo>
                      <a:lnTo>
                        <a:pt x="188574" y="457996"/>
                      </a:lnTo>
                      <a:cubicBezTo>
                        <a:pt x="189908" y="472112"/>
                        <a:pt x="201776" y="482703"/>
                        <a:pt x="215663" y="482703"/>
                      </a:cubicBezTo>
                      <a:cubicBezTo>
                        <a:pt x="216511" y="482703"/>
                        <a:pt x="217368" y="482665"/>
                        <a:pt x="218235" y="482589"/>
                      </a:cubicBezTo>
                      <a:cubicBezTo>
                        <a:pt x="233208" y="481198"/>
                        <a:pt x="244210" y="467921"/>
                        <a:pt x="242829" y="452938"/>
                      </a:cubicBezTo>
                      <a:lnTo>
                        <a:pt x="222912" y="239949"/>
                      </a:lnTo>
                      <a:lnTo>
                        <a:pt x="222912" y="238025"/>
                      </a:lnTo>
                      <a:lnTo>
                        <a:pt x="242400" y="238025"/>
                      </a:lnTo>
                      <a:lnTo>
                        <a:pt x="234294" y="128050"/>
                      </a:lnTo>
                      <a:lnTo>
                        <a:pt x="281376" y="183142"/>
                      </a:lnTo>
                      <a:cubicBezTo>
                        <a:pt x="281824" y="183666"/>
                        <a:pt x="282367" y="184028"/>
                        <a:pt x="282843" y="184514"/>
                      </a:cubicBezTo>
                      <a:cubicBezTo>
                        <a:pt x="283367" y="185038"/>
                        <a:pt x="283796" y="185619"/>
                        <a:pt x="284367" y="186104"/>
                      </a:cubicBezTo>
                      <a:cubicBezTo>
                        <a:pt x="284596" y="186304"/>
                        <a:pt x="284862" y="186438"/>
                        <a:pt x="285110" y="186628"/>
                      </a:cubicBezTo>
                      <a:cubicBezTo>
                        <a:pt x="285767" y="187152"/>
                        <a:pt x="286444" y="187609"/>
                        <a:pt x="287129" y="188067"/>
                      </a:cubicBezTo>
                      <a:cubicBezTo>
                        <a:pt x="287968" y="188619"/>
                        <a:pt x="288815" y="189124"/>
                        <a:pt x="289701" y="189571"/>
                      </a:cubicBezTo>
                      <a:cubicBezTo>
                        <a:pt x="290435" y="189952"/>
                        <a:pt x="291158" y="190305"/>
                        <a:pt x="291911" y="190610"/>
                      </a:cubicBezTo>
                      <a:cubicBezTo>
                        <a:pt x="292854" y="190991"/>
                        <a:pt x="293806" y="191276"/>
                        <a:pt x="294768" y="191543"/>
                      </a:cubicBezTo>
                      <a:cubicBezTo>
                        <a:pt x="295521" y="191743"/>
                        <a:pt x="296245" y="191991"/>
                        <a:pt x="297007" y="192143"/>
                      </a:cubicBezTo>
                      <a:cubicBezTo>
                        <a:pt x="298131" y="192353"/>
                        <a:pt x="299255" y="192429"/>
                        <a:pt x="300388" y="192505"/>
                      </a:cubicBezTo>
                      <a:cubicBezTo>
                        <a:pt x="300960" y="192534"/>
                        <a:pt x="301531" y="192686"/>
                        <a:pt x="302103" y="192686"/>
                      </a:cubicBezTo>
                      <a:cubicBezTo>
                        <a:pt x="303950" y="192686"/>
                        <a:pt x="305789" y="192438"/>
                        <a:pt x="307618" y="192067"/>
                      </a:cubicBezTo>
                      <a:cubicBezTo>
                        <a:pt x="307818" y="192019"/>
                        <a:pt x="307999" y="191953"/>
                        <a:pt x="308199" y="191905"/>
                      </a:cubicBezTo>
                      <a:cubicBezTo>
                        <a:pt x="309761" y="191553"/>
                        <a:pt x="311285" y="191048"/>
                        <a:pt x="312780" y="190410"/>
                      </a:cubicBezTo>
                      <a:cubicBezTo>
                        <a:pt x="313142" y="190248"/>
                        <a:pt x="313485" y="190086"/>
                        <a:pt x="313847" y="189914"/>
                      </a:cubicBezTo>
                      <a:cubicBezTo>
                        <a:pt x="315171" y="189276"/>
                        <a:pt x="316438" y="188524"/>
                        <a:pt x="317676" y="187657"/>
                      </a:cubicBezTo>
                      <a:cubicBezTo>
                        <a:pt x="318019" y="187419"/>
                        <a:pt x="318362" y="187200"/>
                        <a:pt x="318695" y="186933"/>
                      </a:cubicBezTo>
                      <a:cubicBezTo>
                        <a:pt x="319057" y="186657"/>
                        <a:pt x="319448" y="186457"/>
                        <a:pt x="319791" y="186152"/>
                      </a:cubicBezTo>
                      <a:cubicBezTo>
                        <a:pt x="320648" y="185419"/>
                        <a:pt x="321334" y="184571"/>
                        <a:pt x="322077" y="183771"/>
                      </a:cubicBezTo>
                      <a:cubicBezTo>
                        <a:pt x="322296" y="183533"/>
                        <a:pt x="322562" y="183361"/>
                        <a:pt x="322781" y="183114"/>
                      </a:cubicBezTo>
                      <a:lnTo>
                        <a:pt x="323267" y="182523"/>
                      </a:lnTo>
                      <a:cubicBezTo>
                        <a:pt x="323429" y="182323"/>
                        <a:pt x="323591" y="182142"/>
                        <a:pt x="323743" y="181942"/>
                      </a:cubicBezTo>
                      <a:lnTo>
                        <a:pt x="368397" y="128164"/>
                      </a:lnTo>
                      <a:lnTo>
                        <a:pt x="360300" y="238035"/>
                      </a:lnTo>
                      <a:lnTo>
                        <a:pt x="379798" y="238035"/>
                      </a:lnTo>
                      <a:lnTo>
                        <a:pt x="379798" y="239968"/>
                      </a:lnTo>
                      <a:lnTo>
                        <a:pt x="359910" y="452947"/>
                      </a:lnTo>
                      <a:cubicBezTo>
                        <a:pt x="358510" y="467930"/>
                        <a:pt x="369521" y="481208"/>
                        <a:pt x="384503" y="482599"/>
                      </a:cubicBezTo>
                      <a:cubicBezTo>
                        <a:pt x="385361" y="482675"/>
                        <a:pt x="386218" y="482713"/>
                        <a:pt x="387066" y="482713"/>
                      </a:cubicBezTo>
                      <a:cubicBezTo>
                        <a:pt x="400953" y="482713"/>
                        <a:pt x="412831" y="472131"/>
                        <a:pt x="414155" y="458005"/>
                      </a:cubicBezTo>
                      <a:lnTo>
                        <a:pt x="433405" y="251827"/>
                      </a:lnTo>
                      <a:lnTo>
                        <a:pt x="437015" y="251827"/>
                      </a:lnTo>
                      <a:lnTo>
                        <a:pt x="456255" y="458005"/>
                      </a:lnTo>
                      <a:cubicBezTo>
                        <a:pt x="457589" y="472121"/>
                        <a:pt x="469466" y="482713"/>
                        <a:pt x="483344" y="482713"/>
                      </a:cubicBezTo>
                      <a:cubicBezTo>
                        <a:pt x="484202" y="482713"/>
                        <a:pt x="485059" y="482675"/>
                        <a:pt x="485926" y="482599"/>
                      </a:cubicBezTo>
                      <a:cubicBezTo>
                        <a:pt x="500889" y="481208"/>
                        <a:pt x="511891" y="467930"/>
                        <a:pt x="510510" y="452947"/>
                      </a:cubicBezTo>
                      <a:lnTo>
                        <a:pt x="490612" y="239949"/>
                      </a:lnTo>
                      <a:lnTo>
                        <a:pt x="490612" y="238025"/>
                      </a:lnTo>
                      <a:lnTo>
                        <a:pt x="510100" y="238025"/>
                      </a:lnTo>
                      <a:lnTo>
                        <a:pt x="501994" y="128050"/>
                      </a:lnTo>
                      <a:lnTo>
                        <a:pt x="547057" y="180780"/>
                      </a:lnTo>
                      <a:cubicBezTo>
                        <a:pt x="548381" y="182694"/>
                        <a:pt x="549867" y="184523"/>
                        <a:pt x="551715" y="186104"/>
                      </a:cubicBezTo>
                      <a:cubicBezTo>
                        <a:pt x="555344" y="189200"/>
                        <a:pt x="559554" y="191124"/>
                        <a:pt x="563916" y="192019"/>
                      </a:cubicBezTo>
                      <a:cubicBezTo>
                        <a:pt x="563993" y="192038"/>
                        <a:pt x="564059" y="192067"/>
                        <a:pt x="564126" y="192086"/>
                      </a:cubicBezTo>
                      <a:cubicBezTo>
                        <a:pt x="565878" y="192429"/>
                        <a:pt x="567631" y="192648"/>
                        <a:pt x="569403" y="192648"/>
                      </a:cubicBezTo>
                      <a:cubicBezTo>
                        <a:pt x="569412" y="192648"/>
                        <a:pt x="569412" y="192648"/>
                        <a:pt x="569422" y="192648"/>
                      </a:cubicBezTo>
                      <a:cubicBezTo>
                        <a:pt x="569546" y="192648"/>
                        <a:pt x="569660" y="192686"/>
                        <a:pt x="569784" y="192686"/>
                      </a:cubicBezTo>
                      <a:cubicBezTo>
                        <a:pt x="576051" y="192686"/>
                        <a:pt x="582328" y="190534"/>
                        <a:pt x="587472" y="186152"/>
                      </a:cubicBezTo>
                      <a:cubicBezTo>
                        <a:pt x="589520" y="184399"/>
                        <a:pt x="591120" y="182361"/>
                        <a:pt x="592510" y="180218"/>
                      </a:cubicBezTo>
                      <a:lnTo>
                        <a:pt x="635735" y="128164"/>
                      </a:lnTo>
                      <a:lnTo>
                        <a:pt x="627629" y="238035"/>
                      </a:lnTo>
                      <a:lnTo>
                        <a:pt x="647127" y="238035"/>
                      </a:lnTo>
                      <a:lnTo>
                        <a:pt x="647127" y="239968"/>
                      </a:lnTo>
                      <a:lnTo>
                        <a:pt x="627239" y="452947"/>
                      </a:lnTo>
                      <a:cubicBezTo>
                        <a:pt x="625838" y="467930"/>
                        <a:pt x="636849" y="481208"/>
                        <a:pt x="651832" y="482599"/>
                      </a:cubicBezTo>
                      <a:cubicBezTo>
                        <a:pt x="652689" y="482675"/>
                        <a:pt x="653547" y="482713"/>
                        <a:pt x="654394" y="482713"/>
                      </a:cubicBezTo>
                      <a:cubicBezTo>
                        <a:pt x="668291" y="482713"/>
                        <a:pt x="680159" y="472131"/>
                        <a:pt x="681483" y="458005"/>
                      </a:cubicBezTo>
                      <a:lnTo>
                        <a:pt x="700733" y="251827"/>
                      </a:lnTo>
                      <a:lnTo>
                        <a:pt x="704343" y="251827"/>
                      </a:lnTo>
                      <a:lnTo>
                        <a:pt x="723593" y="458005"/>
                      </a:lnTo>
                      <a:cubicBezTo>
                        <a:pt x="724927" y="472121"/>
                        <a:pt x="736795" y="482713"/>
                        <a:pt x="750683" y="482713"/>
                      </a:cubicBezTo>
                      <a:cubicBezTo>
                        <a:pt x="751530" y="482713"/>
                        <a:pt x="752387" y="482675"/>
                        <a:pt x="753254" y="482599"/>
                      </a:cubicBezTo>
                      <a:cubicBezTo>
                        <a:pt x="768228" y="481208"/>
                        <a:pt x="779238" y="467930"/>
                        <a:pt x="777838" y="452947"/>
                      </a:cubicBezTo>
                      <a:lnTo>
                        <a:pt x="757969" y="239949"/>
                      </a:lnTo>
                      <a:lnTo>
                        <a:pt x="757969" y="238025"/>
                      </a:lnTo>
                      <a:lnTo>
                        <a:pt x="777457" y="238025"/>
                      </a:lnTo>
                      <a:lnTo>
                        <a:pt x="769352" y="128050"/>
                      </a:lnTo>
                      <a:lnTo>
                        <a:pt x="816434" y="183142"/>
                      </a:lnTo>
                      <a:cubicBezTo>
                        <a:pt x="821825" y="189438"/>
                        <a:pt x="829473" y="192677"/>
                        <a:pt x="837160" y="192677"/>
                      </a:cubicBezTo>
                      <a:cubicBezTo>
                        <a:pt x="843418" y="192677"/>
                        <a:pt x="849695" y="190524"/>
                        <a:pt x="854838" y="186142"/>
                      </a:cubicBezTo>
                      <a:cubicBezTo>
                        <a:pt x="866278" y="176370"/>
                        <a:pt x="867640" y="159177"/>
                        <a:pt x="857848" y="1477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7" name="Freeform: Shape 296">
                  <a:extLst>
                    <a:ext uri="{FF2B5EF4-FFF2-40B4-BE49-F238E27FC236}">
                      <a16:creationId xmlns:a16="http://schemas.microsoft.com/office/drawing/2014/main" id="{37149721-8B7E-4311-A8F3-D743DBD0DF11}"/>
                    </a:ext>
                  </a:extLst>
                </p:cNvPr>
                <p:cNvSpPr/>
                <p:nvPr/>
              </p:nvSpPr>
              <p:spPr>
                <a:xfrm>
                  <a:off x="6298730" y="2997955"/>
                  <a:ext cx="133350" cy="133350"/>
                </a:xfrm>
                <a:custGeom>
                  <a:avLst/>
                  <a:gdLst>
                    <a:gd name="connsiteX0" fmla="*/ 126683 w 133350"/>
                    <a:gd name="connsiteY0" fmla="*/ 66913 h 133350"/>
                    <a:gd name="connsiteX1" fmla="*/ 66913 w 133350"/>
                    <a:gd name="connsiteY1" fmla="*/ 126682 h 133350"/>
                    <a:gd name="connsiteX2" fmla="*/ 7144 w 133350"/>
                    <a:gd name="connsiteY2" fmla="*/ 66913 h 133350"/>
                    <a:gd name="connsiteX3" fmla="*/ 66913 w 133350"/>
                    <a:gd name="connsiteY3" fmla="*/ 7144 h 133350"/>
                    <a:gd name="connsiteX4" fmla="*/ 126683 w 133350"/>
                    <a:gd name="connsiteY4" fmla="*/ 66913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350" h="133350">
                      <a:moveTo>
                        <a:pt x="126683" y="66913"/>
                      </a:moveTo>
                      <a:cubicBezTo>
                        <a:pt x="126683" y="99923"/>
                        <a:pt x="99923" y="126682"/>
                        <a:pt x="66913" y="126682"/>
                      </a:cubicBezTo>
                      <a:cubicBezTo>
                        <a:pt x="33903" y="126682"/>
                        <a:pt x="7144" y="99923"/>
                        <a:pt x="7144" y="66913"/>
                      </a:cubicBezTo>
                      <a:cubicBezTo>
                        <a:pt x="7144" y="33903"/>
                        <a:pt x="33903" y="7144"/>
                        <a:pt x="66913" y="7144"/>
                      </a:cubicBezTo>
                      <a:cubicBezTo>
                        <a:pt x="99923" y="7144"/>
                        <a:pt x="126683" y="33903"/>
                        <a:pt x="126683" y="6691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57ADF174-D597-40C3-91DE-FB947ACFD318}"/>
                  </a:ext>
                </a:extLst>
              </p:cNvPr>
              <p:cNvGrpSpPr/>
              <p:nvPr/>
            </p:nvGrpSpPr>
            <p:grpSpPr>
              <a:xfrm>
                <a:off x="6251070" y="4855168"/>
                <a:ext cx="1221640" cy="425472"/>
                <a:chOff x="4224528" y="5719876"/>
                <a:chExt cx="2481419" cy="864227"/>
              </a:xfrm>
            </p:grpSpPr>
            <p:sp>
              <p:nvSpPr>
                <p:cNvPr id="290" name="Arrow: Up 289">
                  <a:extLst>
                    <a:ext uri="{FF2B5EF4-FFF2-40B4-BE49-F238E27FC236}">
                      <a16:creationId xmlns:a16="http://schemas.microsoft.com/office/drawing/2014/main" id="{218C4FC7-41CE-4D05-A163-351769F8444A}"/>
                    </a:ext>
                  </a:extLst>
                </p:cNvPr>
                <p:cNvSpPr/>
                <p:nvPr/>
              </p:nvSpPr>
              <p:spPr>
                <a:xfrm rot="5400000">
                  <a:off x="4716178" y="5381664"/>
                  <a:ext cx="460818" cy="1444118"/>
                </a:xfrm>
                <a:prstGeom prst="upArrow">
                  <a:avLst/>
                </a:prstGeom>
                <a:solidFill>
                  <a:schemeClr val="bg1">
                    <a:alpha val="1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91" name="Group 290">
                  <a:extLst>
                    <a:ext uri="{FF2B5EF4-FFF2-40B4-BE49-F238E27FC236}">
                      <a16:creationId xmlns:a16="http://schemas.microsoft.com/office/drawing/2014/main" id="{0ED2BCD7-3F37-4582-B53B-A9635B2B0B64}"/>
                    </a:ext>
                  </a:extLst>
                </p:cNvPr>
                <p:cNvGrpSpPr/>
                <p:nvPr/>
              </p:nvGrpSpPr>
              <p:grpSpPr>
                <a:xfrm>
                  <a:off x="5841718" y="5719876"/>
                  <a:ext cx="864229" cy="864227"/>
                  <a:chOff x="3038498" y="4899165"/>
                  <a:chExt cx="864229" cy="864227"/>
                </a:xfrm>
                <a:solidFill>
                  <a:schemeClr val="bg1">
                    <a:alpha val="14000"/>
                  </a:schemeClr>
                </a:solidFill>
              </p:grpSpPr>
              <p:sp>
                <p:nvSpPr>
                  <p:cNvPr id="292" name="Oval 291">
                    <a:extLst>
                      <a:ext uri="{FF2B5EF4-FFF2-40B4-BE49-F238E27FC236}">
                        <a16:creationId xmlns:a16="http://schemas.microsoft.com/office/drawing/2014/main" id="{1AD62E10-1759-44A7-A41E-97E4D2C20DDB}"/>
                      </a:ext>
                    </a:extLst>
                  </p:cNvPr>
                  <p:cNvSpPr/>
                  <p:nvPr/>
                </p:nvSpPr>
                <p:spPr>
                  <a:xfrm>
                    <a:off x="3038498" y="4899165"/>
                    <a:ext cx="864229" cy="864227"/>
                  </a:xfrm>
                  <a:prstGeom prst="ellipse">
                    <a:avLst/>
                  </a:prstGeom>
                  <a:grpFill/>
                  <a:ln w="698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3" name="TextBox 292">
                    <a:extLst>
                      <a:ext uri="{FF2B5EF4-FFF2-40B4-BE49-F238E27FC236}">
                        <a16:creationId xmlns:a16="http://schemas.microsoft.com/office/drawing/2014/main" id="{C8FC69D0-F5B3-4CC8-A9D1-5D9693701045}"/>
                      </a:ext>
                    </a:extLst>
                  </p:cNvPr>
                  <p:cNvSpPr txBox="1"/>
                  <p:nvPr/>
                </p:nvSpPr>
                <p:spPr>
                  <a:xfrm>
                    <a:off x="3249632" y="4995427"/>
                    <a:ext cx="441961" cy="671703"/>
                  </a:xfrm>
                  <a:custGeom>
                    <a:avLst/>
                    <a:gdLst>
                      <a:gd name="connsiteX0" fmla="*/ 96440 w 380069"/>
                      <a:gd name="connsiteY0" fmla="*/ 366005 h 577640"/>
                      <a:gd name="connsiteX1" fmla="*/ 116364 w 380069"/>
                      <a:gd name="connsiteY1" fmla="*/ 416569 h 577640"/>
                      <a:gd name="connsiteX2" fmla="*/ 162408 w 380069"/>
                      <a:gd name="connsiteY2" fmla="*/ 452735 h 577640"/>
                      <a:gd name="connsiteX3" fmla="*/ 162408 w 380069"/>
                      <a:gd name="connsiteY3" fmla="*/ 454409 h 577640"/>
                      <a:gd name="connsiteX4" fmla="*/ 112011 w 380069"/>
                      <a:gd name="connsiteY4" fmla="*/ 423936 h 577640"/>
                      <a:gd name="connsiteX5" fmla="*/ 87064 w 380069"/>
                      <a:gd name="connsiteY5" fmla="*/ 368349 h 577640"/>
                      <a:gd name="connsiteX6" fmla="*/ 197570 w 380069"/>
                      <a:gd name="connsiteY6" fmla="*/ 296354 h 577640"/>
                      <a:gd name="connsiteX7" fmla="*/ 197570 w 380069"/>
                      <a:gd name="connsiteY7" fmla="*/ 464456 h 577640"/>
                      <a:gd name="connsiteX8" fmla="*/ 201253 w 380069"/>
                      <a:gd name="connsiteY8" fmla="*/ 464456 h 577640"/>
                      <a:gd name="connsiteX9" fmla="*/ 214313 w 380069"/>
                      <a:gd name="connsiteY9" fmla="*/ 463116 h 577640"/>
                      <a:gd name="connsiteX10" fmla="*/ 217996 w 380069"/>
                      <a:gd name="connsiteY10" fmla="*/ 463116 h 577640"/>
                      <a:gd name="connsiteX11" fmla="*/ 217996 w 380069"/>
                      <a:gd name="connsiteY11" fmla="*/ 320799 h 577640"/>
                      <a:gd name="connsiteX12" fmla="*/ 283630 w 380069"/>
                      <a:gd name="connsiteY12" fmla="*/ 366006 h 577640"/>
                      <a:gd name="connsiteX13" fmla="*/ 281286 w 380069"/>
                      <a:gd name="connsiteY13" fmla="*/ 366006 h 577640"/>
                      <a:gd name="connsiteX14" fmla="*/ 226368 w 380069"/>
                      <a:gd name="connsiteY14" fmla="*/ 332854 h 577640"/>
                      <a:gd name="connsiteX15" fmla="*/ 226368 w 380069"/>
                      <a:gd name="connsiteY15" fmla="*/ 463116 h 577640"/>
                      <a:gd name="connsiteX16" fmla="*/ 277770 w 380069"/>
                      <a:gd name="connsiteY16" fmla="*/ 436662 h 577640"/>
                      <a:gd name="connsiteX17" fmla="*/ 296020 w 380069"/>
                      <a:gd name="connsiteY17" fmla="*/ 388777 h 577640"/>
                      <a:gd name="connsiteX18" fmla="*/ 275258 w 380069"/>
                      <a:gd name="connsiteY18" fmla="*/ 336203 h 577640"/>
                      <a:gd name="connsiteX19" fmla="*/ 248134 w 380069"/>
                      <a:gd name="connsiteY19" fmla="*/ 313767 h 577640"/>
                      <a:gd name="connsiteX20" fmla="*/ 201923 w 380069"/>
                      <a:gd name="connsiteY20" fmla="*/ 297694 h 577640"/>
                      <a:gd name="connsiteX21" fmla="*/ 334193 w 380069"/>
                      <a:gd name="connsiteY21" fmla="*/ 270235 h 577640"/>
                      <a:gd name="connsiteX22" fmla="*/ 380069 w 380069"/>
                      <a:gd name="connsiteY22" fmla="*/ 364666 h 577640"/>
                      <a:gd name="connsiteX23" fmla="*/ 340388 w 380069"/>
                      <a:gd name="connsiteY23" fmla="*/ 463116 h 577640"/>
                      <a:gd name="connsiteX24" fmla="*/ 244115 w 380069"/>
                      <a:gd name="connsiteY24" fmla="*/ 514685 h 577640"/>
                      <a:gd name="connsiteX25" fmla="*/ 229381 w 380069"/>
                      <a:gd name="connsiteY25" fmla="*/ 516694 h 577640"/>
                      <a:gd name="connsiteX26" fmla="*/ 226367 w 380069"/>
                      <a:gd name="connsiteY26" fmla="*/ 517364 h 577640"/>
                      <a:gd name="connsiteX27" fmla="*/ 226367 w 380069"/>
                      <a:gd name="connsiteY27" fmla="*/ 577640 h 577640"/>
                      <a:gd name="connsiteX28" fmla="*/ 189532 w 380069"/>
                      <a:gd name="connsiteY28" fmla="*/ 577640 h 577640"/>
                      <a:gd name="connsiteX29" fmla="*/ 182165 w 380069"/>
                      <a:gd name="connsiteY29" fmla="*/ 568598 h 577640"/>
                      <a:gd name="connsiteX30" fmla="*/ 217995 w 380069"/>
                      <a:gd name="connsiteY30" fmla="*/ 568598 h 577640"/>
                      <a:gd name="connsiteX31" fmla="*/ 217995 w 380069"/>
                      <a:gd name="connsiteY31" fmla="*/ 507988 h 577640"/>
                      <a:gd name="connsiteX32" fmla="*/ 278271 w 380069"/>
                      <a:gd name="connsiteY32" fmla="*/ 494259 h 577640"/>
                      <a:gd name="connsiteX33" fmla="*/ 345244 w 380069"/>
                      <a:gd name="connsiteY33" fmla="*/ 441183 h 577640"/>
                      <a:gd name="connsiteX34" fmla="*/ 370358 w 380069"/>
                      <a:gd name="connsiteY34" fmla="*/ 363327 h 577640"/>
                      <a:gd name="connsiteX35" fmla="*/ 334193 w 380069"/>
                      <a:gd name="connsiteY35" fmla="*/ 272244 h 577640"/>
                      <a:gd name="connsiteX36" fmla="*/ 170781 w 380069"/>
                      <a:gd name="connsiteY36" fmla="*/ 72331 h 577640"/>
                      <a:gd name="connsiteX37" fmla="*/ 113184 w 380069"/>
                      <a:gd name="connsiteY37" fmla="*/ 92925 h 577640"/>
                      <a:gd name="connsiteX38" fmla="*/ 89074 w 380069"/>
                      <a:gd name="connsiteY38" fmla="*/ 142317 h 577640"/>
                      <a:gd name="connsiteX39" fmla="*/ 166428 w 380069"/>
                      <a:gd name="connsiteY39" fmla="*/ 216657 h 577640"/>
                      <a:gd name="connsiteX40" fmla="*/ 170781 w 380069"/>
                      <a:gd name="connsiteY40" fmla="*/ 217661 h 577640"/>
                      <a:gd name="connsiteX41" fmla="*/ 170781 w 380069"/>
                      <a:gd name="connsiteY41" fmla="*/ 99455 h 577640"/>
                      <a:gd name="connsiteX42" fmla="*/ 133444 w 380069"/>
                      <a:gd name="connsiteY42" fmla="*/ 115361 h 577640"/>
                      <a:gd name="connsiteX43" fmla="*/ 119547 w 380069"/>
                      <a:gd name="connsiteY43" fmla="*/ 150689 h 577640"/>
                      <a:gd name="connsiteX44" fmla="*/ 155377 w 380069"/>
                      <a:gd name="connsiteY44" fmla="*/ 202927 h 577640"/>
                      <a:gd name="connsiteX45" fmla="*/ 155377 w 380069"/>
                      <a:gd name="connsiteY45" fmla="*/ 205271 h 577640"/>
                      <a:gd name="connsiteX46" fmla="*/ 109836 w 380069"/>
                      <a:gd name="connsiteY46" fmla="*/ 149349 h 577640"/>
                      <a:gd name="connsiteX47" fmla="*/ 127751 w 380069"/>
                      <a:gd name="connsiteY47" fmla="*/ 107826 h 577640"/>
                      <a:gd name="connsiteX48" fmla="*/ 170781 w 380069"/>
                      <a:gd name="connsiteY48" fmla="*/ 90413 h 577640"/>
                      <a:gd name="connsiteX49" fmla="*/ 347253 w 380069"/>
                      <a:gd name="connsiteY49" fmla="*/ 66638 h 577640"/>
                      <a:gd name="connsiteX50" fmla="*/ 355624 w 380069"/>
                      <a:gd name="connsiteY50" fmla="*/ 70322 h 577640"/>
                      <a:gd name="connsiteX51" fmla="*/ 352611 w 380069"/>
                      <a:gd name="connsiteY51" fmla="*/ 75679 h 577640"/>
                      <a:gd name="connsiteX52" fmla="*/ 316110 w 380069"/>
                      <a:gd name="connsiteY52" fmla="*/ 144661 h 577640"/>
                      <a:gd name="connsiteX53" fmla="*/ 303051 w 380069"/>
                      <a:gd name="connsiteY53" fmla="*/ 173125 h 577640"/>
                      <a:gd name="connsiteX54" fmla="*/ 301376 w 380069"/>
                      <a:gd name="connsiteY54" fmla="*/ 177143 h 577640"/>
                      <a:gd name="connsiteX55" fmla="*/ 293340 w 380069"/>
                      <a:gd name="connsiteY55" fmla="*/ 174129 h 577640"/>
                      <a:gd name="connsiteX56" fmla="*/ 296353 w 380069"/>
                      <a:gd name="connsiteY56" fmla="*/ 167767 h 577640"/>
                      <a:gd name="connsiteX57" fmla="*/ 310753 w 380069"/>
                      <a:gd name="connsiteY57" fmla="*/ 136290 h 577640"/>
                      <a:gd name="connsiteX58" fmla="*/ 347253 w 380069"/>
                      <a:gd name="connsiteY58" fmla="*/ 66638 h 577640"/>
                      <a:gd name="connsiteX59" fmla="*/ 171116 w 380069"/>
                      <a:gd name="connsiteY59" fmla="*/ 0 h 577640"/>
                      <a:gd name="connsiteX60" fmla="*/ 198240 w 380069"/>
                      <a:gd name="connsiteY60" fmla="*/ 0 h 577640"/>
                      <a:gd name="connsiteX61" fmla="*/ 198240 w 380069"/>
                      <a:gd name="connsiteY61" fmla="*/ 47216 h 577640"/>
                      <a:gd name="connsiteX62" fmla="*/ 218331 w 380069"/>
                      <a:gd name="connsiteY62" fmla="*/ 51569 h 577640"/>
                      <a:gd name="connsiteX63" fmla="*/ 218331 w 380069"/>
                      <a:gd name="connsiteY63" fmla="*/ 11721 h 577640"/>
                      <a:gd name="connsiteX64" fmla="*/ 227038 w 380069"/>
                      <a:gd name="connsiteY64" fmla="*/ 18083 h 577640"/>
                      <a:gd name="connsiteX65" fmla="*/ 227038 w 380069"/>
                      <a:gd name="connsiteY65" fmla="*/ 51569 h 577640"/>
                      <a:gd name="connsiteX66" fmla="*/ 268896 w 380069"/>
                      <a:gd name="connsiteY66" fmla="*/ 61950 h 577640"/>
                      <a:gd name="connsiteX67" fmla="*/ 298364 w 380069"/>
                      <a:gd name="connsiteY67" fmla="*/ 66303 h 577640"/>
                      <a:gd name="connsiteX68" fmla="*/ 331515 w 380069"/>
                      <a:gd name="connsiteY68" fmla="*/ 54248 h 577640"/>
                      <a:gd name="connsiteX69" fmla="*/ 334194 w 380069"/>
                      <a:gd name="connsiteY69" fmla="*/ 56592 h 577640"/>
                      <a:gd name="connsiteX70" fmla="*/ 279946 w 380069"/>
                      <a:gd name="connsiteY70" fmla="*/ 166427 h 577640"/>
                      <a:gd name="connsiteX71" fmla="*/ 279276 w 380069"/>
                      <a:gd name="connsiteY71" fmla="*/ 169441 h 577640"/>
                      <a:gd name="connsiteX72" fmla="*/ 277267 w 380069"/>
                      <a:gd name="connsiteY72" fmla="*/ 169106 h 577640"/>
                      <a:gd name="connsiteX73" fmla="*/ 198240 w 380069"/>
                      <a:gd name="connsiteY73" fmla="*/ 76684 h 577640"/>
                      <a:gd name="connsiteX74" fmla="*/ 198240 w 380069"/>
                      <a:gd name="connsiteY74" fmla="*/ 224024 h 577640"/>
                      <a:gd name="connsiteX75" fmla="*/ 218331 w 380069"/>
                      <a:gd name="connsiteY75" fmla="*/ 229382 h 577640"/>
                      <a:gd name="connsiteX76" fmla="*/ 218331 w 380069"/>
                      <a:gd name="connsiteY76" fmla="*/ 98450 h 577640"/>
                      <a:gd name="connsiteX77" fmla="*/ 243446 w 380069"/>
                      <a:gd name="connsiteY77" fmla="*/ 113519 h 577640"/>
                      <a:gd name="connsiteX78" fmla="*/ 260859 w 380069"/>
                      <a:gd name="connsiteY78" fmla="*/ 137294 h 577640"/>
                      <a:gd name="connsiteX79" fmla="*/ 257845 w 380069"/>
                      <a:gd name="connsiteY79" fmla="*/ 137294 h 577640"/>
                      <a:gd name="connsiteX80" fmla="*/ 255501 w 380069"/>
                      <a:gd name="connsiteY80" fmla="*/ 134950 h 577640"/>
                      <a:gd name="connsiteX81" fmla="*/ 227038 w 380069"/>
                      <a:gd name="connsiteY81" fmla="*/ 112849 h 577640"/>
                      <a:gd name="connsiteX82" fmla="*/ 227038 w 380069"/>
                      <a:gd name="connsiteY82" fmla="*/ 232061 h 577640"/>
                      <a:gd name="connsiteX83" fmla="*/ 232396 w 380069"/>
                      <a:gd name="connsiteY83" fmla="*/ 233735 h 577640"/>
                      <a:gd name="connsiteX84" fmla="*/ 310419 w 380069"/>
                      <a:gd name="connsiteY84" fmla="*/ 268226 h 577640"/>
                      <a:gd name="connsiteX85" fmla="*/ 351607 w 380069"/>
                      <a:gd name="connsiteY85" fmla="*/ 359309 h 577640"/>
                      <a:gd name="connsiteX86" fmla="*/ 310251 w 380069"/>
                      <a:gd name="connsiteY86" fmla="*/ 452401 h 577640"/>
                      <a:gd name="connsiteX87" fmla="*/ 208955 w 380069"/>
                      <a:gd name="connsiteY87" fmla="*/ 490575 h 577640"/>
                      <a:gd name="connsiteX88" fmla="*/ 198240 w 380069"/>
                      <a:gd name="connsiteY88" fmla="*/ 489905 h 577640"/>
                      <a:gd name="connsiteX89" fmla="*/ 198240 w 380069"/>
                      <a:gd name="connsiteY89" fmla="*/ 551855 h 577640"/>
                      <a:gd name="connsiteX90" fmla="*/ 171116 w 380069"/>
                      <a:gd name="connsiteY90" fmla="*/ 551855 h 577640"/>
                      <a:gd name="connsiteX91" fmla="*/ 171116 w 380069"/>
                      <a:gd name="connsiteY91" fmla="*/ 515690 h 577640"/>
                      <a:gd name="connsiteX92" fmla="*/ 165758 w 380069"/>
                      <a:gd name="connsiteY92" fmla="*/ 514685 h 577640"/>
                      <a:gd name="connsiteX93" fmla="*/ 125239 w 380069"/>
                      <a:gd name="connsiteY93" fmla="*/ 505644 h 577640"/>
                      <a:gd name="connsiteX94" fmla="*/ 94097 w 380069"/>
                      <a:gd name="connsiteY94" fmla="*/ 497942 h 577640"/>
                      <a:gd name="connsiteX95" fmla="*/ 51235 w 380069"/>
                      <a:gd name="connsiteY95" fmla="*/ 492919 h 577640"/>
                      <a:gd name="connsiteX96" fmla="*/ 15739 w 380069"/>
                      <a:gd name="connsiteY96" fmla="*/ 500286 h 577640"/>
                      <a:gd name="connsiteX97" fmla="*/ 11386 w 380069"/>
                      <a:gd name="connsiteY97" fmla="*/ 489905 h 577640"/>
                      <a:gd name="connsiteX98" fmla="*/ 47551 w 380069"/>
                      <a:gd name="connsiteY98" fmla="*/ 482873 h 577640"/>
                      <a:gd name="connsiteX99" fmla="*/ 127583 w 380069"/>
                      <a:gd name="connsiteY99" fmla="*/ 496937 h 577640"/>
                      <a:gd name="connsiteX100" fmla="*/ 166762 w 380069"/>
                      <a:gd name="connsiteY100" fmla="*/ 505309 h 577640"/>
                      <a:gd name="connsiteX101" fmla="*/ 171116 w 380069"/>
                      <a:gd name="connsiteY101" fmla="*/ 506314 h 577640"/>
                      <a:gd name="connsiteX102" fmla="*/ 171116 w 380069"/>
                      <a:gd name="connsiteY102" fmla="*/ 487226 h 577640"/>
                      <a:gd name="connsiteX103" fmla="*/ 89074 w 380069"/>
                      <a:gd name="connsiteY103" fmla="*/ 469479 h 577640"/>
                      <a:gd name="connsiteX104" fmla="*/ 46881 w 380069"/>
                      <a:gd name="connsiteY104" fmla="*/ 462781 h 577640"/>
                      <a:gd name="connsiteX105" fmla="*/ 2679 w 380069"/>
                      <a:gd name="connsiteY105" fmla="*/ 475841 h 577640"/>
                      <a:gd name="connsiteX106" fmla="*/ 0 w 380069"/>
                      <a:gd name="connsiteY106" fmla="*/ 470483 h 577640"/>
                      <a:gd name="connsiteX107" fmla="*/ 3014 w 380069"/>
                      <a:gd name="connsiteY107" fmla="*/ 465795 h 577640"/>
                      <a:gd name="connsiteX108" fmla="*/ 58267 w 380069"/>
                      <a:gd name="connsiteY108" fmla="*/ 352611 h 577640"/>
                      <a:gd name="connsiteX109" fmla="*/ 63625 w 380069"/>
                      <a:gd name="connsiteY109" fmla="*/ 352611 h 577640"/>
                      <a:gd name="connsiteX110" fmla="*/ 98115 w 380069"/>
                      <a:gd name="connsiteY110" fmla="*/ 427956 h 577640"/>
                      <a:gd name="connsiteX111" fmla="*/ 171116 w 380069"/>
                      <a:gd name="connsiteY111" fmla="*/ 461442 h 577640"/>
                      <a:gd name="connsiteX112" fmla="*/ 171116 w 380069"/>
                      <a:gd name="connsiteY112" fmla="*/ 318790 h 577640"/>
                      <a:gd name="connsiteX113" fmla="*/ 164084 w 380069"/>
                      <a:gd name="connsiteY113" fmla="*/ 316781 h 577640"/>
                      <a:gd name="connsiteX114" fmla="*/ 79865 w 380069"/>
                      <a:gd name="connsiteY114" fmla="*/ 290159 h 577640"/>
                      <a:gd name="connsiteX115" fmla="*/ 53913 w 380069"/>
                      <a:gd name="connsiteY115" fmla="*/ 258515 h 577640"/>
                      <a:gd name="connsiteX116" fmla="*/ 66303 w 380069"/>
                      <a:gd name="connsiteY116" fmla="*/ 265212 h 577640"/>
                      <a:gd name="connsiteX117" fmla="*/ 125909 w 380069"/>
                      <a:gd name="connsiteY117" fmla="*/ 296354 h 577640"/>
                      <a:gd name="connsiteX118" fmla="*/ 166093 w 380069"/>
                      <a:gd name="connsiteY118" fmla="*/ 306400 h 577640"/>
                      <a:gd name="connsiteX119" fmla="*/ 171116 w 380069"/>
                      <a:gd name="connsiteY119" fmla="*/ 307740 h 577640"/>
                      <a:gd name="connsiteX120" fmla="*/ 171116 w 380069"/>
                      <a:gd name="connsiteY120" fmla="*/ 289657 h 577640"/>
                      <a:gd name="connsiteX121" fmla="*/ 164418 w 380069"/>
                      <a:gd name="connsiteY121" fmla="*/ 288318 h 577640"/>
                      <a:gd name="connsiteX122" fmla="*/ 70992 w 380069"/>
                      <a:gd name="connsiteY122" fmla="*/ 255501 h 577640"/>
                      <a:gd name="connsiteX123" fmla="*/ 41858 w 380069"/>
                      <a:gd name="connsiteY123" fmla="*/ 217494 h 577640"/>
                      <a:gd name="connsiteX124" fmla="*/ 30808 w 380069"/>
                      <a:gd name="connsiteY124" fmla="*/ 167767 h 577640"/>
                      <a:gd name="connsiteX125" fmla="*/ 68647 w 380069"/>
                      <a:gd name="connsiteY125" fmla="*/ 78358 h 577640"/>
                      <a:gd name="connsiteX126" fmla="*/ 171116 w 380069"/>
                      <a:gd name="connsiteY126" fmla="*/ 45207 h 5776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</a:cxnLst>
                    <a:rect l="l" t="t" r="r" b="b"/>
                    <a:pathLst>
                      <a:path w="380069" h="577640">
                        <a:moveTo>
                          <a:pt x="96440" y="366005"/>
                        </a:moveTo>
                        <a:cubicBezTo>
                          <a:pt x="100458" y="387659"/>
                          <a:pt x="107100" y="404514"/>
                          <a:pt x="116364" y="416569"/>
                        </a:cubicBezTo>
                        <a:cubicBezTo>
                          <a:pt x="125629" y="428624"/>
                          <a:pt x="140977" y="440679"/>
                          <a:pt x="162408" y="452735"/>
                        </a:cubicBezTo>
                        <a:lnTo>
                          <a:pt x="162408" y="454409"/>
                        </a:lnTo>
                        <a:cubicBezTo>
                          <a:pt x="142540" y="449721"/>
                          <a:pt x="125741" y="439563"/>
                          <a:pt x="112011" y="423936"/>
                        </a:cubicBezTo>
                        <a:cubicBezTo>
                          <a:pt x="98282" y="408309"/>
                          <a:pt x="89966" y="389780"/>
                          <a:pt x="87064" y="368349"/>
                        </a:cubicBezTo>
                        <a:close/>
                        <a:moveTo>
                          <a:pt x="197570" y="296354"/>
                        </a:moveTo>
                        <a:lnTo>
                          <a:pt x="197570" y="464456"/>
                        </a:lnTo>
                        <a:cubicBezTo>
                          <a:pt x="199133" y="464456"/>
                          <a:pt x="200360" y="464456"/>
                          <a:pt x="201253" y="464456"/>
                        </a:cubicBezTo>
                        <a:cubicBezTo>
                          <a:pt x="201923" y="464456"/>
                          <a:pt x="206276" y="464009"/>
                          <a:pt x="214313" y="463116"/>
                        </a:cubicBezTo>
                        <a:cubicBezTo>
                          <a:pt x="215206" y="463116"/>
                          <a:pt x="216434" y="463116"/>
                          <a:pt x="217996" y="463116"/>
                        </a:cubicBezTo>
                        <a:lnTo>
                          <a:pt x="217996" y="320799"/>
                        </a:lnTo>
                        <a:cubicBezTo>
                          <a:pt x="253492" y="328613"/>
                          <a:pt x="275370" y="343682"/>
                          <a:pt x="283630" y="366006"/>
                        </a:cubicBezTo>
                        <a:lnTo>
                          <a:pt x="281286" y="366006"/>
                        </a:lnTo>
                        <a:cubicBezTo>
                          <a:pt x="267668" y="349486"/>
                          <a:pt x="249362" y="338435"/>
                          <a:pt x="226368" y="332854"/>
                        </a:cubicBezTo>
                        <a:lnTo>
                          <a:pt x="226368" y="463116"/>
                        </a:lnTo>
                        <a:cubicBezTo>
                          <a:pt x="248469" y="458428"/>
                          <a:pt x="265603" y="449610"/>
                          <a:pt x="277770" y="436662"/>
                        </a:cubicBezTo>
                        <a:cubicBezTo>
                          <a:pt x="289936" y="423714"/>
                          <a:pt x="296020" y="407752"/>
                          <a:pt x="296020" y="388777"/>
                        </a:cubicBezTo>
                        <a:cubicBezTo>
                          <a:pt x="296020" y="369578"/>
                          <a:pt x="289099" y="352053"/>
                          <a:pt x="275258" y="336203"/>
                        </a:cubicBezTo>
                        <a:cubicBezTo>
                          <a:pt x="266552" y="326157"/>
                          <a:pt x="257510" y="318679"/>
                          <a:pt x="248134" y="313767"/>
                        </a:cubicBezTo>
                        <a:cubicBezTo>
                          <a:pt x="238758" y="308856"/>
                          <a:pt x="223354" y="303498"/>
                          <a:pt x="201923" y="297694"/>
                        </a:cubicBezTo>
                        <a:close/>
                        <a:moveTo>
                          <a:pt x="334193" y="270235"/>
                        </a:moveTo>
                        <a:cubicBezTo>
                          <a:pt x="364777" y="292559"/>
                          <a:pt x="380069" y="324036"/>
                          <a:pt x="380069" y="364666"/>
                        </a:cubicBezTo>
                        <a:cubicBezTo>
                          <a:pt x="380069" y="401055"/>
                          <a:pt x="366842" y="433872"/>
                          <a:pt x="340388" y="463116"/>
                        </a:cubicBezTo>
                        <a:cubicBezTo>
                          <a:pt x="313934" y="492361"/>
                          <a:pt x="281843" y="509551"/>
                          <a:pt x="244115" y="514685"/>
                        </a:cubicBezTo>
                        <a:lnTo>
                          <a:pt x="229381" y="516694"/>
                        </a:lnTo>
                        <a:lnTo>
                          <a:pt x="226367" y="517364"/>
                        </a:lnTo>
                        <a:lnTo>
                          <a:pt x="226367" y="577640"/>
                        </a:lnTo>
                        <a:lnTo>
                          <a:pt x="189532" y="577640"/>
                        </a:lnTo>
                        <a:lnTo>
                          <a:pt x="182165" y="568598"/>
                        </a:lnTo>
                        <a:lnTo>
                          <a:pt x="217995" y="568598"/>
                        </a:lnTo>
                        <a:lnTo>
                          <a:pt x="217995" y="507988"/>
                        </a:lnTo>
                        <a:cubicBezTo>
                          <a:pt x="236301" y="507988"/>
                          <a:pt x="256393" y="503411"/>
                          <a:pt x="278271" y="494259"/>
                        </a:cubicBezTo>
                        <a:cubicBezTo>
                          <a:pt x="306176" y="482650"/>
                          <a:pt x="328500" y="464958"/>
                          <a:pt x="345244" y="441183"/>
                        </a:cubicBezTo>
                        <a:cubicBezTo>
                          <a:pt x="361987" y="417407"/>
                          <a:pt x="370358" y="391455"/>
                          <a:pt x="370358" y="363327"/>
                        </a:cubicBezTo>
                        <a:cubicBezTo>
                          <a:pt x="370358" y="327608"/>
                          <a:pt x="358303" y="297247"/>
                          <a:pt x="334193" y="272244"/>
                        </a:cubicBezTo>
                        <a:close/>
                        <a:moveTo>
                          <a:pt x="170781" y="72331"/>
                        </a:moveTo>
                        <a:cubicBezTo>
                          <a:pt x="148457" y="72331"/>
                          <a:pt x="129258" y="79195"/>
                          <a:pt x="113184" y="92925"/>
                        </a:cubicBezTo>
                        <a:cubicBezTo>
                          <a:pt x="97111" y="106654"/>
                          <a:pt x="89074" y="123118"/>
                          <a:pt x="89074" y="142317"/>
                        </a:cubicBezTo>
                        <a:cubicBezTo>
                          <a:pt x="89074" y="178259"/>
                          <a:pt x="114859" y="203039"/>
                          <a:pt x="166428" y="216657"/>
                        </a:cubicBezTo>
                        <a:lnTo>
                          <a:pt x="170781" y="217661"/>
                        </a:lnTo>
                        <a:lnTo>
                          <a:pt x="170781" y="99455"/>
                        </a:lnTo>
                        <a:cubicBezTo>
                          <a:pt x="155154" y="100794"/>
                          <a:pt x="142708" y="106096"/>
                          <a:pt x="133444" y="115361"/>
                        </a:cubicBezTo>
                        <a:cubicBezTo>
                          <a:pt x="124179" y="124625"/>
                          <a:pt x="119547" y="136401"/>
                          <a:pt x="119547" y="150689"/>
                        </a:cubicBezTo>
                        <a:cubicBezTo>
                          <a:pt x="119547" y="170557"/>
                          <a:pt x="131490" y="187970"/>
                          <a:pt x="155377" y="202927"/>
                        </a:cubicBezTo>
                        <a:lnTo>
                          <a:pt x="155377" y="205271"/>
                        </a:lnTo>
                        <a:cubicBezTo>
                          <a:pt x="125016" y="192323"/>
                          <a:pt x="109836" y="173683"/>
                          <a:pt x="109836" y="149349"/>
                        </a:cubicBezTo>
                        <a:cubicBezTo>
                          <a:pt x="109836" y="133276"/>
                          <a:pt x="115807" y="119435"/>
                          <a:pt x="127751" y="107826"/>
                        </a:cubicBezTo>
                        <a:cubicBezTo>
                          <a:pt x="139694" y="96218"/>
                          <a:pt x="154038" y="90413"/>
                          <a:pt x="170781" y="90413"/>
                        </a:cubicBezTo>
                        <a:close/>
                        <a:moveTo>
                          <a:pt x="347253" y="66638"/>
                        </a:moveTo>
                        <a:lnTo>
                          <a:pt x="355624" y="70322"/>
                        </a:lnTo>
                        <a:lnTo>
                          <a:pt x="352611" y="75679"/>
                        </a:lnTo>
                        <a:cubicBezTo>
                          <a:pt x="337877" y="101129"/>
                          <a:pt x="325710" y="124123"/>
                          <a:pt x="316110" y="144661"/>
                        </a:cubicBezTo>
                        <a:lnTo>
                          <a:pt x="303051" y="173125"/>
                        </a:lnTo>
                        <a:lnTo>
                          <a:pt x="301376" y="177143"/>
                        </a:lnTo>
                        <a:lnTo>
                          <a:pt x="293340" y="174129"/>
                        </a:lnTo>
                        <a:cubicBezTo>
                          <a:pt x="295126" y="170334"/>
                          <a:pt x="296130" y="168213"/>
                          <a:pt x="296353" y="167767"/>
                        </a:cubicBezTo>
                        <a:lnTo>
                          <a:pt x="310753" y="136290"/>
                        </a:lnTo>
                        <a:cubicBezTo>
                          <a:pt x="323254" y="108608"/>
                          <a:pt x="335421" y="85390"/>
                          <a:pt x="347253" y="66638"/>
                        </a:cubicBezTo>
                        <a:close/>
                        <a:moveTo>
                          <a:pt x="171116" y="0"/>
                        </a:moveTo>
                        <a:lnTo>
                          <a:pt x="198240" y="0"/>
                        </a:lnTo>
                        <a:lnTo>
                          <a:pt x="198240" y="47216"/>
                        </a:lnTo>
                        <a:cubicBezTo>
                          <a:pt x="205830" y="48555"/>
                          <a:pt x="212527" y="50007"/>
                          <a:pt x="218331" y="51569"/>
                        </a:cubicBezTo>
                        <a:lnTo>
                          <a:pt x="218331" y="11721"/>
                        </a:lnTo>
                        <a:lnTo>
                          <a:pt x="227038" y="18083"/>
                        </a:lnTo>
                        <a:lnTo>
                          <a:pt x="227038" y="51569"/>
                        </a:lnTo>
                        <a:cubicBezTo>
                          <a:pt x="232172" y="52685"/>
                          <a:pt x="246125" y="56146"/>
                          <a:pt x="268896" y="61950"/>
                        </a:cubicBezTo>
                        <a:cubicBezTo>
                          <a:pt x="280281" y="64852"/>
                          <a:pt x="290104" y="66303"/>
                          <a:pt x="298364" y="66303"/>
                        </a:cubicBezTo>
                        <a:cubicBezTo>
                          <a:pt x="310196" y="66303"/>
                          <a:pt x="321246" y="62285"/>
                          <a:pt x="331515" y="54248"/>
                        </a:cubicBezTo>
                        <a:lnTo>
                          <a:pt x="334194" y="56592"/>
                        </a:lnTo>
                        <a:cubicBezTo>
                          <a:pt x="308968" y="96553"/>
                          <a:pt x="290885" y="133164"/>
                          <a:pt x="279946" y="166427"/>
                        </a:cubicBezTo>
                        <a:lnTo>
                          <a:pt x="279276" y="169441"/>
                        </a:lnTo>
                        <a:lnTo>
                          <a:pt x="277267" y="169106"/>
                        </a:lnTo>
                        <a:cubicBezTo>
                          <a:pt x="268561" y="120216"/>
                          <a:pt x="242218" y="89409"/>
                          <a:pt x="198240" y="76684"/>
                        </a:cubicBezTo>
                        <a:lnTo>
                          <a:pt x="198240" y="224024"/>
                        </a:lnTo>
                        <a:lnTo>
                          <a:pt x="218331" y="229382"/>
                        </a:lnTo>
                        <a:lnTo>
                          <a:pt x="218331" y="98450"/>
                        </a:lnTo>
                        <a:cubicBezTo>
                          <a:pt x="230163" y="104031"/>
                          <a:pt x="238535" y="109054"/>
                          <a:pt x="243446" y="113519"/>
                        </a:cubicBezTo>
                        <a:cubicBezTo>
                          <a:pt x="248357" y="117984"/>
                          <a:pt x="254162" y="125909"/>
                          <a:pt x="260859" y="137294"/>
                        </a:cubicBezTo>
                        <a:lnTo>
                          <a:pt x="257845" y="137294"/>
                        </a:lnTo>
                        <a:lnTo>
                          <a:pt x="255501" y="134950"/>
                        </a:lnTo>
                        <a:cubicBezTo>
                          <a:pt x="243446" y="123788"/>
                          <a:pt x="233958" y="116421"/>
                          <a:pt x="227038" y="112849"/>
                        </a:cubicBezTo>
                        <a:lnTo>
                          <a:pt x="227038" y="232061"/>
                        </a:lnTo>
                        <a:lnTo>
                          <a:pt x="232396" y="233735"/>
                        </a:lnTo>
                        <a:cubicBezTo>
                          <a:pt x="269677" y="244450"/>
                          <a:pt x="295685" y="255948"/>
                          <a:pt x="310419" y="268226"/>
                        </a:cubicBezTo>
                        <a:cubicBezTo>
                          <a:pt x="337878" y="291443"/>
                          <a:pt x="351607" y="321804"/>
                          <a:pt x="351607" y="359309"/>
                        </a:cubicBezTo>
                        <a:cubicBezTo>
                          <a:pt x="351607" y="395920"/>
                          <a:pt x="337822" y="426951"/>
                          <a:pt x="310251" y="452401"/>
                        </a:cubicBezTo>
                        <a:cubicBezTo>
                          <a:pt x="282681" y="477850"/>
                          <a:pt x="248916" y="490575"/>
                          <a:pt x="208955" y="490575"/>
                        </a:cubicBezTo>
                        <a:cubicBezTo>
                          <a:pt x="206946" y="490575"/>
                          <a:pt x="203374" y="490352"/>
                          <a:pt x="198240" y="489905"/>
                        </a:cubicBezTo>
                        <a:lnTo>
                          <a:pt x="198240" y="551855"/>
                        </a:lnTo>
                        <a:lnTo>
                          <a:pt x="171116" y="551855"/>
                        </a:lnTo>
                        <a:lnTo>
                          <a:pt x="171116" y="515690"/>
                        </a:lnTo>
                        <a:lnTo>
                          <a:pt x="165758" y="514685"/>
                        </a:lnTo>
                        <a:cubicBezTo>
                          <a:pt x="148122" y="511113"/>
                          <a:pt x="134616" y="508100"/>
                          <a:pt x="125239" y="505644"/>
                        </a:cubicBezTo>
                        <a:lnTo>
                          <a:pt x="94097" y="497942"/>
                        </a:lnTo>
                        <a:cubicBezTo>
                          <a:pt x="80033" y="494593"/>
                          <a:pt x="65745" y="492919"/>
                          <a:pt x="51235" y="492919"/>
                        </a:cubicBezTo>
                        <a:cubicBezTo>
                          <a:pt x="39180" y="492919"/>
                          <a:pt x="27348" y="495375"/>
                          <a:pt x="15739" y="500286"/>
                        </a:cubicBezTo>
                        <a:lnTo>
                          <a:pt x="11386" y="489905"/>
                        </a:lnTo>
                        <a:cubicBezTo>
                          <a:pt x="23664" y="485217"/>
                          <a:pt x="35719" y="482873"/>
                          <a:pt x="47551" y="482873"/>
                        </a:cubicBezTo>
                        <a:cubicBezTo>
                          <a:pt x="62955" y="482873"/>
                          <a:pt x="89632" y="487561"/>
                          <a:pt x="127583" y="496937"/>
                        </a:cubicBezTo>
                        <a:cubicBezTo>
                          <a:pt x="141201" y="500063"/>
                          <a:pt x="154261" y="502853"/>
                          <a:pt x="166762" y="505309"/>
                        </a:cubicBezTo>
                        <a:lnTo>
                          <a:pt x="171116" y="506314"/>
                        </a:lnTo>
                        <a:lnTo>
                          <a:pt x="171116" y="487226"/>
                        </a:lnTo>
                        <a:cubicBezTo>
                          <a:pt x="154372" y="485217"/>
                          <a:pt x="127025" y="479301"/>
                          <a:pt x="89074" y="469479"/>
                        </a:cubicBezTo>
                        <a:cubicBezTo>
                          <a:pt x="72331" y="465014"/>
                          <a:pt x="58267" y="462781"/>
                          <a:pt x="46881" y="462781"/>
                        </a:cubicBezTo>
                        <a:cubicBezTo>
                          <a:pt x="33040" y="462781"/>
                          <a:pt x="18306" y="467135"/>
                          <a:pt x="2679" y="475841"/>
                        </a:cubicBezTo>
                        <a:lnTo>
                          <a:pt x="0" y="470483"/>
                        </a:lnTo>
                        <a:lnTo>
                          <a:pt x="3014" y="465795"/>
                        </a:lnTo>
                        <a:cubicBezTo>
                          <a:pt x="28687" y="423379"/>
                          <a:pt x="47105" y="385651"/>
                          <a:pt x="58267" y="352611"/>
                        </a:cubicBezTo>
                        <a:lnTo>
                          <a:pt x="63625" y="352611"/>
                        </a:lnTo>
                        <a:cubicBezTo>
                          <a:pt x="67866" y="383865"/>
                          <a:pt x="79363" y="408980"/>
                          <a:pt x="98115" y="427956"/>
                        </a:cubicBezTo>
                        <a:cubicBezTo>
                          <a:pt x="116868" y="446931"/>
                          <a:pt x="141201" y="458093"/>
                          <a:pt x="171116" y="461442"/>
                        </a:cubicBezTo>
                        <a:lnTo>
                          <a:pt x="171116" y="318790"/>
                        </a:lnTo>
                        <a:lnTo>
                          <a:pt x="164084" y="316781"/>
                        </a:lnTo>
                        <a:cubicBezTo>
                          <a:pt x="119882" y="305396"/>
                          <a:pt x="91809" y="296522"/>
                          <a:pt x="79865" y="290159"/>
                        </a:cubicBezTo>
                        <a:cubicBezTo>
                          <a:pt x="67922" y="283797"/>
                          <a:pt x="59271" y="273249"/>
                          <a:pt x="53913" y="258515"/>
                        </a:cubicBezTo>
                        <a:lnTo>
                          <a:pt x="66303" y="265212"/>
                        </a:lnTo>
                        <a:cubicBezTo>
                          <a:pt x="73001" y="277714"/>
                          <a:pt x="92869" y="288094"/>
                          <a:pt x="125909" y="296354"/>
                        </a:cubicBezTo>
                        <a:lnTo>
                          <a:pt x="166093" y="306400"/>
                        </a:lnTo>
                        <a:lnTo>
                          <a:pt x="171116" y="307740"/>
                        </a:lnTo>
                        <a:lnTo>
                          <a:pt x="171116" y="289657"/>
                        </a:lnTo>
                        <a:lnTo>
                          <a:pt x="164418" y="288318"/>
                        </a:lnTo>
                        <a:cubicBezTo>
                          <a:pt x="118430" y="278718"/>
                          <a:pt x="87288" y="267779"/>
                          <a:pt x="70992" y="255501"/>
                        </a:cubicBezTo>
                        <a:cubicBezTo>
                          <a:pt x="58936" y="246125"/>
                          <a:pt x="49225" y="233456"/>
                          <a:pt x="41858" y="217494"/>
                        </a:cubicBezTo>
                        <a:cubicBezTo>
                          <a:pt x="34491" y="201532"/>
                          <a:pt x="30808" y="184956"/>
                          <a:pt x="30808" y="167767"/>
                        </a:cubicBezTo>
                        <a:cubicBezTo>
                          <a:pt x="30808" y="130262"/>
                          <a:pt x="43421" y="100459"/>
                          <a:pt x="68647" y="78358"/>
                        </a:cubicBezTo>
                        <a:cubicBezTo>
                          <a:pt x="93874" y="56257"/>
                          <a:pt x="128030" y="45207"/>
                          <a:pt x="171116" y="4520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5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C8E122C4-268B-4C7E-BBE8-3FDAAF14274F}"/>
                  </a:ext>
                </a:extLst>
              </p:cNvPr>
              <p:cNvGrpSpPr/>
              <p:nvPr/>
            </p:nvGrpSpPr>
            <p:grpSpPr>
              <a:xfrm>
                <a:off x="2594384" y="3383989"/>
                <a:ext cx="472606" cy="408666"/>
                <a:chOff x="9660749" y="1759468"/>
                <a:chExt cx="959968" cy="830091"/>
              </a:xfrm>
              <a:solidFill>
                <a:schemeClr val="bg1">
                  <a:alpha val="14000"/>
                </a:schemeClr>
              </a:solidFill>
            </p:grpSpPr>
            <p:sp>
              <p:nvSpPr>
                <p:cNvPr id="288" name="Graphic 1204" descr="Cloud">
                  <a:extLst>
                    <a:ext uri="{FF2B5EF4-FFF2-40B4-BE49-F238E27FC236}">
                      <a16:creationId xmlns:a16="http://schemas.microsoft.com/office/drawing/2014/main" id="{F2CF64A7-B9AA-4112-AA7F-9389E293BD5F}"/>
                    </a:ext>
                  </a:extLst>
                </p:cNvPr>
                <p:cNvSpPr/>
                <p:nvPr/>
              </p:nvSpPr>
              <p:spPr>
                <a:xfrm>
                  <a:off x="9660749" y="1759468"/>
                  <a:ext cx="959968" cy="553394"/>
                </a:xfrm>
                <a:custGeom>
                  <a:avLst/>
                  <a:gdLst>
                    <a:gd name="connsiteX0" fmla="*/ 696571 w 809625"/>
                    <a:gd name="connsiteY0" fmla="*/ 234650 h 466725"/>
                    <a:gd name="connsiteX1" fmla="*/ 687046 w 809625"/>
                    <a:gd name="connsiteY1" fmla="*/ 234650 h 466725"/>
                    <a:gd name="connsiteX2" fmla="*/ 687046 w 809625"/>
                    <a:gd name="connsiteY2" fmla="*/ 234650 h 466725"/>
                    <a:gd name="connsiteX3" fmla="*/ 627039 w 809625"/>
                    <a:gd name="connsiteY3" fmla="*/ 118445 h 466725"/>
                    <a:gd name="connsiteX4" fmla="*/ 496546 w 809625"/>
                    <a:gd name="connsiteY4" fmla="*/ 100348 h 466725"/>
                    <a:gd name="connsiteX5" fmla="*/ 304141 w 809625"/>
                    <a:gd name="connsiteY5" fmla="*/ 11765 h 466725"/>
                    <a:gd name="connsiteX6" fmla="*/ 172696 w 809625"/>
                    <a:gd name="connsiteY6" fmla="*/ 177500 h 466725"/>
                    <a:gd name="connsiteX7" fmla="*/ 172696 w 809625"/>
                    <a:gd name="connsiteY7" fmla="*/ 179405 h 466725"/>
                    <a:gd name="connsiteX8" fmla="*/ 35536 w 809625"/>
                    <a:gd name="connsiteY8" fmla="*/ 234650 h 466725"/>
                    <a:gd name="connsiteX9" fmla="*/ 20296 w 809625"/>
                    <a:gd name="connsiteY9" fmla="*/ 381335 h 466725"/>
                    <a:gd name="connsiteX10" fmla="*/ 143169 w 809625"/>
                    <a:gd name="connsiteY10" fmla="*/ 463250 h 466725"/>
                    <a:gd name="connsiteX11" fmla="*/ 143169 w 809625"/>
                    <a:gd name="connsiteY11" fmla="*/ 464203 h 466725"/>
                    <a:gd name="connsiteX12" fmla="*/ 695619 w 809625"/>
                    <a:gd name="connsiteY12" fmla="*/ 464203 h 466725"/>
                    <a:gd name="connsiteX13" fmla="*/ 809919 w 809625"/>
                    <a:gd name="connsiteY13" fmla="*/ 349903 h 466725"/>
                    <a:gd name="connsiteX14" fmla="*/ 696571 w 809625"/>
                    <a:gd name="connsiteY14" fmla="*/ 234650 h 466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809625" h="466725">
                      <a:moveTo>
                        <a:pt x="696571" y="234650"/>
                      </a:moveTo>
                      <a:cubicBezTo>
                        <a:pt x="693714" y="234650"/>
                        <a:pt x="689904" y="234650"/>
                        <a:pt x="687046" y="234650"/>
                      </a:cubicBezTo>
                      <a:cubicBezTo>
                        <a:pt x="687046" y="234650"/>
                        <a:pt x="687046" y="234650"/>
                        <a:pt x="687046" y="234650"/>
                      </a:cubicBezTo>
                      <a:cubicBezTo>
                        <a:pt x="687046" y="187978"/>
                        <a:pt x="664186" y="145115"/>
                        <a:pt x="627039" y="118445"/>
                      </a:cubicBezTo>
                      <a:cubicBezTo>
                        <a:pt x="588939" y="91775"/>
                        <a:pt x="540361" y="85108"/>
                        <a:pt x="496546" y="100348"/>
                      </a:cubicBezTo>
                      <a:cubicBezTo>
                        <a:pt x="460351" y="29863"/>
                        <a:pt x="380341" y="-6332"/>
                        <a:pt x="304141" y="11765"/>
                      </a:cubicBezTo>
                      <a:cubicBezTo>
                        <a:pt x="227941" y="29863"/>
                        <a:pt x="172696" y="98443"/>
                        <a:pt x="172696" y="177500"/>
                      </a:cubicBezTo>
                      <a:cubicBezTo>
                        <a:pt x="172696" y="177500"/>
                        <a:pt x="172696" y="178453"/>
                        <a:pt x="172696" y="179405"/>
                      </a:cubicBezTo>
                      <a:cubicBezTo>
                        <a:pt x="120309" y="170833"/>
                        <a:pt x="67921" y="192740"/>
                        <a:pt x="35536" y="234650"/>
                      </a:cubicBezTo>
                      <a:cubicBezTo>
                        <a:pt x="4104" y="277513"/>
                        <a:pt x="-1611" y="333710"/>
                        <a:pt x="20296" y="381335"/>
                      </a:cubicBezTo>
                      <a:cubicBezTo>
                        <a:pt x="43156" y="428960"/>
                        <a:pt x="90781" y="460393"/>
                        <a:pt x="143169" y="463250"/>
                      </a:cubicBezTo>
                      <a:lnTo>
                        <a:pt x="143169" y="464203"/>
                      </a:lnTo>
                      <a:lnTo>
                        <a:pt x="695619" y="464203"/>
                      </a:lnTo>
                      <a:cubicBezTo>
                        <a:pt x="758484" y="464203"/>
                        <a:pt x="809919" y="412768"/>
                        <a:pt x="809919" y="349903"/>
                      </a:cubicBezTo>
                      <a:cubicBezTo>
                        <a:pt x="809919" y="287038"/>
                        <a:pt x="759436" y="234650"/>
                        <a:pt x="696571" y="2346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9" name="Arrow: Up 288">
                  <a:extLst>
                    <a:ext uri="{FF2B5EF4-FFF2-40B4-BE49-F238E27FC236}">
                      <a16:creationId xmlns:a16="http://schemas.microsoft.com/office/drawing/2014/main" id="{780A5183-5E04-4D0B-B7E1-2D3BDB10FAEC}"/>
                    </a:ext>
                  </a:extLst>
                </p:cNvPr>
                <p:cNvSpPr/>
                <p:nvPr/>
              </p:nvSpPr>
              <p:spPr>
                <a:xfrm>
                  <a:off x="9939565" y="2036165"/>
                  <a:ext cx="402336" cy="553394"/>
                </a:xfrm>
                <a:prstGeom prst="upArrow">
                  <a:avLst/>
                </a:prstGeom>
                <a:solidFill>
                  <a:srgbClr val="39A0B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52519E86-B88F-4EBF-BC58-884781D84AC7}"/>
              </a:ext>
            </a:extLst>
          </p:cNvPr>
          <p:cNvGrpSpPr/>
          <p:nvPr/>
        </p:nvGrpSpPr>
        <p:grpSpPr>
          <a:xfrm>
            <a:off x="2612151" y="3729377"/>
            <a:ext cx="625871" cy="1962020"/>
            <a:chOff x="-181849" y="3383968"/>
            <a:chExt cx="574922" cy="1802302"/>
          </a:xfrm>
        </p:grpSpPr>
        <p:sp>
          <p:nvSpPr>
            <p:cNvPr id="248" name="Freeform 368">
              <a:extLst>
                <a:ext uri="{FF2B5EF4-FFF2-40B4-BE49-F238E27FC236}">
                  <a16:creationId xmlns:a16="http://schemas.microsoft.com/office/drawing/2014/main" id="{36D9C191-69FB-487B-A2B5-D8EE289C9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90" y="4392316"/>
              <a:ext cx="248383" cy="313747"/>
            </a:xfrm>
            <a:custGeom>
              <a:avLst/>
              <a:gdLst>
                <a:gd name="T0" fmla="*/ 102 w 1380"/>
                <a:gd name="T1" fmla="*/ 1158 h 1746"/>
                <a:gd name="T2" fmla="*/ 103 w 1380"/>
                <a:gd name="T3" fmla="*/ 1471 h 1746"/>
                <a:gd name="T4" fmla="*/ 103 w 1380"/>
                <a:gd name="T5" fmla="*/ 1633 h 1746"/>
                <a:gd name="T6" fmla="*/ 154 w 1380"/>
                <a:gd name="T7" fmla="*/ 1734 h 1746"/>
                <a:gd name="T8" fmla="*/ 1219 w 1380"/>
                <a:gd name="T9" fmla="*/ 1731 h 1746"/>
                <a:gd name="T10" fmla="*/ 1288 w 1380"/>
                <a:gd name="T11" fmla="*/ 1438 h 1746"/>
                <a:gd name="T12" fmla="*/ 1288 w 1380"/>
                <a:gd name="T13" fmla="*/ 1082 h 1746"/>
                <a:gd name="T14" fmla="*/ 1327 w 1380"/>
                <a:gd name="T15" fmla="*/ 938 h 1746"/>
                <a:gd name="T16" fmla="*/ 1058 w 1380"/>
                <a:gd name="T17" fmla="*/ 297 h 1746"/>
                <a:gd name="T18" fmla="*/ 1043 w 1380"/>
                <a:gd name="T19" fmla="*/ 110 h 1746"/>
                <a:gd name="T20" fmla="*/ 935 w 1380"/>
                <a:gd name="T21" fmla="*/ 17 h 1746"/>
                <a:gd name="T22" fmla="*/ 929 w 1380"/>
                <a:gd name="T23" fmla="*/ 299 h 1746"/>
                <a:gd name="T24" fmla="*/ 448 w 1380"/>
                <a:gd name="T25" fmla="*/ 298 h 1746"/>
                <a:gd name="T26" fmla="*/ 462 w 1380"/>
                <a:gd name="T27" fmla="*/ 138 h 1746"/>
                <a:gd name="T28" fmla="*/ 637 w 1380"/>
                <a:gd name="T29" fmla="*/ 88 h 1746"/>
                <a:gd name="T30" fmla="*/ 500 w 1380"/>
                <a:gd name="T31" fmla="*/ 7 h 1746"/>
                <a:gd name="T32" fmla="*/ 471 w 1380"/>
                <a:gd name="T33" fmla="*/ 9 h 1746"/>
                <a:gd name="T34" fmla="*/ 321 w 1380"/>
                <a:gd name="T35" fmla="*/ 300 h 1746"/>
                <a:gd name="T36" fmla="*/ 59 w 1380"/>
                <a:gd name="T37" fmla="*/ 845 h 1746"/>
                <a:gd name="T38" fmla="*/ 104 w 1380"/>
                <a:gd name="T39" fmla="*/ 1064 h 1746"/>
                <a:gd name="T40" fmla="*/ 102 w 1380"/>
                <a:gd name="T41" fmla="*/ 1158 h 1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80" h="1746">
                  <a:moveTo>
                    <a:pt x="102" y="1158"/>
                  </a:moveTo>
                  <a:cubicBezTo>
                    <a:pt x="102" y="1263"/>
                    <a:pt x="103" y="1367"/>
                    <a:pt x="103" y="1471"/>
                  </a:cubicBezTo>
                  <a:cubicBezTo>
                    <a:pt x="103" y="1525"/>
                    <a:pt x="103" y="1579"/>
                    <a:pt x="103" y="1633"/>
                  </a:cubicBezTo>
                  <a:cubicBezTo>
                    <a:pt x="103" y="1708"/>
                    <a:pt x="106" y="1703"/>
                    <a:pt x="154" y="1734"/>
                  </a:cubicBezTo>
                  <a:cubicBezTo>
                    <a:pt x="250" y="1734"/>
                    <a:pt x="1168" y="1746"/>
                    <a:pt x="1219" y="1731"/>
                  </a:cubicBezTo>
                  <a:cubicBezTo>
                    <a:pt x="1316" y="1704"/>
                    <a:pt x="1288" y="1544"/>
                    <a:pt x="1288" y="1438"/>
                  </a:cubicBezTo>
                  <a:cubicBezTo>
                    <a:pt x="1288" y="1339"/>
                    <a:pt x="1278" y="1172"/>
                    <a:pt x="1288" y="1082"/>
                  </a:cubicBezTo>
                  <a:cubicBezTo>
                    <a:pt x="1294" y="1027"/>
                    <a:pt x="1326" y="1026"/>
                    <a:pt x="1327" y="938"/>
                  </a:cubicBezTo>
                  <a:cubicBezTo>
                    <a:pt x="1334" y="260"/>
                    <a:pt x="1380" y="302"/>
                    <a:pt x="1058" y="297"/>
                  </a:cubicBezTo>
                  <a:cubicBezTo>
                    <a:pt x="1043" y="238"/>
                    <a:pt x="1065" y="168"/>
                    <a:pt x="1043" y="110"/>
                  </a:cubicBezTo>
                  <a:cubicBezTo>
                    <a:pt x="1026" y="67"/>
                    <a:pt x="983" y="26"/>
                    <a:pt x="935" y="17"/>
                  </a:cubicBezTo>
                  <a:cubicBezTo>
                    <a:pt x="928" y="114"/>
                    <a:pt x="937" y="262"/>
                    <a:pt x="929" y="299"/>
                  </a:cubicBezTo>
                  <a:lnTo>
                    <a:pt x="448" y="298"/>
                  </a:lnTo>
                  <a:cubicBezTo>
                    <a:pt x="436" y="255"/>
                    <a:pt x="444" y="176"/>
                    <a:pt x="462" y="138"/>
                  </a:cubicBezTo>
                  <a:cubicBezTo>
                    <a:pt x="523" y="120"/>
                    <a:pt x="617" y="159"/>
                    <a:pt x="637" y="88"/>
                  </a:cubicBezTo>
                  <a:cubicBezTo>
                    <a:pt x="661" y="0"/>
                    <a:pt x="564" y="7"/>
                    <a:pt x="500" y="7"/>
                  </a:cubicBezTo>
                  <a:lnTo>
                    <a:pt x="471" y="9"/>
                  </a:lnTo>
                  <a:cubicBezTo>
                    <a:pt x="302" y="18"/>
                    <a:pt x="318" y="183"/>
                    <a:pt x="321" y="300"/>
                  </a:cubicBezTo>
                  <a:cubicBezTo>
                    <a:pt x="0" y="289"/>
                    <a:pt x="59" y="260"/>
                    <a:pt x="59" y="845"/>
                  </a:cubicBezTo>
                  <a:cubicBezTo>
                    <a:pt x="59" y="963"/>
                    <a:pt x="40" y="1021"/>
                    <a:pt x="104" y="1064"/>
                  </a:cubicBezTo>
                  <a:lnTo>
                    <a:pt x="102" y="1158"/>
                  </a:lnTo>
                  <a:close/>
                </a:path>
              </a:pathLst>
            </a:custGeom>
            <a:solidFill>
              <a:srgbClr val="413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9" name="Freeform 362">
              <a:extLst>
                <a:ext uri="{FF2B5EF4-FFF2-40B4-BE49-F238E27FC236}">
                  <a16:creationId xmlns:a16="http://schemas.microsoft.com/office/drawing/2014/main" id="{AD4AD02A-7DDF-40E3-899A-EFC37D79C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-81034" y="4158749"/>
              <a:ext cx="316362" cy="441860"/>
            </a:xfrm>
            <a:custGeom>
              <a:avLst/>
              <a:gdLst>
                <a:gd name="T0" fmla="*/ 262 w 1759"/>
                <a:gd name="T1" fmla="*/ 2455 h 2456"/>
                <a:gd name="T2" fmla="*/ 754 w 1759"/>
                <a:gd name="T3" fmla="*/ 2454 h 2456"/>
                <a:gd name="T4" fmla="*/ 935 w 1759"/>
                <a:gd name="T5" fmla="*/ 2454 h 2456"/>
                <a:gd name="T6" fmla="*/ 1358 w 1759"/>
                <a:gd name="T7" fmla="*/ 2456 h 2456"/>
                <a:gd name="T8" fmla="*/ 1360 w 1759"/>
                <a:gd name="T9" fmla="*/ 2362 h 2456"/>
                <a:gd name="T10" fmla="*/ 1315 w 1759"/>
                <a:gd name="T11" fmla="*/ 2143 h 2456"/>
                <a:gd name="T12" fmla="*/ 1577 w 1759"/>
                <a:gd name="T13" fmla="*/ 1598 h 2456"/>
                <a:gd name="T14" fmla="*/ 1727 w 1759"/>
                <a:gd name="T15" fmla="*/ 1307 h 2456"/>
                <a:gd name="T16" fmla="*/ 1574 w 1759"/>
                <a:gd name="T17" fmla="*/ 0 h 2456"/>
                <a:gd name="T18" fmla="*/ 141 w 1759"/>
                <a:gd name="T19" fmla="*/ 0 h 2456"/>
                <a:gd name="T20" fmla="*/ 27 w 1759"/>
                <a:gd name="T21" fmla="*/ 584 h 2456"/>
                <a:gd name="T22" fmla="*/ 13 w 1759"/>
                <a:gd name="T23" fmla="*/ 1248 h 2456"/>
                <a:gd name="T24" fmla="*/ 137 w 1759"/>
                <a:gd name="T25" fmla="*/ 2165 h 2456"/>
                <a:gd name="T26" fmla="*/ 202 w 1759"/>
                <a:gd name="T27" fmla="*/ 2454 h 2456"/>
                <a:gd name="T28" fmla="*/ 262 w 1759"/>
                <a:gd name="T29" fmla="*/ 2455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59" h="2456">
                  <a:moveTo>
                    <a:pt x="262" y="2455"/>
                  </a:moveTo>
                  <a:lnTo>
                    <a:pt x="754" y="2454"/>
                  </a:lnTo>
                  <a:lnTo>
                    <a:pt x="935" y="2454"/>
                  </a:lnTo>
                  <a:lnTo>
                    <a:pt x="1358" y="2456"/>
                  </a:lnTo>
                  <a:lnTo>
                    <a:pt x="1360" y="2362"/>
                  </a:lnTo>
                  <a:cubicBezTo>
                    <a:pt x="1296" y="2319"/>
                    <a:pt x="1315" y="2261"/>
                    <a:pt x="1315" y="2143"/>
                  </a:cubicBezTo>
                  <a:cubicBezTo>
                    <a:pt x="1315" y="1558"/>
                    <a:pt x="1256" y="1587"/>
                    <a:pt x="1577" y="1598"/>
                  </a:cubicBezTo>
                  <a:cubicBezTo>
                    <a:pt x="1574" y="1481"/>
                    <a:pt x="1558" y="1316"/>
                    <a:pt x="1727" y="1307"/>
                  </a:cubicBezTo>
                  <a:cubicBezTo>
                    <a:pt x="1744" y="759"/>
                    <a:pt x="1759" y="534"/>
                    <a:pt x="1574" y="0"/>
                  </a:cubicBezTo>
                  <a:lnTo>
                    <a:pt x="141" y="0"/>
                  </a:lnTo>
                  <a:cubicBezTo>
                    <a:pt x="100" y="227"/>
                    <a:pt x="61" y="273"/>
                    <a:pt x="27" y="584"/>
                  </a:cubicBezTo>
                  <a:cubicBezTo>
                    <a:pt x="5" y="797"/>
                    <a:pt x="0" y="1030"/>
                    <a:pt x="13" y="1248"/>
                  </a:cubicBezTo>
                  <a:cubicBezTo>
                    <a:pt x="34" y="1579"/>
                    <a:pt x="74" y="1845"/>
                    <a:pt x="137" y="2165"/>
                  </a:cubicBezTo>
                  <a:cubicBezTo>
                    <a:pt x="154" y="2245"/>
                    <a:pt x="175" y="2382"/>
                    <a:pt x="202" y="2454"/>
                  </a:cubicBezTo>
                  <a:lnTo>
                    <a:pt x="262" y="245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0" name="Freeform 376">
              <a:extLst>
                <a:ext uri="{FF2B5EF4-FFF2-40B4-BE49-F238E27FC236}">
                  <a16:creationId xmlns:a16="http://schemas.microsoft.com/office/drawing/2014/main" id="{8D2FA8D1-B271-407B-807B-96CA71746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888" y="4600609"/>
              <a:ext cx="110683" cy="522040"/>
            </a:xfrm>
            <a:custGeom>
              <a:avLst/>
              <a:gdLst>
                <a:gd name="T0" fmla="*/ 355 w 619"/>
                <a:gd name="T1" fmla="*/ 2553 h 2906"/>
                <a:gd name="T2" fmla="*/ 463 w 619"/>
                <a:gd name="T3" fmla="*/ 2901 h 2906"/>
                <a:gd name="T4" fmla="*/ 590 w 619"/>
                <a:gd name="T5" fmla="*/ 2788 h 2906"/>
                <a:gd name="T6" fmla="*/ 606 w 619"/>
                <a:gd name="T7" fmla="*/ 2686 h 2906"/>
                <a:gd name="T8" fmla="*/ 609 w 619"/>
                <a:gd name="T9" fmla="*/ 2572 h 2906"/>
                <a:gd name="T10" fmla="*/ 588 w 619"/>
                <a:gd name="T11" fmla="*/ 2517 h 2906"/>
                <a:gd name="T12" fmla="*/ 613 w 619"/>
                <a:gd name="T13" fmla="*/ 1289 h 2906"/>
                <a:gd name="T14" fmla="*/ 612 w 619"/>
                <a:gd name="T15" fmla="*/ 629 h 2906"/>
                <a:gd name="T16" fmla="*/ 591 w 619"/>
                <a:gd name="T17" fmla="*/ 324 h 2906"/>
                <a:gd name="T18" fmla="*/ 610 w 619"/>
                <a:gd name="T19" fmla="*/ 0 h 2906"/>
                <a:gd name="T20" fmla="*/ 118 w 619"/>
                <a:gd name="T21" fmla="*/ 1 h 2906"/>
                <a:gd name="T22" fmla="*/ 134 w 619"/>
                <a:gd name="T23" fmla="*/ 639 h 2906"/>
                <a:gd name="T24" fmla="*/ 355 w 619"/>
                <a:gd name="T25" fmla="*/ 2553 h 2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9" h="2906">
                  <a:moveTo>
                    <a:pt x="355" y="2553"/>
                  </a:moveTo>
                  <a:cubicBezTo>
                    <a:pt x="364" y="2577"/>
                    <a:pt x="306" y="2890"/>
                    <a:pt x="463" y="2901"/>
                  </a:cubicBezTo>
                  <a:cubicBezTo>
                    <a:pt x="534" y="2906"/>
                    <a:pt x="571" y="2845"/>
                    <a:pt x="590" y="2788"/>
                  </a:cubicBezTo>
                  <a:cubicBezTo>
                    <a:pt x="600" y="2757"/>
                    <a:pt x="605" y="2721"/>
                    <a:pt x="606" y="2686"/>
                  </a:cubicBezTo>
                  <a:cubicBezTo>
                    <a:pt x="607" y="2631"/>
                    <a:pt x="592" y="2600"/>
                    <a:pt x="609" y="2572"/>
                  </a:cubicBezTo>
                  <a:cubicBezTo>
                    <a:pt x="597" y="2539"/>
                    <a:pt x="592" y="2562"/>
                    <a:pt x="588" y="2517"/>
                  </a:cubicBezTo>
                  <a:lnTo>
                    <a:pt x="613" y="1289"/>
                  </a:lnTo>
                  <a:cubicBezTo>
                    <a:pt x="618" y="1072"/>
                    <a:pt x="619" y="846"/>
                    <a:pt x="612" y="629"/>
                  </a:cubicBezTo>
                  <a:cubicBezTo>
                    <a:pt x="608" y="527"/>
                    <a:pt x="596" y="425"/>
                    <a:pt x="591" y="324"/>
                  </a:cubicBezTo>
                  <a:cubicBezTo>
                    <a:pt x="587" y="215"/>
                    <a:pt x="605" y="109"/>
                    <a:pt x="610" y="0"/>
                  </a:cubicBezTo>
                  <a:lnTo>
                    <a:pt x="118" y="1"/>
                  </a:lnTo>
                  <a:cubicBezTo>
                    <a:pt x="203" y="272"/>
                    <a:pt x="187" y="367"/>
                    <a:pt x="134" y="639"/>
                  </a:cubicBezTo>
                  <a:cubicBezTo>
                    <a:pt x="0" y="1327"/>
                    <a:pt x="295" y="1922"/>
                    <a:pt x="355" y="2553"/>
                  </a:cubicBezTo>
                  <a:close/>
                </a:path>
              </a:pathLst>
            </a:custGeom>
            <a:solidFill>
              <a:srgbClr val="FEB2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1" name="Freeform 377">
              <a:extLst>
                <a:ext uri="{FF2B5EF4-FFF2-40B4-BE49-F238E27FC236}">
                  <a16:creationId xmlns:a16="http://schemas.microsoft.com/office/drawing/2014/main" id="{96ADA6BA-1E0C-40D0-A990-052374650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41" y="4600609"/>
              <a:ext cx="97610" cy="518554"/>
            </a:xfrm>
            <a:custGeom>
              <a:avLst/>
              <a:gdLst>
                <a:gd name="T0" fmla="*/ 26 w 540"/>
                <a:gd name="T1" fmla="*/ 2554 h 2885"/>
                <a:gd name="T2" fmla="*/ 35 w 540"/>
                <a:gd name="T3" fmla="*/ 2574 h 2885"/>
                <a:gd name="T4" fmla="*/ 165 w 540"/>
                <a:gd name="T5" fmla="*/ 2885 h 2885"/>
                <a:gd name="T6" fmla="*/ 281 w 540"/>
                <a:gd name="T7" fmla="*/ 2537 h 2885"/>
                <a:gd name="T8" fmla="*/ 537 w 540"/>
                <a:gd name="T9" fmla="*/ 1095 h 2885"/>
                <a:gd name="T10" fmla="*/ 530 w 540"/>
                <a:gd name="T11" fmla="*/ 822 h 2885"/>
                <a:gd name="T12" fmla="*/ 514 w 540"/>
                <a:gd name="T13" fmla="*/ 693 h 2885"/>
                <a:gd name="T14" fmla="*/ 502 w 540"/>
                <a:gd name="T15" fmla="*/ 578 h 2885"/>
                <a:gd name="T16" fmla="*/ 451 w 540"/>
                <a:gd name="T17" fmla="*/ 477 h 2885"/>
                <a:gd name="T18" fmla="*/ 451 w 540"/>
                <a:gd name="T19" fmla="*/ 315 h 2885"/>
                <a:gd name="T20" fmla="*/ 450 w 540"/>
                <a:gd name="T21" fmla="*/ 2 h 2885"/>
                <a:gd name="T22" fmla="*/ 27 w 540"/>
                <a:gd name="T23" fmla="*/ 0 h 2885"/>
                <a:gd name="T24" fmla="*/ 24 w 540"/>
                <a:gd name="T25" fmla="*/ 620 h 2885"/>
                <a:gd name="T26" fmla="*/ 23 w 540"/>
                <a:gd name="T27" fmla="*/ 1281 h 2885"/>
                <a:gd name="T28" fmla="*/ 37 w 540"/>
                <a:gd name="T29" fmla="*/ 1924 h 2885"/>
                <a:gd name="T30" fmla="*/ 47 w 540"/>
                <a:gd name="T31" fmla="*/ 2492 h 2885"/>
                <a:gd name="T32" fmla="*/ 26 w 540"/>
                <a:gd name="T33" fmla="*/ 2554 h 2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0" h="2885">
                  <a:moveTo>
                    <a:pt x="26" y="2554"/>
                  </a:moveTo>
                  <a:cubicBezTo>
                    <a:pt x="33" y="2565"/>
                    <a:pt x="31" y="2555"/>
                    <a:pt x="35" y="2574"/>
                  </a:cubicBezTo>
                  <a:cubicBezTo>
                    <a:pt x="35" y="2574"/>
                    <a:pt x="0" y="2885"/>
                    <a:pt x="165" y="2885"/>
                  </a:cubicBezTo>
                  <a:cubicBezTo>
                    <a:pt x="330" y="2885"/>
                    <a:pt x="272" y="2561"/>
                    <a:pt x="281" y="2537"/>
                  </a:cubicBezTo>
                  <a:cubicBezTo>
                    <a:pt x="314" y="2168"/>
                    <a:pt x="523" y="1477"/>
                    <a:pt x="537" y="1095"/>
                  </a:cubicBezTo>
                  <a:cubicBezTo>
                    <a:pt x="540" y="1006"/>
                    <a:pt x="538" y="908"/>
                    <a:pt x="530" y="822"/>
                  </a:cubicBezTo>
                  <a:cubicBezTo>
                    <a:pt x="527" y="778"/>
                    <a:pt x="522" y="737"/>
                    <a:pt x="514" y="693"/>
                  </a:cubicBezTo>
                  <a:lnTo>
                    <a:pt x="502" y="578"/>
                  </a:lnTo>
                  <a:cubicBezTo>
                    <a:pt x="454" y="547"/>
                    <a:pt x="451" y="552"/>
                    <a:pt x="451" y="477"/>
                  </a:cubicBezTo>
                  <a:cubicBezTo>
                    <a:pt x="451" y="423"/>
                    <a:pt x="451" y="369"/>
                    <a:pt x="451" y="315"/>
                  </a:cubicBezTo>
                  <a:cubicBezTo>
                    <a:pt x="451" y="211"/>
                    <a:pt x="450" y="107"/>
                    <a:pt x="450" y="2"/>
                  </a:cubicBezTo>
                  <a:lnTo>
                    <a:pt x="27" y="0"/>
                  </a:lnTo>
                  <a:cubicBezTo>
                    <a:pt x="53" y="237"/>
                    <a:pt x="31" y="392"/>
                    <a:pt x="24" y="620"/>
                  </a:cubicBezTo>
                  <a:cubicBezTo>
                    <a:pt x="17" y="841"/>
                    <a:pt x="20" y="1059"/>
                    <a:pt x="23" y="1281"/>
                  </a:cubicBezTo>
                  <a:cubicBezTo>
                    <a:pt x="27" y="1495"/>
                    <a:pt x="31" y="1710"/>
                    <a:pt x="37" y="1924"/>
                  </a:cubicBezTo>
                  <a:lnTo>
                    <a:pt x="47" y="2492"/>
                  </a:lnTo>
                  <a:cubicBezTo>
                    <a:pt x="45" y="2550"/>
                    <a:pt x="43" y="2514"/>
                    <a:pt x="26" y="2554"/>
                  </a:cubicBezTo>
                  <a:close/>
                </a:path>
              </a:pathLst>
            </a:custGeom>
            <a:solidFill>
              <a:srgbClr val="FEB2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2" name="Freeform 391">
              <a:extLst>
                <a:ext uri="{FF2B5EF4-FFF2-40B4-BE49-F238E27FC236}">
                  <a16:creationId xmlns:a16="http://schemas.microsoft.com/office/drawing/2014/main" id="{55BDB3AB-8194-41F0-9965-B11C2887E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916" y="3578317"/>
              <a:ext cx="252740" cy="210908"/>
            </a:xfrm>
            <a:custGeom>
              <a:avLst/>
              <a:gdLst>
                <a:gd name="T0" fmla="*/ 81 w 1404"/>
                <a:gd name="T1" fmla="*/ 278 h 1171"/>
                <a:gd name="T2" fmla="*/ 64 w 1404"/>
                <a:gd name="T3" fmla="*/ 661 h 1171"/>
                <a:gd name="T4" fmla="*/ 42 w 1404"/>
                <a:gd name="T5" fmla="*/ 835 h 1171"/>
                <a:gd name="T6" fmla="*/ 0 w 1404"/>
                <a:gd name="T7" fmla="*/ 1003 h 1171"/>
                <a:gd name="T8" fmla="*/ 361 w 1404"/>
                <a:gd name="T9" fmla="*/ 866 h 1171"/>
                <a:gd name="T10" fmla="*/ 397 w 1404"/>
                <a:gd name="T11" fmla="*/ 850 h 1171"/>
                <a:gd name="T12" fmla="*/ 416 w 1404"/>
                <a:gd name="T13" fmla="*/ 847 h 1171"/>
                <a:gd name="T14" fmla="*/ 436 w 1404"/>
                <a:gd name="T15" fmla="*/ 852 h 1171"/>
                <a:gd name="T16" fmla="*/ 944 w 1404"/>
                <a:gd name="T17" fmla="*/ 868 h 1171"/>
                <a:gd name="T18" fmla="*/ 977 w 1404"/>
                <a:gd name="T19" fmla="*/ 863 h 1171"/>
                <a:gd name="T20" fmla="*/ 1003 w 1404"/>
                <a:gd name="T21" fmla="*/ 876 h 1171"/>
                <a:gd name="T22" fmla="*/ 1404 w 1404"/>
                <a:gd name="T23" fmla="*/ 1040 h 1171"/>
                <a:gd name="T24" fmla="*/ 1358 w 1404"/>
                <a:gd name="T25" fmla="*/ 889 h 1171"/>
                <a:gd name="T26" fmla="*/ 1333 w 1404"/>
                <a:gd name="T27" fmla="*/ 715 h 1171"/>
                <a:gd name="T28" fmla="*/ 1311 w 1404"/>
                <a:gd name="T29" fmla="*/ 327 h 1171"/>
                <a:gd name="T30" fmla="*/ 1300 w 1404"/>
                <a:gd name="T31" fmla="*/ 38 h 1171"/>
                <a:gd name="T32" fmla="*/ 1159 w 1404"/>
                <a:gd name="T33" fmla="*/ 217 h 1171"/>
                <a:gd name="T34" fmla="*/ 1075 w 1404"/>
                <a:gd name="T35" fmla="*/ 445 h 1171"/>
                <a:gd name="T36" fmla="*/ 263 w 1404"/>
                <a:gd name="T37" fmla="*/ 298 h 1171"/>
                <a:gd name="T38" fmla="*/ 228 w 1404"/>
                <a:gd name="T39" fmla="*/ 182 h 1171"/>
                <a:gd name="T40" fmla="*/ 116 w 1404"/>
                <a:gd name="T41" fmla="*/ 57 h 1171"/>
                <a:gd name="T42" fmla="*/ 93 w 1404"/>
                <a:gd name="T43" fmla="*/ 7 h 1171"/>
                <a:gd name="T44" fmla="*/ 89 w 1404"/>
                <a:gd name="T45" fmla="*/ 0 h 1171"/>
                <a:gd name="T46" fmla="*/ 81 w 1404"/>
                <a:gd name="T47" fmla="*/ 278 h 1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04" h="1171">
                  <a:moveTo>
                    <a:pt x="81" y="278"/>
                  </a:moveTo>
                  <a:cubicBezTo>
                    <a:pt x="91" y="377"/>
                    <a:pt x="73" y="558"/>
                    <a:pt x="64" y="661"/>
                  </a:cubicBezTo>
                  <a:cubicBezTo>
                    <a:pt x="58" y="720"/>
                    <a:pt x="51" y="777"/>
                    <a:pt x="42" y="835"/>
                  </a:cubicBezTo>
                  <a:cubicBezTo>
                    <a:pt x="31" y="899"/>
                    <a:pt x="13" y="947"/>
                    <a:pt x="0" y="1003"/>
                  </a:cubicBezTo>
                  <a:cubicBezTo>
                    <a:pt x="49" y="972"/>
                    <a:pt x="307" y="837"/>
                    <a:pt x="361" y="866"/>
                  </a:cubicBezTo>
                  <a:cubicBezTo>
                    <a:pt x="369" y="862"/>
                    <a:pt x="390" y="852"/>
                    <a:pt x="397" y="850"/>
                  </a:cubicBezTo>
                  <a:cubicBezTo>
                    <a:pt x="404" y="848"/>
                    <a:pt x="409" y="847"/>
                    <a:pt x="416" y="847"/>
                  </a:cubicBezTo>
                  <a:cubicBezTo>
                    <a:pt x="435" y="848"/>
                    <a:pt x="419" y="844"/>
                    <a:pt x="436" y="852"/>
                  </a:cubicBezTo>
                  <a:cubicBezTo>
                    <a:pt x="387" y="1171"/>
                    <a:pt x="974" y="1168"/>
                    <a:pt x="944" y="868"/>
                  </a:cubicBezTo>
                  <a:cubicBezTo>
                    <a:pt x="959" y="851"/>
                    <a:pt x="935" y="855"/>
                    <a:pt x="977" y="863"/>
                  </a:cubicBezTo>
                  <a:cubicBezTo>
                    <a:pt x="980" y="864"/>
                    <a:pt x="1000" y="874"/>
                    <a:pt x="1003" y="876"/>
                  </a:cubicBezTo>
                  <a:cubicBezTo>
                    <a:pt x="1063" y="846"/>
                    <a:pt x="1359" y="1016"/>
                    <a:pt x="1404" y="1040"/>
                  </a:cubicBezTo>
                  <a:cubicBezTo>
                    <a:pt x="1391" y="990"/>
                    <a:pt x="1370" y="951"/>
                    <a:pt x="1358" y="889"/>
                  </a:cubicBezTo>
                  <a:cubicBezTo>
                    <a:pt x="1347" y="832"/>
                    <a:pt x="1339" y="773"/>
                    <a:pt x="1333" y="715"/>
                  </a:cubicBezTo>
                  <a:cubicBezTo>
                    <a:pt x="1319" y="589"/>
                    <a:pt x="1311" y="455"/>
                    <a:pt x="1311" y="327"/>
                  </a:cubicBezTo>
                  <a:cubicBezTo>
                    <a:pt x="1297" y="295"/>
                    <a:pt x="1300" y="92"/>
                    <a:pt x="1300" y="38"/>
                  </a:cubicBezTo>
                  <a:cubicBezTo>
                    <a:pt x="1195" y="233"/>
                    <a:pt x="1180" y="141"/>
                    <a:pt x="1159" y="217"/>
                  </a:cubicBezTo>
                  <a:cubicBezTo>
                    <a:pt x="1130" y="324"/>
                    <a:pt x="1126" y="357"/>
                    <a:pt x="1075" y="445"/>
                  </a:cubicBezTo>
                  <a:cubicBezTo>
                    <a:pt x="865" y="811"/>
                    <a:pt x="390" y="748"/>
                    <a:pt x="263" y="298"/>
                  </a:cubicBezTo>
                  <a:cubicBezTo>
                    <a:pt x="251" y="259"/>
                    <a:pt x="253" y="204"/>
                    <a:pt x="228" y="182"/>
                  </a:cubicBezTo>
                  <a:cubicBezTo>
                    <a:pt x="191" y="150"/>
                    <a:pt x="154" y="137"/>
                    <a:pt x="116" y="57"/>
                  </a:cubicBezTo>
                  <a:lnTo>
                    <a:pt x="93" y="7"/>
                  </a:lnTo>
                  <a:cubicBezTo>
                    <a:pt x="92" y="3"/>
                    <a:pt x="90" y="2"/>
                    <a:pt x="89" y="0"/>
                  </a:cubicBezTo>
                  <a:cubicBezTo>
                    <a:pt x="92" y="46"/>
                    <a:pt x="97" y="253"/>
                    <a:pt x="81" y="278"/>
                  </a:cubicBezTo>
                  <a:close/>
                </a:path>
              </a:pathLst>
            </a:custGeom>
            <a:solidFill>
              <a:schemeClr val="tx2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3" name="Freeform 410">
              <a:extLst>
                <a:ext uri="{FF2B5EF4-FFF2-40B4-BE49-F238E27FC236}">
                  <a16:creationId xmlns:a16="http://schemas.microsoft.com/office/drawing/2014/main" id="{60E795BC-FB95-4FC2-9889-2A3C419BE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127" y="4330438"/>
              <a:ext cx="89767" cy="115912"/>
            </a:xfrm>
            <a:custGeom>
              <a:avLst/>
              <a:gdLst>
                <a:gd name="T0" fmla="*/ 64 w 501"/>
                <a:gd name="T1" fmla="*/ 354 h 646"/>
                <a:gd name="T2" fmla="*/ 201 w 501"/>
                <a:gd name="T3" fmla="*/ 435 h 646"/>
                <a:gd name="T4" fmla="*/ 26 w 501"/>
                <a:gd name="T5" fmla="*/ 485 h 646"/>
                <a:gd name="T6" fmla="*/ 12 w 501"/>
                <a:gd name="T7" fmla="*/ 645 h 646"/>
                <a:gd name="T8" fmla="*/ 493 w 501"/>
                <a:gd name="T9" fmla="*/ 646 h 646"/>
                <a:gd name="T10" fmla="*/ 499 w 501"/>
                <a:gd name="T11" fmla="*/ 364 h 646"/>
                <a:gd name="T12" fmla="*/ 443 w 501"/>
                <a:gd name="T13" fmla="*/ 36 h 646"/>
                <a:gd name="T14" fmla="*/ 428 w 501"/>
                <a:gd name="T15" fmla="*/ 14 h 646"/>
                <a:gd name="T16" fmla="*/ 160 w 501"/>
                <a:gd name="T17" fmla="*/ 0 h 646"/>
                <a:gd name="T18" fmla="*/ 64 w 501"/>
                <a:gd name="T19" fmla="*/ 354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1" h="646">
                  <a:moveTo>
                    <a:pt x="64" y="354"/>
                  </a:moveTo>
                  <a:cubicBezTo>
                    <a:pt x="128" y="354"/>
                    <a:pt x="225" y="347"/>
                    <a:pt x="201" y="435"/>
                  </a:cubicBezTo>
                  <a:cubicBezTo>
                    <a:pt x="181" y="506"/>
                    <a:pt x="87" y="467"/>
                    <a:pt x="26" y="485"/>
                  </a:cubicBezTo>
                  <a:cubicBezTo>
                    <a:pt x="8" y="523"/>
                    <a:pt x="0" y="602"/>
                    <a:pt x="12" y="645"/>
                  </a:cubicBezTo>
                  <a:lnTo>
                    <a:pt x="493" y="646"/>
                  </a:lnTo>
                  <a:cubicBezTo>
                    <a:pt x="501" y="609"/>
                    <a:pt x="492" y="461"/>
                    <a:pt x="499" y="364"/>
                  </a:cubicBezTo>
                  <a:cubicBezTo>
                    <a:pt x="496" y="283"/>
                    <a:pt x="481" y="116"/>
                    <a:pt x="443" y="36"/>
                  </a:cubicBezTo>
                  <a:cubicBezTo>
                    <a:pt x="431" y="10"/>
                    <a:pt x="440" y="27"/>
                    <a:pt x="428" y="14"/>
                  </a:cubicBezTo>
                  <a:lnTo>
                    <a:pt x="160" y="0"/>
                  </a:lnTo>
                  <a:cubicBezTo>
                    <a:pt x="86" y="90"/>
                    <a:pt x="78" y="225"/>
                    <a:pt x="64" y="354"/>
                  </a:cubicBezTo>
                  <a:close/>
                </a:path>
              </a:pathLst>
            </a:custGeom>
            <a:solidFill>
              <a:srgbClr val="FEB2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4" name="Freeform 425">
              <a:extLst>
                <a:ext uri="{FF2B5EF4-FFF2-40B4-BE49-F238E27FC236}">
                  <a16:creationId xmlns:a16="http://schemas.microsoft.com/office/drawing/2014/main" id="{A84EBFFA-5A6E-421A-B10A-DD6E7AB70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54" y="5056413"/>
              <a:ext cx="89767" cy="127242"/>
            </a:xfrm>
            <a:custGeom>
              <a:avLst/>
              <a:gdLst>
                <a:gd name="T0" fmla="*/ 82 w 498"/>
                <a:gd name="T1" fmla="*/ 17 h 705"/>
                <a:gd name="T2" fmla="*/ 19 w 498"/>
                <a:gd name="T3" fmla="*/ 226 h 705"/>
                <a:gd name="T4" fmla="*/ 10 w 498"/>
                <a:gd name="T5" fmla="*/ 475 h 705"/>
                <a:gd name="T6" fmla="*/ 76 w 498"/>
                <a:gd name="T7" fmla="*/ 624 h 705"/>
                <a:gd name="T8" fmla="*/ 213 w 498"/>
                <a:gd name="T9" fmla="*/ 698 h 705"/>
                <a:gd name="T10" fmla="*/ 448 w 498"/>
                <a:gd name="T11" fmla="*/ 503 h 705"/>
                <a:gd name="T12" fmla="*/ 337 w 498"/>
                <a:gd name="T13" fmla="*/ 0 h 705"/>
                <a:gd name="T14" fmla="*/ 221 w 498"/>
                <a:gd name="T15" fmla="*/ 348 h 705"/>
                <a:gd name="T16" fmla="*/ 91 w 498"/>
                <a:gd name="T17" fmla="*/ 37 h 705"/>
                <a:gd name="T18" fmla="*/ 82 w 498"/>
                <a:gd name="T19" fmla="*/ 17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8" h="705">
                  <a:moveTo>
                    <a:pt x="82" y="17"/>
                  </a:moveTo>
                  <a:cubicBezTo>
                    <a:pt x="74" y="70"/>
                    <a:pt x="33" y="152"/>
                    <a:pt x="19" y="226"/>
                  </a:cubicBezTo>
                  <a:cubicBezTo>
                    <a:pt x="0" y="325"/>
                    <a:pt x="7" y="378"/>
                    <a:pt x="10" y="475"/>
                  </a:cubicBezTo>
                  <a:cubicBezTo>
                    <a:pt x="38" y="533"/>
                    <a:pt x="29" y="571"/>
                    <a:pt x="76" y="624"/>
                  </a:cubicBezTo>
                  <a:cubicBezTo>
                    <a:pt x="105" y="656"/>
                    <a:pt x="148" y="694"/>
                    <a:pt x="213" y="698"/>
                  </a:cubicBezTo>
                  <a:cubicBezTo>
                    <a:pt x="328" y="705"/>
                    <a:pt x="420" y="595"/>
                    <a:pt x="448" y="503"/>
                  </a:cubicBezTo>
                  <a:cubicBezTo>
                    <a:pt x="498" y="318"/>
                    <a:pt x="399" y="138"/>
                    <a:pt x="337" y="0"/>
                  </a:cubicBezTo>
                  <a:cubicBezTo>
                    <a:pt x="328" y="24"/>
                    <a:pt x="386" y="348"/>
                    <a:pt x="221" y="348"/>
                  </a:cubicBezTo>
                  <a:cubicBezTo>
                    <a:pt x="56" y="348"/>
                    <a:pt x="91" y="37"/>
                    <a:pt x="91" y="37"/>
                  </a:cubicBezTo>
                  <a:cubicBezTo>
                    <a:pt x="87" y="18"/>
                    <a:pt x="89" y="28"/>
                    <a:pt x="82" y="17"/>
                  </a:cubicBezTo>
                  <a:close/>
                </a:path>
              </a:pathLst>
            </a:custGeom>
            <a:solidFill>
              <a:srgbClr val="262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5" name="Freeform 426">
              <a:extLst>
                <a:ext uri="{FF2B5EF4-FFF2-40B4-BE49-F238E27FC236}">
                  <a16:creationId xmlns:a16="http://schemas.microsoft.com/office/drawing/2014/main" id="{397BFDDA-204E-44A3-8943-06B2E6C78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055" y="5059899"/>
              <a:ext cx="82795" cy="126371"/>
            </a:xfrm>
            <a:custGeom>
              <a:avLst/>
              <a:gdLst>
                <a:gd name="T0" fmla="*/ 0 w 458"/>
                <a:gd name="T1" fmla="*/ 471 h 705"/>
                <a:gd name="T2" fmla="*/ 222 w 458"/>
                <a:gd name="T3" fmla="*/ 698 h 705"/>
                <a:gd name="T4" fmla="*/ 377 w 458"/>
                <a:gd name="T5" fmla="*/ 628 h 705"/>
                <a:gd name="T6" fmla="*/ 450 w 458"/>
                <a:gd name="T7" fmla="*/ 471 h 705"/>
                <a:gd name="T8" fmla="*/ 439 w 458"/>
                <a:gd name="T9" fmla="*/ 221 h 705"/>
                <a:gd name="T10" fmla="*/ 375 w 458"/>
                <a:gd name="T11" fmla="*/ 19 h 705"/>
                <a:gd name="T12" fmla="*/ 372 w 458"/>
                <a:gd name="T13" fmla="*/ 133 h 705"/>
                <a:gd name="T14" fmla="*/ 356 w 458"/>
                <a:gd name="T15" fmla="*/ 235 h 705"/>
                <a:gd name="T16" fmla="*/ 229 w 458"/>
                <a:gd name="T17" fmla="*/ 348 h 705"/>
                <a:gd name="T18" fmla="*/ 121 w 458"/>
                <a:gd name="T19" fmla="*/ 0 h 705"/>
                <a:gd name="T20" fmla="*/ 0 w 458"/>
                <a:gd name="T21" fmla="*/ 471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8" h="705">
                  <a:moveTo>
                    <a:pt x="0" y="471"/>
                  </a:moveTo>
                  <a:cubicBezTo>
                    <a:pt x="25" y="523"/>
                    <a:pt x="57" y="683"/>
                    <a:pt x="222" y="698"/>
                  </a:cubicBezTo>
                  <a:cubicBezTo>
                    <a:pt x="293" y="705"/>
                    <a:pt x="346" y="662"/>
                    <a:pt x="377" y="628"/>
                  </a:cubicBezTo>
                  <a:cubicBezTo>
                    <a:pt x="437" y="563"/>
                    <a:pt x="419" y="536"/>
                    <a:pt x="450" y="471"/>
                  </a:cubicBezTo>
                  <a:cubicBezTo>
                    <a:pt x="448" y="376"/>
                    <a:pt x="458" y="321"/>
                    <a:pt x="439" y="221"/>
                  </a:cubicBezTo>
                  <a:cubicBezTo>
                    <a:pt x="423" y="142"/>
                    <a:pt x="390" y="81"/>
                    <a:pt x="375" y="19"/>
                  </a:cubicBezTo>
                  <a:cubicBezTo>
                    <a:pt x="358" y="47"/>
                    <a:pt x="373" y="78"/>
                    <a:pt x="372" y="133"/>
                  </a:cubicBezTo>
                  <a:cubicBezTo>
                    <a:pt x="371" y="168"/>
                    <a:pt x="366" y="204"/>
                    <a:pt x="356" y="235"/>
                  </a:cubicBezTo>
                  <a:cubicBezTo>
                    <a:pt x="337" y="292"/>
                    <a:pt x="300" y="353"/>
                    <a:pt x="229" y="348"/>
                  </a:cubicBezTo>
                  <a:cubicBezTo>
                    <a:pt x="72" y="337"/>
                    <a:pt x="130" y="24"/>
                    <a:pt x="121" y="0"/>
                  </a:cubicBezTo>
                  <a:cubicBezTo>
                    <a:pt x="33" y="180"/>
                    <a:pt x="5" y="244"/>
                    <a:pt x="0" y="471"/>
                  </a:cubicBezTo>
                  <a:close/>
                </a:path>
              </a:pathLst>
            </a:custGeom>
            <a:solidFill>
              <a:srgbClr val="262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6" name="Freeform 432">
              <a:extLst>
                <a:ext uri="{FF2B5EF4-FFF2-40B4-BE49-F238E27FC236}">
                  <a16:creationId xmlns:a16="http://schemas.microsoft.com/office/drawing/2014/main" id="{CF213090-3A48-4992-B013-4131EE66C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7314" y="4326952"/>
              <a:ext cx="70593" cy="115912"/>
            </a:xfrm>
            <a:custGeom>
              <a:avLst/>
              <a:gdLst>
                <a:gd name="T0" fmla="*/ 0 w 394"/>
                <a:gd name="T1" fmla="*/ 239 h 643"/>
                <a:gd name="T2" fmla="*/ 30 w 394"/>
                <a:gd name="T3" fmla="*/ 302 h 643"/>
                <a:gd name="T4" fmla="*/ 111 w 394"/>
                <a:gd name="T5" fmla="*/ 491 h 643"/>
                <a:gd name="T6" fmla="*/ 196 w 394"/>
                <a:gd name="T7" fmla="*/ 584 h 643"/>
                <a:gd name="T8" fmla="*/ 276 w 394"/>
                <a:gd name="T9" fmla="*/ 504 h 643"/>
                <a:gd name="T10" fmla="*/ 229 w 394"/>
                <a:gd name="T11" fmla="*/ 425 h 643"/>
                <a:gd name="T12" fmla="*/ 194 w 394"/>
                <a:gd name="T13" fmla="*/ 276 h 643"/>
                <a:gd name="T14" fmla="*/ 217 w 394"/>
                <a:gd name="T15" fmla="*/ 229 h 643"/>
                <a:gd name="T16" fmla="*/ 253 w 394"/>
                <a:gd name="T17" fmla="*/ 290 h 643"/>
                <a:gd name="T18" fmla="*/ 360 w 394"/>
                <a:gd name="T19" fmla="*/ 461 h 643"/>
                <a:gd name="T20" fmla="*/ 310 w 394"/>
                <a:gd name="T21" fmla="*/ 3 h 643"/>
                <a:gd name="T22" fmla="*/ 3 w 394"/>
                <a:gd name="T23" fmla="*/ 0 h 643"/>
                <a:gd name="T24" fmla="*/ 3 w 394"/>
                <a:gd name="T25" fmla="*/ 132 h 643"/>
                <a:gd name="T26" fmla="*/ 0 w 394"/>
                <a:gd name="T27" fmla="*/ 239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4" h="643">
                  <a:moveTo>
                    <a:pt x="0" y="239"/>
                  </a:moveTo>
                  <a:cubicBezTo>
                    <a:pt x="23" y="250"/>
                    <a:pt x="18" y="249"/>
                    <a:pt x="30" y="302"/>
                  </a:cubicBezTo>
                  <a:cubicBezTo>
                    <a:pt x="44" y="367"/>
                    <a:pt x="74" y="440"/>
                    <a:pt x="111" y="491"/>
                  </a:cubicBezTo>
                  <a:cubicBezTo>
                    <a:pt x="131" y="519"/>
                    <a:pt x="167" y="560"/>
                    <a:pt x="196" y="584"/>
                  </a:cubicBezTo>
                  <a:cubicBezTo>
                    <a:pt x="265" y="643"/>
                    <a:pt x="361" y="623"/>
                    <a:pt x="276" y="504"/>
                  </a:cubicBezTo>
                  <a:cubicBezTo>
                    <a:pt x="255" y="475"/>
                    <a:pt x="245" y="457"/>
                    <a:pt x="229" y="425"/>
                  </a:cubicBezTo>
                  <a:cubicBezTo>
                    <a:pt x="206" y="378"/>
                    <a:pt x="189" y="330"/>
                    <a:pt x="194" y="276"/>
                  </a:cubicBezTo>
                  <a:cubicBezTo>
                    <a:pt x="197" y="244"/>
                    <a:pt x="197" y="244"/>
                    <a:pt x="217" y="229"/>
                  </a:cubicBezTo>
                  <a:cubicBezTo>
                    <a:pt x="236" y="236"/>
                    <a:pt x="237" y="220"/>
                    <a:pt x="253" y="290"/>
                  </a:cubicBezTo>
                  <a:cubicBezTo>
                    <a:pt x="268" y="361"/>
                    <a:pt x="291" y="470"/>
                    <a:pt x="360" y="461"/>
                  </a:cubicBezTo>
                  <a:cubicBezTo>
                    <a:pt x="394" y="375"/>
                    <a:pt x="310" y="208"/>
                    <a:pt x="310" y="3"/>
                  </a:cubicBezTo>
                  <a:lnTo>
                    <a:pt x="3" y="0"/>
                  </a:lnTo>
                  <a:cubicBezTo>
                    <a:pt x="2" y="47"/>
                    <a:pt x="0" y="84"/>
                    <a:pt x="3" y="132"/>
                  </a:cubicBezTo>
                  <a:cubicBezTo>
                    <a:pt x="6" y="176"/>
                    <a:pt x="16" y="211"/>
                    <a:pt x="0" y="239"/>
                  </a:cubicBezTo>
                  <a:close/>
                </a:path>
              </a:pathLst>
            </a:custGeom>
            <a:solidFill>
              <a:srgbClr val="FEB2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7" name="Freeform 450">
              <a:extLst>
                <a:ext uri="{FF2B5EF4-FFF2-40B4-BE49-F238E27FC236}">
                  <a16:creationId xmlns:a16="http://schemas.microsoft.com/office/drawing/2014/main" id="{E45F75EA-EE1F-4650-99B1-54472BC10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88" y="4564877"/>
              <a:ext cx="55777" cy="33990"/>
            </a:xfrm>
            <a:custGeom>
              <a:avLst/>
              <a:gdLst>
                <a:gd name="T0" fmla="*/ 84 w 308"/>
                <a:gd name="T1" fmla="*/ 160 h 189"/>
                <a:gd name="T2" fmla="*/ 275 w 308"/>
                <a:gd name="T3" fmla="*/ 0 h 189"/>
                <a:gd name="T4" fmla="*/ 29 w 308"/>
                <a:gd name="T5" fmla="*/ 1 h 189"/>
                <a:gd name="T6" fmla="*/ 84 w 308"/>
                <a:gd name="T7" fmla="*/ 16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" h="189">
                  <a:moveTo>
                    <a:pt x="84" y="160"/>
                  </a:moveTo>
                  <a:cubicBezTo>
                    <a:pt x="308" y="160"/>
                    <a:pt x="275" y="189"/>
                    <a:pt x="275" y="0"/>
                  </a:cubicBezTo>
                  <a:lnTo>
                    <a:pt x="29" y="1"/>
                  </a:lnTo>
                  <a:cubicBezTo>
                    <a:pt x="28" y="82"/>
                    <a:pt x="0" y="160"/>
                    <a:pt x="84" y="160"/>
                  </a:cubicBezTo>
                  <a:close/>
                </a:path>
              </a:pathLst>
            </a:custGeom>
            <a:solidFill>
              <a:srgbClr val="A59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8" name="Rectangle 12">
              <a:extLst>
                <a:ext uri="{FF2B5EF4-FFF2-40B4-BE49-F238E27FC236}">
                  <a16:creationId xmlns:a16="http://schemas.microsoft.com/office/drawing/2014/main" id="{F44018E6-8C5D-4EF3-8ADD-28C21DB271FE}"/>
                </a:ext>
              </a:extLst>
            </p:cNvPr>
            <p:cNvSpPr/>
            <p:nvPr/>
          </p:nvSpPr>
          <p:spPr>
            <a:xfrm>
              <a:off x="-54423" y="4115194"/>
              <a:ext cx="256350" cy="46004"/>
            </a:xfrm>
            <a:custGeom>
              <a:avLst/>
              <a:gdLst>
                <a:gd name="connsiteX0" fmla="*/ 0 w 358502"/>
                <a:gd name="connsiteY0" fmla="*/ 0 h 104775"/>
                <a:gd name="connsiteX1" fmla="*/ 358502 w 358502"/>
                <a:gd name="connsiteY1" fmla="*/ 0 h 104775"/>
                <a:gd name="connsiteX2" fmla="*/ 358502 w 358502"/>
                <a:gd name="connsiteY2" fmla="*/ 104775 h 104775"/>
                <a:gd name="connsiteX3" fmla="*/ 0 w 358502"/>
                <a:gd name="connsiteY3" fmla="*/ 104775 h 104775"/>
                <a:gd name="connsiteX4" fmla="*/ 0 w 358502"/>
                <a:gd name="connsiteY4" fmla="*/ 0 h 104775"/>
                <a:gd name="connsiteX0" fmla="*/ 0 w 430892"/>
                <a:gd name="connsiteY0" fmla="*/ 11430 h 104775"/>
                <a:gd name="connsiteX1" fmla="*/ 430892 w 430892"/>
                <a:gd name="connsiteY1" fmla="*/ 0 h 104775"/>
                <a:gd name="connsiteX2" fmla="*/ 430892 w 430892"/>
                <a:gd name="connsiteY2" fmla="*/ 104775 h 104775"/>
                <a:gd name="connsiteX3" fmla="*/ 72390 w 430892"/>
                <a:gd name="connsiteY3" fmla="*/ 104775 h 104775"/>
                <a:gd name="connsiteX4" fmla="*/ 0 w 430892"/>
                <a:gd name="connsiteY4" fmla="*/ 11430 h 104775"/>
                <a:gd name="connsiteX0" fmla="*/ 22860 w 453752"/>
                <a:gd name="connsiteY0" fmla="*/ 11430 h 104775"/>
                <a:gd name="connsiteX1" fmla="*/ 453752 w 453752"/>
                <a:gd name="connsiteY1" fmla="*/ 0 h 104775"/>
                <a:gd name="connsiteX2" fmla="*/ 453752 w 453752"/>
                <a:gd name="connsiteY2" fmla="*/ 104775 h 104775"/>
                <a:gd name="connsiteX3" fmla="*/ 0 w 453752"/>
                <a:gd name="connsiteY3" fmla="*/ 104775 h 104775"/>
                <a:gd name="connsiteX4" fmla="*/ 22860 w 453752"/>
                <a:gd name="connsiteY4" fmla="*/ 11430 h 104775"/>
                <a:gd name="connsiteX0" fmla="*/ 22860 w 541382"/>
                <a:gd name="connsiteY0" fmla="*/ 11430 h 104775"/>
                <a:gd name="connsiteX1" fmla="*/ 453752 w 541382"/>
                <a:gd name="connsiteY1" fmla="*/ 0 h 104775"/>
                <a:gd name="connsiteX2" fmla="*/ 541382 w 541382"/>
                <a:gd name="connsiteY2" fmla="*/ 100965 h 104775"/>
                <a:gd name="connsiteX3" fmla="*/ 0 w 541382"/>
                <a:gd name="connsiteY3" fmla="*/ 104775 h 104775"/>
                <a:gd name="connsiteX4" fmla="*/ 22860 w 541382"/>
                <a:gd name="connsiteY4" fmla="*/ 11430 h 104775"/>
                <a:gd name="connsiteX0" fmla="*/ 22860 w 541382"/>
                <a:gd name="connsiteY0" fmla="*/ 3810 h 97155"/>
                <a:gd name="connsiteX1" fmla="*/ 512807 w 541382"/>
                <a:gd name="connsiteY1" fmla="*/ 0 h 97155"/>
                <a:gd name="connsiteX2" fmla="*/ 541382 w 541382"/>
                <a:gd name="connsiteY2" fmla="*/ 93345 h 97155"/>
                <a:gd name="connsiteX3" fmla="*/ 0 w 541382"/>
                <a:gd name="connsiteY3" fmla="*/ 97155 h 97155"/>
                <a:gd name="connsiteX4" fmla="*/ 22860 w 541382"/>
                <a:gd name="connsiteY4" fmla="*/ 3810 h 97155"/>
                <a:gd name="connsiteX0" fmla="*/ 22860 w 541382"/>
                <a:gd name="connsiteY0" fmla="*/ 3810 h 97155"/>
                <a:gd name="connsiteX1" fmla="*/ 518522 w 541382"/>
                <a:gd name="connsiteY1" fmla="*/ 0 h 97155"/>
                <a:gd name="connsiteX2" fmla="*/ 541382 w 541382"/>
                <a:gd name="connsiteY2" fmla="*/ 93345 h 97155"/>
                <a:gd name="connsiteX3" fmla="*/ 0 w 541382"/>
                <a:gd name="connsiteY3" fmla="*/ 97155 h 97155"/>
                <a:gd name="connsiteX4" fmla="*/ 22860 w 541382"/>
                <a:gd name="connsiteY4" fmla="*/ 3810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382" h="97155">
                  <a:moveTo>
                    <a:pt x="22860" y="3810"/>
                  </a:moveTo>
                  <a:lnTo>
                    <a:pt x="518522" y="0"/>
                  </a:lnTo>
                  <a:lnTo>
                    <a:pt x="541382" y="93345"/>
                  </a:lnTo>
                  <a:lnTo>
                    <a:pt x="0" y="97155"/>
                  </a:lnTo>
                  <a:lnTo>
                    <a:pt x="22860" y="38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F2D87494-7AD6-4FAA-B033-D7F98461DB00}"/>
                </a:ext>
              </a:extLst>
            </p:cNvPr>
            <p:cNvSpPr/>
            <p:nvPr/>
          </p:nvSpPr>
          <p:spPr>
            <a:xfrm>
              <a:off x="-181849" y="4296504"/>
              <a:ext cx="80028" cy="33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0" name="Rectangle: Rounded Corners 259">
              <a:extLst>
                <a:ext uri="{FF2B5EF4-FFF2-40B4-BE49-F238E27FC236}">
                  <a16:creationId xmlns:a16="http://schemas.microsoft.com/office/drawing/2014/main" id="{57EA0651-AFD4-4F3C-8CE5-4FB888340600}"/>
                </a:ext>
              </a:extLst>
            </p:cNvPr>
            <p:cNvSpPr/>
            <p:nvPr/>
          </p:nvSpPr>
          <p:spPr>
            <a:xfrm>
              <a:off x="32498" y="3647299"/>
              <a:ext cx="90638" cy="217792"/>
            </a:xfrm>
            <a:prstGeom prst="roundRect">
              <a:avLst>
                <a:gd name="adj" fmla="val 50000"/>
              </a:avLst>
            </a:prstGeom>
            <a:solidFill>
              <a:srgbClr val="FEB28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1" name="Freeform 379">
              <a:extLst>
                <a:ext uri="{FF2B5EF4-FFF2-40B4-BE49-F238E27FC236}">
                  <a16:creationId xmlns:a16="http://schemas.microsoft.com/office/drawing/2014/main" id="{05262AC1-7F40-4243-B4A4-05A11D0325D8}"/>
                </a:ext>
              </a:extLst>
            </p:cNvPr>
            <p:cNvSpPr>
              <a:spLocks/>
            </p:cNvSpPr>
            <p:nvPr/>
          </p:nvSpPr>
          <p:spPr bwMode="auto">
            <a:xfrm>
              <a:off x="-32229" y="3484193"/>
              <a:ext cx="221366" cy="239668"/>
            </a:xfrm>
            <a:custGeom>
              <a:avLst/>
              <a:gdLst>
                <a:gd name="T0" fmla="*/ 2 w 1232"/>
                <a:gd name="T1" fmla="*/ 525 h 1336"/>
                <a:gd name="T2" fmla="*/ 6 w 1232"/>
                <a:gd name="T3" fmla="*/ 532 h 1336"/>
                <a:gd name="T4" fmla="*/ 29 w 1232"/>
                <a:gd name="T5" fmla="*/ 582 h 1336"/>
                <a:gd name="T6" fmla="*/ 141 w 1232"/>
                <a:gd name="T7" fmla="*/ 707 h 1336"/>
                <a:gd name="T8" fmla="*/ 176 w 1232"/>
                <a:gd name="T9" fmla="*/ 823 h 1336"/>
                <a:gd name="T10" fmla="*/ 988 w 1232"/>
                <a:gd name="T11" fmla="*/ 970 h 1336"/>
                <a:gd name="T12" fmla="*/ 1072 w 1232"/>
                <a:gd name="T13" fmla="*/ 742 h 1336"/>
                <a:gd name="T14" fmla="*/ 1213 w 1232"/>
                <a:gd name="T15" fmla="*/ 563 h 1336"/>
                <a:gd name="T16" fmla="*/ 1224 w 1232"/>
                <a:gd name="T17" fmla="*/ 852 h 1336"/>
                <a:gd name="T18" fmla="*/ 1224 w 1232"/>
                <a:gd name="T19" fmla="*/ 511 h 1336"/>
                <a:gd name="T20" fmla="*/ 1128 w 1232"/>
                <a:gd name="T21" fmla="*/ 342 h 1336"/>
                <a:gd name="T22" fmla="*/ 1084 w 1232"/>
                <a:gd name="T23" fmla="*/ 433 h 1336"/>
                <a:gd name="T24" fmla="*/ 1048 w 1232"/>
                <a:gd name="T25" fmla="*/ 145 h 1336"/>
                <a:gd name="T26" fmla="*/ 604 w 1232"/>
                <a:gd name="T27" fmla="*/ 0 h 1336"/>
                <a:gd name="T28" fmla="*/ 439 w 1232"/>
                <a:gd name="T29" fmla="*/ 117 h 1336"/>
                <a:gd name="T30" fmla="*/ 191 w 1232"/>
                <a:gd name="T31" fmla="*/ 154 h 1336"/>
                <a:gd name="T32" fmla="*/ 153 w 1232"/>
                <a:gd name="T33" fmla="*/ 434 h 1336"/>
                <a:gd name="T34" fmla="*/ 106 w 1232"/>
                <a:gd name="T35" fmla="*/ 345 h 1336"/>
                <a:gd name="T36" fmla="*/ 2 w 1232"/>
                <a:gd name="T37" fmla="*/ 525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2" h="1336">
                  <a:moveTo>
                    <a:pt x="2" y="525"/>
                  </a:moveTo>
                  <a:cubicBezTo>
                    <a:pt x="3" y="527"/>
                    <a:pt x="5" y="528"/>
                    <a:pt x="6" y="532"/>
                  </a:cubicBezTo>
                  <a:lnTo>
                    <a:pt x="29" y="582"/>
                  </a:lnTo>
                  <a:cubicBezTo>
                    <a:pt x="67" y="662"/>
                    <a:pt x="104" y="675"/>
                    <a:pt x="141" y="707"/>
                  </a:cubicBezTo>
                  <a:cubicBezTo>
                    <a:pt x="166" y="729"/>
                    <a:pt x="164" y="784"/>
                    <a:pt x="176" y="823"/>
                  </a:cubicBezTo>
                  <a:cubicBezTo>
                    <a:pt x="303" y="1273"/>
                    <a:pt x="778" y="1336"/>
                    <a:pt x="988" y="970"/>
                  </a:cubicBezTo>
                  <a:cubicBezTo>
                    <a:pt x="1039" y="882"/>
                    <a:pt x="1043" y="849"/>
                    <a:pt x="1072" y="742"/>
                  </a:cubicBezTo>
                  <a:cubicBezTo>
                    <a:pt x="1093" y="666"/>
                    <a:pt x="1108" y="758"/>
                    <a:pt x="1213" y="563"/>
                  </a:cubicBezTo>
                  <a:cubicBezTo>
                    <a:pt x="1213" y="617"/>
                    <a:pt x="1210" y="820"/>
                    <a:pt x="1224" y="852"/>
                  </a:cubicBezTo>
                  <a:lnTo>
                    <a:pt x="1224" y="511"/>
                  </a:lnTo>
                  <a:cubicBezTo>
                    <a:pt x="1232" y="416"/>
                    <a:pt x="1213" y="356"/>
                    <a:pt x="1128" y="342"/>
                  </a:cubicBezTo>
                  <a:cubicBezTo>
                    <a:pt x="1120" y="375"/>
                    <a:pt x="1108" y="411"/>
                    <a:pt x="1084" y="433"/>
                  </a:cubicBezTo>
                  <a:cubicBezTo>
                    <a:pt x="1099" y="199"/>
                    <a:pt x="1077" y="276"/>
                    <a:pt x="1048" y="145"/>
                  </a:cubicBezTo>
                  <a:cubicBezTo>
                    <a:pt x="776" y="193"/>
                    <a:pt x="744" y="89"/>
                    <a:pt x="604" y="0"/>
                  </a:cubicBezTo>
                  <a:cubicBezTo>
                    <a:pt x="573" y="33"/>
                    <a:pt x="495" y="87"/>
                    <a:pt x="439" y="117"/>
                  </a:cubicBezTo>
                  <a:cubicBezTo>
                    <a:pt x="355" y="161"/>
                    <a:pt x="293" y="167"/>
                    <a:pt x="191" y="154"/>
                  </a:cubicBezTo>
                  <a:cubicBezTo>
                    <a:pt x="138" y="226"/>
                    <a:pt x="148" y="338"/>
                    <a:pt x="153" y="434"/>
                  </a:cubicBezTo>
                  <a:cubicBezTo>
                    <a:pt x="120" y="403"/>
                    <a:pt x="125" y="384"/>
                    <a:pt x="106" y="345"/>
                  </a:cubicBezTo>
                  <a:cubicBezTo>
                    <a:pt x="1" y="366"/>
                    <a:pt x="0" y="457"/>
                    <a:pt x="2" y="525"/>
                  </a:cubicBezTo>
                  <a:close/>
                </a:path>
              </a:pathLst>
            </a:custGeom>
            <a:solidFill>
              <a:srgbClr val="FEB2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2" name="Freeform 388">
              <a:extLst>
                <a:ext uri="{FF2B5EF4-FFF2-40B4-BE49-F238E27FC236}">
                  <a16:creationId xmlns:a16="http://schemas.microsoft.com/office/drawing/2014/main" id="{DB5A6C1D-B1E4-4C11-BFE4-F63B272D2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815" y="3383968"/>
              <a:ext cx="236182" cy="244025"/>
            </a:xfrm>
            <a:custGeom>
              <a:avLst/>
              <a:gdLst>
                <a:gd name="T0" fmla="*/ 48 w 1315"/>
                <a:gd name="T1" fmla="*/ 1357 h 1357"/>
                <a:gd name="T2" fmla="*/ 56 w 1315"/>
                <a:gd name="T3" fmla="*/ 1079 h 1357"/>
                <a:gd name="T4" fmla="*/ 160 w 1315"/>
                <a:gd name="T5" fmla="*/ 899 h 1357"/>
                <a:gd name="T6" fmla="*/ 207 w 1315"/>
                <a:gd name="T7" fmla="*/ 988 h 1357"/>
                <a:gd name="T8" fmla="*/ 245 w 1315"/>
                <a:gd name="T9" fmla="*/ 708 h 1357"/>
                <a:gd name="T10" fmla="*/ 493 w 1315"/>
                <a:gd name="T11" fmla="*/ 671 h 1357"/>
                <a:gd name="T12" fmla="*/ 658 w 1315"/>
                <a:gd name="T13" fmla="*/ 554 h 1357"/>
                <a:gd name="T14" fmla="*/ 1102 w 1315"/>
                <a:gd name="T15" fmla="*/ 699 h 1357"/>
                <a:gd name="T16" fmla="*/ 1138 w 1315"/>
                <a:gd name="T17" fmla="*/ 987 h 1357"/>
                <a:gd name="T18" fmla="*/ 1182 w 1315"/>
                <a:gd name="T19" fmla="*/ 896 h 1357"/>
                <a:gd name="T20" fmla="*/ 1278 w 1315"/>
                <a:gd name="T21" fmla="*/ 1065 h 1357"/>
                <a:gd name="T22" fmla="*/ 1295 w 1315"/>
                <a:gd name="T23" fmla="*/ 736 h 1357"/>
                <a:gd name="T24" fmla="*/ 1274 w 1315"/>
                <a:gd name="T25" fmla="*/ 410 h 1357"/>
                <a:gd name="T26" fmla="*/ 897 w 1315"/>
                <a:gd name="T27" fmla="*/ 114 h 1357"/>
                <a:gd name="T28" fmla="*/ 703 w 1315"/>
                <a:gd name="T29" fmla="*/ 23 h 1357"/>
                <a:gd name="T30" fmla="*/ 104 w 1315"/>
                <a:gd name="T31" fmla="*/ 290 h 1357"/>
                <a:gd name="T32" fmla="*/ 46 w 1315"/>
                <a:gd name="T33" fmla="*/ 787 h 1357"/>
                <a:gd name="T34" fmla="*/ 48 w 1315"/>
                <a:gd name="T35" fmla="*/ 1357 h 1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5" h="1357">
                  <a:moveTo>
                    <a:pt x="48" y="1357"/>
                  </a:moveTo>
                  <a:cubicBezTo>
                    <a:pt x="64" y="1332"/>
                    <a:pt x="59" y="1125"/>
                    <a:pt x="56" y="1079"/>
                  </a:cubicBezTo>
                  <a:cubicBezTo>
                    <a:pt x="54" y="1011"/>
                    <a:pt x="55" y="920"/>
                    <a:pt x="160" y="899"/>
                  </a:cubicBezTo>
                  <a:cubicBezTo>
                    <a:pt x="179" y="938"/>
                    <a:pt x="174" y="957"/>
                    <a:pt x="207" y="988"/>
                  </a:cubicBezTo>
                  <a:cubicBezTo>
                    <a:pt x="202" y="892"/>
                    <a:pt x="192" y="780"/>
                    <a:pt x="245" y="708"/>
                  </a:cubicBezTo>
                  <a:cubicBezTo>
                    <a:pt x="347" y="721"/>
                    <a:pt x="409" y="715"/>
                    <a:pt x="493" y="671"/>
                  </a:cubicBezTo>
                  <a:cubicBezTo>
                    <a:pt x="549" y="641"/>
                    <a:pt x="627" y="587"/>
                    <a:pt x="658" y="554"/>
                  </a:cubicBezTo>
                  <a:cubicBezTo>
                    <a:pt x="798" y="643"/>
                    <a:pt x="830" y="747"/>
                    <a:pt x="1102" y="699"/>
                  </a:cubicBezTo>
                  <a:cubicBezTo>
                    <a:pt x="1131" y="830"/>
                    <a:pt x="1153" y="753"/>
                    <a:pt x="1138" y="987"/>
                  </a:cubicBezTo>
                  <a:cubicBezTo>
                    <a:pt x="1162" y="965"/>
                    <a:pt x="1174" y="929"/>
                    <a:pt x="1182" y="896"/>
                  </a:cubicBezTo>
                  <a:cubicBezTo>
                    <a:pt x="1267" y="910"/>
                    <a:pt x="1286" y="970"/>
                    <a:pt x="1278" y="1065"/>
                  </a:cubicBezTo>
                  <a:cubicBezTo>
                    <a:pt x="1294" y="1034"/>
                    <a:pt x="1294" y="794"/>
                    <a:pt x="1295" y="736"/>
                  </a:cubicBezTo>
                  <a:cubicBezTo>
                    <a:pt x="1299" y="607"/>
                    <a:pt x="1315" y="530"/>
                    <a:pt x="1274" y="410"/>
                  </a:cubicBezTo>
                  <a:cubicBezTo>
                    <a:pt x="1217" y="241"/>
                    <a:pt x="1096" y="69"/>
                    <a:pt x="897" y="114"/>
                  </a:cubicBezTo>
                  <a:cubicBezTo>
                    <a:pt x="844" y="59"/>
                    <a:pt x="828" y="36"/>
                    <a:pt x="703" y="23"/>
                  </a:cubicBezTo>
                  <a:cubicBezTo>
                    <a:pt x="476" y="0"/>
                    <a:pt x="217" y="109"/>
                    <a:pt x="104" y="290"/>
                  </a:cubicBezTo>
                  <a:cubicBezTo>
                    <a:pt x="0" y="457"/>
                    <a:pt x="37" y="586"/>
                    <a:pt x="46" y="787"/>
                  </a:cubicBezTo>
                  <a:cubicBezTo>
                    <a:pt x="56" y="977"/>
                    <a:pt x="40" y="1172"/>
                    <a:pt x="48" y="1357"/>
                  </a:cubicBezTo>
                  <a:close/>
                </a:path>
              </a:pathLst>
            </a:custGeom>
            <a:solidFill>
              <a:schemeClr val="tx2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C084E8A0-6529-47B2-A354-0FD442118ED8}"/>
                </a:ext>
              </a:extLst>
            </p:cNvPr>
            <p:cNvGrpSpPr/>
            <p:nvPr/>
          </p:nvGrpSpPr>
          <p:grpSpPr>
            <a:xfrm>
              <a:off x="8646" y="3542933"/>
              <a:ext cx="137701" cy="119398"/>
              <a:chOff x="10480676" y="2295526"/>
              <a:chExt cx="250826" cy="217488"/>
            </a:xfrm>
          </p:grpSpPr>
          <p:sp>
            <p:nvSpPr>
              <p:cNvPr id="269" name="Freeform 302">
                <a:extLst>
                  <a:ext uri="{FF2B5EF4-FFF2-40B4-BE49-F238E27FC236}">
                    <a16:creationId xmlns:a16="http://schemas.microsoft.com/office/drawing/2014/main" id="{FE3453AF-E763-4AF7-BA58-B8F5E3094E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31476" y="2473326"/>
                <a:ext cx="131763" cy="39688"/>
              </a:xfrm>
              <a:custGeom>
                <a:avLst/>
                <a:gdLst>
                  <a:gd name="T0" fmla="*/ 35 w 404"/>
                  <a:gd name="T1" fmla="*/ 13 h 121"/>
                  <a:gd name="T2" fmla="*/ 45 w 404"/>
                  <a:gd name="T3" fmla="*/ 62 h 121"/>
                  <a:gd name="T4" fmla="*/ 92 w 404"/>
                  <a:gd name="T5" fmla="*/ 91 h 121"/>
                  <a:gd name="T6" fmla="*/ 207 w 404"/>
                  <a:gd name="T7" fmla="*/ 119 h 121"/>
                  <a:gd name="T8" fmla="*/ 389 w 404"/>
                  <a:gd name="T9" fmla="*/ 16 h 121"/>
                  <a:gd name="T10" fmla="*/ 374 w 404"/>
                  <a:gd name="T11" fmla="*/ 6 h 121"/>
                  <a:gd name="T12" fmla="*/ 225 w 404"/>
                  <a:gd name="T13" fmla="*/ 70 h 121"/>
                  <a:gd name="T14" fmla="*/ 35 w 404"/>
                  <a:gd name="T15" fmla="*/ 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4" h="121">
                    <a:moveTo>
                      <a:pt x="35" y="13"/>
                    </a:moveTo>
                    <a:cubicBezTo>
                      <a:pt x="35" y="13"/>
                      <a:pt x="0" y="27"/>
                      <a:pt x="45" y="62"/>
                    </a:cubicBezTo>
                    <a:cubicBezTo>
                      <a:pt x="57" y="71"/>
                      <a:pt x="77" y="83"/>
                      <a:pt x="92" y="91"/>
                    </a:cubicBezTo>
                    <a:cubicBezTo>
                      <a:pt x="124" y="107"/>
                      <a:pt x="167" y="117"/>
                      <a:pt x="207" y="119"/>
                    </a:cubicBezTo>
                    <a:cubicBezTo>
                      <a:pt x="281" y="121"/>
                      <a:pt x="403" y="73"/>
                      <a:pt x="389" y="16"/>
                    </a:cubicBezTo>
                    <a:cubicBezTo>
                      <a:pt x="376" y="6"/>
                      <a:pt x="404" y="11"/>
                      <a:pt x="374" y="6"/>
                    </a:cubicBezTo>
                    <a:cubicBezTo>
                      <a:pt x="339" y="0"/>
                      <a:pt x="321" y="64"/>
                      <a:pt x="225" y="70"/>
                    </a:cubicBezTo>
                    <a:cubicBezTo>
                      <a:pt x="131" y="75"/>
                      <a:pt x="77" y="6"/>
                      <a:pt x="35" y="13"/>
                    </a:cubicBezTo>
                    <a:close/>
                  </a:path>
                </a:pathLst>
              </a:custGeom>
              <a:solidFill>
                <a:srgbClr val="F054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Freeform 316">
                <a:extLst>
                  <a:ext uri="{FF2B5EF4-FFF2-40B4-BE49-F238E27FC236}">
                    <a16:creationId xmlns:a16="http://schemas.microsoft.com/office/drawing/2014/main" id="{FA9B409A-5074-4193-A4F3-34CFB06F6F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75939" y="2373314"/>
                <a:ext cx="53975" cy="55563"/>
              </a:xfrm>
              <a:custGeom>
                <a:avLst/>
                <a:gdLst>
                  <a:gd name="T0" fmla="*/ 4 w 165"/>
                  <a:gd name="T1" fmla="*/ 59 h 167"/>
                  <a:gd name="T2" fmla="*/ 0 w 165"/>
                  <a:gd name="T3" fmla="*/ 107 h 167"/>
                  <a:gd name="T4" fmla="*/ 156 w 165"/>
                  <a:gd name="T5" fmla="*/ 107 h 167"/>
                  <a:gd name="T6" fmla="*/ 4 w 165"/>
                  <a:gd name="T7" fmla="*/ 5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5" h="167">
                    <a:moveTo>
                      <a:pt x="4" y="59"/>
                    </a:moveTo>
                    <a:lnTo>
                      <a:pt x="0" y="107"/>
                    </a:lnTo>
                    <a:cubicBezTo>
                      <a:pt x="50" y="135"/>
                      <a:pt x="70" y="167"/>
                      <a:pt x="156" y="107"/>
                    </a:cubicBezTo>
                    <a:cubicBezTo>
                      <a:pt x="165" y="0"/>
                      <a:pt x="41" y="18"/>
                      <a:pt x="4" y="59"/>
                    </a:cubicBezTo>
                    <a:close/>
                  </a:path>
                </a:pathLst>
              </a:custGeom>
              <a:solidFill>
                <a:srgbClr val="F48D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Freeform 317">
                <a:extLst>
                  <a:ext uri="{FF2B5EF4-FFF2-40B4-BE49-F238E27FC236}">
                    <a16:creationId xmlns:a16="http://schemas.microsoft.com/office/drawing/2014/main" id="{9D927292-E0AF-4C8B-BF24-0EB1CBC35B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80676" y="2376489"/>
                <a:ext cx="50800" cy="47625"/>
              </a:xfrm>
              <a:custGeom>
                <a:avLst/>
                <a:gdLst>
                  <a:gd name="T0" fmla="*/ 0 w 156"/>
                  <a:gd name="T1" fmla="*/ 56 h 144"/>
                  <a:gd name="T2" fmla="*/ 6 w 156"/>
                  <a:gd name="T3" fmla="*/ 106 h 144"/>
                  <a:gd name="T4" fmla="*/ 156 w 156"/>
                  <a:gd name="T5" fmla="*/ 62 h 144"/>
                  <a:gd name="T6" fmla="*/ 0 w 156"/>
                  <a:gd name="T7" fmla="*/ 56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6" h="144">
                    <a:moveTo>
                      <a:pt x="0" y="56"/>
                    </a:moveTo>
                    <a:lnTo>
                      <a:pt x="6" y="106"/>
                    </a:lnTo>
                    <a:cubicBezTo>
                      <a:pt x="59" y="135"/>
                      <a:pt x="156" y="144"/>
                      <a:pt x="156" y="62"/>
                    </a:cubicBezTo>
                    <a:cubicBezTo>
                      <a:pt x="115" y="0"/>
                      <a:pt x="47" y="8"/>
                      <a:pt x="0" y="56"/>
                    </a:cubicBezTo>
                    <a:close/>
                  </a:path>
                </a:pathLst>
              </a:custGeom>
              <a:solidFill>
                <a:srgbClr val="F48D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Freeform 319">
                <a:extLst>
                  <a:ext uri="{FF2B5EF4-FFF2-40B4-BE49-F238E27FC236}">
                    <a16:creationId xmlns:a16="http://schemas.microsoft.com/office/drawing/2014/main" id="{CB798083-C456-4E4F-9519-D99742BE1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37839" y="2295526"/>
                <a:ext cx="93663" cy="30163"/>
              </a:xfrm>
              <a:custGeom>
                <a:avLst/>
                <a:gdLst>
                  <a:gd name="T0" fmla="*/ 15 w 289"/>
                  <a:gd name="T1" fmla="*/ 65 h 89"/>
                  <a:gd name="T2" fmla="*/ 138 w 289"/>
                  <a:gd name="T3" fmla="*/ 61 h 89"/>
                  <a:gd name="T4" fmla="*/ 251 w 289"/>
                  <a:gd name="T5" fmla="*/ 82 h 89"/>
                  <a:gd name="T6" fmla="*/ 155 w 289"/>
                  <a:gd name="T7" fmla="*/ 12 h 89"/>
                  <a:gd name="T8" fmla="*/ 15 w 289"/>
                  <a:gd name="T9" fmla="*/ 6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9" h="89">
                    <a:moveTo>
                      <a:pt x="15" y="65"/>
                    </a:moveTo>
                    <a:cubicBezTo>
                      <a:pt x="52" y="79"/>
                      <a:pt x="96" y="57"/>
                      <a:pt x="138" y="61"/>
                    </a:cubicBezTo>
                    <a:cubicBezTo>
                      <a:pt x="184" y="65"/>
                      <a:pt x="215" y="89"/>
                      <a:pt x="251" y="82"/>
                    </a:cubicBezTo>
                    <a:cubicBezTo>
                      <a:pt x="289" y="29"/>
                      <a:pt x="200" y="18"/>
                      <a:pt x="155" y="12"/>
                    </a:cubicBezTo>
                    <a:cubicBezTo>
                      <a:pt x="109" y="6"/>
                      <a:pt x="0" y="0"/>
                      <a:pt x="15" y="65"/>
                    </a:cubicBezTo>
                    <a:close/>
                  </a:path>
                </a:pathLst>
              </a:custGeom>
              <a:solidFill>
                <a:srgbClr val="C77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Freeform 321">
                <a:extLst>
                  <a:ext uri="{FF2B5EF4-FFF2-40B4-BE49-F238E27FC236}">
                    <a16:creationId xmlns:a16="http://schemas.microsoft.com/office/drawing/2014/main" id="{80488A45-39FE-4175-B7FA-48CD8F75AE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80676" y="2295526"/>
                <a:ext cx="95250" cy="31750"/>
              </a:xfrm>
              <a:custGeom>
                <a:avLst/>
                <a:gdLst>
                  <a:gd name="T0" fmla="*/ 33 w 290"/>
                  <a:gd name="T1" fmla="*/ 78 h 98"/>
                  <a:gd name="T2" fmla="*/ 209 w 290"/>
                  <a:gd name="T3" fmla="*/ 63 h 98"/>
                  <a:gd name="T4" fmla="*/ 253 w 290"/>
                  <a:gd name="T5" fmla="*/ 72 h 98"/>
                  <a:gd name="T6" fmla="*/ 275 w 290"/>
                  <a:gd name="T7" fmla="*/ 65 h 98"/>
                  <a:gd name="T8" fmla="*/ 279 w 290"/>
                  <a:gd name="T9" fmla="*/ 33 h 98"/>
                  <a:gd name="T10" fmla="*/ 33 w 290"/>
                  <a:gd name="T11" fmla="*/ 7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8">
                    <a:moveTo>
                      <a:pt x="33" y="78"/>
                    </a:moveTo>
                    <a:cubicBezTo>
                      <a:pt x="75" y="98"/>
                      <a:pt x="123" y="48"/>
                      <a:pt x="209" y="63"/>
                    </a:cubicBezTo>
                    <a:cubicBezTo>
                      <a:pt x="234" y="67"/>
                      <a:pt x="233" y="73"/>
                      <a:pt x="253" y="72"/>
                    </a:cubicBezTo>
                    <a:cubicBezTo>
                      <a:pt x="290" y="70"/>
                      <a:pt x="263" y="71"/>
                      <a:pt x="275" y="65"/>
                    </a:cubicBezTo>
                    <a:lnTo>
                      <a:pt x="279" y="33"/>
                    </a:lnTo>
                    <a:cubicBezTo>
                      <a:pt x="221" y="2"/>
                      <a:pt x="0" y="0"/>
                      <a:pt x="33" y="78"/>
                    </a:cubicBezTo>
                    <a:close/>
                  </a:path>
                </a:pathLst>
              </a:custGeom>
              <a:solidFill>
                <a:srgbClr val="C77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Freeform 337">
                <a:extLst>
                  <a:ext uri="{FF2B5EF4-FFF2-40B4-BE49-F238E27FC236}">
                    <a16:creationId xmlns:a16="http://schemas.microsoft.com/office/drawing/2014/main" id="{6459D65F-2DFE-4D83-ABF1-8C426196F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66414" y="2325689"/>
                <a:ext cx="34925" cy="34925"/>
              </a:xfrm>
              <a:custGeom>
                <a:avLst/>
                <a:gdLst>
                  <a:gd name="T0" fmla="*/ 0 w 103"/>
                  <a:gd name="T1" fmla="*/ 80 h 111"/>
                  <a:gd name="T2" fmla="*/ 39 w 103"/>
                  <a:gd name="T3" fmla="*/ 111 h 111"/>
                  <a:gd name="T4" fmla="*/ 73 w 103"/>
                  <a:gd name="T5" fmla="*/ 31 h 111"/>
                  <a:gd name="T6" fmla="*/ 0 w 103"/>
                  <a:gd name="T7" fmla="*/ 8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" h="111">
                    <a:moveTo>
                      <a:pt x="0" y="80"/>
                    </a:moveTo>
                    <a:cubicBezTo>
                      <a:pt x="13" y="97"/>
                      <a:pt x="17" y="102"/>
                      <a:pt x="39" y="111"/>
                    </a:cubicBezTo>
                    <a:cubicBezTo>
                      <a:pt x="90" y="102"/>
                      <a:pt x="103" y="54"/>
                      <a:pt x="73" y="31"/>
                    </a:cubicBezTo>
                    <a:cubicBezTo>
                      <a:pt x="34" y="0"/>
                      <a:pt x="0" y="32"/>
                      <a:pt x="0" y="80"/>
                    </a:cubicBezTo>
                    <a:close/>
                  </a:path>
                </a:pathLst>
              </a:custGeom>
              <a:solidFill>
                <a:srgbClr val="2626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Freeform 338">
                <a:extLst>
                  <a:ext uri="{FF2B5EF4-FFF2-40B4-BE49-F238E27FC236}">
                    <a16:creationId xmlns:a16="http://schemas.microsoft.com/office/drawing/2014/main" id="{463CC5D1-3255-457E-9E00-87E0DBBB2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74339" y="2424114"/>
                <a:ext cx="60325" cy="26988"/>
              </a:xfrm>
              <a:custGeom>
                <a:avLst/>
                <a:gdLst>
                  <a:gd name="T0" fmla="*/ 172 w 183"/>
                  <a:gd name="T1" fmla="*/ 8 h 84"/>
                  <a:gd name="T2" fmla="*/ 156 w 183"/>
                  <a:gd name="T3" fmla="*/ 4 h 84"/>
                  <a:gd name="T4" fmla="*/ 93 w 183"/>
                  <a:gd name="T5" fmla="*/ 27 h 84"/>
                  <a:gd name="T6" fmla="*/ 1 w 183"/>
                  <a:gd name="T7" fmla="*/ 1 h 84"/>
                  <a:gd name="T8" fmla="*/ 24 w 183"/>
                  <a:gd name="T9" fmla="*/ 45 h 84"/>
                  <a:gd name="T10" fmla="*/ 172 w 183"/>
                  <a:gd name="T11" fmla="*/ 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3" h="84">
                    <a:moveTo>
                      <a:pt x="172" y="8"/>
                    </a:moveTo>
                    <a:cubicBezTo>
                      <a:pt x="164" y="4"/>
                      <a:pt x="172" y="0"/>
                      <a:pt x="156" y="4"/>
                    </a:cubicBezTo>
                    <a:cubicBezTo>
                      <a:pt x="140" y="7"/>
                      <a:pt x="123" y="25"/>
                      <a:pt x="93" y="27"/>
                    </a:cubicBezTo>
                    <a:cubicBezTo>
                      <a:pt x="36" y="31"/>
                      <a:pt x="47" y="1"/>
                      <a:pt x="1" y="1"/>
                    </a:cubicBezTo>
                    <a:cubicBezTo>
                      <a:pt x="0" y="33"/>
                      <a:pt x="1" y="33"/>
                      <a:pt x="24" y="45"/>
                    </a:cubicBezTo>
                    <a:cubicBezTo>
                      <a:pt x="99" y="84"/>
                      <a:pt x="183" y="44"/>
                      <a:pt x="172" y="8"/>
                    </a:cubicBezTo>
                    <a:close/>
                  </a:path>
                </a:pathLst>
              </a:custGeom>
              <a:solidFill>
                <a:srgbClr val="F48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Freeform 340">
                <a:extLst>
                  <a:ext uri="{FF2B5EF4-FFF2-40B4-BE49-F238E27FC236}">
                    <a16:creationId xmlns:a16="http://schemas.microsoft.com/office/drawing/2014/main" id="{CFD295A1-57B6-4632-9E46-6C3DAE56F6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23539" y="2324101"/>
                <a:ext cx="26988" cy="36513"/>
              </a:xfrm>
              <a:custGeom>
                <a:avLst/>
                <a:gdLst>
                  <a:gd name="T0" fmla="*/ 0 w 87"/>
                  <a:gd name="T1" fmla="*/ 83 h 114"/>
                  <a:gd name="T2" fmla="*/ 47 w 87"/>
                  <a:gd name="T3" fmla="*/ 114 h 114"/>
                  <a:gd name="T4" fmla="*/ 86 w 87"/>
                  <a:gd name="T5" fmla="*/ 83 h 114"/>
                  <a:gd name="T6" fmla="*/ 0 w 87"/>
                  <a:gd name="T7" fmla="*/ 8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" h="114">
                    <a:moveTo>
                      <a:pt x="0" y="83"/>
                    </a:moveTo>
                    <a:cubicBezTo>
                      <a:pt x="14" y="103"/>
                      <a:pt x="19" y="109"/>
                      <a:pt x="47" y="114"/>
                    </a:cubicBezTo>
                    <a:cubicBezTo>
                      <a:pt x="70" y="105"/>
                      <a:pt x="74" y="101"/>
                      <a:pt x="86" y="83"/>
                    </a:cubicBezTo>
                    <a:cubicBezTo>
                      <a:pt x="87" y="3"/>
                      <a:pt x="0" y="0"/>
                      <a:pt x="0" y="83"/>
                    </a:cubicBezTo>
                    <a:close/>
                  </a:path>
                </a:pathLst>
              </a:custGeom>
              <a:solidFill>
                <a:srgbClr val="2626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264" name="Freeform 359">
              <a:extLst>
                <a:ext uri="{FF2B5EF4-FFF2-40B4-BE49-F238E27FC236}">
                  <a16:creationId xmlns:a16="http://schemas.microsoft.com/office/drawing/2014/main" id="{5C4A1BE8-BF8C-4615-9D1C-4BC69776F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1258" y="3729090"/>
              <a:ext cx="498509" cy="575203"/>
            </a:xfrm>
            <a:custGeom>
              <a:avLst/>
              <a:gdLst>
                <a:gd name="T0" fmla="*/ 742 w 2774"/>
                <a:gd name="T1" fmla="*/ 166 h 3199"/>
                <a:gd name="T2" fmla="*/ 503 w 2774"/>
                <a:gd name="T3" fmla="*/ 360 h 3199"/>
                <a:gd name="T4" fmla="*/ 385 w 2774"/>
                <a:gd name="T5" fmla="*/ 692 h 3199"/>
                <a:gd name="T6" fmla="*/ 204 w 2774"/>
                <a:gd name="T7" fmla="*/ 1403 h 3199"/>
                <a:gd name="T8" fmla="*/ 59 w 2774"/>
                <a:gd name="T9" fmla="*/ 2054 h 3199"/>
                <a:gd name="T10" fmla="*/ 36 w 2774"/>
                <a:gd name="T11" fmla="*/ 2435 h 3199"/>
                <a:gd name="T12" fmla="*/ 12 w 2774"/>
                <a:gd name="T13" fmla="*/ 2812 h 3199"/>
                <a:gd name="T14" fmla="*/ 3 w 2774"/>
                <a:gd name="T15" fmla="*/ 2983 h 3199"/>
                <a:gd name="T16" fmla="*/ 34 w 2774"/>
                <a:gd name="T17" fmla="*/ 3161 h 3199"/>
                <a:gd name="T18" fmla="*/ 415 w 2774"/>
                <a:gd name="T19" fmla="*/ 3163 h 3199"/>
                <a:gd name="T20" fmla="*/ 475 w 2774"/>
                <a:gd name="T21" fmla="*/ 2622 h 3199"/>
                <a:gd name="T22" fmla="*/ 508 w 2774"/>
                <a:gd name="T23" fmla="*/ 2047 h 3199"/>
                <a:gd name="T24" fmla="*/ 750 w 2774"/>
                <a:gd name="T25" fmla="*/ 1079 h 3199"/>
                <a:gd name="T26" fmla="*/ 803 w 2774"/>
                <a:gd name="T27" fmla="*/ 1614 h 3199"/>
                <a:gd name="T28" fmla="*/ 754 w 2774"/>
                <a:gd name="T29" fmla="*/ 2159 h 3199"/>
                <a:gd name="T30" fmla="*/ 2077 w 2774"/>
                <a:gd name="T31" fmla="*/ 2158 h 3199"/>
                <a:gd name="T32" fmla="*/ 2082 w 2774"/>
                <a:gd name="T33" fmla="*/ 1157 h 3199"/>
                <a:gd name="T34" fmla="*/ 2256 w 2774"/>
                <a:gd name="T35" fmla="*/ 2130 h 3199"/>
                <a:gd name="T36" fmla="*/ 2292 w 2774"/>
                <a:gd name="T37" fmla="*/ 2666 h 3199"/>
                <a:gd name="T38" fmla="*/ 2353 w 2774"/>
                <a:gd name="T39" fmla="*/ 3185 h 3199"/>
                <a:gd name="T40" fmla="*/ 2726 w 2774"/>
                <a:gd name="T41" fmla="*/ 3199 h 3199"/>
                <a:gd name="T42" fmla="*/ 2759 w 2774"/>
                <a:gd name="T43" fmla="*/ 2985 h 3199"/>
                <a:gd name="T44" fmla="*/ 2745 w 2774"/>
                <a:gd name="T45" fmla="*/ 2757 h 3199"/>
                <a:gd name="T46" fmla="*/ 2719 w 2774"/>
                <a:gd name="T47" fmla="*/ 2292 h 3199"/>
                <a:gd name="T48" fmla="*/ 2696 w 2774"/>
                <a:gd name="T49" fmla="*/ 1986 h 3199"/>
                <a:gd name="T50" fmla="*/ 2647 w 2774"/>
                <a:gd name="T51" fmla="*/ 1706 h 3199"/>
                <a:gd name="T52" fmla="*/ 2435 w 2774"/>
                <a:gd name="T53" fmla="*/ 579 h 3199"/>
                <a:gd name="T54" fmla="*/ 2327 w 2774"/>
                <a:gd name="T55" fmla="*/ 358 h 3199"/>
                <a:gd name="T56" fmla="*/ 2146 w 2774"/>
                <a:gd name="T57" fmla="*/ 203 h 3199"/>
                <a:gd name="T58" fmla="*/ 1745 w 2774"/>
                <a:gd name="T59" fmla="*/ 39 h 3199"/>
                <a:gd name="T60" fmla="*/ 1908 w 2774"/>
                <a:gd name="T61" fmla="*/ 421 h 3199"/>
                <a:gd name="T62" fmla="*/ 1760 w 2774"/>
                <a:gd name="T63" fmla="*/ 373 h 3199"/>
                <a:gd name="T64" fmla="*/ 1870 w 2774"/>
                <a:gd name="T65" fmla="*/ 505 h 3199"/>
                <a:gd name="T66" fmla="*/ 1776 w 2774"/>
                <a:gd name="T67" fmla="*/ 643 h 3199"/>
                <a:gd name="T68" fmla="*/ 1448 w 2774"/>
                <a:gd name="T69" fmla="*/ 988 h 3199"/>
                <a:gd name="T70" fmla="*/ 1428 w 2774"/>
                <a:gd name="T71" fmla="*/ 1000 h 3199"/>
                <a:gd name="T72" fmla="*/ 989 w 2774"/>
                <a:gd name="T73" fmla="*/ 488 h 3199"/>
                <a:gd name="T74" fmla="*/ 1097 w 2774"/>
                <a:gd name="T75" fmla="*/ 359 h 3199"/>
                <a:gd name="T76" fmla="*/ 950 w 2774"/>
                <a:gd name="T77" fmla="*/ 406 h 3199"/>
                <a:gd name="T78" fmla="*/ 1103 w 2774"/>
                <a:gd name="T79" fmla="*/ 29 h 3199"/>
                <a:gd name="T80" fmla="*/ 742 w 2774"/>
                <a:gd name="T81" fmla="*/ 166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74" h="3199">
                  <a:moveTo>
                    <a:pt x="742" y="166"/>
                  </a:moveTo>
                  <a:cubicBezTo>
                    <a:pt x="654" y="213"/>
                    <a:pt x="563" y="299"/>
                    <a:pt x="503" y="360"/>
                  </a:cubicBezTo>
                  <a:cubicBezTo>
                    <a:pt x="437" y="426"/>
                    <a:pt x="413" y="578"/>
                    <a:pt x="385" y="692"/>
                  </a:cubicBezTo>
                  <a:cubicBezTo>
                    <a:pt x="326" y="929"/>
                    <a:pt x="262" y="1165"/>
                    <a:pt x="204" y="1403"/>
                  </a:cubicBezTo>
                  <a:cubicBezTo>
                    <a:pt x="163" y="1625"/>
                    <a:pt x="72" y="1827"/>
                    <a:pt x="59" y="2054"/>
                  </a:cubicBezTo>
                  <a:cubicBezTo>
                    <a:pt x="51" y="2183"/>
                    <a:pt x="43" y="2308"/>
                    <a:pt x="36" y="2435"/>
                  </a:cubicBezTo>
                  <a:cubicBezTo>
                    <a:pt x="28" y="2549"/>
                    <a:pt x="29" y="2706"/>
                    <a:pt x="12" y="2812"/>
                  </a:cubicBezTo>
                  <a:lnTo>
                    <a:pt x="3" y="2983"/>
                  </a:lnTo>
                  <a:cubicBezTo>
                    <a:pt x="0" y="3056"/>
                    <a:pt x="0" y="3104"/>
                    <a:pt x="34" y="3161"/>
                  </a:cubicBezTo>
                  <a:lnTo>
                    <a:pt x="415" y="3163"/>
                  </a:lnTo>
                  <a:cubicBezTo>
                    <a:pt x="469" y="3062"/>
                    <a:pt x="468" y="2754"/>
                    <a:pt x="475" y="2622"/>
                  </a:cubicBezTo>
                  <a:cubicBezTo>
                    <a:pt x="484" y="2433"/>
                    <a:pt x="491" y="2232"/>
                    <a:pt x="508" y="2047"/>
                  </a:cubicBezTo>
                  <a:cubicBezTo>
                    <a:pt x="518" y="1950"/>
                    <a:pt x="723" y="1241"/>
                    <a:pt x="750" y="1079"/>
                  </a:cubicBezTo>
                  <a:cubicBezTo>
                    <a:pt x="789" y="1152"/>
                    <a:pt x="804" y="1508"/>
                    <a:pt x="803" y="1614"/>
                  </a:cubicBezTo>
                  <a:cubicBezTo>
                    <a:pt x="799" y="1809"/>
                    <a:pt x="777" y="1970"/>
                    <a:pt x="754" y="2159"/>
                  </a:cubicBezTo>
                  <a:lnTo>
                    <a:pt x="2077" y="2158"/>
                  </a:lnTo>
                  <a:cubicBezTo>
                    <a:pt x="2039" y="1743"/>
                    <a:pt x="2012" y="1595"/>
                    <a:pt x="2082" y="1157"/>
                  </a:cubicBezTo>
                  <a:cubicBezTo>
                    <a:pt x="2116" y="1225"/>
                    <a:pt x="2247" y="2012"/>
                    <a:pt x="2256" y="2130"/>
                  </a:cubicBezTo>
                  <a:cubicBezTo>
                    <a:pt x="2269" y="2308"/>
                    <a:pt x="2281" y="2489"/>
                    <a:pt x="2292" y="2666"/>
                  </a:cubicBezTo>
                  <a:cubicBezTo>
                    <a:pt x="2301" y="2798"/>
                    <a:pt x="2300" y="3089"/>
                    <a:pt x="2353" y="3185"/>
                  </a:cubicBezTo>
                  <a:lnTo>
                    <a:pt x="2726" y="3199"/>
                  </a:lnTo>
                  <a:cubicBezTo>
                    <a:pt x="2756" y="3092"/>
                    <a:pt x="2774" y="3137"/>
                    <a:pt x="2759" y="2985"/>
                  </a:cubicBezTo>
                  <a:cubicBezTo>
                    <a:pt x="2751" y="2914"/>
                    <a:pt x="2748" y="2830"/>
                    <a:pt x="2745" y="2757"/>
                  </a:cubicBezTo>
                  <a:cubicBezTo>
                    <a:pt x="2742" y="2679"/>
                    <a:pt x="2707" y="2339"/>
                    <a:pt x="2719" y="2292"/>
                  </a:cubicBezTo>
                  <a:cubicBezTo>
                    <a:pt x="2703" y="2225"/>
                    <a:pt x="2704" y="2069"/>
                    <a:pt x="2696" y="1986"/>
                  </a:cubicBezTo>
                  <a:cubicBezTo>
                    <a:pt x="2689" y="1900"/>
                    <a:pt x="2663" y="1793"/>
                    <a:pt x="2647" y="1706"/>
                  </a:cubicBezTo>
                  <a:lnTo>
                    <a:pt x="2435" y="579"/>
                  </a:lnTo>
                  <a:cubicBezTo>
                    <a:pt x="2406" y="429"/>
                    <a:pt x="2411" y="444"/>
                    <a:pt x="2327" y="358"/>
                  </a:cubicBezTo>
                  <a:cubicBezTo>
                    <a:pt x="2263" y="293"/>
                    <a:pt x="2228" y="259"/>
                    <a:pt x="2146" y="203"/>
                  </a:cubicBezTo>
                  <a:cubicBezTo>
                    <a:pt x="2101" y="179"/>
                    <a:pt x="1805" y="9"/>
                    <a:pt x="1745" y="39"/>
                  </a:cubicBezTo>
                  <a:cubicBezTo>
                    <a:pt x="1870" y="93"/>
                    <a:pt x="1936" y="237"/>
                    <a:pt x="1908" y="421"/>
                  </a:cubicBezTo>
                  <a:lnTo>
                    <a:pt x="1760" y="373"/>
                  </a:lnTo>
                  <a:cubicBezTo>
                    <a:pt x="1794" y="419"/>
                    <a:pt x="1833" y="453"/>
                    <a:pt x="1870" y="505"/>
                  </a:cubicBezTo>
                  <a:cubicBezTo>
                    <a:pt x="1837" y="553"/>
                    <a:pt x="1809" y="595"/>
                    <a:pt x="1776" y="643"/>
                  </a:cubicBezTo>
                  <a:cubicBezTo>
                    <a:pt x="1690" y="768"/>
                    <a:pt x="1579" y="909"/>
                    <a:pt x="1448" y="988"/>
                  </a:cubicBezTo>
                  <a:lnTo>
                    <a:pt x="1428" y="1000"/>
                  </a:lnTo>
                  <a:cubicBezTo>
                    <a:pt x="1284" y="929"/>
                    <a:pt x="1025" y="582"/>
                    <a:pt x="989" y="488"/>
                  </a:cubicBezTo>
                  <a:cubicBezTo>
                    <a:pt x="1007" y="458"/>
                    <a:pt x="1083" y="391"/>
                    <a:pt x="1097" y="359"/>
                  </a:cubicBezTo>
                  <a:lnTo>
                    <a:pt x="950" y="406"/>
                  </a:lnTo>
                  <a:cubicBezTo>
                    <a:pt x="933" y="209"/>
                    <a:pt x="974" y="111"/>
                    <a:pt x="1103" y="29"/>
                  </a:cubicBezTo>
                  <a:cubicBezTo>
                    <a:pt x="1049" y="0"/>
                    <a:pt x="791" y="135"/>
                    <a:pt x="742" y="1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5" name="Freeform 408">
              <a:extLst>
                <a:ext uri="{FF2B5EF4-FFF2-40B4-BE49-F238E27FC236}">
                  <a16:creationId xmlns:a16="http://schemas.microsoft.com/office/drawing/2014/main" id="{CB879A56-09E2-482B-BE5F-B4A5A34EA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7" y="3731704"/>
              <a:ext cx="135957" cy="176919"/>
            </a:xfrm>
            <a:custGeom>
              <a:avLst/>
              <a:gdLst>
                <a:gd name="T0" fmla="*/ 360 w 758"/>
                <a:gd name="T1" fmla="*/ 985 h 985"/>
                <a:gd name="T2" fmla="*/ 380 w 758"/>
                <a:gd name="T3" fmla="*/ 973 h 985"/>
                <a:gd name="T4" fmla="*/ 479 w 758"/>
                <a:gd name="T5" fmla="*/ 771 h 985"/>
                <a:gd name="T6" fmla="*/ 618 w 758"/>
                <a:gd name="T7" fmla="*/ 16 h 985"/>
                <a:gd name="T8" fmla="*/ 110 w 758"/>
                <a:gd name="T9" fmla="*/ 0 h 985"/>
                <a:gd name="T10" fmla="*/ 143 w 758"/>
                <a:gd name="T11" fmla="*/ 536 h 985"/>
                <a:gd name="T12" fmla="*/ 242 w 758"/>
                <a:gd name="T13" fmla="*/ 767 h 985"/>
                <a:gd name="T14" fmla="*/ 360 w 758"/>
                <a:gd name="T15" fmla="*/ 985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8" h="985">
                  <a:moveTo>
                    <a:pt x="360" y="985"/>
                  </a:moveTo>
                  <a:lnTo>
                    <a:pt x="380" y="973"/>
                  </a:lnTo>
                  <a:cubicBezTo>
                    <a:pt x="365" y="962"/>
                    <a:pt x="457" y="816"/>
                    <a:pt x="479" y="771"/>
                  </a:cubicBezTo>
                  <a:cubicBezTo>
                    <a:pt x="555" y="618"/>
                    <a:pt x="758" y="119"/>
                    <a:pt x="618" y="16"/>
                  </a:cubicBezTo>
                  <a:cubicBezTo>
                    <a:pt x="648" y="316"/>
                    <a:pt x="61" y="319"/>
                    <a:pt x="110" y="0"/>
                  </a:cubicBezTo>
                  <a:cubicBezTo>
                    <a:pt x="0" y="69"/>
                    <a:pt x="107" y="437"/>
                    <a:pt x="143" y="536"/>
                  </a:cubicBezTo>
                  <a:cubicBezTo>
                    <a:pt x="174" y="621"/>
                    <a:pt x="205" y="692"/>
                    <a:pt x="242" y="767"/>
                  </a:cubicBezTo>
                  <a:cubicBezTo>
                    <a:pt x="279" y="842"/>
                    <a:pt x="327" y="917"/>
                    <a:pt x="360" y="985"/>
                  </a:cubicBezTo>
                  <a:close/>
                </a:path>
              </a:pathLst>
            </a:custGeom>
            <a:solidFill>
              <a:srgbClr val="FEB2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6" name="Freeform 437">
              <a:extLst>
                <a:ext uri="{FF2B5EF4-FFF2-40B4-BE49-F238E27FC236}">
                  <a16:creationId xmlns:a16="http://schemas.microsoft.com/office/drawing/2014/main" id="{FE5382AF-9CED-4289-B3C8-0700B804E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055" y="3729961"/>
              <a:ext cx="88895" cy="178662"/>
            </a:xfrm>
            <a:custGeom>
              <a:avLst/>
              <a:gdLst>
                <a:gd name="T0" fmla="*/ 170 w 495"/>
                <a:gd name="T1" fmla="*/ 22 h 993"/>
                <a:gd name="T2" fmla="*/ 17 w 495"/>
                <a:gd name="T3" fmla="*/ 399 h 993"/>
                <a:gd name="T4" fmla="*/ 164 w 495"/>
                <a:gd name="T5" fmla="*/ 352 h 993"/>
                <a:gd name="T6" fmla="*/ 56 w 495"/>
                <a:gd name="T7" fmla="*/ 481 h 993"/>
                <a:gd name="T8" fmla="*/ 495 w 495"/>
                <a:gd name="T9" fmla="*/ 993 h 993"/>
                <a:gd name="T10" fmla="*/ 377 w 495"/>
                <a:gd name="T11" fmla="*/ 775 h 993"/>
                <a:gd name="T12" fmla="*/ 278 w 495"/>
                <a:gd name="T13" fmla="*/ 544 h 993"/>
                <a:gd name="T14" fmla="*/ 245 w 495"/>
                <a:gd name="T15" fmla="*/ 8 h 993"/>
                <a:gd name="T16" fmla="*/ 225 w 495"/>
                <a:gd name="T17" fmla="*/ 3 h 993"/>
                <a:gd name="T18" fmla="*/ 206 w 495"/>
                <a:gd name="T19" fmla="*/ 6 h 993"/>
                <a:gd name="T20" fmla="*/ 170 w 495"/>
                <a:gd name="T21" fmla="*/ 22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5" h="993">
                  <a:moveTo>
                    <a:pt x="170" y="22"/>
                  </a:moveTo>
                  <a:cubicBezTo>
                    <a:pt x="41" y="104"/>
                    <a:pt x="0" y="202"/>
                    <a:pt x="17" y="399"/>
                  </a:cubicBezTo>
                  <a:lnTo>
                    <a:pt x="164" y="352"/>
                  </a:lnTo>
                  <a:cubicBezTo>
                    <a:pt x="150" y="384"/>
                    <a:pt x="74" y="451"/>
                    <a:pt x="56" y="481"/>
                  </a:cubicBezTo>
                  <a:cubicBezTo>
                    <a:pt x="92" y="575"/>
                    <a:pt x="351" y="922"/>
                    <a:pt x="495" y="993"/>
                  </a:cubicBezTo>
                  <a:cubicBezTo>
                    <a:pt x="462" y="925"/>
                    <a:pt x="414" y="850"/>
                    <a:pt x="377" y="775"/>
                  </a:cubicBezTo>
                  <a:cubicBezTo>
                    <a:pt x="340" y="700"/>
                    <a:pt x="309" y="629"/>
                    <a:pt x="278" y="544"/>
                  </a:cubicBezTo>
                  <a:cubicBezTo>
                    <a:pt x="242" y="445"/>
                    <a:pt x="135" y="77"/>
                    <a:pt x="245" y="8"/>
                  </a:cubicBezTo>
                  <a:cubicBezTo>
                    <a:pt x="228" y="0"/>
                    <a:pt x="244" y="4"/>
                    <a:pt x="225" y="3"/>
                  </a:cubicBezTo>
                  <a:cubicBezTo>
                    <a:pt x="218" y="3"/>
                    <a:pt x="213" y="4"/>
                    <a:pt x="206" y="6"/>
                  </a:cubicBezTo>
                  <a:cubicBezTo>
                    <a:pt x="199" y="8"/>
                    <a:pt x="178" y="18"/>
                    <a:pt x="170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7" name="Freeform 438">
              <a:extLst>
                <a:ext uri="{FF2B5EF4-FFF2-40B4-BE49-F238E27FC236}">
                  <a16:creationId xmlns:a16="http://schemas.microsoft.com/office/drawing/2014/main" id="{BC81097E-A1DA-4E5B-B918-E669168AE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12" y="3731704"/>
              <a:ext cx="90638" cy="175176"/>
            </a:xfrm>
            <a:custGeom>
              <a:avLst/>
              <a:gdLst>
                <a:gd name="T0" fmla="*/ 15 w 503"/>
                <a:gd name="T1" fmla="*/ 974 h 974"/>
                <a:gd name="T2" fmla="*/ 343 w 503"/>
                <a:gd name="T3" fmla="*/ 629 h 974"/>
                <a:gd name="T4" fmla="*/ 437 w 503"/>
                <a:gd name="T5" fmla="*/ 491 h 974"/>
                <a:gd name="T6" fmla="*/ 327 w 503"/>
                <a:gd name="T7" fmla="*/ 359 h 974"/>
                <a:gd name="T8" fmla="*/ 475 w 503"/>
                <a:gd name="T9" fmla="*/ 407 h 974"/>
                <a:gd name="T10" fmla="*/ 312 w 503"/>
                <a:gd name="T11" fmla="*/ 25 h 974"/>
                <a:gd name="T12" fmla="*/ 286 w 503"/>
                <a:gd name="T13" fmla="*/ 12 h 974"/>
                <a:gd name="T14" fmla="*/ 253 w 503"/>
                <a:gd name="T15" fmla="*/ 17 h 974"/>
                <a:gd name="T16" fmla="*/ 114 w 503"/>
                <a:gd name="T17" fmla="*/ 772 h 974"/>
                <a:gd name="T18" fmla="*/ 15 w 503"/>
                <a:gd name="T19" fmla="*/ 974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3" h="974">
                  <a:moveTo>
                    <a:pt x="15" y="974"/>
                  </a:moveTo>
                  <a:cubicBezTo>
                    <a:pt x="146" y="895"/>
                    <a:pt x="257" y="754"/>
                    <a:pt x="343" y="629"/>
                  </a:cubicBezTo>
                  <a:cubicBezTo>
                    <a:pt x="376" y="581"/>
                    <a:pt x="404" y="539"/>
                    <a:pt x="437" y="491"/>
                  </a:cubicBezTo>
                  <a:cubicBezTo>
                    <a:pt x="400" y="439"/>
                    <a:pt x="361" y="405"/>
                    <a:pt x="327" y="359"/>
                  </a:cubicBezTo>
                  <a:lnTo>
                    <a:pt x="475" y="407"/>
                  </a:lnTo>
                  <a:cubicBezTo>
                    <a:pt x="503" y="223"/>
                    <a:pt x="437" y="79"/>
                    <a:pt x="312" y="25"/>
                  </a:cubicBezTo>
                  <a:cubicBezTo>
                    <a:pt x="309" y="23"/>
                    <a:pt x="289" y="13"/>
                    <a:pt x="286" y="12"/>
                  </a:cubicBezTo>
                  <a:cubicBezTo>
                    <a:pt x="244" y="4"/>
                    <a:pt x="268" y="0"/>
                    <a:pt x="253" y="17"/>
                  </a:cubicBezTo>
                  <a:cubicBezTo>
                    <a:pt x="393" y="120"/>
                    <a:pt x="190" y="619"/>
                    <a:pt x="114" y="772"/>
                  </a:cubicBezTo>
                  <a:cubicBezTo>
                    <a:pt x="92" y="817"/>
                    <a:pt x="0" y="963"/>
                    <a:pt x="15" y="9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DAE01089-2B2A-48B0-8F6E-D288F1BFDB9F}"/>
                </a:ext>
              </a:extLst>
            </p:cNvPr>
            <p:cNvSpPr/>
            <p:nvPr/>
          </p:nvSpPr>
          <p:spPr>
            <a:xfrm>
              <a:off x="235795" y="4296504"/>
              <a:ext cx="80028" cy="405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60FD7547-7542-433F-AC69-A98C8F32CB17}"/>
              </a:ext>
            </a:extLst>
          </p:cNvPr>
          <p:cNvGrpSpPr/>
          <p:nvPr/>
        </p:nvGrpSpPr>
        <p:grpSpPr>
          <a:xfrm>
            <a:off x="1233622" y="2085696"/>
            <a:ext cx="504181" cy="1232950"/>
            <a:chOff x="1566078" y="327738"/>
            <a:chExt cx="2894555" cy="7078494"/>
          </a:xfrm>
        </p:grpSpPr>
        <p:sp>
          <p:nvSpPr>
            <p:cNvPr id="226" name="Freeform 75">
              <a:extLst>
                <a:ext uri="{FF2B5EF4-FFF2-40B4-BE49-F238E27FC236}">
                  <a16:creationId xmlns:a16="http://schemas.microsoft.com/office/drawing/2014/main" id="{03FF03E0-BDC3-4382-8A29-C6A25579B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1888" y="3962401"/>
              <a:ext cx="731838" cy="593725"/>
            </a:xfrm>
            <a:custGeom>
              <a:avLst/>
              <a:gdLst>
                <a:gd name="T0" fmla="*/ 1343 w 2741"/>
                <a:gd name="T1" fmla="*/ 56 h 2226"/>
                <a:gd name="T2" fmla="*/ 172 w 2741"/>
                <a:gd name="T3" fmla="*/ 1151 h 2226"/>
                <a:gd name="T4" fmla="*/ 1341 w 2741"/>
                <a:gd name="T5" fmla="*/ 2196 h 2226"/>
                <a:gd name="T6" fmla="*/ 2254 w 2741"/>
                <a:gd name="T7" fmla="*/ 211 h 2226"/>
                <a:gd name="T8" fmla="*/ 1343 w 2741"/>
                <a:gd name="T9" fmla="*/ 56 h 2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1" h="2226">
                  <a:moveTo>
                    <a:pt x="1343" y="56"/>
                  </a:moveTo>
                  <a:cubicBezTo>
                    <a:pt x="723" y="170"/>
                    <a:pt x="306" y="582"/>
                    <a:pt x="172" y="1151"/>
                  </a:cubicBezTo>
                  <a:cubicBezTo>
                    <a:pt x="0" y="1879"/>
                    <a:pt x="806" y="2226"/>
                    <a:pt x="1341" y="2196"/>
                  </a:cubicBezTo>
                  <a:cubicBezTo>
                    <a:pt x="2593" y="2125"/>
                    <a:pt x="2741" y="535"/>
                    <a:pt x="2254" y="211"/>
                  </a:cubicBezTo>
                  <a:cubicBezTo>
                    <a:pt x="2046" y="72"/>
                    <a:pt x="1648" y="0"/>
                    <a:pt x="1343" y="56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7" name="Freeform 71">
              <a:extLst>
                <a:ext uri="{FF2B5EF4-FFF2-40B4-BE49-F238E27FC236}">
                  <a16:creationId xmlns:a16="http://schemas.microsoft.com/office/drawing/2014/main" id="{658F8D51-1A83-4ED5-A1FE-D84B1D75B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208" y="2660946"/>
              <a:ext cx="2409425" cy="1501995"/>
            </a:xfrm>
            <a:custGeom>
              <a:avLst/>
              <a:gdLst>
                <a:gd name="T0" fmla="*/ 423 w 4660"/>
                <a:gd name="T1" fmla="*/ 2206 h 2845"/>
                <a:gd name="T2" fmla="*/ 477 w 4660"/>
                <a:gd name="T3" fmla="*/ 2497 h 2845"/>
                <a:gd name="T4" fmla="*/ 687 w 4660"/>
                <a:gd name="T5" fmla="*/ 2529 h 2845"/>
                <a:gd name="T6" fmla="*/ 1105 w 4660"/>
                <a:gd name="T7" fmla="*/ 2739 h 2845"/>
                <a:gd name="T8" fmla="*/ 3264 w 4660"/>
                <a:gd name="T9" fmla="*/ 2739 h 2845"/>
                <a:gd name="T10" fmla="*/ 4153 w 4660"/>
                <a:gd name="T11" fmla="*/ 2845 h 2845"/>
                <a:gd name="T12" fmla="*/ 4201 w 4660"/>
                <a:gd name="T13" fmla="*/ 2839 h 2845"/>
                <a:gd name="T14" fmla="*/ 4110 w 4660"/>
                <a:gd name="T15" fmla="*/ 2719 h 2845"/>
                <a:gd name="T16" fmla="*/ 4494 w 4660"/>
                <a:gd name="T17" fmla="*/ 585 h 2845"/>
                <a:gd name="T18" fmla="*/ 4269 w 4660"/>
                <a:gd name="T19" fmla="*/ 58 h 2845"/>
                <a:gd name="T20" fmla="*/ 3414 w 4660"/>
                <a:gd name="T21" fmla="*/ 68 h 2845"/>
                <a:gd name="T22" fmla="*/ 2510 w 4660"/>
                <a:gd name="T23" fmla="*/ 68 h 2845"/>
                <a:gd name="T24" fmla="*/ 1840 w 4660"/>
                <a:gd name="T25" fmla="*/ 67 h 2845"/>
                <a:gd name="T26" fmla="*/ 156 w 4660"/>
                <a:gd name="T27" fmla="*/ 123 h 2845"/>
                <a:gd name="T28" fmla="*/ 95 w 4660"/>
                <a:gd name="T29" fmla="*/ 920 h 2845"/>
                <a:gd name="T30" fmla="*/ 313 w 4660"/>
                <a:gd name="T31" fmla="*/ 1493 h 2845"/>
                <a:gd name="T32" fmla="*/ 423 w 4660"/>
                <a:gd name="T33" fmla="*/ 2206 h 2845"/>
                <a:gd name="connsiteX0" fmla="*/ 765 w 9623"/>
                <a:gd name="connsiteY0" fmla="*/ 7560 h 9806"/>
                <a:gd name="connsiteX1" fmla="*/ 881 w 9623"/>
                <a:gd name="connsiteY1" fmla="*/ 8583 h 9806"/>
                <a:gd name="connsiteX2" fmla="*/ 1331 w 9623"/>
                <a:gd name="connsiteY2" fmla="*/ 8695 h 9806"/>
                <a:gd name="connsiteX3" fmla="*/ 2228 w 9623"/>
                <a:gd name="connsiteY3" fmla="*/ 9433 h 9806"/>
                <a:gd name="connsiteX4" fmla="*/ 6861 w 9623"/>
                <a:gd name="connsiteY4" fmla="*/ 9433 h 9806"/>
                <a:gd name="connsiteX5" fmla="*/ 8769 w 9623"/>
                <a:gd name="connsiteY5" fmla="*/ 9806 h 9806"/>
                <a:gd name="connsiteX6" fmla="*/ 8872 w 9623"/>
                <a:gd name="connsiteY6" fmla="*/ 9785 h 9806"/>
                <a:gd name="connsiteX7" fmla="*/ 8677 w 9623"/>
                <a:gd name="connsiteY7" fmla="*/ 9363 h 9806"/>
                <a:gd name="connsiteX8" fmla="*/ 9501 w 9623"/>
                <a:gd name="connsiteY8" fmla="*/ 1862 h 9806"/>
                <a:gd name="connsiteX9" fmla="*/ 9018 w 9623"/>
                <a:gd name="connsiteY9" fmla="*/ 10 h 9806"/>
                <a:gd name="connsiteX10" fmla="*/ 7183 w 9623"/>
                <a:gd name="connsiteY10" fmla="*/ 45 h 9806"/>
                <a:gd name="connsiteX11" fmla="*/ 5243 w 9623"/>
                <a:gd name="connsiteY11" fmla="*/ 45 h 9806"/>
                <a:gd name="connsiteX12" fmla="*/ 3805 w 9623"/>
                <a:gd name="connsiteY12" fmla="*/ 42 h 9806"/>
                <a:gd name="connsiteX13" fmla="*/ 192 w 9623"/>
                <a:gd name="connsiteY13" fmla="*/ 238 h 9806"/>
                <a:gd name="connsiteX14" fmla="*/ 529 w 9623"/>
                <a:gd name="connsiteY14" fmla="*/ 5054 h 9806"/>
                <a:gd name="connsiteX15" fmla="*/ 765 w 9623"/>
                <a:gd name="connsiteY15" fmla="*/ 7560 h 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623" h="9806">
                  <a:moveTo>
                    <a:pt x="765" y="7560"/>
                  </a:moveTo>
                  <a:cubicBezTo>
                    <a:pt x="804" y="7901"/>
                    <a:pt x="842" y="8242"/>
                    <a:pt x="881" y="8583"/>
                  </a:cubicBezTo>
                  <a:lnTo>
                    <a:pt x="1331" y="8695"/>
                  </a:lnTo>
                  <a:cubicBezTo>
                    <a:pt x="1771" y="8853"/>
                    <a:pt x="1986" y="9082"/>
                    <a:pt x="2228" y="9433"/>
                  </a:cubicBezTo>
                  <a:lnTo>
                    <a:pt x="6861" y="9433"/>
                  </a:lnTo>
                  <a:cubicBezTo>
                    <a:pt x="7490" y="8632"/>
                    <a:pt x="8331" y="8541"/>
                    <a:pt x="8769" y="9806"/>
                  </a:cubicBezTo>
                  <a:lnTo>
                    <a:pt x="8872" y="9785"/>
                  </a:lnTo>
                  <a:lnTo>
                    <a:pt x="8677" y="9363"/>
                  </a:lnTo>
                  <a:cubicBezTo>
                    <a:pt x="8992" y="7261"/>
                    <a:pt x="9260" y="4172"/>
                    <a:pt x="9501" y="1862"/>
                  </a:cubicBezTo>
                  <a:cubicBezTo>
                    <a:pt x="9617" y="741"/>
                    <a:pt x="9857" y="63"/>
                    <a:pt x="9018" y="10"/>
                  </a:cubicBezTo>
                  <a:lnTo>
                    <a:pt x="7183" y="45"/>
                  </a:lnTo>
                  <a:lnTo>
                    <a:pt x="5243" y="45"/>
                  </a:lnTo>
                  <a:lnTo>
                    <a:pt x="3805" y="42"/>
                  </a:lnTo>
                  <a:cubicBezTo>
                    <a:pt x="3080" y="108"/>
                    <a:pt x="567" y="-194"/>
                    <a:pt x="192" y="238"/>
                  </a:cubicBezTo>
                  <a:cubicBezTo>
                    <a:pt x="-354" y="1073"/>
                    <a:pt x="433" y="3834"/>
                    <a:pt x="529" y="5054"/>
                  </a:cubicBezTo>
                  <a:cubicBezTo>
                    <a:pt x="612" y="5890"/>
                    <a:pt x="722" y="6727"/>
                    <a:pt x="765" y="7560"/>
                  </a:cubicBezTo>
                  <a:close/>
                </a:path>
              </a:pathLst>
            </a:custGeom>
            <a:solidFill>
              <a:srgbClr val="BAE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8" name="Freeform 74">
              <a:extLst>
                <a:ext uri="{FF2B5EF4-FFF2-40B4-BE49-F238E27FC236}">
                  <a16:creationId xmlns:a16="http://schemas.microsoft.com/office/drawing/2014/main" id="{D4E9ECE4-855A-4C2E-8CE3-DBD52D759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078" y="1615650"/>
              <a:ext cx="1445040" cy="2206861"/>
            </a:xfrm>
            <a:custGeom>
              <a:avLst/>
              <a:gdLst>
                <a:gd name="T0" fmla="*/ 602 w 3032"/>
                <a:gd name="T1" fmla="*/ 2310 h 4135"/>
                <a:gd name="T2" fmla="*/ 1383 w 3032"/>
                <a:gd name="T3" fmla="*/ 3981 h 4135"/>
                <a:gd name="T4" fmla="*/ 1561 w 3032"/>
                <a:gd name="T5" fmla="*/ 4110 h 4135"/>
                <a:gd name="T6" fmla="*/ 1615 w 3032"/>
                <a:gd name="T7" fmla="*/ 4117 h 4135"/>
                <a:gd name="T8" fmla="*/ 1505 w 3032"/>
                <a:gd name="T9" fmla="*/ 3404 h 4135"/>
                <a:gd name="T10" fmla="*/ 1287 w 3032"/>
                <a:gd name="T11" fmla="*/ 2831 h 4135"/>
                <a:gd name="T12" fmla="*/ 1348 w 3032"/>
                <a:gd name="T13" fmla="*/ 2034 h 4135"/>
                <a:gd name="T14" fmla="*/ 3032 w 3032"/>
                <a:gd name="T15" fmla="*/ 1978 h 4135"/>
                <a:gd name="T16" fmla="*/ 2601 w 3032"/>
                <a:gd name="T17" fmla="*/ 1243 h 4135"/>
                <a:gd name="T18" fmla="*/ 2843 w 3032"/>
                <a:gd name="T19" fmla="*/ 957 h 4135"/>
                <a:gd name="T20" fmla="*/ 2435 w 3032"/>
                <a:gd name="T21" fmla="*/ 734 h 4135"/>
                <a:gd name="T22" fmla="*/ 2430 w 3032"/>
                <a:gd name="T23" fmla="*/ 21 h 4135"/>
                <a:gd name="T24" fmla="*/ 1236 w 3032"/>
                <a:gd name="T25" fmla="*/ 900 h 4135"/>
                <a:gd name="T26" fmla="*/ 923 w 3032"/>
                <a:gd name="T27" fmla="*/ 1608 h 4135"/>
                <a:gd name="T28" fmla="*/ 602 w 3032"/>
                <a:gd name="T29" fmla="*/ 2310 h 4135"/>
                <a:gd name="connsiteX0" fmla="*/ 799 w 8814"/>
                <a:gd name="connsiteY0" fmla="*/ 5537 h 9930"/>
                <a:gd name="connsiteX1" fmla="*/ 3375 w 8814"/>
                <a:gd name="connsiteY1" fmla="*/ 9579 h 9930"/>
                <a:gd name="connsiteX2" fmla="*/ 3962 w 8814"/>
                <a:gd name="connsiteY2" fmla="*/ 9891 h 9930"/>
                <a:gd name="connsiteX3" fmla="*/ 4141 w 8814"/>
                <a:gd name="connsiteY3" fmla="*/ 9907 h 9930"/>
                <a:gd name="connsiteX4" fmla="*/ 3778 w 8814"/>
                <a:gd name="connsiteY4" fmla="*/ 8183 h 9930"/>
                <a:gd name="connsiteX5" fmla="*/ 3059 w 8814"/>
                <a:gd name="connsiteY5" fmla="*/ 6797 h 9930"/>
                <a:gd name="connsiteX6" fmla="*/ 3260 w 8814"/>
                <a:gd name="connsiteY6" fmla="*/ 4870 h 9930"/>
                <a:gd name="connsiteX7" fmla="*/ 8814 w 8814"/>
                <a:gd name="connsiteY7" fmla="*/ 4735 h 9930"/>
                <a:gd name="connsiteX8" fmla="*/ 7392 w 8814"/>
                <a:gd name="connsiteY8" fmla="*/ 2957 h 9930"/>
                <a:gd name="connsiteX9" fmla="*/ 8191 w 8814"/>
                <a:gd name="connsiteY9" fmla="*/ 2265 h 9930"/>
                <a:gd name="connsiteX10" fmla="*/ 6845 w 8814"/>
                <a:gd name="connsiteY10" fmla="*/ 1726 h 9930"/>
                <a:gd name="connsiteX11" fmla="*/ 6829 w 8814"/>
                <a:gd name="connsiteY11" fmla="*/ 2 h 9930"/>
                <a:gd name="connsiteX12" fmla="*/ 2891 w 8814"/>
                <a:gd name="connsiteY12" fmla="*/ 2128 h 9930"/>
                <a:gd name="connsiteX13" fmla="*/ 1858 w 8814"/>
                <a:gd name="connsiteY13" fmla="*/ 3840 h 9930"/>
                <a:gd name="connsiteX14" fmla="*/ 799 w 8814"/>
                <a:gd name="connsiteY14" fmla="*/ 5537 h 9930"/>
                <a:gd name="connsiteX0" fmla="*/ 907 w 10000"/>
                <a:gd name="connsiteY0" fmla="*/ 5576 h 10000"/>
                <a:gd name="connsiteX1" fmla="*/ 3829 w 10000"/>
                <a:gd name="connsiteY1" fmla="*/ 9647 h 10000"/>
                <a:gd name="connsiteX2" fmla="*/ 4495 w 10000"/>
                <a:gd name="connsiteY2" fmla="*/ 9961 h 10000"/>
                <a:gd name="connsiteX3" fmla="*/ 4698 w 10000"/>
                <a:gd name="connsiteY3" fmla="*/ 9977 h 10000"/>
                <a:gd name="connsiteX4" fmla="*/ 4286 w 10000"/>
                <a:gd name="connsiteY4" fmla="*/ 8241 h 10000"/>
                <a:gd name="connsiteX5" fmla="*/ 3471 w 10000"/>
                <a:gd name="connsiteY5" fmla="*/ 6845 h 10000"/>
                <a:gd name="connsiteX6" fmla="*/ 3699 w 10000"/>
                <a:gd name="connsiteY6" fmla="*/ 4904 h 10000"/>
                <a:gd name="connsiteX7" fmla="*/ 10000 w 10000"/>
                <a:gd name="connsiteY7" fmla="*/ 4768 h 10000"/>
                <a:gd name="connsiteX8" fmla="*/ 8387 w 10000"/>
                <a:gd name="connsiteY8" fmla="*/ 2978 h 10000"/>
                <a:gd name="connsiteX9" fmla="*/ 9293 w 10000"/>
                <a:gd name="connsiteY9" fmla="*/ 2281 h 10000"/>
                <a:gd name="connsiteX10" fmla="*/ 7832 w 10000"/>
                <a:gd name="connsiteY10" fmla="*/ 1712 h 10000"/>
                <a:gd name="connsiteX11" fmla="*/ 7748 w 10000"/>
                <a:gd name="connsiteY11" fmla="*/ 2 h 10000"/>
                <a:gd name="connsiteX12" fmla="*/ 3280 w 10000"/>
                <a:gd name="connsiteY12" fmla="*/ 2143 h 10000"/>
                <a:gd name="connsiteX13" fmla="*/ 2108 w 10000"/>
                <a:gd name="connsiteY13" fmla="*/ 3867 h 10000"/>
                <a:gd name="connsiteX14" fmla="*/ 907 w 10000"/>
                <a:gd name="connsiteY14" fmla="*/ 5576 h 10000"/>
                <a:gd name="connsiteX0" fmla="*/ 907 w 10000"/>
                <a:gd name="connsiteY0" fmla="*/ 5576 h 10000"/>
                <a:gd name="connsiteX1" fmla="*/ 3829 w 10000"/>
                <a:gd name="connsiteY1" fmla="*/ 9647 h 10000"/>
                <a:gd name="connsiteX2" fmla="*/ 4495 w 10000"/>
                <a:gd name="connsiteY2" fmla="*/ 9961 h 10000"/>
                <a:gd name="connsiteX3" fmla="*/ 4698 w 10000"/>
                <a:gd name="connsiteY3" fmla="*/ 9977 h 10000"/>
                <a:gd name="connsiteX4" fmla="*/ 4286 w 10000"/>
                <a:gd name="connsiteY4" fmla="*/ 8241 h 10000"/>
                <a:gd name="connsiteX5" fmla="*/ 3471 w 10000"/>
                <a:gd name="connsiteY5" fmla="*/ 6845 h 10000"/>
                <a:gd name="connsiteX6" fmla="*/ 3699 w 10000"/>
                <a:gd name="connsiteY6" fmla="*/ 4904 h 10000"/>
                <a:gd name="connsiteX7" fmla="*/ 10000 w 10000"/>
                <a:gd name="connsiteY7" fmla="*/ 4768 h 10000"/>
                <a:gd name="connsiteX8" fmla="*/ 8387 w 10000"/>
                <a:gd name="connsiteY8" fmla="*/ 2978 h 10000"/>
                <a:gd name="connsiteX9" fmla="*/ 9346 w 10000"/>
                <a:gd name="connsiteY9" fmla="*/ 2272 h 10000"/>
                <a:gd name="connsiteX10" fmla="*/ 7832 w 10000"/>
                <a:gd name="connsiteY10" fmla="*/ 1712 h 10000"/>
                <a:gd name="connsiteX11" fmla="*/ 7748 w 10000"/>
                <a:gd name="connsiteY11" fmla="*/ 2 h 10000"/>
                <a:gd name="connsiteX12" fmla="*/ 3280 w 10000"/>
                <a:gd name="connsiteY12" fmla="*/ 2143 h 10000"/>
                <a:gd name="connsiteX13" fmla="*/ 2108 w 10000"/>
                <a:gd name="connsiteY13" fmla="*/ 3867 h 10000"/>
                <a:gd name="connsiteX14" fmla="*/ 907 w 10000"/>
                <a:gd name="connsiteY14" fmla="*/ 5576 h 10000"/>
                <a:gd name="connsiteX0" fmla="*/ 907 w 10000"/>
                <a:gd name="connsiteY0" fmla="*/ 5576 h 10000"/>
                <a:gd name="connsiteX1" fmla="*/ 3829 w 10000"/>
                <a:gd name="connsiteY1" fmla="*/ 9647 h 10000"/>
                <a:gd name="connsiteX2" fmla="*/ 4495 w 10000"/>
                <a:gd name="connsiteY2" fmla="*/ 9961 h 10000"/>
                <a:gd name="connsiteX3" fmla="*/ 4698 w 10000"/>
                <a:gd name="connsiteY3" fmla="*/ 9977 h 10000"/>
                <a:gd name="connsiteX4" fmla="*/ 4286 w 10000"/>
                <a:gd name="connsiteY4" fmla="*/ 8241 h 10000"/>
                <a:gd name="connsiteX5" fmla="*/ 3471 w 10000"/>
                <a:gd name="connsiteY5" fmla="*/ 6845 h 10000"/>
                <a:gd name="connsiteX6" fmla="*/ 3699 w 10000"/>
                <a:gd name="connsiteY6" fmla="*/ 4904 h 10000"/>
                <a:gd name="connsiteX7" fmla="*/ 10000 w 10000"/>
                <a:gd name="connsiteY7" fmla="*/ 4768 h 10000"/>
                <a:gd name="connsiteX8" fmla="*/ 8493 w 10000"/>
                <a:gd name="connsiteY8" fmla="*/ 2987 h 10000"/>
                <a:gd name="connsiteX9" fmla="*/ 9346 w 10000"/>
                <a:gd name="connsiteY9" fmla="*/ 2272 h 10000"/>
                <a:gd name="connsiteX10" fmla="*/ 7832 w 10000"/>
                <a:gd name="connsiteY10" fmla="*/ 1712 h 10000"/>
                <a:gd name="connsiteX11" fmla="*/ 7748 w 10000"/>
                <a:gd name="connsiteY11" fmla="*/ 2 h 10000"/>
                <a:gd name="connsiteX12" fmla="*/ 3280 w 10000"/>
                <a:gd name="connsiteY12" fmla="*/ 2143 h 10000"/>
                <a:gd name="connsiteX13" fmla="*/ 2108 w 10000"/>
                <a:gd name="connsiteY13" fmla="*/ 3867 h 10000"/>
                <a:gd name="connsiteX14" fmla="*/ 907 w 10000"/>
                <a:gd name="connsiteY14" fmla="*/ 5576 h 10000"/>
                <a:gd name="connsiteX0" fmla="*/ 907 w 10053"/>
                <a:gd name="connsiteY0" fmla="*/ 5576 h 10000"/>
                <a:gd name="connsiteX1" fmla="*/ 3829 w 10053"/>
                <a:gd name="connsiteY1" fmla="*/ 9647 h 10000"/>
                <a:gd name="connsiteX2" fmla="*/ 4495 w 10053"/>
                <a:gd name="connsiteY2" fmla="*/ 9961 h 10000"/>
                <a:gd name="connsiteX3" fmla="*/ 4698 w 10053"/>
                <a:gd name="connsiteY3" fmla="*/ 9977 h 10000"/>
                <a:gd name="connsiteX4" fmla="*/ 4286 w 10053"/>
                <a:gd name="connsiteY4" fmla="*/ 8241 h 10000"/>
                <a:gd name="connsiteX5" fmla="*/ 3471 w 10053"/>
                <a:gd name="connsiteY5" fmla="*/ 6845 h 10000"/>
                <a:gd name="connsiteX6" fmla="*/ 3699 w 10053"/>
                <a:gd name="connsiteY6" fmla="*/ 4904 h 10000"/>
                <a:gd name="connsiteX7" fmla="*/ 10053 w 10053"/>
                <a:gd name="connsiteY7" fmla="*/ 4768 h 10000"/>
                <a:gd name="connsiteX8" fmla="*/ 8493 w 10053"/>
                <a:gd name="connsiteY8" fmla="*/ 2987 h 10000"/>
                <a:gd name="connsiteX9" fmla="*/ 9346 w 10053"/>
                <a:gd name="connsiteY9" fmla="*/ 2272 h 10000"/>
                <a:gd name="connsiteX10" fmla="*/ 7832 w 10053"/>
                <a:gd name="connsiteY10" fmla="*/ 1712 h 10000"/>
                <a:gd name="connsiteX11" fmla="*/ 7748 w 10053"/>
                <a:gd name="connsiteY11" fmla="*/ 2 h 10000"/>
                <a:gd name="connsiteX12" fmla="*/ 3280 w 10053"/>
                <a:gd name="connsiteY12" fmla="*/ 2143 h 10000"/>
                <a:gd name="connsiteX13" fmla="*/ 2108 w 10053"/>
                <a:gd name="connsiteY13" fmla="*/ 3867 h 10000"/>
                <a:gd name="connsiteX14" fmla="*/ 907 w 10053"/>
                <a:gd name="connsiteY14" fmla="*/ 557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053" h="10000">
                  <a:moveTo>
                    <a:pt x="907" y="5576"/>
                  </a:moveTo>
                  <a:cubicBezTo>
                    <a:pt x="-111" y="7766"/>
                    <a:pt x="-1346" y="6963"/>
                    <a:pt x="3829" y="9647"/>
                  </a:cubicBezTo>
                  <a:lnTo>
                    <a:pt x="4495" y="9961"/>
                  </a:lnTo>
                  <a:cubicBezTo>
                    <a:pt x="4746" y="10021"/>
                    <a:pt x="4552" y="10002"/>
                    <a:pt x="4698" y="9977"/>
                  </a:cubicBezTo>
                  <a:cubicBezTo>
                    <a:pt x="4623" y="9400"/>
                    <a:pt x="4432" y="8821"/>
                    <a:pt x="4286" y="8241"/>
                  </a:cubicBezTo>
                  <a:cubicBezTo>
                    <a:pt x="4084" y="7456"/>
                    <a:pt x="4249" y="7213"/>
                    <a:pt x="3471" y="6845"/>
                  </a:cubicBezTo>
                  <a:cubicBezTo>
                    <a:pt x="4181" y="5783"/>
                    <a:pt x="3114" y="5318"/>
                    <a:pt x="3699" y="4904"/>
                  </a:cubicBezTo>
                  <a:cubicBezTo>
                    <a:pt x="4353" y="4605"/>
                    <a:pt x="8788" y="4815"/>
                    <a:pt x="10053" y="4768"/>
                  </a:cubicBezTo>
                  <a:cubicBezTo>
                    <a:pt x="9817" y="4247"/>
                    <a:pt x="8493" y="3508"/>
                    <a:pt x="8493" y="2987"/>
                  </a:cubicBezTo>
                  <a:cubicBezTo>
                    <a:pt x="9010" y="2558"/>
                    <a:pt x="9255" y="2933"/>
                    <a:pt x="9346" y="2272"/>
                  </a:cubicBezTo>
                  <a:cubicBezTo>
                    <a:pt x="8724" y="1966"/>
                    <a:pt x="8176" y="2083"/>
                    <a:pt x="7832" y="1712"/>
                  </a:cubicBezTo>
                  <a:cubicBezTo>
                    <a:pt x="7480" y="1225"/>
                    <a:pt x="8372" y="385"/>
                    <a:pt x="7748" y="2"/>
                  </a:cubicBezTo>
                  <a:cubicBezTo>
                    <a:pt x="6333" y="-49"/>
                    <a:pt x="4062" y="983"/>
                    <a:pt x="3280" y="2143"/>
                  </a:cubicBezTo>
                  <a:cubicBezTo>
                    <a:pt x="2891" y="2722"/>
                    <a:pt x="2497" y="3282"/>
                    <a:pt x="2108" y="3867"/>
                  </a:cubicBezTo>
                  <a:cubicBezTo>
                    <a:pt x="1719" y="4458"/>
                    <a:pt x="1364" y="5080"/>
                    <a:pt x="907" y="557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9" name="Freeform 77">
              <a:extLst>
                <a:ext uri="{FF2B5EF4-FFF2-40B4-BE49-F238E27FC236}">
                  <a16:creationId xmlns:a16="http://schemas.microsoft.com/office/drawing/2014/main" id="{58119575-4A9C-4A65-AE88-263BB2C4C6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8146" y="930042"/>
              <a:ext cx="1125599" cy="1419789"/>
            </a:xfrm>
            <a:custGeom>
              <a:avLst/>
              <a:gdLst>
                <a:gd name="T0" fmla="*/ 114 w 2096"/>
                <a:gd name="T1" fmla="*/ 613 h 2638"/>
                <a:gd name="T2" fmla="*/ 87 w 2096"/>
                <a:gd name="T3" fmla="*/ 894 h 2638"/>
                <a:gd name="T4" fmla="*/ 182 w 2096"/>
                <a:gd name="T5" fmla="*/ 1186 h 2638"/>
                <a:gd name="T6" fmla="*/ 684 w 2096"/>
                <a:gd name="T7" fmla="*/ 1851 h 2638"/>
                <a:gd name="T8" fmla="*/ 672 w 2096"/>
                <a:gd name="T9" fmla="*/ 2246 h 2638"/>
                <a:gd name="T10" fmla="*/ 742 w 2096"/>
                <a:gd name="T11" fmla="*/ 2638 h 2638"/>
                <a:gd name="T12" fmla="*/ 761 w 2096"/>
                <a:gd name="T13" fmla="*/ 2603 h 2638"/>
                <a:gd name="T14" fmla="*/ 810 w 2096"/>
                <a:gd name="T15" fmla="*/ 2470 h 2638"/>
                <a:gd name="T16" fmla="*/ 779 w 2096"/>
                <a:gd name="T17" fmla="*/ 1958 h 2638"/>
                <a:gd name="T18" fmla="*/ 1096 w 2096"/>
                <a:gd name="T19" fmla="*/ 1933 h 2638"/>
                <a:gd name="T20" fmla="*/ 1090 w 2096"/>
                <a:gd name="T21" fmla="*/ 2161 h 2638"/>
                <a:gd name="T22" fmla="*/ 1077 w 2096"/>
                <a:gd name="T23" fmla="*/ 2191 h 2638"/>
                <a:gd name="T24" fmla="*/ 1105 w 2096"/>
                <a:gd name="T25" fmla="*/ 2624 h 2638"/>
                <a:gd name="T26" fmla="*/ 1135 w 2096"/>
                <a:gd name="T27" fmla="*/ 2577 h 2638"/>
                <a:gd name="T28" fmla="*/ 1221 w 2096"/>
                <a:gd name="T29" fmla="*/ 2174 h 2638"/>
                <a:gd name="T30" fmla="*/ 1235 w 2096"/>
                <a:gd name="T31" fmla="*/ 1936 h 2638"/>
                <a:gd name="T32" fmla="*/ 1800 w 2096"/>
                <a:gd name="T33" fmla="*/ 1545 h 2638"/>
                <a:gd name="T34" fmla="*/ 1933 w 2096"/>
                <a:gd name="T35" fmla="*/ 1319 h 2638"/>
                <a:gd name="T36" fmla="*/ 2096 w 2096"/>
                <a:gd name="T37" fmla="*/ 1132 h 2638"/>
                <a:gd name="T38" fmla="*/ 2071 w 2096"/>
                <a:gd name="T39" fmla="*/ 845 h 2638"/>
                <a:gd name="T40" fmla="*/ 2002 w 2096"/>
                <a:gd name="T41" fmla="*/ 856 h 2638"/>
                <a:gd name="T42" fmla="*/ 1994 w 2096"/>
                <a:gd name="T43" fmla="*/ 826 h 2638"/>
                <a:gd name="T44" fmla="*/ 1943 w 2096"/>
                <a:gd name="T45" fmla="*/ 653 h 2638"/>
                <a:gd name="T46" fmla="*/ 888 w 2096"/>
                <a:gd name="T47" fmla="*/ 127 h 2638"/>
                <a:gd name="T48" fmla="*/ 791 w 2096"/>
                <a:gd name="T49" fmla="*/ 0 h 2638"/>
                <a:gd name="T50" fmla="*/ 267 w 2096"/>
                <a:gd name="T51" fmla="*/ 297 h 2638"/>
                <a:gd name="T52" fmla="*/ 237 w 2096"/>
                <a:gd name="T53" fmla="*/ 608 h 2638"/>
                <a:gd name="T54" fmla="*/ 114 w 2096"/>
                <a:gd name="T55" fmla="*/ 613 h 2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96" h="2638">
                  <a:moveTo>
                    <a:pt x="114" y="613"/>
                  </a:moveTo>
                  <a:cubicBezTo>
                    <a:pt x="57" y="716"/>
                    <a:pt x="0" y="765"/>
                    <a:pt x="87" y="894"/>
                  </a:cubicBezTo>
                  <a:cubicBezTo>
                    <a:pt x="190" y="1048"/>
                    <a:pt x="170" y="904"/>
                    <a:pt x="182" y="1186"/>
                  </a:cubicBezTo>
                  <a:cubicBezTo>
                    <a:pt x="222" y="1522"/>
                    <a:pt x="429" y="1743"/>
                    <a:pt x="684" y="1851"/>
                  </a:cubicBezTo>
                  <a:cubicBezTo>
                    <a:pt x="686" y="2005"/>
                    <a:pt x="658" y="2090"/>
                    <a:pt x="672" y="2246"/>
                  </a:cubicBezTo>
                  <a:cubicBezTo>
                    <a:pt x="683" y="2376"/>
                    <a:pt x="725" y="2508"/>
                    <a:pt x="742" y="2638"/>
                  </a:cubicBezTo>
                  <a:cubicBezTo>
                    <a:pt x="749" y="2627"/>
                    <a:pt x="758" y="2598"/>
                    <a:pt x="761" y="2603"/>
                  </a:cubicBezTo>
                  <a:lnTo>
                    <a:pt x="810" y="2470"/>
                  </a:lnTo>
                  <a:cubicBezTo>
                    <a:pt x="860" y="2209"/>
                    <a:pt x="762" y="2074"/>
                    <a:pt x="779" y="1958"/>
                  </a:cubicBezTo>
                  <a:cubicBezTo>
                    <a:pt x="780" y="1957"/>
                    <a:pt x="833" y="1831"/>
                    <a:pt x="1096" y="1933"/>
                  </a:cubicBezTo>
                  <a:cubicBezTo>
                    <a:pt x="1142" y="2050"/>
                    <a:pt x="1118" y="2080"/>
                    <a:pt x="1090" y="2161"/>
                  </a:cubicBezTo>
                  <a:cubicBezTo>
                    <a:pt x="1086" y="2173"/>
                    <a:pt x="1081" y="2179"/>
                    <a:pt x="1077" y="2191"/>
                  </a:cubicBezTo>
                  <a:cubicBezTo>
                    <a:pt x="1030" y="2328"/>
                    <a:pt x="1062" y="2458"/>
                    <a:pt x="1105" y="2624"/>
                  </a:cubicBezTo>
                  <a:lnTo>
                    <a:pt x="1135" y="2577"/>
                  </a:lnTo>
                  <a:cubicBezTo>
                    <a:pt x="1192" y="2454"/>
                    <a:pt x="1209" y="2305"/>
                    <a:pt x="1221" y="2174"/>
                  </a:cubicBezTo>
                  <a:lnTo>
                    <a:pt x="1235" y="1936"/>
                  </a:lnTo>
                  <a:cubicBezTo>
                    <a:pt x="1502" y="1847"/>
                    <a:pt x="1654" y="1785"/>
                    <a:pt x="1800" y="1545"/>
                  </a:cubicBezTo>
                  <a:lnTo>
                    <a:pt x="1933" y="1319"/>
                  </a:lnTo>
                  <a:cubicBezTo>
                    <a:pt x="1960" y="1179"/>
                    <a:pt x="1988" y="1199"/>
                    <a:pt x="2096" y="1132"/>
                  </a:cubicBezTo>
                  <a:lnTo>
                    <a:pt x="2071" y="845"/>
                  </a:lnTo>
                  <a:cubicBezTo>
                    <a:pt x="2040" y="862"/>
                    <a:pt x="2033" y="859"/>
                    <a:pt x="2002" y="856"/>
                  </a:cubicBezTo>
                  <a:cubicBezTo>
                    <a:pt x="1998" y="847"/>
                    <a:pt x="1996" y="834"/>
                    <a:pt x="1994" y="826"/>
                  </a:cubicBezTo>
                  <a:lnTo>
                    <a:pt x="1943" y="653"/>
                  </a:lnTo>
                  <a:cubicBezTo>
                    <a:pt x="1502" y="640"/>
                    <a:pt x="1003" y="449"/>
                    <a:pt x="888" y="127"/>
                  </a:cubicBezTo>
                  <a:lnTo>
                    <a:pt x="791" y="0"/>
                  </a:lnTo>
                  <a:cubicBezTo>
                    <a:pt x="687" y="191"/>
                    <a:pt x="490" y="292"/>
                    <a:pt x="267" y="297"/>
                  </a:cubicBezTo>
                  <a:lnTo>
                    <a:pt x="237" y="608"/>
                  </a:lnTo>
                  <a:lnTo>
                    <a:pt x="114" y="613"/>
                  </a:lnTo>
                  <a:close/>
                </a:path>
              </a:pathLst>
            </a:custGeom>
            <a:solidFill>
              <a:srgbClr val="FBB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0" name="Freeform 78">
              <a:extLst>
                <a:ext uri="{FF2B5EF4-FFF2-40B4-BE49-F238E27FC236}">
                  <a16:creationId xmlns:a16="http://schemas.microsoft.com/office/drawing/2014/main" id="{6D3DAD74-8D77-48BD-AA10-F382A2CBA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8424" y="327738"/>
              <a:ext cx="998779" cy="931670"/>
            </a:xfrm>
            <a:custGeom>
              <a:avLst/>
              <a:gdLst>
                <a:gd name="T0" fmla="*/ 249 w 2214"/>
                <a:gd name="T1" fmla="*/ 1746 h 1746"/>
                <a:gd name="T2" fmla="*/ 372 w 2214"/>
                <a:gd name="T3" fmla="*/ 1741 h 1746"/>
                <a:gd name="T4" fmla="*/ 402 w 2214"/>
                <a:gd name="T5" fmla="*/ 1430 h 1746"/>
                <a:gd name="T6" fmla="*/ 926 w 2214"/>
                <a:gd name="T7" fmla="*/ 1133 h 1746"/>
                <a:gd name="T8" fmla="*/ 1023 w 2214"/>
                <a:gd name="T9" fmla="*/ 1260 h 1746"/>
                <a:gd name="T10" fmla="*/ 1999 w 2214"/>
                <a:gd name="T11" fmla="*/ 1431 h 1746"/>
                <a:gd name="T12" fmla="*/ 1959 w 2214"/>
                <a:gd name="T13" fmla="*/ 202 h 1746"/>
                <a:gd name="T14" fmla="*/ 1896 w 2214"/>
                <a:gd name="T15" fmla="*/ 143 h 1746"/>
                <a:gd name="T16" fmla="*/ 1233 w 2214"/>
                <a:gd name="T17" fmla="*/ 29 h 1746"/>
                <a:gd name="T18" fmla="*/ 249 w 2214"/>
                <a:gd name="T19" fmla="*/ 1746 h 1746"/>
                <a:gd name="connsiteX0" fmla="*/ 0 w 8347"/>
                <a:gd name="connsiteY0" fmla="*/ 9910 h 9910"/>
                <a:gd name="connsiteX1" fmla="*/ 555 w 8347"/>
                <a:gd name="connsiteY1" fmla="*/ 9881 h 9910"/>
                <a:gd name="connsiteX2" fmla="*/ 691 w 8347"/>
                <a:gd name="connsiteY2" fmla="*/ 8100 h 9910"/>
                <a:gd name="connsiteX3" fmla="*/ 3057 w 8347"/>
                <a:gd name="connsiteY3" fmla="*/ 6399 h 9910"/>
                <a:gd name="connsiteX4" fmla="*/ 3496 w 8347"/>
                <a:gd name="connsiteY4" fmla="*/ 7126 h 9910"/>
                <a:gd name="connsiteX5" fmla="*/ 8000 w 8347"/>
                <a:gd name="connsiteY5" fmla="*/ 8106 h 9910"/>
                <a:gd name="connsiteX6" fmla="*/ 7723 w 8347"/>
                <a:gd name="connsiteY6" fmla="*/ 1067 h 9910"/>
                <a:gd name="connsiteX7" fmla="*/ 7439 w 8347"/>
                <a:gd name="connsiteY7" fmla="*/ 729 h 9910"/>
                <a:gd name="connsiteX8" fmla="*/ 4444 w 8347"/>
                <a:gd name="connsiteY8" fmla="*/ 76 h 9910"/>
                <a:gd name="connsiteX9" fmla="*/ 0 w 8347"/>
                <a:gd name="connsiteY9" fmla="*/ 9910 h 9910"/>
                <a:gd name="connsiteX0" fmla="*/ 0 w 10059"/>
                <a:gd name="connsiteY0" fmla="*/ 10000 h 10000"/>
                <a:gd name="connsiteX1" fmla="*/ 665 w 10059"/>
                <a:gd name="connsiteY1" fmla="*/ 9971 h 10000"/>
                <a:gd name="connsiteX2" fmla="*/ 828 w 10059"/>
                <a:gd name="connsiteY2" fmla="*/ 8174 h 10000"/>
                <a:gd name="connsiteX3" fmla="*/ 3662 w 10059"/>
                <a:gd name="connsiteY3" fmla="*/ 6457 h 10000"/>
                <a:gd name="connsiteX4" fmla="*/ 4188 w 10059"/>
                <a:gd name="connsiteY4" fmla="*/ 7191 h 10000"/>
                <a:gd name="connsiteX5" fmla="*/ 9584 w 10059"/>
                <a:gd name="connsiteY5" fmla="*/ 8180 h 10000"/>
                <a:gd name="connsiteX6" fmla="*/ 9252 w 10059"/>
                <a:gd name="connsiteY6" fmla="*/ 1077 h 10000"/>
                <a:gd name="connsiteX7" fmla="*/ 8912 w 10059"/>
                <a:gd name="connsiteY7" fmla="*/ 736 h 10000"/>
                <a:gd name="connsiteX8" fmla="*/ 5324 w 10059"/>
                <a:gd name="connsiteY8" fmla="*/ 77 h 10000"/>
                <a:gd name="connsiteX9" fmla="*/ 0 w 10059"/>
                <a:gd name="connsiteY9" fmla="*/ 10000 h 10000"/>
                <a:gd name="connsiteX0" fmla="*/ 0 w 10059"/>
                <a:gd name="connsiteY0" fmla="*/ 10000 h 10000"/>
                <a:gd name="connsiteX1" fmla="*/ 665 w 10059"/>
                <a:gd name="connsiteY1" fmla="*/ 9971 h 10000"/>
                <a:gd name="connsiteX2" fmla="*/ 828 w 10059"/>
                <a:gd name="connsiteY2" fmla="*/ 8174 h 10000"/>
                <a:gd name="connsiteX3" fmla="*/ 3662 w 10059"/>
                <a:gd name="connsiteY3" fmla="*/ 6457 h 10000"/>
                <a:gd name="connsiteX4" fmla="*/ 4188 w 10059"/>
                <a:gd name="connsiteY4" fmla="*/ 7191 h 10000"/>
                <a:gd name="connsiteX5" fmla="*/ 9584 w 10059"/>
                <a:gd name="connsiteY5" fmla="*/ 8180 h 10000"/>
                <a:gd name="connsiteX6" fmla="*/ 9252 w 10059"/>
                <a:gd name="connsiteY6" fmla="*/ 1077 h 10000"/>
                <a:gd name="connsiteX7" fmla="*/ 8912 w 10059"/>
                <a:gd name="connsiteY7" fmla="*/ 736 h 10000"/>
                <a:gd name="connsiteX8" fmla="*/ 5324 w 10059"/>
                <a:gd name="connsiteY8" fmla="*/ 77 h 10000"/>
                <a:gd name="connsiteX9" fmla="*/ 0 w 10059"/>
                <a:gd name="connsiteY9" fmla="*/ 10000 h 10000"/>
                <a:gd name="connsiteX0" fmla="*/ 0 w 10059"/>
                <a:gd name="connsiteY0" fmla="*/ 10000 h 10000"/>
                <a:gd name="connsiteX1" fmla="*/ 665 w 10059"/>
                <a:gd name="connsiteY1" fmla="*/ 9971 h 10000"/>
                <a:gd name="connsiteX2" fmla="*/ 943 w 10059"/>
                <a:gd name="connsiteY2" fmla="*/ 8133 h 10000"/>
                <a:gd name="connsiteX3" fmla="*/ 3662 w 10059"/>
                <a:gd name="connsiteY3" fmla="*/ 6457 h 10000"/>
                <a:gd name="connsiteX4" fmla="*/ 4188 w 10059"/>
                <a:gd name="connsiteY4" fmla="*/ 7191 h 10000"/>
                <a:gd name="connsiteX5" fmla="*/ 9584 w 10059"/>
                <a:gd name="connsiteY5" fmla="*/ 8180 h 10000"/>
                <a:gd name="connsiteX6" fmla="*/ 9252 w 10059"/>
                <a:gd name="connsiteY6" fmla="*/ 1077 h 10000"/>
                <a:gd name="connsiteX7" fmla="*/ 8912 w 10059"/>
                <a:gd name="connsiteY7" fmla="*/ 736 h 10000"/>
                <a:gd name="connsiteX8" fmla="*/ 5324 w 10059"/>
                <a:gd name="connsiteY8" fmla="*/ 77 h 10000"/>
                <a:gd name="connsiteX9" fmla="*/ 0 w 10059"/>
                <a:gd name="connsiteY9" fmla="*/ 10000 h 10000"/>
                <a:gd name="connsiteX0" fmla="*/ 0 w 10059"/>
                <a:gd name="connsiteY0" fmla="*/ 10000 h 10000"/>
                <a:gd name="connsiteX1" fmla="*/ 780 w 10059"/>
                <a:gd name="connsiteY1" fmla="*/ 9971 h 10000"/>
                <a:gd name="connsiteX2" fmla="*/ 943 w 10059"/>
                <a:gd name="connsiteY2" fmla="*/ 8133 h 10000"/>
                <a:gd name="connsiteX3" fmla="*/ 3662 w 10059"/>
                <a:gd name="connsiteY3" fmla="*/ 6457 h 10000"/>
                <a:gd name="connsiteX4" fmla="*/ 4188 w 10059"/>
                <a:gd name="connsiteY4" fmla="*/ 7191 h 10000"/>
                <a:gd name="connsiteX5" fmla="*/ 9584 w 10059"/>
                <a:gd name="connsiteY5" fmla="*/ 8180 h 10000"/>
                <a:gd name="connsiteX6" fmla="*/ 9252 w 10059"/>
                <a:gd name="connsiteY6" fmla="*/ 1077 h 10000"/>
                <a:gd name="connsiteX7" fmla="*/ 8912 w 10059"/>
                <a:gd name="connsiteY7" fmla="*/ 736 h 10000"/>
                <a:gd name="connsiteX8" fmla="*/ 5324 w 10059"/>
                <a:gd name="connsiteY8" fmla="*/ 77 h 10000"/>
                <a:gd name="connsiteX9" fmla="*/ 0 w 10059"/>
                <a:gd name="connsiteY9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59" h="10000">
                  <a:moveTo>
                    <a:pt x="0" y="10000"/>
                  </a:moveTo>
                  <a:lnTo>
                    <a:pt x="780" y="9971"/>
                  </a:lnTo>
                  <a:cubicBezTo>
                    <a:pt x="834" y="9371"/>
                    <a:pt x="889" y="8732"/>
                    <a:pt x="943" y="8133"/>
                  </a:cubicBezTo>
                  <a:cubicBezTo>
                    <a:pt x="2149" y="8104"/>
                    <a:pt x="3101" y="7561"/>
                    <a:pt x="3662" y="6457"/>
                  </a:cubicBezTo>
                  <a:lnTo>
                    <a:pt x="4188" y="7191"/>
                  </a:lnTo>
                  <a:cubicBezTo>
                    <a:pt x="6259" y="7582"/>
                    <a:pt x="5531" y="8850"/>
                    <a:pt x="9584" y="8180"/>
                  </a:cubicBezTo>
                  <a:cubicBezTo>
                    <a:pt x="10748" y="3810"/>
                    <a:pt x="9430" y="2195"/>
                    <a:pt x="9252" y="1077"/>
                  </a:cubicBezTo>
                  <a:cubicBezTo>
                    <a:pt x="9177" y="979"/>
                    <a:pt x="9274" y="1013"/>
                    <a:pt x="8912" y="736"/>
                  </a:cubicBezTo>
                  <a:cubicBezTo>
                    <a:pt x="7917" y="-27"/>
                    <a:pt x="6483" y="-91"/>
                    <a:pt x="5324" y="77"/>
                  </a:cubicBezTo>
                  <a:cubicBezTo>
                    <a:pt x="-1348" y="1024"/>
                    <a:pt x="422" y="3741"/>
                    <a:pt x="0" y="10000"/>
                  </a:cubicBezTo>
                  <a:close/>
                </a:path>
              </a:pathLst>
            </a:custGeom>
            <a:solidFill>
              <a:srgbClr val="7B3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1" name="Freeform 80">
              <a:extLst>
                <a:ext uri="{FF2B5EF4-FFF2-40B4-BE49-F238E27FC236}">
                  <a16:creationId xmlns:a16="http://schemas.microsoft.com/office/drawing/2014/main" id="{189DA3F4-D69D-4415-A3E0-155B0781A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3611" y="1697496"/>
              <a:ext cx="800739" cy="972108"/>
            </a:xfrm>
            <a:custGeom>
              <a:avLst/>
              <a:gdLst>
                <a:gd name="T0" fmla="*/ 572 w 1566"/>
                <a:gd name="T1" fmla="*/ 1805 h 1805"/>
                <a:gd name="T2" fmla="*/ 1427 w 1566"/>
                <a:gd name="T3" fmla="*/ 1795 h 1805"/>
                <a:gd name="T4" fmla="*/ 1446 w 1566"/>
                <a:gd name="T5" fmla="*/ 1622 h 1805"/>
                <a:gd name="T6" fmla="*/ 1267 w 1566"/>
                <a:gd name="T7" fmla="*/ 559 h 1805"/>
                <a:gd name="T8" fmla="*/ 591 w 1566"/>
                <a:gd name="T9" fmla="*/ 0 h 1805"/>
                <a:gd name="T10" fmla="*/ 406 w 1566"/>
                <a:gd name="T11" fmla="*/ 400 h 1805"/>
                <a:gd name="T12" fmla="*/ 233 w 1566"/>
                <a:gd name="T13" fmla="*/ 794 h 1805"/>
                <a:gd name="T14" fmla="*/ 1 w 1566"/>
                <a:gd name="T15" fmla="*/ 887 h 1805"/>
                <a:gd name="T16" fmla="*/ 60 w 1566"/>
                <a:gd name="T17" fmla="*/ 1023 h 1805"/>
                <a:gd name="T18" fmla="*/ 76 w 1566"/>
                <a:gd name="T19" fmla="*/ 1454 h 1805"/>
                <a:gd name="T20" fmla="*/ 474 w 1566"/>
                <a:gd name="T21" fmla="*/ 1454 h 1805"/>
                <a:gd name="T22" fmla="*/ 580 w 1566"/>
                <a:gd name="T23" fmla="*/ 1240 h 1805"/>
                <a:gd name="T24" fmla="*/ 608 w 1566"/>
                <a:gd name="T25" fmla="*/ 1522 h 1805"/>
                <a:gd name="T26" fmla="*/ 572 w 1566"/>
                <a:gd name="T27" fmla="*/ 1805 h 1805"/>
                <a:gd name="connsiteX0" fmla="*/ 3647 w 9395"/>
                <a:gd name="connsiteY0" fmla="*/ 10000 h 10000"/>
                <a:gd name="connsiteX1" fmla="*/ 9106 w 9395"/>
                <a:gd name="connsiteY1" fmla="*/ 9945 h 10000"/>
                <a:gd name="connsiteX2" fmla="*/ 9228 w 9395"/>
                <a:gd name="connsiteY2" fmla="*/ 8986 h 10000"/>
                <a:gd name="connsiteX3" fmla="*/ 8085 w 9395"/>
                <a:gd name="connsiteY3" fmla="*/ 3097 h 10000"/>
                <a:gd name="connsiteX4" fmla="*/ 3768 w 9395"/>
                <a:gd name="connsiteY4" fmla="*/ 0 h 10000"/>
                <a:gd name="connsiteX5" fmla="*/ 2587 w 9395"/>
                <a:gd name="connsiteY5" fmla="*/ 2216 h 10000"/>
                <a:gd name="connsiteX6" fmla="*/ 1482 w 9395"/>
                <a:gd name="connsiteY6" fmla="*/ 4399 h 10000"/>
                <a:gd name="connsiteX7" fmla="*/ 0 w 9395"/>
                <a:gd name="connsiteY7" fmla="*/ 4914 h 10000"/>
                <a:gd name="connsiteX8" fmla="*/ 377 w 9395"/>
                <a:gd name="connsiteY8" fmla="*/ 5668 h 10000"/>
                <a:gd name="connsiteX9" fmla="*/ 479 w 9395"/>
                <a:gd name="connsiteY9" fmla="*/ 8055 h 10000"/>
                <a:gd name="connsiteX10" fmla="*/ 3089 w 9395"/>
                <a:gd name="connsiteY10" fmla="*/ 8055 h 10000"/>
                <a:gd name="connsiteX11" fmla="*/ 3698 w 9395"/>
                <a:gd name="connsiteY11" fmla="*/ 6870 h 10000"/>
                <a:gd name="connsiteX12" fmla="*/ 3877 w 9395"/>
                <a:gd name="connsiteY12" fmla="*/ 8432 h 10000"/>
                <a:gd name="connsiteX13" fmla="*/ 3647 w 9395"/>
                <a:gd name="connsiteY13" fmla="*/ 10000 h 10000"/>
                <a:gd name="connsiteX0" fmla="*/ 3882 w 10000"/>
                <a:gd name="connsiteY0" fmla="*/ 10000 h 10000"/>
                <a:gd name="connsiteX1" fmla="*/ 9692 w 10000"/>
                <a:gd name="connsiteY1" fmla="*/ 9945 h 10000"/>
                <a:gd name="connsiteX2" fmla="*/ 9822 w 10000"/>
                <a:gd name="connsiteY2" fmla="*/ 8986 h 10000"/>
                <a:gd name="connsiteX3" fmla="*/ 8606 w 10000"/>
                <a:gd name="connsiteY3" fmla="*/ 3097 h 10000"/>
                <a:gd name="connsiteX4" fmla="*/ 4011 w 10000"/>
                <a:gd name="connsiteY4" fmla="*/ 0 h 10000"/>
                <a:gd name="connsiteX5" fmla="*/ 2754 w 10000"/>
                <a:gd name="connsiteY5" fmla="*/ 2216 h 10000"/>
                <a:gd name="connsiteX6" fmla="*/ 1577 w 10000"/>
                <a:gd name="connsiteY6" fmla="*/ 4399 h 10000"/>
                <a:gd name="connsiteX7" fmla="*/ 0 w 10000"/>
                <a:gd name="connsiteY7" fmla="*/ 4914 h 10000"/>
                <a:gd name="connsiteX8" fmla="*/ 401 w 10000"/>
                <a:gd name="connsiteY8" fmla="*/ 5668 h 10000"/>
                <a:gd name="connsiteX9" fmla="*/ 510 w 10000"/>
                <a:gd name="connsiteY9" fmla="*/ 8055 h 10000"/>
                <a:gd name="connsiteX10" fmla="*/ 3288 w 10000"/>
                <a:gd name="connsiteY10" fmla="*/ 8055 h 10000"/>
                <a:gd name="connsiteX11" fmla="*/ 3936 w 10000"/>
                <a:gd name="connsiteY11" fmla="*/ 6870 h 10000"/>
                <a:gd name="connsiteX12" fmla="*/ 4127 w 10000"/>
                <a:gd name="connsiteY12" fmla="*/ 8432 h 10000"/>
                <a:gd name="connsiteX13" fmla="*/ 3882 w 10000"/>
                <a:gd name="connsiteY13" fmla="*/ 10000 h 10000"/>
                <a:gd name="connsiteX0" fmla="*/ 3882 w 10000"/>
                <a:gd name="connsiteY0" fmla="*/ 10000 h 10000"/>
                <a:gd name="connsiteX1" fmla="*/ 9692 w 10000"/>
                <a:gd name="connsiteY1" fmla="*/ 9945 h 10000"/>
                <a:gd name="connsiteX2" fmla="*/ 9822 w 10000"/>
                <a:gd name="connsiteY2" fmla="*/ 8986 h 10000"/>
                <a:gd name="connsiteX3" fmla="*/ 8606 w 10000"/>
                <a:gd name="connsiteY3" fmla="*/ 3097 h 10000"/>
                <a:gd name="connsiteX4" fmla="*/ 4011 w 10000"/>
                <a:gd name="connsiteY4" fmla="*/ 0 h 10000"/>
                <a:gd name="connsiteX5" fmla="*/ 2754 w 10000"/>
                <a:gd name="connsiteY5" fmla="*/ 2216 h 10000"/>
                <a:gd name="connsiteX6" fmla="*/ 1577 w 10000"/>
                <a:gd name="connsiteY6" fmla="*/ 4399 h 10000"/>
                <a:gd name="connsiteX7" fmla="*/ 0 w 10000"/>
                <a:gd name="connsiteY7" fmla="*/ 4914 h 10000"/>
                <a:gd name="connsiteX8" fmla="*/ 401 w 10000"/>
                <a:gd name="connsiteY8" fmla="*/ 5668 h 10000"/>
                <a:gd name="connsiteX9" fmla="*/ 510 w 10000"/>
                <a:gd name="connsiteY9" fmla="*/ 8055 h 10000"/>
                <a:gd name="connsiteX10" fmla="*/ 3288 w 10000"/>
                <a:gd name="connsiteY10" fmla="*/ 8055 h 10000"/>
                <a:gd name="connsiteX11" fmla="*/ 3936 w 10000"/>
                <a:gd name="connsiteY11" fmla="*/ 6870 h 10000"/>
                <a:gd name="connsiteX12" fmla="*/ 4127 w 10000"/>
                <a:gd name="connsiteY12" fmla="*/ 8432 h 10000"/>
                <a:gd name="connsiteX13" fmla="*/ 3882 w 10000"/>
                <a:gd name="connsiteY13" fmla="*/ 10000 h 10000"/>
                <a:gd name="connsiteX0" fmla="*/ 3882 w 10000"/>
                <a:gd name="connsiteY0" fmla="*/ 10000 h 10000"/>
                <a:gd name="connsiteX1" fmla="*/ 9692 w 10000"/>
                <a:gd name="connsiteY1" fmla="*/ 9945 h 10000"/>
                <a:gd name="connsiteX2" fmla="*/ 9822 w 10000"/>
                <a:gd name="connsiteY2" fmla="*/ 8986 h 10000"/>
                <a:gd name="connsiteX3" fmla="*/ 8606 w 10000"/>
                <a:gd name="connsiteY3" fmla="*/ 3097 h 10000"/>
                <a:gd name="connsiteX4" fmla="*/ 4011 w 10000"/>
                <a:gd name="connsiteY4" fmla="*/ 0 h 10000"/>
                <a:gd name="connsiteX5" fmla="*/ 2754 w 10000"/>
                <a:gd name="connsiteY5" fmla="*/ 2216 h 10000"/>
                <a:gd name="connsiteX6" fmla="*/ 1577 w 10000"/>
                <a:gd name="connsiteY6" fmla="*/ 4399 h 10000"/>
                <a:gd name="connsiteX7" fmla="*/ 0 w 10000"/>
                <a:gd name="connsiteY7" fmla="*/ 4914 h 10000"/>
                <a:gd name="connsiteX8" fmla="*/ 401 w 10000"/>
                <a:gd name="connsiteY8" fmla="*/ 5668 h 10000"/>
                <a:gd name="connsiteX9" fmla="*/ 510 w 10000"/>
                <a:gd name="connsiteY9" fmla="*/ 8094 h 10000"/>
                <a:gd name="connsiteX10" fmla="*/ 3288 w 10000"/>
                <a:gd name="connsiteY10" fmla="*/ 8055 h 10000"/>
                <a:gd name="connsiteX11" fmla="*/ 3936 w 10000"/>
                <a:gd name="connsiteY11" fmla="*/ 6870 h 10000"/>
                <a:gd name="connsiteX12" fmla="*/ 4127 w 10000"/>
                <a:gd name="connsiteY12" fmla="*/ 8432 h 10000"/>
                <a:gd name="connsiteX13" fmla="*/ 3882 w 10000"/>
                <a:gd name="connsiteY13" fmla="*/ 10000 h 10000"/>
                <a:gd name="connsiteX0" fmla="*/ 3882 w 10000"/>
                <a:gd name="connsiteY0" fmla="*/ 10000 h 10000"/>
                <a:gd name="connsiteX1" fmla="*/ 9692 w 10000"/>
                <a:gd name="connsiteY1" fmla="*/ 9945 h 10000"/>
                <a:gd name="connsiteX2" fmla="*/ 9822 w 10000"/>
                <a:gd name="connsiteY2" fmla="*/ 8986 h 10000"/>
                <a:gd name="connsiteX3" fmla="*/ 8606 w 10000"/>
                <a:gd name="connsiteY3" fmla="*/ 3097 h 10000"/>
                <a:gd name="connsiteX4" fmla="*/ 4011 w 10000"/>
                <a:gd name="connsiteY4" fmla="*/ 0 h 10000"/>
                <a:gd name="connsiteX5" fmla="*/ 2754 w 10000"/>
                <a:gd name="connsiteY5" fmla="*/ 2216 h 10000"/>
                <a:gd name="connsiteX6" fmla="*/ 1577 w 10000"/>
                <a:gd name="connsiteY6" fmla="*/ 4399 h 10000"/>
                <a:gd name="connsiteX7" fmla="*/ 0 w 10000"/>
                <a:gd name="connsiteY7" fmla="*/ 4914 h 10000"/>
                <a:gd name="connsiteX8" fmla="*/ 401 w 10000"/>
                <a:gd name="connsiteY8" fmla="*/ 5668 h 10000"/>
                <a:gd name="connsiteX9" fmla="*/ 510 w 10000"/>
                <a:gd name="connsiteY9" fmla="*/ 8094 h 10000"/>
                <a:gd name="connsiteX10" fmla="*/ 3288 w 10000"/>
                <a:gd name="connsiteY10" fmla="*/ 8114 h 10000"/>
                <a:gd name="connsiteX11" fmla="*/ 3936 w 10000"/>
                <a:gd name="connsiteY11" fmla="*/ 6870 h 10000"/>
                <a:gd name="connsiteX12" fmla="*/ 4127 w 10000"/>
                <a:gd name="connsiteY12" fmla="*/ 8432 h 10000"/>
                <a:gd name="connsiteX13" fmla="*/ 3882 w 10000"/>
                <a:gd name="connsiteY13" fmla="*/ 10000 h 10000"/>
                <a:gd name="connsiteX0" fmla="*/ 3978 w 10096"/>
                <a:gd name="connsiteY0" fmla="*/ 10000 h 10000"/>
                <a:gd name="connsiteX1" fmla="*/ 9788 w 10096"/>
                <a:gd name="connsiteY1" fmla="*/ 9945 h 10000"/>
                <a:gd name="connsiteX2" fmla="*/ 9918 w 10096"/>
                <a:gd name="connsiteY2" fmla="*/ 8986 h 10000"/>
                <a:gd name="connsiteX3" fmla="*/ 8702 w 10096"/>
                <a:gd name="connsiteY3" fmla="*/ 3097 h 10000"/>
                <a:gd name="connsiteX4" fmla="*/ 4107 w 10096"/>
                <a:gd name="connsiteY4" fmla="*/ 0 h 10000"/>
                <a:gd name="connsiteX5" fmla="*/ 2850 w 10096"/>
                <a:gd name="connsiteY5" fmla="*/ 2216 h 10000"/>
                <a:gd name="connsiteX6" fmla="*/ 1673 w 10096"/>
                <a:gd name="connsiteY6" fmla="*/ 4399 h 10000"/>
                <a:gd name="connsiteX7" fmla="*/ 0 w 10096"/>
                <a:gd name="connsiteY7" fmla="*/ 4914 h 10000"/>
                <a:gd name="connsiteX8" fmla="*/ 497 w 10096"/>
                <a:gd name="connsiteY8" fmla="*/ 5668 h 10000"/>
                <a:gd name="connsiteX9" fmla="*/ 606 w 10096"/>
                <a:gd name="connsiteY9" fmla="*/ 8094 h 10000"/>
                <a:gd name="connsiteX10" fmla="*/ 3384 w 10096"/>
                <a:gd name="connsiteY10" fmla="*/ 8114 h 10000"/>
                <a:gd name="connsiteX11" fmla="*/ 4032 w 10096"/>
                <a:gd name="connsiteY11" fmla="*/ 6870 h 10000"/>
                <a:gd name="connsiteX12" fmla="*/ 4223 w 10096"/>
                <a:gd name="connsiteY12" fmla="*/ 8432 h 10000"/>
                <a:gd name="connsiteX13" fmla="*/ 3978 w 10096"/>
                <a:gd name="connsiteY13" fmla="*/ 10000 h 10000"/>
                <a:gd name="connsiteX0" fmla="*/ 3978 w 10096"/>
                <a:gd name="connsiteY0" fmla="*/ 10000 h 10000"/>
                <a:gd name="connsiteX1" fmla="*/ 9788 w 10096"/>
                <a:gd name="connsiteY1" fmla="*/ 9945 h 10000"/>
                <a:gd name="connsiteX2" fmla="*/ 9918 w 10096"/>
                <a:gd name="connsiteY2" fmla="*/ 8986 h 10000"/>
                <a:gd name="connsiteX3" fmla="*/ 8702 w 10096"/>
                <a:gd name="connsiteY3" fmla="*/ 3097 h 10000"/>
                <a:gd name="connsiteX4" fmla="*/ 4107 w 10096"/>
                <a:gd name="connsiteY4" fmla="*/ 0 h 10000"/>
                <a:gd name="connsiteX5" fmla="*/ 2850 w 10096"/>
                <a:gd name="connsiteY5" fmla="*/ 2216 h 10000"/>
                <a:gd name="connsiteX6" fmla="*/ 1673 w 10096"/>
                <a:gd name="connsiteY6" fmla="*/ 4399 h 10000"/>
                <a:gd name="connsiteX7" fmla="*/ 0 w 10096"/>
                <a:gd name="connsiteY7" fmla="*/ 4914 h 10000"/>
                <a:gd name="connsiteX8" fmla="*/ 377 w 10096"/>
                <a:gd name="connsiteY8" fmla="*/ 5688 h 10000"/>
                <a:gd name="connsiteX9" fmla="*/ 606 w 10096"/>
                <a:gd name="connsiteY9" fmla="*/ 8094 h 10000"/>
                <a:gd name="connsiteX10" fmla="*/ 3384 w 10096"/>
                <a:gd name="connsiteY10" fmla="*/ 8114 h 10000"/>
                <a:gd name="connsiteX11" fmla="*/ 4032 w 10096"/>
                <a:gd name="connsiteY11" fmla="*/ 6870 h 10000"/>
                <a:gd name="connsiteX12" fmla="*/ 4223 w 10096"/>
                <a:gd name="connsiteY12" fmla="*/ 8432 h 10000"/>
                <a:gd name="connsiteX13" fmla="*/ 3978 w 10096"/>
                <a:gd name="connsiteY13" fmla="*/ 10000 h 10000"/>
                <a:gd name="connsiteX0" fmla="*/ 3978 w 10096"/>
                <a:gd name="connsiteY0" fmla="*/ 10000 h 10000"/>
                <a:gd name="connsiteX1" fmla="*/ 9788 w 10096"/>
                <a:gd name="connsiteY1" fmla="*/ 9945 h 10000"/>
                <a:gd name="connsiteX2" fmla="*/ 9918 w 10096"/>
                <a:gd name="connsiteY2" fmla="*/ 8986 h 10000"/>
                <a:gd name="connsiteX3" fmla="*/ 8702 w 10096"/>
                <a:gd name="connsiteY3" fmla="*/ 3097 h 10000"/>
                <a:gd name="connsiteX4" fmla="*/ 4107 w 10096"/>
                <a:gd name="connsiteY4" fmla="*/ 0 h 10000"/>
                <a:gd name="connsiteX5" fmla="*/ 2850 w 10096"/>
                <a:gd name="connsiteY5" fmla="*/ 2216 h 10000"/>
                <a:gd name="connsiteX6" fmla="*/ 1625 w 10096"/>
                <a:gd name="connsiteY6" fmla="*/ 4379 h 10000"/>
                <a:gd name="connsiteX7" fmla="*/ 0 w 10096"/>
                <a:gd name="connsiteY7" fmla="*/ 4914 h 10000"/>
                <a:gd name="connsiteX8" fmla="*/ 377 w 10096"/>
                <a:gd name="connsiteY8" fmla="*/ 5688 h 10000"/>
                <a:gd name="connsiteX9" fmla="*/ 606 w 10096"/>
                <a:gd name="connsiteY9" fmla="*/ 8094 h 10000"/>
                <a:gd name="connsiteX10" fmla="*/ 3384 w 10096"/>
                <a:gd name="connsiteY10" fmla="*/ 8114 h 10000"/>
                <a:gd name="connsiteX11" fmla="*/ 4032 w 10096"/>
                <a:gd name="connsiteY11" fmla="*/ 6870 h 10000"/>
                <a:gd name="connsiteX12" fmla="*/ 4223 w 10096"/>
                <a:gd name="connsiteY12" fmla="*/ 8432 h 10000"/>
                <a:gd name="connsiteX13" fmla="*/ 3978 w 10096"/>
                <a:gd name="connsiteY13" fmla="*/ 10000 h 10000"/>
                <a:gd name="connsiteX0" fmla="*/ 3978 w 10096"/>
                <a:gd name="connsiteY0" fmla="*/ 10000 h 10000"/>
                <a:gd name="connsiteX1" fmla="*/ 9788 w 10096"/>
                <a:gd name="connsiteY1" fmla="*/ 9945 h 10000"/>
                <a:gd name="connsiteX2" fmla="*/ 9918 w 10096"/>
                <a:gd name="connsiteY2" fmla="*/ 8986 h 10000"/>
                <a:gd name="connsiteX3" fmla="*/ 8702 w 10096"/>
                <a:gd name="connsiteY3" fmla="*/ 3097 h 10000"/>
                <a:gd name="connsiteX4" fmla="*/ 4107 w 10096"/>
                <a:gd name="connsiteY4" fmla="*/ 0 h 10000"/>
                <a:gd name="connsiteX5" fmla="*/ 2586 w 10096"/>
                <a:gd name="connsiteY5" fmla="*/ 2177 h 10000"/>
                <a:gd name="connsiteX6" fmla="*/ 1625 w 10096"/>
                <a:gd name="connsiteY6" fmla="*/ 4379 h 10000"/>
                <a:gd name="connsiteX7" fmla="*/ 0 w 10096"/>
                <a:gd name="connsiteY7" fmla="*/ 4914 h 10000"/>
                <a:gd name="connsiteX8" fmla="*/ 377 w 10096"/>
                <a:gd name="connsiteY8" fmla="*/ 5688 h 10000"/>
                <a:gd name="connsiteX9" fmla="*/ 606 w 10096"/>
                <a:gd name="connsiteY9" fmla="*/ 8094 h 10000"/>
                <a:gd name="connsiteX10" fmla="*/ 3384 w 10096"/>
                <a:gd name="connsiteY10" fmla="*/ 8114 h 10000"/>
                <a:gd name="connsiteX11" fmla="*/ 4032 w 10096"/>
                <a:gd name="connsiteY11" fmla="*/ 6870 h 10000"/>
                <a:gd name="connsiteX12" fmla="*/ 4223 w 10096"/>
                <a:gd name="connsiteY12" fmla="*/ 8432 h 10000"/>
                <a:gd name="connsiteX13" fmla="*/ 3978 w 10096"/>
                <a:gd name="connsiteY13" fmla="*/ 10000 h 10000"/>
                <a:gd name="connsiteX0" fmla="*/ 3978 w 10096"/>
                <a:gd name="connsiteY0" fmla="*/ 10000 h 10000"/>
                <a:gd name="connsiteX1" fmla="*/ 9788 w 10096"/>
                <a:gd name="connsiteY1" fmla="*/ 9945 h 10000"/>
                <a:gd name="connsiteX2" fmla="*/ 9918 w 10096"/>
                <a:gd name="connsiteY2" fmla="*/ 8986 h 10000"/>
                <a:gd name="connsiteX3" fmla="*/ 8702 w 10096"/>
                <a:gd name="connsiteY3" fmla="*/ 3097 h 10000"/>
                <a:gd name="connsiteX4" fmla="*/ 4107 w 10096"/>
                <a:gd name="connsiteY4" fmla="*/ 0 h 10000"/>
                <a:gd name="connsiteX5" fmla="*/ 2586 w 10096"/>
                <a:gd name="connsiteY5" fmla="*/ 2177 h 10000"/>
                <a:gd name="connsiteX6" fmla="*/ 1625 w 10096"/>
                <a:gd name="connsiteY6" fmla="*/ 4379 h 10000"/>
                <a:gd name="connsiteX7" fmla="*/ 0 w 10096"/>
                <a:gd name="connsiteY7" fmla="*/ 4914 h 10000"/>
                <a:gd name="connsiteX8" fmla="*/ 377 w 10096"/>
                <a:gd name="connsiteY8" fmla="*/ 5688 h 10000"/>
                <a:gd name="connsiteX9" fmla="*/ 606 w 10096"/>
                <a:gd name="connsiteY9" fmla="*/ 8094 h 10000"/>
                <a:gd name="connsiteX10" fmla="*/ 3384 w 10096"/>
                <a:gd name="connsiteY10" fmla="*/ 8114 h 10000"/>
                <a:gd name="connsiteX11" fmla="*/ 4032 w 10096"/>
                <a:gd name="connsiteY11" fmla="*/ 6870 h 10000"/>
                <a:gd name="connsiteX12" fmla="*/ 4223 w 10096"/>
                <a:gd name="connsiteY12" fmla="*/ 8432 h 10000"/>
                <a:gd name="connsiteX13" fmla="*/ 3978 w 10096"/>
                <a:gd name="connsiteY13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096" h="10000">
                  <a:moveTo>
                    <a:pt x="3978" y="10000"/>
                  </a:moveTo>
                  <a:lnTo>
                    <a:pt x="9788" y="9945"/>
                  </a:lnTo>
                  <a:cubicBezTo>
                    <a:pt x="9832" y="9625"/>
                    <a:pt x="9875" y="9306"/>
                    <a:pt x="9918" y="8986"/>
                  </a:cubicBezTo>
                  <a:cubicBezTo>
                    <a:pt x="9959" y="5956"/>
                    <a:pt x="10734" y="5385"/>
                    <a:pt x="8702" y="3097"/>
                  </a:cubicBezTo>
                  <a:cubicBezTo>
                    <a:pt x="7451" y="1684"/>
                    <a:pt x="6268" y="1025"/>
                    <a:pt x="4107" y="0"/>
                  </a:cubicBezTo>
                  <a:cubicBezTo>
                    <a:pt x="3944" y="953"/>
                    <a:pt x="3182" y="1587"/>
                    <a:pt x="2586" y="2177"/>
                  </a:cubicBezTo>
                  <a:cubicBezTo>
                    <a:pt x="1908" y="2848"/>
                    <a:pt x="2135" y="2623"/>
                    <a:pt x="1625" y="4379"/>
                  </a:cubicBezTo>
                  <a:lnTo>
                    <a:pt x="0" y="4914"/>
                  </a:lnTo>
                  <a:cubicBezTo>
                    <a:pt x="225" y="5873"/>
                    <a:pt x="276" y="5158"/>
                    <a:pt x="377" y="5688"/>
                  </a:cubicBezTo>
                  <a:cubicBezTo>
                    <a:pt x="478" y="6218"/>
                    <a:pt x="776" y="6482"/>
                    <a:pt x="606" y="8094"/>
                  </a:cubicBezTo>
                  <a:lnTo>
                    <a:pt x="3384" y="8114"/>
                  </a:lnTo>
                  <a:cubicBezTo>
                    <a:pt x="4159" y="7339"/>
                    <a:pt x="3384" y="7538"/>
                    <a:pt x="4032" y="6870"/>
                  </a:cubicBezTo>
                  <a:cubicBezTo>
                    <a:pt x="4344" y="7269"/>
                    <a:pt x="4277" y="7967"/>
                    <a:pt x="4223" y="8432"/>
                  </a:cubicBezTo>
                  <a:cubicBezTo>
                    <a:pt x="4161" y="8920"/>
                    <a:pt x="4073" y="9452"/>
                    <a:pt x="3978" y="1000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2" name="Freeform 81">
              <a:extLst>
                <a:ext uri="{FF2B5EF4-FFF2-40B4-BE49-F238E27FC236}">
                  <a16:creationId xmlns:a16="http://schemas.microsoft.com/office/drawing/2014/main" id="{9E58364A-FD6E-4DE2-A317-6A9063247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9941" y="1566388"/>
              <a:ext cx="982467" cy="1103215"/>
            </a:xfrm>
            <a:custGeom>
              <a:avLst/>
              <a:gdLst>
                <a:gd name="T0" fmla="*/ 89 w 1916"/>
                <a:gd name="T1" fmla="*/ 89 h 2047"/>
                <a:gd name="T2" fmla="*/ 94 w 1916"/>
                <a:gd name="T3" fmla="*/ 802 h 2047"/>
                <a:gd name="T4" fmla="*/ 502 w 1916"/>
                <a:gd name="T5" fmla="*/ 1025 h 2047"/>
                <a:gd name="T6" fmla="*/ 260 w 1916"/>
                <a:gd name="T7" fmla="*/ 1311 h 2047"/>
                <a:gd name="T8" fmla="*/ 691 w 1916"/>
                <a:gd name="T9" fmla="*/ 2046 h 2047"/>
                <a:gd name="T10" fmla="*/ 1361 w 1916"/>
                <a:gd name="T11" fmla="*/ 2047 h 2047"/>
                <a:gd name="T12" fmla="*/ 1637 w 1916"/>
                <a:gd name="T13" fmla="*/ 1628 h 2047"/>
                <a:gd name="T14" fmla="*/ 1648 w 1916"/>
                <a:gd name="T15" fmla="*/ 1106 h 2047"/>
                <a:gd name="T16" fmla="*/ 1891 w 1916"/>
                <a:gd name="T17" fmla="*/ 854 h 2047"/>
                <a:gd name="T18" fmla="*/ 1269 w 1916"/>
                <a:gd name="T19" fmla="*/ 988 h 2047"/>
                <a:gd name="T20" fmla="*/ 1183 w 1916"/>
                <a:gd name="T21" fmla="*/ 1391 h 2047"/>
                <a:gd name="T22" fmla="*/ 1153 w 1916"/>
                <a:gd name="T23" fmla="*/ 1438 h 2047"/>
                <a:gd name="T24" fmla="*/ 1003 w 1916"/>
                <a:gd name="T25" fmla="*/ 1944 h 2047"/>
                <a:gd name="T26" fmla="*/ 790 w 1916"/>
                <a:gd name="T27" fmla="*/ 1452 h 2047"/>
                <a:gd name="T28" fmla="*/ 720 w 1916"/>
                <a:gd name="T29" fmla="*/ 1060 h 2047"/>
                <a:gd name="T30" fmla="*/ 732 w 1916"/>
                <a:gd name="T31" fmla="*/ 665 h 2047"/>
                <a:gd name="T32" fmla="*/ 230 w 1916"/>
                <a:gd name="T33" fmla="*/ 0 h 2047"/>
                <a:gd name="T34" fmla="*/ 89 w 1916"/>
                <a:gd name="T35" fmla="*/ 89 h 2047"/>
                <a:gd name="connsiteX0" fmla="*/ 102 w 9514"/>
                <a:gd name="connsiteY0" fmla="*/ 435 h 10000"/>
                <a:gd name="connsiteX1" fmla="*/ 128 w 9514"/>
                <a:gd name="connsiteY1" fmla="*/ 3918 h 10000"/>
                <a:gd name="connsiteX2" fmla="*/ 2257 w 9514"/>
                <a:gd name="connsiteY2" fmla="*/ 5007 h 10000"/>
                <a:gd name="connsiteX3" fmla="*/ 994 w 9514"/>
                <a:gd name="connsiteY3" fmla="*/ 6404 h 10000"/>
                <a:gd name="connsiteX4" fmla="*/ 3243 w 9514"/>
                <a:gd name="connsiteY4" fmla="*/ 9995 h 10000"/>
                <a:gd name="connsiteX5" fmla="*/ 6740 w 9514"/>
                <a:gd name="connsiteY5" fmla="*/ 10000 h 10000"/>
                <a:gd name="connsiteX6" fmla="*/ 8181 w 9514"/>
                <a:gd name="connsiteY6" fmla="*/ 7953 h 10000"/>
                <a:gd name="connsiteX7" fmla="*/ 8238 w 9514"/>
                <a:gd name="connsiteY7" fmla="*/ 5403 h 10000"/>
                <a:gd name="connsiteX8" fmla="*/ 9507 w 9514"/>
                <a:gd name="connsiteY8" fmla="*/ 4172 h 10000"/>
                <a:gd name="connsiteX9" fmla="*/ 6260 w 9514"/>
                <a:gd name="connsiteY9" fmla="*/ 4827 h 10000"/>
                <a:gd name="connsiteX10" fmla="*/ 5811 w 9514"/>
                <a:gd name="connsiteY10" fmla="*/ 6795 h 10000"/>
                <a:gd name="connsiteX11" fmla="*/ 5655 w 9514"/>
                <a:gd name="connsiteY11" fmla="*/ 7025 h 10000"/>
                <a:gd name="connsiteX12" fmla="*/ 4872 w 9514"/>
                <a:gd name="connsiteY12" fmla="*/ 9497 h 10000"/>
                <a:gd name="connsiteX13" fmla="*/ 3760 w 9514"/>
                <a:gd name="connsiteY13" fmla="*/ 7093 h 10000"/>
                <a:gd name="connsiteX14" fmla="*/ 3395 w 9514"/>
                <a:gd name="connsiteY14" fmla="*/ 5178 h 10000"/>
                <a:gd name="connsiteX15" fmla="*/ 3457 w 9514"/>
                <a:gd name="connsiteY15" fmla="*/ 3249 h 10000"/>
                <a:gd name="connsiteX16" fmla="*/ 837 w 9514"/>
                <a:gd name="connsiteY16" fmla="*/ 0 h 10000"/>
                <a:gd name="connsiteX17" fmla="*/ 102 w 9514"/>
                <a:gd name="connsiteY17" fmla="*/ 435 h 10000"/>
                <a:gd name="connsiteX0" fmla="*/ 107 w 10029"/>
                <a:gd name="connsiteY0" fmla="*/ 435 h 10000"/>
                <a:gd name="connsiteX1" fmla="*/ 135 w 10029"/>
                <a:gd name="connsiteY1" fmla="*/ 3918 h 10000"/>
                <a:gd name="connsiteX2" fmla="*/ 2372 w 10029"/>
                <a:gd name="connsiteY2" fmla="*/ 5007 h 10000"/>
                <a:gd name="connsiteX3" fmla="*/ 1045 w 10029"/>
                <a:gd name="connsiteY3" fmla="*/ 6404 h 10000"/>
                <a:gd name="connsiteX4" fmla="*/ 3409 w 10029"/>
                <a:gd name="connsiteY4" fmla="*/ 9995 h 10000"/>
                <a:gd name="connsiteX5" fmla="*/ 7084 w 10029"/>
                <a:gd name="connsiteY5" fmla="*/ 10000 h 10000"/>
                <a:gd name="connsiteX6" fmla="*/ 8599 w 10029"/>
                <a:gd name="connsiteY6" fmla="*/ 7953 h 10000"/>
                <a:gd name="connsiteX7" fmla="*/ 8659 w 10029"/>
                <a:gd name="connsiteY7" fmla="*/ 5403 h 10000"/>
                <a:gd name="connsiteX8" fmla="*/ 9993 w 10029"/>
                <a:gd name="connsiteY8" fmla="*/ 4172 h 10000"/>
                <a:gd name="connsiteX9" fmla="*/ 6580 w 10029"/>
                <a:gd name="connsiteY9" fmla="*/ 4827 h 10000"/>
                <a:gd name="connsiteX10" fmla="*/ 6108 w 10029"/>
                <a:gd name="connsiteY10" fmla="*/ 6795 h 10000"/>
                <a:gd name="connsiteX11" fmla="*/ 5944 w 10029"/>
                <a:gd name="connsiteY11" fmla="*/ 7025 h 10000"/>
                <a:gd name="connsiteX12" fmla="*/ 5121 w 10029"/>
                <a:gd name="connsiteY12" fmla="*/ 9497 h 10000"/>
                <a:gd name="connsiteX13" fmla="*/ 3952 w 10029"/>
                <a:gd name="connsiteY13" fmla="*/ 7093 h 10000"/>
                <a:gd name="connsiteX14" fmla="*/ 3568 w 10029"/>
                <a:gd name="connsiteY14" fmla="*/ 5178 h 10000"/>
                <a:gd name="connsiteX15" fmla="*/ 3634 w 10029"/>
                <a:gd name="connsiteY15" fmla="*/ 3249 h 10000"/>
                <a:gd name="connsiteX16" fmla="*/ 880 w 10029"/>
                <a:gd name="connsiteY16" fmla="*/ 0 h 10000"/>
                <a:gd name="connsiteX17" fmla="*/ 107 w 10029"/>
                <a:gd name="connsiteY17" fmla="*/ 435 h 10000"/>
                <a:gd name="connsiteX0" fmla="*/ 107 w 10029"/>
                <a:gd name="connsiteY0" fmla="*/ 435 h 10000"/>
                <a:gd name="connsiteX1" fmla="*/ 135 w 10029"/>
                <a:gd name="connsiteY1" fmla="*/ 3918 h 10000"/>
                <a:gd name="connsiteX2" fmla="*/ 2372 w 10029"/>
                <a:gd name="connsiteY2" fmla="*/ 5007 h 10000"/>
                <a:gd name="connsiteX3" fmla="*/ 1045 w 10029"/>
                <a:gd name="connsiteY3" fmla="*/ 6404 h 10000"/>
                <a:gd name="connsiteX4" fmla="*/ 3409 w 10029"/>
                <a:gd name="connsiteY4" fmla="*/ 9995 h 10000"/>
                <a:gd name="connsiteX5" fmla="*/ 7084 w 10029"/>
                <a:gd name="connsiteY5" fmla="*/ 10000 h 10000"/>
                <a:gd name="connsiteX6" fmla="*/ 8599 w 10029"/>
                <a:gd name="connsiteY6" fmla="*/ 7953 h 10000"/>
                <a:gd name="connsiteX7" fmla="*/ 8659 w 10029"/>
                <a:gd name="connsiteY7" fmla="*/ 5403 h 10000"/>
                <a:gd name="connsiteX8" fmla="*/ 9993 w 10029"/>
                <a:gd name="connsiteY8" fmla="*/ 4172 h 10000"/>
                <a:gd name="connsiteX9" fmla="*/ 6580 w 10029"/>
                <a:gd name="connsiteY9" fmla="*/ 4827 h 10000"/>
                <a:gd name="connsiteX10" fmla="*/ 6108 w 10029"/>
                <a:gd name="connsiteY10" fmla="*/ 6795 h 10000"/>
                <a:gd name="connsiteX11" fmla="*/ 5944 w 10029"/>
                <a:gd name="connsiteY11" fmla="*/ 7025 h 10000"/>
                <a:gd name="connsiteX12" fmla="*/ 5121 w 10029"/>
                <a:gd name="connsiteY12" fmla="*/ 9497 h 10000"/>
                <a:gd name="connsiteX13" fmla="*/ 3952 w 10029"/>
                <a:gd name="connsiteY13" fmla="*/ 7093 h 10000"/>
                <a:gd name="connsiteX14" fmla="*/ 3568 w 10029"/>
                <a:gd name="connsiteY14" fmla="*/ 5178 h 10000"/>
                <a:gd name="connsiteX15" fmla="*/ 3634 w 10029"/>
                <a:gd name="connsiteY15" fmla="*/ 3249 h 10000"/>
                <a:gd name="connsiteX16" fmla="*/ 880 w 10029"/>
                <a:gd name="connsiteY16" fmla="*/ 0 h 10000"/>
                <a:gd name="connsiteX17" fmla="*/ 107 w 10029"/>
                <a:gd name="connsiteY17" fmla="*/ 435 h 10000"/>
                <a:gd name="connsiteX0" fmla="*/ 107 w 10029"/>
                <a:gd name="connsiteY0" fmla="*/ 435 h 10000"/>
                <a:gd name="connsiteX1" fmla="*/ 135 w 10029"/>
                <a:gd name="connsiteY1" fmla="*/ 3918 h 10000"/>
                <a:gd name="connsiteX2" fmla="*/ 2372 w 10029"/>
                <a:gd name="connsiteY2" fmla="*/ 5007 h 10000"/>
                <a:gd name="connsiteX3" fmla="*/ 1045 w 10029"/>
                <a:gd name="connsiteY3" fmla="*/ 6404 h 10000"/>
                <a:gd name="connsiteX4" fmla="*/ 3409 w 10029"/>
                <a:gd name="connsiteY4" fmla="*/ 9995 h 10000"/>
                <a:gd name="connsiteX5" fmla="*/ 7084 w 10029"/>
                <a:gd name="connsiteY5" fmla="*/ 10000 h 10000"/>
                <a:gd name="connsiteX6" fmla="*/ 8599 w 10029"/>
                <a:gd name="connsiteY6" fmla="*/ 7953 h 10000"/>
                <a:gd name="connsiteX7" fmla="*/ 8659 w 10029"/>
                <a:gd name="connsiteY7" fmla="*/ 5403 h 10000"/>
                <a:gd name="connsiteX8" fmla="*/ 9993 w 10029"/>
                <a:gd name="connsiteY8" fmla="*/ 4172 h 10000"/>
                <a:gd name="connsiteX9" fmla="*/ 6580 w 10029"/>
                <a:gd name="connsiteY9" fmla="*/ 4827 h 10000"/>
                <a:gd name="connsiteX10" fmla="*/ 6108 w 10029"/>
                <a:gd name="connsiteY10" fmla="*/ 6795 h 10000"/>
                <a:gd name="connsiteX11" fmla="*/ 5944 w 10029"/>
                <a:gd name="connsiteY11" fmla="*/ 7025 h 10000"/>
                <a:gd name="connsiteX12" fmla="*/ 5121 w 10029"/>
                <a:gd name="connsiteY12" fmla="*/ 9497 h 10000"/>
                <a:gd name="connsiteX13" fmla="*/ 3952 w 10029"/>
                <a:gd name="connsiteY13" fmla="*/ 7093 h 10000"/>
                <a:gd name="connsiteX14" fmla="*/ 3568 w 10029"/>
                <a:gd name="connsiteY14" fmla="*/ 5178 h 10000"/>
                <a:gd name="connsiteX15" fmla="*/ 3634 w 10029"/>
                <a:gd name="connsiteY15" fmla="*/ 3249 h 10000"/>
                <a:gd name="connsiteX16" fmla="*/ 880 w 10029"/>
                <a:gd name="connsiteY16" fmla="*/ 0 h 10000"/>
                <a:gd name="connsiteX17" fmla="*/ 107 w 10029"/>
                <a:gd name="connsiteY17" fmla="*/ 435 h 10000"/>
                <a:gd name="connsiteX0" fmla="*/ 107 w 10029"/>
                <a:gd name="connsiteY0" fmla="*/ 435 h 10000"/>
                <a:gd name="connsiteX1" fmla="*/ 135 w 10029"/>
                <a:gd name="connsiteY1" fmla="*/ 3918 h 10000"/>
                <a:gd name="connsiteX2" fmla="*/ 2372 w 10029"/>
                <a:gd name="connsiteY2" fmla="*/ 5007 h 10000"/>
                <a:gd name="connsiteX3" fmla="*/ 1045 w 10029"/>
                <a:gd name="connsiteY3" fmla="*/ 6404 h 10000"/>
                <a:gd name="connsiteX4" fmla="*/ 3409 w 10029"/>
                <a:gd name="connsiteY4" fmla="*/ 9995 h 10000"/>
                <a:gd name="connsiteX5" fmla="*/ 7084 w 10029"/>
                <a:gd name="connsiteY5" fmla="*/ 10000 h 10000"/>
                <a:gd name="connsiteX6" fmla="*/ 8599 w 10029"/>
                <a:gd name="connsiteY6" fmla="*/ 7953 h 10000"/>
                <a:gd name="connsiteX7" fmla="*/ 8659 w 10029"/>
                <a:gd name="connsiteY7" fmla="*/ 5403 h 10000"/>
                <a:gd name="connsiteX8" fmla="*/ 9993 w 10029"/>
                <a:gd name="connsiteY8" fmla="*/ 4172 h 10000"/>
                <a:gd name="connsiteX9" fmla="*/ 6580 w 10029"/>
                <a:gd name="connsiteY9" fmla="*/ 4827 h 10000"/>
                <a:gd name="connsiteX10" fmla="*/ 6108 w 10029"/>
                <a:gd name="connsiteY10" fmla="*/ 6795 h 10000"/>
                <a:gd name="connsiteX11" fmla="*/ 5944 w 10029"/>
                <a:gd name="connsiteY11" fmla="*/ 7025 h 10000"/>
                <a:gd name="connsiteX12" fmla="*/ 5121 w 10029"/>
                <a:gd name="connsiteY12" fmla="*/ 9497 h 10000"/>
                <a:gd name="connsiteX13" fmla="*/ 3952 w 10029"/>
                <a:gd name="connsiteY13" fmla="*/ 7093 h 10000"/>
                <a:gd name="connsiteX14" fmla="*/ 3568 w 10029"/>
                <a:gd name="connsiteY14" fmla="*/ 5178 h 10000"/>
                <a:gd name="connsiteX15" fmla="*/ 3634 w 10029"/>
                <a:gd name="connsiteY15" fmla="*/ 3249 h 10000"/>
                <a:gd name="connsiteX16" fmla="*/ 880 w 10029"/>
                <a:gd name="connsiteY16" fmla="*/ 0 h 10000"/>
                <a:gd name="connsiteX17" fmla="*/ 107 w 10029"/>
                <a:gd name="connsiteY17" fmla="*/ 435 h 10000"/>
                <a:gd name="connsiteX0" fmla="*/ 107 w 10029"/>
                <a:gd name="connsiteY0" fmla="*/ 435 h 10000"/>
                <a:gd name="connsiteX1" fmla="*/ 135 w 10029"/>
                <a:gd name="connsiteY1" fmla="*/ 3918 h 10000"/>
                <a:gd name="connsiteX2" fmla="*/ 2372 w 10029"/>
                <a:gd name="connsiteY2" fmla="*/ 5007 h 10000"/>
                <a:gd name="connsiteX3" fmla="*/ 1045 w 10029"/>
                <a:gd name="connsiteY3" fmla="*/ 6404 h 10000"/>
                <a:gd name="connsiteX4" fmla="*/ 3409 w 10029"/>
                <a:gd name="connsiteY4" fmla="*/ 9995 h 10000"/>
                <a:gd name="connsiteX5" fmla="*/ 7084 w 10029"/>
                <a:gd name="connsiteY5" fmla="*/ 10000 h 10000"/>
                <a:gd name="connsiteX6" fmla="*/ 8599 w 10029"/>
                <a:gd name="connsiteY6" fmla="*/ 7953 h 10000"/>
                <a:gd name="connsiteX7" fmla="*/ 8659 w 10029"/>
                <a:gd name="connsiteY7" fmla="*/ 5403 h 10000"/>
                <a:gd name="connsiteX8" fmla="*/ 9993 w 10029"/>
                <a:gd name="connsiteY8" fmla="*/ 4172 h 10000"/>
                <a:gd name="connsiteX9" fmla="*/ 6580 w 10029"/>
                <a:gd name="connsiteY9" fmla="*/ 4827 h 10000"/>
                <a:gd name="connsiteX10" fmla="*/ 6108 w 10029"/>
                <a:gd name="connsiteY10" fmla="*/ 6795 h 10000"/>
                <a:gd name="connsiteX11" fmla="*/ 5944 w 10029"/>
                <a:gd name="connsiteY11" fmla="*/ 7025 h 10000"/>
                <a:gd name="connsiteX12" fmla="*/ 5121 w 10029"/>
                <a:gd name="connsiteY12" fmla="*/ 9497 h 10000"/>
                <a:gd name="connsiteX13" fmla="*/ 3952 w 10029"/>
                <a:gd name="connsiteY13" fmla="*/ 7093 h 10000"/>
                <a:gd name="connsiteX14" fmla="*/ 3568 w 10029"/>
                <a:gd name="connsiteY14" fmla="*/ 5178 h 10000"/>
                <a:gd name="connsiteX15" fmla="*/ 3634 w 10029"/>
                <a:gd name="connsiteY15" fmla="*/ 3249 h 10000"/>
                <a:gd name="connsiteX16" fmla="*/ 880 w 10029"/>
                <a:gd name="connsiteY16" fmla="*/ 0 h 10000"/>
                <a:gd name="connsiteX17" fmla="*/ 107 w 10029"/>
                <a:gd name="connsiteY17" fmla="*/ 435 h 10000"/>
                <a:gd name="connsiteX0" fmla="*/ 107 w 10029"/>
                <a:gd name="connsiteY0" fmla="*/ 435 h 10000"/>
                <a:gd name="connsiteX1" fmla="*/ 135 w 10029"/>
                <a:gd name="connsiteY1" fmla="*/ 3918 h 10000"/>
                <a:gd name="connsiteX2" fmla="*/ 2372 w 10029"/>
                <a:gd name="connsiteY2" fmla="*/ 5007 h 10000"/>
                <a:gd name="connsiteX3" fmla="*/ 1045 w 10029"/>
                <a:gd name="connsiteY3" fmla="*/ 6404 h 10000"/>
                <a:gd name="connsiteX4" fmla="*/ 3409 w 10029"/>
                <a:gd name="connsiteY4" fmla="*/ 9995 h 10000"/>
                <a:gd name="connsiteX5" fmla="*/ 7084 w 10029"/>
                <a:gd name="connsiteY5" fmla="*/ 10000 h 10000"/>
                <a:gd name="connsiteX6" fmla="*/ 8599 w 10029"/>
                <a:gd name="connsiteY6" fmla="*/ 7953 h 10000"/>
                <a:gd name="connsiteX7" fmla="*/ 8659 w 10029"/>
                <a:gd name="connsiteY7" fmla="*/ 5403 h 10000"/>
                <a:gd name="connsiteX8" fmla="*/ 9993 w 10029"/>
                <a:gd name="connsiteY8" fmla="*/ 4172 h 10000"/>
                <a:gd name="connsiteX9" fmla="*/ 6580 w 10029"/>
                <a:gd name="connsiteY9" fmla="*/ 4827 h 10000"/>
                <a:gd name="connsiteX10" fmla="*/ 6108 w 10029"/>
                <a:gd name="connsiteY10" fmla="*/ 6795 h 10000"/>
                <a:gd name="connsiteX11" fmla="*/ 5944 w 10029"/>
                <a:gd name="connsiteY11" fmla="*/ 7025 h 10000"/>
                <a:gd name="connsiteX12" fmla="*/ 5121 w 10029"/>
                <a:gd name="connsiteY12" fmla="*/ 9497 h 10000"/>
                <a:gd name="connsiteX13" fmla="*/ 3952 w 10029"/>
                <a:gd name="connsiteY13" fmla="*/ 7093 h 10000"/>
                <a:gd name="connsiteX14" fmla="*/ 3568 w 10029"/>
                <a:gd name="connsiteY14" fmla="*/ 5178 h 10000"/>
                <a:gd name="connsiteX15" fmla="*/ 3634 w 10029"/>
                <a:gd name="connsiteY15" fmla="*/ 3249 h 10000"/>
                <a:gd name="connsiteX16" fmla="*/ 880 w 10029"/>
                <a:gd name="connsiteY16" fmla="*/ 0 h 10000"/>
                <a:gd name="connsiteX17" fmla="*/ 107 w 10029"/>
                <a:gd name="connsiteY17" fmla="*/ 435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029" h="10000">
                  <a:moveTo>
                    <a:pt x="107" y="435"/>
                  </a:moveTo>
                  <a:cubicBezTo>
                    <a:pt x="809" y="1221"/>
                    <a:pt x="-382" y="2941"/>
                    <a:pt x="135" y="3918"/>
                  </a:cubicBezTo>
                  <a:cubicBezTo>
                    <a:pt x="639" y="4660"/>
                    <a:pt x="1462" y="4392"/>
                    <a:pt x="2372" y="5007"/>
                  </a:cubicBezTo>
                  <a:cubicBezTo>
                    <a:pt x="2241" y="6331"/>
                    <a:pt x="1802" y="5545"/>
                    <a:pt x="1045" y="6404"/>
                  </a:cubicBezTo>
                  <a:cubicBezTo>
                    <a:pt x="1045" y="7450"/>
                    <a:pt x="3064" y="8950"/>
                    <a:pt x="3409" y="9995"/>
                  </a:cubicBezTo>
                  <a:lnTo>
                    <a:pt x="7084" y="10000"/>
                  </a:lnTo>
                  <a:cubicBezTo>
                    <a:pt x="7440" y="9323"/>
                    <a:pt x="8188" y="8499"/>
                    <a:pt x="8599" y="7953"/>
                  </a:cubicBezTo>
                  <a:cubicBezTo>
                    <a:pt x="10218" y="6173"/>
                    <a:pt x="8701" y="6786"/>
                    <a:pt x="8659" y="5403"/>
                  </a:cubicBezTo>
                  <a:cubicBezTo>
                    <a:pt x="9844" y="5030"/>
                    <a:pt x="10144" y="5388"/>
                    <a:pt x="9993" y="4172"/>
                  </a:cubicBezTo>
                  <a:cubicBezTo>
                    <a:pt x="8670" y="4529"/>
                    <a:pt x="8236" y="4787"/>
                    <a:pt x="6580" y="4827"/>
                  </a:cubicBezTo>
                  <a:cubicBezTo>
                    <a:pt x="6515" y="5467"/>
                    <a:pt x="6421" y="6194"/>
                    <a:pt x="6108" y="6795"/>
                  </a:cubicBezTo>
                  <a:lnTo>
                    <a:pt x="5944" y="7025"/>
                  </a:lnTo>
                  <a:cubicBezTo>
                    <a:pt x="5976" y="7753"/>
                    <a:pt x="5593" y="9052"/>
                    <a:pt x="5121" y="9497"/>
                  </a:cubicBezTo>
                  <a:cubicBezTo>
                    <a:pt x="4325" y="9140"/>
                    <a:pt x="4407" y="7665"/>
                    <a:pt x="3952" y="7093"/>
                  </a:cubicBezTo>
                  <a:cubicBezTo>
                    <a:pt x="3859" y="6458"/>
                    <a:pt x="3628" y="5813"/>
                    <a:pt x="3568" y="5178"/>
                  </a:cubicBezTo>
                  <a:cubicBezTo>
                    <a:pt x="3492" y="4416"/>
                    <a:pt x="3645" y="4001"/>
                    <a:pt x="3634" y="3249"/>
                  </a:cubicBezTo>
                  <a:cubicBezTo>
                    <a:pt x="2236" y="2721"/>
                    <a:pt x="1099" y="1641"/>
                    <a:pt x="880" y="0"/>
                  </a:cubicBezTo>
                  <a:lnTo>
                    <a:pt x="107" y="43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3" name="Freeform 82">
              <a:extLst>
                <a:ext uri="{FF2B5EF4-FFF2-40B4-BE49-F238E27FC236}">
                  <a16:creationId xmlns:a16="http://schemas.microsoft.com/office/drawing/2014/main" id="{8332105A-5A29-459E-88DD-6CD7E5E13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982" y="4105380"/>
              <a:ext cx="1166463" cy="390122"/>
            </a:xfrm>
            <a:custGeom>
              <a:avLst/>
              <a:gdLst>
                <a:gd name="T0" fmla="*/ 270 w 2159"/>
                <a:gd name="T1" fmla="*/ 724 h 724"/>
                <a:gd name="T2" fmla="*/ 1082 w 2159"/>
                <a:gd name="T3" fmla="*/ 666 h 724"/>
                <a:gd name="T4" fmla="*/ 1944 w 2159"/>
                <a:gd name="T5" fmla="*/ 702 h 724"/>
                <a:gd name="T6" fmla="*/ 1990 w 2159"/>
                <a:gd name="T7" fmla="*/ 318 h 724"/>
                <a:gd name="T8" fmla="*/ 2159 w 2159"/>
                <a:gd name="T9" fmla="*/ 0 h 724"/>
                <a:gd name="T10" fmla="*/ 0 w 2159"/>
                <a:gd name="T11" fmla="*/ 0 h 724"/>
                <a:gd name="T12" fmla="*/ 154 w 2159"/>
                <a:gd name="T13" fmla="*/ 344 h 724"/>
                <a:gd name="T14" fmla="*/ 270 w 2159"/>
                <a:gd name="T15" fmla="*/ 724 h 724"/>
                <a:gd name="connsiteX0" fmla="*/ 1251 w 10000"/>
                <a:gd name="connsiteY0" fmla="*/ 10000 h 10000"/>
                <a:gd name="connsiteX1" fmla="*/ 5012 w 10000"/>
                <a:gd name="connsiteY1" fmla="*/ 9199 h 10000"/>
                <a:gd name="connsiteX2" fmla="*/ 9004 w 10000"/>
                <a:gd name="connsiteY2" fmla="*/ 9696 h 10000"/>
                <a:gd name="connsiteX3" fmla="*/ 9365 w 10000"/>
                <a:gd name="connsiteY3" fmla="*/ 4441 h 10000"/>
                <a:gd name="connsiteX4" fmla="*/ 10000 w 10000"/>
                <a:gd name="connsiteY4" fmla="*/ 0 h 10000"/>
                <a:gd name="connsiteX5" fmla="*/ 0 w 10000"/>
                <a:gd name="connsiteY5" fmla="*/ 0 h 10000"/>
                <a:gd name="connsiteX6" fmla="*/ 713 w 10000"/>
                <a:gd name="connsiteY6" fmla="*/ 4751 h 10000"/>
                <a:gd name="connsiteX7" fmla="*/ 1251 w 10000"/>
                <a:gd name="connsiteY7" fmla="*/ 10000 h 10000"/>
                <a:gd name="connsiteX0" fmla="*/ 1251 w 10000"/>
                <a:gd name="connsiteY0" fmla="*/ 10000 h 10000"/>
                <a:gd name="connsiteX1" fmla="*/ 5012 w 10000"/>
                <a:gd name="connsiteY1" fmla="*/ 9199 h 10000"/>
                <a:gd name="connsiteX2" fmla="*/ 9119 w 10000"/>
                <a:gd name="connsiteY2" fmla="*/ 9647 h 10000"/>
                <a:gd name="connsiteX3" fmla="*/ 9365 w 10000"/>
                <a:gd name="connsiteY3" fmla="*/ 4441 h 10000"/>
                <a:gd name="connsiteX4" fmla="*/ 10000 w 10000"/>
                <a:gd name="connsiteY4" fmla="*/ 0 h 10000"/>
                <a:gd name="connsiteX5" fmla="*/ 0 w 10000"/>
                <a:gd name="connsiteY5" fmla="*/ 0 h 10000"/>
                <a:gd name="connsiteX6" fmla="*/ 713 w 10000"/>
                <a:gd name="connsiteY6" fmla="*/ 4751 h 10000"/>
                <a:gd name="connsiteX7" fmla="*/ 1251 w 10000"/>
                <a:gd name="connsiteY7" fmla="*/ 10000 h 10000"/>
                <a:gd name="connsiteX0" fmla="*/ 1251 w 10049"/>
                <a:gd name="connsiteY0" fmla="*/ 10000 h 10000"/>
                <a:gd name="connsiteX1" fmla="*/ 5012 w 10049"/>
                <a:gd name="connsiteY1" fmla="*/ 9199 h 10000"/>
                <a:gd name="connsiteX2" fmla="*/ 9119 w 10049"/>
                <a:gd name="connsiteY2" fmla="*/ 9647 h 10000"/>
                <a:gd name="connsiteX3" fmla="*/ 9365 w 10049"/>
                <a:gd name="connsiteY3" fmla="*/ 4441 h 10000"/>
                <a:gd name="connsiteX4" fmla="*/ 10049 w 10049"/>
                <a:gd name="connsiteY4" fmla="*/ 0 h 10000"/>
                <a:gd name="connsiteX5" fmla="*/ 0 w 10049"/>
                <a:gd name="connsiteY5" fmla="*/ 0 h 10000"/>
                <a:gd name="connsiteX6" fmla="*/ 713 w 10049"/>
                <a:gd name="connsiteY6" fmla="*/ 4751 h 10000"/>
                <a:gd name="connsiteX7" fmla="*/ 1251 w 10049"/>
                <a:gd name="connsiteY7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49" h="10000">
                  <a:moveTo>
                    <a:pt x="1251" y="10000"/>
                  </a:moveTo>
                  <a:cubicBezTo>
                    <a:pt x="2534" y="9627"/>
                    <a:pt x="3701" y="9258"/>
                    <a:pt x="5012" y="9199"/>
                  </a:cubicBezTo>
                  <a:cubicBezTo>
                    <a:pt x="6323" y="9140"/>
                    <a:pt x="8123" y="9951"/>
                    <a:pt x="9119" y="9647"/>
                  </a:cubicBezTo>
                  <a:cubicBezTo>
                    <a:pt x="9277" y="8252"/>
                    <a:pt x="9194" y="6168"/>
                    <a:pt x="9365" y="4441"/>
                  </a:cubicBezTo>
                  <a:cubicBezTo>
                    <a:pt x="9555" y="2549"/>
                    <a:pt x="9804" y="1878"/>
                    <a:pt x="10049" y="0"/>
                  </a:cubicBezTo>
                  <a:lnTo>
                    <a:pt x="0" y="0"/>
                  </a:lnTo>
                  <a:cubicBezTo>
                    <a:pt x="371" y="1975"/>
                    <a:pt x="449" y="1892"/>
                    <a:pt x="713" y="4751"/>
                  </a:cubicBezTo>
                  <a:cubicBezTo>
                    <a:pt x="899" y="6713"/>
                    <a:pt x="1065" y="8605"/>
                    <a:pt x="1251" y="10000"/>
                  </a:cubicBezTo>
                  <a:close/>
                </a:path>
              </a:pathLst>
            </a:custGeom>
            <a:solidFill>
              <a:srgbClr val="2C3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4" name="Freeform 84">
              <a:extLst>
                <a:ext uri="{FF2B5EF4-FFF2-40B4-BE49-F238E27FC236}">
                  <a16:creationId xmlns:a16="http://schemas.microsoft.com/office/drawing/2014/main" id="{9A7B0760-1069-47D4-8745-750502F09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7285" y="6549242"/>
              <a:ext cx="601172" cy="856990"/>
            </a:xfrm>
            <a:custGeom>
              <a:avLst/>
              <a:gdLst>
                <a:gd name="T0" fmla="*/ 208 w 1117"/>
                <a:gd name="T1" fmla="*/ 556 h 1595"/>
                <a:gd name="T2" fmla="*/ 311 w 1117"/>
                <a:gd name="T3" fmla="*/ 1515 h 1595"/>
                <a:gd name="T4" fmla="*/ 893 w 1117"/>
                <a:gd name="T5" fmla="*/ 1011 h 1595"/>
                <a:gd name="T6" fmla="*/ 1117 w 1117"/>
                <a:gd name="T7" fmla="*/ 118 h 1595"/>
                <a:gd name="T8" fmla="*/ 743 w 1117"/>
                <a:gd name="T9" fmla="*/ 44 h 1595"/>
                <a:gd name="T10" fmla="*/ 384 w 1117"/>
                <a:gd name="T11" fmla="*/ 0 h 1595"/>
                <a:gd name="T12" fmla="*/ 208 w 1117"/>
                <a:gd name="T13" fmla="*/ 556 h 1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7" h="1595">
                  <a:moveTo>
                    <a:pt x="208" y="556"/>
                  </a:moveTo>
                  <a:cubicBezTo>
                    <a:pt x="125" y="945"/>
                    <a:pt x="0" y="1240"/>
                    <a:pt x="311" y="1515"/>
                  </a:cubicBezTo>
                  <a:cubicBezTo>
                    <a:pt x="487" y="1595"/>
                    <a:pt x="797" y="1330"/>
                    <a:pt x="893" y="1011"/>
                  </a:cubicBezTo>
                  <a:cubicBezTo>
                    <a:pt x="946" y="834"/>
                    <a:pt x="1112" y="272"/>
                    <a:pt x="1117" y="118"/>
                  </a:cubicBezTo>
                  <a:cubicBezTo>
                    <a:pt x="1081" y="21"/>
                    <a:pt x="889" y="61"/>
                    <a:pt x="743" y="44"/>
                  </a:cubicBezTo>
                  <a:cubicBezTo>
                    <a:pt x="618" y="29"/>
                    <a:pt x="478" y="13"/>
                    <a:pt x="384" y="0"/>
                  </a:cubicBezTo>
                  <a:lnTo>
                    <a:pt x="208" y="556"/>
                  </a:lnTo>
                  <a:close/>
                </a:path>
              </a:pathLst>
            </a:custGeom>
            <a:solidFill>
              <a:srgbClr val="021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5" name="Freeform 85">
              <a:extLst>
                <a:ext uri="{FF2B5EF4-FFF2-40B4-BE49-F238E27FC236}">
                  <a16:creationId xmlns:a16="http://schemas.microsoft.com/office/drawing/2014/main" id="{22A4474A-CEED-4496-A528-85CA124F3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8317" y="6174308"/>
              <a:ext cx="866585" cy="914549"/>
            </a:xfrm>
            <a:custGeom>
              <a:avLst/>
              <a:gdLst>
                <a:gd name="T0" fmla="*/ 650 w 1611"/>
                <a:gd name="T1" fmla="*/ 308 h 1702"/>
                <a:gd name="T2" fmla="*/ 596 w 1611"/>
                <a:gd name="T3" fmla="*/ 456 h 1702"/>
                <a:gd name="T4" fmla="*/ 337 w 1611"/>
                <a:gd name="T5" fmla="*/ 1036 h 1702"/>
                <a:gd name="T6" fmla="*/ 48 w 1611"/>
                <a:gd name="T7" fmla="*/ 1541 h 1702"/>
                <a:gd name="T8" fmla="*/ 1115 w 1611"/>
                <a:gd name="T9" fmla="*/ 895 h 1702"/>
                <a:gd name="T10" fmla="*/ 1232 w 1611"/>
                <a:gd name="T11" fmla="*/ 667 h 1702"/>
                <a:gd name="T12" fmla="*/ 1244 w 1611"/>
                <a:gd name="T13" fmla="*/ 651 h 1702"/>
                <a:gd name="T14" fmla="*/ 1396 w 1611"/>
                <a:gd name="T15" fmla="*/ 544 h 1702"/>
                <a:gd name="T16" fmla="*/ 1597 w 1611"/>
                <a:gd name="T17" fmla="*/ 345 h 1702"/>
                <a:gd name="T18" fmla="*/ 1501 w 1611"/>
                <a:gd name="T19" fmla="*/ 8 h 1702"/>
                <a:gd name="T20" fmla="*/ 720 w 1611"/>
                <a:gd name="T21" fmla="*/ 260 h 1702"/>
                <a:gd name="T22" fmla="*/ 650 w 1611"/>
                <a:gd name="T23" fmla="*/ 308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11" h="1702">
                  <a:moveTo>
                    <a:pt x="650" y="308"/>
                  </a:moveTo>
                  <a:lnTo>
                    <a:pt x="596" y="456"/>
                  </a:lnTo>
                  <a:cubicBezTo>
                    <a:pt x="493" y="632"/>
                    <a:pt x="452" y="884"/>
                    <a:pt x="337" y="1036"/>
                  </a:cubicBezTo>
                  <a:cubicBezTo>
                    <a:pt x="219" y="1192"/>
                    <a:pt x="0" y="1321"/>
                    <a:pt x="48" y="1541"/>
                  </a:cubicBezTo>
                  <a:cubicBezTo>
                    <a:pt x="534" y="1702"/>
                    <a:pt x="821" y="1261"/>
                    <a:pt x="1115" y="895"/>
                  </a:cubicBezTo>
                  <a:cubicBezTo>
                    <a:pt x="1194" y="796"/>
                    <a:pt x="1188" y="730"/>
                    <a:pt x="1232" y="667"/>
                  </a:cubicBezTo>
                  <a:cubicBezTo>
                    <a:pt x="1235" y="663"/>
                    <a:pt x="1241" y="655"/>
                    <a:pt x="1244" y="651"/>
                  </a:cubicBezTo>
                  <a:cubicBezTo>
                    <a:pt x="1270" y="623"/>
                    <a:pt x="1321" y="626"/>
                    <a:pt x="1396" y="544"/>
                  </a:cubicBezTo>
                  <a:cubicBezTo>
                    <a:pt x="1492" y="437"/>
                    <a:pt x="1455" y="411"/>
                    <a:pt x="1597" y="345"/>
                  </a:cubicBezTo>
                  <a:cubicBezTo>
                    <a:pt x="1611" y="230"/>
                    <a:pt x="1576" y="119"/>
                    <a:pt x="1501" y="8"/>
                  </a:cubicBezTo>
                  <a:cubicBezTo>
                    <a:pt x="1383" y="0"/>
                    <a:pt x="810" y="210"/>
                    <a:pt x="720" y="260"/>
                  </a:cubicBezTo>
                  <a:lnTo>
                    <a:pt x="650" y="308"/>
                  </a:lnTo>
                  <a:close/>
                </a:path>
              </a:pathLst>
            </a:custGeom>
            <a:solidFill>
              <a:srgbClr val="021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6" name="Freeform 87">
              <a:extLst>
                <a:ext uri="{FF2B5EF4-FFF2-40B4-BE49-F238E27FC236}">
                  <a16:creationId xmlns:a16="http://schemas.microsoft.com/office/drawing/2014/main" id="{928CA431-9C30-4DFA-8F43-9AD0AA470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3680" y="1639937"/>
              <a:ext cx="565998" cy="1029667"/>
            </a:xfrm>
            <a:custGeom>
              <a:avLst/>
              <a:gdLst>
                <a:gd name="T0" fmla="*/ 0 w 1050"/>
                <a:gd name="T1" fmla="*/ 855 h 1914"/>
                <a:gd name="T2" fmla="*/ 622 w 1050"/>
                <a:gd name="T3" fmla="*/ 721 h 1914"/>
                <a:gd name="T4" fmla="*/ 379 w 1050"/>
                <a:gd name="T5" fmla="*/ 973 h 1914"/>
                <a:gd name="T6" fmla="*/ 368 w 1050"/>
                <a:gd name="T7" fmla="*/ 1495 h 1914"/>
                <a:gd name="T8" fmla="*/ 92 w 1050"/>
                <a:gd name="T9" fmla="*/ 1914 h 1914"/>
                <a:gd name="T10" fmla="*/ 996 w 1050"/>
                <a:gd name="T11" fmla="*/ 1914 h 1914"/>
                <a:gd name="T12" fmla="*/ 1032 w 1050"/>
                <a:gd name="T13" fmla="*/ 1631 h 1914"/>
                <a:gd name="T14" fmla="*/ 1004 w 1050"/>
                <a:gd name="T15" fmla="*/ 1349 h 1914"/>
                <a:gd name="T16" fmla="*/ 898 w 1050"/>
                <a:gd name="T17" fmla="*/ 1563 h 1914"/>
                <a:gd name="T18" fmla="*/ 500 w 1050"/>
                <a:gd name="T19" fmla="*/ 1563 h 1914"/>
                <a:gd name="T20" fmla="*/ 484 w 1050"/>
                <a:gd name="T21" fmla="*/ 1132 h 1914"/>
                <a:gd name="T22" fmla="*/ 425 w 1050"/>
                <a:gd name="T23" fmla="*/ 996 h 1914"/>
                <a:gd name="T24" fmla="*/ 657 w 1050"/>
                <a:gd name="T25" fmla="*/ 903 h 1914"/>
                <a:gd name="T26" fmla="*/ 830 w 1050"/>
                <a:gd name="T27" fmla="*/ 509 h 1914"/>
                <a:gd name="T28" fmla="*/ 1015 w 1050"/>
                <a:gd name="T29" fmla="*/ 109 h 1914"/>
                <a:gd name="T30" fmla="*/ 712 w 1050"/>
                <a:gd name="T31" fmla="*/ 0 h 1914"/>
                <a:gd name="T32" fmla="*/ 579 w 1050"/>
                <a:gd name="T33" fmla="*/ 226 h 1914"/>
                <a:gd name="T34" fmla="*/ 14 w 1050"/>
                <a:gd name="T35" fmla="*/ 617 h 1914"/>
                <a:gd name="T36" fmla="*/ 0 w 1050"/>
                <a:gd name="T37" fmla="*/ 855 h 1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50" h="1914">
                  <a:moveTo>
                    <a:pt x="0" y="855"/>
                  </a:moveTo>
                  <a:cubicBezTo>
                    <a:pt x="302" y="847"/>
                    <a:pt x="381" y="794"/>
                    <a:pt x="622" y="721"/>
                  </a:cubicBezTo>
                  <a:cubicBezTo>
                    <a:pt x="632" y="977"/>
                    <a:pt x="556" y="865"/>
                    <a:pt x="379" y="973"/>
                  </a:cubicBezTo>
                  <a:cubicBezTo>
                    <a:pt x="376" y="1256"/>
                    <a:pt x="647" y="1123"/>
                    <a:pt x="368" y="1495"/>
                  </a:cubicBezTo>
                  <a:cubicBezTo>
                    <a:pt x="286" y="1603"/>
                    <a:pt x="139" y="1772"/>
                    <a:pt x="92" y="1914"/>
                  </a:cubicBezTo>
                  <a:lnTo>
                    <a:pt x="996" y="1914"/>
                  </a:lnTo>
                  <a:cubicBezTo>
                    <a:pt x="1010" y="1815"/>
                    <a:pt x="1023" y="1719"/>
                    <a:pt x="1032" y="1631"/>
                  </a:cubicBezTo>
                  <a:cubicBezTo>
                    <a:pt x="1040" y="1547"/>
                    <a:pt x="1050" y="1421"/>
                    <a:pt x="1004" y="1349"/>
                  </a:cubicBezTo>
                  <a:cubicBezTo>
                    <a:pt x="884" y="1452"/>
                    <a:pt x="1012" y="1423"/>
                    <a:pt x="898" y="1563"/>
                  </a:cubicBezTo>
                  <a:lnTo>
                    <a:pt x="500" y="1563"/>
                  </a:lnTo>
                  <a:cubicBezTo>
                    <a:pt x="525" y="1272"/>
                    <a:pt x="584" y="1323"/>
                    <a:pt x="484" y="1132"/>
                  </a:cubicBezTo>
                  <a:cubicBezTo>
                    <a:pt x="424" y="1018"/>
                    <a:pt x="458" y="1169"/>
                    <a:pt x="425" y="996"/>
                  </a:cubicBezTo>
                  <a:lnTo>
                    <a:pt x="657" y="903"/>
                  </a:lnTo>
                  <a:cubicBezTo>
                    <a:pt x="732" y="586"/>
                    <a:pt x="654" y="729"/>
                    <a:pt x="830" y="509"/>
                  </a:cubicBezTo>
                  <a:cubicBezTo>
                    <a:pt x="909" y="411"/>
                    <a:pt x="991" y="281"/>
                    <a:pt x="1015" y="109"/>
                  </a:cubicBezTo>
                  <a:lnTo>
                    <a:pt x="712" y="0"/>
                  </a:lnTo>
                  <a:lnTo>
                    <a:pt x="579" y="226"/>
                  </a:lnTo>
                  <a:cubicBezTo>
                    <a:pt x="433" y="466"/>
                    <a:pt x="281" y="528"/>
                    <a:pt x="14" y="617"/>
                  </a:cubicBezTo>
                  <a:lnTo>
                    <a:pt x="0" y="8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7" name="Freeform 88">
              <a:extLst>
                <a:ext uri="{FF2B5EF4-FFF2-40B4-BE49-F238E27FC236}">
                  <a16:creationId xmlns:a16="http://schemas.microsoft.com/office/drawing/2014/main" id="{711C1BDA-5876-4360-884A-783172D37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4608" y="427999"/>
              <a:ext cx="793036" cy="965712"/>
            </a:xfrm>
            <a:custGeom>
              <a:avLst/>
              <a:gdLst>
                <a:gd name="T0" fmla="*/ 0 w 1474"/>
                <a:gd name="T1" fmla="*/ 1058 h 1793"/>
                <a:gd name="T2" fmla="*/ 1055 w 1474"/>
                <a:gd name="T3" fmla="*/ 1584 h 1793"/>
                <a:gd name="T4" fmla="*/ 1106 w 1474"/>
                <a:gd name="T5" fmla="*/ 1757 h 1793"/>
                <a:gd name="T6" fmla="*/ 1114 w 1474"/>
                <a:gd name="T7" fmla="*/ 1787 h 1793"/>
                <a:gd name="T8" fmla="*/ 1183 w 1474"/>
                <a:gd name="T9" fmla="*/ 1776 h 1793"/>
                <a:gd name="T10" fmla="*/ 1398 w 1474"/>
                <a:gd name="T11" fmla="*/ 1558 h 1793"/>
                <a:gd name="T12" fmla="*/ 936 w 1474"/>
                <a:gd name="T13" fmla="*/ 0 h 1793"/>
                <a:gd name="T14" fmla="*/ 976 w 1474"/>
                <a:gd name="T15" fmla="*/ 1229 h 1793"/>
                <a:gd name="T16" fmla="*/ 0 w 1474"/>
                <a:gd name="T17" fmla="*/ 1058 h 1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4" h="1793">
                  <a:moveTo>
                    <a:pt x="0" y="1058"/>
                  </a:moveTo>
                  <a:cubicBezTo>
                    <a:pt x="115" y="1380"/>
                    <a:pt x="614" y="1571"/>
                    <a:pt x="1055" y="1584"/>
                  </a:cubicBezTo>
                  <a:lnTo>
                    <a:pt x="1106" y="1757"/>
                  </a:lnTo>
                  <a:cubicBezTo>
                    <a:pt x="1108" y="1765"/>
                    <a:pt x="1110" y="1778"/>
                    <a:pt x="1114" y="1787"/>
                  </a:cubicBezTo>
                  <a:cubicBezTo>
                    <a:pt x="1145" y="1790"/>
                    <a:pt x="1152" y="1793"/>
                    <a:pt x="1183" y="1776"/>
                  </a:cubicBezTo>
                  <a:cubicBezTo>
                    <a:pt x="1225" y="1493"/>
                    <a:pt x="1202" y="1633"/>
                    <a:pt x="1398" y="1558"/>
                  </a:cubicBezTo>
                  <a:cubicBezTo>
                    <a:pt x="1474" y="924"/>
                    <a:pt x="1353" y="188"/>
                    <a:pt x="936" y="0"/>
                  </a:cubicBezTo>
                  <a:cubicBezTo>
                    <a:pt x="905" y="144"/>
                    <a:pt x="1191" y="473"/>
                    <a:pt x="976" y="1229"/>
                  </a:cubicBezTo>
                  <a:cubicBezTo>
                    <a:pt x="227" y="1345"/>
                    <a:pt x="319" y="1076"/>
                    <a:pt x="0" y="1058"/>
                  </a:cubicBezTo>
                  <a:close/>
                </a:path>
              </a:pathLst>
            </a:custGeom>
            <a:solidFill>
              <a:srgbClr val="5929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8" name="Freeform 89">
              <a:extLst>
                <a:ext uri="{FF2B5EF4-FFF2-40B4-BE49-F238E27FC236}">
                  <a16:creationId xmlns:a16="http://schemas.microsoft.com/office/drawing/2014/main" id="{42D2AF80-B889-47F8-A932-97F011749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7862" y="1914941"/>
              <a:ext cx="214249" cy="697104"/>
            </a:xfrm>
            <a:custGeom>
              <a:avLst/>
              <a:gdLst>
                <a:gd name="T0" fmla="*/ 0 w 400"/>
                <a:gd name="T1" fmla="*/ 807 h 1299"/>
                <a:gd name="T2" fmla="*/ 213 w 400"/>
                <a:gd name="T3" fmla="*/ 1299 h 1299"/>
                <a:gd name="T4" fmla="*/ 363 w 400"/>
                <a:gd name="T5" fmla="*/ 793 h 1299"/>
                <a:gd name="T6" fmla="*/ 335 w 400"/>
                <a:gd name="T7" fmla="*/ 360 h 1299"/>
                <a:gd name="T8" fmla="*/ 348 w 400"/>
                <a:gd name="T9" fmla="*/ 330 h 1299"/>
                <a:gd name="T10" fmla="*/ 354 w 400"/>
                <a:gd name="T11" fmla="*/ 102 h 1299"/>
                <a:gd name="T12" fmla="*/ 37 w 400"/>
                <a:gd name="T13" fmla="*/ 127 h 1299"/>
                <a:gd name="T14" fmla="*/ 68 w 400"/>
                <a:gd name="T15" fmla="*/ 639 h 1299"/>
                <a:gd name="T16" fmla="*/ 19 w 400"/>
                <a:gd name="T17" fmla="*/ 772 h 1299"/>
                <a:gd name="T18" fmla="*/ 0 w 400"/>
                <a:gd name="T19" fmla="*/ 807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0" h="1299">
                  <a:moveTo>
                    <a:pt x="0" y="807"/>
                  </a:moveTo>
                  <a:cubicBezTo>
                    <a:pt x="83" y="924"/>
                    <a:pt x="68" y="1226"/>
                    <a:pt x="213" y="1299"/>
                  </a:cubicBezTo>
                  <a:cubicBezTo>
                    <a:pt x="299" y="1208"/>
                    <a:pt x="369" y="942"/>
                    <a:pt x="363" y="793"/>
                  </a:cubicBezTo>
                  <a:cubicBezTo>
                    <a:pt x="320" y="627"/>
                    <a:pt x="288" y="497"/>
                    <a:pt x="335" y="360"/>
                  </a:cubicBezTo>
                  <a:cubicBezTo>
                    <a:pt x="339" y="348"/>
                    <a:pt x="344" y="342"/>
                    <a:pt x="348" y="330"/>
                  </a:cubicBezTo>
                  <a:cubicBezTo>
                    <a:pt x="376" y="249"/>
                    <a:pt x="400" y="219"/>
                    <a:pt x="354" y="102"/>
                  </a:cubicBezTo>
                  <a:cubicBezTo>
                    <a:pt x="91" y="0"/>
                    <a:pt x="38" y="126"/>
                    <a:pt x="37" y="127"/>
                  </a:cubicBezTo>
                  <a:cubicBezTo>
                    <a:pt x="20" y="243"/>
                    <a:pt x="118" y="378"/>
                    <a:pt x="68" y="639"/>
                  </a:cubicBezTo>
                  <a:lnTo>
                    <a:pt x="19" y="772"/>
                  </a:lnTo>
                  <a:cubicBezTo>
                    <a:pt x="16" y="767"/>
                    <a:pt x="7" y="796"/>
                    <a:pt x="0" y="807"/>
                  </a:cubicBezTo>
                  <a:close/>
                </a:path>
              </a:pathLst>
            </a:custGeom>
            <a:solidFill>
              <a:srgbClr val="DE64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9" name="Freeform 90">
              <a:extLst>
                <a:ext uri="{FF2B5EF4-FFF2-40B4-BE49-F238E27FC236}">
                  <a16:creationId xmlns:a16="http://schemas.microsoft.com/office/drawing/2014/main" id="{94BC392E-C047-44FF-9ABF-B88A298A5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6222" y="3217762"/>
              <a:ext cx="406194" cy="313878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2578E5BA-4CF7-41A8-9172-CDEA2192E786}"/>
                </a:ext>
              </a:extLst>
            </p:cNvPr>
            <p:cNvSpPr/>
            <p:nvPr/>
          </p:nvSpPr>
          <p:spPr>
            <a:xfrm>
              <a:off x="2976001" y="1361577"/>
              <a:ext cx="92094" cy="920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1" name="Freeform 56">
              <a:extLst>
                <a:ext uri="{FF2B5EF4-FFF2-40B4-BE49-F238E27FC236}">
                  <a16:creationId xmlns:a16="http://schemas.microsoft.com/office/drawing/2014/main" id="{A148765F-623B-4DAC-B1F8-517C90D7303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26075" y="1287442"/>
              <a:ext cx="188667" cy="63954"/>
            </a:xfrm>
            <a:custGeom>
              <a:avLst/>
              <a:gdLst>
                <a:gd name="T0" fmla="*/ 0 w 352"/>
                <a:gd name="T1" fmla="*/ 63 h 119"/>
                <a:gd name="T2" fmla="*/ 352 w 352"/>
                <a:gd name="T3" fmla="*/ 67 h 119"/>
                <a:gd name="T4" fmla="*/ 0 w 352"/>
                <a:gd name="T5" fmla="*/ 6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2" h="119">
                  <a:moveTo>
                    <a:pt x="0" y="63"/>
                  </a:moveTo>
                  <a:cubicBezTo>
                    <a:pt x="43" y="93"/>
                    <a:pt x="275" y="119"/>
                    <a:pt x="352" y="67"/>
                  </a:cubicBezTo>
                  <a:cubicBezTo>
                    <a:pt x="246" y="41"/>
                    <a:pt x="86" y="0"/>
                    <a:pt x="0" y="6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74B5D618-2A6B-4540-B62D-6EF1C3BDD9A1}"/>
                </a:ext>
              </a:extLst>
            </p:cNvPr>
            <p:cNvSpPr/>
            <p:nvPr/>
          </p:nvSpPr>
          <p:spPr>
            <a:xfrm>
              <a:off x="3433276" y="1361577"/>
              <a:ext cx="92094" cy="920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3" name="Freeform 56">
              <a:extLst>
                <a:ext uri="{FF2B5EF4-FFF2-40B4-BE49-F238E27FC236}">
                  <a16:creationId xmlns:a16="http://schemas.microsoft.com/office/drawing/2014/main" id="{F67671B2-E7AA-45CB-8855-3B05AF3C8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917" y="1287442"/>
              <a:ext cx="188667" cy="63954"/>
            </a:xfrm>
            <a:custGeom>
              <a:avLst/>
              <a:gdLst>
                <a:gd name="T0" fmla="*/ 0 w 352"/>
                <a:gd name="T1" fmla="*/ 63 h 119"/>
                <a:gd name="T2" fmla="*/ 352 w 352"/>
                <a:gd name="T3" fmla="*/ 67 h 119"/>
                <a:gd name="T4" fmla="*/ 0 w 352"/>
                <a:gd name="T5" fmla="*/ 6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2" h="119">
                  <a:moveTo>
                    <a:pt x="0" y="63"/>
                  </a:moveTo>
                  <a:cubicBezTo>
                    <a:pt x="43" y="93"/>
                    <a:pt x="275" y="119"/>
                    <a:pt x="352" y="67"/>
                  </a:cubicBezTo>
                  <a:cubicBezTo>
                    <a:pt x="246" y="41"/>
                    <a:pt x="86" y="0"/>
                    <a:pt x="0" y="6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4" name="Freeform 41">
              <a:extLst>
                <a:ext uri="{FF2B5EF4-FFF2-40B4-BE49-F238E27FC236}">
                  <a16:creationId xmlns:a16="http://schemas.microsoft.com/office/drawing/2014/main" id="{F9B26192-861C-4F49-B226-8BA2A2D4C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1819" y="1707748"/>
              <a:ext cx="253682" cy="111036"/>
            </a:xfrm>
            <a:custGeom>
              <a:avLst/>
              <a:gdLst>
                <a:gd name="T0" fmla="*/ 541 w 541"/>
                <a:gd name="T1" fmla="*/ 0 h 252"/>
                <a:gd name="T2" fmla="*/ 0 w 541"/>
                <a:gd name="T3" fmla="*/ 15 h 252"/>
                <a:gd name="T4" fmla="*/ 130 w 541"/>
                <a:gd name="T5" fmla="*/ 220 h 252"/>
                <a:gd name="T6" fmla="*/ 541 w 541"/>
                <a:gd name="T7" fmla="*/ 0 h 252"/>
                <a:gd name="connsiteX0" fmla="*/ 10000 w 10000"/>
                <a:gd name="connsiteY0" fmla="*/ 0 h 9263"/>
                <a:gd name="connsiteX1" fmla="*/ 0 w 10000"/>
                <a:gd name="connsiteY1" fmla="*/ 595 h 9263"/>
                <a:gd name="connsiteX2" fmla="*/ 2403 w 10000"/>
                <a:gd name="connsiteY2" fmla="*/ 8730 h 9263"/>
                <a:gd name="connsiteX3" fmla="*/ 10000 w 10000"/>
                <a:gd name="connsiteY3" fmla="*/ 0 h 9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9263">
                  <a:moveTo>
                    <a:pt x="10000" y="0"/>
                  </a:moveTo>
                  <a:lnTo>
                    <a:pt x="0" y="595"/>
                  </a:lnTo>
                  <a:cubicBezTo>
                    <a:pt x="388" y="5238"/>
                    <a:pt x="1209" y="7952"/>
                    <a:pt x="2403" y="8730"/>
                  </a:cubicBezTo>
                  <a:cubicBezTo>
                    <a:pt x="6636" y="10000"/>
                    <a:pt x="9242" y="9683"/>
                    <a:pt x="10000" y="0"/>
                  </a:cubicBezTo>
                  <a:close/>
                </a:path>
              </a:pathLst>
            </a:custGeom>
            <a:solidFill>
              <a:srgbClr val="FDFB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5" name="Freeform 34">
              <a:extLst>
                <a:ext uri="{FF2B5EF4-FFF2-40B4-BE49-F238E27FC236}">
                  <a16:creationId xmlns:a16="http://schemas.microsoft.com/office/drawing/2014/main" id="{BF6C1C8D-E46B-479C-844B-61C134E91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080" y="4079797"/>
              <a:ext cx="1304565" cy="83144"/>
            </a:xfrm>
            <a:custGeom>
              <a:avLst/>
              <a:gdLst>
                <a:gd name="T0" fmla="*/ 166 w 2515"/>
                <a:gd name="T1" fmla="*/ 149 h 149"/>
                <a:gd name="T2" fmla="*/ 2324 w 2515"/>
                <a:gd name="T3" fmla="*/ 148 h 149"/>
                <a:gd name="T4" fmla="*/ 2515 w 2515"/>
                <a:gd name="T5" fmla="*/ 0 h 149"/>
                <a:gd name="T6" fmla="*/ 0 w 2515"/>
                <a:gd name="T7" fmla="*/ 17 h 149"/>
                <a:gd name="T8" fmla="*/ 166 w 2515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5" h="149">
                  <a:moveTo>
                    <a:pt x="166" y="149"/>
                  </a:moveTo>
                  <a:lnTo>
                    <a:pt x="2324" y="148"/>
                  </a:lnTo>
                  <a:lnTo>
                    <a:pt x="2515" y="0"/>
                  </a:lnTo>
                  <a:lnTo>
                    <a:pt x="0" y="17"/>
                  </a:lnTo>
                  <a:lnTo>
                    <a:pt x="166" y="149"/>
                  </a:lnTo>
                  <a:close/>
                </a:path>
              </a:pathLst>
            </a:custGeom>
            <a:solidFill>
              <a:srgbClr val="A3B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6" name="Freeform 72">
              <a:extLst>
                <a:ext uri="{FF2B5EF4-FFF2-40B4-BE49-F238E27FC236}">
                  <a16:creationId xmlns:a16="http://schemas.microsoft.com/office/drawing/2014/main" id="{373910DA-69B2-499C-91C5-35C6C6637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5136" y="3967879"/>
              <a:ext cx="847398" cy="2654110"/>
            </a:xfrm>
            <a:custGeom>
              <a:avLst/>
              <a:gdLst>
                <a:gd name="T0" fmla="*/ 474 w 1577"/>
                <a:gd name="T1" fmla="*/ 254 h 4932"/>
                <a:gd name="T2" fmla="*/ 305 w 1577"/>
                <a:gd name="T3" fmla="*/ 572 h 4932"/>
                <a:gd name="T4" fmla="*/ 259 w 1577"/>
                <a:gd name="T5" fmla="*/ 956 h 4932"/>
                <a:gd name="T6" fmla="*/ 259 w 1577"/>
                <a:gd name="T7" fmla="*/ 1025 h 4932"/>
                <a:gd name="T8" fmla="*/ 0 w 1577"/>
                <a:gd name="T9" fmla="*/ 4814 h 4932"/>
                <a:gd name="T10" fmla="*/ 359 w 1577"/>
                <a:gd name="T11" fmla="*/ 4858 h 4932"/>
                <a:gd name="T12" fmla="*/ 733 w 1577"/>
                <a:gd name="T13" fmla="*/ 4932 h 4932"/>
                <a:gd name="T14" fmla="*/ 860 w 1577"/>
                <a:gd name="T15" fmla="*/ 4731 h 4932"/>
                <a:gd name="T16" fmla="*/ 907 w 1577"/>
                <a:gd name="T17" fmla="*/ 4422 h 4932"/>
                <a:gd name="T18" fmla="*/ 1371 w 1577"/>
                <a:gd name="T19" fmla="*/ 1502 h 4932"/>
                <a:gd name="T20" fmla="*/ 1363 w 1577"/>
                <a:gd name="T21" fmla="*/ 360 h 4932"/>
                <a:gd name="T22" fmla="*/ 474 w 1577"/>
                <a:gd name="T23" fmla="*/ 254 h 4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7" h="4932">
                  <a:moveTo>
                    <a:pt x="474" y="254"/>
                  </a:moveTo>
                  <a:cubicBezTo>
                    <a:pt x="421" y="390"/>
                    <a:pt x="346" y="435"/>
                    <a:pt x="305" y="572"/>
                  </a:cubicBezTo>
                  <a:cubicBezTo>
                    <a:pt x="268" y="697"/>
                    <a:pt x="293" y="855"/>
                    <a:pt x="259" y="956"/>
                  </a:cubicBezTo>
                  <a:lnTo>
                    <a:pt x="259" y="1025"/>
                  </a:lnTo>
                  <a:lnTo>
                    <a:pt x="0" y="4814"/>
                  </a:lnTo>
                  <a:cubicBezTo>
                    <a:pt x="94" y="4827"/>
                    <a:pt x="234" y="4843"/>
                    <a:pt x="359" y="4858"/>
                  </a:cubicBezTo>
                  <a:cubicBezTo>
                    <a:pt x="505" y="4875"/>
                    <a:pt x="697" y="4835"/>
                    <a:pt x="733" y="4932"/>
                  </a:cubicBezTo>
                  <a:cubicBezTo>
                    <a:pt x="825" y="4864"/>
                    <a:pt x="831" y="4888"/>
                    <a:pt x="860" y="4731"/>
                  </a:cubicBezTo>
                  <a:cubicBezTo>
                    <a:pt x="878" y="4633"/>
                    <a:pt x="891" y="4522"/>
                    <a:pt x="907" y="4422"/>
                  </a:cubicBezTo>
                  <a:lnTo>
                    <a:pt x="1371" y="1502"/>
                  </a:lnTo>
                  <a:cubicBezTo>
                    <a:pt x="1433" y="1108"/>
                    <a:pt x="1577" y="684"/>
                    <a:pt x="1363" y="360"/>
                  </a:cubicBezTo>
                  <a:cubicBezTo>
                    <a:pt x="1159" y="0"/>
                    <a:pt x="767" y="26"/>
                    <a:pt x="474" y="254"/>
                  </a:cubicBez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7" name="Freeform 73">
              <a:extLst>
                <a:ext uri="{FF2B5EF4-FFF2-40B4-BE49-F238E27FC236}">
                  <a16:creationId xmlns:a16="http://schemas.microsoft.com/office/drawing/2014/main" id="{8F0F6AD5-261D-4D04-9EB8-25116BD4F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1799" y="3990262"/>
              <a:ext cx="1205544" cy="2347129"/>
            </a:xfrm>
            <a:custGeom>
              <a:avLst/>
              <a:gdLst>
                <a:gd name="T0" fmla="*/ 105 w 2243"/>
                <a:gd name="T1" fmla="*/ 883 h 4364"/>
                <a:gd name="T2" fmla="*/ 419 w 2243"/>
                <a:gd name="T3" fmla="*/ 1735 h 4364"/>
                <a:gd name="T4" fmla="*/ 748 w 2243"/>
                <a:gd name="T5" fmla="*/ 2605 h 4364"/>
                <a:gd name="T6" fmla="*/ 1392 w 2243"/>
                <a:gd name="T7" fmla="*/ 4364 h 4364"/>
                <a:gd name="T8" fmla="*/ 1462 w 2243"/>
                <a:gd name="T9" fmla="*/ 4316 h 4364"/>
                <a:gd name="T10" fmla="*/ 2243 w 2243"/>
                <a:gd name="T11" fmla="*/ 4064 h 4364"/>
                <a:gd name="T12" fmla="*/ 1899 w 2243"/>
                <a:gd name="T13" fmla="*/ 2801 h 4364"/>
                <a:gd name="T14" fmla="*/ 1363 w 2243"/>
                <a:gd name="T15" fmla="*/ 934 h 4364"/>
                <a:gd name="T16" fmla="*/ 1247 w 2243"/>
                <a:gd name="T17" fmla="*/ 554 h 4364"/>
                <a:gd name="T18" fmla="*/ 1093 w 2243"/>
                <a:gd name="T19" fmla="*/ 210 h 4364"/>
                <a:gd name="T20" fmla="*/ 675 w 2243"/>
                <a:gd name="T21" fmla="*/ 0 h 4364"/>
                <a:gd name="T22" fmla="*/ 147 w 2243"/>
                <a:gd name="T23" fmla="*/ 243 h 4364"/>
                <a:gd name="T24" fmla="*/ 105 w 2243"/>
                <a:gd name="T25" fmla="*/ 883 h 4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43" h="4364">
                  <a:moveTo>
                    <a:pt x="105" y="883"/>
                  </a:moveTo>
                  <a:cubicBezTo>
                    <a:pt x="174" y="1143"/>
                    <a:pt x="318" y="1470"/>
                    <a:pt x="419" y="1735"/>
                  </a:cubicBezTo>
                  <a:cubicBezTo>
                    <a:pt x="527" y="2019"/>
                    <a:pt x="636" y="2311"/>
                    <a:pt x="748" y="2605"/>
                  </a:cubicBezTo>
                  <a:cubicBezTo>
                    <a:pt x="871" y="2929"/>
                    <a:pt x="1368" y="4119"/>
                    <a:pt x="1392" y="4364"/>
                  </a:cubicBezTo>
                  <a:lnTo>
                    <a:pt x="1462" y="4316"/>
                  </a:lnTo>
                  <a:cubicBezTo>
                    <a:pt x="1552" y="4266"/>
                    <a:pt x="2125" y="4056"/>
                    <a:pt x="2243" y="4064"/>
                  </a:cubicBezTo>
                  <a:cubicBezTo>
                    <a:pt x="2163" y="3799"/>
                    <a:pt x="1911" y="3052"/>
                    <a:pt x="1899" y="2801"/>
                  </a:cubicBezTo>
                  <a:cubicBezTo>
                    <a:pt x="1821" y="2692"/>
                    <a:pt x="1394" y="1154"/>
                    <a:pt x="1363" y="934"/>
                  </a:cubicBezTo>
                  <a:cubicBezTo>
                    <a:pt x="1323" y="833"/>
                    <a:pt x="1287" y="696"/>
                    <a:pt x="1247" y="554"/>
                  </a:cubicBezTo>
                  <a:cubicBezTo>
                    <a:pt x="1190" y="347"/>
                    <a:pt x="1173" y="353"/>
                    <a:pt x="1093" y="210"/>
                  </a:cubicBezTo>
                  <a:cubicBezTo>
                    <a:pt x="980" y="110"/>
                    <a:pt x="880" y="45"/>
                    <a:pt x="675" y="0"/>
                  </a:cubicBezTo>
                  <a:cubicBezTo>
                    <a:pt x="385" y="1"/>
                    <a:pt x="257" y="61"/>
                    <a:pt x="147" y="243"/>
                  </a:cubicBezTo>
                  <a:cubicBezTo>
                    <a:pt x="42" y="417"/>
                    <a:pt x="0" y="688"/>
                    <a:pt x="105" y="883"/>
                  </a:cubicBez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9239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EAC6560-EA34-441A-9BD2-1A91B71305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18909" y="640574"/>
            <a:ext cx="5725073" cy="5400000"/>
          </a:xfrm>
          <a:custGeom>
            <a:avLst/>
            <a:gdLst>
              <a:gd name="connsiteX0" fmla="*/ 0 w 5725073"/>
              <a:gd name="connsiteY0" fmla="*/ 0 h 5400000"/>
              <a:gd name="connsiteX1" fmla="*/ 5725073 w 5725073"/>
              <a:gd name="connsiteY1" fmla="*/ 0 h 5400000"/>
              <a:gd name="connsiteX2" fmla="*/ 5725073 w 5725073"/>
              <a:gd name="connsiteY2" fmla="*/ 5400000 h 5400000"/>
              <a:gd name="connsiteX3" fmla="*/ 0 w 5725073"/>
              <a:gd name="connsiteY3" fmla="*/ 5400000 h 54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5073" h="5400000">
                <a:moveTo>
                  <a:pt x="0" y="0"/>
                </a:moveTo>
                <a:lnTo>
                  <a:pt x="5725073" y="0"/>
                </a:lnTo>
                <a:lnTo>
                  <a:pt x="5725073" y="5400000"/>
                </a:lnTo>
                <a:lnTo>
                  <a:pt x="0" y="5400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4AD5F6-0A15-4261-BDCD-E362F713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83286"/>
            <a:ext cx="2743200" cy="249385"/>
          </a:xfrm>
          <a:prstGeom prst="rect">
            <a:avLst/>
          </a:prstGeom>
        </p:spPr>
        <p:txBody>
          <a:bodyPr/>
          <a:lstStyle/>
          <a:p>
            <a:fld id="{75A06096-56DF-4290-9400-986291C51635}" type="datetime1">
              <a:rPr lang="en-US" smtClean="0"/>
              <a:t>4/12/19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CB879-1569-4D6E-B10E-1C7D3305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83286"/>
            <a:ext cx="4114800" cy="24938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AC812-75EF-4492-80B5-30A43652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982" y="6583287"/>
            <a:ext cx="347733" cy="249385"/>
          </a:xfrm>
          <a:prstGeom prst="rect">
            <a:avLst/>
          </a:prstGeom>
        </p:spPr>
        <p:txBody>
          <a:bodyPr/>
          <a:lstStyle/>
          <a:p>
            <a:fld id="{3E3E31EF-75AC-41D4-8B73-7D10C33DAC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2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583286"/>
            <a:ext cx="2743200" cy="249385"/>
          </a:xfrm>
          <a:prstGeom prst="rect">
            <a:avLst/>
          </a:prstGeom>
        </p:spPr>
        <p:txBody>
          <a:bodyPr/>
          <a:lstStyle/>
          <a:p>
            <a:fld id="{1561BE48-2D6D-4090-93EB-7EAB93FB2B16}" type="datetime1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583286"/>
            <a:ext cx="4114800" cy="24938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43982" y="6583287"/>
            <a:ext cx="347733" cy="249385"/>
          </a:xfrm>
          <a:prstGeom prst="rect">
            <a:avLst/>
          </a:prstGeom>
        </p:spPr>
        <p:txBody>
          <a:bodyPr/>
          <a:lstStyle/>
          <a:p>
            <a:fld id="{3E3E31EF-75AC-41D4-8B73-7D10C33DA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77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583286"/>
            <a:ext cx="2743200" cy="249385"/>
          </a:xfrm>
          <a:prstGeom prst="rect">
            <a:avLst/>
          </a:prstGeom>
        </p:spPr>
        <p:txBody>
          <a:bodyPr/>
          <a:lstStyle/>
          <a:p>
            <a:fld id="{1AFAC0BB-E46E-40ED-9A52-C3063C3C97C2}" type="datetime1">
              <a:rPr lang="en-US" smtClean="0"/>
              <a:t>4/12/19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583286"/>
            <a:ext cx="4114800" cy="24938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43982" y="6583287"/>
            <a:ext cx="347733" cy="249385"/>
          </a:xfrm>
          <a:prstGeom prst="rect">
            <a:avLst/>
          </a:prstGeom>
        </p:spPr>
        <p:txBody>
          <a:bodyPr/>
          <a:lstStyle/>
          <a:p>
            <a:fld id="{3E3E31EF-75AC-41D4-8B73-7D10C33DA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15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583286"/>
            <a:ext cx="2743200" cy="249385"/>
          </a:xfrm>
          <a:prstGeom prst="rect">
            <a:avLst/>
          </a:prstGeom>
        </p:spPr>
        <p:txBody>
          <a:bodyPr/>
          <a:lstStyle/>
          <a:p>
            <a:fld id="{654299F2-490A-4689-9798-694CAE1CDFB5}" type="datetime1">
              <a:rPr lang="en-US" smtClean="0"/>
              <a:t>4/12/19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583286"/>
            <a:ext cx="4114800" cy="24938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43982" y="6583287"/>
            <a:ext cx="347733" cy="249385"/>
          </a:xfrm>
          <a:prstGeom prst="rect">
            <a:avLst/>
          </a:prstGeom>
        </p:spPr>
        <p:txBody>
          <a:bodyPr/>
          <a:lstStyle/>
          <a:p>
            <a:fld id="{3E3E31EF-75AC-41D4-8B73-7D10C33DA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60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583286"/>
            <a:ext cx="2743200" cy="249385"/>
          </a:xfrm>
          <a:prstGeom prst="rect">
            <a:avLst/>
          </a:prstGeom>
        </p:spPr>
        <p:txBody>
          <a:bodyPr/>
          <a:lstStyle/>
          <a:p>
            <a:fld id="{8606A597-4D65-4E7D-8110-2D0D7D9138F4}" type="datetime1">
              <a:rPr lang="en-US" smtClean="0"/>
              <a:t>4/12/19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83286"/>
            <a:ext cx="4114800" cy="24938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3982" y="6583287"/>
            <a:ext cx="347733" cy="249385"/>
          </a:xfrm>
          <a:prstGeom prst="rect">
            <a:avLst/>
          </a:prstGeom>
        </p:spPr>
        <p:txBody>
          <a:bodyPr/>
          <a:lstStyle/>
          <a:p>
            <a:fld id="{3E3E31EF-75AC-41D4-8B73-7D10C33DA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07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583286"/>
            <a:ext cx="2743200" cy="249385"/>
          </a:xfrm>
          <a:prstGeom prst="rect">
            <a:avLst/>
          </a:prstGeom>
        </p:spPr>
        <p:txBody>
          <a:bodyPr/>
          <a:lstStyle/>
          <a:p>
            <a:fld id="{20F94C64-6DD2-4C8E-A963-1407C194F17C}" type="datetime1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583286"/>
            <a:ext cx="4114800" cy="24938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43982" y="6583287"/>
            <a:ext cx="347733" cy="249385"/>
          </a:xfrm>
          <a:prstGeom prst="rect">
            <a:avLst/>
          </a:prstGeom>
        </p:spPr>
        <p:txBody>
          <a:bodyPr/>
          <a:lstStyle/>
          <a:p>
            <a:fld id="{3E3E31EF-75AC-41D4-8B73-7D10C33DA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24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583286"/>
            <a:ext cx="2743200" cy="249385"/>
          </a:xfrm>
          <a:prstGeom prst="rect">
            <a:avLst/>
          </a:prstGeom>
        </p:spPr>
        <p:txBody>
          <a:bodyPr/>
          <a:lstStyle/>
          <a:p>
            <a:fld id="{71E736A9-847E-4AF8-850E-B2BC1B79C173}" type="datetime1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583286"/>
            <a:ext cx="4114800" cy="24938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43982" y="6583287"/>
            <a:ext cx="347733" cy="249385"/>
          </a:xfrm>
          <a:prstGeom prst="rect">
            <a:avLst/>
          </a:prstGeom>
        </p:spPr>
        <p:txBody>
          <a:bodyPr/>
          <a:lstStyle/>
          <a:p>
            <a:fld id="{3E3E31EF-75AC-41D4-8B73-7D10C33DA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93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583286"/>
            <a:ext cx="2743200" cy="249385"/>
          </a:xfrm>
          <a:prstGeom prst="rect">
            <a:avLst/>
          </a:prstGeom>
        </p:spPr>
        <p:txBody>
          <a:bodyPr/>
          <a:lstStyle/>
          <a:p>
            <a:fld id="{E063FED3-3B2C-47DA-B07A-DF28FA123EC6}" type="datetime1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583286"/>
            <a:ext cx="4114800" cy="24938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3982" y="6583287"/>
            <a:ext cx="347733" cy="249385"/>
          </a:xfrm>
          <a:prstGeom prst="rect">
            <a:avLst/>
          </a:prstGeom>
        </p:spPr>
        <p:txBody>
          <a:bodyPr/>
          <a:lstStyle/>
          <a:p>
            <a:fld id="{3E3E31EF-75AC-41D4-8B73-7D10C33DA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825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583286"/>
            <a:ext cx="2743200" cy="249385"/>
          </a:xfrm>
          <a:prstGeom prst="rect">
            <a:avLst/>
          </a:prstGeom>
        </p:spPr>
        <p:txBody>
          <a:bodyPr/>
          <a:lstStyle/>
          <a:p>
            <a:fld id="{07C5DAD9-4FE2-444A-8B60-CA0EBA9AFE94}" type="datetime1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583286"/>
            <a:ext cx="4114800" cy="24938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3982" y="6583287"/>
            <a:ext cx="347733" cy="249385"/>
          </a:xfrm>
          <a:prstGeom prst="rect">
            <a:avLst/>
          </a:prstGeom>
        </p:spPr>
        <p:txBody>
          <a:bodyPr/>
          <a:lstStyle/>
          <a:p>
            <a:fld id="{3E3E31EF-75AC-41D4-8B73-7D10C33DA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871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4/12/19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715961"/>
          </a:xfrm>
        </p:spPr>
        <p:txBody>
          <a:bodyPr>
            <a:normAutofit/>
          </a:bodyPr>
          <a:lstStyle>
            <a:lvl1pPr algn="l">
              <a:defRPr sz="37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90600"/>
            <a:ext cx="10972800" cy="508000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62739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739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89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77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1271BA6-E766-4E82-B118-37690444DC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761771"/>
            <a:ext cx="4642643" cy="5672187"/>
          </a:xfrm>
          <a:custGeom>
            <a:avLst/>
            <a:gdLst>
              <a:gd name="connsiteX0" fmla="*/ 0 w 4642643"/>
              <a:gd name="connsiteY0" fmla="*/ 0 h 5672187"/>
              <a:gd name="connsiteX1" fmla="*/ 4642643 w 4642643"/>
              <a:gd name="connsiteY1" fmla="*/ 0 h 5672187"/>
              <a:gd name="connsiteX2" fmla="*/ 0 w 4642643"/>
              <a:gd name="connsiteY2" fmla="*/ 5672187 h 5672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2643" h="5672187">
                <a:moveTo>
                  <a:pt x="0" y="0"/>
                </a:moveTo>
                <a:lnTo>
                  <a:pt x="4642643" y="0"/>
                </a:lnTo>
                <a:lnTo>
                  <a:pt x="0" y="56721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F6A04-A705-4B5F-BBBE-FB0AC2EB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51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049F150-705D-43F8-8162-2E3B70022A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18910" y="640574"/>
            <a:ext cx="5725073" cy="5400000"/>
          </a:xfrm>
          <a:custGeom>
            <a:avLst/>
            <a:gdLst>
              <a:gd name="connsiteX0" fmla="*/ 0 w 5725073"/>
              <a:gd name="connsiteY0" fmla="*/ 0 h 5400000"/>
              <a:gd name="connsiteX1" fmla="*/ 5725073 w 5725073"/>
              <a:gd name="connsiteY1" fmla="*/ 0 h 5400000"/>
              <a:gd name="connsiteX2" fmla="*/ 5725073 w 5725073"/>
              <a:gd name="connsiteY2" fmla="*/ 5400000 h 5400000"/>
              <a:gd name="connsiteX3" fmla="*/ 0 w 5725073"/>
              <a:gd name="connsiteY3" fmla="*/ 5400000 h 54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5073" h="5400000">
                <a:moveTo>
                  <a:pt x="0" y="0"/>
                </a:moveTo>
                <a:lnTo>
                  <a:pt x="5725073" y="0"/>
                </a:lnTo>
                <a:lnTo>
                  <a:pt x="5725073" y="5400000"/>
                </a:lnTo>
                <a:lnTo>
                  <a:pt x="0" y="5400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95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F406ABB-DFC4-4B59-AFAA-299F01F058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28319" y="1715169"/>
            <a:ext cx="2983026" cy="2733083"/>
          </a:xfrm>
          <a:custGeom>
            <a:avLst/>
            <a:gdLst>
              <a:gd name="connsiteX0" fmla="*/ 0 w 2983026"/>
              <a:gd name="connsiteY0" fmla="*/ 0 h 2733083"/>
              <a:gd name="connsiteX1" fmla="*/ 2983026 w 2983026"/>
              <a:gd name="connsiteY1" fmla="*/ 0 h 2733083"/>
              <a:gd name="connsiteX2" fmla="*/ 2983026 w 2983026"/>
              <a:gd name="connsiteY2" fmla="*/ 2733083 h 2733083"/>
              <a:gd name="connsiteX3" fmla="*/ 0 w 2983026"/>
              <a:gd name="connsiteY3" fmla="*/ 2733083 h 2733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3026" h="2733083">
                <a:moveTo>
                  <a:pt x="0" y="0"/>
                </a:moveTo>
                <a:lnTo>
                  <a:pt x="2983026" y="0"/>
                </a:lnTo>
                <a:lnTo>
                  <a:pt x="2983026" y="2733083"/>
                </a:lnTo>
                <a:lnTo>
                  <a:pt x="0" y="273308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E44AA68-CAEA-405C-92A8-5C0F7F9711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04486" y="1715168"/>
            <a:ext cx="2983026" cy="2733083"/>
          </a:xfrm>
          <a:custGeom>
            <a:avLst/>
            <a:gdLst>
              <a:gd name="connsiteX0" fmla="*/ 0 w 2983026"/>
              <a:gd name="connsiteY0" fmla="*/ 0 h 2733083"/>
              <a:gd name="connsiteX1" fmla="*/ 2983026 w 2983026"/>
              <a:gd name="connsiteY1" fmla="*/ 0 h 2733083"/>
              <a:gd name="connsiteX2" fmla="*/ 2983026 w 2983026"/>
              <a:gd name="connsiteY2" fmla="*/ 2733083 h 2733083"/>
              <a:gd name="connsiteX3" fmla="*/ 0 w 2983026"/>
              <a:gd name="connsiteY3" fmla="*/ 2733083 h 2733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3026" h="2733083">
                <a:moveTo>
                  <a:pt x="0" y="0"/>
                </a:moveTo>
                <a:lnTo>
                  <a:pt x="2983026" y="0"/>
                </a:lnTo>
                <a:lnTo>
                  <a:pt x="2983026" y="2733083"/>
                </a:lnTo>
                <a:lnTo>
                  <a:pt x="0" y="273308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AEF3B5F-67F5-42BE-A423-C86BED0B6C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655" y="1715168"/>
            <a:ext cx="2983026" cy="2733083"/>
          </a:xfrm>
          <a:custGeom>
            <a:avLst/>
            <a:gdLst>
              <a:gd name="connsiteX0" fmla="*/ 0 w 2983026"/>
              <a:gd name="connsiteY0" fmla="*/ 0 h 2733083"/>
              <a:gd name="connsiteX1" fmla="*/ 2983026 w 2983026"/>
              <a:gd name="connsiteY1" fmla="*/ 0 h 2733083"/>
              <a:gd name="connsiteX2" fmla="*/ 2983026 w 2983026"/>
              <a:gd name="connsiteY2" fmla="*/ 2733083 h 2733083"/>
              <a:gd name="connsiteX3" fmla="*/ 0 w 2983026"/>
              <a:gd name="connsiteY3" fmla="*/ 2733083 h 2733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3026" h="2733083">
                <a:moveTo>
                  <a:pt x="0" y="0"/>
                </a:moveTo>
                <a:lnTo>
                  <a:pt x="2983026" y="0"/>
                </a:lnTo>
                <a:lnTo>
                  <a:pt x="2983026" y="2733083"/>
                </a:lnTo>
                <a:lnTo>
                  <a:pt x="0" y="273308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63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529794F-1D96-4CA7-A85F-39ACF1E426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24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06689D2-E779-4342-9AAA-1FAEAD9774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30436" y="0"/>
            <a:ext cx="6126436" cy="6832672"/>
          </a:xfrm>
          <a:custGeom>
            <a:avLst/>
            <a:gdLst>
              <a:gd name="connsiteX0" fmla="*/ 0 w 6126436"/>
              <a:gd name="connsiteY0" fmla="*/ 0 h 6832672"/>
              <a:gd name="connsiteX1" fmla="*/ 6126436 w 6126436"/>
              <a:gd name="connsiteY1" fmla="*/ 0 h 6832672"/>
              <a:gd name="connsiteX2" fmla="*/ 6126436 w 6126436"/>
              <a:gd name="connsiteY2" fmla="*/ 6832672 h 6832672"/>
              <a:gd name="connsiteX3" fmla="*/ 0 w 6126436"/>
              <a:gd name="connsiteY3" fmla="*/ 6832672 h 683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26436" h="6832672">
                <a:moveTo>
                  <a:pt x="0" y="0"/>
                </a:moveTo>
                <a:lnTo>
                  <a:pt x="6126436" y="0"/>
                </a:lnTo>
                <a:lnTo>
                  <a:pt x="6126436" y="6832672"/>
                </a:lnTo>
                <a:lnTo>
                  <a:pt x="0" y="68326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020A87-9568-4A97-9719-FFF2BB8A52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83286"/>
            <a:ext cx="2743200" cy="249385"/>
          </a:xfrm>
          <a:prstGeom prst="rect">
            <a:avLst/>
          </a:prstGeom>
        </p:spPr>
        <p:txBody>
          <a:bodyPr/>
          <a:lstStyle/>
          <a:p>
            <a:fld id="{75A06096-56DF-4290-9400-986291C51635}" type="datetime1">
              <a:rPr lang="en-US" smtClean="0"/>
              <a:t>4/12/19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E95DA-3CA5-4F3D-88E1-015ACB993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83286"/>
            <a:ext cx="4114800" cy="24938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B787F7-7750-47EC-8D8A-473507BC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982" y="6583287"/>
            <a:ext cx="347733" cy="249385"/>
          </a:xfrm>
          <a:prstGeom prst="rect">
            <a:avLst/>
          </a:prstGeom>
        </p:spPr>
        <p:txBody>
          <a:bodyPr/>
          <a:lstStyle/>
          <a:p>
            <a:fld id="{3E3E31EF-75AC-41D4-8B73-7D10C33DAC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01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8624" y="0"/>
            <a:ext cx="11115357" cy="728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624" y="1047750"/>
            <a:ext cx="11115357" cy="5129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851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7" r:id="rId19"/>
  </p:sldLayoutIdLst>
  <p:hf hdr="0" ftr="0" dt="0"/>
  <p:txStyles>
    <p:titleStyle>
      <a:lvl1pPr marL="72000" indent="-72000"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rgbClr val="0182C3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72000" indent="-72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" indent="-72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" indent="-72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" indent="-72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" indent="-72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01681E-BD8B-CE49-B067-86B7B5AB76C2}"/>
              </a:ext>
            </a:extLst>
          </p:cNvPr>
          <p:cNvSpPr/>
          <p:nvPr/>
        </p:nvSpPr>
        <p:spPr>
          <a:xfrm>
            <a:off x="-1338942" y="-1469571"/>
            <a:ext cx="13530942" cy="8386508"/>
          </a:xfrm>
          <a:prstGeom prst="rect">
            <a:avLst/>
          </a:prstGeom>
          <a:gradFill>
            <a:gsLst>
              <a:gs pos="4000">
                <a:schemeClr val="accent1">
                  <a:lumMod val="47000"/>
                </a:schemeClr>
              </a:gs>
              <a:gs pos="34000">
                <a:srgbClr val="7FA1A8"/>
              </a:gs>
              <a:gs pos="100000">
                <a:schemeClr val="accent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A8E4BEC9-C8DE-8B4F-A363-AB4FEEE729FF}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9222438" cy="4898344"/>
          </a:xfrm>
          <a:custGeom>
            <a:avLst/>
            <a:gdLst>
              <a:gd name="T0" fmla="*/ 574 w 1416"/>
              <a:gd name="T1" fmla="*/ 453 h 750"/>
              <a:gd name="T2" fmla="*/ 1028 w 1416"/>
              <a:gd name="T3" fmla="*/ 382 h 750"/>
              <a:gd name="T4" fmla="*/ 1415 w 1416"/>
              <a:gd name="T5" fmla="*/ 71 h 750"/>
              <a:gd name="T6" fmla="*/ 1412 w 1416"/>
              <a:gd name="T7" fmla="*/ 0 h 750"/>
              <a:gd name="T8" fmla="*/ 0 w 1416"/>
              <a:gd name="T9" fmla="*/ 0 h 750"/>
              <a:gd name="T10" fmla="*/ 0 w 1416"/>
              <a:gd name="T11" fmla="*/ 670 h 750"/>
              <a:gd name="T12" fmla="*/ 189 w 1416"/>
              <a:gd name="T13" fmla="*/ 749 h 750"/>
              <a:gd name="T14" fmla="*/ 574 w 1416"/>
              <a:gd name="T15" fmla="*/ 453 h 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6" h="750">
                <a:moveTo>
                  <a:pt x="574" y="453"/>
                </a:moveTo>
                <a:cubicBezTo>
                  <a:pt x="710" y="355"/>
                  <a:pt x="873" y="370"/>
                  <a:pt x="1028" y="382"/>
                </a:cubicBezTo>
                <a:cubicBezTo>
                  <a:pt x="1214" y="395"/>
                  <a:pt x="1400" y="287"/>
                  <a:pt x="1415" y="71"/>
                </a:cubicBezTo>
                <a:cubicBezTo>
                  <a:pt x="1416" y="47"/>
                  <a:pt x="1415" y="23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70"/>
                  <a:pt x="0" y="670"/>
                  <a:pt x="0" y="670"/>
                </a:cubicBezTo>
                <a:cubicBezTo>
                  <a:pt x="61" y="721"/>
                  <a:pt x="129" y="750"/>
                  <a:pt x="189" y="749"/>
                </a:cubicBezTo>
                <a:cubicBezTo>
                  <a:pt x="365" y="745"/>
                  <a:pt x="448" y="544"/>
                  <a:pt x="574" y="453"/>
                </a:cubicBezTo>
              </a:path>
            </a:pathLst>
          </a:custGeom>
          <a:solidFill>
            <a:schemeClr val="accent4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800" dirty="0"/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0989CC29-F711-C84F-BB6C-131E6BA4F08C}"/>
              </a:ext>
            </a:extLst>
          </p:cNvPr>
          <p:cNvSpPr>
            <a:spLocks/>
          </p:cNvSpPr>
          <p:nvPr/>
        </p:nvSpPr>
        <p:spPr bwMode="auto">
          <a:xfrm>
            <a:off x="5744216" y="1620027"/>
            <a:ext cx="6447784" cy="5237975"/>
          </a:xfrm>
          <a:custGeom>
            <a:avLst/>
            <a:gdLst>
              <a:gd name="T0" fmla="*/ 441 w 990"/>
              <a:gd name="T1" fmla="*/ 76 h 802"/>
              <a:gd name="T2" fmla="*/ 233 w 990"/>
              <a:gd name="T3" fmla="*/ 378 h 802"/>
              <a:gd name="T4" fmla="*/ 57 w 990"/>
              <a:gd name="T5" fmla="*/ 659 h 802"/>
              <a:gd name="T6" fmla="*/ 0 w 990"/>
              <a:gd name="T7" fmla="*/ 802 h 802"/>
              <a:gd name="T8" fmla="*/ 554 w 990"/>
              <a:gd name="T9" fmla="*/ 802 h 802"/>
              <a:gd name="T10" fmla="*/ 706 w 990"/>
              <a:gd name="T11" fmla="*/ 733 h 802"/>
              <a:gd name="T12" fmla="*/ 990 w 990"/>
              <a:gd name="T13" fmla="*/ 678 h 802"/>
              <a:gd name="T14" fmla="*/ 990 w 990"/>
              <a:gd name="T15" fmla="*/ 175 h 802"/>
              <a:gd name="T16" fmla="*/ 441 w 990"/>
              <a:gd name="T17" fmla="*/ 76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0" h="802">
                <a:moveTo>
                  <a:pt x="441" y="76"/>
                </a:moveTo>
                <a:cubicBezTo>
                  <a:pt x="315" y="135"/>
                  <a:pt x="282" y="250"/>
                  <a:pt x="233" y="378"/>
                </a:cubicBezTo>
                <a:cubicBezTo>
                  <a:pt x="188" y="493"/>
                  <a:pt x="125" y="563"/>
                  <a:pt x="57" y="659"/>
                </a:cubicBezTo>
                <a:cubicBezTo>
                  <a:pt x="20" y="713"/>
                  <a:pt x="3" y="761"/>
                  <a:pt x="0" y="802"/>
                </a:cubicBezTo>
                <a:cubicBezTo>
                  <a:pt x="554" y="802"/>
                  <a:pt x="554" y="802"/>
                  <a:pt x="554" y="802"/>
                </a:cubicBezTo>
                <a:cubicBezTo>
                  <a:pt x="602" y="776"/>
                  <a:pt x="652" y="752"/>
                  <a:pt x="706" y="733"/>
                </a:cubicBezTo>
                <a:cubicBezTo>
                  <a:pt x="795" y="701"/>
                  <a:pt x="902" y="706"/>
                  <a:pt x="990" y="678"/>
                </a:cubicBezTo>
                <a:cubicBezTo>
                  <a:pt x="990" y="175"/>
                  <a:pt x="990" y="175"/>
                  <a:pt x="990" y="175"/>
                </a:cubicBezTo>
                <a:cubicBezTo>
                  <a:pt x="833" y="59"/>
                  <a:pt x="603" y="0"/>
                  <a:pt x="441" y="76"/>
                </a:cubicBezTo>
                <a:close/>
              </a:path>
            </a:pathLst>
          </a:custGeom>
          <a:gradFill>
            <a:gsLst>
              <a:gs pos="4000">
                <a:schemeClr val="accent1"/>
              </a:gs>
              <a:gs pos="100000">
                <a:schemeClr val="accent5">
                  <a:alpha val="12000"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9E9AB908-AC09-7348-9850-457F7A4B7209}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6050046" cy="5199706"/>
          </a:xfrm>
          <a:custGeom>
            <a:avLst/>
            <a:gdLst>
              <a:gd name="T0" fmla="*/ 226 w 929"/>
              <a:gd name="T1" fmla="*/ 468 h 796"/>
              <a:gd name="T2" fmla="*/ 633 w 929"/>
              <a:gd name="T3" fmla="*/ 303 h 796"/>
              <a:gd name="T4" fmla="*/ 929 w 929"/>
              <a:gd name="T5" fmla="*/ 0 h 796"/>
              <a:gd name="T6" fmla="*/ 0 w 929"/>
              <a:gd name="T7" fmla="*/ 0 h 796"/>
              <a:gd name="T8" fmla="*/ 0 w 929"/>
              <a:gd name="T9" fmla="*/ 796 h 796"/>
              <a:gd name="T10" fmla="*/ 226 w 929"/>
              <a:gd name="T11" fmla="*/ 468 h 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9" h="796">
                <a:moveTo>
                  <a:pt x="226" y="468"/>
                </a:moveTo>
                <a:cubicBezTo>
                  <a:pt x="332" y="347"/>
                  <a:pt x="487" y="326"/>
                  <a:pt x="633" y="303"/>
                </a:cubicBezTo>
                <a:cubicBezTo>
                  <a:pt x="788" y="278"/>
                  <a:pt x="923" y="166"/>
                  <a:pt x="92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96"/>
                  <a:pt x="0" y="796"/>
                  <a:pt x="0" y="796"/>
                </a:cubicBezTo>
                <a:cubicBezTo>
                  <a:pt x="108" y="723"/>
                  <a:pt x="144" y="563"/>
                  <a:pt x="226" y="46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  <a:alpha val="28000"/>
                </a:schemeClr>
              </a:gs>
              <a:gs pos="100000">
                <a:schemeClr val="accent1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800" dirty="0"/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3FACBDFD-E795-F94E-A994-4B7C7756927B}"/>
              </a:ext>
            </a:extLst>
          </p:cNvPr>
          <p:cNvSpPr>
            <a:spLocks/>
          </p:cNvSpPr>
          <p:nvPr/>
        </p:nvSpPr>
        <p:spPr bwMode="auto">
          <a:xfrm>
            <a:off x="6141953" y="1"/>
            <a:ext cx="6050046" cy="4147328"/>
          </a:xfrm>
          <a:custGeom>
            <a:avLst/>
            <a:gdLst>
              <a:gd name="T0" fmla="*/ 495 w 929"/>
              <a:gd name="T1" fmla="*/ 0 h 635"/>
              <a:gd name="T2" fmla="*/ 203 w 929"/>
              <a:gd name="T3" fmla="*/ 89 h 635"/>
              <a:gd name="T4" fmla="*/ 725 w 929"/>
              <a:gd name="T5" fmla="*/ 518 h 635"/>
              <a:gd name="T6" fmla="*/ 894 w 929"/>
              <a:gd name="T7" fmla="*/ 279 h 635"/>
              <a:gd name="T8" fmla="*/ 929 w 929"/>
              <a:gd name="T9" fmla="*/ 207 h 635"/>
              <a:gd name="T10" fmla="*/ 929 w 929"/>
              <a:gd name="T11" fmla="*/ 0 h 635"/>
              <a:gd name="T12" fmla="*/ 495 w 929"/>
              <a:gd name="T13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29" h="635">
                <a:moveTo>
                  <a:pt x="495" y="0"/>
                </a:moveTo>
                <a:cubicBezTo>
                  <a:pt x="393" y="25"/>
                  <a:pt x="272" y="8"/>
                  <a:pt x="203" y="89"/>
                </a:cubicBezTo>
                <a:cubicBezTo>
                  <a:pt x="0" y="329"/>
                  <a:pt x="469" y="635"/>
                  <a:pt x="725" y="518"/>
                </a:cubicBezTo>
                <a:cubicBezTo>
                  <a:pt x="826" y="472"/>
                  <a:pt x="853" y="381"/>
                  <a:pt x="894" y="279"/>
                </a:cubicBezTo>
                <a:cubicBezTo>
                  <a:pt x="904" y="252"/>
                  <a:pt x="916" y="229"/>
                  <a:pt x="929" y="207"/>
                </a:cubicBezTo>
                <a:cubicBezTo>
                  <a:pt x="929" y="0"/>
                  <a:pt x="929" y="0"/>
                  <a:pt x="929" y="0"/>
                </a:cubicBezTo>
                <a:lnTo>
                  <a:pt x="495" y="0"/>
                </a:lnTo>
                <a:close/>
              </a:path>
            </a:pathLst>
          </a:custGeom>
          <a:gradFill>
            <a:gsLst>
              <a:gs pos="95000">
                <a:schemeClr val="accent4">
                  <a:lumMod val="90000"/>
                </a:schemeClr>
              </a:gs>
              <a:gs pos="0">
                <a:schemeClr val="accent4">
                  <a:lumMod val="75000"/>
                  <a:alpha val="45000"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20FC0342-A8A7-084C-8582-D36C3339522B}"/>
              </a:ext>
            </a:extLst>
          </p:cNvPr>
          <p:cNvSpPr>
            <a:spLocks/>
          </p:cNvSpPr>
          <p:nvPr/>
        </p:nvSpPr>
        <p:spPr bwMode="auto">
          <a:xfrm>
            <a:off x="0" y="6851623"/>
            <a:ext cx="12677" cy="6378"/>
          </a:xfrm>
          <a:custGeom>
            <a:avLst/>
            <a:gdLst>
              <a:gd name="T0" fmla="*/ 0 w 2"/>
              <a:gd name="T1" fmla="*/ 1 h 1"/>
              <a:gd name="T2" fmla="*/ 2 w 2"/>
              <a:gd name="T3" fmla="*/ 1 h 1"/>
              <a:gd name="T4" fmla="*/ 0 w 2"/>
              <a:gd name="T5" fmla="*/ 0 h 1"/>
              <a:gd name="T6" fmla="*/ 0 w 2"/>
              <a:gd name="T7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1">
                <a:moveTo>
                  <a:pt x="0" y="1"/>
                </a:moveTo>
                <a:cubicBezTo>
                  <a:pt x="2" y="1"/>
                  <a:pt x="2" y="1"/>
                  <a:pt x="2" y="1"/>
                </a:cubicBezTo>
                <a:cubicBezTo>
                  <a:pt x="1" y="1"/>
                  <a:pt x="1" y="0"/>
                  <a:pt x="0" y="0"/>
                </a:cubicBezTo>
                <a:lnTo>
                  <a:pt x="0" y="1"/>
                </a:lnTo>
                <a:close/>
              </a:path>
            </a:pathLst>
          </a:custGeom>
          <a:solidFill>
            <a:srgbClr val="1F193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327D1308-F543-7C4B-B0FC-B63883AD8746}"/>
              </a:ext>
            </a:extLst>
          </p:cNvPr>
          <p:cNvSpPr>
            <a:spLocks/>
          </p:cNvSpPr>
          <p:nvPr/>
        </p:nvSpPr>
        <p:spPr bwMode="auto">
          <a:xfrm>
            <a:off x="0" y="3455311"/>
            <a:ext cx="3250038" cy="3402691"/>
          </a:xfrm>
          <a:custGeom>
            <a:avLst/>
            <a:gdLst>
              <a:gd name="T0" fmla="*/ 421 w 499"/>
              <a:gd name="T1" fmla="*/ 154 h 521"/>
              <a:gd name="T2" fmla="*/ 310 w 499"/>
              <a:gd name="T3" fmla="*/ 91 h 521"/>
              <a:gd name="T4" fmla="*/ 147 w 499"/>
              <a:gd name="T5" fmla="*/ 312 h 521"/>
              <a:gd name="T6" fmla="*/ 0 w 499"/>
              <a:gd name="T7" fmla="*/ 362 h 521"/>
              <a:gd name="T8" fmla="*/ 0 w 499"/>
              <a:gd name="T9" fmla="*/ 520 h 521"/>
              <a:gd name="T10" fmla="*/ 2 w 499"/>
              <a:gd name="T11" fmla="*/ 521 h 521"/>
              <a:gd name="T12" fmla="*/ 239 w 499"/>
              <a:gd name="T13" fmla="*/ 521 h 521"/>
              <a:gd name="T14" fmla="*/ 296 w 499"/>
              <a:gd name="T15" fmla="*/ 311 h 521"/>
              <a:gd name="T16" fmla="*/ 421 w 499"/>
              <a:gd name="T17" fmla="*/ 154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9" h="521">
                <a:moveTo>
                  <a:pt x="421" y="154"/>
                </a:moveTo>
                <a:cubicBezTo>
                  <a:pt x="499" y="77"/>
                  <a:pt x="411" y="0"/>
                  <a:pt x="310" y="91"/>
                </a:cubicBezTo>
                <a:cubicBezTo>
                  <a:pt x="241" y="153"/>
                  <a:pt x="205" y="244"/>
                  <a:pt x="147" y="312"/>
                </a:cubicBezTo>
                <a:cubicBezTo>
                  <a:pt x="104" y="361"/>
                  <a:pt x="53" y="354"/>
                  <a:pt x="0" y="362"/>
                </a:cubicBezTo>
                <a:cubicBezTo>
                  <a:pt x="0" y="520"/>
                  <a:pt x="0" y="520"/>
                  <a:pt x="0" y="520"/>
                </a:cubicBezTo>
                <a:cubicBezTo>
                  <a:pt x="1" y="520"/>
                  <a:pt x="1" y="521"/>
                  <a:pt x="2" y="521"/>
                </a:cubicBezTo>
                <a:cubicBezTo>
                  <a:pt x="239" y="521"/>
                  <a:pt x="239" y="521"/>
                  <a:pt x="239" y="521"/>
                </a:cubicBezTo>
                <a:cubicBezTo>
                  <a:pt x="284" y="464"/>
                  <a:pt x="279" y="371"/>
                  <a:pt x="296" y="311"/>
                </a:cubicBezTo>
                <a:cubicBezTo>
                  <a:pt x="319" y="234"/>
                  <a:pt x="369" y="206"/>
                  <a:pt x="421" y="154"/>
                </a:cubicBezTo>
                <a:close/>
              </a:path>
            </a:pathLst>
          </a:custGeom>
          <a:gradFill>
            <a:gsLst>
              <a:gs pos="0">
                <a:schemeClr val="accent4">
                  <a:alpha val="9000"/>
                </a:schemeClr>
              </a:gs>
              <a:gs pos="100000">
                <a:schemeClr val="accent5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10" name="Freeform 12">
            <a:extLst>
              <a:ext uri="{FF2B5EF4-FFF2-40B4-BE49-F238E27FC236}">
                <a16:creationId xmlns:a16="http://schemas.microsoft.com/office/drawing/2014/main" id="{6689985B-E0AF-FA4D-B10F-E67FB961D829}"/>
              </a:ext>
            </a:extLst>
          </p:cNvPr>
          <p:cNvSpPr>
            <a:spLocks/>
          </p:cNvSpPr>
          <p:nvPr/>
        </p:nvSpPr>
        <p:spPr bwMode="auto">
          <a:xfrm>
            <a:off x="7509474" y="2"/>
            <a:ext cx="4682526" cy="4187191"/>
          </a:xfrm>
          <a:custGeom>
            <a:avLst/>
            <a:gdLst>
              <a:gd name="T0" fmla="*/ 660 w 719"/>
              <a:gd name="T1" fmla="*/ 0 h 641"/>
              <a:gd name="T2" fmla="*/ 518 w 719"/>
              <a:gd name="T3" fmla="*/ 81 h 641"/>
              <a:gd name="T4" fmla="*/ 273 w 719"/>
              <a:gd name="T5" fmla="*/ 340 h 641"/>
              <a:gd name="T6" fmla="*/ 211 w 719"/>
              <a:gd name="T7" fmla="*/ 635 h 641"/>
              <a:gd name="T8" fmla="*/ 639 w 719"/>
              <a:gd name="T9" fmla="*/ 421 h 641"/>
              <a:gd name="T10" fmla="*/ 719 w 719"/>
              <a:gd name="T11" fmla="*/ 418 h 641"/>
              <a:gd name="T12" fmla="*/ 719 w 719"/>
              <a:gd name="T13" fmla="*/ 0 h 641"/>
              <a:gd name="T14" fmla="*/ 660 w 719"/>
              <a:gd name="T15" fmla="*/ 0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9" h="641">
                <a:moveTo>
                  <a:pt x="660" y="0"/>
                </a:moveTo>
                <a:cubicBezTo>
                  <a:pt x="618" y="37"/>
                  <a:pt x="563" y="47"/>
                  <a:pt x="518" y="81"/>
                </a:cubicBezTo>
                <a:cubicBezTo>
                  <a:pt x="420" y="153"/>
                  <a:pt x="392" y="286"/>
                  <a:pt x="273" y="340"/>
                </a:cubicBezTo>
                <a:cubicBezTo>
                  <a:pt x="0" y="465"/>
                  <a:pt x="11" y="627"/>
                  <a:pt x="211" y="635"/>
                </a:cubicBezTo>
                <a:cubicBezTo>
                  <a:pt x="378" y="641"/>
                  <a:pt x="424" y="418"/>
                  <a:pt x="639" y="421"/>
                </a:cubicBezTo>
                <a:cubicBezTo>
                  <a:pt x="669" y="421"/>
                  <a:pt x="696" y="420"/>
                  <a:pt x="719" y="418"/>
                </a:cubicBezTo>
                <a:cubicBezTo>
                  <a:pt x="719" y="0"/>
                  <a:pt x="719" y="0"/>
                  <a:pt x="719" y="0"/>
                </a:cubicBezTo>
                <a:lnTo>
                  <a:pt x="660" y="0"/>
                </a:lnTo>
                <a:close/>
              </a:path>
            </a:pathLst>
          </a:custGeom>
          <a:gradFill>
            <a:gsLst>
              <a:gs pos="16000">
                <a:schemeClr val="accent5">
                  <a:lumMod val="40000"/>
                  <a:lumOff val="60000"/>
                  <a:alpha val="65000"/>
                </a:schemeClr>
              </a:gs>
              <a:gs pos="100000">
                <a:schemeClr val="accent5">
                  <a:lumMod val="40000"/>
                  <a:lumOff val="60000"/>
                  <a:alpha val="0"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5AF49E3-60E7-864E-80F3-D20000E27E23}"/>
              </a:ext>
            </a:extLst>
          </p:cNvPr>
          <p:cNvGrpSpPr/>
          <p:nvPr/>
        </p:nvGrpSpPr>
        <p:grpSpPr>
          <a:xfrm>
            <a:off x="4291128" y="1318663"/>
            <a:ext cx="7900873" cy="5539338"/>
            <a:chOff x="4298950" y="1343025"/>
            <a:chExt cx="7915276" cy="5514975"/>
          </a:xfrm>
          <a:gradFill flip="none" rotWithShape="1">
            <a:gsLst>
              <a:gs pos="0">
                <a:schemeClr val="bg1"/>
              </a:gs>
              <a:gs pos="77000">
                <a:schemeClr val="bg1">
                  <a:alpha val="23000"/>
                </a:schemeClr>
              </a:gs>
            </a:gsLst>
            <a:lin ang="8100000" scaled="1"/>
            <a:tileRect/>
          </a:gradFill>
        </p:grpSpPr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0FE7C2D7-8E61-514D-BF8D-EE4EA572A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950" y="1343025"/>
              <a:ext cx="7915275" cy="5514975"/>
            </a:xfrm>
            <a:custGeom>
              <a:avLst/>
              <a:gdLst>
                <a:gd name="T0" fmla="*/ 235 w 1213"/>
                <a:gd name="T1" fmla="*/ 730 h 848"/>
                <a:gd name="T2" fmla="*/ 469 w 1213"/>
                <a:gd name="T3" fmla="*/ 558 h 848"/>
                <a:gd name="T4" fmla="*/ 641 w 1213"/>
                <a:gd name="T5" fmla="*/ 417 h 848"/>
                <a:gd name="T6" fmla="*/ 739 w 1213"/>
                <a:gd name="T7" fmla="*/ 373 h 848"/>
                <a:gd name="T8" fmla="*/ 885 w 1213"/>
                <a:gd name="T9" fmla="*/ 294 h 848"/>
                <a:gd name="T10" fmla="*/ 990 w 1213"/>
                <a:gd name="T11" fmla="*/ 169 h 848"/>
                <a:gd name="T12" fmla="*/ 1067 w 1213"/>
                <a:gd name="T13" fmla="*/ 73 h 848"/>
                <a:gd name="T14" fmla="*/ 1199 w 1213"/>
                <a:gd name="T15" fmla="*/ 6 h 848"/>
                <a:gd name="T16" fmla="*/ 1213 w 1213"/>
                <a:gd name="T17" fmla="*/ 7 h 848"/>
                <a:gd name="T18" fmla="*/ 1213 w 1213"/>
                <a:gd name="T19" fmla="*/ 5 h 848"/>
                <a:gd name="T20" fmla="*/ 1065 w 1213"/>
                <a:gd name="T21" fmla="*/ 71 h 848"/>
                <a:gd name="T22" fmla="*/ 989 w 1213"/>
                <a:gd name="T23" fmla="*/ 168 h 848"/>
                <a:gd name="T24" fmla="*/ 884 w 1213"/>
                <a:gd name="T25" fmla="*/ 292 h 848"/>
                <a:gd name="T26" fmla="*/ 739 w 1213"/>
                <a:gd name="T27" fmla="*/ 371 h 848"/>
                <a:gd name="T28" fmla="*/ 640 w 1213"/>
                <a:gd name="T29" fmla="*/ 416 h 848"/>
                <a:gd name="T30" fmla="*/ 468 w 1213"/>
                <a:gd name="T31" fmla="*/ 557 h 848"/>
                <a:gd name="T32" fmla="*/ 234 w 1213"/>
                <a:gd name="T33" fmla="*/ 728 h 848"/>
                <a:gd name="T34" fmla="*/ 0 w 1213"/>
                <a:gd name="T35" fmla="*/ 848 h 848"/>
                <a:gd name="T36" fmla="*/ 4 w 1213"/>
                <a:gd name="T37" fmla="*/ 848 h 848"/>
                <a:gd name="T38" fmla="*/ 235 w 1213"/>
                <a:gd name="T39" fmla="*/ 730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3" h="848">
                  <a:moveTo>
                    <a:pt x="235" y="730"/>
                  </a:moveTo>
                  <a:cubicBezTo>
                    <a:pt x="332" y="692"/>
                    <a:pt x="402" y="624"/>
                    <a:pt x="469" y="558"/>
                  </a:cubicBezTo>
                  <a:cubicBezTo>
                    <a:pt x="521" y="508"/>
                    <a:pt x="575" y="455"/>
                    <a:pt x="641" y="417"/>
                  </a:cubicBezTo>
                  <a:cubicBezTo>
                    <a:pt x="673" y="399"/>
                    <a:pt x="707" y="386"/>
                    <a:pt x="739" y="373"/>
                  </a:cubicBezTo>
                  <a:cubicBezTo>
                    <a:pt x="791" y="353"/>
                    <a:pt x="840" y="333"/>
                    <a:pt x="885" y="294"/>
                  </a:cubicBezTo>
                  <a:cubicBezTo>
                    <a:pt x="927" y="257"/>
                    <a:pt x="959" y="212"/>
                    <a:pt x="990" y="169"/>
                  </a:cubicBezTo>
                  <a:cubicBezTo>
                    <a:pt x="1014" y="137"/>
                    <a:pt x="1038" y="103"/>
                    <a:pt x="1067" y="73"/>
                  </a:cubicBezTo>
                  <a:cubicBezTo>
                    <a:pt x="1111" y="25"/>
                    <a:pt x="1159" y="6"/>
                    <a:pt x="1199" y="6"/>
                  </a:cubicBezTo>
                  <a:cubicBezTo>
                    <a:pt x="1204" y="6"/>
                    <a:pt x="1209" y="7"/>
                    <a:pt x="1213" y="7"/>
                  </a:cubicBezTo>
                  <a:cubicBezTo>
                    <a:pt x="1213" y="5"/>
                    <a:pt x="1213" y="5"/>
                    <a:pt x="1213" y="5"/>
                  </a:cubicBezTo>
                  <a:cubicBezTo>
                    <a:pt x="1170" y="0"/>
                    <a:pt x="1116" y="18"/>
                    <a:pt x="1065" y="71"/>
                  </a:cubicBezTo>
                  <a:cubicBezTo>
                    <a:pt x="1037" y="102"/>
                    <a:pt x="1012" y="135"/>
                    <a:pt x="989" y="168"/>
                  </a:cubicBezTo>
                  <a:cubicBezTo>
                    <a:pt x="958" y="211"/>
                    <a:pt x="926" y="256"/>
                    <a:pt x="884" y="292"/>
                  </a:cubicBezTo>
                  <a:cubicBezTo>
                    <a:pt x="839" y="332"/>
                    <a:pt x="790" y="351"/>
                    <a:pt x="739" y="371"/>
                  </a:cubicBezTo>
                  <a:cubicBezTo>
                    <a:pt x="706" y="384"/>
                    <a:pt x="673" y="397"/>
                    <a:pt x="640" y="416"/>
                  </a:cubicBezTo>
                  <a:cubicBezTo>
                    <a:pt x="574" y="454"/>
                    <a:pt x="520" y="506"/>
                    <a:pt x="468" y="557"/>
                  </a:cubicBezTo>
                  <a:cubicBezTo>
                    <a:pt x="401" y="622"/>
                    <a:pt x="331" y="690"/>
                    <a:pt x="234" y="728"/>
                  </a:cubicBezTo>
                  <a:cubicBezTo>
                    <a:pt x="139" y="765"/>
                    <a:pt x="59" y="806"/>
                    <a:pt x="0" y="848"/>
                  </a:cubicBezTo>
                  <a:cubicBezTo>
                    <a:pt x="4" y="848"/>
                    <a:pt x="4" y="848"/>
                    <a:pt x="4" y="848"/>
                  </a:cubicBezTo>
                  <a:cubicBezTo>
                    <a:pt x="62" y="807"/>
                    <a:pt x="141" y="766"/>
                    <a:pt x="235" y="73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 dirty="0"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9E182FA0-D18B-264A-B6A0-23FBF062A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6038" y="3327400"/>
              <a:ext cx="4548188" cy="3530600"/>
            </a:xfrm>
            <a:custGeom>
              <a:avLst/>
              <a:gdLst>
                <a:gd name="T0" fmla="*/ 693 w 697"/>
                <a:gd name="T1" fmla="*/ 4 h 543"/>
                <a:gd name="T2" fmla="*/ 617 w 697"/>
                <a:gd name="T3" fmla="*/ 97 h 543"/>
                <a:gd name="T4" fmla="*/ 575 w 697"/>
                <a:gd name="T5" fmla="*/ 229 h 543"/>
                <a:gd name="T6" fmla="*/ 487 w 697"/>
                <a:gd name="T7" fmla="*/ 421 h 543"/>
                <a:gd name="T8" fmla="*/ 167 w 697"/>
                <a:gd name="T9" fmla="*/ 509 h 543"/>
                <a:gd name="T10" fmla="*/ 0 w 697"/>
                <a:gd name="T11" fmla="*/ 543 h 543"/>
                <a:gd name="T12" fmla="*/ 6 w 697"/>
                <a:gd name="T13" fmla="*/ 543 h 543"/>
                <a:gd name="T14" fmla="*/ 167 w 697"/>
                <a:gd name="T15" fmla="*/ 511 h 543"/>
                <a:gd name="T16" fmla="*/ 489 w 697"/>
                <a:gd name="T17" fmla="*/ 422 h 543"/>
                <a:gd name="T18" fmla="*/ 577 w 697"/>
                <a:gd name="T19" fmla="*/ 230 h 543"/>
                <a:gd name="T20" fmla="*/ 618 w 697"/>
                <a:gd name="T21" fmla="*/ 98 h 543"/>
                <a:gd name="T22" fmla="*/ 618 w 697"/>
                <a:gd name="T23" fmla="*/ 98 h 543"/>
                <a:gd name="T24" fmla="*/ 618 w 697"/>
                <a:gd name="T25" fmla="*/ 98 h 543"/>
                <a:gd name="T26" fmla="*/ 695 w 697"/>
                <a:gd name="T27" fmla="*/ 6 h 543"/>
                <a:gd name="T28" fmla="*/ 697 w 697"/>
                <a:gd name="T29" fmla="*/ 3 h 543"/>
                <a:gd name="T30" fmla="*/ 697 w 697"/>
                <a:gd name="T31" fmla="*/ 0 h 543"/>
                <a:gd name="T32" fmla="*/ 693 w 697"/>
                <a:gd name="T33" fmla="*/ 4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7" h="543">
                  <a:moveTo>
                    <a:pt x="693" y="4"/>
                  </a:moveTo>
                  <a:cubicBezTo>
                    <a:pt x="665" y="32"/>
                    <a:pt x="635" y="60"/>
                    <a:pt x="617" y="97"/>
                  </a:cubicBezTo>
                  <a:cubicBezTo>
                    <a:pt x="596" y="139"/>
                    <a:pt x="585" y="185"/>
                    <a:pt x="575" y="229"/>
                  </a:cubicBezTo>
                  <a:cubicBezTo>
                    <a:pt x="559" y="298"/>
                    <a:pt x="542" y="369"/>
                    <a:pt x="487" y="421"/>
                  </a:cubicBezTo>
                  <a:cubicBezTo>
                    <a:pt x="426" y="479"/>
                    <a:pt x="321" y="508"/>
                    <a:pt x="167" y="509"/>
                  </a:cubicBezTo>
                  <a:cubicBezTo>
                    <a:pt x="105" y="509"/>
                    <a:pt x="50" y="523"/>
                    <a:pt x="0" y="543"/>
                  </a:cubicBezTo>
                  <a:cubicBezTo>
                    <a:pt x="6" y="543"/>
                    <a:pt x="6" y="543"/>
                    <a:pt x="6" y="543"/>
                  </a:cubicBezTo>
                  <a:cubicBezTo>
                    <a:pt x="54" y="524"/>
                    <a:pt x="107" y="511"/>
                    <a:pt x="167" y="511"/>
                  </a:cubicBezTo>
                  <a:cubicBezTo>
                    <a:pt x="322" y="510"/>
                    <a:pt x="427" y="481"/>
                    <a:pt x="489" y="422"/>
                  </a:cubicBezTo>
                  <a:cubicBezTo>
                    <a:pt x="544" y="370"/>
                    <a:pt x="561" y="299"/>
                    <a:pt x="577" y="230"/>
                  </a:cubicBezTo>
                  <a:cubicBezTo>
                    <a:pt x="587" y="185"/>
                    <a:pt x="598" y="139"/>
                    <a:pt x="618" y="98"/>
                  </a:cubicBezTo>
                  <a:cubicBezTo>
                    <a:pt x="618" y="98"/>
                    <a:pt x="618" y="98"/>
                    <a:pt x="618" y="98"/>
                  </a:cubicBezTo>
                  <a:cubicBezTo>
                    <a:pt x="618" y="98"/>
                    <a:pt x="618" y="98"/>
                    <a:pt x="618" y="98"/>
                  </a:cubicBezTo>
                  <a:cubicBezTo>
                    <a:pt x="637" y="61"/>
                    <a:pt x="666" y="33"/>
                    <a:pt x="695" y="6"/>
                  </a:cubicBezTo>
                  <a:cubicBezTo>
                    <a:pt x="695" y="5"/>
                    <a:pt x="696" y="4"/>
                    <a:pt x="697" y="3"/>
                  </a:cubicBezTo>
                  <a:cubicBezTo>
                    <a:pt x="697" y="0"/>
                    <a:pt x="697" y="0"/>
                    <a:pt x="697" y="0"/>
                  </a:cubicBezTo>
                  <a:cubicBezTo>
                    <a:pt x="696" y="2"/>
                    <a:pt x="695" y="3"/>
                    <a:pt x="69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F5462A-05AF-EA4E-81FF-AF287078632F}"/>
              </a:ext>
            </a:extLst>
          </p:cNvPr>
          <p:cNvGrpSpPr/>
          <p:nvPr/>
        </p:nvGrpSpPr>
        <p:grpSpPr>
          <a:xfrm>
            <a:off x="0" y="1"/>
            <a:ext cx="8395270" cy="5446856"/>
            <a:chOff x="0" y="30163"/>
            <a:chExt cx="8410575" cy="5422900"/>
          </a:xfrm>
          <a:gradFill flip="none" rotWithShape="1">
            <a:gsLst>
              <a:gs pos="0">
                <a:schemeClr val="bg1"/>
              </a:gs>
              <a:gs pos="77000">
                <a:schemeClr val="bg1">
                  <a:alpha val="23000"/>
                </a:schemeClr>
              </a:gs>
            </a:gsLst>
            <a:lin ang="16200000" scaled="1"/>
            <a:tileRect/>
          </a:gradFill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4D94A4BB-E9A3-8B4D-A839-C444EA786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0163"/>
              <a:ext cx="2733675" cy="3582987"/>
            </a:xfrm>
            <a:custGeom>
              <a:avLst/>
              <a:gdLst>
                <a:gd name="T0" fmla="*/ 68 w 419"/>
                <a:gd name="T1" fmla="*/ 507 h 551"/>
                <a:gd name="T2" fmla="*/ 332 w 419"/>
                <a:gd name="T3" fmla="*/ 249 h 551"/>
                <a:gd name="T4" fmla="*/ 389 w 419"/>
                <a:gd name="T5" fmla="*/ 93 h 551"/>
                <a:gd name="T6" fmla="*/ 419 w 419"/>
                <a:gd name="T7" fmla="*/ 0 h 551"/>
                <a:gd name="T8" fmla="*/ 417 w 419"/>
                <a:gd name="T9" fmla="*/ 0 h 551"/>
                <a:gd name="T10" fmla="*/ 387 w 419"/>
                <a:gd name="T11" fmla="*/ 92 h 551"/>
                <a:gd name="T12" fmla="*/ 330 w 419"/>
                <a:gd name="T13" fmla="*/ 248 h 551"/>
                <a:gd name="T14" fmla="*/ 67 w 419"/>
                <a:gd name="T15" fmla="*/ 506 h 551"/>
                <a:gd name="T16" fmla="*/ 0 w 419"/>
                <a:gd name="T17" fmla="*/ 548 h 551"/>
                <a:gd name="T18" fmla="*/ 0 w 419"/>
                <a:gd name="T19" fmla="*/ 551 h 551"/>
                <a:gd name="T20" fmla="*/ 68 w 419"/>
                <a:gd name="T21" fmla="*/ 507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9" h="551">
                  <a:moveTo>
                    <a:pt x="68" y="507"/>
                  </a:moveTo>
                  <a:cubicBezTo>
                    <a:pt x="174" y="441"/>
                    <a:pt x="266" y="383"/>
                    <a:pt x="332" y="249"/>
                  </a:cubicBezTo>
                  <a:cubicBezTo>
                    <a:pt x="353" y="204"/>
                    <a:pt x="370" y="150"/>
                    <a:pt x="389" y="93"/>
                  </a:cubicBezTo>
                  <a:cubicBezTo>
                    <a:pt x="398" y="62"/>
                    <a:pt x="408" y="31"/>
                    <a:pt x="419" y="0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06" y="31"/>
                    <a:pt x="396" y="62"/>
                    <a:pt x="387" y="92"/>
                  </a:cubicBezTo>
                  <a:cubicBezTo>
                    <a:pt x="369" y="150"/>
                    <a:pt x="351" y="203"/>
                    <a:pt x="330" y="248"/>
                  </a:cubicBezTo>
                  <a:cubicBezTo>
                    <a:pt x="265" y="381"/>
                    <a:pt x="173" y="439"/>
                    <a:pt x="67" y="506"/>
                  </a:cubicBezTo>
                  <a:cubicBezTo>
                    <a:pt x="45" y="519"/>
                    <a:pt x="23" y="533"/>
                    <a:pt x="0" y="548"/>
                  </a:cubicBezTo>
                  <a:cubicBezTo>
                    <a:pt x="0" y="551"/>
                    <a:pt x="0" y="551"/>
                    <a:pt x="0" y="551"/>
                  </a:cubicBezTo>
                  <a:cubicBezTo>
                    <a:pt x="23" y="535"/>
                    <a:pt x="46" y="521"/>
                    <a:pt x="68" y="50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6BC7DDE0-0427-2442-AC7A-8549BDFE7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0163"/>
              <a:ext cx="8410575" cy="5422900"/>
            </a:xfrm>
            <a:custGeom>
              <a:avLst/>
              <a:gdLst>
                <a:gd name="T0" fmla="*/ 16 w 1289"/>
                <a:gd name="T1" fmla="*/ 832 h 834"/>
                <a:gd name="T2" fmla="*/ 209 w 1289"/>
                <a:gd name="T3" fmla="*/ 767 h 834"/>
                <a:gd name="T4" fmla="*/ 493 w 1289"/>
                <a:gd name="T5" fmla="*/ 504 h 834"/>
                <a:gd name="T6" fmla="*/ 688 w 1289"/>
                <a:gd name="T7" fmla="*/ 308 h 834"/>
                <a:gd name="T8" fmla="*/ 979 w 1289"/>
                <a:gd name="T9" fmla="*/ 243 h 834"/>
                <a:gd name="T10" fmla="*/ 1159 w 1289"/>
                <a:gd name="T11" fmla="*/ 241 h 834"/>
                <a:gd name="T12" fmla="*/ 1276 w 1289"/>
                <a:gd name="T13" fmla="*/ 158 h 834"/>
                <a:gd name="T14" fmla="*/ 1236 w 1289"/>
                <a:gd name="T15" fmla="*/ 0 h 834"/>
                <a:gd name="T16" fmla="*/ 1233 w 1289"/>
                <a:gd name="T17" fmla="*/ 0 h 834"/>
                <a:gd name="T18" fmla="*/ 1274 w 1289"/>
                <a:gd name="T19" fmla="*/ 157 h 834"/>
                <a:gd name="T20" fmla="*/ 1158 w 1289"/>
                <a:gd name="T21" fmla="*/ 239 h 834"/>
                <a:gd name="T22" fmla="*/ 979 w 1289"/>
                <a:gd name="T23" fmla="*/ 241 h 834"/>
                <a:gd name="T24" fmla="*/ 687 w 1289"/>
                <a:gd name="T25" fmla="*/ 306 h 834"/>
                <a:gd name="T26" fmla="*/ 492 w 1289"/>
                <a:gd name="T27" fmla="*/ 503 h 834"/>
                <a:gd name="T28" fmla="*/ 208 w 1289"/>
                <a:gd name="T29" fmla="*/ 766 h 834"/>
                <a:gd name="T30" fmla="*/ 0 w 1289"/>
                <a:gd name="T31" fmla="*/ 830 h 834"/>
                <a:gd name="T32" fmla="*/ 0 w 1289"/>
                <a:gd name="T33" fmla="*/ 832 h 834"/>
                <a:gd name="T34" fmla="*/ 9 w 1289"/>
                <a:gd name="T35" fmla="*/ 832 h 834"/>
                <a:gd name="T36" fmla="*/ 16 w 1289"/>
                <a:gd name="T37" fmla="*/ 832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9" h="834">
                  <a:moveTo>
                    <a:pt x="16" y="832"/>
                  </a:moveTo>
                  <a:cubicBezTo>
                    <a:pt x="75" y="832"/>
                    <a:pt x="142" y="810"/>
                    <a:pt x="209" y="767"/>
                  </a:cubicBezTo>
                  <a:cubicBezTo>
                    <a:pt x="319" y="698"/>
                    <a:pt x="408" y="600"/>
                    <a:pt x="493" y="504"/>
                  </a:cubicBezTo>
                  <a:cubicBezTo>
                    <a:pt x="555" y="436"/>
                    <a:pt x="618" y="365"/>
                    <a:pt x="688" y="308"/>
                  </a:cubicBezTo>
                  <a:cubicBezTo>
                    <a:pt x="785" y="228"/>
                    <a:pt x="879" y="235"/>
                    <a:pt x="979" y="243"/>
                  </a:cubicBezTo>
                  <a:cubicBezTo>
                    <a:pt x="1037" y="248"/>
                    <a:pt x="1096" y="252"/>
                    <a:pt x="1159" y="241"/>
                  </a:cubicBezTo>
                  <a:cubicBezTo>
                    <a:pt x="1224" y="229"/>
                    <a:pt x="1263" y="201"/>
                    <a:pt x="1276" y="158"/>
                  </a:cubicBezTo>
                  <a:cubicBezTo>
                    <a:pt x="1289" y="115"/>
                    <a:pt x="1274" y="60"/>
                    <a:pt x="1236" y="0"/>
                  </a:cubicBezTo>
                  <a:cubicBezTo>
                    <a:pt x="1233" y="0"/>
                    <a:pt x="1233" y="0"/>
                    <a:pt x="1233" y="0"/>
                  </a:cubicBezTo>
                  <a:cubicBezTo>
                    <a:pt x="1272" y="60"/>
                    <a:pt x="1287" y="116"/>
                    <a:pt x="1274" y="157"/>
                  </a:cubicBezTo>
                  <a:cubicBezTo>
                    <a:pt x="1262" y="199"/>
                    <a:pt x="1223" y="227"/>
                    <a:pt x="1158" y="239"/>
                  </a:cubicBezTo>
                  <a:cubicBezTo>
                    <a:pt x="1096" y="250"/>
                    <a:pt x="1037" y="246"/>
                    <a:pt x="979" y="241"/>
                  </a:cubicBezTo>
                  <a:cubicBezTo>
                    <a:pt x="879" y="233"/>
                    <a:pt x="784" y="226"/>
                    <a:pt x="687" y="306"/>
                  </a:cubicBezTo>
                  <a:cubicBezTo>
                    <a:pt x="617" y="364"/>
                    <a:pt x="553" y="435"/>
                    <a:pt x="492" y="503"/>
                  </a:cubicBezTo>
                  <a:cubicBezTo>
                    <a:pt x="406" y="598"/>
                    <a:pt x="318" y="697"/>
                    <a:pt x="208" y="766"/>
                  </a:cubicBezTo>
                  <a:cubicBezTo>
                    <a:pt x="129" y="816"/>
                    <a:pt x="57" y="834"/>
                    <a:pt x="0" y="830"/>
                  </a:cubicBezTo>
                  <a:cubicBezTo>
                    <a:pt x="0" y="832"/>
                    <a:pt x="0" y="832"/>
                    <a:pt x="0" y="832"/>
                  </a:cubicBezTo>
                  <a:cubicBezTo>
                    <a:pt x="3" y="832"/>
                    <a:pt x="6" y="832"/>
                    <a:pt x="9" y="832"/>
                  </a:cubicBezTo>
                  <a:cubicBezTo>
                    <a:pt x="11" y="832"/>
                    <a:pt x="14" y="832"/>
                    <a:pt x="16" y="83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6B51249-A04D-634B-8787-91B106E3BB9A}"/>
              </a:ext>
            </a:extLst>
          </p:cNvPr>
          <p:cNvSpPr txBox="1"/>
          <p:nvPr/>
        </p:nvSpPr>
        <p:spPr>
          <a:xfrm>
            <a:off x="2922948" y="2723429"/>
            <a:ext cx="68398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solidFill>
                  <a:schemeClr val="bg1"/>
                </a:solidFill>
                <a:latin typeface="Century Gothic" panose="020B0502020202020204" pitchFamily="34" charset="0"/>
              </a:rPr>
              <a:t>Risk Management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0B8D94-7F13-F24F-8A24-CE8D8FAAF1C5}"/>
              </a:ext>
            </a:extLst>
          </p:cNvPr>
          <p:cNvSpPr txBox="1"/>
          <p:nvPr/>
        </p:nvSpPr>
        <p:spPr>
          <a:xfrm>
            <a:off x="3286138" y="3452095"/>
            <a:ext cx="4539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Presented by You Exec</a:t>
            </a:r>
          </a:p>
        </p:txBody>
      </p:sp>
    </p:spTree>
    <p:extLst>
      <p:ext uri="{BB962C8B-B14F-4D97-AF65-F5344CB8AC3E}">
        <p14:creationId xmlns:p14="http://schemas.microsoft.com/office/powerpoint/2010/main" val="416412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6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9" grpId="0" animBg="1"/>
      <p:bldP spid="10" grpId="0" animBg="1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: Hollow 17">
            <a:extLst>
              <a:ext uri="{FF2B5EF4-FFF2-40B4-BE49-F238E27FC236}">
                <a16:creationId xmlns:a16="http://schemas.microsoft.com/office/drawing/2014/main" id="{F4ACE548-E550-F144-A7F3-315A84FB305B}"/>
              </a:ext>
            </a:extLst>
          </p:cNvPr>
          <p:cNvSpPr/>
          <p:nvPr/>
        </p:nvSpPr>
        <p:spPr>
          <a:xfrm>
            <a:off x="4735037" y="2205982"/>
            <a:ext cx="2686510" cy="2686508"/>
          </a:xfrm>
          <a:prstGeom prst="donut">
            <a:avLst>
              <a:gd name="adj" fmla="val 15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ACAC5D47-6712-694E-AFB3-CB85F03FC1CA}"/>
              </a:ext>
            </a:extLst>
          </p:cNvPr>
          <p:cNvSpPr/>
          <p:nvPr/>
        </p:nvSpPr>
        <p:spPr>
          <a:xfrm>
            <a:off x="4168360" y="1545275"/>
            <a:ext cx="3819862" cy="3819858"/>
          </a:xfrm>
          <a:prstGeom prst="donut">
            <a:avLst>
              <a:gd name="adj" fmla="val 11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5CA2A86-B58D-4E47-BDE5-57F846B76B76}"/>
              </a:ext>
            </a:extLst>
          </p:cNvPr>
          <p:cNvGrpSpPr/>
          <p:nvPr/>
        </p:nvGrpSpPr>
        <p:grpSpPr>
          <a:xfrm>
            <a:off x="4227390" y="1604303"/>
            <a:ext cx="3902502" cy="3819858"/>
            <a:chOff x="4227390" y="1604303"/>
            <a:chExt cx="3902502" cy="3819858"/>
          </a:xfrm>
        </p:grpSpPr>
        <p:sp>
          <p:nvSpPr>
            <p:cNvPr id="8" name="Circle: Hollow 18">
              <a:extLst>
                <a:ext uri="{FF2B5EF4-FFF2-40B4-BE49-F238E27FC236}">
                  <a16:creationId xmlns:a16="http://schemas.microsoft.com/office/drawing/2014/main" id="{12EC9C70-45C5-2A48-A6DC-CEB6F71D49CB}"/>
                </a:ext>
              </a:extLst>
            </p:cNvPr>
            <p:cNvSpPr/>
            <p:nvPr/>
          </p:nvSpPr>
          <p:spPr>
            <a:xfrm>
              <a:off x="4643820" y="2058965"/>
              <a:ext cx="2868943" cy="2868941"/>
            </a:xfrm>
            <a:prstGeom prst="donut">
              <a:avLst>
                <a:gd name="adj" fmla="val 151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9" name="Circle: Hollow 8">
              <a:extLst>
                <a:ext uri="{FF2B5EF4-FFF2-40B4-BE49-F238E27FC236}">
                  <a16:creationId xmlns:a16="http://schemas.microsoft.com/office/drawing/2014/main" id="{5D4FADE6-9B45-3F42-90EF-06DF589892FA}"/>
                </a:ext>
              </a:extLst>
            </p:cNvPr>
            <p:cNvSpPr/>
            <p:nvPr/>
          </p:nvSpPr>
          <p:spPr>
            <a:xfrm>
              <a:off x="4498922" y="1910837"/>
              <a:ext cx="3158740" cy="3158736"/>
            </a:xfrm>
            <a:prstGeom prst="donut">
              <a:avLst>
                <a:gd name="adj" fmla="val 1519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0" name="Circle: Hollow 9">
              <a:extLst>
                <a:ext uri="{FF2B5EF4-FFF2-40B4-BE49-F238E27FC236}">
                  <a16:creationId xmlns:a16="http://schemas.microsoft.com/office/drawing/2014/main" id="{CD79C722-4648-3847-89A7-5130300989B8}"/>
                </a:ext>
              </a:extLst>
            </p:cNvPr>
            <p:cNvSpPr/>
            <p:nvPr/>
          </p:nvSpPr>
          <p:spPr>
            <a:xfrm>
              <a:off x="4227390" y="1639306"/>
              <a:ext cx="3701802" cy="3701798"/>
            </a:xfrm>
            <a:prstGeom prst="donut">
              <a:avLst>
                <a:gd name="adj" fmla="val 119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3" name="Circle: Hollow 12">
              <a:extLst>
                <a:ext uri="{FF2B5EF4-FFF2-40B4-BE49-F238E27FC236}">
                  <a16:creationId xmlns:a16="http://schemas.microsoft.com/office/drawing/2014/main" id="{5E775754-C37B-3349-B884-7226DF18ABFC}"/>
                </a:ext>
              </a:extLst>
            </p:cNvPr>
            <p:cNvSpPr/>
            <p:nvPr/>
          </p:nvSpPr>
          <p:spPr>
            <a:xfrm>
              <a:off x="4310030" y="1604303"/>
              <a:ext cx="3819862" cy="3819858"/>
            </a:xfrm>
            <a:prstGeom prst="donut">
              <a:avLst>
                <a:gd name="adj" fmla="val 119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A2B7CCB-0031-6B45-9181-C496348F283D}"/>
              </a:ext>
            </a:extLst>
          </p:cNvPr>
          <p:cNvGrpSpPr/>
          <p:nvPr/>
        </p:nvGrpSpPr>
        <p:grpSpPr>
          <a:xfrm>
            <a:off x="3802382" y="1214714"/>
            <a:ext cx="4587236" cy="4480566"/>
            <a:chOff x="3802382" y="1214714"/>
            <a:chExt cx="4587236" cy="4480566"/>
          </a:xfrm>
        </p:grpSpPr>
        <p:sp>
          <p:nvSpPr>
            <p:cNvPr id="11" name="Circle: Hollow 10">
              <a:extLst>
                <a:ext uri="{FF2B5EF4-FFF2-40B4-BE49-F238E27FC236}">
                  <a16:creationId xmlns:a16="http://schemas.microsoft.com/office/drawing/2014/main" id="{0F92B70A-D752-7D46-9DDE-A28BC01C8B8F}"/>
                </a:ext>
              </a:extLst>
            </p:cNvPr>
            <p:cNvSpPr/>
            <p:nvPr/>
          </p:nvSpPr>
          <p:spPr>
            <a:xfrm>
              <a:off x="3849604" y="1237911"/>
              <a:ext cx="4457373" cy="4457369"/>
            </a:xfrm>
            <a:prstGeom prst="donut">
              <a:avLst>
                <a:gd name="adj" fmla="val 983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4" name="Circle: Hollow 13">
              <a:extLst>
                <a:ext uri="{FF2B5EF4-FFF2-40B4-BE49-F238E27FC236}">
                  <a16:creationId xmlns:a16="http://schemas.microsoft.com/office/drawing/2014/main" id="{CC9BC95A-7879-A74E-8FAA-D53A1508ABEB}"/>
                </a:ext>
              </a:extLst>
            </p:cNvPr>
            <p:cNvSpPr/>
            <p:nvPr/>
          </p:nvSpPr>
          <p:spPr>
            <a:xfrm>
              <a:off x="3802382" y="1214714"/>
              <a:ext cx="4185840" cy="4185836"/>
            </a:xfrm>
            <a:prstGeom prst="donut">
              <a:avLst>
                <a:gd name="adj" fmla="val 119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5" name="Circle: Hollow 14">
              <a:extLst>
                <a:ext uri="{FF2B5EF4-FFF2-40B4-BE49-F238E27FC236}">
                  <a16:creationId xmlns:a16="http://schemas.microsoft.com/office/drawing/2014/main" id="{10CCA3B1-8325-2640-9DE4-C2A88506CB2E}"/>
                </a:ext>
              </a:extLst>
            </p:cNvPr>
            <p:cNvSpPr/>
            <p:nvPr/>
          </p:nvSpPr>
          <p:spPr>
            <a:xfrm>
              <a:off x="4203778" y="1226519"/>
              <a:ext cx="4185840" cy="4185836"/>
            </a:xfrm>
            <a:prstGeom prst="donut">
              <a:avLst>
                <a:gd name="adj" fmla="val 119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6" name="Circle: Hollow 15">
              <a:extLst>
                <a:ext uri="{FF2B5EF4-FFF2-40B4-BE49-F238E27FC236}">
                  <a16:creationId xmlns:a16="http://schemas.microsoft.com/office/drawing/2014/main" id="{F77295B9-37FB-8942-BB3F-ECD559476449}"/>
                </a:ext>
              </a:extLst>
            </p:cNvPr>
            <p:cNvSpPr/>
            <p:nvPr/>
          </p:nvSpPr>
          <p:spPr>
            <a:xfrm>
              <a:off x="4168361" y="1427216"/>
              <a:ext cx="4185840" cy="4185836"/>
            </a:xfrm>
            <a:prstGeom prst="donut">
              <a:avLst>
                <a:gd name="adj" fmla="val 1199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9BD3F400-08B4-5845-91A0-86AF1613C72A}"/>
              </a:ext>
            </a:extLst>
          </p:cNvPr>
          <p:cNvSpPr/>
          <p:nvPr/>
        </p:nvSpPr>
        <p:spPr>
          <a:xfrm>
            <a:off x="3891164" y="5783102"/>
            <a:ext cx="4409672" cy="632258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alpha val="34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AE5D4F8-7D39-E443-9DD6-4761391B27F2}"/>
              </a:ext>
            </a:extLst>
          </p:cNvPr>
          <p:cNvGrpSpPr/>
          <p:nvPr/>
        </p:nvGrpSpPr>
        <p:grpSpPr>
          <a:xfrm>
            <a:off x="4597932" y="2008410"/>
            <a:ext cx="2942741" cy="2942741"/>
            <a:chOff x="4597932" y="2008410"/>
            <a:chExt cx="2942741" cy="294274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EA021F1-2F79-1246-B48B-34EF1C7739B6}"/>
                </a:ext>
              </a:extLst>
            </p:cNvPr>
            <p:cNvGrpSpPr/>
            <p:nvPr/>
          </p:nvGrpSpPr>
          <p:grpSpPr>
            <a:xfrm>
              <a:off x="4735037" y="2118160"/>
              <a:ext cx="2706446" cy="2706446"/>
              <a:chOff x="4735037" y="2118160"/>
              <a:chExt cx="2706446" cy="2706446"/>
            </a:xfrm>
          </p:grpSpPr>
          <p:sp>
            <p:nvSpPr>
              <p:cNvPr id="5" name="Circle: Hollow 2">
                <a:extLst>
                  <a:ext uri="{FF2B5EF4-FFF2-40B4-BE49-F238E27FC236}">
                    <a16:creationId xmlns:a16="http://schemas.microsoft.com/office/drawing/2014/main" id="{213C4254-F90F-AF4C-84DA-7EC232C98C7F}"/>
                  </a:ext>
                </a:extLst>
              </p:cNvPr>
              <p:cNvSpPr/>
              <p:nvPr/>
            </p:nvSpPr>
            <p:spPr>
              <a:xfrm>
                <a:off x="4797367" y="2209281"/>
                <a:ext cx="2561849" cy="2561849"/>
              </a:xfrm>
              <a:prstGeom prst="donut">
                <a:avLst>
                  <a:gd name="adj" fmla="val 1519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ircle: Hollow 16">
                <a:extLst>
                  <a:ext uri="{FF2B5EF4-FFF2-40B4-BE49-F238E27FC236}">
                    <a16:creationId xmlns:a16="http://schemas.microsoft.com/office/drawing/2014/main" id="{625502A0-19CC-F141-B9E9-6880577C6E6D}"/>
                  </a:ext>
                </a:extLst>
              </p:cNvPr>
              <p:cNvSpPr/>
              <p:nvPr/>
            </p:nvSpPr>
            <p:spPr>
              <a:xfrm>
                <a:off x="4735037" y="2123342"/>
                <a:ext cx="2686510" cy="2686508"/>
              </a:xfrm>
              <a:prstGeom prst="donut">
                <a:avLst>
                  <a:gd name="adj" fmla="val 1519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Block Arc 17">
                <a:extLst>
                  <a:ext uri="{FF2B5EF4-FFF2-40B4-BE49-F238E27FC236}">
                    <a16:creationId xmlns:a16="http://schemas.microsoft.com/office/drawing/2014/main" id="{6BD69294-0282-844F-BF5B-95CEE42D19AB}"/>
                  </a:ext>
                </a:extLst>
              </p:cNvPr>
              <p:cNvSpPr/>
              <p:nvPr/>
            </p:nvSpPr>
            <p:spPr>
              <a:xfrm>
                <a:off x="4735037" y="2118160"/>
                <a:ext cx="2706446" cy="2706446"/>
              </a:xfrm>
              <a:prstGeom prst="blockArc">
                <a:avLst>
                  <a:gd name="adj1" fmla="val 10800000"/>
                  <a:gd name="adj2" fmla="val 15161400"/>
                  <a:gd name="adj3" fmla="val 2328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Block Arc 18">
              <a:extLst>
                <a:ext uri="{FF2B5EF4-FFF2-40B4-BE49-F238E27FC236}">
                  <a16:creationId xmlns:a16="http://schemas.microsoft.com/office/drawing/2014/main" id="{B946E6FC-97CB-2342-89E9-9718E2BFA2C2}"/>
                </a:ext>
              </a:extLst>
            </p:cNvPr>
            <p:cNvSpPr/>
            <p:nvPr/>
          </p:nvSpPr>
          <p:spPr>
            <a:xfrm rot="9057702">
              <a:off x="4597932" y="2008410"/>
              <a:ext cx="2942741" cy="2942741"/>
            </a:xfrm>
            <a:prstGeom prst="blockArc">
              <a:avLst>
                <a:gd name="adj1" fmla="val 15189336"/>
                <a:gd name="adj2" fmla="val 20281184"/>
                <a:gd name="adj3" fmla="val 237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28" name="Block Arc 27">
            <a:extLst>
              <a:ext uri="{FF2B5EF4-FFF2-40B4-BE49-F238E27FC236}">
                <a16:creationId xmlns:a16="http://schemas.microsoft.com/office/drawing/2014/main" id="{B1B7AE39-B151-5349-8C9C-BE409AE1BB2F}"/>
              </a:ext>
            </a:extLst>
          </p:cNvPr>
          <p:cNvSpPr/>
          <p:nvPr/>
        </p:nvSpPr>
        <p:spPr>
          <a:xfrm rot="4769389">
            <a:off x="4190705" y="1507112"/>
            <a:ext cx="3733520" cy="3733520"/>
          </a:xfrm>
          <a:prstGeom prst="blockArc">
            <a:avLst>
              <a:gd name="adj1" fmla="val 8317139"/>
              <a:gd name="adj2" fmla="val 10918983"/>
              <a:gd name="adj3" fmla="val 217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7AAB4317-3B94-1945-A214-85EF60E9BE20}"/>
              </a:ext>
            </a:extLst>
          </p:cNvPr>
          <p:cNvCxnSpPr>
            <a:cxnSpLocks/>
          </p:cNvCxnSpPr>
          <p:nvPr/>
        </p:nvCxnSpPr>
        <p:spPr>
          <a:xfrm rot="10800000">
            <a:off x="1357464" y="1757643"/>
            <a:ext cx="3264055" cy="430412"/>
          </a:xfrm>
          <a:prstGeom prst="bentConnector3">
            <a:avLst>
              <a:gd name="adj1" fmla="val 29502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56E8EB7-5F29-0041-940B-DD5889BBC824}"/>
              </a:ext>
            </a:extLst>
          </p:cNvPr>
          <p:cNvSpPr txBox="1"/>
          <p:nvPr/>
        </p:nvSpPr>
        <p:spPr>
          <a:xfrm>
            <a:off x="1655117" y="1279624"/>
            <a:ext cx="1713317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Strategic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01BF54-1D40-1C4D-9A51-AAAC7166019B}"/>
              </a:ext>
            </a:extLst>
          </p:cNvPr>
          <p:cNvSpPr/>
          <p:nvPr/>
        </p:nvSpPr>
        <p:spPr>
          <a:xfrm flipH="1">
            <a:off x="1282477" y="1883311"/>
            <a:ext cx="2844034" cy="147732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182880" indent="-182880">
              <a:buFont typeface="Arial" panose="020B0604020202020204" pitchFamily="34" charset="0"/>
              <a:buChar char="›"/>
            </a:pPr>
            <a:r>
              <a:rPr lang="en-US" sz="1500" dirty="0">
                <a:solidFill>
                  <a:schemeClr val="tx2"/>
                </a:solidFill>
                <a:latin typeface="Century Gothic" panose="020B0502020202020204" pitchFamily="34" charset="0"/>
              </a:rPr>
              <a:t>Demand Shortfall</a:t>
            </a:r>
          </a:p>
          <a:p>
            <a:pPr marL="182880" indent="-182880">
              <a:buFont typeface="Arial" panose="020B0604020202020204" pitchFamily="34" charset="0"/>
              <a:buChar char="›"/>
            </a:pPr>
            <a:r>
              <a:rPr lang="en-US" sz="1500" dirty="0">
                <a:solidFill>
                  <a:schemeClr val="tx2"/>
                </a:solidFill>
                <a:latin typeface="Century Gothic" panose="020B0502020202020204" pitchFamily="34" charset="0"/>
              </a:rPr>
              <a:t>Customer retention</a:t>
            </a:r>
          </a:p>
          <a:p>
            <a:pPr marL="182880" indent="-182880">
              <a:buFont typeface="Arial" panose="020B0604020202020204" pitchFamily="34" charset="0"/>
              <a:buChar char="›"/>
            </a:pPr>
            <a:r>
              <a:rPr lang="en-US" sz="1500" dirty="0">
                <a:solidFill>
                  <a:schemeClr val="tx2"/>
                </a:solidFill>
                <a:latin typeface="Century Gothic" panose="020B0502020202020204" pitchFamily="34" charset="0"/>
              </a:rPr>
              <a:t>Integration problems</a:t>
            </a:r>
          </a:p>
          <a:p>
            <a:pPr marL="182880" indent="-182880">
              <a:buFont typeface="Arial" panose="020B0604020202020204" pitchFamily="34" charset="0"/>
              <a:buChar char="›"/>
            </a:pPr>
            <a:r>
              <a:rPr lang="en-US" sz="1500" dirty="0">
                <a:solidFill>
                  <a:schemeClr val="tx2"/>
                </a:solidFill>
                <a:latin typeface="Century Gothic" panose="020B0502020202020204" pitchFamily="34" charset="0"/>
              </a:rPr>
              <a:t>Pricing pressure</a:t>
            </a:r>
          </a:p>
          <a:p>
            <a:pPr marL="182880" indent="-182880">
              <a:buFont typeface="Arial" panose="020B0604020202020204" pitchFamily="34" charset="0"/>
              <a:buChar char="›"/>
            </a:pPr>
            <a:r>
              <a:rPr lang="en-US" sz="1500" dirty="0">
                <a:solidFill>
                  <a:schemeClr val="tx2"/>
                </a:solidFill>
                <a:latin typeface="Century Gothic" panose="020B0502020202020204" pitchFamily="34" charset="0"/>
              </a:rPr>
              <a:t>Industry downturn</a:t>
            </a:r>
          </a:p>
          <a:p>
            <a:pPr marL="182880" indent="-182880">
              <a:buFont typeface="Arial" panose="020B0604020202020204" pitchFamily="34" charset="0"/>
              <a:buChar char="›"/>
            </a:pPr>
            <a:r>
              <a:rPr lang="en-US" sz="1500" dirty="0">
                <a:solidFill>
                  <a:schemeClr val="tx2"/>
                </a:solidFill>
                <a:latin typeface="Century Gothic" panose="020B0502020202020204" pitchFamily="34" charset="0"/>
              </a:rPr>
              <a:t>JV or partner losses</a:t>
            </a:r>
          </a:p>
        </p:txBody>
      </p:sp>
      <p:sp>
        <p:nvSpPr>
          <p:cNvPr id="32" name="Block Arc 31">
            <a:extLst>
              <a:ext uri="{FF2B5EF4-FFF2-40B4-BE49-F238E27FC236}">
                <a16:creationId xmlns:a16="http://schemas.microsoft.com/office/drawing/2014/main" id="{EBB31319-F580-4C44-AA8E-D60BFD951C54}"/>
              </a:ext>
            </a:extLst>
          </p:cNvPr>
          <p:cNvSpPr/>
          <p:nvPr/>
        </p:nvSpPr>
        <p:spPr>
          <a:xfrm rot="8971365">
            <a:off x="4229240" y="1613018"/>
            <a:ext cx="3733520" cy="3733520"/>
          </a:xfrm>
          <a:prstGeom prst="blockArc">
            <a:avLst>
              <a:gd name="adj1" fmla="val 8344118"/>
              <a:gd name="adj2" fmla="val 11482960"/>
              <a:gd name="adj3" fmla="val 21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8937AA1A-1CCE-1748-A41A-5BA770FF8D3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66449" y="1287065"/>
            <a:ext cx="4405692" cy="410553"/>
          </a:xfrm>
          <a:prstGeom prst="bentConnector3">
            <a:avLst>
              <a:gd name="adj1" fmla="val 58606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662B3A-F3F2-FC4D-90CD-E9298F704467}"/>
              </a:ext>
            </a:extLst>
          </p:cNvPr>
          <p:cNvSpPr txBox="1"/>
          <p:nvPr/>
        </p:nvSpPr>
        <p:spPr>
          <a:xfrm>
            <a:off x="8612633" y="790077"/>
            <a:ext cx="2322021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Operational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1C27C3-17B1-1747-A619-686A03627B04}"/>
              </a:ext>
            </a:extLst>
          </p:cNvPr>
          <p:cNvSpPr/>
          <p:nvPr/>
        </p:nvSpPr>
        <p:spPr>
          <a:xfrm flipH="1">
            <a:off x="8570687" y="1425312"/>
            <a:ext cx="2908455" cy="170816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182880" indent="-182880">
              <a:buFont typeface="Arial" panose="020B0604020202020204" pitchFamily="34" charset="0"/>
              <a:buChar char="›"/>
            </a:pPr>
            <a:r>
              <a:rPr lang="en-US" sz="1500" dirty="0">
                <a:solidFill>
                  <a:schemeClr val="tx2"/>
                </a:solidFill>
                <a:latin typeface="Century Gothic" panose="020B0502020202020204" pitchFamily="34" charset="0"/>
              </a:rPr>
              <a:t>Cost Overrun</a:t>
            </a:r>
          </a:p>
          <a:p>
            <a:pPr marL="182880" indent="-182880">
              <a:buFont typeface="Arial" panose="020B0604020202020204" pitchFamily="34" charset="0"/>
              <a:buChar char="›"/>
            </a:pPr>
            <a:r>
              <a:rPr lang="en-US" sz="1500" dirty="0">
                <a:solidFill>
                  <a:schemeClr val="tx2"/>
                </a:solidFill>
                <a:latin typeface="Century Gothic" panose="020B0502020202020204" pitchFamily="34" charset="0"/>
              </a:rPr>
              <a:t>Operational Controls</a:t>
            </a:r>
          </a:p>
          <a:p>
            <a:pPr marL="182880" indent="-182880">
              <a:buFont typeface="Arial" panose="020B0604020202020204" pitchFamily="34" charset="0"/>
              <a:buChar char="›"/>
            </a:pPr>
            <a:r>
              <a:rPr lang="en-US" sz="1500" dirty="0">
                <a:solidFill>
                  <a:schemeClr val="tx2"/>
                </a:solidFill>
                <a:latin typeface="Century Gothic" panose="020B0502020202020204" pitchFamily="34" charset="0"/>
              </a:rPr>
              <a:t>Capacity management</a:t>
            </a:r>
          </a:p>
          <a:p>
            <a:pPr marL="182880" indent="-182880">
              <a:buFont typeface="Arial" panose="020B0604020202020204" pitchFamily="34" charset="0"/>
              <a:buChar char="›"/>
            </a:pPr>
            <a:r>
              <a:rPr lang="en-US" sz="1500" dirty="0">
                <a:solidFill>
                  <a:schemeClr val="tx2"/>
                </a:solidFill>
                <a:latin typeface="Century Gothic" panose="020B0502020202020204" pitchFamily="34" charset="0"/>
              </a:rPr>
              <a:t>Supply Chain Issues</a:t>
            </a:r>
          </a:p>
          <a:p>
            <a:pPr marL="182880" indent="-182880">
              <a:buFont typeface="Arial" panose="020B0604020202020204" pitchFamily="34" charset="0"/>
              <a:buChar char="›"/>
            </a:pPr>
            <a:r>
              <a:rPr lang="en-US" sz="1500" dirty="0">
                <a:solidFill>
                  <a:schemeClr val="tx2"/>
                </a:solidFill>
                <a:latin typeface="Century Gothic" panose="020B0502020202020204" pitchFamily="34" charset="0"/>
              </a:rPr>
              <a:t>Employee Issues incl. fraud</a:t>
            </a:r>
          </a:p>
          <a:p>
            <a:pPr marL="182880" indent="-182880">
              <a:buFont typeface="Arial" panose="020B0604020202020204" pitchFamily="34" charset="0"/>
              <a:buChar char="›"/>
            </a:pPr>
            <a:r>
              <a:rPr lang="en-US" sz="1500" dirty="0">
                <a:solidFill>
                  <a:schemeClr val="tx2"/>
                </a:solidFill>
                <a:latin typeface="Century Gothic" panose="020B0502020202020204" pitchFamily="34" charset="0"/>
              </a:rPr>
              <a:t>Bribery and Corruption</a:t>
            </a:r>
          </a:p>
          <a:p>
            <a:pPr marL="182880" indent="-182880">
              <a:buFont typeface="Arial" panose="020B0604020202020204" pitchFamily="34" charset="0"/>
              <a:buChar char="›"/>
            </a:pPr>
            <a:r>
              <a:rPr lang="en-US" sz="1500" dirty="0">
                <a:solidFill>
                  <a:schemeClr val="tx2"/>
                </a:solidFill>
                <a:latin typeface="Century Gothic" panose="020B0502020202020204" pitchFamily="34" charset="0"/>
              </a:rPr>
              <a:t>Commodity prices</a:t>
            </a:r>
          </a:p>
        </p:txBody>
      </p:sp>
      <p:sp>
        <p:nvSpPr>
          <p:cNvPr id="36" name="Block Arc 35">
            <a:extLst>
              <a:ext uri="{FF2B5EF4-FFF2-40B4-BE49-F238E27FC236}">
                <a16:creationId xmlns:a16="http://schemas.microsoft.com/office/drawing/2014/main" id="{28014F7B-B65F-2542-A4AF-D8DD7D71E0A3}"/>
              </a:ext>
            </a:extLst>
          </p:cNvPr>
          <p:cNvSpPr/>
          <p:nvPr/>
        </p:nvSpPr>
        <p:spPr>
          <a:xfrm rot="20977164">
            <a:off x="4258141" y="1599835"/>
            <a:ext cx="3733520" cy="3733520"/>
          </a:xfrm>
          <a:prstGeom prst="blockArc">
            <a:avLst>
              <a:gd name="adj1" fmla="val 8344118"/>
              <a:gd name="adj2" fmla="val 12196203"/>
              <a:gd name="adj3" fmla="val 179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E5F4C4A1-897F-6B4A-B0A6-85E5AB838F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47305" y="4882423"/>
            <a:ext cx="3605406" cy="460972"/>
          </a:xfrm>
          <a:prstGeom prst="bentConnector3">
            <a:avLst>
              <a:gd name="adj1" fmla="val 26494"/>
            </a:avLst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9A17977-2328-FA4A-997E-DE287E55A6A8}"/>
              </a:ext>
            </a:extLst>
          </p:cNvPr>
          <p:cNvSpPr txBox="1"/>
          <p:nvPr/>
        </p:nvSpPr>
        <p:spPr>
          <a:xfrm>
            <a:off x="1825568" y="5419910"/>
            <a:ext cx="1713317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Hazard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7FD70D2-EBEF-2E42-B9D4-50147AA95461}"/>
              </a:ext>
            </a:extLst>
          </p:cNvPr>
          <p:cNvSpPr/>
          <p:nvPr/>
        </p:nvSpPr>
        <p:spPr>
          <a:xfrm flipH="1">
            <a:off x="1287628" y="3935139"/>
            <a:ext cx="2609202" cy="124649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182880" indent="-182880">
              <a:buFont typeface="Arial" panose="020B0604020202020204" pitchFamily="34" charset="0"/>
              <a:buChar char="›"/>
            </a:pPr>
            <a:r>
              <a:rPr lang="en-US" sz="1500" dirty="0">
                <a:solidFill>
                  <a:schemeClr val="tx2"/>
                </a:solidFill>
                <a:latin typeface="Century Gothic" panose="020B0502020202020204" pitchFamily="34" charset="0"/>
              </a:rPr>
              <a:t>Macroeconomic</a:t>
            </a:r>
          </a:p>
          <a:p>
            <a:pPr marL="182880" indent="-182880">
              <a:buFont typeface="Arial" panose="020B0604020202020204" pitchFamily="34" charset="0"/>
              <a:buChar char="›"/>
            </a:pPr>
            <a:r>
              <a:rPr lang="en-US" sz="1500" dirty="0">
                <a:solidFill>
                  <a:schemeClr val="tx2"/>
                </a:solidFill>
                <a:latin typeface="Century Gothic" panose="020B0502020202020204" pitchFamily="34" charset="0"/>
              </a:rPr>
              <a:t>Political Issues</a:t>
            </a:r>
          </a:p>
          <a:p>
            <a:pPr marL="182880" indent="-182880">
              <a:buFont typeface="Arial" panose="020B0604020202020204" pitchFamily="34" charset="0"/>
              <a:buChar char="›"/>
            </a:pPr>
            <a:r>
              <a:rPr lang="en-US" sz="1500" dirty="0">
                <a:solidFill>
                  <a:schemeClr val="tx2"/>
                </a:solidFill>
                <a:latin typeface="Century Gothic" panose="020B0502020202020204" pitchFamily="34" charset="0"/>
              </a:rPr>
              <a:t>Legal Issues</a:t>
            </a:r>
          </a:p>
          <a:p>
            <a:pPr marL="182880" indent="-182880">
              <a:buFont typeface="Arial" panose="020B0604020202020204" pitchFamily="34" charset="0"/>
              <a:buChar char="›"/>
            </a:pPr>
            <a:r>
              <a:rPr lang="en-US" sz="1500" dirty="0">
                <a:solidFill>
                  <a:schemeClr val="tx2"/>
                </a:solidFill>
                <a:latin typeface="Century Gothic" panose="020B0502020202020204" pitchFamily="34" charset="0"/>
              </a:rPr>
              <a:t>Terrorism</a:t>
            </a:r>
          </a:p>
          <a:p>
            <a:pPr marL="182880" indent="-182880">
              <a:buFont typeface="Arial" panose="020B0604020202020204" pitchFamily="34" charset="0"/>
              <a:buChar char="›"/>
            </a:pPr>
            <a:r>
              <a:rPr lang="en-US" sz="1500" dirty="0">
                <a:solidFill>
                  <a:schemeClr val="tx2"/>
                </a:solidFill>
                <a:latin typeface="Century Gothic" panose="020B0502020202020204" pitchFamily="34" charset="0"/>
              </a:rPr>
              <a:t>Natural disasters</a:t>
            </a:r>
          </a:p>
        </p:txBody>
      </p:sp>
      <p:sp>
        <p:nvSpPr>
          <p:cNvPr id="40" name="Block Arc 39">
            <a:extLst>
              <a:ext uri="{FF2B5EF4-FFF2-40B4-BE49-F238E27FC236}">
                <a16:creationId xmlns:a16="http://schemas.microsoft.com/office/drawing/2014/main" id="{32D18B9A-57C9-CD42-BFDC-0CF25C0DAD42}"/>
              </a:ext>
            </a:extLst>
          </p:cNvPr>
          <p:cNvSpPr/>
          <p:nvPr/>
        </p:nvSpPr>
        <p:spPr>
          <a:xfrm rot="14618551">
            <a:off x="4394520" y="1702924"/>
            <a:ext cx="3733520" cy="3733520"/>
          </a:xfrm>
          <a:prstGeom prst="blockArc">
            <a:avLst>
              <a:gd name="adj1" fmla="val 8317139"/>
              <a:gd name="adj2" fmla="val 10826210"/>
              <a:gd name="adj3" fmla="val 183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E5AB7AB-1ACB-7542-8461-876E2FE872C4}"/>
              </a:ext>
            </a:extLst>
          </p:cNvPr>
          <p:cNvCxnSpPr>
            <a:cxnSpLocks/>
          </p:cNvCxnSpPr>
          <p:nvPr/>
        </p:nvCxnSpPr>
        <p:spPr>
          <a:xfrm rot="10800000">
            <a:off x="7040650" y="5213718"/>
            <a:ext cx="4437287" cy="519382"/>
          </a:xfrm>
          <a:prstGeom prst="bentConnector3">
            <a:avLst>
              <a:gd name="adj1" fmla="val 67592"/>
            </a:avLst>
          </a:prstGeom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6D38221-CB80-8942-A3CD-D3C1FB56BBB2}"/>
              </a:ext>
            </a:extLst>
          </p:cNvPr>
          <p:cNvSpPr txBox="1"/>
          <p:nvPr/>
        </p:nvSpPr>
        <p:spPr>
          <a:xfrm>
            <a:off x="9211973" y="5793520"/>
            <a:ext cx="1713317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accent3"/>
                </a:solidFill>
                <a:latin typeface="Century Gothic" panose="020B0502020202020204" pitchFamily="34" charset="0"/>
              </a:rPr>
              <a:t>Financial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407DD8A-4FD0-FC47-81A1-BF4EC5AA4BCD}"/>
              </a:ext>
            </a:extLst>
          </p:cNvPr>
          <p:cNvSpPr/>
          <p:nvPr/>
        </p:nvSpPr>
        <p:spPr>
          <a:xfrm flipH="1">
            <a:off x="8588012" y="4342535"/>
            <a:ext cx="2889924" cy="124649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182880" indent="-182880">
              <a:buFont typeface="Arial" panose="020B0604020202020204" pitchFamily="34" charset="0"/>
              <a:buChar char="›"/>
            </a:pPr>
            <a:r>
              <a:rPr lang="en-US" sz="1500" dirty="0">
                <a:solidFill>
                  <a:schemeClr val="tx2"/>
                </a:solidFill>
                <a:latin typeface="Century Gothic" panose="020B0502020202020204" pitchFamily="34" charset="0"/>
              </a:rPr>
              <a:t>Debt and interest rates</a:t>
            </a:r>
          </a:p>
          <a:p>
            <a:pPr marL="182880" indent="-182880">
              <a:buFont typeface="Arial" panose="020B0604020202020204" pitchFamily="34" charset="0"/>
              <a:buChar char="›"/>
            </a:pPr>
            <a:r>
              <a:rPr lang="en-US" sz="1500" dirty="0">
                <a:solidFill>
                  <a:schemeClr val="tx2"/>
                </a:solidFill>
                <a:latin typeface="Century Gothic" panose="020B0502020202020204" pitchFamily="34" charset="0"/>
              </a:rPr>
              <a:t>Financial management</a:t>
            </a:r>
          </a:p>
          <a:p>
            <a:pPr marL="182880" indent="-182880">
              <a:buFont typeface="Arial" panose="020B0604020202020204" pitchFamily="34" charset="0"/>
              <a:buChar char="›"/>
            </a:pPr>
            <a:r>
              <a:rPr lang="en-US" sz="1500" dirty="0">
                <a:solidFill>
                  <a:schemeClr val="tx2"/>
                </a:solidFill>
                <a:latin typeface="Century Gothic" panose="020B0502020202020204" pitchFamily="34" charset="0"/>
              </a:rPr>
              <a:t>Asset losses</a:t>
            </a:r>
          </a:p>
          <a:p>
            <a:pPr marL="182880" indent="-182880">
              <a:buFont typeface="Arial" panose="020B0604020202020204" pitchFamily="34" charset="0"/>
              <a:buChar char="›"/>
            </a:pPr>
            <a:r>
              <a:rPr lang="en-US" sz="1500" dirty="0">
                <a:solidFill>
                  <a:schemeClr val="tx2"/>
                </a:solidFill>
                <a:latin typeface="Century Gothic" panose="020B0502020202020204" pitchFamily="34" charset="0"/>
              </a:rPr>
              <a:t>Goodwill and amortization</a:t>
            </a:r>
          </a:p>
          <a:p>
            <a:pPr marL="182880" indent="-182880">
              <a:buFont typeface="Arial" panose="020B0604020202020204" pitchFamily="34" charset="0"/>
              <a:buChar char="›"/>
            </a:pPr>
            <a:r>
              <a:rPr lang="en-US" sz="1500" dirty="0">
                <a:solidFill>
                  <a:schemeClr val="tx2"/>
                </a:solidFill>
                <a:latin typeface="Century Gothic" panose="020B0502020202020204" pitchFamily="34" charset="0"/>
              </a:rPr>
              <a:t>Accounting problems</a:t>
            </a:r>
          </a:p>
        </p:txBody>
      </p:sp>
      <p:sp>
        <p:nvSpPr>
          <p:cNvPr id="44" name="Title 2">
            <a:extLst>
              <a:ext uri="{FF2B5EF4-FFF2-40B4-BE49-F238E27FC236}">
                <a16:creationId xmlns:a16="http://schemas.microsoft.com/office/drawing/2014/main" id="{565F399D-6EEA-5B4A-B9EA-97C010419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151" y="3155787"/>
            <a:ext cx="4309562" cy="728665"/>
          </a:xfrm>
        </p:spPr>
        <p:txBody>
          <a:bodyPr>
            <a:noAutofit/>
          </a:bodyPr>
          <a:lstStyle/>
          <a:p>
            <a:pPr algn="ctr"/>
            <a:r>
              <a:rPr lang="en-US" sz="3000" b="0" dirty="0">
                <a:solidFill>
                  <a:schemeClr val="tx1"/>
                </a:solidFill>
              </a:rPr>
              <a:t>Types of Risks</a:t>
            </a:r>
            <a:endParaRPr lang="en-IN" sz="3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26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6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6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8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/>
      <p:bldP spid="31" grpId="0"/>
      <p:bldP spid="32" grpId="0" animBg="1"/>
      <p:bldP spid="34" grpId="0"/>
      <p:bldP spid="35" grpId="0"/>
      <p:bldP spid="36" grpId="0" animBg="1"/>
      <p:bldP spid="38" grpId="0"/>
      <p:bldP spid="39" grpId="0"/>
      <p:bldP spid="40" grpId="0" animBg="1"/>
      <p:bldP spid="42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BFE9CA2-195D-044C-9BA2-A1DE1046CF3D}"/>
              </a:ext>
            </a:extLst>
          </p:cNvPr>
          <p:cNvGrpSpPr/>
          <p:nvPr/>
        </p:nvGrpSpPr>
        <p:grpSpPr>
          <a:xfrm>
            <a:off x="400549" y="5695781"/>
            <a:ext cx="11631793" cy="559200"/>
            <a:chOff x="400549" y="5695781"/>
            <a:chExt cx="11631793" cy="559200"/>
          </a:xfrm>
        </p:grpSpPr>
        <p:sp>
          <p:nvSpPr>
            <p:cNvPr id="6" name="Rectangle 5"/>
            <p:cNvSpPr/>
            <p:nvPr/>
          </p:nvSpPr>
          <p:spPr>
            <a:xfrm>
              <a:off x="428623" y="5695781"/>
              <a:ext cx="11603719" cy="559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0549" y="5804559"/>
              <a:ext cx="3184011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Risk Score by Risk Category</a:t>
              </a:r>
            </a:p>
          </p:txBody>
        </p:sp>
      </p:grp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354525"/>
              </p:ext>
            </p:extLst>
          </p:nvPr>
        </p:nvGraphicFramePr>
        <p:xfrm>
          <a:off x="428624" y="3799362"/>
          <a:ext cx="11571119" cy="1648596"/>
        </p:xfrm>
        <a:graphic>
          <a:graphicData uri="http://schemas.openxmlformats.org/drawingml/2006/table">
            <a:tbl>
              <a:tblPr firstRow="1" bandRow="1"/>
              <a:tblGrid>
                <a:gridCol w="2729876">
                  <a:extLst>
                    <a:ext uri="{9D8B030D-6E8A-4147-A177-3AD203B41FA5}">
                      <a16:colId xmlns:a16="http://schemas.microsoft.com/office/drawing/2014/main" val="876728630"/>
                    </a:ext>
                  </a:extLst>
                </a:gridCol>
                <a:gridCol w="1472883">
                  <a:extLst>
                    <a:ext uri="{9D8B030D-6E8A-4147-A177-3AD203B41FA5}">
                      <a16:colId xmlns:a16="http://schemas.microsoft.com/office/drawing/2014/main" val="1743257383"/>
                    </a:ext>
                  </a:extLst>
                </a:gridCol>
                <a:gridCol w="1473672">
                  <a:extLst>
                    <a:ext uri="{9D8B030D-6E8A-4147-A177-3AD203B41FA5}">
                      <a16:colId xmlns:a16="http://schemas.microsoft.com/office/drawing/2014/main" val="1916869612"/>
                    </a:ext>
                  </a:extLst>
                </a:gridCol>
                <a:gridCol w="1473672">
                  <a:extLst>
                    <a:ext uri="{9D8B030D-6E8A-4147-A177-3AD203B41FA5}">
                      <a16:colId xmlns:a16="http://schemas.microsoft.com/office/drawing/2014/main" val="1425674195"/>
                    </a:ext>
                  </a:extLst>
                </a:gridCol>
                <a:gridCol w="1473672">
                  <a:extLst>
                    <a:ext uri="{9D8B030D-6E8A-4147-A177-3AD203B41FA5}">
                      <a16:colId xmlns:a16="http://schemas.microsoft.com/office/drawing/2014/main" val="3707048105"/>
                    </a:ext>
                  </a:extLst>
                </a:gridCol>
                <a:gridCol w="1473672">
                  <a:extLst>
                    <a:ext uri="{9D8B030D-6E8A-4147-A177-3AD203B41FA5}">
                      <a16:colId xmlns:a16="http://schemas.microsoft.com/office/drawing/2014/main" val="464388269"/>
                    </a:ext>
                  </a:extLst>
                </a:gridCol>
                <a:gridCol w="1473672">
                  <a:extLst>
                    <a:ext uri="{9D8B030D-6E8A-4147-A177-3AD203B41FA5}">
                      <a16:colId xmlns:a16="http://schemas.microsoft.com/office/drawing/2014/main" val="3637854869"/>
                    </a:ext>
                  </a:extLst>
                </a:gridCol>
              </a:tblGrid>
              <a:tr h="412149"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dirty="0">
                          <a:solidFill>
                            <a:schemeClr val="accent2"/>
                          </a:solidFill>
                          <a:latin typeface="Century Gothic" panose="020B0502020202020204" pitchFamily="34" charset="0"/>
                        </a:rPr>
                        <a:t>Profitable</a:t>
                      </a:r>
                      <a:r>
                        <a:rPr lang="en-US" sz="1400" b="1" i="0" baseline="0" dirty="0">
                          <a:solidFill>
                            <a:schemeClr val="accent2"/>
                          </a:solidFill>
                          <a:latin typeface="Century Gothic" panose="020B0502020202020204" pitchFamily="34" charset="0"/>
                        </a:rPr>
                        <a:t> Growth</a:t>
                      </a:r>
                      <a:endParaRPr lang="en-US" sz="1400" b="1" i="0" dirty="0">
                        <a:solidFill>
                          <a:schemeClr val="accent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68585" marR="68585" marT="34289" marB="3428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8585" marR="68585" marT="34289" marB="3428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8585" marR="68585" marT="34289" marB="3428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8585" marR="68585" marT="34289" marB="3428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8585" marR="68585" marT="34289" marB="3428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8585" marR="68585" marT="34289" marB="3428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8585" marR="68585" marT="34289" marB="3428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378020"/>
                  </a:ext>
                </a:extLst>
              </a:tr>
              <a:tr h="412149"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dirty="0">
                          <a:solidFill>
                            <a:schemeClr val="accent2"/>
                          </a:solidFill>
                          <a:latin typeface="Century Gothic" panose="020B0502020202020204" pitchFamily="34" charset="0"/>
                        </a:rPr>
                        <a:t>Low Price</a:t>
                      </a:r>
                    </a:p>
                  </a:txBody>
                  <a:tcPr marL="68585" marR="68585" marT="34289" marB="3428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8585" marR="68585" marT="34289" marB="3428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8585" marR="68585" marT="34289" marB="3428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8585" marR="68585" marT="34289" marB="3428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8585" marR="68585" marT="34289" marB="3428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8585" marR="68585" marT="34289" marB="3428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8585" marR="68585" marT="34289" marB="3428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149"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dirty="0">
                          <a:solidFill>
                            <a:schemeClr val="accent2"/>
                          </a:solidFill>
                          <a:latin typeface="Century Gothic" panose="020B0502020202020204" pitchFamily="34" charset="0"/>
                        </a:rPr>
                        <a:t>Develop New product</a:t>
                      </a:r>
                    </a:p>
                  </a:txBody>
                  <a:tcPr marL="68585" marR="68585" marT="34289" marB="3428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8585" marR="68585" marT="34289" marB="3428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8585" marR="68585" marT="34289" marB="3428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8585" marR="68585" marT="34289" marB="3428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8585" marR="68585" marT="34289" marB="3428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8585" marR="68585" marT="34289" marB="3428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8585" marR="68585" marT="34289" marB="3428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840105"/>
                  </a:ext>
                </a:extLst>
              </a:tr>
              <a:tr h="412149"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dirty="0">
                          <a:solidFill>
                            <a:schemeClr val="accent2"/>
                          </a:solidFill>
                          <a:latin typeface="Century Gothic" panose="020B0502020202020204" pitchFamily="34" charset="0"/>
                        </a:rPr>
                        <a:t>Leverage</a:t>
                      </a:r>
                      <a:r>
                        <a:rPr lang="en-US" sz="1400" b="1" i="0" baseline="0" dirty="0">
                          <a:solidFill>
                            <a:schemeClr val="accent2"/>
                          </a:solidFill>
                          <a:latin typeface="Century Gothic" panose="020B0502020202020204" pitchFamily="34" charset="0"/>
                        </a:rPr>
                        <a:t> Technology</a:t>
                      </a:r>
                      <a:endParaRPr lang="en-US" sz="1400" b="1" i="0" dirty="0">
                        <a:solidFill>
                          <a:schemeClr val="accent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68585" marR="68585" marT="34289" marB="3428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8585" marR="68585" marT="34289" marB="3428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8585" marR="68585" marT="34289" marB="3428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8585" marR="68585" marT="34289" marB="3428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8585" marR="68585" marT="34289" marB="3428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8585" marR="68585" marT="34289" marB="3428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8585" marR="68585" marT="34289" marB="3428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007494"/>
                  </a:ext>
                </a:extLst>
              </a:tr>
            </a:tbl>
          </a:graphicData>
        </a:graphic>
      </p:graphicFrame>
      <p:sp>
        <p:nvSpPr>
          <p:cNvPr id="373" name="Oval 372"/>
          <p:cNvSpPr/>
          <p:nvPr/>
        </p:nvSpPr>
        <p:spPr>
          <a:xfrm>
            <a:off x="3816646" y="5862437"/>
            <a:ext cx="192024" cy="1920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>
            <a:innerShdw>
              <a:srgbClr val="30303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3" name="Oval 382"/>
          <p:cNvSpPr/>
          <p:nvPr/>
        </p:nvSpPr>
        <p:spPr>
          <a:xfrm>
            <a:off x="9733707" y="5879371"/>
            <a:ext cx="192024" cy="192024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>
            <a:innerShdw>
              <a:srgbClr val="30303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A31183-67D4-3D44-9845-8FE2432674CA}"/>
              </a:ext>
            </a:extLst>
          </p:cNvPr>
          <p:cNvGrpSpPr/>
          <p:nvPr/>
        </p:nvGrpSpPr>
        <p:grpSpPr>
          <a:xfrm>
            <a:off x="428624" y="3377874"/>
            <a:ext cx="11603719" cy="417013"/>
            <a:chOff x="428624" y="3377874"/>
            <a:chExt cx="11603719" cy="417013"/>
          </a:xfrm>
        </p:grpSpPr>
        <p:sp>
          <p:nvSpPr>
            <p:cNvPr id="9" name="Rectangle 8"/>
            <p:cNvSpPr/>
            <p:nvPr/>
          </p:nvSpPr>
          <p:spPr>
            <a:xfrm>
              <a:off x="428624" y="3394837"/>
              <a:ext cx="11603719" cy="4000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4450" y="3377874"/>
              <a:ext cx="475539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Century Gothic" panose="020B0502020202020204" pitchFamily="34" charset="0"/>
                </a:rPr>
                <a:t>Risk level</a:t>
              </a:r>
            </a:p>
          </p:txBody>
        </p:sp>
      </p:grpSp>
      <p:sp>
        <p:nvSpPr>
          <p:cNvPr id="103" name="Oval 102"/>
          <p:cNvSpPr/>
          <p:nvPr/>
        </p:nvSpPr>
        <p:spPr>
          <a:xfrm>
            <a:off x="11112173" y="3908873"/>
            <a:ext cx="192024" cy="192024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>
            <a:innerShdw>
              <a:srgbClr val="30303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276843"/>
              </p:ext>
            </p:extLst>
          </p:nvPr>
        </p:nvGraphicFramePr>
        <p:xfrm>
          <a:off x="432586" y="1189930"/>
          <a:ext cx="11567157" cy="1858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9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6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0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15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67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37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1831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Risk Category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Financial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Financial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Operational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Operational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Strategic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Strategic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79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Risk Sub Category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6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Funding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6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Capacity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6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Capacity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6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Availability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6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Customer Retention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6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Demand Shortfall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6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31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Likelihood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6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6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6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6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6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6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6">
                          <a:lumMod val="25000"/>
                          <a:lumOff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3" name="Oval 312"/>
          <p:cNvSpPr/>
          <p:nvPr/>
        </p:nvSpPr>
        <p:spPr>
          <a:xfrm>
            <a:off x="3799713" y="5138782"/>
            <a:ext cx="192024" cy="1920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>
            <a:innerShdw>
              <a:srgbClr val="30303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7BF50FE-D18C-3E41-B768-7B593A8E376D}"/>
              </a:ext>
            </a:extLst>
          </p:cNvPr>
          <p:cNvGrpSpPr/>
          <p:nvPr/>
        </p:nvGrpSpPr>
        <p:grpSpPr>
          <a:xfrm>
            <a:off x="3799713" y="3915561"/>
            <a:ext cx="192024" cy="192024"/>
            <a:chOff x="3799713" y="3915561"/>
            <a:chExt cx="192024" cy="192024"/>
          </a:xfrm>
        </p:grpSpPr>
        <p:sp>
          <p:nvSpPr>
            <p:cNvPr id="321" name="Oval 320"/>
            <p:cNvSpPr/>
            <p:nvPr/>
          </p:nvSpPr>
          <p:spPr>
            <a:xfrm>
              <a:off x="3799713" y="3915561"/>
              <a:ext cx="192024" cy="192024"/>
            </a:xfrm>
            <a:prstGeom prst="ellipse">
              <a:avLst/>
            </a:prstGeom>
            <a:solidFill>
              <a:schemeClr val="bg2"/>
            </a:solidFill>
            <a:ln w="19050">
              <a:noFill/>
            </a:ln>
            <a:effectLst>
              <a:innerShdw>
                <a:srgbClr val="30303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2" name="Pie 321"/>
            <p:cNvSpPr/>
            <p:nvPr/>
          </p:nvSpPr>
          <p:spPr>
            <a:xfrm>
              <a:off x="3799713" y="3915561"/>
              <a:ext cx="192024" cy="192024"/>
            </a:xfrm>
            <a:prstGeom prst="pie">
              <a:avLst>
                <a:gd name="adj1" fmla="val 16176916"/>
                <a:gd name="adj2" fmla="val 5367404"/>
              </a:avLst>
            </a:prstGeom>
            <a:solidFill>
              <a:schemeClr val="accent1"/>
            </a:solidFill>
            <a:ln w="19050">
              <a:noFill/>
            </a:ln>
            <a:effectLst>
              <a:innerShdw>
                <a:srgbClr val="30303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0565DD0-24CB-6247-B4AB-A159075F983A}"/>
              </a:ext>
            </a:extLst>
          </p:cNvPr>
          <p:cNvGrpSpPr/>
          <p:nvPr/>
        </p:nvGrpSpPr>
        <p:grpSpPr>
          <a:xfrm>
            <a:off x="3793840" y="4338814"/>
            <a:ext cx="192024" cy="193420"/>
            <a:chOff x="3703992" y="4331140"/>
            <a:chExt cx="192024" cy="193420"/>
          </a:xfrm>
        </p:grpSpPr>
        <p:sp>
          <p:nvSpPr>
            <p:cNvPr id="85" name="Oval 84"/>
            <p:cNvSpPr/>
            <p:nvPr/>
          </p:nvSpPr>
          <p:spPr>
            <a:xfrm flipH="1">
              <a:off x="3703992" y="4331140"/>
              <a:ext cx="192024" cy="192024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  <a:effectLst>
              <a:innerShdw>
                <a:srgbClr val="30303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7" name="Pie 85">
              <a:extLst>
                <a:ext uri="{FF2B5EF4-FFF2-40B4-BE49-F238E27FC236}">
                  <a16:creationId xmlns:a16="http://schemas.microsoft.com/office/drawing/2014/main" id="{162C3ED8-A81D-4E16-B2B3-EFA044019A5E}"/>
                </a:ext>
              </a:extLst>
            </p:cNvPr>
            <p:cNvSpPr/>
            <p:nvPr/>
          </p:nvSpPr>
          <p:spPr>
            <a:xfrm flipH="1">
              <a:off x="3703992" y="4332536"/>
              <a:ext cx="192024" cy="192024"/>
            </a:xfrm>
            <a:prstGeom prst="pie">
              <a:avLst>
                <a:gd name="adj1" fmla="val 16176916"/>
                <a:gd name="adj2" fmla="val 10789124"/>
              </a:avLst>
            </a:prstGeom>
            <a:solidFill>
              <a:schemeClr val="bg2"/>
            </a:solidFill>
            <a:ln w="19050">
              <a:noFill/>
            </a:ln>
            <a:effectLst>
              <a:innerShdw>
                <a:srgbClr val="30303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92" name="Oval 91"/>
          <p:cNvSpPr/>
          <p:nvPr/>
        </p:nvSpPr>
        <p:spPr>
          <a:xfrm>
            <a:off x="5242450" y="3915561"/>
            <a:ext cx="192024" cy="1920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>
            <a:innerShdw>
              <a:srgbClr val="30303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9" name="Oval 98"/>
          <p:cNvSpPr/>
          <p:nvPr/>
        </p:nvSpPr>
        <p:spPr>
          <a:xfrm>
            <a:off x="5242450" y="5147249"/>
            <a:ext cx="192024" cy="192024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>
            <a:innerShdw>
              <a:srgbClr val="30303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3" name="Oval 342"/>
          <p:cNvSpPr/>
          <p:nvPr/>
        </p:nvSpPr>
        <p:spPr>
          <a:xfrm>
            <a:off x="6764456" y="5147249"/>
            <a:ext cx="192024" cy="192024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>
            <a:innerShdw>
              <a:srgbClr val="30303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EC41AD3-7C4A-0747-B351-F70AF69D6988}"/>
              </a:ext>
            </a:extLst>
          </p:cNvPr>
          <p:cNvGrpSpPr/>
          <p:nvPr/>
        </p:nvGrpSpPr>
        <p:grpSpPr>
          <a:xfrm>
            <a:off x="6763989" y="3915561"/>
            <a:ext cx="192491" cy="192212"/>
            <a:chOff x="6763989" y="3915561"/>
            <a:chExt cx="192491" cy="192212"/>
          </a:xfrm>
        </p:grpSpPr>
        <p:sp>
          <p:nvSpPr>
            <p:cNvPr id="351" name="Oval 350"/>
            <p:cNvSpPr/>
            <p:nvPr/>
          </p:nvSpPr>
          <p:spPr>
            <a:xfrm>
              <a:off x="6764456" y="3915561"/>
              <a:ext cx="192024" cy="192024"/>
            </a:xfrm>
            <a:prstGeom prst="ellipse">
              <a:avLst/>
            </a:prstGeom>
            <a:solidFill>
              <a:schemeClr val="bg2"/>
            </a:solidFill>
            <a:ln w="19050">
              <a:noFill/>
            </a:ln>
            <a:effectLst>
              <a:innerShdw>
                <a:srgbClr val="30303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1" name="Pie 351">
              <a:extLst>
                <a:ext uri="{FF2B5EF4-FFF2-40B4-BE49-F238E27FC236}">
                  <a16:creationId xmlns:a16="http://schemas.microsoft.com/office/drawing/2014/main" id="{7656906A-0E4D-4B19-8681-D976380BB4B1}"/>
                </a:ext>
              </a:extLst>
            </p:cNvPr>
            <p:cNvSpPr/>
            <p:nvPr/>
          </p:nvSpPr>
          <p:spPr>
            <a:xfrm>
              <a:off x="6763989" y="3915749"/>
              <a:ext cx="192024" cy="192024"/>
            </a:xfrm>
            <a:prstGeom prst="pie">
              <a:avLst>
                <a:gd name="adj1" fmla="val 16176916"/>
                <a:gd name="adj2" fmla="val 10789124"/>
              </a:avLst>
            </a:prstGeom>
            <a:solidFill>
              <a:schemeClr val="accent1"/>
            </a:solidFill>
            <a:ln w="19050">
              <a:noFill/>
            </a:ln>
            <a:effectLst>
              <a:innerShdw>
                <a:srgbClr val="30303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365" name="Oval 364"/>
          <p:cNvSpPr/>
          <p:nvPr/>
        </p:nvSpPr>
        <p:spPr>
          <a:xfrm>
            <a:off x="8263517" y="4732121"/>
            <a:ext cx="192024" cy="192024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>
            <a:innerShdw>
              <a:srgbClr val="30303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9" name="Oval 118"/>
          <p:cNvSpPr/>
          <p:nvPr/>
        </p:nvSpPr>
        <p:spPr>
          <a:xfrm>
            <a:off x="9705266" y="4742754"/>
            <a:ext cx="192024" cy="192024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>
            <a:innerShdw>
              <a:srgbClr val="30303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0" name="Title 2">
            <a:extLst>
              <a:ext uri="{FF2B5EF4-FFF2-40B4-BE49-F238E27FC236}">
                <a16:creationId xmlns:a16="http://schemas.microsoft.com/office/drawing/2014/main" id="{9C7C7118-E7A2-0843-8EAF-39F49EC9901B}"/>
              </a:ext>
            </a:extLst>
          </p:cNvPr>
          <p:cNvSpPr txBox="1">
            <a:spLocks/>
          </p:cNvSpPr>
          <p:nvPr/>
        </p:nvSpPr>
        <p:spPr>
          <a:xfrm>
            <a:off x="2695076" y="224119"/>
            <a:ext cx="6815422" cy="7286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72000" indent="-7200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rgbClr val="0182C3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b="0" dirty="0">
                <a:solidFill>
                  <a:schemeClr val="tx1"/>
                </a:solidFill>
              </a:rPr>
              <a:t>Identification of Risk Categories</a:t>
            </a:r>
            <a:endParaRPr lang="en-IN" sz="3200" b="0" dirty="0">
              <a:solidFill>
                <a:schemeClr val="tx1"/>
              </a:solidFill>
            </a:endParaRPr>
          </a:p>
        </p:txBody>
      </p: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78F8D657-3B62-4F40-B965-0F27509A9E86}"/>
              </a:ext>
            </a:extLst>
          </p:cNvPr>
          <p:cNvGrpSpPr/>
          <p:nvPr/>
        </p:nvGrpSpPr>
        <p:grpSpPr>
          <a:xfrm>
            <a:off x="5231142" y="4739509"/>
            <a:ext cx="192024" cy="192024"/>
            <a:chOff x="3799713" y="3915561"/>
            <a:chExt cx="192024" cy="192024"/>
          </a:xfrm>
        </p:grpSpPr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6F3A219F-86DF-3A43-87E5-D638D8E3F7D0}"/>
                </a:ext>
              </a:extLst>
            </p:cNvPr>
            <p:cNvSpPr/>
            <p:nvPr/>
          </p:nvSpPr>
          <p:spPr>
            <a:xfrm>
              <a:off x="3799713" y="3915561"/>
              <a:ext cx="192024" cy="192024"/>
            </a:xfrm>
            <a:prstGeom prst="ellipse">
              <a:avLst/>
            </a:prstGeom>
            <a:solidFill>
              <a:schemeClr val="bg2"/>
            </a:solidFill>
            <a:ln w="19050">
              <a:noFill/>
            </a:ln>
            <a:effectLst>
              <a:innerShdw>
                <a:srgbClr val="30303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7" name="Pie 276">
              <a:extLst>
                <a:ext uri="{FF2B5EF4-FFF2-40B4-BE49-F238E27FC236}">
                  <a16:creationId xmlns:a16="http://schemas.microsoft.com/office/drawing/2014/main" id="{EAEBB79E-9713-4343-AD85-F0914C4B046C}"/>
                </a:ext>
              </a:extLst>
            </p:cNvPr>
            <p:cNvSpPr/>
            <p:nvPr/>
          </p:nvSpPr>
          <p:spPr>
            <a:xfrm>
              <a:off x="3799713" y="3915561"/>
              <a:ext cx="192024" cy="192024"/>
            </a:xfrm>
            <a:prstGeom prst="pie">
              <a:avLst>
                <a:gd name="adj1" fmla="val 16176916"/>
                <a:gd name="adj2" fmla="val 5367404"/>
              </a:avLst>
            </a:prstGeom>
            <a:solidFill>
              <a:schemeClr val="accent1"/>
            </a:solidFill>
            <a:ln w="19050">
              <a:noFill/>
            </a:ln>
            <a:effectLst>
              <a:innerShdw>
                <a:srgbClr val="30303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889D2356-245D-944F-BBEE-6CB9375ED81E}"/>
              </a:ext>
            </a:extLst>
          </p:cNvPr>
          <p:cNvGrpSpPr/>
          <p:nvPr/>
        </p:nvGrpSpPr>
        <p:grpSpPr>
          <a:xfrm>
            <a:off x="3793840" y="4739509"/>
            <a:ext cx="192024" cy="192024"/>
            <a:chOff x="3799713" y="3915561"/>
            <a:chExt cx="192024" cy="192024"/>
          </a:xfrm>
        </p:grpSpPr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47321951-95A9-944A-8719-8DED3E985EF8}"/>
                </a:ext>
              </a:extLst>
            </p:cNvPr>
            <p:cNvSpPr/>
            <p:nvPr/>
          </p:nvSpPr>
          <p:spPr>
            <a:xfrm>
              <a:off x="3799713" y="3915561"/>
              <a:ext cx="192024" cy="192024"/>
            </a:xfrm>
            <a:prstGeom prst="ellipse">
              <a:avLst/>
            </a:prstGeom>
            <a:solidFill>
              <a:schemeClr val="bg2"/>
            </a:solidFill>
            <a:ln w="19050">
              <a:noFill/>
            </a:ln>
            <a:effectLst>
              <a:innerShdw>
                <a:srgbClr val="30303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0" name="Pie 279">
              <a:extLst>
                <a:ext uri="{FF2B5EF4-FFF2-40B4-BE49-F238E27FC236}">
                  <a16:creationId xmlns:a16="http://schemas.microsoft.com/office/drawing/2014/main" id="{4FF73CF7-E240-7447-9A04-B5215FBFF6AE}"/>
                </a:ext>
              </a:extLst>
            </p:cNvPr>
            <p:cNvSpPr/>
            <p:nvPr/>
          </p:nvSpPr>
          <p:spPr>
            <a:xfrm>
              <a:off x="3799713" y="3915561"/>
              <a:ext cx="192024" cy="192024"/>
            </a:xfrm>
            <a:prstGeom prst="pie">
              <a:avLst>
                <a:gd name="adj1" fmla="val 16176916"/>
                <a:gd name="adj2" fmla="val 5367404"/>
              </a:avLst>
            </a:prstGeom>
            <a:solidFill>
              <a:schemeClr val="accent1"/>
            </a:solidFill>
            <a:ln w="19050">
              <a:noFill/>
            </a:ln>
            <a:effectLst>
              <a:innerShdw>
                <a:srgbClr val="30303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7F8F663D-1B92-0C43-87A1-6FBCB222D041}"/>
              </a:ext>
            </a:extLst>
          </p:cNvPr>
          <p:cNvGrpSpPr/>
          <p:nvPr/>
        </p:nvGrpSpPr>
        <p:grpSpPr>
          <a:xfrm>
            <a:off x="6749720" y="4318756"/>
            <a:ext cx="192024" cy="192024"/>
            <a:chOff x="3799713" y="3915561"/>
            <a:chExt cx="192024" cy="192024"/>
          </a:xfrm>
        </p:grpSpPr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2C039AB1-C5F1-4D4C-ACEB-8F2BA77B9709}"/>
                </a:ext>
              </a:extLst>
            </p:cNvPr>
            <p:cNvSpPr/>
            <p:nvPr/>
          </p:nvSpPr>
          <p:spPr>
            <a:xfrm>
              <a:off x="3799713" y="3915561"/>
              <a:ext cx="192024" cy="192024"/>
            </a:xfrm>
            <a:prstGeom prst="ellipse">
              <a:avLst/>
            </a:prstGeom>
            <a:solidFill>
              <a:schemeClr val="bg2"/>
            </a:solidFill>
            <a:ln w="19050">
              <a:noFill/>
            </a:ln>
            <a:effectLst>
              <a:innerShdw>
                <a:srgbClr val="30303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3" name="Pie 282">
              <a:extLst>
                <a:ext uri="{FF2B5EF4-FFF2-40B4-BE49-F238E27FC236}">
                  <a16:creationId xmlns:a16="http://schemas.microsoft.com/office/drawing/2014/main" id="{8B6BD5F7-D51C-8D4F-AAF7-9FF8AA76F258}"/>
                </a:ext>
              </a:extLst>
            </p:cNvPr>
            <p:cNvSpPr/>
            <p:nvPr/>
          </p:nvSpPr>
          <p:spPr>
            <a:xfrm>
              <a:off x="3799713" y="3915561"/>
              <a:ext cx="192024" cy="192024"/>
            </a:xfrm>
            <a:prstGeom prst="pie">
              <a:avLst>
                <a:gd name="adj1" fmla="val 16176916"/>
                <a:gd name="adj2" fmla="val 5367404"/>
              </a:avLst>
            </a:prstGeom>
            <a:solidFill>
              <a:schemeClr val="accent1"/>
            </a:solidFill>
            <a:ln w="19050">
              <a:noFill/>
            </a:ln>
            <a:effectLst>
              <a:innerShdw>
                <a:srgbClr val="30303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BFCE521-81A9-A648-9A15-915222B4F029}"/>
              </a:ext>
            </a:extLst>
          </p:cNvPr>
          <p:cNvGrpSpPr/>
          <p:nvPr/>
        </p:nvGrpSpPr>
        <p:grpSpPr>
          <a:xfrm>
            <a:off x="6749720" y="4745039"/>
            <a:ext cx="192024" cy="192024"/>
            <a:chOff x="3799713" y="3915561"/>
            <a:chExt cx="192024" cy="192024"/>
          </a:xfrm>
        </p:grpSpPr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0C815CCE-8FBB-C54A-9C5D-25709FB524A5}"/>
                </a:ext>
              </a:extLst>
            </p:cNvPr>
            <p:cNvSpPr/>
            <p:nvPr/>
          </p:nvSpPr>
          <p:spPr>
            <a:xfrm>
              <a:off x="3799713" y="3915561"/>
              <a:ext cx="192024" cy="192024"/>
            </a:xfrm>
            <a:prstGeom prst="ellipse">
              <a:avLst/>
            </a:prstGeom>
            <a:solidFill>
              <a:schemeClr val="bg2"/>
            </a:solidFill>
            <a:ln w="19050">
              <a:noFill/>
            </a:ln>
            <a:effectLst>
              <a:innerShdw>
                <a:srgbClr val="30303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6" name="Pie 285">
              <a:extLst>
                <a:ext uri="{FF2B5EF4-FFF2-40B4-BE49-F238E27FC236}">
                  <a16:creationId xmlns:a16="http://schemas.microsoft.com/office/drawing/2014/main" id="{28CF92A4-FF3B-0F4A-B098-F6C701DB7491}"/>
                </a:ext>
              </a:extLst>
            </p:cNvPr>
            <p:cNvSpPr/>
            <p:nvPr/>
          </p:nvSpPr>
          <p:spPr>
            <a:xfrm>
              <a:off x="3799713" y="3915561"/>
              <a:ext cx="192024" cy="192024"/>
            </a:xfrm>
            <a:prstGeom prst="pie">
              <a:avLst>
                <a:gd name="adj1" fmla="val 16176916"/>
                <a:gd name="adj2" fmla="val 5367404"/>
              </a:avLst>
            </a:prstGeom>
            <a:solidFill>
              <a:schemeClr val="accent1"/>
            </a:solidFill>
            <a:ln w="19050">
              <a:noFill/>
            </a:ln>
            <a:effectLst>
              <a:innerShdw>
                <a:srgbClr val="30303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EDE759E3-13AF-9E43-BA9C-50F35085A99B}"/>
              </a:ext>
            </a:extLst>
          </p:cNvPr>
          <p:cNvGrpSpPr/>
          <p:nvPr/>
        </p:nvGrpSpPr>
        <p:grpSpPr>
          <a:xfrm>
            <a:off x="8256790" y="5141534"/>
            <a:ext cx="192024" cy="192024"/>
            <a:chOff x="3799713" y="3915561"/>
            <a:chExt cx="192024" cy="192024"/>
          </a:xfrm>
        </p:grpSpPr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B9954048-414E-D04A-9716-35869CFEE5B6}"/>
                </a:ext>
              </a:extLst>
            </p:cNvPr>
            <p:cNvSpPr/>
            <p:nvPr/>
          </p:nvSpPr>
          <p:spPr>
            <a:xfrm>
              <a:off x="3799713" y="3915561"/>
              <a:ext cx="192024" cy="192024"/>
            </a:xfrm>
            <a:prstGeom prst="ellipse">
              <a:avLst/>
            </a:prstGeom>
            <a:solidFill>
              <a:schemeClr val="bg2"/>
            </a:solidFill>
            <a:ln w="19050">
              <a:noFill/>
            </a:ln>
            <a:effectLst>
              <a:innerShdw>
                <a:srgbClr val="30303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9" name="Pie 288">
              <a:extLst>
                <a:ext uri="{FF2B5EF4-FFF2-40B4-BE49-F238E27FC236}">
                  <a16:creationId xmlns:a16="http://schemas.microsoft.com/office/drawing/2014/main" id="{D99B2ED3-8406-6B48-9B68-03119F159B19}"/>
                </a:ext>
              </a:extLst>
            </p:cNvPr>
            <p:cNvSpPr/>
            <p:nvPr/>
          </p:nvSpPr>
          <p:spPr>
            <a:xfrm>
              <a:off x="3799713" y="3915561"/>
              <a:ext cx="192024" cy="192024"/>
            </a:xfrm>
            <a:prstGeom prst="pie">
              <a:avLst>
                <a:gd name="adj1" fmla="val 16176916"/>
                <a:gd name="adj2" fmla="val 5367404"/>
              </a:avLst>
            </a:prstGeom>
            <a:solidFill>
              <a:schemeClr val="accent1"/>
            </a:solidFill>
            <a:ln w="19050">
              <a:noFill/>
            </a:ln>
            <a:effectLst>
              <a:innerShdw>
                <a:srgbClr val="30303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27458B40-EBB3-3843-A88B-239CC6A850F8}"/>
              </a:ext>
            </a:extLst>
          </p:cNvPr>
          <p:cNvGrpSpPr/>
          <p:nvPr/>
        </p:nvGrpSpPr>
        <p:grpSpPr>
          <a:xfrm>
            <a:off x="9712716" y="5141524"/>
            <a:ext cx="192024" cy="192024"/>
            <a:chOff x="3799713" y="3915561"/>
            <a:chExt cx="192024" cy="192024"/>
          </a:xfrm>
        </p:grpSpPr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9CFF83E2-A710-AE47-BB74-5402999ADC39}"/>
                </a:ext>
              </a:extLst>
            </p:cNvPr>
            <p:cNvSpPr/>
            <p:nvPr/>
          </p:nvSpPr>
          <p:spPr>
            <a:xfrm>
              <a:off x="3799713" y="3915561"/>
              <a:ext cx="192024" cy="192024"/>
            </a:xfrm>
            <a:prstGeom prst="ellipse">
              <a:avLst/>
            </a:prstGeom>
            <a:solidFill>
              <a:schemeClr val="bg2"/>
            </a:solidFill>
            <a:ln w="19050">
              <a:noFill/>
            </a:ln>
            <a:effectLst>
              <a:innerShdw>
                <a:srgbClr val="30303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2" name="Pie 291">
              <a:extLst>
                <a:ext uri="{FF2B5EF4-FFF2-40B4-BE49-F238E27FC236}">
                  <a16:creationId xmlns:a16="http://schemas.microsoft.com/office/drawing/2014/main" id="{4FE9F7E3-1026-F244-8DC1-4AC924E8D74D}"/>
                </a:ext>
              </a:extLst>
            </p:cNvPr>
            <p:cNvSpPr/>
            <p:nvPr/>
          </p:nvSpPr>
          <p:spPr>
            <a:xfrm>
              <a:off x="3799713" y="3915561"/>
              <a:ext cx="192024" cy="192024"/>
            </a:xfrm>
            <a:prstGeom prst="pie">
              <a:avLst>
                <a:gd name="adj1" fmla="val 16176916"/>
                <a:gd name="adj2" fmla="val 5367404"/>
              </a:avLst>
            </a:prstGeom>
            <a:solidFill>
              <a:schemeClr val="accent1"/>
            </a:solidFill>
            <a:ln w="19050">
              <a:noFill/>
            </a:ln>
            <a:effectLst>
              <a:innerShdw>
                <a:srgbClr val="30303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4BE62999-312F-5649-8DBC-DBF1CFFCC5A4}"/>
              </a:ext>
            </a:extLst>
          </p:cNvPr>
          <p:cNvGrpSpPr/>
          <p:nvPr/>
        </p:nvGrpSpPr>
        <p:grpSpPr>
          <a:xfrm>
            <a:off x="11110574" y="4723184"/>
            <a:ext cx="192024" cy="192024"/>
            <a:chOff x="3799713" y="3915561"/>
            <a:chExt cx="192024" cy="192024"/>
          </a:xfrm>
        </p:grpSpPr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64A3BAEC-3E01-0D44-B0DD-F7D7E95AE736}"/>
                </a:ext>
              </a:extLst>
            </p:cNvPr>
            <p:cNvSpPr/>
            <p:nvPr/>
          </p:nvSpPr>
          <p:spPr>
            <a:xfrm>
              <a:off x="3799713" y="3915561"/>
              <a:ext cx="192024" cy="192024"/>
            </a:xfrm>
            <a:prstGeom prst="ellipse">
              <a:avLst/>
            </a:prstGeom>
            <a:solidFill>
              <a:schemeClr val="bg2"/>
            </a:solidFill>
            <a:ln w="19050">
              <a:noFill/>
            </a:ln>
            <a:effectLst>
              <a:innerShdw>
                <a:srgbClr val="30303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5" name="Pie 294">
              <a:extLst>
                <a:ext uri="{FF2B5EF4-FFF2-40B4-BE49-F238E27FC236}">
                  <a16:creationId xmlns:a16="http://schemas.microsoft.com/office/drawing/2014/main" id="{1E6B97EC-25FA-A347-A377-8F3A4DCF7ADC}"/>
                </a:ext>
              </a:extLst>
            </p:cNvPr>
            <p:cNvSpPr/>
            <p:nvPr/>
          </p:nvSpPr>
          <p:spPr>
            <a:xfrm>
              <a:off x="3799713" y="3915561"/>
              <a:ext cx="192024" cy="192024"/>
            </a:xfrm>
            <a:prstGeom prst="pie">
              <a:avLst>
                <a:gd name="adj1" fmla="val 16176916"/>
                <a:gd name="adj2" fmla="val 5367404"/>
              </a:avLst>
            </a:prstGeom>
            <a:solidFill>
              <a:schemeClr val="accent1"/>
            </a:solidFill>
            <a:ln w="19050">
              <a:noFill/>
            </a:ln>
            <a:effectLst>
              <a:innerShdw>
                <a:srgbClr val="30303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32A48000-298B-6C4E-A008-D44EDA4B297D}"/>
              </a:ext>
            </a:extLst>
          </p:cNvPr>
          <p:cNvGrpSpPr/>
          <p:nvPr/>
        </p:nvGrpSpPr>
        <p:grpSpPr>
          <a:xfrm>
            <a:off x="11110574" y="5152167"/>
            <a:ext cx="192024" cy="192024"/>
            <a:chOff x="3799713" y="3915561"/>
            <a:chExt cx="192024" cy="192024"/>
          </a:xfrm>
        </p:grpSpPr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F9462E35-0F30-5D45-AD9C-4FE35649584C}"/>
                </a:ext>
              </a:extLst>
            </p:cNvPr>
            <p:cNvSpPr/>
            <p:nvPr/>
          </p:nvSpPr>
          <p:spPr>
            <a:xfrm>
              <a:off x="3799713" y="3915561"/>
              <a:ext cx="192024" cy="192024"/>
            </a:xfrm>
            <a:prstGeom prst="ellipse">
              <a:avLst/>
            </a:prstGeom>
            <a:solidFill>
              <a:schemeClr val="bg2"/>
            </a:solidFill>
            <a:ln w="19050">
              <a:noFill/>
            </a:ln>
            <a:effectLst>
              <a:innerShdw>
                <a:srgbClr val="30303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8" name="Pie 297">
              <a:extLst>
                <a:ext uri="{FF2B5EF4-FFF2-40B4-BE49-F238E27FC236}">
                  <a16:creationId xmlns:a16="http://schemas.microsoft.com/office/drawing/2014/main" id="{C1034667-8EE0-7646-B0B1-33D87FE5F1DD}"/>
                </a:ext>
              </a:extLst>
            </p:cNvPr>
            <p:cNvSpPr/>
            <p:nvPr/>
          </p:nvSpPr>
          <p:spPr>
            <a:xfrm>
              <a:off x="3799713" y="3915561"/>
              <a:ext cx="192024" cy="192024"/>
            </a:xfrm>
            <a:prstGeom prst="pie">
              <a:avLst>
                <a:gd name="adj1" fmla="val 16176916"/>
                <a:gd name="adj2" fmla="val 5367404"/>
              </a:avLst>
            </a:prstGeom>
            <a:solidFill>
              <a:schemeClr val="accent1"/>
            </a:solidFill>
            <a:ln w="19050">
              <a:noFill/>
            </a:ln>
            <a:effectLst>
              <a:innerShdw>
                <a:srgbClr val="30303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FEB2C2DA-4432-4743-BB04-02722728C136}"/>
              </a:ext>
            </a:extLst>
          </p:cNvPr>
          <p:cNvGrpSpPr/>
          <p:nvPr/>
        </p:nvGrpSpPr>
        <p:grpSpPr>
          <a:xfrm>
            <a:off x="6770709" y="5874127"/>
            <a:ext cx="192024" cy="192024"/>
            <a:chOff x="3799713" y="3915561"/>
            <a:chExt cx="192024" cy="192024"/>
          </a:xfrm>
        </p:grpSpPr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24FE9E89-F900-3544-89CD-CFE78C7243BE}"/>
                </a:ext>
              </a:extLst>
            </p:cNvPr>
            <p:cNvSpPr/>
            <p:nvPr/>
          </p:nvSpPr>
          <p:spPr>
            <a:xfrm>
              <a:off x="3799713" y="3915561"/>
              <a:ext cx="192024" cy="192024"/>
            </a:xfrm>
            <a:prstGeom prst="ellipse">
              <a:avLst/>
            </a:prstGeom>
            <a:solidFill>
              <a:schemeClr val="bg2"/>
            </a:solidFill>
            <a:ln w="19050">
              <a:noFill/>
            </a:ln>
            <a:effectLst>
              <a:innerShdw>
                <a:srgbClr val="30303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1" name="Pie 300">
              <a:extLst>
                <a:ext uri="{FF2B5EF4-FFF2-40B4-BE49-F238E27FC236}">
                  <a16:creationId xmlns:a16="http://schemas.microsoft.com/office/drawing/2014/main" id="{E17663BA-4907-DE48-9A50-BE498B3F2CAA}"/>
                </a:ext>
              </a:extLst>
            </p:cNvPr>
            <p:cNvSpPr/>
            <p:nvPr/>
          </p:nvSpPr>
          <p:spPr>
            <a:xfrm>
              <a:off x="3799713" y="3915561"/>
              <a:ext cx="192024" cy="192024"/>
            </a:xfrm>
            <a:prstGeom prst="pie">
              <a:avLst>
                <a:gd name="adj1" fmla="val 16176916"/>
                <a:gd name="adj2" fmla="val 5367404"/>
              </a:avLst>
            </a:prstGeom>
            <a:solidFill>
              <a:schemeClr val="accent1"/>
            </a:solidFill>
            <a:ln w="19050">
              <a:noFill/>
            </a:ln>
            <a:effectLst>
              <a:innerShdw>
                <a:srgbClr val="30303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88253DB2-E717-E14F-BFF4-0404C48DE588}"/>
              </a:ext>
            </a:extLst>
          </p:cNvPr>
          <p:cNvGrpSpPr/>
          <p:nvPr/>
        </p:nvGrpSpPr>
        <p:grpSpPr>
          <a:xfrm>
            <a:off x="5238089" y="4328181"/>
            <a:ext cx="192024" cy="193420"/>
            <a:chOff x="3703992" y="4331140"/>
            <a:chExt cx="192024" cy="193420"/>
          </a:xfrm>
        </p:grpSpPr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D5451214-5153-E84D-A8AF-3F19E1659614}"/>
                </a:ext>
              </a:extLst>
            </p:cNvPr>
            <p:cNvSpPr/>
            <p:nvPr/>
          </p:nvSpPr>
          <p:spPr>
            <a:xfrm flipH="1">
              <a:off x="3703992" y="4331140"/>
              <a:ext cx="192024" cy="192024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  <a:effectLst>
              <a:innerShdw>
                <a:srgbClr val="30303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4" name="Pie 85">
              <a:extLst>
                <a:ext uri="{FF2B5EF4-FFF2-40B4-BE49-F238E27FC236}">
                  <a16:creationId xmlns:a16="http://schemas.microsoft.com/office/drawing/2014/main" id="{D38143FC-6A20-464D-9936-FF80CC49826D}"/>
                </a:ext>
              </a:extLst>
            </p:cNvPr>
            <p:cNvSpPr/>
            <p:nvPr/>
          </p:nvSpPr>
          <p:spPr>
            <a:xfrm flipH="1">
              <a:off x="3703992" y="4332536"/>
              <a:ext cx="192024" cy="192024"/>
            </a:xfrm>
            <a:prstGeom prst="pie">
              <a:avLst>
                <a:gd name="adj1" fmla="val 16176916"/>
                <a:gd name="adj2" fmla="val 10789124"/>
              </a:avLst>
            </a:prstGeom>
            <a:solidFill>
              <a:schemeClr val="bg2"/>
            </a:solidFill>
            <a:ln w="19050">
              <a:noFill/>
            </a:ln>
            <a:effectLst>
              <a:innerShdw>
                <a:srgbClr val="30303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C8A5EB17-2D39-A54D-88FE-6E4E33135D8E}"/>
              </a:ext>
            </a:extLst>
          </p:cNvPr>
          <p:cNvGrpSpPr/>
          <p:nvPr/>
        </p:nvGrpSpPr>
        <p:grpSpPr>
          <a:xfrm>
            <a:off x="5235958" y="5864479"/>
            <a:ext cx="192024" cy="193420"/>
            <a:chOff x="3703992" y="4331140"/>
            <a:chExt cx="192024" cy="193420"/>
          </a:xfrm>
        </p:grpSpPr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30400B30-14B4-6545-8E0D-FBD9961A80FE}"/>
                </a:ext>
              </a:extLst>
            </p:cNvPr>
            <p:cNvSpPr/>
            <p:nvPr/>
          </p:nvSpPr>
          <p:spPr>
            <a:xfrm flipH="1">
              <a:off x="3703992" y="4331140"/>
              <a:ext cx="192024" cy="192024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  <a:effectLst>
              <a:innerShdw>
                <a:srgbClr val="30303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7" name="Pie 85">
              <a:extLst>
                <a:ext uri="{FF2B5EF4-FFF2-40B4-BE49-F238E27FC236}">
                  <a16:creationId xmlns:a16="http://schemas.microsoft.com/office/drawing/2014/main" id="{14C418F2-695E-074D-95B1-FEADBCDF0E93}"/>
                </a:ext>
              </a:extLst>
            </p:cNvPr>
            <p:cNvSpPr/>
            <p:nvPr/>
          </p:nvSpPr>
          <p:spPr>
            <a:xfrm flipH="1">
              <a:off x="3703992" y="4332536"/>
              <a:ext cx="192024" cy="192024"/>
            </a:xfrm>
            <a:prstGeom prst="pie">
              <a:avLst>
                <a:gd name="adj1" fmla="val 16176916"/>
                <a:gd name="adj2" fmla="val 10789124"/>
              </a:avLst>
            </a:prstGeom>
            <a:solidFill>
              <a:schemeClr val="bg2"/>
            </a:solidFill>
            <a:ln w="19050">
              <a:noFill/>
            </a:ln>
            <a:effectLst>
              <a:innerShdw>
                <a:srgbClr val="30303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952289CA-FBFF-2C43-BA3F-525F657AD40A}"/>
              </a:ext>
            </a:extLst>
          </p:cNvPr>
          <p:cNvGrpSpPr/>
          <p:nvPr/>
        </p:nvGrpSpPr>
        <p:grpSpPr>
          <a:xfrm>
            <a:off x="8261351" y="3915765"/>
            <a:ext cx="192024" cy="193420"/>
            <a:chOff x="3703992" y="4331140"/>
            <a:chExt cx="192024" cy="193420"/>
          </a:xfrm>
        </p:grpSpPr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6239FDDD-C6D6-0644-9CB3-18C7312582EA}"/>
                </a:ext>
              </a:extLst>
            </p:cNvPr>
            <p:cNvSpPr/>
            <p:nvPr/>
          </p:nvSpPr>
          <p:spPr>
            <a:xfrm flipH="1">
              <a:off x="3703992" y="4331140"/>
              <a:ext cx="192024" cy="192024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  <a:effectLst>
              <a:innerShdw>
                <a:srgbClr val="30303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0" name="Pie 85">
              <a:extLst>
                <a:ext uri="{FF2B5EF4-FFF2-40B4-BE49-F238E27FC236}">
                  <a16:creationId xmlns:a16="http://schemas.microsoft.com/office/drawing/2014/main" id="{A886A96D-E3CB-9C4C-9566-31A6E8821B9F}"/>
                </a:ext>
              </a:extLst>
            </p:cNvPr>
            <p:cNvSpPr/>
            <p:nvPr/>
          </p:nvSpPr>
          <p:spPr>
            <a:xfrm flipH="1">
              <a:off x="3703992" y="4332536"/>
              <a:ext cx="192024" cy="192024"/>
            </a:xfrm>
            <a:prstGeom prst="pie">
              <a:avLst>
                <a:gd name="adj1" fmla="val 16176916"/>
                <a:gd name="adj2" fmla="val 10789124"/>
              </a:avLst>
            </a:prstGeom>
            <a:solidFill>
              <a:schemeClr val="bg2"/>
            </a:solidFill>
            <a:ln w="19050">
              <a:noFill/>
            </a:ln>
            <a:effectLst>
              <a:innerShdw>
                <a:srgbClr val="30303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A5358733-F879-6845-A609-933662157338}"/>
              </a:ext>
            </a:extLst>
          </p:cNvPr>
          <p:cNvGrpSpPr/>
          <p:nvPr/>
        </p:nvGrpSpPr>
        <p:grpSpPr>
          <a:xfrm>
            <a:off x="9701740" y="3914082"/>
            <a:ext cx="192024" cy="193420"/>
            <a:chOff x="3703992" y="4331140"/>
            <a:chExt cx="192024" cy="193420"/>
          </a:xfrm>
        </p:grpSpPr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828BAA47-1960-8040-8CC9-16F0E8872B8B}"/>
                </a:ext>
              </a:extLst>
            </p:cNvPr>
            <p:cNvSpPr/>
            <p:nvPr/>
          </p:nvSpPr>
          <p:spPr>
            <a:xfrm flipH="1">
              <a:off x="3703992" y="4331140"/>
              <a:ext cx="192024" cy="192024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  <a:effectLst>
              <a:innerShdw>
                <a:srgbClr val="30303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7" name="Pie 85">
              <a:extLst>
                <a:ext uri="{FF2B5EF4-FFF2-40B4-BE49-F238E27FC236}">
                  <a16:creationId xmlns:a16="http://schemas.microsoft.com/office/drawing/2014/main" id="{FF232A6F-66BD-D248-B3FE-09A8B4B27074}"/>
                </a:ext>
              </a:extLst>
            </p:cNvPr>
            <p:cNvSpPr/>
            <p:nvPr/>
          </p:nvSpPr>
          <p:spPr>
            <a:xfrm flipH="1">
              <a:off x="3703992" y="4332536"/>
              <a:ext cx="192024" cy="192024"/>
            </a:xfrm>
            <a:prstGeom prst="pie">
              <a:avLst>
                <a:gd name="adj1" fmla="val 16176916"/>
                <a:gd name="adj2" fmla="val 10789124"/>
              </a:avLst>
            </a:prstGeom>
            <a:solidFill>
              <a:schemeClr val="bg2"/>
            </a:solidFill>
            <a:ln w="19050">
              <a:noFill/>
            </a:ln>
            <a:effectLst>
              <a:innerShdw>
                <a:srgbClr val="30303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E67AE3CE-D929-404E-8813-786AF352A5E0}"/>
              </a:ext>
            </a:extLst>
          </p:cNvPr>
          <p:cNvGrpSpPr/>
          <p:nvPr/>
        </p:nvGrpSpPr>
        <p:grpSpPr>
          <a:xfrm>
            <a:off x="9706645" y="4321489"/>
            <a:ext cx="192024" cy="193420"/>
            <a:chOff x="3703992" y="4331140"/>
            <a:chExt cx="192024" cy="193420"/>
          </a:xfrm>
        </p:grpSpPr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DB276787-9BC0-3742-9152-3AC45BA1D084}"/>
                </a:ext>
              </a:extLst>
            </p:cNvPr>
            <p:cNvSpPr/>
            <p:nvPr/>
          </p:nvSpPr>
          <p:spPr>
            <a:xfrm flipH="1">
              <a:off x="3703992" y="4331140"/>
              <a:ext cx="192024" cy="192024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  <a:effectLst>
              <a:innerShdw>
                <a:srgbClr val="30303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3" name="Pie 85">
              <a:extLst>
                <a:ext uri="{FF2B5EF4-FFF2-40B4-BE49-F238E27FC236}">
                  <a16:creationId xmlns:a16="http://schemas.microsoft.com/office/drawing/2014/main" id="{2514FA83-6E6C-C84A-BD4D-288154708BB9}"/>
                </a:ext>
              </a:extLst>
            </p:cNvPr>
            <p:cNvSpPr/>
            <p:nvPr/>
          </p:nvSpPr>
          <p:spPr>
            <a:xfrm flipH="1">
              <a:off x="3703992" y="4332536"/>
              <a:ext cx="192024" cy="192024"/>
            </a:xfrm>
            <a:prstGeom prst="pie">
              <a:avLst>
                <a:gd name="adj1" fmla="val 16176916"/>
                <a:gd name="adj2" fmla="val 10789124"/>
              </a:avLst>
            </a:prstGeom>
            <a:solidFill>
              <a:schemeClr val="bg2"/>
            </a:solidFill>
            <a:ln w="19050">
              <a:noFill/>
            </a:ln>
            <a:effectLst>
              <a:innerShdw>
                <a:srgbClr val="30303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F74BDFEA-C365-A543-BD69-5F518FF49858}"/>
              </a:ext>
            </a:extLst>
          </p:cNvPr>
          <p:cNvGrpSpPr/>
          <p:nvPr/>
        </p:nvGrpSpPr>
        <p:grpSpPr>
          <a:xfrm>
            <a:off x="8261078" y="4326785"/>
            <a:ext cx="192024" cy="193420"/>
            <a:chOff x="3703992" y="4331140"/>
            <a:chExt cx="192024" cy="193420"/>
          </a:xfrm>
        </p:grpSpPr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24622B57-1791-7D4C-8586-17D89490FFA2}"/>
                </a:ext>
              </a:extLst>
            </p:cNvPr>
            <p:cNvSpPr/>
            <p:nvPr/>
          </p:nvSpPr>
          <p:spPr>
            <a:xfrm flipH="1">
              <a:off x="3703992" y="4331140"/>
              <a:ext cx="192024" cy="192024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  <a:effectLst>
              <a:innerShdw>
                <a:srgbClr val="30303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6" name="Pie 85">
              <a:extLst>
                <a:ext uri="{FF2B5EF4-FFF2-40B4-BE49-F238E27FC236}">
                  <a16:creationId xmlns:a16="http://schemas.microsoft.com/office/drawing/2014/main" id="{2973E0F6-B496-C943-8E17-8D06A78020BC}"/>
                </a:ext>
              </a:extLst>
            </p:cNvPr>
            <p:cNvSpPr/>
            <p:nvPr/>
          </p:nvSpPr>
          <p:spPr>
            <a:xfrm flipH="1">
              <a:off x="3703992" y="4332536"/>
              <a:ext cx="192024" cy="192024"/>
            </a:xfrm>
            <a:prstGeom prst="pie">
              <a:avLst>
                <a:gd name="adj1" fmla="val 16176916"/>
                <a:gd name="adj2" fmla="val 10789124"/>
              </a:avLst>
            </a:prstGeom>
            <a:solidFill>
              <a:schemeClr val="bg2"/>
            </a:solidFill>
            <a:ln w="19050">
              <a:noFill/>
            </a:ln>
            <a:effectLst>
              <a:innerShdw>
                <a:srgbClr val="30303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A3189A8B-7496-6943-AA4A-FF287EF053F8}"/>
              </a:ext>
            </a:extLst>
          </p:cNvPr>
          <p:cNvGrpSpPr/>
          <p:nvPr/>
        </p:nvGrpSpPr>
        <p:grpSpPr>
          <a:xfrm>
            <a:off x="8258224" y="5874127"/>
            <a:ext cx="192491" cy="192212"/>
            <a:chOff x="6763989" y="3915561"/>
            <a:chExt cx="192491" cy="192212"/>
          </a:xfrm>
        </p:grpSpPr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2503AE12-74EF-794A-A298-52B95B84A75A}"/>
                </a:ext>
              </a:extLst>
            </p:cNvPr>
            <p:cNvSpPr/>
            <p:nvPr/>
          </p:nvSpPr>
          <p:spPr>
            <a:xfrm>
              <a:off x="6764456" y="3915561"/>
              <a:ext cx="192024" cy="192024"/>
            </a:xfrm>
            <a:prstGeom prst="ellipse">
              <a:avLst/>
            </a:prstGeom>
            <a:solidFill>
              <a:schemeClr val="bg2"/>
            </a:solidFill>
            <a:ln w="19050">
              <a:noFill/>
            </a:ln>
            <a:effectLst>
              <a:innerShdw>
                <a:srgbClr val="30303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9" name="Pie 351">
              <a:extLst>
                <a:ext uri="{FF2B5EF4-FFF2-40B4-BE49-F238E27FC236}">
                  <a16:creationId xmlns:a16="http://schemas.microsoft.com/office/drawing/2014/main" id="{0A468F72-DFF5-DD4E-84E4-AB52EE2F1C6D}"/>
                </a:ext>
              </a:extLst>
            </p:cNvPr>
            <p:cNvSpPr/>
            <p:nvPr/>
          </p:nvSpPr>
          <p:spPr>
            <a:xfrm>
              <a:off x="6763989" y="3915749"/>
              <a:ext cx="192024" cy="192024"/>
            </a:xfrm>
            <a:prstGeom prst="pie">
              <a:avLst>
                <a:gd name="adj1" fmla="val 16176916"/>
                <a:gd name="adj2" fmla="val 10789124"/>
              </a:avLst>
            </a:prstGeom>
            <a:solidFill>
              <a:schemeClr val="accent1"/>
            </a:solidFill>
            <a:ln w="19050">
              <a:noFill/>
            </a:ln>
            <a:effectLst>
              <a:innerShdw>
                <a:srgbClr val="30303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331E7247-781D-B840-8F59-B4EF499C7FC8}"/>
              </a:ext>
            </a:extLst>
          </p:cNvPr>
          <p:cNvGrpSpPr/>
          <p:nvPr/>
        </p:nvGrpSpPr>
        <p:grpSpPr>
          <a:xfrm>
            <a:off x="11100784" y="4329895"/>
            <a:ext cx="192491" cy="192212"/>
            <a:chOff x="6763989" y="3915561"/>
            <a:chExt cx="192491" cy="192212"/>
          </a:xfrm>
        </p:grpSpPr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FDAF8237-A997-9440-B1DA-B16388A02BE8}"/>
                </a:ext>
              </a:extLst>
            </p:cNvPr>
            <p:cNvSpPr/>
            <p:nvPr/>
          </p:nvSpPr>
          <p:spPr>
            <a:xfrm>
              <a:off x="6764456" y="3915561"/>
              <a:ext cx="192024" cy="192024"/>
            </a:xfrm>
            <a:prstGeom prst="ellipse">
              <a:avLst/>
            </a:prstGeom>
            <a:solidFill>
              <a:schemeClr val="bg2"/>
            </a:solidFill>
            <a:ln w="19050">
              <a:noFill/>
            </a:ln>
            <a:effectLst>
              <a:innerShdw>
                <a:srgbClr val="30303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3" name="Pie 351">
              <a:extLst>
                <a:ext uri="{FF2B5EF4-FFF2-40B4-BE49-F238E27FC236}">
                  <a16:creationId xmlns:a16="http://schemas.microsoft.com/office/drawing/2014/main" id="{0E96957A-DF99-A445-AF17-FE07396571FC}"/>
                </a:ext>
              </a:extLst>
            </p:cNvPr>
            <p:cNvSpPr/>
            <p:nvPr/>
          </p:nvSpPr>
          <p:spPr>
            <a:xfrm>
              <a:off x="6763989" y="3915749"/>
              <a:ext cx="192024" cy="192024"/>
            </a:xfrm>
            <a:prstGeom prst="pie">
              <a:avLst>
                <a:gd name="adj1" fmla="val 16176916"/>
                <a:gd name="adj2" fmla="val 10789124"/>
              </a:avLst>
            </a:prstGeom>
            <a:solidFill>
              <a:schemeClr val="accent1"/>
            </a:solidFill>
            <a:ln w="19050">
              <a:noFill/>
            </a:ln>
            <a:effectLst>
              <a:innerShdw>
                <a:srgbClr val="30303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5EFCB304-6326-8145-A83D-FAD90CFB6298}"/>
              </a:ext>
            </a:extLst>
          </p:cNvPr>
          <p:cNvGrpSpPr/>
          <p:nvPr/>
        </p:nvGrpSpPr>
        <p:grpSpPr>
          <a:xfrm>
            <a:off x="11107883" y="5873692"/>
            <a:ext cx="192491" cy="192212"/>
            <a:chOff x="6763989" y="3915561"/>
            <a:chExt cx="192491" cy="192212"/>
          </a:xfrm>
        </p:grpSpPr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E5E69075-5F2B-1C46-91DD-D95036F30A2E}"/>
                </a:ext>
              </a:extLst>
            </p:cNvPr>
            <p:cNvSpPr/>
            <p:nvPr/>
          </p:nvSpPr>
          <p:spPr>
            <a:xfrm>
              <a:off x="6764456" y="3915561"/>
              <a:ext cx="192024" cy="192024"/>
            </a:xfrm>
            <a:prstGeom prst="ellipse">
              <a:avLst/>
            </a:prstGeom>
            <a:solidFill>
              <a:schemeClr val="bg2"/>
            </a:solidFill>
            <a:ln w="19050">
              <a:noFill/>
            </a:ln>
            <a:effectLst>
              <a:innerShdw>
                <a:srgbClr val="30303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6" name="Pie 351">
              <a:extLst>
                <a:ext uri="{FF2B5EF4-FFF2-40B4-BE49-F238E27FC236}">
                  <a16:creationId xmlns:a16="http://schemas.microsoft.com/office/drawing/2014/main" id="{21C1075F-BE80-A34B-87B0-B3748D5033ED}"/>
                </a:ext>
              </a:extLst>
            </p:cNvPr>
            <p:cNvSpPr/>
            <p:nvPr/>
          </p:nvSpPr>
          <p:spPr>
            <a:xfrm>
              <a:off x="6763989" y="3915749"/>
              <a:ext cx="192024" cy="192024"/>
            </a:xfrm>
            <a:prstGeom prst="pie">
              <a:avLst>
                <a:gd name="adj1" fmla="val 16176916"/>
                <a:gd name="adj2" fmla="val 10789124"/>
              </a:avLst>
            </a:prstGeom>
            <a:solidFill>
              <a:schemeClr val="accent1"/>
            </a:solidFill>
            <a:ln w="19050">
              <a:noFill/>
            </a:ln>
            <a:effectLst>
              <a:innerShdw>
                <a:srgbClr val="30303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52439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5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75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" grpId="0" animBg="1"/>
      <p:bldP spid="383" grpId="0" animBg="1"/>
      <p:bldP spid="103" grpId="0" animBg="1"/>
      <p:bldP spid="313" grpId="0" animBg="1"/>
      <p:bldP spid="92" grpId="0" animBg="1"/>
      <p:bldP spid="99" grpId="0" animBg="1"/>
      <p:bldP spid="343" grpId="0" animBg="1"/>
      <p:bldP spid="365" grpId="0" animBg="1"/>
      <p:bldP spid="1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90458" y="1746374"/>
            <a:ext cx="8990836" cy="367581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982220" y="1746374"/>
            <a:ext cx="8990836" cy="3675811"/>
          </a:xfrm>
          <a:custGeom>
            <a:avLst/>
            <a:gdLst>
              <a:gd name="connsiteX0" fmla="*/ 0 w 4348746"/>
              <a:gd name="connsiteY0" fmla="*/ 0 h 3675811"/>
              <a:gd name="connsiteX1" fmla="*/ 4348746 w 4348746"/>
              <a:gd name="connsiteY1" fmla="*/ 0 h 3675811"/>
              <a:gd name="connsiteX2" fmla="*/ 4348746 w 4348746"/>
              <a:gd name="connsiteY2" fmla="*/ 3675811 h 3675811"/>
              <a:gd name="connsiteX3" fmla="*/ 0 w 4348746"/>
              <a:gd name="connsiteY3" fmla="*/ 3675811 h 3675811"/>
              <a:gd name="connsiteX4" fmla="*/ 0 w 4348746"/>
              <a:gd name="connsiteY4" fmla="*/ 0 h 3675811"/>
              <a:gd name="connsiteX0" fmla="*/ 0 w 4348746"/>
              <a:gd name="connsiteY0" fmla="*/ 0 h 3675811"/>
              <a:gd name="connsiteX1" fmla="*/ 954740 w 4348746"/>
              <a:gd name="connsiteY1" fmla="*/ 3284 h 3675811"/>
              <a:gd name="connsiteX2" fmla="*/ 4348746 w 4348746"/>
              <a:gd name="connsiteY2" fmla="*/ 0 h 3675811"/>
              <a:gd name="connsiteX3" fmla="*/ 4348746 w 4348746"/>
              <a:gd name="connsiteY3" fmla="*/ 3675811 h 3675811"/>
              <a:gd name="connsiteX4" fmla="*/ 0 w 4348746"/>
              <a:gd name="connsiteY4" fmla="*/ 3675811 h 3675811"/>
              <a:gd name="connsiteX5" fmla="*/ 0 w 4348746"/>
              <a:gd name="connsiteY5" fmla="*/ 0 h 3675811"/>
              <a:gd name="connsiteX0" fmla="*/ 0 w 4348746"/>
              <a:gd name="connsiteY0" fmla="*/ 0 h 3675811"/>
              <a:gd name="connsiteX1" fmla="*/ 954740 w 4348746"/>
              <a:gd name="connsiteY1" fmla="*/ 3284 h 3675811"/>
              <a:gd name="connsiteX2" fmla="*/ 4348746 w 4348746"/>
              <a:gd name="connsiteY2" fmla="*/ 0 h 3675811"/>
              <a:gd name="connsiteX3" fmla="*/ 4345640 w 4348746"/>
              <a:gd name="connsiteY3" fmla="*/ 3051284 h 3675811"/>
              <a:gd name="connsiteX4" fmla="*/ 4348746 w 4348746"/>
              <a:gd name="connsiteY4" fmla="*/ 3675811 h 3675811"/>
              <a:gd name="connsiteX5" fmla="*/ 0 w 4348746"/>
              <a:gd name="connsiteY5" fmla="*/ 3675811 h 3675811"/>
              <a:gd name="connsiteX6" fmla="*/ 0 w 4348746"/>
              <a:gd name="connsiteY6" fmla="*/ 0 h 3675811"/>
              <a:gd name="connsiteX0" fmla="*/ 0 w 4348746"/>
              <a:gd name="connsiteY0" fmla="*/ 0 h 3675811"/>
              <a:gd name="connsiteX1" fmla="*/ 954740 w 4348746"/>
              <a:gd name="connsiteY1" fmla="*/ 3284 h 3675811"/>
              <a:gd name="connsiteX2" fmla="*/ 4345640 w 4348746"/>
              <a:gd name="connsiteY2" fmla="*/ 3051284 h 3675811"/>
              <a:gd name="connsiteX3" fmla="*/ 4348746 w 4348746"/>
              <a:gd name="connsiteY3" fmla="*/ 3675811 h 3675811"/>
              <a:gd name="connsiteX4" fmla="*/ 0 w 4348746"/>
              <a:gd name="connsiteY4" fmla="*/ 3675811 h 3675811"/>
              <a:gd name="connsiteX5" fmla="*/ 0 w 4348746"/>
              <a:gd name="connsiteY5" fmla="*/ 0 h 3675811"/>
              <a:gd name="connsiteX0" fmla="*/ 0 w 4348746"/>
              <a:gd name="connsiteY0" fmla="*/ 0 h 3675811"/>
              <a:gd name="connsiteX1" fmla="*/ 954740 w 4348746"/>
              <a:gd name="connsiteY1" fmla="*/ 3284 h 3675811"/>
              <a:gd name="connsiteX2" fmla="*/ 4345640 w 4348746"/>
              <a:gd name="connsiteY2" fmla="*/ 3051284 h 3675811"/>
              <a:gd name="connsiteX3" fmla="*/ 4348746 w 4348746"/>
              <a:gd name="connsiteY3" fmla="*/ 3675811 h 3675811"/>
              <a:gd name="connsiteX4" fmla="*/ 0 w 4348746"/>
              <a:gd name="connsiteY4" fmla="*/ 3675811 h 3675811"/>
              <a:gd name="connsiteX5" fmla="*/ 0 w 4348746"/>
              <a:gd name="connsiteY5" fmla="*/ 0 h 3675811"/>
              <a:gd name="connsiteX0" fmla="*/ 0 w 4348746"/>
              <a:gd name="connsiteY0" fmla="*/ 0 h 3675811"/>
              <a:gd name="connsiteX1" fmla="*/ 954740 w 4348746"/>
              <a:gd name="connsiteY1" fmla="*/ 3284 h 3675811"/>
              <a:gd name="connsiteX2" fmla="*/ 4345640 w 4348746"/>
              <a:gd name="connsiteY2" fmla="*/ 3051284 h 3675811"/>
              <a:gd name="connsiteX3" fmla="*/ 4348746 w 4348746"/>
              <a:gd name="connsiteY3" fmla="*/ 3675811 h 3675811"/>
              <a:gd name="connsiteX4" fmla="*/ 0 w 4348746"/>
              <a:gd name="connsiteY4" fmla="*/ 3675811 h 3675811"/>
              <a:gd name="connsiteX5" fmla="*/ 0 w 4348746"/>
              <a:gd name="connsiteY5" fmla="*/ 0 h 3675811"/>
              <a:gd name="connsiteX0" fmla="*/ 0 w 4348746"/>
              <a:gd name="connsiteY0" fmla="*/ 0 h 3675811"/>
              <a:gd name="connsiteX1" fmla="*/ 954740 w 4348746"/>
              <a:gd name="connsiteY1" fmla="*/ 3284 h 3675811"/>
              <a:gd name="connsiteX2" fmla="*/ 4345640 w 4348746"/>
              <a:gd name="connsiteY2" fmla="*/ 3051284 h 3675811"/>
              <a:gd name="connsiteX3" fmla="*/ 4348746 w 4348746"/>
              <a:gd name="connsiteY3" fmla="*/ 3675811 h 3675811"/>
              <a:gd name="connsiteX4" fmla="*/ 0 w 4348746"/>
              <a:gd name="connsiteY4" fmla="*/ 3675811 h 3675811"/>
              <a:gd name="connsiteX5" fmla="*/ 0 w 4348746"/>
              <a:gd name="connsiteY5" fmla="*/ 0 h 3675811"/>
              <a:gd name="connsiteX0" fmla="*/ 0 w 4348746"/>
              <a:gd name="connsiteY0" fmla="*/ 0 h 3675811"/>
              <a:gd name="connsiteX1" fmla="*/ 954740 w 4348746"/>
              <a:gd name="connsiteY1" fmla="*/ 3284 h 3675811"/>
              <a:gd name="connsiteX2" fmla="*/ 4345640 w 4348746"/>
              <a:gd name="connsiteY2" fmla="*/ 3051284 h 3675811"/>
              <a:gd name="connsiteX3" fmla="*/ 4348746 w 4348746"/>
              <a:gd name="connsiteY3" fmla="*/ 3675811 h 3675811"/>
              <a:gd name="connsiteX4" fmla="*/ 0 w 4348746"/>
              <a:gd name="connsiteY4" fmla="*/ 3675811 h 3675811"/>
              <a:gd name="connsiteX5" fmla="*/ 0 w 4348746"/>
              <a:gd name="connsiteY5" fmla="*/ 0 h 3675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48746" h="3675811">
                <a:moveTo>
                  <a:pt x="0" y="0"/>
                </a:moveTo>
                <a:lnTo>
                  <a:pt x="954740" y="3284"/>
                </a:lnTo>
                <a:cubicBezTo>
                  <a:pt x="1571597" y="2031656"/>
                  <a:pt x="2739997" y="2768709"/>
                  <a:pt x="4345640" y="3051284"/>
                </a:cubicBezTo>
                <a:cubicBezTo>
                  <a:pt x="4346675" y="3259460"/>
                  <a:pt x="4347711" y="3467635"/>
                  <a:pt x="4348746" y="3675811"/>
                </a:cubicBezTo>
                <a:lnTo>
                  <a:pt x="0" y="367581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  <a:alpha val="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L-Shape 6">
            <a:extLst>
              <a:ext uri="{FF2B5EF4-FFF2-40B4-BE49-F238E27FC236}">
                <a16:creationId xmlns:a16="http://schemas.microsoft.com/office/drawing/2014/main" id="{21DDC7F7-9D7E-FA44-BC5C-89AFB998F0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corner">
            <a:avLst>
              <a:gd name="adj1" fmla="val 20760"/>
              <a:gd name="adj2" fmla="val 284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-Shape 32">
            <a:extLst>
              <a:ext uri="{FF2B5EF4-FFF2-40B4-BE49-F238E27FC236}">
                <a16:creationId xmlns:a16="http://schemas.microsoft.com/office/drawing/2014/main" id="{E0529D04-611F-CA40-8628-B26B621243A9}"/>
              </a:ext>
            </a:extLst>
          </p:cNvPr>
          <p:cNvSpPr/>
          <p:nvPr/>
        </p:nvSpPr>
        <p:spPr>
          <a:xfrm rot="10800000">
            <a:off x="0" y="6401"/>
            <a:ext cx="12192000" cy="6858000"/>
          </a:xfrm>
          <a:prstGeom prst="corner">
            <a:avLst>
              <a:gd name="adj1" fmla="val 25204"/>
              <a:gd name="adj2" fmla="val 174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392283" y="5992471"/>
            <a:ext cx="2219256" cy="2744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200" b="1" dirty="0">
                <a:solidFill>
                  <a:schemeClr val="tx2"/>
                </a:solidFill>
                <a:latin typeface="Century Gothic" panose="020B0502020202020204" pitchFamily="34" charset="0"/>
              </a:rPr>
              <a:t>Likelihood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670965" y="3413235"/>
            <a:ext cx="1073425" cy="426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200" b="1" dirty="0">
                <a:solidFill>
                  <a:schemeClr val="tx2"/>
                </a:solidFill>
                <a:latin typeface="Century Gothic" panose="020B0502020202020204" pitchFamily="34" charset="0"/>
              </a:rPr>
              <a:t>Impact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1983063" y="5430125"/>
            <a:ext cx="8990834" cy="0"/>
          </a:xfrm>
          <a:prstGeom prst="line">
            <a:avLst/>
          </a:prstGeom>
          <a:ln w="22225" cap="sq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971872" y="1740024"/>
            <a:ext cx="0" cy="3696015"/>
          </a:xfrm>
          <a:prstGeom prst="line">
            <a:avLst/>
          </a:prstGeom>
          <a:ln w="22225" cap="sq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485876" y="1746374"/>
            <a:ext cx="0" cy="36758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990460" y="3584279"/>
            <a:ext cx="89908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07335" y="4361816"/>
            <a:ext cx="328396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Within Risk Appetite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52397" y="2458762"/>
            <a:ext cx="407936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Exceeding Risk Appetite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1C1317D-735E-B344-BFC6-0B280A3C903B}"/>
              </a:ext>
            </a:extLst>
          </p:cNvPr>
          <p:cNvGrpSpPr/>
          <p:nvPr/>
        </p:nvGrpSpPr>
        <p:grpSpPr>
          <a:xfrm>
            <a:off x="1265446" y="1746374"/>
            <a:ext cx="646537" cy="3675811"/>
            <a:chOff x="1265446" y="1746374"/>
            <a:chExt cx="646537" cy="3675811"/>
          </a:xfrm>
        </p:grpSpPr>
        <p:sp>
          <p:nvSpPr>
            <p:cNvPr id="54" name="Up-Down Arrow 53"/>
            <p:cNvSpPr/>
            <p:nvPr/>
          </p:nvSpPr>
          <p:spPr>
            <a:xfrm>
              <a:off x="1265446" y="1746374"/>
              <a:ext cx="646537" cy="3675811"/>
            </a:xfrm>
            <a:prstGeom prst="upDownArrow">
              <a:avLst/>
            </a:prstGeom>
            <a:gradFill flip="none" rotWithShape="1">
              <a:gsLst>
                <a:gs pos="22000">
                  <a:srgbClr val="ECEFF0"/>
                </a:gs>
                <a:gs pos="41000">
                  <a:srgbClr val="F6F7F8"/>
                </a:gs>
                <a:gs pos="63000">
                  <a:schemeClr val="accent5">
                    <a:lumMod val="0"/>
                    <a:lumOff val="100000"/>
                  </a:schemeClr>
                </a:gs>
                <a:gs pos="85000">
                  <a:srgbClr val="E2E7E9"/>
                </a:gs>
                <a:gs pos="100000">
                  <a:srgbClr val="D8DFE1"/>
                </a:gs>
                <a:gs pos="3000">
                  <a:schemeClr val="accent5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 rot="16200000">
              <a:off x="1181854" y="4866758"/>
              <a:ext cx="80648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Low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1048382" y="3487901"/>
              <a:ext cx="107342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Medium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 rot="16200000">
              <a:off x="1181852" y="2056884"/>
              <a:ext cx="80648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High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8DD0C0B-4B40-5F43-BE39-2CB5998BE704}"/>
              </a:ext>
            </a:extLst>
          </p:cNvPr>
          <p:cNvGrpSpPr/>
          <p:nvPr/>
        </p:nvGrpSpPr>
        <p:grpSpPr>
          <a:xfrm>
            <a:off x="1990458" y="5483166"/>
            <a:ext cx="8990834" cy="646537"/>
            <a:chOff x="1990458" y="5483166"/>
            <a:chExt cx="8990834" cy="646537"/>
          </a:xfrm>
        </p:grpSpPr>
        <p:sp>
          <p:nvSpPr>
            <p:cNvPr id="65" name="Up-Down Arrow 64">
              <a:extLst>
                <a:ext uri="{FF2B5EF4-FFF2-40B4-BE49-F238E27FC236}">
                  <a16:creationId xmlns:a16="http://schemas.microsoft.com/office/drawing/2014/main" id="{6EC88CB8-ABB1-564E-9A40-2DAB685A64D2}"/>
                </a:ext>
              </a:extLst>
            </p:cNvPr>
            <p:cNvSpPr/>
            <p:nvPr/>
          </p:nvSpPr>
          <p:spPr>
            <a:xfrm rot="5400000">
              <a:off x="6162606" y="1311018"/>
              <a:ext cx="646537" cy="8990834"/>
            </a:xfrm>
            <a:prstGeom prst="upDownArrow">
              <a:avLst/>
            </a:prstGeom>
            <a:gradFill flip="none" rotWithShape="1">
              <a:gsLst>
                <a:gs pos="22000">
                  <a:srgbClr val="ECEFF0"/>
                </a:gs>
                <a:gs pos="41000">
                  <a:srgbClr val="F6F7F8"/>
                </a:gs>
                <a:gs pos="63000">
                  <a:schemeClr val="accent5">
                    <a:lumMod val="0"/>
                    <a:lumOff val="100000"/>
                  </a:schemeClr>
                </a:gs>
                <a:gs pos="85000">
                  <a:srgbClr val="E2E7E9"/>
                </a:gs>
                <a:gs pos="100000">
                  <a:srgbClr val="D8DFE1"/>
                </a:gs>
                <a:gs pos="3000">
                  <a:schemeClr val="accent5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 rot="5400000">
              <a:off x="6352942" y="1753205"/>
              <a:ext cx="276999" cy="8132502"/>
              <a:chOff x="3857006" y="172518"/>
              <a:chExt cx="276999" cy="5235597"/>
            </a:xfrm>
          </p:grpSpPr>
          <p:sp>
            <p:nvSpPr>
              <p:cNvPr id="50" name="TextBox 49"/>
              <p:cNvSpPr txBox="1"/>
              <p:nvPr/>
            </p:nvSpPr>
            <p:spPr>
              <a:xfrm rot="16200000">
                <a:off x="3592266" y="4866375"/>
                <a:ext cx="80648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tx2"/>
                    </a:solidFill>
                    <a:latin typeface="Century Gothic" panose="020B0502020202020204" pitchFamily="34" charset="0"/>
                  </a:rPr>
                  <a:t>Low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 rot="16200000">
                <a:off x="3458803" y="2653088"/>
                <a:ext cx="1073425" cy="2744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tx2"/>
                    </a:solidFill>
                    <a:latin typeface="Century Gothic" panose="020B0502020202020204" pitchFamily="34" charset="0"/>
                  </a:rPr>
                  <a:t>Medium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 rot="16200000">
                <a:off x="3592267" y="438525"/>
                <a:ext cx="806480" cy="2744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tx2"/>
                    </a:solidFill>
                    <a:latin typeface="Century Gothic" panose="020B0502020202020204" pitchFamily="34" charset="0"/>
                  </a:rPr>
                  <a:t>High</a:t>
                </a:r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51045AAC-A1E2-4358-93FE-975B4EFC3C47}"/>
              </a:ext>
            </a:extLst>
          </p:cNvPr>
          <p:cNvSpPr txBox="1"/>
          <p:nvPr/>
        </p:nvSpPr>
        <p:spPr>
          <a:xfrm>
            <a:off x="7475629" y="4810551"/>
            <a:ext cx="3490583" cy="553998"/>
          </a:xfrm>
          <a:prstGeom prst="rect">
            <a:avLst/>
          </a:prstGeom>
          <a:noFill/>
        </p:spPr>
        <p:txBody>
          <a:bodyPr spcFirstLastPara="1" wrap="square" numCol="1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r>
              <a:rPr lang="en-US" sz="1000" b="0" dirty="0">
                <a:effectLst/>
                <a:latin typeface="Century Gothic" panose="020B0502020202020204" pitchFamily="34" charset="0"/>
              </a:rPr>
              <a:t>Obtain an estimate of the risk appetite of the shareholders with the help of the below bar graph. This will help in assessing the acceptable risk level</a:t>
            </a:r>
          </a:p>
        </p:txBody>
      </p:sp>
      <p:sp>
        <p:nvSpPr>
          <p:cNvPr id="63" name="Title 2">
            <a:extLst>
              <a:ext uri="{FF2B5EF4-FFF2-40B4-BE49-F238E27FC236}">
                <a16:creationId xmlns:a16="http://schemas.microsoft.com/office/drawing/2014/main" id="{070683FA-6526-5546-B2B1-4685497B8781}"/>
              </a:ext>
            </a:extLst>
          </p:cNvPr>
          <p:cNvSpPr txBox="1">
            <a:spLocks/>
          </p:cNvSpPr>
          <p:nvPr/>
        </p:nvSpPr>
        <p:spPr>
          <a:xfrm>
            <a:off x="2695076" y="224119"/>
            <a:ext cx="6815422" cy="7286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72000" indent="-7200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rgbClr val="0182C3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b="0" dirty="0">
                <a:solidFill>
                  <a:schemeClr val="tx1"/>
                </a:solidFill>
              </a:rPr>
              <a:t>Risk Appetite</a:t>
            </a:r>
            <a:endParaRPr lang="en-IN" sz="3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53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0" grpId="0" animBg="1"/>
      <p:bldP spid="26" grpId="0"/>
      <p:bldP spid="27" grpId="0"/>
      <p:bldP spid="4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470441"/>
              </p:ext>
            </p:extLst>
          </p:nvPr>
        </p:nvGraphicFramePr>
        <p:xfrm>
          <a:off x="2101516" y="3089303"/>
          <a:ext cx="9765821" cy="3172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1593143111"/>
                    </a:ext>
                  </a:extLst>
                </a:gridCol>
                <a:gridCol w="1860884">
                  <a:extLst>
                    <a:ext uri="{9D8B030D-6E8A-4147-A177-3AD203B41FA5}">
                      <a16:colId xmlns:a16="http://schemas.microsoft.com/office/drawing/2014/main" val="4226711976"/>
                    </a:ext>
                  </a:extLst>
                </a:gridCol>
                <a:gridCol w="1957137">
                  <a:extLst>
                    <a:ext uri="{9D8B030D-6E8A-4147-A177-3AD203B41FA5}">
                      <a16:colId xmlns:a16="http://schemas.microsoft.com/office/drawing/2014/main" val="14704794"/>
                    </a:ext>
                  </a:extLst>
                </a:gridCol>
                <a:gridCol w="1892921">
                  <a:extLst>
                    <a:ext uri="{9D8B030D-6E8A-4147-A177-3AD203B41FA5}">
                      <a16:colId xmlns:a16="http://schemas.microsoft.com/office/drawing/2014/main" val="209948246"/>
                    </a:ext>
                  </a:extLst>
                </a:gridCol>
                <a:gridCol w="1921279">
                  <a:extLst>
                    <a:ext uri="{9D8B030D-6E8A-4147-A177-3AD203B41FA5}">
                      <a16:colId xmlns:a16="http://schemas.microsoft.com/office/drawing/2014/main" val="2552204433"/>
                    </a:ext>
                  </a:extLst>
                </a:gridCol>
              </a:tblGrid>
              <a:tr h="7836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Insignificant 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increase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&lt;10% cost </a:t>
                      </a:r>
                      <a:r>
                        <a:rPr lang="en-US" sz="140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</a:rPr>
                        <a:t>increase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10- 20% cost increase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20- 25% cost increase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&gt; 25% cost increase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73384"/>
                  </a:ext>
                </a:extLst>
              </a:tr>
              <a:tr h="7836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Insignificant fall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in schedule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&lt;7% schedule slippage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7-10% schedule slippage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10-15% schedule slippage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15-20% schedule slippage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465869"/>
                  </a:ext>
                </a:extLst>
              </a:tr>
              <a:tr h="7836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Insignificant scope decrease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Minor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 areas of</a:t>
                      </a:r>
                    </a:p>
                    <a:p>
                      <a:pPr algn="ctr"/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scope affected</a:t>
                      </a:r>
                      <a:endParaRPr lang="en-US" sz="14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Major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 areas of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scope affected</a:t>
                      </a:r>
                      <a:endParaRPr lang="en-US" sz="14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Reduction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 unacceptable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Project end item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is useless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384347"/>
                  </a:ext>
                </a:extLst>
              </a:tr>
              <a:tr h="8214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Barely noticeable degradation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Only demanding applications are affected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Reduction requires approval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Reduction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 unacceptable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Project end item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is unusable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822646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01516" y="1956690"/>
            <a:ext cx="9765821" cy="452401"/>
            <a:chOff x="1319315" y="1225384"/>
            <a:chExt cx="10569362" cy="452401"/>
          </a:xfrm>
        </p:grpSpPr>
        <p:sp>
          <p:nvSpPr>
            <p:cNvPr id="55" name="Up-Down Arrow 54"/>
            <p:cNvSpPr/>
            <p:nvPr/>
          </p:nvSpPr>
          <p:spPr>
            <a:xfrm rot="16200000">
              <a:off x="6377795" y="-3833096"/>
              <a:ext cx="452401" cy="10569362"/>
            </a:xfrm>
            <a:prstGeom prst="upDownArrow">
              <a:avLst>
                <a:gd name="adj1" fmla="val 69020"/>
                <a:gd name="adj2" fmla="val 42237"/>
              </a:avLst>
            </a:prstGeom>
            <a:gradFill>
              <a:gsLst>
                <a:gs pos="0">
                  <a:schemeClr val="accent4"/>
                </a:gs>
                <a:gs pos="27000">
                  <a:srgbClr val="88B8C3"/>
                </a:gs>
                <a:gs pos="68500">
                  <a:schemeClr val="accent1"/>
                </a:gs>
                <a:gs pos="49000">
                  <a:schemeClr val="accent2"/>
                </a:gs>
                <a:gs pos="88000">
                  <a:schemeClr val="accent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660105" y="1404543"/>
              <a:ext cx="9887780" cy="90527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955807" y="2078111"/>
            <a:ext cx="209560" cy="209560"/>
            <a:chOff x="7297737" y="3190975"/>
            <a:chExt cx="127000" cy="127000"/>
          </a:xfrm>
        </p:grpSpPr>
        <p:sp>
          <p:nvSpPr>
            <p:cNvPr id="64" name="Oval 63"/>
            <p:cNvSpPr/>
            <p:nvPr/>
          </p:nvSpPr>
          <p:spPr>
            <a:xfrm>
              <a:off x="7297737" y="3190975"/>
              <a:ext cx="127000" cy="127000"/>
            </a:xfrm>
            <a:prstGeom prst="ellipse">
              <a:avLst/>
            </a:prstGeom>
            <a:solidFill>
              <a:schemeClr val="accent2"/>
            </a:solidFill>
            <a:ln w="0">
              <a:solidFill>
                <a:schemeClr val="bg2"/>
              </a:solidFill>
            </a:ln>
            <a:effectLst>
              <a:outerShdw blurRad="635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7297737" y="3247144"/>
              <a:ext cx="127000" cy="70831"/>
            </a:xfrm>
            <a:custGeom>
              <a:avLst/>
              <a:gdLst>
                <a:gd name="connsiteX0" fmla="*/ 1480 w 127000"/>
                <a:gd name="connsiteY0" fmla="*/ 0 h 70831"/>
                <a:gd name="connsiteX1" fmla="*/ 125520 w 127000"/>
                <a:gd name="connsiteY1" fmla="*/ 0 h 70831"/>
                <a:gd name="connsiteX2" fmla="*/ 127000 w 127000"/>
                <a:gd name="connsiteY2" fmla="*/ 7331 h 70831"/>
                <a:gd name="connsiteX3" fmla="*/ 63500 w 127000"/>
                <a:gd name="connsiteY3" fmla="*/ 70831 h 70831"/>
                <a:gd name="connsiteX4" fmla="*/ 0 w 127000"/>
                <a:gd name="connsiteY4" fmla="*/ 7331 h 70831"/>
                <a:gd name="connsiteX5" fmla="*/ 1480 w 127000"/>
                <a:gd name="connsiteY5" fmla="*/ 0 h 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000" h="70831">
                  <a:moveTo>
                    <a:pt x="1480" y="0"/>
                  </a:moveTo>
                  <a:lnTo>
                    <a:pt x="125520" y="0"/>
                  </a:lnTo>
                  <a:lnTo>
                    <a:pt x="127000" y="7331"/>
                  </a:lnTo>
                  <a:cubicBezTo>
                    <a:pt x="127000" y="42401"/>
                    <a:pt x="98570" y="70831"/>
                    <a:pt x="63500" y="70831"/>
                  </a:cubicBezTo>
                  <a:cubicBezTo>
                    <a:pt x="28430" y="70831"/>
                    <a:pt x="0" y="42401"/>
                    <a:pt x="0" y="7331"/>
                  </a:cubicBezTo>
                  <a:lnTo>
                    <a:pt x="1480" y="0"/>
                  </a:lnTo>
                  <a:close/>
                </a:path>
              </a:pathLst>
            </a:custGeom>
            <a:solidFill>
              <a:schemeClr val="tx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084327" y="2078111"/>
            <a:ext cx="209560" cy="209560"/>
            <a:chOff x="7297737" y="3190975"/>
            <a:chExt cx="127000" cy="127000"/>
          </a:xfrm>
        </p:grpSpPr>
        <p:sp>
          <p:nvSpPr>
            <p:cNvPr id="33" name="Oval 32"/>
            <p:cNvSpPr/>
            <p:nvPr/>
          </p:nvSpPr>
          <p:spPr>
            <a:xfrm>
              <a:off x="7297737" y="3190975"/>
              <a:ext cx="127000" cy="127000"/>
            </a:xfrm>
            <a:prstGeom prst="ellipse">
              <a:avLst/>
            </a:prstGeom>
            <a:solidFill>
              <a:schemeClr val="accent4"/>
            </a:solidFill>
            <a:ln w="0">
              <a:solidFill>
                <a:schemeClr val="bg2"/>
              </a:solidFill>
            </a:ln>
            <a:effectLst>
              <a:outerShdw blurRad="635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7297737" y="3247144"/>
              <a:ext cx="127000" cy="70831"/>
            </a:xfrm>
            <a:custGeom>
              <a:avLst/>
              <a:gdLst>
                <a:gd name="connsiteX0" fmla="*/ 1480 w 127000"/>
                <a:gd name="connsiteY0" fmla="*/ 0 h 70831"/>
                <a:gd name="connsiteX1" fmla="*/ 125520 w 127000"/>
                <a:gd name="connsiteY1" fmla="*/ 0 h 70831"/>
                <a:gd name="connsiteX2" fmla="*/ 127000 w 127000"/>
                <a:gd name="connsiteY2" fmla="*/ 7331 h 70831"/>
                <a:gd name="connsiteX3" fmla="*/ 63500 w 127000"/>
                <a:gd name="connsiteY3" fmla="*/ 70831 h 70831"/>
                <a:gd name="connsiteX4" fmla="*/ 0 w 127000"/>
                <a:gd name="connsiteY4" fmla="*/ 7331 h 70831"/>
                <a:gd name="connsiteX5" fmla="*/ 1480 w 127000"/>
                <a:gd name="connsiteY5" fmla="*/ 0 h 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000" h="70831">
                  <a:moveTo>
                    <a:pt x="1480" y="0"/>
                  </a:moveTo>
                  <a:lnTo>
                    <a:pt x="125520" y="0"/>
                  </a:lnTo>
                  <a:lnTo>
                    <a:pt x="127000" y="7331"/>
                  </a:lnTo>
                  <a:cubicBezTo>
                    <a:pt x="127000" y="42401"/>
                    <a:pt x="98570" y="70831"/>
                    <a:pt x="63500" y="70831"/>
                  </a:cubicBezTo>
                  <a:cubicBezTo>
                    <a:pt x="28430" y="70831"/>
                    <a:pt x="0" y="42401"/>
                    <a:pt x="0" y="7331"/>
                  </a:cubicBezTo>
                  <a:lnTo>
                    <a:pt x="1480" y="0"/>
                  </a:lnTo>
                  <a:close/>
                </a:path>
              </a:pathLst>
            </a:custGeom>
            <a:solidFill>
              <a:schemeClr val="tx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0730080" y="2078111"/>
            <a:ext cx="209560" cy="209560"/>
            <a:chOff x="7297737" y="3190975"/>
            <a:chExt cx="127000" cy="127000"/>
          </a:xfrm>
        </p:grpSpPr>
        <p:sp>
          <p:nvSpPr>
            <p:cNvPr id="36" name="Oval 35"/>
            <p:cNvSpPr/>
            <p:nvPr/>
          </p:nvSpPr>
          <p:spPr>
            <a:xfrm>
              <a:off x="7297737" y="3190975"/>
              <a:ext cx="127000" cy="127000"/>
            </a:xfrm>
            <a:prstGeom prst="ellipse">
              <a:avLst/>
            </a:prstGeom>
            <a:solidFill>
              <a:schemeClr val="accent5"/>
            </a:solidFill>
            <a:ln w="0">
              <a:solidFill>
                <a:schemeClr val="bg1"/>
              </a:solidFill>
            </a:ln>
            <a:effectLst>
              <a:outerShdw blurRad="635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7297737" y="3247144"/>
              <a:ext cx="127000" cy="70831"/>
            </a:xfrm>
            <a:custGeom>
              <a:avLst/>
              <a:gdLst>
                <a:gd name="connsiteX0" fmla="*/ 1480 w 127000"/>
                <a:gd name="connsiteY0" fmla="*/ 0 h 70831"/>
                <a:gd name="connsiteX1" fmla="*/ 125520 w 127000"/>
                <a:gd name="connsiteY1" fmla="*/ 0 h 70831"/>
                <a:gd name="connsiteX2" fmla="*/ 127000 w 127000"/>
                <a:gd name="connsiteY2" fmla="*/ 7331 h 70831"/>
                <a:gd name="connsiteX3" fmla="*/ 63500 w 127000"/>
                <a:gd name="connsiteY3" fmla="*/ 70831 h 70831"/>
                <a:gd name="connsiteX4" fmla="*/ 0 w 127000"/>
                <a:gd name="connsiteY4" fmla="*/ 7331 h 70831"/>
                <a:gd name="connsiteX5" fmla="*/ 1480 w 127000"/>
                <a:gd name="connsiteY5" fmla="*/ 0 h 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000" h="70831">
                  <a:moveTo>
                    <a:pt x="1480" y="0"/>
                  </a:moveTo>
                  <a:lnTo>
                    <a:pt x="125520" y="0"/>
                  </a:lnTo>
                  <a:lnTo>
                    <a:pt x="127000" y="7331"/>
                  </a:lnTo>
                  <a:cubicBezTo>
                    <a:pt x="127000" y="42401"/>
                    <a:pt x="98570" y="70831"/>
                    <a:pt x="63500" y="70831"/>
                  </a:cubicBezTo>
                  <a:cubicBezTo>
                    <a:pt x="28430" y="70831"/>
                    <a:pt x="0" y="42401"/>
                    <a:pt x="0" y="7331"/>
                  </a:cubicBezTo>
                  <a:lnTo>
                    <a:pt x="1480" y="0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00F169B-9229-B242-B9A1-C8985F74401F}"/>
              </a:ext>
            </a:extLst>
          </p:cNvPr>
          <p:cNvGrpSpPr/>
          <p:nvPr/>
        </p:nvGrpSpPr>
        <p:grpSpPr>
          <a:xfrm>
            <a:off x="96252" y="3089303"/>
            <a:ext cx="2216425" cy="3172382"/>
            <a:chOff x="96252" y="3089303"/>
            <a:chExt cx="2216425" cy="317238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BC51C5A-F7CC-C046-B2AE-DFAB3699DB97}"/>
                </a:ext>
              </a:extLst>
            </p:cNvPr>
            <p:cNvGrpSpPr/>
            <p:nvPr/>
          </p:nvGrpSpPr>
          <p:grpSpPr>
            <a:xfrm>
              <a:off x="96252" y="3089303"/>
              <a:ext cx="2216425" cy="764482"/>
              <a:chOff x="96252" y="3089303"/>
              <a:chExt cx="2216425" cy="743925"/>
            </a:xfrm>
          </p:grpSpPr>
          <p:sp>
            <p:nvSpPr>
              <p:cNvPr id="88" name="Pentagon 87"/>
              <p:cNvSpPr/>
              <p:nvPr/>
            </p:nvSpPr>
            <p:spPr>
              <a:xfrm>
                <a:off x="96252" y="3089303"/>
                <a:ext cx="2216425" cy="743925"/>
              </a:xfrm>
              <a:prstGeom prst="homePlate">
                <a:avLst>
                  <a:gd name="adj" fmla="val 2027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788720" y="3291988"/>
                <a:ext cx="145116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sz="1600" dirty="0">
                    <a:solidFill>
                      <a:schemeClr val="bg2"/>
                    </a:solidFill>
                    <a:latin typeface="Century Gothic" panose="020B0502020202020204" pitchFamily="34" charset="0"/>
                  </a:rPr>
                  <a:t>Cost</a:t>
                </a:r>
              </a:p>
            </p:txBody>
          </p:sp>
          <p:grpSp>
            <p:nvGrpSpPr>
              <p:cNvPr id="103" name="Group 102"/>
              <p:cNvGrpSpPr/>
              <p:nvPr/>
            </p:nvGrpSpPr>
            <p:grpSpPr>
              <a:xfrm>
                <a:off x="260493" y="3259903"/>
                <a:ext cx="388333" cy="426201"/>
                <a:chOff x="1922976" y="-99620"/>
                <a:chExt cx="4828020" cy="5061582"/>
              </a:xfrm>
              <a:solidFill>
                <a:schemeClr val="bg2"/>
              </a:solidFill>
            </p:grpSpPr>
            <p:grpSp>
              <p:nvGrpSpPr>
                <p:cNvPr id="104" name="Group 103"/>
                <p:cNvGrpSpPr/>
                <p:nvPr/>
              </p:nvGrpSpPr>
              <p:grpSpPr>
                <a:xfrm>
                  <a:off x="2570313" y="-99620"/>
                  <a:ext cx="2119838" cy="4306017"/>
                  <a:chOff x="2570313" y="-99620"/>
                  <a:chExt cx="2119838" cy="4306017"/>
                </a:xfrm>
                <a:grpFill/>
              </p:grpSpPr>
              <p:sp>
                <p:nvSpPr>
                  <p:cNvPr id="123" name="Oval 122"/>
                  <p:cNvSpPr/>
                  <p:nvPr/>
                </p:nvSpPr>
                <p:spPr>
                  <a:xfrm>
                    <a:off x="2570313" y="-99620"/>
                    <a:ext cx="2119838" cy="992635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sz="1350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4" name="Freeform 123"/>
                  <p:cNvSpPr/>
                  <p:nvPr/>
                </p:nvSpPr>
                <p:spPr>
                  <a:xfrm>
                    <a:off x="2570313" y="556183"/>
                    <a:ext cx="2119838" cy="670718"/>
                  </a:xfrm>
                  <a:custGeom>
                    <a:avLst/>
                    <a:gdLst>
                      <a:gd name="connsiteX0" fmla="*/ 3848740 w 3924706"/>
                      <a:gd name="connsiteY0" fmla="*/ 0 h 1259725"/>
                      <a:gd name="connsiteX1" fmla="*/ 3884838 w 3924706"/>
                      <a:gd name="connsiteY1" fmla="*/ 70792 h 1259725"/>
                      <a:gd name="connsiteX2" fmla="*/ 3924706 w 3924706"/>
                      <a:gd name="connsiteY2" fmla="*/ 270213 h 1259725"/>
                      <a:gd name="connsiteX3" fmla="*/ 1962353 w 3924706"/>
                      <a:gd name="connsiteY3" fmla="*/ 1259725 h 1259725"/>
                      <a:gd name="connsiteX4" fmla="*/ 0 w 3924706"/>
                      <a:gd name="connsiteY4" fmla="*/ 270213 h 1259725"/>
                      <a:gd name="connsiteX5" fmla="*/ 39868 w 3924706"/>
                      <a:gd name="connsiteY5" fmla="*/ 70792 h 1259725"/>
                      <a:gd name="connsiteX6" fmla="*/ 60727 w 3924706"/>
                      <a:gd name="connsiteY6" fmla="*/ 29887 h 1259725"/>
                      <a:gd name="connsiteX7" fmla="*/ 72984 w 3924706"/>
                      <a:gd name="connsiteY7" fmla="*/ 53924 h 1259725"/>
                      <a:gd name="connsiteX8" fmla="*/ 1947113 w 3924706"/>
                      <a:gd name="connsiteY8" fmla="*/ 749185 h 1259725"/>
                      <a:gd name="connsiteX9" fmla="*/ 3821243 w 3924706"/>
                      <a:gd name="connsiteY9" fmla="*/ 53924 h 12597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924706" h="1259725">
                        <a:moveTo>
                          <a:pt x="3848740" y="0"/>
                        </a:moveTo>
                        <a:lnTo>
                          <a:pt x="3884838" y="70792"/>
                        </a:lnTo>
                        <a:cubicBezTo>
                          <a:pt x="3910978" y="135207"/>
                          <a:pt x="3924706" y="201902"/>
                          <a:pt x="3924706" y="270213"/>
                        </a:cubicBezTo>
                        <a:cubicBezTo>
                          <a:pt x="3924706" y="816705"/>
                          <a:pt x="3046131" y="1259725"/>
                          <a:pt x="1962353" y="1259725"/>
                        </a:cubicBezTo>
                        <a:cubicBezTo>
                          <a:pt x="878575" y="1259725"/>
                          <a:pt x="0" y="816705"/>
                          <a:pt x="0" y="270213"/>
                        </a:cubicBezTo>
                        <a:cubicBezTo>
                          <a:pt x="0" y="201902"/>
                          <a:pt x="13728" y="135207"/>
                          <a:pt x="39868" y="70792"/>
                        </a:cubicBezTo>
                        <a:lnTo>
                          <a:pt x="60727" y="29887"/>
                        </a:lnTo>
                        <a:lnTo>
                          <a:pt x="72984" y="53924"/>
                        </a:lnTo>
                        <a:cubicBezTo>
                          <a:pt x="321440" y="456723"/>
                          <a:pt x="1066544" y="749185"/>
                          <a:pt x="1947113" y="749185"/>
                        </a:cubicBezTo>
                        <a:cubicBezTo>
                          <a:pt x="2827683" y="749185"/>
                          <a:pt x="3572786" y="456723"/>
                          <a:pt x="3821243" y="53924"/>
                        </a:cubicBez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sz="1350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5" name="Freeform 124"/>
                  <p:cNvSpPr/>
                  <p:nvPr/>
                </p:nvSpPr>
                <p:spPr>
                  <a:xfrm>
                    <a:off x="2570313" y="900488"/>
                    <a:ext cx="2119838" cy="670718"/>
                  </a:xfrm>
                  <a:custGeom>
                    <a:avLst/>
                    <a:gdLst>
                      <a:gd name="connsiteX0" fmla="*/ 3848740 w 3924706"/>
                      <a:gd name="connsiteY0" fmla="*/ 0 h 1259725"/>
                      <a:gd name="connsiteX1" fmla="*/ 3884838 w 3924706"/>
                      <a:gd name="connsiteY1" fmla="*/ 70792 h 1259725"/>
                      <a:gd name="connsiteX2" fmla="*/ 3924706 w 3924706"/>
                      <a:gd name="connsiteY2" fmla="*/ 270213 h 1259725"/>
                      <a:gd name="connsiteX3" fmla="*/ 1962353 w 3924706"/>
                      <a:gd name="connsiteY3" fmla="*/ 1259725 h 1259725"/>
                      <a:gd name="connsiteX4" fmla="*/ 0 w 3924706"/>
                      <a:gd name="connsiteY4" fmla="*/ 270213 h 1259725"/>
                      <a:gd name="connsiteX5" fmla="*/ 39868 w 3924706"/>
                      <a:gd name="connsiteY5" fmla="*/ 70792 h 1259725"/>
                      <a:gd name="connsiteX6" fmla="*/ 60727 w 3924706"/>
                      <a:gd name="connsiteY6" fmla="*/ 29887 h 1259725"/>
                      <a:gd name="connsiteX7" fmla="*/ 72984 w 3924706"/>
                      <a:gd name="connsiteY7" fmla="*/ 53924 h 1259725"/>
                      <a:gd name="connsiteX8" fmla="*/ 1947113 w 3924706"/>
                      <a:gd name="connsiteY8" fmla="*/ 749185 h 1259725"/>
                      <a:gd name="connsiteX9" fmla="*/ 3821243 w 3924706"/>
                      <a:gd name="connsiteY9" fmla="*/ 53924 h 12597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924706" h="1259725">
                        <a:moveTo>
                          <a:pt x="3848740" y="0"/>
                        </a:moveTo>
                        <a:lnTo>
                          <a:pt x="3884838" y="70792"/>
                        </a:lnTo>
                        <a:cubicBezTo>
                          <a:pt x="3910978" y="135207"/>
                          <a:pt x="3924706" y="201902"/>
                          <a:pt x="3924706" y="270213"/>
                        </a:cubicBezTo>
                        <a:cubicBezTo>
                          <a:pt x="3924706" y="816705"/>
                          <a:pt x="3046131" y="1259725"/>
                          <a:pt x="1962353" y="1259725"/>
                        </a:cubicBezTo>
                        <a:cubicBezTo>
                          <a:pt x="878575" y="1259725"/>
                          <a:pt x="0" y="816705"/>
                          <a:pt x="0" y="270213"/>
                        </a:cubicBezTo>
                        <a:cubicBezTo>
                          <a:pt x="0" y="201902"/>
                          <a:pt x="13728" y="135207"/>
                          <a:pt x="39868" y="70792"/>
                        </a:cubicBezTo>
                        <a:lnTo>
                          <a:pt x="60727" y="29887"/>
                        </a:lnTo>
                        <a:lnTo>
                          <a:pt x="72984" y="53924"/>
                        </a:lnTo>
                        <a:cubicBezTo>
                          <a:pt x="321440" y="456723"/>
                          <a:pt x="1066544" y="749185"/>
                          <a:pt x="1947113" y="749185"/>
                        </a:cubicBezTo>
                        <a:cubicBezTo>
                          <a:pt x="2827683" y="749185"/>
                          <a:pt x="3572786" y="456723"/>
                          <a:pt x="3821243" y="53924"/>
                        </a:cubicBez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sz="1350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6" name="Freeform 125"/>
                  <p:cNvSpPr/>
                  <p:nvPr/>
                </p:nvSpPr>
                <p:spPr>
                  <a:xfrm>
                    <a:off x="2570313" y="1260704"/>
                    <a:ext cx="2092237" cy="654806"/>
                  </a:xfrm>
                  <a:custGeom>
                    <a:avLst/>
                    <a:gdLst>
                      <a:gd name="connsiteX0" fmla="*/ 342169 w 346190"/>
                      <a:gd name="connsiteY0" fmla="*/ 0 h 110399"/>
                      <a:gd name="connsiteX1" fmla="*/ 345378 w 346190"/>
                      <a:gd name="connsiteY1" fmla="*/ 6204 h 110399"/>
                      <a:gd name="connsiteX2" fmla="*/ 346190 w 346190"/>
                      <a:gd name="connsiteY2" fmla="*/ 10211 h 110399"/>
                      <a:gd name="connsiteX3" fmla="*/ 335716 w 346190"/>
                      <a:gd name="connsiteY3" fmla="*/ 17559 h 110399"/>
                      <a:gd name="connsiteX4" fmla="*/ 322006 w 346190"/>
                      <a:gd name="connsiteY4" fmla="*/ 49675 h 110399"/>
                      <a:gd name="connsiteX5" fmla="*/ 327687 w 346190"/>
                      <a:gd name="connsiteY5" fmla="*/ 62983 h 110399"/>
                      <a:gd name="connsiteX6" fmla="*/ 297824 w 346190"/>
                      <a:gd name="connsiteY6" fmla="*/ 85000 h 110399"/>
                      <a:gd name="connsiteX7" fmla="*/ 174461 w 346190"/>
                      <a:gd name="connsiteY7" fmla="*/ 110399 h 110399"/>
                      <a:gd name="connsiteX8" fmla="*/ 0 w 346190"/>
                      <a:gd name="connsiteY8" fmla="*/ 23681 h 110399"/>
                      <a:gd name="connsiteX9" fmla="*/ 3545 w 346190"/>
                      <a:gd name="connsiteY9" fmla="*/ 6204 h 110399"/>
                      <a:gd name="connsiteX10" fmla="*/ 5399 w 346190"/>
                      <a:gd name="connsiteY10" fmla="*/ 2619 h 110399"/>
                      <a:gd name="connsiteX11" fmla="*/ 6489 w 346190"/>
                      <a:gd name="connsiteY11" fmla="*/ 4726 h 110399"/>
                      <a:gd name="connsiteX12" fmla="*/ 173106 w 346190"/>
                      <a:gd name="connsiteY12" fmla="*/ 65657 h 110399"/>
                      <a:gd name="connsiteX13" fmla="*/ 339724 w 346190"/>
                      <a:gd name="connsiteY13" fmla="*/ 4726 h 110399"/>
                      <a:gd name="connsiteX0" fmla="*/ 342169 w 346190"/>
                      <a:gd name="connsiteY0" fmla="*/ 0 h 110399"/>
                      <a:gd name="connsiteX1" fmla="*/ 345378 w 346190"/>
                      <a:gd name="connsiteY1" fmla="*/ 6204 h 110399"/>
                      <a:gd name="connsiteX2" fmla="*/ 346190 w 346190"/>
                      <a:gd name="connsiteY2" fmla="*/ 10211 h 110399"/>
                      <a:gd name="connsiteX3" fmla="*/ 335716 w 346190"/>
                      <a:gd name="connsiteY3" fmla="*/ 17559 h 110399"/>
                      <a:gd name="connsiteX4" fmla="*/ 322006 w 346190"/>
                      <a:gd name="connsiteY4" fmla="*/ 49675 h 110399"/>
                      <a:gd name="connsiteX5" fmla="*/ 327687 w 346190"/>
                      <a:gd name="connsiteY5" fmla="*/ 62983 h 110399"/>
                      <a:gd name="connsiteX6" fmla="*/ 297824 w 346190"/>
                      <a:gd name="connsiteY6" fmla="*/ 85000 h 110399"/>
                      <a:gd name="connsiteX7" fmla="*/ 174461 w 346190"/>
                      <a:gd name="connsiteY7" fmla="*/ 110399 h 110399"/>
                      <a:gd name="connsiteX8" fmla="*/ 0 w 346190"/>
                      <a:gd name="connsiteY8" fmla="*/ 23681 h 110399"/>
                      <a:gd name="connsiteX9" fmla="*/ 3545 w 346190"/>
                      <a:gd name="connsiteY9" fmla="*/ 6204 h 110399"/>
                      <a:gd name="connsiteX10" fmla="*/ 5399 w 346190"/>
                      <a:gd name="connsiteY10" fmla="*/ 2619 h 110399"/>
                      <a:gd name="connsiteX11" fmla="*/ 6489 w 346190"/>
                      <a:gd name="connsiteY11" fmla="*/ 4726 h 110399"/>
                      <a:gd name="connsiteX12" fmla="*/ 173106 w 346190"/>
                      <a:gd name="connsiteY12" fmla="*/ 65657 h 110399"/>
                      <a:gd name="connsiteX13" fmla="*/ 339724 w 346190"/>
                      <a:gd name="connsiteY13" fmla="*/ 4726 h 110399"/>
                      <a:gd name="connsiteX14" fmla="*/ 342169 w 346190"/>
                      <a:gd name="connsiteY14" fmla="*/ 0 h 110399"/>
                      <a:gd name="connsiteX0" fmla="*/ 342169 w 346190"/>
                      <a:gd name="connsiteY0" fmla="*/ 0 h 110399"/>
                      <a:gd name="connsiteX1" fmla="*/ 345378 w 346190"/>
                      <a:gd name="connsiteY1" fmla="*/ 6204 h 110399"/>
                      <a:gd name="connsiteX2" fmla="*/ 346190 w 346190"/>
                      <a:gd name="connsiteY2" fmla="*/ 10211 h 110399"/>
                      <a:gd name="connsiteX3" fmla="*/ 335716 w 346190"/>
                      <a:gd name="connsiteY3" fmla="*/ 17559 h 110399"/>
                      <a:gd name="connsiteX4" fmla="*/ 327687 w 346190"/>
                      <a:gd name="connsiteY4" fmla="*/ 62983 h 110399"/>
                      <a:gd name="connsiteX5" fmla="*/ 297824 w 346190"/>
                      <a:gd name="connsiteY5" fmla="*/ 85000 h 110399"/>
                      <a:gd name="connsiteX6" fmla="*/ 174461 w 346190"/>
                      <a:gd name="connsiteY6" fmla="*/ 110399 h 110399"/>
                      <a:gd name="connsiteX7" fmla="*/ 0 w 346190"/>
                      <a:gd name="connsiteY7" fmla="*/ 23681 h 110399"/>
                      <a:gd name="connsiteX8" fmla="*/ 3545 w 346190"/>
                      <a:gd name="connsiteY8" fmla="*/ 6204 h 110399"/>
                      <a:gd name="connsiteX9" fmla="*/ 5399 w 346190"/>
                      <a:gd name="connsiteY9" fmla="*/ 2619 h 110399"/>
                      <a:gd name="connsiteX10" fmla="*/ 6489 w 346190"/>
                      <a:gd name="connsiteY10" fmla="*/ 4726 h 110399"/>
                      <a:gd name="connsiteX11" fmla="*/ 173106 w 346190"/>
                      <a:gd name="connsiteY11" fmla="*/ 65657 h 110399"/>
                      <a:gd name="connsiteX12" fmla="*/ 339724 w 346190"/>
                      <a:gd name="connsiteY12" fmla="*/ 4726 h 110399"/>
                      <a:gd name="connsiteX13" fmla="*/ 342169 w 346190"/>
                      <a:gd name="connsiteY13" fmla="*/ 0 h 110399"/>
                      <a:gd name="connsiteX0" fmla="*/ 342169 w 346190"/>
                      <a:gd name="connsiteY0" fmla="*/ 0 h 110399"/>
                      <a:gd name="connsiteX1" fmla="*/ 345378 w 346190"/>
                      <a:gd name="connsiteY1" fmla="*/ 6204 h 110399"/>
                      <a:gd name="connsiteX2" fmla="*/ 346190 w 346190"/>
                      <a:gd name="connsiteY2" fmla="*/ 10211 h 110399"/>
                      <a:gd name="connsiteX3" fmla="*/ 327687 w 346190"/>
                      <a:gd name="connsiteY3" fmla="*/ 62983 h 110399"/>
                      <a:gd name="connsiteX4" fmla="*/ 297824 w 346190"/>
                      <a:gd name="connsiteY4" fmla="*/ 85000 h 110399"/>
                      <a:gd name="connsiteX5" fmla="*/ 174461 w 346190"/>
                      <a:gd name="connsiteY5" fmla="*/ 110399 h 110399"/>
                      <a:gd name="connsiteX6" fmla="*/ 0 w 346190"/>
                      <a:gd name="connsiteY6" fmla="*/ 23681 h 110399"/>
                      <a:gd name="connsiteX7" fmla="*/ 3545 w 346190"/>
                      <a:gd name="connsiteY7" fmla="*/ 6204 h 110399"/>
                      <a:gd name="connsiteX8" fmla="*/ 5399 w 346190"/>
                      <a:gd name="connsiteY8" fmla="*/ 2619 h 110399"/>
                      <a:gd name="connsiteX9" fmla="*/ 6489 w 346190"/>
                      <a:gd name="connsiteY9" fmla="*/ 4726 h 110399"/>
                      <a:gd name="connsiteX10" fmla="*/ 173106 w 346190"/>
                      <a:gd name="connsiteY10" fmla="*/ 65657 h 110399"/>
                      <a:gd name="connsiteX11" fmla="*/ 339724 w 346190"/>
                      <a:gd name="connsiteY11" fmla="*/ 4726 h 110399"/>
                      <a:gd name="connsiteX12" fmla="*/ 342169 w 346190"/>
                      <a:gd name="connsiteY12" fmla="*/ 0 h 110399"/>
                      <a:gd name="connsiteX0" fmla="*/ 342169 w 345378"/>
                      <a:gd name="connsiteY0" fmla="*/ 0 h 110399"/>
                      <a:gd name="connsiteX1" fmla="*/ 345378 w 345378"/>
                      <a:gd name="connsiteY1" fmla="*/ 6204 h 110399"/>
                      <a:gd name="connsiteX2" fmla="*/ 327687 w 345378"/>
                      <a:gd name="connsiteY2" fmla="*/ 62983 h 110399"/>
                      <a:gd name="connsiteX3" fmla="*/ 297824 w 345378"/>
                      <a:gd name="connsiteY3" fmla="*/ 85000 h 110399"/>
                      <a:gd name="connsiteX4" fmla="*/ 174461 w 345378"/>
                      <a:gd name="connsiteY4" fmla="*/ 110399 h 110399"/>
                      <a:gd name="connsiteX5" fmla="*/ 0 w 345378"/>
                      <a:gd name="connsiteY5" fmla="*/ 23681 h 110399"/>
                      <a:gd name="connsiteX6" fmla="*/ 3545 w 345378"/>
                      <a:gd name="connsiteY6" fmla="*/ 6204 h 110399"/>
                      <a:gd name="connsiteX7" fmla="*/ 5399 w 345378"/>
                      <a:gd name="connsiteY7" fmla="*/ 2619 h 110399"/>
                      <a:gd name="connsiteX8" fmla="*/ 6489 w 345378"/>
                      <a:gd name="connsiteY8" fmla="*/ 4726 h 110399"/>
                      <a:gd name="connsiteX9" fmla="*/ 173106 w 345378"/>
                      <a:gd name="connsiteY9" fmla="*/ 65657 h 110399"/>
                      <a:gd name="connsiteX10" fmla="*/ 339724 w 345378"/>
                      <a:gd name="connsiteY10" fmla="*/ 4726 h 110399"/>
                      <a:gd name="connsiteX11" fmla="*/ 342169 w 345378"/>
                      <a:gd name="connsiteY11" fmla="*/ 0 h 110399"/>
                      <a:gd name="connsiteX0" fmla="*/ 342169 w 342169"/>
                      <a:gd name="connsiteY0" fmla="*/ 0 h 110399"/>
                      <a:gd name="connsiteX1" fmla="*/ 327687 w 342169"/>
                      <a:gd name="connsiteY1" fmla="*/ 62983 h 110399"/>
                      <a:gd name="connsiteX2" fmla="*/ 297824 w 342169"/>
                      <a:gd name="connsiteY2" fmla="*/ 85000 h 110399"/>
                      <a:gd name="connsiteX3" fmla="*/ 174461 w 342169"/>
                      <a:gd name="connsiteY3" fmla="*/ 110399 h 110399"/>
                      <a:gd name="connsiteX4" fmla="*/ 0 w 342169"/>
                      <a:gd name="connsiteY4" fmla="*/ 23681 h 110399"/>
                      <a:gd name="connsiteX5" fmla="*/ 3545 w 342169"/>
                      <a:gd name="connsiteY5" fmla="*/ 6204 h 110399"/>
                      <a:gd name="connsiteX6" fmla="*/ 5399 w 342169"/>
                      <a:gd name="connsiteY6" fmla="*/ 2619 h 110399"/>
                      <a:gd name="connsiteX7" fmla="*/ 6489 w 342169"/>
                      <a:gd name="connsiteY7" fmla="*/ 4726 h 110399"/>
                      <a:gd name="connsiteX8" fmla="*/ 173106 w 342169"/>
                      <a:gd name="connsiteY8" fmla="*/ 65657 h 110399"/>
                      <a:gd name="connsiteX9" fmla="*/ 339724 w 342169"/>
                      <a:gd name="connsiteY9" fmla="*/ 4726 h 110399"/>
                      <a:gd name="connsiteX10" fmla="*/ 342169 w 342169"/>
                      <a:gd name="connsiteY10" fmla="*/ 0 h 110399"/>
                      <a:gd name="connsiteX0" fmla="*/ 339724 w 339724"/>
                      <a:gd name="connsiteY0" fmla="*/ 2107 h 107780"/>
                      <a:gd name="connsiteX1" fmla="*/ 327687 w 339724"/>
                      <a:gd name="connsiteY1" fmla="*/ 60364 h 107780"/>
                      <a:gd name="connsiteX2" fmla="*/ 297824 w 339724"/>
                      <a:gd name="connsiteY2" fmla="*/ 82381 h 107780"/>
                      <a:gd name="connsiteX3" fmla="*/ 174461 w 339724"/>
                      <a:gd name="connsiteY3" fmla="*/ 107780 h 107780"/>
                      <a:gd name="connsiteX4" fmla="*/ 0 w 339724"/>
                      <a:gd name="connsiteY4" fmla="*/ 21062 h 107780"/>
                      <a:gd name="connsiteX5" fmla="*/ 3545 w 339724"/>
                      <a:gd name="connsiteY5" fmla="*/ 3585 h 107780"/>
                      <a:gd name="connsiteX6" fmla="*/ 5399 w 339724"/>
                      <a:gd name="connsiteY6" fmla="*/ 0 h 107780"/>
                      <a:gd name="connsiteX7" fmla="*/ 6489 w 339724"/>
                      <a:gd name="connsiteY7" fmla="*/ 2107 h 107780"/>
                      <a:gd name="connsiteX8" fmla="*/ 173106 w 339724"/>
                      <a:gd name="connsiteY8" fmla="*/ 63038 h 107780"/>
                      <a:gd name="connsiteX9" fmla="*/ 339724 w 339724"/>
                      <a:gd name="connsiteY9" fmla="*/ 2107 h 107780"/>
                      <a:gd name="connsiteX0" fmla="*/ 339724 w 339724"/>
                      <a:gd name="connsiteY0" fmla="*/ 2107 h 107780"/>
                      <a:gd name="connsiteX1" fmla="*/ 327687 w 339724"/>
                      <a:gd name="connsiteY1" fmla="*/ 60364 h 107780"/>
                      <a:gd name="connsiteX2" fmla="*/ 297824 w 339724"/>
                      <a:gd name="connsiteY2" fmla="*/ 82381 h 107780"/>
                      <a:gd name="connsiteX3" fmla="*/ 174461 w 339724"/>
                      <a:gd name="connsiteY3" fmla="*/ 107780 h 107780"/>
                      <a:gd name="connsiteX4" fmla="*/ 0 w 339724"/>
                      <a:gd name="connsiteY4" fmla="*/ 21062 h 107780"/>
                      <a:gd name="connsiteX5" fmla="*/ 3545 w 339724"/>
                      <a:gd name="connsiteY5" fmla="*/ 3585 h 107780"/>
                      <a:gd name="connsiteX6" fmla="*/ 5399 w 339724"/>
                      <a:gd name="connsiteY6" fmla="*/ 0 h 107780"/>
                      <a:gd name="connsiteX7" fmla="*/ 6489 w 339724"/>
                      <a:gd name="connsiteY7" fmla="*/ 2107 h 107780"/>
                      <a:gd name="connsiteX8" fmla="*/ 173106 w 339724"/>
                      <a:gd name="connsiteY8" fmla="*/ 63038 h 107780"/>
                      <a:gd name="connsiteX9" fmla="*/ 339724 w 339724"/>
                      <a:gd name="connsiteY9" fmla="*/ 2107 h 107780"/>
                      <a:gd name="connsiteX0" fmla="*/ 339724 w 339724"/>
                      <a:gd name="connsiteY0" fmla="*/ 2107 h 107780"/>
                      <a:gd name="connsiteX1" fmla="*/ 327687 w 339724"/>
                      <a:gd name="connsiteY1" fmla="*/ 60364 h 107780"/>
                      <a:gd name="connsiteX2" fmla="*/ 297824 w 339724"/>
                      <a:gd name="connsiteY2" fmla="*/ 82381 h 107780"/>
                      <a:gd name="connsiteX3" fmla="*/ 174461 w 339724"/>
                      <a:gd name="connsiteY3" fmla="*/ 107780 h 107780"/>
                      <a:gd name="connsiteX4" fmla="*/ 0 w 339724"/>
                      <a:gd name="connsiteY4" fmla="*/ 21062 h 107780"/>
                      <a:gd name="connsiteX5" fmla="*/ 3545 w 339724"/>
                      <a:gd name="connsiteY5" fmla="*/ 3585 h 107780"/>
                      <a:gd name="connsiteX6" fmla="*/ 5399 w 339724"/>
                      <a:gd name="connsiteY6" fmla="*/ 0 h 107780"/>
                      <a:gd name="connsiteX7" fmla="*/ 6489 w 339724"/>
                      <a:gd name="connsiteY7" fmla="*/ 2107 h 107780"/>
                      <a:gd name="connsiteX8" fmla="*/ 173106 w 339724"/>
                      <a:gd name="connsiteY8" fmla="*/ 63038 h 107780"/>
                      <a:gd name="connsiteX9" fmla="*/ 339724 w 339724"/>
                      <a:gd name="connsiteY9" fmla="*/ 2107 h 107780"/>
                      <a:gd name="connsiteX0" fmla="*/ 344379 w 344379"/>
                      <a:gd name="connsiteY0" fmla="*/ 2107 h 107780"/>
                      <a:gd name="connsiteX1" fmla="*/ 327687 w 344379"/>
                      <a:gd name="connsiteY1" fmla="*/ 60364 h 107780"/>
                      <a:gd name="connsiteX2" fmla="*/ 297824 w 344379"/>
                      <a:gd name="connsiteY2" fmla="*/ 82381 h 107780"/>
                      <a:gd name="connsiteX3" fmla="*/ 174461 w 344379"/>
                      <a:gd name="connsiteY3" fmla="*/ 107780 h 107780"/>
                      <a:gd name="connsiteX4" fmla="*/ 0 w 344379"/>
                      <a:gd name="connsiteY4" fmla="*/ 21062 h 107780"/>
                      <a:gd name="connsiteX5" fmla="*/ 3545 w 344379"/>
                      <a:gd name="connsiteY5" fmla="*/ 3585 h 107780"/>
                      <a:gd name="connsiteX6" fmla="*/ 5399 w 344379"/>
                      <a:gd name="connsiteY6" fmla="*/ 0 h 107780"/>
                      <a:gd name="connsiteX7" fmla="*/ 6489 w 344379"/>
                      <a:gd name="connsiteY7" fmla="*/ 2107 h 107780"/>
                      <a:gd name="connsiteX8" fmla="*/ 173106 w 344379"/>
                      <a:gd name="connsiteY8" fmla="*/ 63038 h 107780"/>
                      <a:gd name="connsiteX9" fmla="*/ 344379 w 344379"/>
                      <a:gd name="connsiteY9" fmla="*/ 2107 h 107780"/>
                      <a:gd name="connsiteX0" fmla="*/ 344379 w 344379"/>
                      <a:gd name="connsiteY0" fmla="*/ 2107 h 107780"/>
                      <a:gd name="connsiteX1" fmla="*/ 327687 w 344379"/>
                      <a:gd name="connsiteY1" fmla="*/ 60364 h 107780"/>
                      <a:gd name="connsiteX2" fmla="*/ 297824 w 344379"/>
                      <a:gd name="connsiteY2" fmla="*/ 82381 h 107780"/>
                      <a:gd name="connsiteX3" fmla="*/ 174461 w 344379"/>
                      <a:gd name="connsiteY3" fmla="*/ 107780 h 107780"/>
                      <a:gd name="connsiteX4" fmla="*/ 0 w 344379"/>
                      <a:gd name="connsiteY4" fmla="*/ 21062 h 107780"/>
                      <a:gd name="connsiteX5" fmla="*/ 3545 w 344379"/>
                      <a:gd name="connsiteY5" fmla="*/ 3585 h 107780"/>
                      <a:gd name="connsiteX6" fmla="*/ 5399 w 344379"/>
                      <a:gd name="connsiteY6" fmla="*/ 0 h 107780"/>
                      <a:gd name="connsiteX7" fmla="*/ 6489 w 344379"/>
                      <a:gd name="connsiteY7" fmla="*/ 2107 h 107780"/>
                      <a:gd name="connsiteX8" fmla="*/ 173106 w 344379"/>
                      <a:gd name="connsiteY8" fmla="*/ 63038 h 107780"/>
                      <a:gd name="connsiteX9" fmla="*/ 344379 w 344379"/>
                      <a:gd name="connsiteY9" fmla="*/ 2107 h 1077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44379" h="107780">
                        <a:moveTo>
                          <a:pt x="344379" y="2107"/>
                        </a:moveTo>
                        <a:cubicBezTo>
                          <a:pt x="324075" y="37042"/>
                          <a:pt x="326268" y="47152"/>
                          <a:pt x="327687" y="60364"/>
                        </a:cubicBezTo>
                        <a:cubicBezTo>
                          <a:pt x="317733" y="71582"/>
                          <a:pt x="307778" y="75042"/>
                          <a:pt x="297824" y="82381"/>
                        </a:cubicBezTo>
                        <a:cubicBezTo>
                          <a:pt x="266253" y="98074"/>
                          <a:pt x="222637" y="107780"/>
                          <a:pt x="174461" y="107780"/>
                        </a:cubicBezTo>
                        <a:cubicBezTo>
                          <a:pt x="78109" y="107780"/>
                          <a:pt x="0" y="68955"/>
                          <a:pt x="0" y="21062"/>
                        </a:cubicBezTo>
                        <a:cubicBezTo>
                          <a:pt x="0" y="15075"/>
                          <a:pt x="1221" y="9230"/>
                          <a:pt x="3545" y="3585"/>
                        </a:cubicBezTo>
                        <a:lnTo>
                          <a:pt x="5399" y="0"/>
                        </a:lnTo>
                        <a:lnTo>
                          <a:pt x="6489" y="2107"/>
                        </a:lnTo>
                        <a:cubicBezTo>
                          <a:pt x="28578" y="37407"/>
                          <a:pt x="116791" y="63038"/>
                          <a:pt x="173106" y="63038"/>
                        </a:cubicBezTo>
                        <a:cubicBezTo>
                          <a:pt x="229421" y="63038"/>
                          <a:pt x="324617" y="42062"/>
                          <a:pt x="344379" y="2107"/>
                        </a:cubicBez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 lang="en-US" sz="1350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7" name="Freeform 126"/>
                  <p:cNvSpPr/>
                  <p:nvPr/>
                </p:nvSpPr>
                <p:spPr>
                  <a:xfrm>
                    <a:off x="2570319" y="1605003"/>
                    <a:ext cx="2022637" cy="654806"/>
                  </a:xfrm>
                  <a:custGeom>
                    <a:avLst/>
                    <a:gdLst>
                      <a:gd name="connsiteX0" fmla="*/ 5399 w 332923"/>
                      <a:gd name="connsiteY0" fmla="*/ 0 h 107780"/>
                      <a:gd name="connsiteX1" fmla="*/ 6489 w 332923"/>
                      <a:gd name="connsiteY1" fmla="*/ 2107 h 107780"/>
                      <a:gd name="connsiteX2" fmla="*/ 173106 w 332923"/>
                      <a:gd name="connsiteY2" fmla="*/ 63038 h 107780"/>
                      <a:gd name="connsiteX3" fmla="*/ 315381 w 332923"/>
                      <a:gd name="connsiteY3" fmla="*/ 26520 h 107780"/>
                      <a:gd name="connsiteX4" fmla="*/ 332923 w 332923"/>
                      <a:gd name="connsiteY4" fmla="*/ 8927 h 107780"/>
                      <a:gd name="connsiteX5" fmla="*/ 332923 w 332923"/>
                      <a:gd name="connsiteY5" fmla="*/ 24472 h 107780"/>
                      <a:gd name="connsiteX6" fmla="*/ 328495 w 332923"/>
                      <a:gd name="connsiteY6" fmla="*/ 21362 h 107780"/>
                      <a:gd name="connsiteX7" fmla="*/ 327405 w 332923"/>
                      <a:gd name="connsiteY7" fmla="*/ 19255 h 107780"/>
                      <a:gd name="connsiteX8" fmla="*/ 325551 w 332923"/>
                      <a:gd name="connsiteY8" fmla="*/ 22840 h 107780"/>
                      <a:gd name="connsiteX9" fmla="*/ 322006 w 332923"/>
                      <a:gd name="connsiteY9" fmla="*/ 40317 h 107780"/>
                      <a:gd name="connsiteX10" fmla="*/ 329582 w 332923"/>
                      <a:gd name="connsiteY10" fmla="*/ 58968 h 107780"/>
                      <a:gd name="connsiteX11" fmla="*/ 297824 w 332923"/>
                      <a:gd name="connsiteY11" fmla="*/ 82381 h 107780"/>
                      <a:gd name="connsiteX12" fmla="*/ 174461 w 332923"/>
                      <a:gd name="connsiteY12" fmla="*/ 107780 h 107780"/>
                      <a:gd name="connsiteX13" fmla="*/ 0 w 332923"/>
                      <a:gd name="connsiteY13" fmla="*/ 21062 h 107780"/>
                      <a:gd name="connsiteX14" fmla="*/ 3545 w 332923"/>
                      <a:gd name="connsiteY14" fmla="*/ 3585 h 107780"/>
                      <a:gd name="connsiteX0" fmla="*/ 5399 w 332923"/>
                      <a:gd name="connsiteY0" fmla="*/ 0 h 107780"/>
                      <a:gd name="connsiteX1" fmla="*/ 6489 w 332923"/>
                      <a:gd name="connsiteY1" fmla="*/ 2107 h 107780"/>
                      <a:gd name="connsiteX2" fmla="*/ 173106 w 332923"/>
                      <a:gd name="connsiteY2" fmla="*/ 63038 h 107780"/>
                      <a:gd name="connsiteX3" fmla="*/ 315381 w 332923"/>
                      <a:gd name="connsiteY3" fmla="*/ 26520 h 107780"/>
                      <a:gd name="connsiteX4" fmla="*/ 332923 w 332923"/>
                      <a:gd name="connsiteY4" fmla="*/ 8927 h 107780"/>
                      <a:gd name="connsiteX5" fmla="*/ 332923 w 332923"/>
                      <a:gd name="connsiteY5" fmla="*/ 24472 h 107780"/>
                      <a:gd name="connsiteX6" fmla="*/ 328495 w 332923"/>
                      <a:gd name="connsiteY6" fmla="*/ 21362 h 107780"/>
                      <a:gd name="connsiteX7" fmla="*/ 327405 w 332923"/>
                      <a:gd name="connsiteY7" fmla="*/ 19255 h 107780"/>
                      <a:gd name="connsiteX8" fmla="*/ 322006 w 332923"/>
                      <a:gd name="connsiteY8" fmla="*/ 40317 h 107780"/>
                      <a:gd name="connsiteX9" fmla="*/ 329582 w 332923"/>
                      <a:gd name="connsiteY9" fmla="*/ 58968 h 107780"/>
                      <a:gd name="connsiteX10" fmla="*/ 297824 w 332923"/>
                      <a:gd name="connsiteY10" fmla="*/ 82381 h 107780"/>
                      <a:gd name="connsiteX11" fmla="*/ 174461 w 332923"/>
                      <a:gd name="connsiteY11" fmla="*/ 107780 h 107780"/>
                      <a:gd name="connsiteX12" fmla="*/ 0 w 332923"/>
                      <a:gd name="connsiteY12" fmla="*/ 21062 h 107780"/>
                      <a:gd name="connsiteX13" fmla="*/ 3545 w 332923"/>
                      <a:gd name="connsiteY13" fmla="*/ 3585 h 107780"/>
                      <a:gd name="connsiteX14" fmla="*/ 5399 w 332923"/>
                      <a:gd name="connsiteY14" fmla="*/ 0 h 107780"/>
                      <a:gd name="connsiteX0" fmla="*/ 5399 w 332923"/>
                      <a:gd name="connsiteY0" fmla="*/ 0 h 107780"/>
                      <a:gd name="connsiteX1" fmla="*/ 6489 w 332923"/>
                      <a:gd name="connsiteY1" fmla="*/ 2107 h 107780"/>
                      <a:gd name="connsiteX2" fmla="*/ 173106 w 332923"/>
                      <a:gd name="connsiteY2" fmla="*/ 63038 h 107780"/>
                      <a:gd name="connsiteX3" fmla="*/ 315381 w 332923"/>
                      <a:gd name="connsiteY3" fmla="*/ 26520 h 107780"/>
                      <a:gd name="connsiteX4" fmla="*/ 332923 w 332923"/>
                      <a:gd name="connsiteY4" fmla="*/ 8927 h 107780"/>
                      <a:gd name="connsiteX5" fmla="*/ 332923 w 332923"/>
                      <a:gd name="connsiteY5" fmla="*/ 24472 h 107780"/>
                      <a:gd name="connsiteX6" fmla="*/ 328495 w 332923"/>
                      <a:gd name="connsiteY6" fmla="*/ 21362 h 107780"/>
                      <a:gd name="connsiteX7" fmla="*/ 322006 w 332923"/>
                      <a:gd name="connsiteY7" fmla="*/ 40317 h 107780"/>
                      <a:gd name="connsiteX8" fmla="*/ 329582 w 332923"/>
                      <a:gd name="connsiteY8" fmla="*/ 58968 h 107780"/>
                      <a:gd name="connsiteX9" fmla="*/ 297824 w 332923"/>
                      <a:gd name="connsiteY9" fmla="*/ 82381 h 107780"/>
                      <a:gd name="connsiteX10" fmla="*/ 174461 w 332923"/>
                      <a:gd name="connsiteY10" fmla="*/ 107780 h 107780"/>
                      <a:gd name="connsiteX11" fmla="*/ 0 w 332923"/>
                      <a:gd name="connsiteY11" fmla="*/ 21062 h 107780"/>
                      <a:gd name="connsiteX12" fmla="*/ 3545 w 332923"/>
                      <a:gd name="connsiteY12" fmla="*/ 3585 h 107780"/>
                      <a:gd name="connsiteX13" fmla="*/ 5399 w 332923"/>
                      <a:gd name="connsiteY13" fmla="*/ 0 h 107780"/>
                      <a:gd name="connsiteX0" fmla="*/ 5399 w 332923"/>
                      <a:gd name="connsiteY0" fmla="*/ 0 h 107780"/>
                      <a:gd name="connsiteX1" fmla="*/ 6489 w 332923"/>
                      <a:gd name="connsiteY1" fmla="*/ 2107 h 107780"/>
                      <a:gd name="connsiteX2" fmla="*/ 173106 w 332923"/>
                      <a:gd name="connsiteY2" fmla="*/ 63038 h 107780"/>
                      <a:gd name="connsiteX3" fmla="*/ 315381 w 332923"/>
                      <a:gd name="connsiteY3" fmla="*/ 26520 h 107780"/>
                      <a:gd name="connsiteX4" fmla="*/ 332923 w 332923"/>
                      <a:gd name="connsiteY4" fmla="*/ 8927 h 107780"/>
                      <a:gd name="connsiteX5" fmla="*/ 332923 w 332923"/>
                      <a:gd name="connsiteY5" fmla="*/ 24472 h 107780"/>
                      <a:gd name="connsiteX6" fmla="*/ 322006 w 332923"/>
                      <a:gd name="connsiteY6" fmla="*/ 40317 h 107780"/>
                      <a:gd name="connsiteX7" fmla="*/ 329582 w 332923"/>
                      <a:gd name="connsiteY7" fmla="*/ 58968 h 107780"/>
                      <a:gd name="connsiteX8" fmla="*/ 297824 w 332923"/>
                      <a:gd name="connsiteY8" fmla="*/ 82381 h 107780"/>
                      <a:gd name="connsiteX9" fmla="*/ 174461 w 332923"/>
                      <a:gd name="connsiteY9" fmla="*/ 107780 h 107780"/>
                      <a:gd name="connsiteX10" fmla="*/ 0 w 332923"/>
                      <a:gd name="connsiteY10" fmla="*/ 21062 h 107780"/>
                      <a:gd name="connsiteX11" fmla="*/ 3545 w 332923"/>
                      <a:gd name="connsiteY11" fmla="*/ 3585 h 107780"/>
                      <a:gd name="connsiteX12" fmla="*/ 5399 w 332923"/>
                      <a:gd name="connsiteY12" fmla="*/ 0 h 107780"/>
                      <a:gd name="connsiteX0" fmla="*/ 5399 w 332923"/>
                      <a:gd name="connsiteY0" fmla="*/ 0 h 107780"/>
                      <a:gd name="connsiteX1" fmla="*/ 6489 w 332923"/>
                      <a:gd name="connsiteY1" fmla="*/ 2107 h 107780"/>
                      <a:gd name="connsiteX2" fmla="*/ 173106 w 332923"/>
                      <a:gd name="connsiteY2" fmla="*/ 63038 h 107780"/>
                      <a:gd name="connsiteX3" fmla="*/ 315381 w 332923"/>
                      <a:gd name="connsiteY3" fmla="*/ 26520 h 107780"/>
                      <a:gd name="connsiteX4" fmla="*/ 332923 w 332923"/>
                      <a:gd name="connsiteY4" fmla="*/ 8927 h 107780"/>
                      <a:gd name="connsiteX5" fmla="*/ 332923 w 332923"/>
                      <a:gd name="connsiteY5" fmla="*/ 24472 h 107780"/>
                      <a:gd name="connsiteX6" fmla="*/ 329582 w 332923"/>
                      <a:gd name="connsiteY6" fmla="*/ 58968 h 107780"/>
                      <a:gd name="connsiteX7" fmla="*/ 297824 w 332923"/>
                      <a:gd name="connsiteY7" fmla="*/ 82381 h 107780"/>
                      <a:gd name="connsiteX8" fmla="*/ 174461 w 332923"/>
                      <a:gd name="connsiteY8" fmla="*/ 107780 h 107780"/>
                      <a:gd name="connsiteX9" fmla="*/ 0 w 332923"/>
                      <a:gd name="connsiteY9" fmla="*/ 21062 h 107780"/>
                      <a:gd name="connsiteX10" fmla="*/ 3545 w 332923"/>
                      <a:gd name="connsiteY10" fmla="*/ 3585 h 107780"/>
                      <a:gd name="connsiteX11" fmla="*/ 5399 w 332923"/>
                      <a:gd name="connsiteY11" fmla="*/ 0 h 107780"/>
                      <a:gd name="connsiteX0" fmla="*/ 5399 w 332923"/>
                      <a:gd name="connsiteY0" fmla="*/ 0 h 107780"/>
                      <a:gd name="connsiteX1" fmla="*/ 6489 w 332923"/>
                      <a:gd name="connsiteY1" fmla="*/ 2107 h 107780"/>
                      <a:gd name="connsiteX2" fmla="*/ 173106 w 332923"/>
                      <a:gd name="connsiteY2" fmla="*/ 63038 h 107780"/>
                      <a:gd name="connsiteX3" fmla="*/ 315381 w 332923"/>
                      <a:gd name="connsiteY3" fmla="*/ 26520 h 107780"/>
                      <a:gd name="connsiteX4" fmla="*/ 332923 w 332923"/>
                      <a:gd name="connsiteY4" fmla="*/ 8927 h 107780"/>
                      <a:gd name="connsiteX5" fmla="*/ 332923 w 332923"/>
                      <a:gd name="connsiteY5" fmla="*/ 24472 h 107780"/>
                      <a:gd name="connsiteX6" fmla="*/ 329582 w 332923"/>
                      <a:gd name="connsiteY6" fmla="*/ 58968 h 107780"/>
                      <a:gd name="connsiteX7" fmla="*/ 297824 w 332923"/>
                      <a:gd name="connsiteY7" fmla="*/ 82381 h 107780"/>
                      <a:gd name="connsiteX8" fmla="*/ 174461 w 332923"/>
                      <a:gd name="connsiteY8" fmla="*/ 107780 h 107780"/>
                      <a:gd name="connsiteX9" fmla="*/ 0 w 332923"/>
                      <a:gd name="connsiteY9" fmla="*/ 21062 h 107780"/>
                      <a:gd name="connsiteX10" fmla="*/ 3545 w 332923"/>
                      <a:gd name="connsiteY10" fmla="*/ 3585 h 107780"/>
                      <a:gd name="connsiteX11" fmla="*/ 5399 w 332923"/>
                      <a:gd name="connsiteY11" fmla="*/ 0 h 107780"/>
                      <a:gd name="connsiteX0" fmla="*/ 5399 w 332923"/>
                      <a:gd name="connsiteY0" fmla="*/ 0 h 107780"/>
                      <a:gd name="connsiteX1" fmla="*/ 6489 w 332923"/>
                      <a:gd name="connsiteY1" fmla="*/ 2107 h 107780"/>
                      <a:gd name="connsiteX2" fmla="*/ 173106 w 332923"/>
                      <a:gd name="connsiteY2" fmla="*/ 63038 h 107780"/>
                      <a:gd name="connsiteX3" fmla="*/ 315381 w 332923"/>
                      <a:gd name="connsiteY3" fmla="*/ 26520 h 107780"/>
                      <a:gd name="connsiteX4" fmla="*/ 332923 w 332923"/>
                      <a:gd name="connsiteY4" fmla="*/ 8927 h 107780"/>
                      <a:gd name="connsiteX5" fmla="*/ 332923 w 332923"/>
                      <a:gd name="connsiteY5" fmla="*/ 24472 h 107780"/>
                      <a:gd name="connsiteX6" fmla="*/ 329582 w 332923"/>
                      <a:gd name="connsiteY6" fmla="*/ 58968 h 107780"/>
                      <a:gd name="connsiteX7" fmla="*/ 297824 w 332923"/>
                      <a:gd name="connsiteY7" fmla="*/ 82381 h 107780"/>
                      <a:gd name="connsiteX8" fmla="*/ 174461 w 332923"/>
                      <a:gd name="connsiteY8" fmla="*/ 107780 h 107780"/>
                      <a:gd name="connsiteX9" fmla="*/ 0 w 332923"/>
                      <a:gd name="connsiteY9" fmla="*/ 21062 h 107780"/>
                      <a:gd name="connsiteX10" fmla="*/ 3545 w 332923"/>
                      <a:gd name="connsiteY10" fmla="*/ 3585 h 107780"/>
                      <a:gd name="connsiteX11" fmla="*/ 5399 w 332923"/>
                      <a:gd name="connsiteY11" fmla="*/ 0 h 107780"/>
                      <a:gd name="connsiteX0" fmla="*/ 5399 w 332923"/>
                      <a:gd name="connsiteY0" fmla="*/ 0 h 107780"/>
                      <a:gd name="connsiteX1" fmla="*/ 6489 w 332923"/>
                      <a:gd name="connsiteY1" fmla="*/ 2107 h 107780"/>
                      <a:gd name="connsiteX2" fmla="*/ 173106 w 332923"/>
                      <a:gd name="connsiteY2" fmla="*/ 63038 h 107780"/>
                      <a:gd name="connsiteX3" fmla="*/ 315381 w 332923"/>
                      <a:gd name="connsiteY3" fmla="*/ 26520 h 107780"/>
                      <a:gd name="connsiteX4" fmla="*/ 332923 w 332923"/>
                      <a:gd name="connsiteY4" fmla="*/ 8927 h 107780"/>
                      <a:gd name="connsiteX5" fmla="*/ 332923 w 332923"/>
                      <a:gd name="connsiteY5" fmla="*/ 24472 h 107780"/>
                      <a:gd name="connsiteX6" fmla="*/ 329582 w 332923"/>
                      <a:gd name="connsiteY6" fmla="*/ 58968 h 107780"/>
                      <a:gd name="connsiteX7" fmla="*/ 297824 w 332923"/>
                      <a:gd name="connsiteY7" fmla="*/ 82381 h 107780"/>
                      <a:gd name="connsiteX8" fmla="*/ 174461 w 332923"/>
                      <a:gd name="connsiteY8" fmla="*/ 107780 h 107780"/>
                      <a:gd name="connsiteX9" fmla="*/ 0 w 332923"/>
                      <a:gd name="connsiteY9" fmla="*/ 21062 h 107780"/>
                      <a:gd name="connsiteX10" fmla="*/ 3545 w 332923"/>
                      <a:gd name="connsiteY10" fmla="*/ 3585 h 107780"/>
                      <a:gd name="connsiteX11" fmla="*/ 5399 w 332923"/>
                      <a:gd name="connsiteY11" fmla="*/ 0 h 107780"/>
                      <a:gd name="connsiteX0" fmla="*/ 5399 w 332923"/>
                      <a:gd name="connsiteY0" fmla="*/ 0 h 107780"/>
                      <a:gd name="connsiteX1" fmla="*/ 6489 w 332923"/>
                      <a:gd name="connsiteY1" fmla="*/ 2107 h 107780"/>
                      <a:gd name="connsiteX2" fmla="*/ 173106 w 332923"/>
                      <a:gd name="connsiteY2" fmla="*/ 63038 h 107780"/>
                      <a:gd name="connsiteX3" fmla="*/ 315381 w 332923"/>
                      <a:gd name="connsiteY3" fmla="*/ 26520 h 107780"/>
                      <a:gd name="connsiteX4" fmla="*/ 332923 w 332923"/>
                      <a:gd name="connsiteY4" fmla="*/ 8927 h 107780"/>
                      <a:gd name="connsiteX5" fmla="*/ 332923 w 332923"/>
                      <a:gd name="connsiteY5" fmla="*/ 24472 h 107780"/>
                      <a:gd name="connsiteX6" fmla="*/ 329582 w 332923"/>
                      <a:gd name="connsiteY6" fmla="*/ 58968 h 107780"/>
                      <a:gd name="connsiteX7" fmla="*/ 297824 w 332923"/>
                      <a:gd name="connsiteY7" fmla="*/ 82381 h 107780"/>
                      <a:gd name="connsiteX8" fmla="*/ 174461 w 332923"/>
                      <a:gd name="connsiteY8" fmla="*/ 107780 h 107780"/>
                      <a:gd name="connsiteX9" fmla="*/ 0 w 332923"/>
                      <a:gd name="connsiteY9" fmla="*/ 21062 h 107780"/>
                      <a:gd name="connsiteX10" fmla="*/ 3545 w 332923"/>
                      <a:gd name="connsiteY10" fmla="*/ 3585 h 107780"/>
                      <a:gd name="connsiteX11" fmla="*/ 5399 w 332923"/>
                      <a:gd name="connsiteY11" fmla="*/ 0 h 1077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32923" h="107780">
                        <a:moveTo>
                          <a:pt x="5399" y="0"/>
                        </a:moveTo>
                        <a:lnTo>
                          <a:pt x="6489" y="2107"/>
                        </a:lnTo>
                        <a:cubicBezTo>
                          <a:pt x="28578" y="37407"/>
                          <a:pt x="94820" y="63038"/>
                          <a:pt x="173106" y="63038"/>
                        </a:cubicBezTo>
                        <a:cubicBezTo>
                          <a:pt x="231822" y="63038"/>
                          <a:pt x="283761" y="48621"/>
                          <a:pt x="315381" y="26520"/>
                        </a:cubicBezTo>
                        <a:lnTo>
                          <a:pt x="332923" y="8927"/>
                        </a:lnTo>
                        <a:lnTo>
                          <a:pt x="332923" y="24472"/>
                        </a:lnTo>
                        <a:cubicBezTo>
                          <a:pt x="324051" y="41402"/>
                          <a:pt x="327593" y="49796"/>
                          <a:pt x="329582" y="58968"/>
                        </a:cubicBezTo>
                        <a:cubicBezTo>
                          <a:pt x="319772" y="68324"/>
                          <a:pt x="309962" y="74577"/>
                          <a:pt x="297824" y="82381"/>
                        </a:cubicBezTo>
                        <a:cubicBezTo>
                          <a:pt x="266253" y="98074"/>
                          <a:pt x="222637" y="107780"/>
                          <a:pt x="174461" y="107780"/>
                        </a:cubicBezTo>
                        <a:cubicBezTo>
                          <a:pt x="78109" y="107780"/>
                          <a:pt x="0" y="68955"/>
                          <a:pt x="0" y="21062"/>
                        </a:cubicBezTo>
                        <a:cubicBezTo>
                          <a:pt x="0" y="15075"/>
                          <a:pt x="1221" y="9230"/>
                          <a:pt x="3545" y="3585"/>
                        </a:cubicBezTo>
                        <a:lnTo>
                          <a:pt x="5399" y="0"/>
                        </a:ln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 lang="en-US" sz="1350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8" name="Freeform 127"/>
                  <p:cNvSpPr/>
                  <p:nvPr/>
                </p:nvSpPr>
                <p:spPr>
                  <a:xfrm>
                    <a:off x="2570319" y="1934375"/>
                    <a:ext cx="2022637" cy="602868"/>
                  </a:xfrm>
                  <a:custGeom>
                    <a:avLst/>
                    <a:gdLst>
                      <a:gd name="connsiteX0" fmla="*/ 2022637 w 2022637"/>
                      <a:gd name="connsiteY0" fmla="*/ 54235 h 602868"/>
                      <a:gd name="connsiteX1" fmla="*/ 1997667 w 2022637"/>
                      <a:gd name="connsiteY1" fmla="*/ 361693 h 602868"/>
                      <a:gd name="connsiteX2" fmla="*/ 1535044 w 2022637"/>
                      <a:gd name="connsiteY2" fmla="*/ 576117 h 602868"/>
                      <a:gd name="connsiteX3" fmla="*/ 1430673 w 2022637"/>
                      <a:gd name="connsiteY3" fmla="*/ 602868 h 602868"/>
                      <a:gd name="connsiteX4" fmla="*/ 1413264 w 2022637"/>
                      <a:gd name="connsiteY4" fmla="*/ 576079 h 602868"/>
                      <a:gd name="connsiteX5" fmla="*/ 1186115 w 2022637"/>
                      <a:gd name="connsiteY5" fmla="*/ 415147 h 602868"/>
                      <a:gd name="connsiteX6" fmla="*/ 1100696 w 2022637"/>
                      <a:gd name="connsiteY6" fmla="*/ 381483 h 602868"/>
                      <a:gd name="connsiteX7" fmla="*/ 1183367 w 2022637"/>
                      <a:gd name="connsiteY7" fmla="*/ 378955 h 602868"/>
                      <a:gd name="connsiteX8" fmla="*/ 1916063 w 2022637"/>
                      <a:gd name="connsiteY8" fmla="*/ 161120 h 602868"/>
                      <a:gd name="connsiteX9" fmla="*/ 2022637 w 2022637"/>
                      <a:gd name="connsiteY9" fmla="*/ 54235 h 602868"/>
                      <a:gd name="connsiteX10" fmla="*/ 32801 w 2022637"/>
                      <a:gd name="connsiteY10" fmla="*/ 0 h 602868"/>
                      <a:gd name="connsiteX11" fmla="*/ 39423 w 2022637"/>
                      <a:gd name="connsiteY11" fmla="*/ 12801 h 602868"/>
                      <a:gd name="connsiteX12" fmla="*/ 293277 w 2022637"/>
                      <a:gd name="connsiteY12" fmla="*/ 224174 h 602868"/>
                      <a:gd name="connsiteX13" fmla="*/ 395749 w 2022637"/>
                      <a:gd name="connsiteY13" fmla="*/ 268826 h 602868"/>
                      <a:gd name="connsiteX14" fmla="*/ 223029 w 2022637"/>
                      <a:gd name="connsiteY14" fmla="*/ 277143 h 602868"/>
                      <a:gd name="connsiteX15" fmla="*/ 63192 w 2022637"/>
                      <a:gd name="connsiteY15" fmla="*/ 300844 h 602868"/>
                      <a:gd name="connsiteX16" fmla="*/ 21534 w 2022637"/>
                      <a:gd name="connsiteY16" fmla="*/ 234138 h 602868"/>
                      <a:gd name="connsiteX17" fmla="*/ 0 w 2022637"/>
                      <a:gd name="connsiteY17" fmla="*/ 127960 h 602868"/>
                      <a:gd name="connsiteX18" fmla="*/ 21537 w 2022637"/>
                      <a:gd name="connsiteY18" fmla="*/ 21780 h 602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022637" h="602868">
                        <a:moveTo>
                          <a:pt x="2022637" y="54235"/>
                        </a:moveTo>
                        <a:cubicBezTo>
                          <a:pt x="1967181" y="185002"/>
                          <a:pt x="1963572" y="292202"/>
                          <a:pt x="1997667" y="361693"/>
                        </a:cubicBezTo>
                        <a:cubicBezTo>
                          <a:pt x="1847329" y="461742"/>
                          <a:pt x="1692229" y="530241"/>
                          <a:pt x="1535044" y="576117"/>
                        </a:cubicBezTo>
                        <a:lnTo>
                          <a:pt x="1430673" y="602868"/>
                        </a:lnTo>
                        <a:lnTo>
                          <a:pt x="1413264" y="576079"/>
                        </a:lnTo>
                        <a:cubicBezTo>
                          <a:pt x="1359630" y="515507"/>
                          <a:pt x="1282019" y="460958"/>
                          <a:pt x="1186115" y="415147"/>
                        </a:cubicBezTo>
                        <a:lnTo>
                          <a:pt x="1100696" y="381483"/>
                        </a:lnTo>
                        <a:lnTo>
                          <a:pt x="1183367" y="378955"/>
                        </a:lnTo>
                        <a:cubicBezTo>
                          <a:pt x="1485368" y="360354"/>
                          <a:pt x="1747972" y="278608"/>
                          <a:pt x="1916063" y="161120"/>
                        </a:cubicBezTo>
                        <a:cubicBezTo>
                          <a:pt x="1965723" y="120779"/>
                          <a:pt x="1987114" y="89861"/>
                          <a:pt x="2022637" y="54235"/>
                        </a:cubicBezTo>
                        <a:close/>
                        <a:moveTo>
                          <a:pt x="32801" y="0"/>
                        </a:moveTo>
                        <a:lnTo>
                          <a:pt x="39423" y="12801"/>
                        </a:lnTo>
                        <a:cubicBezTo>
                          <a:pt x="89748" y="93224"/>
                          <a:pt x="177795" y="165386"/>
                          <a:pt x="293277" y="224174"/>
                        </a:cubicBezTo>
                        <a:lnTo>
                          <a:pt x="395749" y="268826"/>
                        </a:lnTo>
                        <a:lnTo>
                          <a:pt x="223029" y="277143"/>
                        </a:lnTo>
                        <a:lnTo>
                          <a:pt x="63192" y="300844"/>
                        </a:lnTo>
                        <a:lnTo>
                          <a:pt x="21534" y="234138"/>
                        </a:lnTo>
                        <a:cubicBezTo>
                          <a:pt x="7415" y="199842"/>
                          <a:pt x="0" y="164331"/>
                          <a:pt x="0" y="127960"/>
                        </a:cubicBezTo>
                        <a:cubicBezTo>
                          <a:pt x="0" y="91587"/>
                          <a:pt x="7418" y="56076"/>
                          <a:pt x="21537" y="21780"/>
                        </a:cubicBez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 lang="en-US" sz="1350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9" name="Rectangle 4"/>
                  <p:cNvSpPr/>
                  <p:nvPr/>
                </p:nvSpPr>
                <p:spPr>
                  <a:xfrm>
                    <a:off x="3143484" y="33279"/>
                    <a:ext cx="978059" cy="663045"/>
                  </a:xfrm>
                  <a:custGeom>
                    <a:avLst/>
                    <a:gdLst>
                      <a:gd name="connsiteX0" fmla="*/ 0 w 1784350"/>
                      <a:gd name="connsiteY0" fmla="*/ 0 h 1333500"/>
                      <a:gd name="connsiteX1" fmla="*/ 1784350 w 1784350"/>
                      <a:gd name="connsiteY1" fmla="*/ 0 h 1333500"/>
                      <a:gd name="connsiteX2" fmla="*/ 1784350 w 1784350"/>
                      <a:gd name="connsiteY2" fmla="*/ 1333500 h 1333500"/>
                      <a:gd name="connsiteX3" fmla="*/ 0 w 1784350"/>
                      <a:gd name="connsiteY3" fmla="*/ 1333500 h 1333500"/>
                      <a:gd name="connsiteX4" fmla="*/ 0 w 1784350"/>
                      <a:gd name="connsiteY4" fmla="*/ 0 h 1333500"/>
                      <a:gd name="connsiteX0" fmla="*/ 0 w 1784350"/>
                      <a:gd name="connsiteY0" fmla="*/ 0 h 1333500"/>
                      <a:gd name="connsiteX1" fmla="*/ 1784350 w 1784350"/>
                      <a:gd name="connsiteY1" fmla="*/ 0 h 1333500"/>
                      <a:gd name="connsiteX2" fmla="*/ 1784350 w 1784350"/>
                      <a:gd name="connsiteY2" fmla="*/ 1333500 h 1333500"/>
                      <a:gd name="connsiteX3" fmla="*/ 736033 w 1784350"/>
                      <a:gd name="connsiteY3" fmla="*/ 1331210 h 1333500"/>
                      <a:gd name="connsiteX4" fmla="*/ 0 w 1784350"/>
                      <a:gd name="connsiteY4" fmla="*/ 1333500 h 1333500"/>
                      <a:gd name="connsiteX5" fmla="*/ 0 w 1784350"/>
                      <a:gd name="connsiteY5" fmla="*/ 0 h 1333500"/>
                      <a:gd name="connsiteX0" fmla="*/ 0 w 1784350"/>
                      <a:gd name="connsiteY0" fmla="*/ 1298 h 1334798"/>
                      <a:gd name="connsiteX1" fmla="*/ 722436 w 1784350"/>
                      <a:gd name="connsiteY1" fmla="*/ 0 h 1334798"/>
                      <a:gd name="connsiteX2" fmla="*/ 1784350 w 1784350"/>
                      <a:gd name="connsiteY2" fmla="*/ 1298 h 1334798"/>
                      <a:gd name="connsiteX3" fmla="*/ 1784350 w 1784350"/>
                      <a:gd name="connsiteY3" fmla="*/ 1334798 h 1334798"/>
                      <a:gd name="connsiteX4" fmla="*/ 736033 w 1784350"/>
                      <a:gd name="connsiteY4" fmla="*/ 1332508 h 1334798"/>
                      <a:gd name="connsiteX5" fmla="*/ 0 w 1784350"/>
                      <a:gd name="connsiteY5" fmla="*/ 1334798 h 1334798"/>
                      <a:gd name="connsiteX6" fmla="*/ 0 w 1784350"/>
                      <a:gd name="connsiteY6" fmla="*/ 1298 h 1334798"/>
                      <a:gd name="connsiteX0" fmla="*/ 0 w 1784350"/>
                      <a:gd name="connsiteY0" fmla="*/ 1298 h 1334798"/>
                      <a:gd name="connsiteX1" fmla="*/ 722436 w 1784350"/>
                      <a:gd name="connsiteY1" fmla="*/ 0 h 1334798"/>
                      <a:gd name="connsiteX2" fmla="*/ 1784350 w 1784350"/>
                      <a:gd name="connsiteY2" fmla="*/ 1298 h 1334798"/>
                      <a:gd name="connsiteX3" fmla="*/ 1784350 w 1784350"/>
                      <a:gd name="connsiteY3" fmla="*/ 1334798 h 1334798"/>
                      <a:gd name="connsiteX4" fmla="*/ 1062362 w 1784350"/>
                      <a:gd name="connsiteY4" fmla="*/ 1332508 h 1334798"/>
                      <a:gd name="connsiteX5" fmla="*/ 736033 w 1784350"/>
                      <a:gd name="connsiteY5" fmla="*/ 1332508 h 1334798"/>
                      <a:gd name="connsiteX6" fmla="*/ 0 w 1784350"/>
                      <a:gd name="connsiteY6" fmla="*/ 1334798 h 1334798"/>
                      <a:gd name="connsiteX7" fmla="*/ 0 w 1784350"/>
                      <a:gd name="connsiteY7" fmla="*/ 1298 h 1334798"/>
                      <a:gd name="connsiteX0" fmla="*/ 0 w 1784350"/>
                      <a:gd name="connsiteY0" fmla="*/ 1298 h 1334798"/>
                      <a:gd name="connsiteX1" fmla="*/ 722436 w 1784350"/>
                      <a:gd name="connsiteY1" fmla="*/ 0 h 1334798"/>
                      <a:gd name="connsiteX2" fmla="*/ 1038567 w 1784350"/>
                      <a:gd name="connsiteY2" fmla="*/ 0 h 1334798"/>
                      <a:gd name="connsiteX3" fmla="*/ 1784350 w 1784350"/>
                      <a:gd name="connsiteY3" fmla="*/ 1298 h 1334798"/>
                      <a:gd name="connsiteX4" fmla="*/ 1784350 w 1784350"/>
                      <a:gd name="connsiteY4" fmla="*/ 1334798 h 1334798"/>
                      <a:gd name="connsiteX5" fmla="*/ 1062362 w 1784350"/>
                      <a:gd name="connsiteY5" fmla="*/ 1332508 h 1334798"/>
                      <a:gd name="connsiteX6" fmla="*/ 736033 w 1784350"/>
                      <a:gd name="connsiteY6" fmla="*/ 1332508 h 1334798"/>
                      <a:gd name="connsiteX7" fmla="*/ 0 w 1784350"/>
                      <a:gd name="connsiteY7" fmla="*/ 1334798 h 1334798"/>
                      <a:gd name="connsiteX8" fmla="*/ 0 w 1784350"/>
                      <a:gd name="connsiteY8" fmla="*/ 1298 h 1334798"/>
                      <a:gd name="connsiteX0" fmla="*/ 5004 w 1789354"/>
                      <a:gd name="connsiteY0" fmla="*/ 1298 h 1334798"/>
                      <a:gd name="connsiteX1" fmla="*/ 727440 w 1789354"/>
                      <a:gd name="connsiteY1" fmla="*/ 0 h 1334798"/>
                      <a:gd name="connsiteX2" fmla="*/ 1043571 w 1789354"/>
                      <a:gd name="connsiteY2" fmla="*/ 0 h 1334798"/>
                      <a:gd name="connsiteX3" fmla="*/ 1789354 w 1789354"/>
                      <a:gd name="connsiteY3" fmla="*/ 1298 h 1334798"/>
                      <a:gd name="connsiteX4" fmla="*/ 1789354 w 1789354"/>
                      <a:gd name="connsiteY4" fmla="*/ 1334798 h 1334798"/>
                      <a:gd name="connsiteX5" fmla="*/ 1067366 w 1789354"/>
                      <a:gd name="connsiteY5" fmla="*/ 1332508 h 1334798"/>
                      <a:gd name="connsiteX6" fmla="*/ 741037 w 1789354"/>
                      <a:gd name="connsiteY6" fmla="*/ 1332508 h 1334798"/>
                      <a:gd name="connsiteX7" fmla="*/ 5004 w 1789354"/>
                      <a:gd name="connsiteY7" fmla="*/ 1334798 h 1334798"/>
                      <a:gd name="connsiteX8" fmla="*/ 0 w 1789354"/>
                      <a:gd name="connsiteY8" fmla="*/ 900803 h 1334798"/>
                      <a:gd name="connsiteX9" fmla="*/ 5004 w 1789354"/>
                      <a:gd name="connsiteY9" fmla="*/ 1298 h 1334798"/>
                      <a:gd name="connsiteX0" fmla="*/ 5004 w 1789354"/>
                      <a:gd name="connsiteY0" fmla="*/ 1298 h 1334798"/>
                      <a:gd name="connsiteX1" fmla="*/ 727440 w 1789354"/>
                      <a:gd name="connsiteY1" fmla="*/ 0 h 1334798"/>
                      <a:gd name="connsiteX2" fmla="*/ 1043571 w 1789354"/>
                      <a:gd name="connsiteY2" fmla="*/ 0 h 1334798"/>
                      <a:gd name="connsiteX3" fmla="*/ 1789354 w 1789354"/>
                      <a:gd name="connsiteY3" fmla="*/ 1298 h 1334798"/>
                      <a:gd name="connsiteX4" fmla="*/ 1784609 w 1789354"/>
                      <a:gd name="connsiteY4" fmla="*/ 924597 h 1334798"/>
                      <a:gd name="connsiteX5" fmla="*/ 1789354 w 1789354"/>
                      <a:gd name="connsiteY5" fmla="*/ 1334798 h 1334798"/>
                      <a:gd name="connsiteX6" fmla="*/ 1067366 w 1789354"/>
                      <a:gd name="connsiteY6" fmla="*/ 1332508 h 1334798"/>
                      <a:gd name="connsiteX7" fmla="*/ 741037 w 1789354"/>
                      <a:gd name="connsiteY7" fmla="*/ 1332508 h 1334798"/>
                      <a:gd name="connsiteX8" fmla="*/ 5004 w 1789354"/>
                      <a:gd name="connsiteY8" fmla="*/ 1334798 h 1334798"/>
                      <a:gd name="connsiteX9" fmla="*/ 0 w 1789354"/>
                      <a:gd name="connsiteY9" fmla="*/ 900803 h 1334798"/>
                      <a:gd name="connsiteX10" fmla="*/ 5004 w 1789354"/>
                      <a:gd name="connsiteY10" fmla="*/ 1298 h 1334798"/>
                      <a:gd name="connsiteX0" fmla="*/ 5004 w 1789354"/>
                      <a:gd name="connsiteY0" fmla="*/ 1298 h 1334798"/>
                      <a:gd name="connsiteX1" fmla="*/ 727440 w 1789354"/>
                      <a:gd name="connsiteY1" fmla="*/ 0 h 1334798"/>
                      <a:gd name="connsiteX2" fmla="*/ 1043571 w 1789354"/>
                      <a:gd name="connsiteY2" fmla="*/ 0 h 1334798"/>
                      <a:gd name="connsiteX3" fmla="*/ 1789354 w 1789354"/>
                      <a:gd name="connsiteY3" fmla="*/ 1298 h 1334798"/>
                      <a:gd name="connsiteX4" fmla="*/ 1784609 w 1789354"/>
                      <a:gd name="connsiteY4" fmla="*/ 924597 h 1334798"/>
                      <a:gd name="connsiteX5" fmla="*/ 1055115 w 1789354"/>
                      <a:gd name="connsiteY5" fmla="*/ 1181831 h 1334798"/>
                      <a:gd name="connsiteX6" fmla="*/ 1067366 w 1789354"/>
                      <a:gd name="connsiteY6" fmla="*/ 1332508 h 1334798"/>
                      <a:gd name="connsiteX7" fmla="*/ 741037 w 1789354"/>
                      <a:gd name="connsiteY7" fmla="*/ 1332508 h 1334798"/>
                      <a:gd name="connsiteX8" fmla="*/ 5004 w 1789354"/>
                      <a:gd name="connsiteY8" fmla="*/ 1334798 h 1334798"/>
                      <a:gd name="connsiteX9" fmla="*/ 0 w 1789354"/>
                      <a:gd name="connsiteY9" fmla="*/ 900803 h 1334798"/>
                      <a:gd name="connsiteX10" fmla="*/ 5004 w 1789354"/>
                      <a:gd name="connsiteY10" fmla="*/ 1298 h 1334798"/>
                      <a:gd name="connsiteX0" fmla="*/ 5004 w 1789354"/>
                      <a:gd name="connsiteY0" fmla="*/ 1298 h 1334798"/>
                      <a:gd name="connsiteX1" fmla="*/ 727440 w 1789354"/>
                      <a:gd name="connsiteY1" fmla="*/ 0 h 1334798"/>
                      <a:gd name="connsiteX2" fmla="*/ 1043571 w 1789354"/>
                      <a:gd name="connsiteY2" fmla="*/ 0 h 1334798"/>
                      <a:gd name="connsiteX3" fmla="*/ 1789354 w 1789354"/>
                      <a:gd name="connsiteY3" fmla="*/ 1298 h 1334798"/>
                      <a:gd name="connsiteX4" fmla="*/ 1784609 w 1789354"/>
                      <a:gd name="connsiteY4" fmla="*/ 924597 h 1334798"/>
                      <a:gd name="connsiteX5" fmla="*/ 1055115 w 1789354"/>
                      <a:gd name="connsiteY5" fmla="*/ 1181831 h 1334798"/>
                      <a:gd name="connsiteX6" fmla="*/ 1067366 w 1789354"/>
                      <a:gd name="connsiteY6" fmla="*/ 1332508 h 1334798"/>
                      <a:gd name="connsiteX7" fmla="*/ 741037 w 1789354"/>
                      <a:gd name="connsiteY7" fmla="*/ 1332508 h 1334798"/>
                      <a:gd name="connsiteX8" fmla="*/ 5004 w 1789354"/>
                      <a:gd name="connsiteY8" fmla="*/ 1334798 h 1334798"/>
                      <a:gd name="connsiteX9" fmla="*/ 0 w 1789354"/>
                      <a:gd name="connsiteY9" fmla="*/ 900803 h 1334798"/>
                      <a:gd name="connsiteX10" fmla="*/ 5004 w 1789354"/>
                      <a:gd name="connsiteY10" fmla="*/ 1298 h 1334798"/>
                      <a:gd name="connsiteX0" fmla="*/ 5004 w 1789354"/>
                      <a:gd name="connsiteY0" fmla="*/ 1298 h 1334798"/>
                      <a:gd name="connsiteX1" fmla="*/ 727440 w 1789354"/>
                      <a:gd name="connsiteY1" fmla="*/ 0 h 1334798"/>
                      <a:gd name="connsiteX2" fmla="*/ 1043571 w 1789354"/>
                      <a:gd name="connsiteY2" fmla="*/ 0 h 1334798"/>
                      <a:gd name="connsiteX3" fmla="*/ 1789354 w 1789354"/>
                      <a:gd name="connsiteY3" fmla="*/ 1298 h 1334798"/>
                      <a:gd name="connsiteX4" fmla="*/ 1784609 w 1789354"/>
                      <a:gd name="connsiteY4" fmla="*/ 924597 h 1334798"/>
                      <a:gd name="connsiteX5" fmla="*/ 1058514 w 1789354"/>
                      <a:gd name="connsiteY5" fmla="*/ 1154637 h 1334798"/>
                      <a:gd name="connsiteX6" fmla="*/ 1067366 w 1789354"/>
                      <a:gd name="connsiteY6" fmla="*/ 1332508 h 1334798"/>
                      <a:gd name="connsiteX7" fmla="*/ 741037 w 1789354"/>
                      <a:gd name="connsiteY7" fmla="*/ 1332508 h 1334798"/>
                      <a:gd name="connsiteX8" fmla="*/ 5004 w 1789354"/>
                      <a:gd name="connsiteY8" fmla="*/ 1334798 h 1334798"/>
                      <a:gd name="connsiteX9" fmla="*/ 0 w 1789354"/>
                      <a:gd name="connsiteY9" fmla="*/ 900803 h 1334798"/>
                      <a:gd name="connsiteX10" fmla="*/ 5004 w 1789354"/>
                      <a:gd name="connsiteY10" fmla="*/ 1298 h 1334798"/>
                      <a:gd name="connsiteX0" fmla="*/ 5004 w 1789354"/>
                      <a:gd name="connsiteY0" fmla="*/ 1298 h 1334798"/>
                      <a:gd name="connsiteX1" fmla="*/ 727440 w 1789354"/>
                      <a:gd name="connsiteY1" fmla="*/ 0 h 1334798"/>
                      <a:gd name="connsiteX2" fmla="*/ 1043571 w 1789354"/>
                      <a:gd name="connsiteY2" fmla="*/ 0 h 1334798"/>
                      <a:gd name="connsiteX3" fmla="*/ 1789354 w 1789354"/>
                      <a:gd name="connsiteY3" fmla="*/ 1298 h 1334798"/>
                      <a:gd name="connsiteX4" fmla="*/ 1784609 w 1789354"/>
                      <a:gd name="connsiteY4" fmla="*/ 924597 h 1334798"/>
                      <a:gd name="connsiteX5" fmla="*/ 1065312 w 1789354"/>
                      <a:gd name="connsiteY5" fmla="*/ 1168234 h 1334798"/>
                      <a:gd name="connsiteX6" fmla="*/ 1067366 w 1789354"/>
                      <a:gd name="connsiteY6" fmla="*/ 1332508 h 1334798"/>
                      <a:gd name="connsiteX7" fmla="*/ 741037 w 1789354"/>
                      <a:gd name="connsiteY7" fmla="*/ 1332508 h 1334798"/>
                      <a:gd name="connsiteX8" fmla="*/ 5004 w 1789354"/>
                      <a:gd name="connsiteY8" fmla="*/ 1334798 h 1334798"/>
                      <a:gd name="connsiteX9" fmla="*/ 0 w 1789354"/>
                      <a:gd name="connsiteY9" fmla="*/ 900803 h 1334798"/>
                      <a:gd name="connsiteX10" fmla="*/ 5004 w 1789354"/>
                      <a:gd name="connsiteY10" fmla="*/ 1298 h 1334798"/>
                      <a:gd name="connsiteX0" fmla="*/ 5004 w 1789354"/>
                      <a:gd name="connsiteY0" fmla="*/ 1298 h 1334798"/>
                      <a:gd name="connsiteX1" fmla="*/ 727440 w 1789354"/>
                      <a:gd name="connsiteY1" fmla="*/ 0 h 1334798"/>
                      <a:gd name="connsiteX2" fmla="*/ 1043571 w 1789354"/>
                      <a:gd name="connsiteY2" fmla="*/ 0 h 1334798"/>
                      <a:gd name="connsiteX3" fmla="*/ 1789354 w 1789354"/>
                      <a:gd name="connsiteY3" fmla="*/ 1298 h 1334798"/>
                      <a:gd name="connsiteX4" fmla="*/ 1784609 w 1789354"/>
                      <a:gd name="connsiteY4" fmla="*/ 924597 h 1334798"/>
                      <a:gd name="connsiteX5" fmla="*/ 1065312 w 1789354"/>
                      <a:gd name="connsiteY5" fmla="*/ 1168234 h 1334798"/>
                      <a:gd name="connsiteX6" fmla="*/ 1067366 w 1789354"/>
                      <a:gd name="connsiteY6" fmla="*/ 1332508 h 1334798"/>
                      <a:gd name="connsiteX7" fmla="*/ 741037 w 1789354"/>
                      <a:gd name="connsiteY7" fmla="*/ 1332508 h 1334798"/>
                      <a:gd name="connsiteX8" fmla="*/ 5004 w 1789354"/>
                      <a:gd name="connsiteY8" fmla="*/ 1334798 h 1334798"/>
                      <a:gd name="connsiteX9" fmla="*/ 0 w 1789354"/>
                      <a:gd name="connsiteY9" fmla="*/ 900803 h 1334798"/>
                      <a:gd name="connsiteX10" fmla="*/ 5004 w 1789354"/>
                      <a:gd name="connsiteY10" fmla="*/ 1298 h 1334798"/>
                      <a:gd name="connsiteX0" fmla="*/ 5004 w 1789354"/>
                      <a:gd name="connsiteY0" fmla="*/ 1298 h 1334798"/>
                      <a:gd name="connsiteX1" fmla="*/ 727440 w 1789354"/>
                      <a:gd name="connsiteY1" fmla="*/ 0 h 1334798"/>
                      <a:gd name="connsiteX2" fmla="*/ 1043571 w 1789354"/>
                      <a:gd name="connsiteY2" fmla="*/ 0 h 1334798"/>
                      <a:gd name="connsiteX3" fmla="*/ 1789354 w 1789354"/>
                      <a:gd name="connsiteY3" fmla="*/ 1298 h 1334798"/>
                      <a:gd name="connsiteX4" fmla="*/ 1784609 w 1789354"/>
                      <a:gd name="connsiteY4" fmla="*/ 924597 h 1334798"/>
                      <a:gd name="connsiteX5" fmla="*/ 1065312 w 1789354"/>
                      <a:gd name="connsiteY5" fmla="*/ 1168234 h 1334798"/>
                      <a:gd name="connsiteX6" fmla="*/ 1067366 w 1789354"/>
                      <a:gd name="connsiteY6" fmla="*/ 1332508 h 1334798"/>
                      <a:gd name="connsiteX7" fmla="*/ 741037 w 1789354"/>
                      <a:gd name="connsiteY7" fmla="*/ 1332508 h 1334798"/>
                      <a:gd name="connsiteX8" fmla="*/ 5004 w 1789354"/>
                      <a:gd name="connsiteY8" fmla="*/ 1334798 h 1334798"/>
                      <a:gd name="connsiteX9" fmla="*/ 0 w 1789354"/>
                      <a:gd name="connsiteY9" fmla="*/ 900803 h 1334798"/>
                      <a:gd name="connsiteX10" fmla="*/ 5004 w 1789354"/>
                      <a:gd name="connsiteY10" fmla="*/ 1298 h 1334798"/>
                      <a:gd name="connsiteX0" fmla="*/ 5004 w 1843211"/>
                      <a:gd name="connsiteY0" fmla="*/ 1298 h 1334798"/>
                      <a:gd name="connsiteX1" fmla="*/ 727440 w 1843211"/>
                      <a:gd name="connsiteY1" fmla="*/ 0 h 1334798"/>
                      <a:gd name="connsiteX2" fmla="*/ 1043571 w 1843211"/>
                      <a:gd name="connsiteY2" fmla="*/ 0 h 1334798"/>
                      <a:gd name="connsiteX3" fmla="*/ 1789354 w 1843211"/>
                      <a:gd name="connsiteY3" fmla="*/ 1298 h 1334798"/>
                      <a:gd name="connsiteX4" fmla="*/ 1784609 w 1843211"/>
                      <a:gd name="connsiteY4" fmla="*/ 649258 h 1334798"/>
                      <a:gd name="connsiteX5" fmla="*/ 1784609 w 1843211"/>
                      <a:gd name="connsiteY5" fmla="*/ 924597 h 1334798"/>
                      <a:gd name="connsiteX6" fmla="*/ 1065312 w 1843211"/>
                      <a:gd name="connsiteY6" fmla="*/ 1168234 h 1334798"/>
                      <a:gd name="connsiteX7" fmla="*/ 1067366 w 1843211"/>
                      <a:gd name="connsiteY7" fmla="*/ 1332508 h 1334798"/>
                      <a:gd name="connsiteX8" fmla="*/ 741037 w 1843211"/>
                      <a:gd name="connsiteY8" fmla="*/ 1332508 h 1334798"/>
                      <a:gd name="connsiteX9" fmla="*/ 5004 w 1843211"/>
                      <a:gd name="connsiteY9" fmla="*/ 1334798 h 1334798"/>
                      <a:gd name="connsiteX10" fmla="*/ 0 w 1843211"/>
                      <a:gd name="connsiteY10" fmla="*/ 900803 h 1334798"/>
                      <a:gd name="connsiteX11" fmla="*/ 5004 w 1843211"/>
                      <a:gd name="connsiteY11" fmla="*/ 1298 h 1334798"/>
                      <a:gd name="connsiteX0" fmla="*/ 5004 w 1810391"/>
                      <a:gd name="connsiteY0" fmla="*/ 1298 h 1334798"/>
                      <a:gd name="connsiteX1" fmla="*/ 727440 w 1810391"/>
                      <a:gd name="connsiteY1" fmla="*/ 0 h 1334798"/>
                      <a:gd name="connsiteX2" fmla="*/ 1043571 w 1810391"/>
                      <a:gd name="connsiteY2" fmla="*/ 0 h 1334798"/>
                      <a:gd name="connsiteX3" fmla="*/ 1789354 w 1810391"/>
                      <a:gd name="connsiteY3" fmla="*/ 1298 h 1334798"/>
                      <a:gd name="connsiteX4" fmla="*/ 1451482 w 1810391"/>
                      <a:gd name="connsiteY4" fmla="*/ 625463 h 1334798"/>
                      <a:gd name="connsiteX5" fmla="*/ 1784609 w 1810391"/>
                      <a:gd name="connsiteY5" fmla="*/ 924597 h 1334798"/>
                      <a:gd name="connsiteX6" fmla="*/ 1065312 w 1810391"/>
                      <a:gd name="connsiteY6" fmla="*/ 1168234 h 1334798"/>
                      <a:gd name="connsiteX7" fmla="*/ 1067366 w 1810391"/>
                      <a:gd name="connsiteY7" fmla="*/ 1332508 h 1334798"/>
                      <a:gd name="connsiteX8" fmla="*/ 741037 w 1810391"/>
                      <a:gd name="connsiteY8" fmla="*/ 1332508 h 1334798"/>
                      <a:gd name="connsiteX9" fmla="*/ 5004 w 1810391"/>
                      <a:gd name="connsiteY9" fmla="*/ 1334798 h 1334798"/>
                      <a:gd name="connsiteX10" fmla="*/ 0 w 1810391"/>
                      <a:gd name="connsiteY10" fmla="*/ 900803 h 1334798"/>
                      <a:gd name="connsiteX11" fmla="*/ 5004 w 1810391"/>
                      <a:gd name="connsiteY11" fmla="*/ 1298 h 1334798"/>
                      <a:gd name="connsiteX0" fmla="*/ 5004 w 1823726"/>
                      <a:gd name="connsiteY0" fmla="*/ 1298 h 1334798"/>
                      <a:gd name="connsiteX1" fmla="*/ 727440 w 1823726"/>
                      <a:gd name="connsiteY1" fmla="*/ 0 h 1334798"/>
                      <a:gd name="connsiteX2" fmla="*/ 1043571 w 1823726"/>
                      <a:gd name="connsiteY2" fmla="*/ 0 h 1334798"/>
                      <a:gd name="connsiteX3" fmla="*/ 1789354 w 1823726"/>
                      <a:gd name="connsiteY3" fmla="*/ 1298 h 1334798"/>
                      <a:gd name="connsiteX4" fmla="*/ 1451482 w 1823726"/>
                      <a:gd name="connsiteY4" fmla="*/ 625463 h 1334798"/>
                      <a:gd name="connsiteX5" fmla="*/ 1784609 w 1823726"/>
                      <a:gd name="connsiteY5" fmla="*/ 924597 h 1334798"/>
                      <a:gd name="connsiteX6" fmla="*/ 1065312 w 1823726"/>
                      <a:gd name="connsiteY6" fmla="*/ 1168234 h 1334798"/>
                      <a:gd name="connsiteX7" fmla="*/ 1067366 w 1823726"/>
                      <a:gd name="connsiteY7" fmla="*/ 1332508 h 1334798"/>
                      <a:gd name="connsiteX8" fmla="*/ 741037 w 1823726"/>
                      <a:gd name="connsiteY8" fmla="*/ 1332508 h 1334798"/>
                      <a:gd name="connsiteX9" fmla="*/ 5004 w 1823726"/>
                      <a:gd name="connsiteY9" fmla="*/ 1334798 h 1334798"/>
                      <a:gd name="connsiteX10" fmla="*/ 0 w 1823726"/>
                      <a:gd name="connsiteY10" fmla="*/ 900803 h 1334798"/>
                      <a:gd name="connsiteX11" fmla="*/ 5004 w 1823726"/>
                      <a:gd name="connsiteY11" fmla="*/ 1298 h 1334798"/>
                      <a:gd name="connsiteX0" fmla="*/ 5004 w 1810391"/>
                      <a:gd name="connsiteY0" fmla="*/ 1298 h 1334798"/>
                      <a:gd name="connsiteX1" fmla="*/ 727440 w 1810391"/>
                      <a:gd name="connsiteY1" fmla="*/ 0 h 1334798"/>
                      <a:gd name="connsiteX2" fmla="*/ 1043571 w 1810391"/>
                      <a:gd name="connsiteY2" fmla="*/ 0 h 1334798"/>
                      <a:gd name="connsiteX3" fmla="*/ 1789354 w 1810391"/>
                      <a:gd name="connsiteY3" fmla="*/ 1298 h 1334798"/>
                      <a:gd name="connsiteX4" fmla="*/ 1451482 w 1810391"/>
                      <a:gd name="connsiteY4" fmla="*/ 625463 h 1334798"/>
                      <a:gd name="connsiteX5" fmla="*/ 1784609 w 1810391"/>
                      <a:gd name="connsiteY5" fmla="*/ 924597 h 1334798"/>
                      <a:gd name="connsiteX6" fmla="*/ 1065312 w 1810391"/>
                      <a:gd name="connsiteY6" fmla="*/ 1168234 h 1334798"/>
                      <a:gd name="connsiteX7" fmla="*/ 1067366 w 1810391"/>
                      <a:gd name="connsiteY7" fmla="*/ 1332508 h 1334798"/>
                      <a:gd name="connsiteX8" fmla="*/ 741037 w 1810391"/>
                      <a:gd name="connsiteY8" fmla="*/ 1332508 h 1334798"/>
                      <a:gd name="connsiteX9" fmla="*/ 5004 w 1810391"/>
                      <a:gd name="connsiteY9" fmla="*/ 1334798 h 1334798"/>
                      <a:gd name="connsiteX10" fmla="*/ 0 w 1810391"/>
                      <a:gd name="connsiteY10" fmla="*/ 900803 h 1334798"/>
                      <a:gd name="connsiteX11" fmla="*/ 5004 w 1810391"/>
                      <a:gd name="connsiteY11" fmla="*/ 1298 h 1334798"/>
                      <a:gd name="connsiteX0" fmla="*/ 5004 w 1810391"/>
                      <a:gd name="connsiteY0" fmla="*/ 1298 h 1334798"/>
                      <a:gd name="connsiteX1" fmla="*/ 727440 w 1810391"/>
                      <a:gd name="connsiteY1" fmla="*/ 0 h 1334798"/>
                      <a:gd name="connsiteX2" fmla="*/ 1043571 w 1810391"/>
                      <a:gd name="connsiteY2" fmla="*/ 0 h 1334798"/>
                      <a:gd name="connsiteX3" fmla="*/ 1789354 w 1810391"/>
                      <a:gd name="connsiteY3" fmla="*/ 1298 h 1334798"/>
                      <a:gd name="connsiteX4" fmla="*/ 1451482 w 1810391"/>
                      <a:gd name="connsiteY4" fmla="*/ 625463 h 1334798"/>
                      <a:gd name="connsiteX5" fmla="*/ 1784609 w 1810391"/>
                      <a:gd name="connsiteY5" fmla="*/ 924597 h 1334798"/>
                      <a:gd name="connsiteX6" fmla="*/ 1065312 w 1810391"/>
                      <a:gd name="connsiteY6" fmla="*/ 1168234 h 1334798"/>
                      <a:gd name="connsiteX7" fmla="*/ 1067366 w 1810391"/>
                      <a:gd name="connsiteY7" fmla="*/ 1332508 h 1334798"/>
                      <a:gd name="connsiteX8" fmla="*/ 741037 w 1810391"/>
                      <a:gd name="connsiteY8" fmla="*/ 1332508 h 1334798"/>
                      <a:gd name="connsiteX9" fmla="*/ 5004 w 1810391"/>
                      <a:gd name="connsiteY9" fmla="*/ 1334798 h 1334798"/>
                      <a:gd name="connsiteX10" fmla="*/ 0 w 1810391"/>
                      <a:gd name="connsiteY10" fmla="*/ 900803 h 1334798"/>
                      <a:gd name="connsiteX11" fmla="*/ 5004 w 1810391"/>
                      <a:gd name="connsiteY11" fmla="*/ 1298 h 1334798"/>
                      <a:gd name="connsiteX0" fmla="*/ 5004 w 1810391"/>
                      <a:gd name="connsiteY0" fmla="*/ 1298 h 1334798"/>
                      <a:gd name="connsiteX1" fmla="*/ 727440 w 1810391"/>
                      <a:gd name="connsiteY1" fmla="*/ 0 h 1334798"/>
                      <a:gd name="connsiteX2" fmla="*/ 1043571 w 1810391"/>
                      <a:gd name="connsiteY2" fmla="*/ 0 h 1334798"/>
                      <a:gd name="connsiteX3" fmla="*/ 1789354 w 1810391"/>
                      <a:gd name="connsiteY3" fmla="*/ 1298 h 1334798"/>
                      <a:gd name="connsiteX4" fmla="*/ 1451482 w 1810391"/>
                      <a:gd name="connsiteY4" fmla="*/ 625463 h 1334798"/>
                      <a:gd name="connsiteX5" fmla="*/ 1784609 w 1810391"/>
                      <a:gd name="connsiteY5" fmla="*/ 924597 h 1334798"/>
                      <a:gd name="connsiteX6" fmla="*/ 1065312 w 1810391"/>
                      <a:gd name="connsiteY6" fmla="*/ 1168234 h 1334798"/>
                      <a:gd name="connsiteX7" fmla="*/ 1067366 w 1810391"/>
                      <a:gd name="connsiteY7" fmla="*/ 1332508 h 1334798"/>
                      <a:gd name="connsiteX8" fmla="*/ 741037 w 1810391"/>
                      <a:gd name="connsiteY8" fmla="*/ 1332508 h 1334798"/>
                      <a:gd name="connsiteX9" fmla="*/ 5004 w 1810391"/>
                      <a:gd name="connsiteY9" fmla="*/ 1334798 h 1334798"/>
                      <a:gd name="connsiteX10" fmla="*/ 0 w 1810391"/>
                      <a:gd name="connsiteY10" fmla="*/ 900803 h 1334798"/>
                      <a:gd name="connsiteX11" fmla="*/ 5004 w 1810391"/>
                      <a:gd name="connsiteY11" fmla="*/ 1298 h 1334798"/>
                      <a:gd name="connsiteX0" fmla="*/ 5004 w 1810391"/>
                      <a:gd name="connsiteY0" fmla="*/ 1298 h 1334798"/>
                      <a:gd name="connsiteX1" fmla="*/ 727440 w 1810391"/>
                      <a:gd name="connsiteY1" fmla="*/ 0 h 1334798"/>
                      <a:gd name="connsiteX2" fmla="*/ 1043571 w 1810391"/>
                      <a:gd name="connsiteY2" fmla="*/ 0 h 1334798"/>
                      <a:gd name="connsiteX3" fmla="*/ 1789354 w 1810391"/>
                      <a:gd name="connsiteY3" fmla="*/ 1298 h 1334798"/>
                      <a:gd name="connsiteX4" fmla="*/ 1451482 w 1810391"/>
                      <a:gd name="connsiteY4" fmla="*/ 625463 h 1334798"/>
                      <a:gd name="connsiteX5" fmla="*/ 1805005 w 1810391"/>
                      <a:gd name="connsiteY5" fmla="*/ 914399 h 1334798"/>
                      <a:gd name="connsiteX6" fmla="*/ 1065312 w 1810391"/>
                      <a:gd name="connsiteY6" fmla="*/ 1168234 h 1334798"/>
                      <a:gd name="connsiteX7" fmla="*/ 1067366 w 1810391"/>
                      <a:gd name="connsiteY7" fmla="*/ 1332508 h 1334798"/>
                      <a:gd name="connsiteX8" fmla="*/ 741037 w 1810391"/>
                      <a:gd name="connsiteY8" fmla="*/ 1332508 h 1334798"/>
                      <a:gd name="connsiteX9" fmla="*/ 5004 w 1810391"/>
                      <a:gd name="connsiteY9" fmla="*/ 1334798 h 1334798"/>
                      <a:gd name="connsiteX10" fmla="*/ 0 w 1810391"/>
                      <a:gd name="connsiteY10" fmla="*/ 900803 h 1334798"/>
                      <a:gd name="connsiteX11" fmla="*/ 5004 w 1810391"/>
                      <a:gd name="connsiteY11" fmla="*/ 1298 h 1334798"/>
                      <a:gd name="connsiteX0" fmla="*/ 5004 w 1810391"/>
                      <a:gd name="connsiteY0" fmla="*/ 1298 h 1334798"/>
                      <a:gd name="connsiteX1" fmla="*/ 727440 w 1810391"/>
                      <a:gd name="connsiteY1" fmla="*/ 0 h 1334798"/>
                      <a:gd name="connsiteX2" fmla="*/ 1043571 w 1810391"/>
                      <a:gd name="connsiteY2" fmla="*/ 0 h 1334798"/>
                      <a:gd name="connsiteX3" fmla="*/ 1789354 w 1810391"/>
                      <a:gd name="connsiteY3" fmla="*/ 1298 h 1334798"/>
                      <a:gd name="connsiteX4" fmla="*/ 1451482 w 1810391"/>
                      <a:gd name="connsiteY4" fmla="*/ 625463 h 1334798"/>
                      <a:gd name="connsiteX5" fmla="*/ 1805005 w 1810391"/>
                      <a:gd name="connsiteY5" fmla="*/ 914399 h 1334798"/>
                      <a:gd name="connsiteX6" fmla="*/ 1065312 w 1810391"/>
                      <a:gd name="connsiteY6" fmla="*/ 1168234 h 1334798"/>
                      <a:gd name="connsiteX7" fmla="*/ 1067366 w 1810391"/>
                      <a:gd name="connsiteY7" fmla="*/ 1332508 h 1334798"/>
                      <a:gd name="connsiteX8" fmla="*/ 741037 w 1810391"/>
                      <a:gd name="connsiteY8" fmla="*/ 1332508 h 1334798"/>
                      <a:gd name="connsiteX9" fmla="*/ 5004 w 1810391"/>
                      <a:gd name="connsiteY9" fmla="*/ 1334798 h 1334798"/>
                      <a:gd name="connsiteX10" fmla="*/ 0 w 1810391"/>
                      <a:gd name="connsiteY10" fmla="*/ 900803 h 1334798"/>
                      <a:gd name="connsiteX11" fmla="*/ 5004 w 1810391"/>
                      <a:gd name="connsiteY11" fmla="*/ 1298 h 1334798"/>
                      <a:gd name="connsiteX0" fmla="*/ 5004 w 1808798"/>
                      <a:gd name="connsiteY0" fmla="*/ 1298 h 1334798"/>
                      <a:gd name="connsiteX1" fmla="*/ 727440 w 1808798"/>
                      <a:gd name="connsiteY1" fmla="*/ 0 h 1334798"/>
                      <a:gd name="connsiteX2" fmla="*/ 1043571 w 1808798"/>
                      <a:gd name="connsiteY2" fmla="*/ 0 h 1334798"/>
                      <a:gd name="connsiteX3" fmla="*/ 1789354 w 1808798"/>
                      <a:gd name="connsiteY3" fmla="*/ 1298 h 1334798"/>
                      <a:gd name="connsiteX4" fmla="*/ 1536463 w 1808798"/>
                      <a:gd name="connsiteY4" fmla="*/ 452101 h 1334798"/>
                      <a:gd name="connsiteX5" fmla="*/ 1451482 w 1808798"/>
                      <a:gd name="connsiteY5" fmla="*/ 625463 h 1334798"/>
                      <a:gd name="connsiteX6" fmla="*/ 1805005 w 1808798"/>
                      <a:gd name="connsiteY6" fmla="*/ 914399 h 1334798"/>
                      <a:gd name="connsiteX7" fmla="*/ 1065312 w 1808798"/>
                      <a:gd name="connsiteY7" fmla="*/ 1168234 h 1334798"/>
                      <a:gd name="connsiteX8" fmla="*/ 1067366 w 1808798"/>
                      <a:gd name="connsiteY8" fmla="*/ 1332508 h 1334798"/>
                      <a:gd name="connsiteX9" fmla="*/ 741037 w 1808798"/>
                      <a:gd name="connsiteY9" fmla="*/ 1332508 h 1334798"/>
                      <a:gd name="connsiteX10" fmla="*/ 5004 w 1808798"/>
                      <a:gd name="connsiteY10" fmla="*/ 1334798 h 1334798"/>
                      <a:gd name="connsiteX11" fmla="*/ 0 w 1808798"/>
                      <a:gd name="connsiteY11" fmla="*/ 900803 h 1334798"/>
                      <a:gd name="connsiteX12" fmla="*/ 5004 w 1808798"/>
                      <a:gd name="connsiteY12" fmla="*/ 1298 h 1334798"/>
                      <a:gd name="connsiteX0" fmla="*/ 5004 w 1808798"/>
                      <a:gd name="connsiteY0" fmla="*/ 1298 h 1334798"/>
                      <a:gd name="connsiteX1" fmla="*/ 727440 w 1808798"/>
                      <a:gd name="connsiteY1" fmla="*/ 0 h 1334798"/>
                      <a:gd name="connsiteX2" fmla="*/ 1043571 w 1808798"/>
                      <a:gd name="connsiteY2" fmla="*/ 0 h 1334798"/>
                      <a:gd name="connsiteX3" fmla="*/ 1789354 w 1808798"/>
                      <a:gd name="connsiteY3" fmla="*/ 1298 h 1334798"/>
                      <a:gd name="connsiteX4" fmla="*/ 618663 w 1808798"/>
                      <a:gd name="connsiteY4" fmla="*/ 390914 h 1334798"/>
                      <a:gd name="connsiteX5" fmla="*/ 1451482 w 1808798"/>
                      <a:gd name="connsiteY5" fmla="*/ 625463 h 1334798"/>
                      <a:gd name="connsiteX6" fmla="*/ 1805005 w 1808798"/>
                      <a:gd name="connsiteY6" fmla="*/ 914399 h 1334798"/>
                      <a:gd name="connsiteX7" fmla="*/ 1065312 w 1808798"/>
                      <a:gd name="connsiteY7" fmla="*/ 1168234 h 1334798"/>
                      <a:gd name="connsiteX8" fmla="*/ 1067366 w 1808798"/>
                      <a:gd name="connsiteY8" fmla="*/ 1332508 h 1334798"/>
                      <a:gd name="connsiteX9" fmla="*/ 741037 w 1808798"/>
                      <a:gd name="connsiteY9" fmla="*/ 1332508 h 1334798"/>
                      <a:gd name="connsiteX10" fmla="*/ 5004 w 1808798"/>
                      <a:gd name="connsiteY10" fmla="*/ 1334798 h 1334798"/>
                      <a:gd name="connsiteX11" fmla="*/ 0 w 1808798"/>
                      <a:gd name="connsiteY11" fmla="*/ 900803 h 1334798"/>
                      <a:gd name="connsiteX12" fmla="*/ 5004 w 1808798"/>
                      <a:gd name="connsiteY12" fmla="*/ 1298 h 1334798"/>
                      <a:gd name="connsiteX0" fmla="*/ 5004 w 1808798"/>
                      <a:gd name="connsiteY0" fmla="*/ 1298 h 1334798"/>
                      <a:gd name="connsiteX1" fmla="*/ 727440 w 1808798"/>
                      <a:gd name="connsiteY1" fmla="*/ 0 h 1334798"/>
                      <a:gd name="connsiteX2" fmla="*/ 1043571 w 1808798"/>
                      <a:gd name="connsiteY2" fmla="*/ 0 h 1334798"/>
                      <a:gd name="connsiteX3" fmla="*/ 1789354 w 1808798"/>
                      <a:gd name="connsiteY3" fmla="*/ 1298 h 1334798"/>
                      <a:gd name="connsiteX4" fmla="*/ 618663 w 1808798"/>
                      <a:gd name="connsiteY4" fmla="*/ 390914 h 1334798"/>
                      <a:gd name="connsiteX5" fmla="*/ 1451482 w 1808798"/>
                      <a:gd name="connsiteY5" fmla="*/ 625463 h 1334798"/>
                      <a:gd name="connsiteX6" fmla="*/ 1805005 w 1808798"/>
                      <a:gd name="connsiteY6" fmla="*/ 914399 h 1334798"/>
                      <a:gd name="connsiteX7" fmla="*/ 1065312 w 1808798"/>
                      <a:gd name="connsiteY7" fmla="*/ 1168234 h 1334798"/>
                      <a:gd name="connsiteX8" fmla="*/ 1067366 w 1808798"/>
                      <a:gd name="connsiteY8" fmla="*/ 1332508 h 1334798"/>
                      <a:gd name="connsiteX9" fmla="*/ 741037 w 1808798"/>
                      <a:gd name="connsiteY9" fmla="*/ 1332508 h 1334798"/>
                      <a:gd name="connsiteX10" fmla="*/ 5004 w 1808798"/>
                      <a:gd name="connsiteY10" fmla="*/ 1334798 h 1334798"/>
                      <a:gd name="connsiteX11" fmla="*/ 0 w 1808798"/>
                      <a:gd name="connsiteY11" fmla="*/ 900803 h 1334798"/>
                      <a:gd name="connsiteX12" fmla="*/ 5004 w 1808798"/>
                      <a:gd name="connsiteY12" fmla="*/ 1298 h 1334798"/>
                      <a:gd name="connsiteX0" fmla="*/ 5004 w 1808798"/>
                      <a:gd name="connsiteY0" fmla="*/ 1298 h 1334798"/>
                      <a:gd name="connsiteX1" fmla="*/ 727440 w 1808798"/>
                      <a:gd name="connsiteY1" fmla="*/ 0 h 1334798"/>
                      <a:gd name="connsiteX2" fmla="*/ 1043571 w 1808798"/>
                      <a:gd name="connsiteY2" fmla="*/ 0 h 1334798"/>
                      <a:gd name="connsiteX3" fmla="*/ 1789354 w 1808798"/>
                      <a:gd name="connsiteY3" fmla="*/ 1298 h 1334798"/>
                      <a:gd name="connsiteX4" fmla="*/ 1145549 w 1808798"/>
                      <a:gd name="connsiteY4" fmla="*/ 183560 h 1334798"/>
                      <a:gd name="connsiteX5" fmla="*/ 618663 w 1808798"/>
                      <a:gd name="connsiteY5" fmla="*/ 390914 h 1334798"/>
                      <a:gd name="connsiteX6" fmla="*/ 1451482 w 1808798"/>
                      <a:gd name="connsiteY6" fmla="*/ 625463 h 1334798"/>
                      <a:gd name="connsiteX7" fmla="*/ 1805005 w 1808798"/>
                      <a:gd name="connsiteY7" fmla="*/ 914399 h 1334798"/>
                      <a:gd name="connsiteX8" fmla="*/ 1065312 w 1808798"/>
                      <a:gd name="connsiteY8" fmla="*/ 1168234 h 1334798"/>
                      <a:gd name="connsiteX9" fmla="*/ 1067366 w 1808798"/>
                      <a:gd name="connsiteY9" fmla="*/ 1332508 h 1334798"/>
                      <a:gd name="connsiteX10" fmla="*/ 741037 w 1808798"/>
                      <a:gd name="connsiteY10" fmla="*/ 1332508 h 1334798"/>
                      <a:gd name="connsiteX11" fmla="*/ 5004 w 1808798"/>
                      <a:gd name="connsiteY11" fmla="*/ 1334798 h 1334798"/>
                      <a:gd name="connsiteX12" fmla="*/ 0 w 1808798"/>
                      <a:gd name="connsiteY12" fmla="*/ 900803 h 1334798"/>
                      <a:gd name="connsiteX13" fmla="*/ 5004 w 1808798"/>
                      <a:gd name="connsiteY13" fmla="*/ 1298 h 1334798"/>
                      <a:gd name="connsiteX0" fmla="*/ 5004 w 1808798"/>
                      <a:gd name="connsiteY0" fmla="*/ 1298 h 1334798"/>
                      <a:gd name="connsiteX1" fmla="*/ 727440 w 1808798"/>
                      <a:gd name="connsiteY1" fmla="*/ 0 h 1334798"/>
                      <a:gd name="connsiteX2" fmla="*/ 1043571 w 1808798"/>
                      <a:gd name="connsiteY2" fmla="*/ 0 h 1334798"/>
                      <a:gd name="connsiteX3" fmla="*/ 1789354 w 1808798"/>
                      <a:gd name="connsiteY3" fmla="*/ 1298 h 1334798"/>
                      <a:gd name="connsiteX4" fmla="*/ 1288318 w 1808798"/>
                      <a:gd name="connsiteY4" fmla="*/ 421507 h 1334798"/>
                      <a:gd name="connsiteX5" fmla="*/ 618663 w 1808798"/>
                      <a:gd name="connsiteY5" fmla="*/ 390914 h 1334798"/>
                      <a:gd name="connsiteX6" fmla="*/ 1451482 w 1808798"/>
                      <a:gd name="connsiteY6" fmla="*/ 625463 h 1334798"/>
                      <a:gd name="connsiteX7" fmla="*/ 1805005 w 1808798"/>
                      <a:gd name="connsiteY7" fmla="*/ 914399 h 1334798"/>
                      <a:gd name="connsiteX8" fmla="*/ 1065312 w 1808798"/>
                      <a:gd name="connsiteY8" fmla="*/ 1168234 h 1334798"/>
                      <a:gd name="connsiteX9" fmla="*/ 1067366 w 1808798"/>
                      <a:gd name="connsiteY9" fmla="*/ 1332508 h 1334798"/>
                      <a:gd name="connsiteX10" fmla="*/ 741037 w 1808798"/>
                      <a:gd name="connsiteY10" fmla="*/ 1332508 h 1334798"/>
                      <a:gd name="connsiteX11" fmla="*/ 5004 w 1808798"/>
                      <a:gd name="connsiteY11" fmla="*/ 1334798 h 1334798"/>
                      <a:gd name="connsiteX12" fmla="*/ 0 w 1808798"/>
                      <a:gd name="connsiteY12" fmla="*/ 900803 h 1334798"/>
                      <a:gd name="connsiteX13" fmla="*/ 5004 w 1808798"/>
                      <a:gd name="connsiteY13" fmla="*/ 1298 h 1334798"/>
                      <a:gd name="connsiteX0" fmla="*/ 5004 w 1808798"/>
                      <a:gd name="connsiteY0" fmla="*/ 1298 h 1334798"/>
                      <a:gd name="connsiteX1" fmla="*/ 727440 w 1808798"/>
                      <a:gd name="connsiteY1" fmla="*/ 0 h 1334798"/>
                      <a:gd name="connsiteX2" fmla="*/ 1043571 w 1808798"/>
                      <a:gd name="connsiteY2" fmla="*/ 0 h 1334798"/>
                      <a:gd name="connsiteX3" fmla="*/ 1789354 w 1808798"/>
                      <a:gd name="connsiteY3" fmla="*/ 1298 h 1334798"/>
                      <a:gd name="connsiteX4" fmla="*/ 1288318 w 1808798"/>
                      <a:gd name="connsiteY4" fmla="*/ 421507 h 1334798"/>
                      <a:gd name="connsiteX5" fmla="*/ 618663 w 1808798"/>
                      <a:gd name="connsiteY5" fmla="*/ 390914 h 1334798"/>
                      <a:gd name="connsiteX6" fmla="*/ 1451482 w 1808798"/>
                      <a:gd name="connsiteY6" fmla="*/ 625463 h 1334798"/>
                      <a:gd name="connsiteX7" fmla="*/ 1805005 w 1808798"/>
                      <a:gd name="connsiteY7" fmla="*/ 914399 h 1334798"/>
                      <a:gd name="connsiteX8" fmla="*/ 1065312 w 1808798"/>
                      <a:gd name="connsiteY8" fmla="*/ 1168234 h 1334798"/>
                      <a:gd name="connsiteX9" fmla="*/ 1067366 w 1808798"/>
                      <a:gd name="connsiteY9" fmla="*/ 1332508 h 1334798"/>
                      <a:gd name="connsiteX10" fmla="*/ 741037 w 1808798"/>
                      <a:gd name="connsiteY10" fmla="*/ 1332508 h 1334798"/>
                      <a:gd name="connsiteX11" fmla="*/ 5004 w 1808798"/>
                      <a:gd name="connsiteY11" fmla="*/ 1334798 h 1334798"/>
                      <a:gd name="connsiteX12" fmla="*/ 0 w 1808798"/>
                      <a:gd name="connsiteY12" fmla="*/ 900803 h 1334798"/>
                      <a:gd name="connsiteX13" fmla="*/ 5004 w 1808798"/>
                      <a:gd name="connsiteY13" fmla="*/ 1298 h 1334798"/>
                      <a:gd name="connsiteX0" fmla="*/ 5004 w 1808798"/>
                      <a:gd name="connsiteY0" fmla="*/ 1298 h 1334798"/>
                      <a:gd name="connsiteX1" fmla="*/ 727440 w 1808798"/>
                      <a:gd name="connsiteY1" fmla="*/ 0 h 1334798"/>
                      <a:gd name="connsiteX2" fmla="*/ 1043571 w 1808798"/>
                      <a:gd name="connsiteY2" fmla="*/ 0 h 1334798"/>
                      <a:gd name="connsiteX3" fmla="*/ 1717970 w 1808798"/>
                      <a:gd name="connsiteY3" fmla="*/ 351422 h 1334798"/>
                      <a:gd name="connsiteX4" fmla="*/ 1288318 w 1808798"/>
                      <a:gd name="connsiteY4" fmla="*/ 421507 h 1334798"/>
                      <a:gd name="connsiteX5" fmla="*/ 618663 w 1808798"/>
                      <a:gd name="connsiteY5" fmla="*/ 390914 h 1334798"/>
                      <a:gd name="connsiteX6" fmla="*/ 1451482 w 1808798"/>
                      <a:gd name="connsiteY6" fmla="*/ 625463 h 1334798"/>
                      <a:gd name="connsiteX7" fmla="*/ 1805005 w 1808798"/>
                      <a:gd name="connsiteY7" fmla="*/ 914399 h 1334798"/>
                      <a:gd name="connsiteX8" fmla="*/ 1065312 w 1808798"/>
                      <a:gd name="connsiteY8" fmla="*/ 1168234 h 1334798"/>
                      <a:gd name="connsiteX9" fmla="*/ 1067366 w 1808798"/>
                      <a:gd name="connsiteY9" fmla="*/ 1332508 h 1334798"/>
                      <a:gd name="connsiteX10" fmla="*/ 741037 w 1808798"/>
                      <a:gd name="connsiteY10" fmla="*/ 1332508 h 1334798"/>
                      <a:gd name="connsiteX11" fmla="*/ 5004 w 1808798"/>
                      <a:gd name="connsiteY11" fmla="*/ 1334798 h 1334798"/>
                      <a:gd name="connsiteX12" fmla="*/ 0 w 1808798"/>
                      <a:gd name="connsiteY12" fmla="*/ 900803 h 1334798"/>
                      <a:gd name="connsiteX13" fmla="*/ 5004 w 1808798"/>
                      <a:gd name="connsiteY13" fmla="*/ 1298 h 1334798"/>
                      <a:gd name="connsiteX0" fmla="*/ 5004 w 1808798"/>
                      <a:gd name="connsiteY0" fmla="*/ 1298 h 1334798"/>
                      <a:gd name="connsiteX1" fmla="*/ 727440 w 1808798"/>
                      <a:gd name="connsiteY1" fmla="*/ 0 h 1334798"/>
                      <a:gd name="connsiteX2" fmla="*/ 1043571 w 1808798"/>
                      <a:gd name="connsiteY2" fmla="*/ 0 h 1334798"/>
                      <a:gd name="connsiteX3" fmla="*/ 1717970 w 1808798"/>
                      <a:gd name="connsiteY3" fmla="*/ 351422 h 1334798"/>
                      <a:gd name="connsiteX4" fmla="*/ 1288318 w 1808798"/>
                      <a:gd name="connsiteY4" fmla="*/ 431705 h 1334798"/>
                      <a:gd name="connsiteX5" fmla="*/ 618663 w 1808798"/>
                      <a:gd name="connsiteY5" fmla="*/ 390914 h 1334798"/>
                      <a:gd name="connsiteX6" fmla="*/ 1451482 w 1808798"/>
                      <a:gd name="connsiteY6" fmla="*/ 625463 h 1334798"/>
                      <a:gd name="connsiteX7" fmla="*/ 1805005 w 1808798"/>
                      <a:gd name="connsiteY7" fmla="*/ 914399 h 1334798"/>
                      <a:gd name="connsiteX8" fmla="*/ 1065312 w 1808798"/>
                      <a:gd name="connsiteY8" fmla="*/ 1168234 h 1334798"/>
                      <a:gd name="connsiteX9" fmla="*/ 1067366 w 1808798"/>
                      <a:gd name="connsiteY9" fmla="*/ 1332508 h 1334798"/>
                      <a:gd name="connsiteX10" fmla="*/ 741037 w 1808798"/>
                      <a:gd name="connsiteY10" fmla="*/ 1332508 h 1334798"/>
                      <a:gd name="connsiteX11" fmla="*/ 5004 w 1808798"/>
                      <a:gd name="connsiteY11" fmla="*/ 1334798 h 1334798"/>
                      <a:gd name="connsiteX12" fmla="*/ 0 w 1808798"/>
                      <a:gd name="connsiteY12" fmla="*/ 900803 h 1334798"/>
                      <a:gd name="connsiteX13" fmla="*/ 5004 w 1808798"/>
                      <a:gd name="connsiteY13" fmla="*/ 1298 h 1334798"/>
                      <a:gd name="connsiteX0" fmla="*/ 5004 w 1808798"/>
                      <a:gd name="connsiteY0" fmla="*/ 1298 h 1334798"/>
                      <a:gd name="connsiteX1" fmla="*/ 727440 w 1808798"/>
                      <a:gd name="connsiteY1" fmla="*/ 0 h 1334798"/>
                      <a:gd name="connsiteX2" fmla="*/ 1043571 w 1808798"/>
                      <a:gd name="connsiteY2" fmla="*/ 0 h 1334798"/>
                      <a:gd name="connsiteX3" fmla="*/ 1717970 w 1808798"/>
                      <a:gd name="connsiteY3" fmla="*/ 351422 h 1334798"/>
                      <a:gd name="connsiteX4" fmla="*/ 1288318 w 1808798"/>
                      <a:gd name="connsiteY4" fmla="*/ 431705 h 1334798"/>
                      <a:gd name="connsiteX5" fmla="*/ 618663 w 1808798"/>
                      <a:gd name="connsiteY5" fmla="*/ 390914 h 1334798"/>
                      <a:gd name="connsiteX6" fmla="*/ 1451482 w 1808798"/>
                      <a:gd name="connsiteY6" fmla="*/ 625463 h 1334798"/>
                      <a:gd name="connsiteX7" fmla="*/ 1805005 w 1808798"/>
                      <a:gd name="connsiteY7" fmla="*/ 914399 h 1334798"/>
                      <a:gd name="connsiteX8" fmla="*/ 1065312 w 1808798"/>
                      <a:gd name="connsiteY8" fmla="*/ 1168234 h 1334798"/>
                      <a:gd name="connsiteX9" fmla="*/ 1067366 w 1808798"/>
                      <a:gd name="connsiteY9" fmla="*/ 1332508 h 1334798"/>
                      <a:gd name="connsiteX10" fmla="*/ 741037 w 1808798"/>
                      <a:gd name="connsiteY10" fmla="*/ 1332508 h 1334798"/>
                      <a:gd name="connsiteX11" fmla="*/ 5004 w 1808798"/>
                      <a:gd name="connsiteY11" fmla="*/ 1334798 h 1334798"/>
                      <a:gd name="connsiteX12" fmla="*/ 0 w 1808798"/>
                      <a:gd name="connsiteY12" fmla="*/ 900803 h 1334798"/>
                      <a:gd name="connsiteX13" fmla="*/ 5004 w 1808798"/>
                      <a:gd name="connsiteY13" fmla="*/ 1298 h 1334798"/>
                      <a:gd name="connsiteX0" fmla="*/ 5004 w 1808798"/>
                      <a:gd name="connsiteY0" fmla="*/ 1298 h 1334798"/>
                      <a:gd name="connsiteX1" fmla="*/ 727440 w 1808798"/>
                      <a:gd name="connsiteY1" fmla="*/ 0 h 1334798"/>
                      <a:gd name="connsiteX2" fmla="*/ 1043571 w 1808798"/>
                      <a:gd name="connsiteY2" fmla="*/ 0 h 1334798"/>
                      <a:gd name="connsiteX3" fmla="*/ 1169344 w 1808798"/>
                      <a:gd name="connsiteY3" fmla="*/ 61186 h 1334798"/>
                      <a:gd name="connsiteX4" fmla="*/ 1717970 w 1808798"/>
                      <a:gd name="connsiteY4" fmla="*/ 351422 h 1334798"/>
                      <a:gd name="connsiteX5" fmla="*/ 1288318 w 1808798"/>
                      <a:gd name="connsiteY5" fmla="*/ 431705 h 1334798"/>
                      <a:gd name="connsiteX6" fmla="*/ 618663 w 1808798"/>
                      <a:gd name="connsiteY6" fmla="*/ 390914 h 1334798"/>
                      <a:gd name="connsiteX7" fmla="*/ 1451482 w 1808798"/>
                      <a:gd name="connsiteY7" fmla="*/ 625463 h 1334798"/>
                      <a:gd name="connsiteX8" fmla="*/ 1805005 w 1808798"/>
                      <a:gd name="connsiteY8" fmla="*/ 914399 h 1334798"/>
                      <a:gd name="connsiteX9" fmla="*/ 1065312 w 1808798"/>
                      <a:gd name="connsiteY9" fmla="*/ 1168234 h 1334798"/>
                      <a:gd name="connsiteX10" fmla="*/ 1067366 w 1808798"/>
                      <a:gd name="connsiteY10" fmla="*/ 1332508 h 1334798"/>
                      <a:gd name="connsiteX11" fmla="*/ 741037 w 1808798"/>
                      <a:gd name="connsiteY11" fmla="*/ 1332508 h 1334798"/>
                      <a:gd name="connsiteX12" fmla="*/ 5004 w 1808798"/>
                      <a:gd name="connsiteY12" fmla="*/ 1334798 h 1334798"/>
                      <a:gd name="connsiteX13" fmla="*/ 0 w 1808798"/>
                      <a:gd name="connsiteY13" fmla="*/ 900803 h 1334798"/>
                      <a:gd name="connsiteX14" fmla="*/ 5004 w 1808798"/>
                      <a:gd name="connsiteY14" fmla="*/ 1298 h 1334798"/>
                      <a:gd name="connsiteX0" fmla="*/ 5004 w 1808798"/>
                      <a:gd name="connsiteY0" fmla="*/ 1298 h 1334798"/>
                      <a:gd name="connsiteX1" fmla="*/ 727440 w 1808798"/>
                      <a:gd name="connsiteY1" fmla="*/ 0 h 1334798"/>
                      <a:gd name="connsiteX2" fmla="*/ 1043571 w 1808798"/>
                      <a:gd name="connsiteY2" fmla="*/ 0 h 1334798"/>
                      <a:gd name="connsiteX3" fmla="*/ 1050370 w 1808798"/>
                      <a:gd name="connsiteY3" fmla="*/ 135970 h 1334798"/>
                      <a:gd name="connsiteX4" fmla="*/ 1717970 w 1808798"/>
                      <a:gd name="connsiteY4" fmla="*/ 351422 h 1334798"/>
                      <a:gd name="connsiteX5" fmla="*/ 1288318 w 1808798"/>
                      <a:gd name="connsiteY5" fmla="*/ 431705 h 1334798"/>
                      <a:gd name="connsiteX6" fmla="*/ 618663 w 1808798"/>
                      <a:gd name="connsiteY6" fmla="*/ 390914 h 1334798"/>
                      <a:gd name="connsiteX7" fmla="*/ 1451482 w 1808798"/>
                      <a:gd name="connsiteY7" fmla="*/ 625463 h 1334798"/>
                      <a:gd name="connsiteX8" fmla="*/ 1805005 w 1808798"/>
                      <a:gd name="connsiteY8" fmla="*/ 914399 h 1334798"/>
                      <a:gd name="connsiteX9" fmla="*/ 1065312 w 1808798"/>
                      <a:gd name="connsiteY9" fmla="*/ 1168234 h 1334798"/>
                      <a:gd name="connsiteX10" fmla="*/ 1067366 w 1808798"/>
                      <a:gd name="connsiteY10" fmla="*/ 1332508 h 1334798"/>
                      <a:gd name="connsiteX11" fmla="*/ 741037 w 1808798"/>
                      <a:gd name="connsiteY11" fmla="*/ 1332508 h 1334798"/>
                      <a:gd name="connsiteX12" fmla="*/ 5004 w 1808798"/>
                      <a:gd name="connsiteY12" fmla="*/ 1334798 h 1334798"/>
                      <a:gd name="connsiteX13" fmla="*/ 0 w 1808798"/>
                      <a:gd name="connsiteY13" fmla="*/ 900803 h 1334798"/>
                      <a:gd name="connsiteX14" fmla="*/ 5004 w 1808798"/>
                      <a:gd name="connsiteY14" fmla="*/ 1298 h 1334798"/>
                      <a:gd name="connsiteX0" fmla="*/ 5004 w 1808798"/>
                      <a:gd name="connsiteY0" fmla="*/ 1298 h 1334798"/>
                      <a:gd name="connsiteX1" fmla="*/ 727440 w 1808798"/>
                      <a:gd name="connsiteY1" fmla="*/ 0 h 1334798"/>
                      <a:gd name="connsiteX2" fmla="*/ 1043571 w 1808798"/>
                      <a:gd name="connsiteY2" fmla="*/ 0 h 1334798"/>
                      <a:gd name="connsiteX3" fmla="*/ 1050370 w 1808798"/>
                      <a:gd name="connsiteY3" fmla="*/ 135970 h 1334798"/>
                      <a:gd name="connsiteX4" fmla="*/ 1717970 w 1808798"/>
                      <a:gd name="connsiteY4" fmla="*/ 351422 h 1334798"/>
                      <a:gd name="connsiteX5" fmla="*/ 1288318 w 1808798"/>
                      <a:gd name="connsiteY5" fmla="*/ 431705 h 1334798"/>
                      <a:gd name="connsiteX6" fmla="*/ 618663 w 1808798"/>
                      <a:gd name="connsiteY6" fmla="*/ 390914 h 1334798"/>
                      <a:gd name="connsiteX7" fmla="*/ 1451482 w 1808798"/>
                      <a:gd name="connsiteY7" fmla="*/ 625463 h 1334798"/>
                      <a:gd name="connsiteX8" fmla="*/ 1805005 w 1808798"/>
                      <a:gd name="connsiteY8" fmla="*/ 914399 h 1334798"/>
                      <a:gd name="connsiteX9" fmla="*/ 1065312 w 1808798"/>
                      <a:gd name="connsiteY9" fmla="*/ 1168234 h 1334798"/>
                      <a:gd name="connsiteX10" fmla="*/ 1067366 w 1808798"/>
                      <a:gd name="connsiteY10" fmla="*/ 1332508 h 1334798"/>
                      <a:gd name="connsiteX11" fmla="*/ 741037 w 1808798"/>
                      <a:gd name="connsiteY11" fmla="*/ 1332508 h 1334798"/>
                      <a:gd name="connsiteX12" fmla="*/ 5004 w 1808798"/>
                      <a:gd name="connsiteY12" fmla="*/ 1334798 h 1334798"/>
                      <a:gd name="connsiteX13" fmla="*/ 0 w 1808798"/>
                      <a:gd name="connsiteY13" fmla="*/ 900803 h 1334798"/>
                      <a:gd name="connsiteX14" fmla="*/ 5004 w 1808798"/>
                      <a:gd name="connsiteY14" fmla="*/ 1298 h 1334798"/>
                      <a:gd name="connsiteX0" fmla="*/ 5004 w 1808798"/>
                      <a:gd name="connsiteY0" fmla="*/ 1298 h 1334798"/>
                      <a:gd name="connsiteX1" fmla="*/ 727440 w 1808798"/>
                      <a:gd name="connsiteY1" fmla="*/ 0 h 1334798"/>
                      <a:gd name="connsiteX2" fmla="*/ 1043571 w 1808798"/>
                      <a:gd name="connsiteY2" fmla="*/ 0 h 1334798"/>
                      <a:gd name="connsiteX3" fmla="*/ 1050370 w 1808798"/>
                      <a:gd name="connsiteY3" fmla="*/ 135970 h 1334798"/>
                      <a:gd name="connsiteX4" fmla="*/ 1717970 w 1808798"/>
                      <a:gd name="connsiteY4" fmla="*/ 351422 h 1334798"/>
                      <a:gd name="connsiteX5" fmla="*/ 1288318 w 1808798"/>
                      <a:gd name="connsiteY5" fmla="*/ 431705 h 1334798"/>
                      <a:gd name="connsiteX6" fmla="*/ 618663 w 1808798"/>
                      <a:gd name="connsiteY6" fmla="*/ 390914 h 1334798"/>
                      <a:gd name="connsiteX7" fmla="*/ 1451482 w 1808798"/>
                      <a:gd name="connsiteY7" fmla="*/ 625463 h 1334798"/>
                      <a:gd name="connsiteX8" fmla="*/ 1805005 w 1808798"/>
                      <a:gd name="connsiteY8" fmla="*/ 914399 h 1334798"/>
                      <a:gd name="connsiteX9" fmla="*/ 1065312 w 1808798"/>
                      <a:gd name="connsiteY9" fmla="*/ 1168234 h 1334798"/>
                      <a:gd name="connsiteX10" fmla="*/ 1067366 w 1808798"/>
                      <a:gd name="connsiteY10" fmla="*/ 1332508 h 1334798"/>
                      <a:gd name="connsiteX11" fmla="*/ 741037 w 1808798"/>
                      <a:gd name="connsiteY11" fmla="*/ 1332508 h 1334798"/>
                      <a:gd name="connsiteX12" fmla="*/ 5004 w 1808798"/>
                      <a:gd name="connsiteY12" fmla="*/ 1334798 h 1334798"/>
                      <a:gd name="connsiteX13" fmla="*/ 0 w 1808798"/>
                      <a:gd name="connsiteY13" fmla="*/ 900803 h 1334798"/>
                      <a:gd name="connsiteX14" fmla="*/ 5004 w 1808798"/>
                      <a:gd name="connsiteY14" fmla="*/ 1298 h 1334798"/>
                      <a:gd name="connsiteX0" fmla="*/ 5004 w 1808798"/>
                      <a:gd name="connsiteY0" fmla="*/ 1298 h 1334798"/>
                      <a:gd name="connsiteX1" fmla="*/ 727440 w 1808798"/>
                      <a:gd name="connsiteY1" fmla="*/ 0 h 1334798"/>
                      <a:gd name="connsiteX2" fmla="*/ 1043571 w 1808798"/>
                      <a:gd name="connsiteY2" fmla="*/ 0 h 1334798"/>
                      <a:gd name="connsiteX3" fmla="*/ 1050370 w 1808798"/>
                      <a:gd name="connsiteY3" fmla="*/ 135970 h 1334798"/>
                      <a:gd name="connsiteX4" fmla="*/ 1717970 w 1808798"/>
                      <a:gd name="connsiteY4" fmla="*/ 351422 h 1334798"/>
                      <a:gd name="connsiteX5" fmla="*/ 1288318 w 1808798"/>
                      <a:gd name="connsiteY5" fmla="*/ 431705 h 1334798"/>
                      <a:gd name="connsiteX6" fmla="*/ 618663 w 1808798"/>
                      <a:gd name="connsiteY6" fmla="*/ 390914 h 1334798"/>
                      <a:gd name="connsiteX7" fmla="*/ 1451482 w 1808798"/>
                      <a:gd name="connsiteY7" fmla="*/ 625463 h 1334798"/>
                      <a:gd name="connsiteX8" fmla="*/ 1805005 w 1808798"/>
                      <a:gd name="connsiteY8" fmla="*/ 914399 h 1334798"/>
                      <a:gd name="connsiteX9" fmla="*/ 1065312 w 1808798"/>
                      <a:gd name="connsiteY9" fmla="*/ 1168234 h 1334798"/>
                      <a:gd name="connsiteX10" fmla="*/ 1067366 w 1808798"/>
                      <a:gd name="connsiteY10" fmla="*/ 1332508 h 1334798"/>
                      <a:gd name="connsiteX11" fmla="*/ 741037 w 1808798"/>
                      <a:gd name="connsiteY11" fmla="*/ 1332508 h 1334798"/>
                      <a:gd name="connsiteX12" fmla="*/ 5004 w 1808798"/>
                      <a:gd name="connsiteY12" fmla="*/ 1334798 h 1334798"/>
                      <a:gd name="connsiteX13" fmla="*/ 0 w 1808798"/>
                      <a:gd name="connsiteY13" fmla="*/ 900803 h 1334798"/>
                      <a:gd name="connsiteX14" fmla="*/ 5004 w 1808798"/>
                      <a:gd name="connsiteY14" fmla="*/ 1298 h 1334798"/>
                      <a:gd name="connsiteX0" fmla="*/ 5004 w 1808798"/>
                      <a:gd name="connsiteY0" fmla="*/ 1298 h 1334798"/>
                      <a:gd name="connsiteX1" fmla="*/ 727440 w 1808798"/>
                      <a:gd name="connsiteY1" fmla="*/ 0 h 1334798"/>
                      <a:gd name="connsiteX2" fmla="*/ 1043571 w 1808798"/>
                      <a:gd name="connsiteY2" fmla="*/ 0 h 1334798"/>
                      <a:gd name="connsiteX3" fmla="*/ 1050370 w 1808798"/>
                      <a:gd name="connsiteY3" fmla="*/ 135970 h 1334798"/>
                      <a:gd name="connsiteX4" fmla="*/ 1717970 w 1808798"/>
                      <a:gd name="connsiteY4" fmla="*/ 351422 h 1334798"/>
                      <a:gd name="connsiteX5" fmla="*/ 1288318 w 1808798"/>
                      <a:gd name="connsiteY5" fmla="*/ 431705 h 1334798"/>
                      <a:gd name="connsiteX6" fmla="*/ 618663 w 1808798"/>
                      <a:gd name="connsiteY6" fmla="*/ 390914 h 1334798"/>
                      <a:gd name="connsiteX7" fmla="*/ 1451482 w 1808798"/>
                      <a:gd name="connsiteY7" fmla="*/ 625463 h 1334798"/>
                      <a:gd name="connsiteX8" fmla="*/ 1805005 w 1808798"/>
                      <a:gd name="connsiteY8" fmla="*/ 914399 h 1334798"/>
                      <a:gd name="connsiteX9" fmla="*/ 1065312 w 1808798"/>
                      <a:gd name="connsiteY9" fmla="*/ 1168234 h 1334798"/>
                      <a:gd name="connsiteX10" fmla="*/ 1067366 w 1808798"/>
                      <a:gd name="connsiteY10" fmla="*/ 1332508 h 1334798"/>
                      <a:gd name="connsiteX11" fmla="*/ 741037 w 1808798"/>
                      <a:gd name="connsiteY11" fmla="*/ 1332508 h 1334798"/>
                      <a:gd name="connsiteX12" fmla="*/ 5004 w 1808798"/>
                      <a:gd name="connsiteY12" fmla="*/ 1334798 h 1334798"/>
                      <a:gd name="connsiteX13" fmla="*/ 0 w 1808798"/>
                      <a:gd name="connsiteY13" fmla="*/ 900803 h 1334798"/>
                      <a:gd name="connsiteX14" fmla="*/ 5004 w 1808798"/>
                      <a:gd name="connsiteY14" fmla="*/ 1298 h 1334798"/>
                      <a:gd name="connsiteX0" fmla="*/ 5004 w 1808798"/>
                      <a:gd name="connsiteY0" fmla="*/ 1298 h 1334798"/>
                      <a:gd name="connsiteX1" fmla="*/ 727440 w 1808798"/>
                      <a:gd name="connsiteY1" fmla="*/ 0 h 1334798"/>
                      <a:gd name="connsiteX2" fmla="*/ 1043571 w 1808798"/>
                      <a:gd name="connsiteY2" fmla="*/ 0 h 1334798"/>
                      <a:gd name="connsiteX3" fmla="*/ 1050370 w 1808798"/>
                      <a:gd name="connsiteY3" fmla="*/ 135970 h 1334798"/>
                      <a:gd name="connsiteX4" fmla="*/ 1717970 w 1808798"/>
                      <a:gd name="connsiteY4" fmla="*/ 365019 h 1334798"/>
                      <a:gd name="connsiteX5" fmla="*/ 1288318 w 1808798"/>
                      <a:gd name="connsiteY5" fmla="*/ 431705 h 1334798"/>
                      <a:gd name="connsiteX6" fmla="*/ 618663 w 1808798"/>
                      <a:gd name="connsiteY6" fmla="*/ 390914 h 1334798"/>
                      <a:gd name="connsiteX7" fmla="*/ 1451482 w 1808798"/>
                      <a:gd name="connsiteY7" fmla="*/ 625463 h 1334798"/>
                      <a:gd name="connsiteX8" fmla="*/ 1805005 w 1808798"/>
                      <a:gd name="connsiteY8" fmla="*/ 914399 h 1334798"/>
                      <a:gd name="connsiteX9" fmla="*/ 1065312 w 1808798"/>
                      <a:gd name="connsiteY9" fmla="*/ 1168234 h 1334798"/>
                      <a:gd name="connsiteX10" fmla="*/ 1067366 w 1808798"/>
                      <a:gd name="connsiteY10" fmla="*/ 1332508 h 1334798"/>
                      <a:gd name="connsiteX11" fmla="*/ 741037 w 1808798"/>
                      <a:gd name="connsiteY11" fmla="*/ 1332508 h 1334798"/>
                      <a:gd name="connsiteX12" fmla="*/ 5004 w 1808798"/>
                      <a:gd name="connsiteY12" fmla="*/ 1334798 h 1334798"/>
                      <a:gd name="connsiteX13" fmla="*/ 0 w 1808798"/>
                      <a:gd name="connsiteY13" fmla="*/ 900803 h 1334798"/>
                      <a:gd name="connsiteX14" fmla="*/ 5004 w 1808798"/>
                      <a:gd name="connsiteY14" fmla="*/ 1298 h 1334798"/>
                      <a:gd name="connsiteX0" fmla="*/ 5004 w 1809112"/>
                      <a:gd name="connsiteY0" fmla="*/ 1298 h 1334798"/>
                      <a:gd name="connsiteX1" fmla="*/ 727440 w 1809112"/>
                      <a:gd name="connsiteY1" fmla="*/ 0 h 1334798"/>
                      <a:gd name="connsiteX2" fmla="*/ 1043571 w 1809112"/>
                      <a:gd name="connsiteY2" fmla="*/ 0 h 1334798"/>
                      <a:gd name="connsiteX3" fmla="*/ 1050370 w 1809112"/>
                      <a:gd name="connsiteY3" fmla="*/ 135970 h 1334798"/>
                      <a:gd name="connsiteX4" fmla="*/ 1717970 w 1809112"/>
                      <a:gd name="connsiteY4" fmla="*/ 365019 h 1334798"/>
                      <a:gd name="connsiteX5" fmla="*/ 1288318 w 1809112"/>
                      <a:gd name="connsiteY5" fmla="*/ 431705 h 1334798"/>
                      <a:gd name="connsiteX6" fmla="*/ 618663 w 1809112"/>
                      <a:gd name="connsiteY6" fmla="*/ 390914 h 1334798"/>
                      <a:gd name="connsiteX7" fmla="*/ 1461680 w 1809112"/>
                      <a:gd name="connsiteY7" fmla="*/ 615265 h 1334798"/>
                      <a:gd name="connsiteX8" fmla="*/ 1805005 w 1809112"/>
                      <a:gd name="connsiteY8" fmla="*/ 914399 h 1334798"/>
                      <a:gd name="connsiteX9" fmla="*/ 1065312 w 1809112"/>
                      <a:gd name="connsiteY9" fmla="*/ 1168234 h 1334798"/>
                      <a:gd name="connsiteX10" fmla="*/ 1067366 w 1809112"/>
                      <a:gd name="connsiteY10" fmla="*/ 1332508 h 1334798"/>
                      <a:gd name="connsiteX11" fmla="*/ 741037 w 1809112"/>
                      <a:gd name="connsiteY11" fmla="*/ 1332508 h 1334798"/>
                      <a:gd name="connsiteX12" fmla="*/ 5004 w 1809112"/>
                      <a:gd name="connsiteY12" fmla="*/ 1334798 h 1334798"/>
                      <a:gd name="connsiteX13" fmla="*/ 0 w 1809112"/>
                      <a:gd name="connsiteY13" fmla="*/ 900803 h 1334798"/>
                      <a:gd name="connsiteX14" fmla="*/ 5004 w 1809112"/>
                      <a:gd name="connsiteY14" fmla="*/ 1298 h 1334798"/>
                      <a:gd name="connsiteX0" fmla="*/ 5004 w 1808234"/>
                      <a:gd name="connsiteY0" fmla="*/ 1298 h 1334798"/>
                      <a:gd name="connsiteX1" fmla="*/ 727440 w 1808234"/>
                      <a:gd name="connsiteY1" fmla="*/ 0 h 1334798"/>
                      <a:gd name="connsiteX2" fmla="*/ 1043571 w 1808234"/>
                      <a:gd name="connsiteY2" fmla="*/ 0 h 1334798"/>
                      <a:gd name="connsiteX3" fmla="*/ 1050370 w 1808234"/>
                      <a:gd name="connsiteY3" fmla="*/ 135970 h 1334798"/>
                      <a:gd name="connsiteX4" fmla="*/ 1717970 w 1808234"/>
                      <a:gd name="connsiteY4" fmla="*/ 365019 h 1334798"/>
                      <a:gd name="connsiteX5" fmla="*/ 1288318 w 1808234"/>
                      <a:gd name="connsiteY5" fmla="*/ 431705 h 1334798"/>
                      <a:gd name="connsiteX6" fmla="*/ 618663 w 1808234"/>
                      <a:gd name="connsiteY6" fmla="*/ 390914 h 1334798"/>
                      <a:gd name="connsiteX7" fmla="*/ 1461680 w 1808234"/>
                      <a:gd name="connsiteY7" fmla="*/ 615265 h 1334798"/>
                      <a:gd name="connsiteX8" fmla="*/ 1805005 w 1808234"/>
                      <a:gd name="connsiteY8" fmla="*/ 914399 h 1334798"/>
                      <a:gd name="connsiteX9" fmla="*/ 1065312 w 1808234"/>
                      <a:gd name="connsiteY9" fmla="*/ 1168234 h 1334798"/>
                      <a:gd name="connsiteX10" fmla="*/ 1067366 w 1808234"/>
                      <a:gd name="connsiteY10" fmla="*/ 1332508 h 1334798"/>
                      <a:gd name="connsiteX11" fmla="*/ 741037 w 1808234"/>
                      <a:gd name="connsiteY11" fmla="*/ 1332508 h 1334798"/>
                      <a:gd name="connsiteX12" fmla="*/ 5004 w 1808234"/>
                      <a:gd name="connsiteY12" fmla="*/ 1334798 h 1334798"/>
                      <a:gd name="connsiteX13" fmla="*/ 0 w 1808234"/>
                      <a:gd name="connsiteY13" fmla="*/ 900803 h 1334798"/>
                      <a:gd name="connsiteX14" fmla="*/ 5004 w 1808234"/>
                      <a:gd name="connsiteY14" fmla="*/ 1298 h 1334798"/>
                      <a:gd name="connsiteX0" fmla="*/ 5004 w 1808234"/>
                      <a:gd name="connsiteY0" fmla="*/ 1298 h 1334798"/>
                      <a:gd name="connsiteX1" fmla="*/ 727440 w 1808234"/>
                      <a:gd name="connsiteY1" fmla="*/ 0 h 1334798"/>
                      <a:gd name="connsiteX2" fmla="*/ 1043571 w 1808234"/>
                      <a:gd name="connsiteY2" fmla="*/ 0 h 1334798"/>
                      <a:gd name="connsiteX3" fmla="*/ 1050370 w 1808234"/>
                      <a:gd name="connsiteY3" fmla="*/ 135970 h 1334798"/>
                      <a:gd name="connsiteX4" fmla="*/ 1717970 w 1808234"/>
                      <a:gd name="connsiteY4" fmla="*/ 365019 h 1334798"/>
                      <a:gd name="connsiteX5" fmla="*/ 1288318 w 1808234"/>
                      <a:gd name="connsiteY5" fmla="*/ 431705 h 1334798"/>
                      <a:gd name="connsiteX6" fmla="*/ 618663 w 1808234"/>
                      <a:gd name="connsiteY6" fmla="*/ 390914 h 1334798"/>
                      <a:gd name="connsiteX7" fmla="*/ 1461680 w 1808234"/>
                      <a:gd name="connsiteY7" fmla="*/ 615265 h 1334798"/>
                      <a:gd name="connsiteX8" fmla="*/ 1805005 w 1808234"/>
                      <a:gd name="connsiteY8" fmla="*/ 914399 h 1334798"/>
                      <a:gd name="connsiteX9" fmla="*/ 1065312 w 1808234"/>
                      <a:gd name="connsiteY9" fmla="*/ 1168234 h 1334798"/>
                      <a:gd name="connsiteX10" fmla="*/ 1067366 w 1808234"/>
                      <a:gd name="connsiteY10" fmla="*/ 1332508 h 1334798"/>
                      <a:gd name="connsiteX11" fmla="*/ 741037 w 1808234"/>
                      <a:gd name="connsiteY11" fmla="*/ 1332508 h 1334798"/>
                      <a:gd name="connsiteX12" fmla="*/ 5004 w 1808234"/>
                      <a:gd name="connsiteY12" fmla="*/ 1334798 h 1334798"/>
                      <a:gd name="connsiteX13" fmla="*/ 0 w 1808234"/>
                      <a:gd name="connsiteY13" fmla="*/ 900803 h 1334798"/>
                      <a:gd name="connsiteX14" fmla="*/ 5004 w 1808234"/>
                      <a:gd name="connsiteY14" fmla="*/ 1298 h 1334798"/>
                      <a:gd name="connsiteX0" fmla="*/ 5004 w 1808736"/>
                      <a:gd name="connsiteY0" fmla="*/ 1298 h 1334798"/>
                      <a:gd name="connsiteX1" fmla="*/ 727440 w 1808736"/>
                      <a:gd name="connsiteY1" fmla="*/ 0 h 1334798"/>
                      <a:gd name="connsiteX2" fmla="*/ 1043571 w 1808736"/>
                      <a:gd name="connsiteY2" fmla="*/ 0 h 1334798"/>
                      <a:gd name="connsiteX3" fmla="*/ 1050370 w 1808736"/>
                      <a:gd name="connsiteY3" fmla="*/ 135970 h 1334798"/>
                      <a:gd name="connsiteX4" fmla="*/ 1717970 w 1808736"/>
                      <a:gd name="connsiteY4" fmla="*/ 365019 h 1334798"/>
                      <a:gd name="connsiteX5" fmla="*/ 1288318 w 1808736"/>
                      <a:gd name="connsiteY5" fmla="*/ 431705 h 1334798"/>
                      <a:gd name="connsiteX6" fmla="*/ 618663 w 1808736"/>
                      <a:gd name="connsiteY6" fmla="*/ 390914 h 1334798"/>
                      <a:gd name="connsiteX7" fmla="*/ 1482075 w 1808736"/>
                      <a:gd name="connsiteY7" fmla="*/ 608466 h 1334798"/>
                      <a:gd name="connsiteX8" fmla="*/ 1805005 w 1808736"/>
                      <a:gd name="connsiteY8" fmla="*/ 914399 h 1334798"/>
                      <a:gd name="connsiteX9" fmla="*/ 1065312 w 1808736"/>
                      <a:gd name="connsiteY9" fmla="*/ 1168234 h 1334798"/>
                      <a:gd name="connsiteX10" fmla="*/ 1067366 w 1808736"/>
                      <a:gd name="connsiteY10" fmla="*/ 1332508 h 1334798"/>
                      <a:gd name="connsiteX11" fmla="*/ 741037 w 1808736"/>
                      <a:gd name="connsiteY11" fmla="*/ 1332508 h 1334798"/>
                      <a:gd name="connsiteX12" fmla="*/ 5004 w 1808736"/>
                      <a:gd name="connsiteY12" fmla="*/ 1334798 h 1334798"/>
                      <a:gd name="connsiteX13" fmla="*/ 0 w 1808736"/>
                      <a:gd name="connsiteY13" fmla="*/ 900803 h 1334798"/>
                      <a:gd name="connsiteX14" fmla="*/ 5004 w 1808736"/>
                      <a:gd name="connsiteY14" fmla="*/ 1298 h 1334798"/>
                      <a:gd name="connsiteX0" fmla="*/ 5004 w 1808397"/>
                      <a:gd name="connsiteY0" fmla="*/ 1298 h 1334798"/>
                      <a:gd name="connsiteX1" fmla="*/ 727440 w 1808397"/>
                      <a:gd name="connsiteY1" fmla="*/ 0 h 1334798"/>
                      <a:gd name="connsiteX2" fmla="*/ 1043571 w 1808397"/>
                      <a:gd name="connsiteY2" fmla="*/ 0 h 1334798"/>
                      <a:gd name="connsiteX3" fmla="*/ 1050370 w 1808397"/>
                      <a:gd name="connsiteY3" fmla="*/ 135970 h 1334798"/>
                      <a:gd name="connsiteX4" fmla="*/ 1717970 w 1808397"/>
                      <a:gd name="connsiteY4" fmla="*/ 365019 h 1334798"/>
                      <a:gd name="connsiteX5" fmla="*/ 1288318 w 1808397"/>
                      <a:gd name="connsiteY5" fmla="*/ 431705 h 1334798"/>
                      <a:gd name="connsiteX6" fmla="*/ 618663 w 1808397"/>
                      <a:gd name="connsiteY6" fmla="*/ 390914 h 1334798"/>
                      <a:gd name="connsiteX7" fmla="*/ 1482075 w 1808397"/>
                      <a:gd name="connsiteY7" fmla="*/ 608466 h 1334798"/>
                      <a:gd name="connsiteX8" fmla="*/ 1805005 w 1808397"/>
                      <a:gd name="connsiteY8" fmla="*/ 914399 h 1334798"/>
                      <a:gd name="connsiteX9" fmla="*/ 1065312 w 1808397"/>
                      <a:gd name="connsiteY9" fmla="*/ 1168234 h 1334798"/>
                      <a:gd name="connsiteX10" fmla="*/ 1067366 w 1808397"/>
                      <a:gd name="connsiteY10" fmla="*/ 1332508 h 1334798"/>
                      <a:gd name="connsiteX11" fmla="*/ 741037 w 1808397"/>
                      <a:gd name="connsiteY11" fmla="*/ 1332508 h 1334798"/>
                      <a:gd name="connsiteX12" fmla="*/ 5004 w 1808397"/>
                      <a:gd name="connsiteY12" fmla="*/ 1334798 h 1334798"/>
                      <a:gd name="connsiteX13" fmla="*/ 0 w 1808397"/>
                      <a:gd name="connsiteY13" fmla="*/ 900803 h 1334798"/>
                      <a:gd name="connsiteX14" fmla="*/ 5004 w 1808397"/>
                      <a:gd name="connsiteY14" fmla="*/ 1298 h 1334798"/>
                      <a:gd name="connsiteX0" fmla="*/ 5004 w 1801767"/>
                      <a:gd name="connsiteY0" fmla="*/ 1298 h 1334798"/>
                      <a:gd name="connsiteX1" fmla="*/ 727440 w 1801767"/>
                      <a:gd name="connsiteY1" fmla="*/ 0 h 1334798"/>
                      <a:gd name="connsiteX2" fmla="*/ 1043571 w 1801767"/>
                      <a:gd name="connsiteY2" fmla="*/ 0 h 1334798"/>
                      <a:gd name="connsiteX3" fmla="*/ 1050370 w 1801767"/>
                      <a:gd name="connsiteY3" fmla="*/ 135970 h 1334798"/>
                      <a:gd name="connsiteX4" fmla="*/ 1717970 w 1801767"/>
                      <a:gd name="connsiteY4" fmla="*/ 365019 h 1334798"/>
                      <a:gd name="connsiteX5" fmla="*/ 1288318 w 1801767"/>
                      <a:gd name="connsiteY5" fmla="*/ 431705 h 1334798"/>
                      <a:gd name="connsiteX6" fmla="*/ 618663 w 1801767"/>
                      <a:gd name="connsiteY6" fmla="*/ 390914 h 1334798"/>
                      <a:gd name="connsiteX7" fmla="*/ 1482075 w 1801767"/>
                      <a:gd name="connsiteY7" fmla="*/ 608466 h 1334798"/>
                      <a:gd name="connsiteX8" fmla="*/ 1798207 w 1801767"/>
                      <a:gd name="connsiteY8" fmla="*/ 890605 h 1334798"/>
                      <a:gd name="connsiteX9" fmla="*/ 1065312 w 1801767"/>
                      <a:gd name="connsiteY9" fmla="*/ 1168234 h 1334798"/>
                      <a:gd name="connsiteX10" fmla="*/ 1067366 w 1801767"/>
                      <a:gd name="connsiteY10" fmla="*/ 1332508 h 1334798"/>
                      <a:gd name="connsiteX11" fmla="*/ 741037 w 1801767"/>
                      <a:gd name="connsiteY11" fmla="*/ 1332508 h 1334798"/>
                      <a:gd name="connsiteX12" fmla="*/ 5004 w 1801767"/>
                      <a:gd name="connsiteY12" fmla="*/ 1334798 h 1334798"/>
                      <a:gd name="connsiteX13" fmla="*/ 0 w 1801767"/>
                      <a:gd name="connsiteY13" fmla="*/ 900803 h 1334798"/>
                      <a:gd name="connsiteX14" fmla="*/ 5004 w 1801767"/>
                      <a:gd name="connsiteY14" fmla="*/ 1298 h 1334798"/>
                      <a:gd name="connsiteX0" fmla="*/ 5004 w 1801767"/>
                      <a:gd name="connsiteY0" fmla="*/ 1298 h 1334798"/>
                      <a:gd name="connsiteX1" fmla="*/ 727440 w 1801767"/>
                      <a:gd name="connsiteY1" fmla="*/ 0 h 1334798"/>
                      <a:gd name="connsiteX2" fmla="*/ 1043571 w 1801767"/>
                      <a:gd name="connsiteY2" fmla="*/ 0 h 1334798"/>
                      <a:gd name="connsiteX3" fmla="*/ 1050370 w 1801767"/>
                      <a:gd name="connsiteY3" fmla="*/ 135970 h 1334798"/>
                      <a:gd name="connsiteX4" fmla="*/ 1717970 w 1801767"/>
                      <a:gd name="connsiteY4" fmla="*/ 365019 h 1334798"/>
                      <a:gd name="connsiteX5" fmla="*/ 1288318 w 1801767"/>
                      <a:gd name="connsiteY5" fmla="*/ 431705 h 1334798"/>
                      <a:gd name="connsiteX6" fmla="*/ 618663 w 1801767"/>
                      <a:gd name="connsiteY6" fmla="*/ 390914 h 1334798"/>
                      <a:gd name="connsiteX7" fmla="*/ 1482075 w 1801767"/>
                      <a:gd name="connsiteY7" fmla="*/ 608466 h 1334798"/>
                      <a:gd name="connsiteX8" fmla="*/ 1798207 w 1801767"/>
                      <a:gd name="connsiteY8" fmla="*/ 890605 h 1334798"/>
                      <a:gd name="connsiteX9" fmla="*/ 1065312 w 1801767"/>
                      <a:gd name="connsiteY9" fmla="*/ 1168234 h 1334798"/>
                      <a:gd name="connsiteX10" fmla="*/ 1067366 w 1801767"/>
                      <a:gd name="connsiteY10" fmla="*/ 1332508 h 1334798"/>
                      <a:gd name="connsiteX11" fmla="*/ 741037 w 1801767"/>
                      <a:gd name="connsiteY11" fmla="*/ 1332508 h 1334798"/>
                      <a:gd name="connsiteX12" fmla="*/ 5004 w 1801767"/>
                      <a:gd name="connsiteY12" fmla="*/ 1334798 h 1334798"/>
                      <a:gd name="connsiteX13" fmla="*/ 0 w 1801767"/>
                      <a:gd name="connsiteY13" fmla="*/ 900803 h 1334798"/>
                      <a:gd name="connsiteX14" fmla="*/ 5004 w 1801767"/>
                      <a:gd name="connsiteY14" fmla="*/ 1298 h 1334798"/>
                      <a:gd name="connsiteX0" fmla="*/ 5004 w 1801767"/>
                      <a:gd name="connsiteY0" fmla="*/ 1298 h 1334798"/>
                      <a:gd name="connsiteX1" fmla="*/ 727440 w 1801767"/>
                      <a:gd name="connsiteY1" fmla="*/ 0 h 1334798"/>
                      <a:gd name="connsiteX2" fmla="*/ 1043571 w 1801767"/>
                      <a:gd name="connsiteY2" fmla="*/ 0 h 1334798"/>
                      <a:gd name="connsiteX3" fmla="*/ 1050370 w 1801767"/>
                      <a:gd name="connsiteY3" fmla="*/ 135970 h 1334798"/>
                      <a:gd name="connsiteX4" fmla="*/ 1717970 w 1801767"/>
                      <a:gd name="connsiteY4" fmla="*/ 365019 h 1334798"/>
                      <a:gd name="connsiteX5" fmla="*/ 1288318 w 1801767"/>
                      <a:gd name="connsiteY5" fmla="*/ 431705 h 1334798"/>
                      <a:gd name="connsiteX6" fmla="*/ 618663 w 1801767"/>
                      <a:gd name="connsiteY6" fmla="*/ 390914 h 1334798"/>
                      <a:gd name="connsiteX7" fmla="*/ 1482075 w 1801767"/>
                      <a:gd name="connsiteY7" fmla="*/ 608466 h 1334798"/>
                      <a:gd name="connsiteX8" fmla="*/ 1798207 w 1801767"/>
                      <a:gd name="connsiteY8" fmla="*/ 890605 h 1334798"/>
                      <a:gd name="connsiteX9" fmla="*/ 1065312 w 1801767"/>
                      <a:gd name="connsiteY9" fmla="*/ 1168234 h 1334798"/>
                      <a:gd name="connsiteX10" fmla="*/ 1067366 w 1801767"/>
                      <a:gd name="connsiteY10" fmla="*/ 1332508 h 1334798"/>
                      <a:gd name="connsiteX11" fmla="*/ 741037 w 1801767"/>
                      <a:gd name="connsiteY11" fmla="*/ 1332508 h 1334798"/>
                      <a:gd name="connsiteX12" fmla="*/ 5004 w 1801767"/>
                      <a:gd name="connsiteY12" fmla="*/ 1334798 h 1334798"/>
                      <a:gd name="connsiteX13" fmla="*/ 0 w 1801767"/>
                      <a:gd name="connsiteY13" fmla="*/ 900803 h 1334798"/>
                      <a:gd name="connsiteX14" fmla="*/ 5004 w 1801767"/>
                      <a:gd name="connsiteY14" fmla="*/ 1298 h 1334798"/>
                      <a:gd name="connsiteX0" fmla="*/ 5004 w 1801767"/>
                      <a:gd name="connsiteY0" fmla="*/ 1298 h 1334798"/>
                      <a:gd name="connsiteX1" fmla="*/ 727440 w 1801767"/>
                      <a:gd name="connsiteY1" fmla="*/ 0 h 1334798"/>
                      <a:gd name="connsiteX2" fmla="*/ 1043571 w 1801767"/>
                      <a:gd name="connsiteY2" fmla="*/ 0 h 1334798"/>
                      <a:gd name="connsiteX3" fmla="*/ 1050370 w 1801767"/>
                      <a:gd name="connsiteY3" fmla="*/ 135970 h 1334798"/>
                      <a:gd name="connsiteX4" fmla="*/ 1717970 w 1801767"/>
                      <a:gd name="connsiteY4" fmla="*/ 365019 h 1334798"/>
                      <a:gd name="connsiteX5" fmla="*/ 1288318 w 1801767"/>
                      <a:gd name="connsiteY5" fmla="*/ 431705 h 1334798"/>
                      <a:gd name="connsiteX6" fmla="*/ 618663 w 1801767"/>
                      <a:gd name="connsiteY6" fmla="*/ 390914 h 1334798"/>
                      <a:gd name="connsiteX7" fmla="*/ 1482075 w 1801767"/>
                      <a:gd name="connsiteY7" fmla="*/ 608466 h 1334798"/>
                      <a:gd name="connsiteX8" fmla="*/ 1798207 w 1801767"/>
                      <a:gd name="connsiteY8" fmla="*/ 890605 h 1334798"/>
                      <a:gd name="connsiteX9" fmla="*/ 1065312 w 1801767"/>
                      <a:gd name="connsiteY9" fmla="*/ 1168234 h 1334798"/>
                      <a:gd name="connsiteX10" fmla="*/ 1067366 w 1801767"/>
                      <a:gd name="connsiteY10" fmla="*/ 1332508 h 1334798"/>
                      <a:gd name="connsiteX11" fmla="*/ 741037 w 1801767"/>
                      <a:gd name="connsiteY11" fmla="*/ 1332508 h 1334798"/>
                      <a:gd name="connsiteX12" fmla="*/ 5004 w 1801767"/>
                      <a:gd name="connsiteY12" fmla="*/ 1334798 h 1334798"/>
                      <a:gd name="connsiteX13" fmla="*/ 0 w 1801767"/>
                      <a:gd name="connsiteY13" fmla="*/ 900803 h 1334798"/>
                      <a:gd name="connsiteX14" fmla="*/ 5004 w 1801767"/>
                      <a:gd name="connsiteY14" fmla="*/ 1298 h 1334798"/>
                      <a:gd name="connsiteX0" fmla="*/ 5004 w 1801767"/>
                      <a:gd name="connsiteY0" fmla="*/ 1298 h 1334798"/>
                      <a:gd name="connsiteX1" fmla="*/ 727440 w 1801767"/>
                      <a:gd name="connsiteY1" fmla="*/ 0 h 1334798"/>
                      <a:gd name="connsiteX2" fmla="*/ 1043571 w 1801767"/>
                      <a:gd name="connsiteY2" fmla="*/ 0 h 1334798"/>
                      <a:gd name="connsiteX3" fmla="*/ 1050370 w 1801767"/>
                      <a:gd name="connsiteY3" fmla="*/ 135970 h 1334798"/>
                      <a:gd name="connsiteX4" fmla="*/ 1717970 w 1801767"/>
                      <a:gd name="connsiteY4" fmla="*/ 365019 h 1334798"/>
                      <a:gd name="connsiteX5" fmla="*/ 1288318 w 1801767"/>
                      <a:gd name="connsiteY5" fmla="*/ 431705 h 1334798"/>
                      <a:gd name="connsiteX6" fmla="*/ 618663 w 1801767"/>
                      <a:gd name="connsiteY6" fmla="*/ 390914 h 1334798"/>
                      <a:gd name="connsiteX7" fmla="*/ 1482075 w 1801767"/>
                      <a:gd name="connsiteY7" fmla="*/ 608466 h 1334798"/>
                      <a:gd name="connsiteX8" fmla="*/ 1798207 w 1801767"/>
                      <a:gd name="connsiteY8" fmla="*/ 890605 h 1334798"/>
                      <a:gd name="connsiteX9" fmla="*/ 1065312 w 1801767"/>
                      <a:gd name="connsiteY9" fmla="*/ 1168234 h 1334798"/>
                      <a:gd name="connsiteX10" fmla="*/ 1067366 w 1801767"/>
                      <a:gd name="connsiteY10" fmla="*/ 1332508 h 1334798"/>
                      <a:gd name="connsiteX11" fmla="*/ 741037 w 1801767"/>
                      <a:gd name="connsiteY11" fmla="*/ 1332508 h 1334798"/>
                      <a:gd name="connsiteX12" fmla="*/ 5004 w 1801767"/>
                      <a:gd name="connsiteY12" fmla="*/ 1334798 h 1334798"/>
                      <a:gd name="connsiteX13" fmla="*/ 0 w 1801767"/>
                      <a:gd name="connsiteY13" fmla="*/ 900803 h 1334798"/>
                      <a:gd name="connsiteX14" fmla="*/ 5004 w 1801767"/>
                      <a:gd name="connsiteY14" fmla="*/ 1298 h 1334798"/>
                      <a:gd name="connsiteX0" fmla="*/ 5004 w 1801767"/>
                      <a:gd name="connsiteY0" fmla="*/ 1298 h 1334798"/>
                      <a:gd name="connsiteX1" fmla="*/ 591471 w 1801767"/>
                      <a:gd name="connsiteY1" fmla="*/ 0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5004 w 1801767"/>
                      <a:gd name="connsiteY15" fmla="*/ 1298 h 1334798"/>
                      <a:gd name="connsiteX0" fmla="*/ 5004 w 1801767"/>
                      <a:gd name="connsiteY0" fmla="*/ 1298 h 1334798"/>
                      <a:gd name="connsiteX1" fmla="*/ 727441 w 1801767"/>
                      <a:gd name="connsiteY1" fmla="*/ 132571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5004 w 1801767"/>
                      <a:gd name="connsiteY15" fmla="*/ 1298 h 1334798"/>
                      <a:gd name="connsiteX0" fmla="*/ 79788 w 1801767"/>
                      <a:gd name="connsiteY0" fmla="*/ 416007 h 1334798"/>
                      <a:gd name="connsiteX1" fmla="*/ 727441 w 1801767"/>
                      <a:gd name="connsiteY1" fmla="*/ 132571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79788 w 1801767"/>
                      <a:gd name="connsiteY15" fmla="*/ 416007 h 1334798"/>
                      <a:gd name="connsiteX0" fmla="*/ 79788 w 1801767"/>
                      <a:gd name="connsiteY0" fmla="*/ 416007 h 1334798"/>
                      <a:gd name="connsiteX1" fmla="*/ 727441 w 1801767"/>
                      <a:gd name="connsiteY1" fmla="*/ 132571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79788 w 1801767"/>
                      <a:gd name="connsiteY15" fmla="*/ 416007 h 1334798"/>
                      <a:gd name="connsiteX0" fmla="*/ 79788 w 1801767"/>
                      <a:gd name="connsiteY0" fmla="*/ 416007 h 1334798"/>
                      <a:gd name="connsiteX1" fmla="*/ 727441 w 1801767"/>
                      <a:gd name="connsiteY1" fmla="*/ 132571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79788 w 1801767"/>
                      <a:gd name="connsiteY15" fmla="*/ 416007 h 1334798"/>
                      <a:gd name="connsiteX0" fmla="*/ 79788 w 1801767"/>
                      <a:gd name="connsiteY0" fmla="*/ 416007 h 1334798"/>
                      <a:gd name="connsiteX1" fmla="*/ 727441 w 1801767"/>
                      <a:gd name="connsiteY1" fmla="*/ 132571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27195 w 1801767"/>
                      <a:gd name="connsiteY15" fmla="*/ 724041 h 1334798"/>
                      <a:gd name="connsiteX16" fmla="*/ 79788 w 1801767"/>
                      <a:gd name="connsiteY16" fmla="*/ 416007 h 1334798"/>
                      <a:gd name="connsiteX0" fmla="*/ 79788 w 1801767"/>
                      <a:gd name="connsiteY0" fmla="*/ 416007 h 1334798"/>
                      <a:gd name="connsiteX1" fmla="*/ 727441 w 1801767"/>
                      <a:gd name="connsiteY1" fmla="*/ 132571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469098 w 1801767"/>
                      <a:gd name="connsiteY15" fmla="*/ 832818 h 1334798"/>
                      <a:gd name="connsiteX16" fmla="*/ 79788 w 1801767"/>
                      <a:gd name="connsiteY16" fmla="*/ 416007 h 1334798"/>
                      <a:gd name="connsiteX0" fmla="*/ 79788 w 1801767"/>
                      <a:gd name="connsiteY0" fmla="*/ 416007 h 1334798"/>
                      <a:gd name="connsiteX1" fmla="*/ 727441 w 1801767"/>
                      <a:gd name="connsiteY1" fmla="*/ 132571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469098 w 1801767"/>
                      <a:gd name="connsiteY15" fmla="*/ 832818 h 1334798"/>
                      <a:gd name="connsiteX16" fmla="*/ 394314 w 1801767"/>
                      <a:gd name="connsiteY16" fmla="*/ 754635 h 1334798"/>
                      <a:gd name="connsiteX17" fmla="*/ 79788 w 1801767"/>
                      <a:gd name="connsiteY17" fmla="*/ 416007 h 1334798"/>
                      <a:gd name="connsiteX0" fmla="*/ 79788 w 1801767"/>
                      <a:gd name="connsiteY0" fmla="*/ 416007 h 1334798"/>
                      <a:gd name="connsiteX1" fmla="*/ 727441 w 1801767"/>
                      <a:gd name="connsiteY1" fmla="*/ 132571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469098 w 1801767"/>
                      <a:gd name="connsiteY15" fmla="*/ 832818 h 1334798"/>
                      <a:gd name="connsiteX16" fmla="*/ 1237330 w 1801767"/>
                      <a:gd name="connsiteY16" fmla="*/ 894004 h 1334798"/>
                      <a:gd name="connsiteX17" fmla="*/ 79788 w 1801767"/>
                      <a:gd name="connsiteY17" fmla="*/ 416007 h 1334798"/>
                      <a:gd name="connsiteX0" fmla="*/ 79788 w 1801767"/>
                      <a:gd name="connsiteY0" fmla="*/ 416007 h 1334798"/>
                      <a:gd name="connsiteX1" fmla="*/ 727441 w 1801767"/>
                      <a:gd name="connsiteY1" fmla="*/ 132571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469098 w 1801767"/>
                      <a:gd name="connsiteY15" fmla="*/ 832818 h 1334798"/>
                      <a:gd name="connsiteX16" fmla="*/ 1237330 w 1801767"/>
                      <a:gd name="connsiteY16" fmla="*/ 894004 h 1334798"/>
                      <a:gd name="connsiteX17" fmla="*/ 598270 w 1801767"/>
                      <a:gd name="connsiteY17" fmla="*/ 635661 h 1334798"/>
                      <a:gd name="connsiteX18" fmla="*/ 79788 w 1801767"/>
                      <a:gd name="connsiteY18" fmla="*/ 416007 h 1334798"/>
                      <a:gd name="connsiteX0" fmla="*/ 79788 w 1801767"/>
                      <a:gd name="connsiteY0" fmla="*/ 416007 h 1334798"/>
                      <a:gd name="connsiteX1" fmla="*/ 727441 w 1801767"/>
                      <a:gd name="connsiteY1" fmla="*/ 132571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469098 w 1801767"/>
                      <a:gd name="connsiteY15" fmla="*/ 832818 h 1334798"/>
                      <a:gd name="connsiteX16" fmla="*/ 1237330 w 1801767"/>
                      <a:gd name="connsiteY16" fmla="*/ 894004 h 1334798"/>
                      <a:gd name="connsiteX17" fmla="*/ 394314 w 1801767"/>
                      <a:gd name="connsiteY17" fmla="*/ 683250 h 1334798"/>
                      <a:gd name="connsiteX18" fmla="*/ 79788 w 1801767"/>
                      <a:gd name="connsiteY18" fmla="*/ 416007 h 1334798"/>
                      <a:gd name="connsiteX0" fmla="*/ 79788 w 1801767"/>
                      <a:gd name="connsiteY0" fmla="*/ 416007 h 1334798"/>
                      <a:gd name="connsiteX1" fmla="*/ 727441 w 1801767"/>
                      <a:gd name="connsiteY1" fmla="*/ 132571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469098 w 1801767"/>
                      <a:gd name="connsiteY15" fmla="*/ 832818 h 1334798"/>
                      <a:gd name="connsiteX16" fmla="*/ 1237330 w 1801767"/>
                      <a:gd name="connsiteY16" fmla="*/ 894004 h 1334798"/>
                      <a:gd name="connsiteX17" fmla="*/ 394314 w 1801767"/>
                      <a:gd name="connsiteY17" fmla="*/ 683250 h 1334798"/>
                      <a:gd name="connsiteX18" fmla="*/ 79788 w 1801767"/>
                      <a:gd name="connsiteY18" fmla="*/ 416007 h 1334798"/>
                      <a:gd name="connsiteX0" fmla="*/ 79788 w 1801767"/>
                      <a:gd name="connsiteY0" fmla="*/ 416007 h 1334798"/>
                      <a:gd name="connsiteX1" fmla="*/ 727441 w 1801767"/>
                      <a:gd name="connsiteY1" fmla="*/ 132571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469098 w 1801767"/>
                      <a:gd name="connsiteY15" fmla="*/ 832818 h 1334798"/>
                      <a:gd name="connsiteX16" fmla="*/ 1237330 w 1801767"/>
                      <a:gd name="connsiteY16" fmla="*/ 894004 h 1334798"/>
                      <a:gd name="connsiteX17" fmla="*/ 394314 w 1801767"/>
                      <a:gd name="connsiteY17" fmla="*/ 683250 h 1334798"/>
                      <a:gd name="connsiteX18" fmla="*/ 79788 w 1801767"/>
                      <a:gd name="connsiteY18" fmla="*/ 416007 h 1334798"/>
                      <a:gd name="connsiteX0" fmla="*/ 79788 w 1801767"/>
                      <a:gd name="connsiteY0" fmla="*/ 416007 h 1334798"/>
                      <a:gd name="connsiteX1" fmla="*/ 727441 w 1801767"/>
                      <a:gd name="connsiteY1" fmla="*/ 132571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469098 w 1801767"/>
                      <a:gd name="connsiteY15" fmla="*/ 832818 h 1334798"/>
                      <a:gd name="connsiteX16" fmla="*/ 1237330 w 1801767"/>
                      <a:gd name="connsiteY16" fmla="*/ 894004 h 1334798"/>
                      <a:gd name="connsiteX17" fmla="*/ 394314 w 1801767"/>
                      <a:gd name="connsiteY17" fmla="*/ 683250 h 1334798"/>
                      <a:gd name="connsiteX18" fmla="*/ 79788 w 1801767"/>
                      <a:gd name="connsiteY18" fmla="*/ 416007 h 1334798"/>
                      <a:gd name="connsiteX0" fmla="*/ 79788 w 1801767"/>
                      <a:gd name="connsiteY0" fmla="*/ 416007 h 1334798"/>
                      <a:gd name="connsiteX1" fmla="*/ 727441 w 1801767"/>
                      <a:gd name="connsiteY1" fmla="*/ 132571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469098 w 1801767"/>
                      <a:gd name="connsiteY15" fmla="*/ 832818 h 1334798"/>
                      <a:gd name="connsiteX16" fmla="*/ 1237330 w 1801767"/>
                      <a:gd name="connsiteY16" fmla="*/ 894004 h 1334798"/>
                      <a:gd name="connsiteX17" fmla="*/ 394314 w 1801767"/>
                      <a:gd name="connsiteY17" fmla="*/ 683250 h 1334798"/>
                      <a:gd name="connsiteX18" fmla="*/ 79788 w 1801767"/>
                      <a:gd name="connsiteY18" fmla="*/ 416007 h 1334798"/>
                      <a:gd name="connsiteX0" fmla="*/ 79788 w 1801767"/>
                      <a:gd name="connsiteY0" fmla="*/ 416007 h 1334798"/>
                      <a:gd name="connsiteX1" fmla="*/ 727441 w 1801767"/>
                      <a:gd name="connsiteY1" fmla="*/ 132571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469098 w 1801767"/>
                      <a:gd name="connsiteY15" fmla="*/ 832818 h 1334798"/>
                      <a:gd name="connsiteX16" fmla="*/ 1237330 w 1801767"/>
                      <a:gd name="connsiteY16" fmla="*/ 894004 h 1334798"/>
                      <a:gd name="connsiteX17" fmla="*/ 394314 w 1801767"/>
                      <a:gd name="connsiteY17" fmla="*/ 683250 h 1334798"/>
                      <a:gd name="connsiteX18" fmla="*/ 79788 w 1801767"/>
                      <a:gd name="connsiteY18" fmla="*/ 416007 h 1334798"/>
                      <a:gd name="connsiteX0" fmla="*/ 79788 w 1801767"/>
                      <a:gd name="connsiteY0" fmla="*/ 416007 h 1334798"/>
                      <a:gd name="connsiteX1" fmla="*/ 727441 w 1801767"/>
                      <a:gd name="connsiteY1" fmla="*/ 132571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469098 w 1801767"/>
                      <a:gd name="connsiteY15" fmla="*/ 832818 h 1334798"/>
                      <a:gd name="connsiteX16" fmla="*/ 1237330 w 1801767"/>
                      <a:gd name="connsiteY16" fmla="*/ 894004 h 1334798"/>
                      <a:gd name="connsiteX17" fmla="*/ 394314 w 1801767"/>
                      <a:gd name="connsiteY17" fmla="*/ 683250 h 1334798"/>
                      <a:gd name="connsiteX18" fmla="*/ 79788 w 1801767"/>
                      <a:gd name="connsiteY18" fmla="*/ 416007 h 1334798"/>
                      <a:gd name="connsiteX0" fmla="*/ 79788 w 1801767"/>
                      <a:gd name="connsiteY0" fmla="*/ 416007 h 1334798"/>
                      <a:gd name="connsiteX1" fmla="*/ 727441 w 1801767"/>
                      <a:gd name="connsiteY1" fmla="*/ 132571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469098 w 1801767"/>
                      <a:gd name="connsiteY15" fmla="*/ 832818 h 1334798"/>
                      <a:gd name="connsiteX16" fmla="*/ 1237330 w 1801767"/>
                      <a:gd name="connsiteY16" fmla="*/ 894004 h 1334798"/>
                      <a:gd name="connsiteX17" fmla="*/ 394314 w 1801767"/>
                      <a:gd name="connsiteY17" fmla="*/ 683250 h 1334798"/>
                      <a:gd name="connsiteX18" fmla="*/ 79788 w 1801767"/>
                      <a:gd name="connsiteY18" fmla="*/ 416007 h 1334798"/>
                      <a:gd name="connsiteX0" fmla="*/ 79788 w 1801767"/>
                      <a:gd name="connsiteY0" fmla="*/ 416007 h 1334798"/>
                      <a:gd name="connsiteX1" fmla="*/ 727441 w 1801767"/>
                      <a:gd name="connsiteY1" fmla="*/ 132571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469098 w 1801767"/>
                      <a:gd name="connsiteY15" fmla="*/ 832818 h 1334798"/>
                      <a:gd name="connsiteX16" fmla="*/ 1237330 w 1801767"/>
                      <a:gd name="connsiteY16" fmla="*/ 894004 h 1334798"/>
                      <a:gd name="connsiteX17" fmla="*/ 394314 w 1801767"/>
                      <a:gd name="connsiteY17" fmla="*/ 683250 h 1334798"/>
                      <a:gd name="connsiteX18" fmla="*/ 79788 w 1801767"/>
                      <a:gd name="connsiteY18" fmla="*/ 416007 h 1334798"/>
                      <a:gd name="connsiteX0" fmla="*/ 79788 w 1801767"/>
                      <a:gd name="connsiteY0" fmla="*/ 416007 h 1334798"/>
                      <a:gd name="connsiteX1" fmla="*/ 727441 w 1801767"/>
                      <a:gd name="connsiteY1" fmla="*/ 132571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469098 w 1801767"/>
                      <a:gd name="connsiteY15" fmla="*/ 832818 h 1334798"/>
                      <a:gd name="connsiteX16" fmla="*/ 1237330 w 1801767"/>
                      <a:gd name="connsiteY16" fmla="*/ 894004 h 1334798"/>
                      <a:gd name="connsiteX17" fmla="*/ 394314 w 1801767"/>
                      <a:gd name="connsiteY17" fmla="*/ 683250 h 1334798"/>
                      <a:gd name="connsiteX18" fmla="*/ 79788 w 1801767"/>
                      <a:gd name="connsiteY18" fmla="*/ 416007 h 133479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18663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900803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18663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900803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18663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900803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18663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900803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18663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900803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18663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890605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18663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890605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18663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890605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18663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890605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18663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890605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18663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890605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18663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890605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32260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890605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32260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890605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32260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890605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32260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890605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32260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890605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32260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890605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32260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890605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32260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890605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32260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890605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32260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22696 w 1801767"/>
                      <a:gd name="connsiteY12" fmla="*/ 132988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890605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32260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59506 w 1801767"/>
                      <a:gd name="connsiteY11" fmla="*/ 1332508 h 1332508"/>
                      <a:gd name="connsiteX12" fmla="*/ 722696 w 1801767"/>
                      <a:gd name="connsiteY12" fmla="*/ 132988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890605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5128"/>
                      <a:gd name="connsiteX1" fmla="*/ 727441 w 1801767"/>
                      <a:gd name="connsiteY1" fmla="*/ 132571 h 1335128"/>
                      <a:gd name="connsiteX2" fmla="*/ 727440 w 1801767"/>
                      <a:gd name="connsiteY2" fmla="*/ 0 h 1335128"/>
                      <a:gd name="connsiteX3" fmla="*/ 1043571 w 1801767"/>
                      <a:gd name="connsiteY3" fmla="*/ 0 h 1335128"/>
                      <a:gd name="connsiteX4" fmla="*/ 1050370 w 1801767"/>
                      <a:gd name="connsiteY4" fmla="*/ 135970 h 1335128"/>
                      <a:gd name="connsiteX5" fmla="*/ 1717970 w 1801767"/>
                      <a:gd name="connsiteY5" fmla="*/ 365019 h 1335128"/>
                      <a:gd name="connsiteX6" fmla="*/ 1288318 w 1801767"/>
                      <a:gd name="connsiteY6" fmla="*/ 431705 h 1335128"/>
                      <a:gd name="connsiteX7" fmla="*/ 632260 w 1801767"/>
                      <a:gd name="connsiteY7" fmla="*/ 390914 h 1335128"/>
                      <a:gd name="connsiteX8" fmla="*/ 1482075 w 1801767"/>
                      <a:gd name="connsiteY8" fmla="*/ 608466 h 1335128"/>
                      <a:gd name="connsiteX9" fmla="*/ 1798207 w 1801767"/>
                      <a:gd name="connsiteY9" fmla="*/ 890605 h 1335128"/>
                      <a:gd name="connsiteX10" fmla="*/ 1065312 w 1801767"/>
                      <a:gd name="connsiteY10" fmla="*/ 1168234 h 1335128"/>
                      <a:gd name="connsiteX11" fmla="*/ 1064746 w 1801767"/>
                      <a:gd name="connsiteY11" fmla="*/ 1335128 h 1335128"/>
                      <a:gd name="connsiteX12" fmla="*/ 722696 w 1801767"/>
                      <a:gd name="connsiteY12" fmla="*/ 1329888 h 1335128"/>
                      <a:gd name="connsiteX13" fmla="*/ 725646 w 1801767"/>
                      <a:gd name="connsiteY13" fmla="*/ 1181831 h 1335128"/>
                      <a:gd name="connsiteX14" fmla="*/ 0 w 1801767"/>
                      <a:gd name="connsiteY14" fmla="*/ 890605 h 1335128"/>
                      <a:gd name="connsiteX15" fmla="*/ 469098 w 1801767"/>
                      <a:gd name="connsiteY15" fmla="*/ 832818 h 1335128"/>
                      <a:gd name="connsiteX16" fmla="*/ 1237330 w 1801767"/>
                      <a:gd name="connsiteY16" fmla="*/ 894004 h 1335128"/>
                      <a:gd name="connsiteX17" fmla="*/ 394314 w 1801767"/>
                      <a:gd name="connsiteY17" fmla="*/ 683250 h 1335128"/>
                      <a:gd name="connsiteX18" fmla="*/ 79788 w 1801767"/>
                      <a:gd name="connsiteY18" fmla="*/ 416007 h 1335128"/>
                      <a:gd name="connsiteX0" fmla="*/ 79788 w 1801767"/>
                      <a:gd name="connsiteY0" fmla="*/ 416007 h 1335128"/>
                      <a:gd name="connsiteX1" fmla="*/ 727441 w 1801767"/>
                      <a:gd name="connsiteY1" fmla="*/ 132571 h 1335128"/>
                      <a:gd name="connsiteX2" fmla="*/ 727440 w 1801767"/>
                      <a:gd name="connsiteY2" fmla="*/ 0 h 1335128"/>
                      <a:gd name="connsiteX3" fmla="*/ 1043571 w 1801767"/>
                      <a:gd name="connsiteY3" fmla="*/ 0 h 1335128"/>
                      <a:gd name="connsiteX4" fmla="*/ 1050370 w 1801767"/>
                      <a:gd name="connsiteY4" fmla="*/ 135970 h 1335128"/>
                      <a:gd name="connsiteX5" fmla="*/ 1717970 w 1801767"/>
                      <a:gd name="connsiteY5" fmla="*/ 365019 h 1335128"/>
                      <a:gd name="connsiteX6" fmla="*/ 1288318 w 1801767"/>
                      <a:gd name="connsiteY6" fmla="*/ 431705 h 1335128"/>
                      <a:gd name="connsiteX7" fmla="*/ 632260 w 1801767"/>
                      <a:gd name="connsiteY7" fmla="*/ 390914 h 1335128"/>
                      <a:gd name="connsiteX8" fmla="*/ 1482075 w 1801767"/>
                      <a:gd name="connsiteY8" fmla="*/ 608466 h 1335128"/>
                      <a:gd name="connsiteX9" fmla="*/ 1798207 w 1801767"/>
                      <a:gd name="connsiteY9" fmla="*/ 890605 h 1335128"/>
                      <a:gd name="connsiteX10" fmla="*/ 1065312 w 1801767"/>
                      <a:gd name="connsiteY10" fmla="*/ 1168234 h 1335128"/>
                      <a:gd name="connsiteX11" fmla="*/ 1064746 w 1801767"/>
                      <a:gd name="connsiteY11" fmla="*/ 1335128 h 1335128"/>
                      <a:gd name="connsiteX12" fmla="*/ 725316 w 1801767"/>
                      <a:gd name="connsiteY12" fmla="*/ 1329888 h 1335128"/>
                      <a:gd name="connsiteX13" fmla="*/ 725646 w 1801767"/>
                      <a:gd name="connsiteY13" fmla="*/ 1181831 h 1335128"/>
                      <a:gd name="connsiteX14" fmla="*/ 0 w 1801767"/>
                      <a:gd name="connsiteY14" fmla="*/ 890605 h 1335128"/>
                      <a:gd name="connsiteX15" fmla="*/ 469098 w 1801767"/>
                      <a:gd name="connsiteY15" fmla="*/ 832818 h 1335128"/>
                      <a:gd name="connsiteX16" fmla="*/ 1237330 w 1801767"/>
                      <a:gd name="connsiteY16" fmla="*/ 894004 h 1335128"/>
                      <a:gd name="connsiteX17" fmla="*/ 394314 w 1801767"/>
                      <a:gd name="connsiteY17" fmla="*/ 683250 h 1335128"/>
                      <a:gd name="connsiteX18" fmla="*/ 79788 w 1801767"/>
                      <a:gd name="connsiteY18" fmla="*/ 416007 h 1335128"/>
                      <a:gd name="connsiteX0" fmla="*/ 79788 w 1801767"/>
                      <a:gd name="connsiteY0" fmla="*/ 416007 h 1335128"/>
                      <a:gd name="connsiteX1" fmla="*/ 727441 w 1801767"/>
                      <a:gd name="connsiteY1" fmla="*/ 132571 h 1335128"/>
                      <a:gd name="connsiteX2" fmla="*/ 727440 w 1801767"/>
                      <a:gd name="connsiteY2" fmla="*/ 0 h 1335128"/>
                      <a:gd name="connsiteX3" fmla="*/ 1051432 w 1801767"/>
                      <a:gd name="connsiteY3" fmla="*/ 0 h 1335128"/>
                      <a:gd name="connsiteX4" fmla="*/ 1050370 w 1801767"/>
                      <a:gd name="connsiteY4" fmla="*/ 135970 h 1335128"/>
                      <a:gd name="connsiteX5" fmla="*/ 1717970 w 1801767"/>
                      <a:gd name="connsiteY5" fmla="*/ 365019 h 1335128"/>
                      <a:gd name="connsiteX6" fmla="*/ 1288318 w 1801767"/>
                      <a:gd name="connsiteY6" fmla="*/ 431705 h 1335128"/>
                      <a:gd name="connsiteX7" fmla="*/ 632260 w 1801767"/>
                      <a:gd name="connsiteY7" fmla="*/ 390914 h 1335128"/>
                      <a:gd name="connsiteX8" fmla="*/ 1482075 w 1801767"/>
                      <a:gd name="connsiteY8" fmla="*/ 608466 h 1335128"/>
                      <a:gd name="connsiteX9" fmla="*/ 1798207 w 1801767"/>
                      <a:gd name="connsiteY9" fmla="*/ 890605 h 1335128"/>
                      <a:gd name="connsiteX10" fmla="*/ 1065312 w 1801767"/>
                      <a:gd name="connsiteY10" fmla="*/ 1168234 h 1335128"/>
                      <a:gd name="connsiteX11" fmla="*/ 1064746 w 1801767"/>
                      <a:gd name="connsiteY11" fmla="*/ 1335128 h 1335128"/>
                      <a:gd name="connsiteX12" fmla="*/ 725316 w 1801767"/>
                      <a:gd name="connsiteY12" fmla="*/ 1329888 h 1335128"/>
                      <a:gd name="connsiteX13" fmla="*/ 725646 w 1801767"/>
                      <a:gd name="connsiteY13" fmla="*/ 1181831 h 1335128"/>
                      <a:gd name="connsiteX14" fmla="*/ 0 w 1801767"/>
                      <a:gd name="connsiteY14" fmla="*/ 890605 h 1335128"/>
                      <a:gd name="connsiteX15" fmla="*/ 469098 w 1801767"/>
                      <a:gd name="connsiteY15" fmla="*/ 832818 h 1335128"/>
                      <a:gd name="connsiteX16" fmla="*/ 1237330 w 1801767"/>
                      <a:gd name="connsiteY16" fmla="*/ 894004 h 1335128"/>
                      <a:gd name="connsiteX17" fmla="*/ 394314 w 1801767"/>
                      <a:gd name="connsiteY17" fmla="*/ 683250 h 1335128"/>
                      <a:gd name="connsiteX18" fmla="*/ 79788 w 1801767"/>
                      <a:gd name="connsiteY18" fmla="*/ 416007 h 1335128"/>
                      <a:gd name="connsiteX0" fmla="*/ 79788 w 1801767"/>
                      <a:gd name="connsiteY0" fmla="*/ 416007 h 1335128"/>
                      <a:gd name="connsiteX1" fmla="*/ 727441 w 1801767"/>
                      <a:gd name="connsiteY1" fmla="*/ 132571 h 1335128"/>
                      <a:gd name="connsiteX2" fmla="*/ 727440 w 1801767"/>
                      <a:gd name="connsiteY2" fmla="*/ 0 h 1335128"/>
                      <a:gd name="connsiteX3" fmla="*/ 1048812 w 1801767"/>
                      <a:gd name="connsiteY3" fmla="*/ 2620 h 1335128"/>
                      <a:gd name="connsiteX4" fmla="*/ 1050370 w 1801767"/>
                      <a:gd name="connsiteY4" fmla="*/ 135970 h 1335128"/>
                      <a:gd name="connsiteX5" fmla="*/ 1717970 w 1801767"/>
                      <a:gd name="connsiteY5" fmla="*/ 365019 h 1335128"/>
                      <a:gd name="connsiteX6" fmla="*/ 1288318 w 1801767"/>
                      <a:gd name="connsiteY6" fmla="*/ 431705 h 1335128"/>
                      <a:gd name="connsiteX7" fmla="*/ 632260 w 1801767"/>
                      <a:gd name="connsiteY7" fmla="*/ 390914 h 1335128"/>
                      <a:gd name="connsiteX8" fmla="*/ 1482075 w 1801767"/>
                      <a:gd name="connsiteY8" fmla="*/ 608466 h 1335128"/>
                      <a:gd name="connsiteX9" fmla="*/ 1798207 w 1801767"/>
                      <a:gd name="connsiteY9" fmla="*/ 890605 h 1335128"/>
                      <a:gd name="connsiteX10" fmla="*/ 1065312 w 1801767"/>
                      <a:gd name="connsiteY10" fmla="*/ 1168234 h 1335128"/>
                      <a:gd name="connsiteX11" fmla="*/ 1064746 w 1801767"/>
                      <a:gd name="connsiteY11" fmla="*/ 1335128 h 1335128"/>
                      <a:gd name="connsiteX12" fmla="*/ 725316 w 1801767"/>
                      <a:gd name="connsiteY12" fmla="*/ 1329888 h 1335128"/>
                      <a:gd name="connsiteX13" fmla="*/ 725646 w 1801767"/>
                      <a:gd name="connsiteY13" fmla="*/ 1181831 h 1335128"/>
                      <a:gd name="connsiteX14" fmla="*/ 0 w 1801767"/>
                      <a:gd name="connsiteY14" fmla="*/ 890605 h 1335128"/>
                      <a:gd name="connsiteX15" fmla="*/ 469098 w 1801767"/>
                      <a:gd name="connsiteY15" fmla="*/ 832818 h 1335128"/>
                      <a:gd name="connsiteX16" fmla="*/ 1237330 w 1801767"/>
                      <a:gd name="connsiteY16" fmla="*/ 894004 h 1335128"/>
                      <a:gd name="connsiteX17" fmla="*/ 394314 w 1801767"/>
                      <a:gd name="connsiteY17" fmla="*/ 683250 h 1335128"/>
                      <a:gd name="connsiteX18" fmla="*/ 79788 w 1801767"/>
                      <a:gd name="connsiteY18" fmla="*/ 416007 h 1335128"/>
                      <a:gd name="connsiteX0" fmla="*/ 79788 w 1801767"/>
                      <a:gd name="connsiteY0" fmla="*/ 416007 h 1335128"/>
                      <a:gd name="connsiteX1" fmla="*/ 727441 w 1801767"/>
                      <a:gd name="connsiteY1" fmla="*/ 132571 h 1335128"/>
                      <a:gd name="connsiteX2" fmla="*/ 727440 w 1801767"/>
                      <a:gd name="connsiteY2" fmla="*/ 0 h 1335128"/>
                      <a:gd name="connsiteX3" fmla="*/ 1048812 w 1801767"/>
                      <a:gd name="connsiteY3" fmla="*/ 2620 h 1335128"/>
                      <a:gd name="connsiteX4" fmla="*/ 1050370 w 1801767"/>
                      <a:gd name="connsiteY4" fmla="*/ 135970 h 1335128"/>
                      <a:gd name="connsiteX5" fmla="*/ 1717970 w 1801767"/>
                      <a:gd name="connsiteY5" fmla="*/ 365019 h 1335128"/>
                      <a:gd name="connsiteX6" fmla="*/ 1288318 w 1801767"/>
                      <a:gd name="connsiteY6" fmla="*/ 431705 h 1335128"/>
                      <a:gd name="connsiteX7" fmla="*/ 632260 w 1801767"/>
                      <a:gd name="connsiteY7" fmla="*/ 390914 h 1335128"/>
                      <a:gd name="connsiteX8" fmla="*/ 1482075 w 1801767"/>
                      <a:gd name="connsiteY8" fmla="*/ 608466 h 1335128"/>
                      <a:gd name="connsiteX9" fmla="*/ 1798207 w 1801767"/>
                      <a:gd name="connsiteY9" fmla="*/ 890605 h 1335128"/>
                      <a:gd name="connsiteX10" fmla="*/ 1065312 w 1801767"/>
                      <a:gd name="connsiteY10" fmla="*/ 1168234 h 1335128"/>
                      <a:gd name="connsiteX11" fmla="*/ 1064746 w 1801767"/>
                      <a:gd name="connsiteY11" fmla="*/ 1335128 h 1335128"/>
                      <a:gd name="connsiteX12" fmla="*/ 725316 w 1801767"/>
                      <a:gd name="connsiteY12" fmla="*/ 1329888 h 1335128"/>
                      <a:gd name="connsiteX13" fmla="*/ 725646 w 1801767"/>
                      <a:gd name="connsiteY13" fmla="*/ 1181831 h 1335128"/>
                      <a:gd name="connsiteX14" fmla="*/ 0 w 1801767"/>
                      <a:gd name="connsiteY14" fmla="*/ 890605 h 1335128"/>
                      <a:gd name="connsiteX15" fmla="*/ 469098 w 1801767"/>
                      <a:gd name="connsiteY15" fmla="*/ 832818 h 1335128"/>
                      <a:gd name="connsiteX16" fmla="*/ 1237330 w 1801767"/>
                      <a:gd name="connsiteY16" fmla="*/ 894004 h 1335128"/>
                      <a:gd name="connsiteX17" fmla="*/ 394314 w 1801767"/>
                      <a:gd name="connsiteY17" fmla="*/ 683250 h 1335128"/>
                      <a:gd name="connsiteX18" fmla="*/ 79788 w 1801767"/>
                      <a:gd name="connsiteY18" fmla="*/ 416007 h 1335128"/>
                      <a:gd name="connsiteX0" fmla="*/ 79788 w 1801767"/>
                      <a:gd name="connsiteY0" fmla="*/ 416007 h 1335128"/>
                      <a:gd name="connsiteX1" fmla="*/ 727441 w 1801767"/>
                      <a:gd name="connsiteY1" fmla="*/ 132571 h 1335128"/>
                      <a:gd name="connsiteX2" fmla="*/ 727440 w 1801767"/>
                      <a:gd name="connsiteY2" fmla="*/ 0 h 1335128"/>
                      <a:gd name="connsiteX3" fmla="*/ 1048812 w 1801767"/>
                      <a:gd name="connsiteY3" fmla="*/ 2620 h 1335128"/>
                      <a:gd name="connsiteX4" fmla="*/ 1050370 w 1801767"/>
                      <a:gd name="connsiteY4" fmla="*/ 135970 h 1335128"/>
                      <a:gd name="connsiteX5" fmla="*/ 1717970 w 1801767"/>
                      <a:gd name="connsiteY5" fmla="*/ 365019 h 1335128"/>
                      <a:gd name="connsiteX6" fmla="*/ 1288318 w 1801767"/>
                      <a:gd name="connsiteY6" fmla="*/ 431705 h 1335128"/>
                      <a:gd name="connsiteX7" fmla="*/ 632260 w 1801767"/>
                      <a:gd name="connsiteY7" fmla="*/ 390914 h 1335128"/>
                      <a:gd name="connsiteX8" fmla="*/ 1482075 w 1801767"/>
                      <a:gd name="connsiteY8" fmla="*/ 608466 h 1335128"/>
                      <a:gd name="connsiteX9" fmla="*/ 1798207 w 1801767"/>
                      <a:gd name="connsiteY9" fmla="*/ 890605 h 1335128"/>
                      <a:gd name="connsiteX10" fmla="*/ 1065312 w 1801767"/>
                      <a:gd name="connsiteY10" fmla="*/ 1168234 h 1335128"/>
                      <a:gd name="connsiteX11" fmla="*/ 1064746 w 1801767"/>
                      <a:gd name="connsiteY11" fmla="*/ 1335128 h 1335128"/>
                      <a:gd name="connsiteX12" fmla="*/ 725316 w 1801767"/>
                      <a:gd name="connsiteY12" fmla="*/ 1329888 h 1335128"/>
                      <a:gd name="connsiteX13" fmla="*/ 725646 w 1801767"/>
                      <a:gd name="connsiteY13" fmla="*/ 1181831 h 1335128"/>
                      <a:gd name="connsiteX14" fmla="*/ 0 w 1801767"/>
                      <a:gd name="connsiteY14" fmla="*/ 890605 h 1335128"/>
                      <a:gd name="connsiteX15" fmla="*/ 469098 w 1801767"/>
                      <a:gd name="connsiteY15" fmla="*/ 832818 h 1335128"/>
                      <a:gd name="connsiteX16" fmla="*/ 1237330 w 1801767"/>
                      <a:gd name="connsiteY16" fmla="*/ 894004 h 1335128"/>
                      <a:gd name="connsiteX17" fmla="*/ 394314 w 1801767"/>
                      <a:gd name="connsiteY17" fmla="*/ 683250 h 1335128"/>
                      <a:gd name="connsiteX18" fmla="*/ 79788 w 1801767"/>
                      <a:gd name="connsiteY18" fmla="*/ 416007 h 1335128"/>
                      <a:gd name="connsiteX0" fmla="*/ 71928 w 1801767"/>
                      <a:gd name="connsiteY0" fmla="*/ 389806 h 1335128"/>
                      <a:gd name="connsiteX1" fmla="*/ 727441 w 1801767"/>
                      <a:gd name="connsiteY1" fmla="*/ 132571 h 1335128"/>
                      <a:gd name="connsiteX2" fmla="*/ 727440 w 1801767"/>
                      <a:gd name="connsiteY2" fmla="*/ 0 h 1335128"/>
                      <a:gd name="connsiteX3" fmla="*/ 1048812 w 1801767"/>
                      <a:gd name="connsiteY3" fmla="*/ 2620 h 1335128"/>
                      <a:gd name="connsiteX4" fmla="*/ 1050370 w 1801767"/>
                      <a:gd name="connsiteY4" fmla="*/ 135970 h 1335128"/>
                      <a:gd name="connsiteX5" fmla="*/ 1717970 w 1801767"/>
                      <a:gd name="connsiteY5" fmla="*/ 365019 h 1335128"/>
                      <a:gd name="connsiteX6" fmla="*/ 1288318 w 1801767"/>
                      <a:gd name="connsiteY6" fmla="*/ 431705 h 1335128"/>
                      <a:gd name="connsiteX7" fmla="*/ 632260 w 1801767"/>
                      <a:gd name="connsiteY7" fmla="*/ 390914 h 1335128"/>
                      <a:gd name="connsiteX8" fmla="*/ 1482075 w 1801767"/>
                      <a:gd name="connsiteY8" fmla="*/ 608466 h 1335128"/>
                      <a:gd name="connsiteX9" fmla="*/ 1798207 w 1801767"/>
                      <a:gd name="connsiteY9" fmla="*/ 890605 h 1335128"/>
                      <a:gd name="connsiteX10" fmla="*/ 1065312 w 1801767"/>
                      <a:gd name="connsiteY10" fmla="*/ 1168234 h 1335128"/>
                      <a:gd name="connsiteX11" fmla="*/ 1064746 w 1801767"/>
                      <a:gd name="connsiteY11" fmla="*/ 1335128 h 1335128"/>
                      <a:gd name="connsiteX12" fmla="*/ 725316 w 1801767"/>
                      <a:gd name="connsiteY12" fmla="*/ 1329888 h 1335128"/>
                      <a:gd name="connsiteX13" fmla="*/ 725646 w 1801767"/>
                      <a:gd name="connsiteY13" fmla="*/ 1181831 h 1335128"/>
                      <a:gd name="connsiteX14" fmla="*/ 0 w 1801767"/>
                      <a:gd name="connsiteY14" fmla="*/ 890605 h 1335128"/>
                      <a:gd name="connsiteX15" fmla="*/ 469098 w 1801767"/>
                      <a:gd name="connsiteY15" fmla="*/ 832818 h 1335128"/>
                      <a:gd name="connsiteX16" fmla="*/ 1237330 w 1801767"/>
                      <a:gd name="connsiteY16" fmla="*/ 894004 h 1335128"/>
                      <a:gd name="connsiteX17" fmla="*/ 394314 w 1801767"/>
                      <a:gd name="connsiteY17" fmla="*/ 683250 h 1335128"/>
                      <a:gd name="connsiteX18" fmla="*/ 71928 w 1801767"/>
                      <a:gd name="connsiteY18" fmla="*/ 389806 h 1335128"/>
                      <a:gd name="connsiteX0" fmla="*/ 66688 w 1801767"/>
                      <a:gd name="connsiteY0" fmla="*/ 405527 h 1335128"/>
                      <a:gd name="connsiteX1" fmla="*/ 727441 w 1801767"/>
                      <a:gd name="connsiteY1" fmla="*/ 132571 h 1335128"/>
                      <a:gd name="connsiteX2" fmla="*/ 727440 w 1801767"/>
                      <a:gd name="connsiteY2" fmla="*/ 0 h 1335128"/>
                      <a:gd name="connsiteX3" fmla="*/ 1048812 w 1801767"/>
                      <a:gd name="connsiteY3" fmla="*/ 2620 h 1335128"/>
                      <a:gd name="connsiteX4" fmla="*/ 1050370 w 1801767"/>
                      <a:gd name="connsiteY4" fmla="*/ 135970 h 1335128"/>
                      <a:gd name="connsiteX5" fmla="*/ 1717970 w 1801767"/>
                      <a:gd name="connsiteY5" fmla="*/ 365019 h 1335128"/>
                      <a:gd name="connsiteX6" fmla="*/ 1288318 w 1801767"/>
                      <a:gd name="connsiteY6" fmla="*/ 431705 h 1335128"/>
                      <a:gd name="connsiteX7" fmla="*/ 632260 w 1801767"/>
                      <a:gd name="connsiteY7" fmla="*/ 390914 h 1335128"/>
                      <a:gd name="connsiteX8" fmla="*/ 1482075 w 1801767"/>
                      <a:gd name="connsiteY8" fmla="*/ 608466 h 1335128"/>
                      <a:gd name="connsiteX9" fmla="*/ 1798207 w 1801767"/>
                      <a:gd name="connsiteY9" fmla="*/ 890605 h 1335128"/>
                      <a:gd name="connsiteX10" fmla="*/ 1065312 w 1801767"/>
                      <a:gd name="connsiteY10" fmla="*/ 1168234 h 1335128"/>
                      <a:gd name="connsiteX11" fmla="*/ 1064746 w 1801767"/>
                      <a:gd name="connsiteY11" fmla="*/ 1335128 h 1335128"/>
                      <a:gd name="connsiteX12" fmla="*/ 725316 w 1801767"/>
                      <a:gd name="connsiteY12" fmla="*/ 1329888 h 1335128"/>
                      <a:gd name="connsiteX13" fmla="*/ 725646 w 1801767"/>
                      <a:gd name="connsiteY13" fmla="*/ 1181831 h 1335128"/>
                      <a:gd name="connsiteX14" fmla="*/ 0 w 1801767"/>
                      <a:gd name="connsiteY14" fmla="*/ 890605 h 1335128"/>
                      <a:gd name="connsiteX15" fmla="*/ 469098 w 1801767"/>
                      <a:gd name="connsiteY15" fmla="*/ 832818 h 1335128"/>
                      <a:gd name="connsiteX16" fmla="*/ 1237330 w 1801767"/>
                      <a:gd name="connsiteY16" fmla="*/ 894004 h 1335128"/>
                      <a:gd name="connsiteX17" fmla="*/ 394314 w 1801767"/>
                      <a:gd name="connsiteY17" fmla="*/ 683250 h 1335128"/>
                      <a:gd name="connsiteX18" fmla="*/ 66688 w 1801767"/>
                      <a:gd name="connsiteY18" fmla="*/ 405527 h 1335128"/>
                      <a:gd name="connsiteX0" fmla="*/ 66688 w 1801767"/>
                      <a:gd name="connsiteY0" fmla="*/ 405527 h 1335128"/>
                      <a:gd name="connsiteX1" fmla="*/ 727441 w 1801767"/>
                      <a:gd name="connsiteY1" fmla="*/ 132571 h 1335128"/>
                      <a:gd name="connsiteX2" fmla="*/ 727440 w 1801767"/>
                      <a:gd name="connsiteY2" fmla="*/ 0 h 1335128"/>
                      <a:gd name="connsiteX3" fmla="*/ 1048812 w 1801767"/>
                      <a:gd name="connsiteY3" fmla="*/ 2620 h 1335128"/>
                      <a:gd name="connsiteX4" fmla="*/ 1050370 w 1801767"/>
                      <a:gd name="connsiteY4" fmla="*/ 135970 h 1335128"/>
                      <a:gd name="connsiteX5" fmla="*/ 1717970 w 1801767"/>
                      <a:gd name="connsiteY5" fmla="*/ 365019 h 1335128"/>
                      <a:gd name="connsiteX6" fmla="*/ 1288318 w 1801767"/>
                      <a:gd name="connsiteY6" fmla="*/ 431705 h 1335128"/>
                      <a:gd name="connsiteX7" fmla="*/ 632260 w 1801767"/>
                      <a:gd name="connsiteY7" fmla="*/ 390914 h 1335128"/>
                      <a:gd name="connsiteX8" fmla="*/ 1482075 w 1801767"/>
                      <a:gd name="connsiteY8" fmla="*/ 608466 h 1335128"/>
                      <a:gd name="connsiteX9" fmla="*/ 1798207 w 1801767"/>
                      <a:gd name="connsiteY9" fmla="*/ 890605 h 1335128"/>
                      <a:gd name="connsiteX10" fmla="*/ 1065312 w 1801767"/>
                      <a:gd name="connsiteY10" fmla="*/ 1168234 h 1335128"/>
                      <a:gd name="connsiteX11" fmla="*/ 1064746 w 1801767"/>
                      <a:gd name="connsiteY11" fmla="*/ 1335128 h 1335128"/>
                      <a:gd name="connsiteX12" fmla="*/ 725316 w 1801767"/>
                      <a:gd name="connsiteY12" fmla="*/ 1329888 h 1335128"/>
                      <a:gd name="connsiteX13" fmla="*/ 725646 w 1801767"/>
                      <a:gd name="connsiteY13" fmla="*/ 1181831 h 1335128"/>
                      <a:gd name="connsiteX14" fmla="*/ 0 w 1801767"/>
                      <a:gd name="connsiteY14" fmla="*/ 890605 h 1335128"/>
                      <a:gd name="connsiteX15" fmla="*/ 469098 w 1801767"/>
                      <a:gd name="connsiteY15" fmla="*/ 832818 h 1335128"/>
                      <a:gd name="connsiteX16" fmla="*/ 1237330 w 1801767"/>
                      <a:gd name="connsiteY16" fmla="*/ 894004 h 1335128"/>
                      <a:gd name="connsiteX17" fmla="*/ 394314 w 1801767"/>
                      <a:gd name="connsiteY17" fmla="*/ 683250 h 1335128"/>
                      <a:gd name="connsiteX18" fmla="*/ 66688 w 1801767"/>
                      <a:gd name="connsiteY18" fmla="*/ 405527 h 1335128"/>
                      <a:gd name="connsiteX0" fmla="*/ 66688 w 1801767"/>
                      <a:gd name="connsiteY0" fmla="*/ 405527 h 1335128"/>
                      <a:gd name="connsiteX1" fmla="*/ 727441 w 1801767"/>
                      <a:gd name="connsiteY1" fmla="*/ 132571 h 1335128"/>
                      <a:gd name="connsiteX2" fmla="*/ 727440 w 1801767"/>
                      <a:gd name="connsiteY2" fmla="*/ 0 h 1335128"/>
                      <a:gd name="connsiteX3" fmla="*/ 1048812 w 1801767"/>
                      <a:gd name="connsiteY3" fmla="*/ 2620 h 1335128"/>
                      <a:gd name="connsiteX4" fmla="*/ 1050370 w 1801767"/>
                      <a:gd name="connsiteY4" fmla="*/ 135970 h 1335128"/>
                      <a:gd name="connsiteX5" fmla="*/ 1717970 w 1801767"/>
                      <a:gd name="connsiteY5" fmla="*/ 365019 h 1335128"/>
                      <a:gd name="connsiteX6" fmla="*/ 1288318 w 1801767"/>
                      <a:gd name="connsiteY6" fmla="*/ 431705 h 1335128"/>
                      <a:gd name="connsiteX7" fmla="*/ 632260 w 1801767"/>
                      <a:gd name="connsiteY7" fmla="*/ 390914 h 1335128"/>
                      <a:gd name="connsiteX8" fmla="*/ 1482075 w 1801767"/>
                      <a:gd name="connsiteY8" fmla="*/ 608466 h 1335128"/>
                      <a:gd name="connsiteX9" fmla="*/ 1798207 w 1801767"/>
                      <a:gd name="connsiteY9" fmla="*/ 890605 h 1335128"/>
                      <a:gd name="connsiteX10" fmla="*/ 1065312 w 1801767"/>
                      <a:gd name="connsiteY10" fmla="*/ 1168234 h 1335128"/>
                      <a:gd name="connsiteX11" fmla="*/ 1064746 w 1801767"/>
                      <a:gd name="connsiteY11" fmla="*/ 1335128 h 1335128"/>
                      <a:gd name="connsiteX12" fmla="*/ 725316 w 1801767"/>
                      <a:gd name="connsiteY12" fmla="*/ 1329888 h 1335128"/>
                      <a:gd name="connsiteX13" fmla="*/ 725646 w 1801767"/>
                      <a:gd name="connsiteY13" fmla="*/ 1181831 h 1335128"/>
                      <a:gd name="connsiteX14" fmla="*/ 0 w 1801767"/>
                      <a:gd name="connsiteY14" fmla="*/ 890605 h 1335128"/>
                      <a:gd name="connsiteX15" fmla="*/ 469098 w 1801767"/>
                      <a:gd name="connsiteY15" fmla="*/ 832818 h 1335128"/>
                      <a:gd name="connsiteX16" fmla="*/ 1237330 w 1801767"/>
                      <a:gd name="connsiteY16" fmla="*/ 894004 h 1335128"/>
                      <a:gd name="connsiteX17" fmla="*/ 394314 w 1801767"/>
                      <a:gd name="connsiteY17" fmla="*/ 683250 h 1335128"/>
                      <a:gd name="connsiteX18" fmla="*/ 66688 w 1801767"/>
                      <a:gd name="connsiteY18" fmla="*/ 405527 h 1335128"/>
                      <a:gd name="connsiteX0" fmla="*/ 66688 w 1801767"/>
                      <a:gd name="connsiteY0" fmla="*/ 405527 h 1335128"/>
                      <a:gd name="connsiteX1" fmla="*/ 727441 w 1801767"/>
                      <a:gd name="connsiteY1" fmla="*/ 132571 h 1335128"/>
                      <a:gd name="connsiteX2" fmla="*/ 727440 w 1801767"/>
                      <a:gd name="connsiteY2" fmla="*/ 0 h 1335128"/>
                      <a:gd name="connsiteX3" fmla="*/ 1048812 w 1801767"/>
                      <a:gd name="connsiteY3" fmla="*/ 2620 h 1335128"/>
                      <a:gd name="connsiteX4" fmla="*/ 1050370 w 1801767"/>
                      <a:gd name="connsiteY4" fmla="*/ 135970 h 1335128"/>
                      <a:gd name="connsiteX5" fmla="*/ 1717970 w 1801767"/>
                      <a:gd name="connsiteY5" fmla="*/ 365019 h 1335128"/>
                      <a:gd name="connsiteX6" fmla="*/ 1288318 w 1801767"/>
                      <a:gd name="connsiteY6" fmla="*/ 431705 h 1335128"/>
                      <a:gd name="connsiteX7" fmla="*/ 632260 w 1801767"/>
                      <a:gd name="connsiteY7" fmla="*/ 390914 h 1335128"/>
                      <a:gd name="connsiteX8" fmla="*/ 1482075 w 1801767"/>
                      <a:gd name="connsiteY8" fmla="*/ 608466 h 1335128"/>
                      <a:gd name="connsiteX9" fmla="*/ 1798207 w 1801767"/>
                      <a:gd name="connsiteY9" fmla="*/ 890605 h 1335128"/>
                      <a:gd name="connsiteX10" fmla="*/ 1065312 w 1801767"/>
                      <a:gd name="connsiteY10" fmla="*/ 1168234 h 1335128"/>
                      <a:gd name="connsiteX11" fmla="*/ 1064746 w 1801767"/>
                      <a:gd name="connsiteY11" fmla="*/ 1335128 h 1335128"/>
                      <a:gd name="connsiteX12" fmla="*/ 725316 w 1801767"/>
                      <a:gd name="connsiteY12" fmla="*/ 1329888 h 1335128"/>
                      <a:gd name="connsiteX13" fmla="*/ 725646 w 1801767"/>
                      <a:gd name="connsiteY13" fmla="*/ 1181831 h 1335128"/>
                      <a:gd name="connsiteX14" fmla="*/ 0 w 1801767"/>
                      <a:gd name="connsiteY14" fmla="*/ 890605 h 1335128"/>
                      <a:gd name="connsiteX15" fmla="*/ 469098 w 1801767"/>
                      <a:gd name="connsiteY15" fmla="*/ 832818 h 1335128"/>
                      <a:gd name="connsiteX16" fmla="*/ 1237330 w 1801767"/>
                      <a:gd name="connsiteY16" fmla="*/ 894004 h 1335128"/>
                      <a:gd name="connsiteX17" fmla="*/ 394314 w 1801767"/>
                      <a:gd name="connsiteY17" fmla="*/ 683250 h 1335128"/>
                      <a:gd name="connsiteX18" fmla="*/ 66688 w 1801767"/>
                      <a:gd name="connsiteY18" fmla="*/ 405527 h 1335128"/>
                      <a:gd name="connsiteX0" fmla="*/ 66688 w 1801767"/>
                      <a:gd name="connsiteY0" fmla="*/ 405527 h 1335128"/>
                      <a:gd name="connsiteX1" fmla="*/ 727441 w 1801767"/>
                      <a:gd name="connsiteY1" fmla="*/ 132571 h 1335128"/>
                      <a:gd name="connsiteX2" fmla="*/ 727440 w 1801767"/>
                      <a:gd name="connsiteY2" fmla="*/ 0 h 1335128"/>
                      <a:gd name="connsiteX3" fmla="*/ 1048812 w 1801767"/>
                      <a:gd name="connsiteY3" fmla="*/ 2620 h 1335128"/>
                      <a:gd name="connsiteX4" fmla="*/ 1050370 w 1801767"/>
                      <a:gd name="connsiteY4" fmla="*/ 135970 h 1335128"/>
                      <a:gd name="connsiteX5" fmla="*/ 1717970 w 1801767"/>
                      <a:gd name="connsiteY5" fmla="*/ 365019 h 1335128"/>
                      <a:gd name="connsiteX6" fmla="*/ 1288318 w 1801767"/>
                      <a:gd name="connsiteY6" fmla="*/ 431705 h 1335128"/>
                      <a:gd name="connsiteX7" fmla="*/ 632260 w 1801767"/>
                      <a:gd name="connsiteY7" fmla="*/ 390914 h 1335128"/>
                      <a:gd name="connsiteX8" fmla="*/ 1482075 w 1801767"/>
                      <a:gd name="connsiteY8" fmla="*/ 608466 h 1335128"/>
                      <a:gd name="connsiteX9" fmla="*/ 1798207 w 1801767"/>
                      <a:gd name="connsiteY9" fmla="*/ 890605 h 1335128"/>
                      <a:gd name="connsiteX10" fmla="*/ 1065312 w 1801767"/>
                      <a:gd name="connsiteY10" fmla="*/ 1168234 h 1335128"/>
                      <a:gd name="connsiteX11" fmla="*/ 1064746 w 1801767"/>
                      <a:gd name="connsiteY11" fmla="*/ 1335128 h 1335128"/>
                      <a:gd name="connsiteX12" fmla="*/ 725316 w 1801767"/>
                      <a:gd name="connsiteY12" fmla="*/ 1329888 h 1335128"/>
                      <a:gd name="connsiteX13" fmla="*/ 725646 w 1801767"/>
                      <a:gd name="connsiteY13" fmla="*/ 1181831 h 1335128"/>
                      <a:gd name="connsiteX14" fmla="*/ 0 w 1801767"/>
                      <a:gd name="connsiteY14" fmla="*/ 890605 h 1335128"/>
                      <a:gd name="connsiteX15" fmla="*/ 469098 w 1801767"/>
                      <a:gd name="connsiteY15" fmla="*/ 832818 h 1335128"/>
                      <a:gd name="connsiteX16" fmla="*/ 1237330 w 1801767"/>
                      <a:gd name="connsiteY16" fmla="*/ 894004 h 1335128"/>
                      <a:gd name="connsiteX17" fmla="*/ 394314 w 1801767"/>
                      <a:gd name="connsiteY17" fmla="*/ 683250 h 1335128"/>
                      <a:gd name="connsiteX18" fmla="*/ 66688 w 1801767"/>
                      <a:gd name="connsiteY18" fmla="*/ 405527 h 1335128"/>
                      <a:gd name="connsiteX0" fmla="*/ 66688 w 1801767"/>
                      <a:gd name="connsiteY0" fmla="*/ 405527 h 1335128"/>
                      <a:gd name="connsiteX1" fmla="*/ 727441 w 1801767"/>
                      <a:gd name="connsiteY1" fmla="*/ 132571 h 1335128"/>
                      <a:gd name="connsiteX2" fmla="*/ 727440 w 1801767"/>
                      <a:gd name="connsiteY2" fmla="*/ 0 h 1335128"/>
                      <a:gd name="connsiteX3" fmla="*/ 1048812 w 1801767"/>
                      <a:gd name="connsiteY3" fmla="*/ 2620 h 1335128"/>
                      <a:gd name="connsiteX4" fmla="*/ 1050370 w 1801767"/>
                      <a:gd name="connsiteY4" fmla="*/ 135970 h 1335128"/>
                      <a:gd name="connsiteX5" fmla="*/ 1717970 w 1801767"/>
                      <a:gd name="connsiteY5" fmla="*/ 365019 h 1335128"/>
                      <a:gd name="connsiteX6" fmla="*/ 1288318 w 1801767"/>
                      <a:gd name="connsiteY6" fmla="*/ 431705 h 1335128"/>
                      <a:gd name="connsiteX7" fmla="*/ 632260 w 1801767"/>
                      <a:gd name="connsiteY7" fmla="*/ 390914 h 1335128"/>
                      <a:gd name="connsiteX8" fmla="*/ 1482075 w 1801767"/>
                      <a:gd name="connsiteY8" fmla="*/ 608466 h 1335128"/>
                      <a:gd name="connsiteX9" fmla="*/ 1798207 w 1801767"/>
                      <a:gd name="connsiteY9" fmla="*/ 890605 h 1335128"/>
                      <a:gd name="connsiteX10" fmla="*/ 1065312 w 1801767"/>
                      <a:gd name="connsiteY10" fmla="*/ 1168234 h 1335128"/>
                      <a:gd name="connsiteX11" fmla="*/ 1064746 w 1801767"/>
                      <a:gd name="connsiteY11" fmla="*/ 1335128 h 1335128"/>
                      <a:gd name="connsiteX12" fmla="*/ 725316 w 1801767"/>
                      <a:gd name="connsiteY12" fmla="*/ 1329888 h 1335128"/>
                      <a:gd name="connsiteX13" fmla="*/ 725646 w 1801767"/>
                      <a:gd name="connsiteY13" fmla="*/ 1181831 h 1335128"/>
                      <a:gd name="connsiteX14" fmla="*/ 0 w 1801767"/>
                      <a:gd name="connsiteY14" fmla="*/ 890605 h 1335128"/>
                      <a:gd name="connsiteX15" fmla="*/ 469098 w 1801767"/>
                      <a:gd name="connsiteY15" fmla="*/ 832818 h 1335128"/>
                      <a:gd name="connsiteX16" fmla="*/ 1237330 w 1801767"/>
                      <a:gd name="connsiteY16" fmla="*/ 894004 h 1335128"/>
                      <a:gd name="connsiteX17" fmla="*/ 394314 w 1801767"/>
                      <a:gd name="connsiteY17" fmla="*/ 683250 h 1335128"/>
                      <a:gd name="connsiteX18" fmla="*/ 66688 w 1801767"/>
                      <a:gd name="connsiteY18" fmla="*/ 405527 h 1335128"/>
                      <a:gd name="connsiteX0" fmla="*/ 66688 w 1801767"/>
                      <a:gd name="connsiteY0" fmla="*/ 405527 h 1335128"/>
                      <a:gd name="connsiteX1" fmla="*/ 727441 w 1801767"/>
                      <a:gd name="connsiteY1" fmla="*/ 132571 h 1335128"/>
                      <a:gd name="connsiteX2" fmla="*/ 727440 w 1801767"/>
                      <a:gd name="connsiteY2" fmla="*/ 0 h 1335128"/>
                      <a:gd name="connsiteX3" fmla="*/ 1048812 w 1801767"/>
                      <a:gd name="connsiteY3" fmla="*/ 2620 h 1335128"/>
                      <a:gd name="connsiteX4" fmla="*/ 1050370 w 1801767"/>
                      <a:gd name="connsiteY4" fmla="*/ 135970 h 1335128"/>
                      <a:gd name="connsiteX5" fmla="*/ 1717970 w 1801767"/>
                      <a:gd name="connsiteY5" fmla="*/ 365019 h 1335128"/>
                      <a:gd name="connsiteX6" fmla="*/ 1288318 w 1801767"/>
                      <a:gd name="connsiteY6" fmla="*/ 431705 h 1335128"/>
                      <a:gd name="connsiteX7" fmla="*/ 632260 w 1801767"/>
                      <a:gd name="connsiteY7" fmla="*/ 390914 h 1335128"/>
                      <a:gd name="connsiteX8" fmla="*/ 1482075 w 1801767"/>
                      <a:gd name="connsiteY8" fmla="*/ 608466 h 1335128"/>
                      <a:gd name="connsiteX9" fmla="*/ 1798207 w 1801767"/>
                      <a:gd name="connsiteY9" fmla="*/ 890605 h 1335128"/>
                      <a:gd name="connsiteX10" fmla="*/ 1065312 w 1801767"/>
                      <a:gd name="connsiteY10" fmla="*/ 1168234 h 1335128"/>
                      <a:gd name="connsiteX11" fmla="*/ 1064746 w 1801767"/>
                      <a:gd name="connsiteY11" fmla="*/ 1335128 h 1335128"/>
                      <a:gd name="connsiteX12" fmla="*/ 725316 w 1801767"/>
                      <a:gd name="connsiteY12" fmla="*/ 1329888 h 1335128"/>
                      <a:gd name="connsiteX13" fmla="*/ 725646 w 1801767"/>
                      <a:gd name="connsiteY13" fmla="*/ 1181831 h 1335128"/>
                      <a:gd name="connsiteX14" fmla="*/ 0 w 1801767"/>
                      <a:gd name="connsiteY14" fmla="*/ 890605 h 1335128"/>
                      <a:gd name="connsiteX15" fmla="*/ 469098 w 1801767"/>
                      <a:gd name="connsiteY15" fmla="*/ 832818 h 1335128"/>
                      <a:gd name="connsiteX16" fmla="*/ 1237330 w 1801767"/>
                      <a:gd name="connsiteY16" fmla="*/ 894004 h 1335128"/>
                      <a:gd name="connsiteX17" fmla="*/ 394314 w 1801767"/>
                      <a:gd name="connsiteY17" fmla="*/ 683250 h 1335128"/>
                      <a:gd name="connsiteX18" fmla="*/ 66688 w 1801767"/>
                      <a:gd name="connsiteY18" fmla="*/ 405527 h 1335128"/>
                      <a:gd name="connsiteX0" fmla="*/ 66688 w 1801767"/>
                      <a:gd name="connsiteY0" fmla="*/ 405527 h 1335128"/>
                      <a:gd name="connsiteX1" fmla="*/ 727441 w 1801767"/>
                      <a:gd name="connsiteY1" fmla="*/ 132571 h 1335128"/>
                      <a:gd name="connsiteX2" fmla="*/ 727440 w 1801767"/>
                      <a:gd name="connsiteY2" fmla="*/ 0 h 1335128"/>
                      <a:gd name="connsiteX3" fmla="*/ 1048812 w 1801767"/>
                      <a:gd name="connsiteY3" fmla="*/ 2620 h 1335128"/>
                      <a:gd name="connsiteX4" fmla="*/ 1050370 w 1801767"/>
                      <a:gd name="connsiteY4" fmla="*/ 135970 h 1335128"/>
                      <a:gd name="connsiteX5" fmla="*/ 1717970 w 1801767"/>
                      <a:gd name="connsiteY5" fmla="*/ 365019 h 1335128"/>
                      <a:gd name="connsiteX6" fmla="*/ 1288318 w 1801767"/>
                      <a:gd name="connsiteY6" fmla="*/ 431705 h 1335128"/>
                      <a:gd name="connsiteX7" fmla="*/ 632260 w 1801767"/>
                      <a:gd name="connsiteY7" fmla="*/ 390914 h 1335128"/>
                      <a:gd name="connsiteX8" fmla="*/ 1482075 w 1801767"/>
                      <a:gd name="connsiteY8" fmla="*/ 608466 h 1335128"/>
                      <a:gd name="connsiteX9" fmla="*/ 1798207 w 1801767"/>
                      <a:gd name="connsiteY9" fmla="*/ 890605 h 1335128"/>
                      <a:gd name="connsiteX10" fmla="*/ 1065312 w 1801767"/>
                      <a:gd name="connsiteY10" fmla="*/ 1168234 h 1335128"/>
                      <a:gd name="connsiteX11" fmla="*/ 1064746 w 1801767"/>
                      <a:gd name="connsiteY11" fmla="*/ 1335128 h 1335128"/>
                      <a:gd name="connsiteX12" fmla="*/ 725316 w 1801767"/>
                      <a:gd name="connsiteY12" fmla="*/ 1329888 h 1335128"/>
                      <a:gd name="connsiteX13" fmla="*/ 725646 w 1801767"/>
                      <a:gd name="connsiteY13" fmla="*/ 1181831 h 1335128"/>
                      <a:gd name="connsiteX14" fmla="*/ 0 w 1801767"/>
                      <a:gd name="connsiteY14" fmla="*/ 890605 h 1335128"/>
                      <a:gd name="connsiteX15" fmla="*/ 469098 w 1801767"/>
                      <a:gd name="connsiteY15" fmla="*/ 832818 h 1335128"/>
                      <a:gd name="connsiteX16" fmla="*/ 1237330 w 1801767"/>
                      <a:gd name="connsiteY16" fmla="*/ 894004 h 1335128"/>
                      <a:gd name="connsiteX17" fmla="*/ 394314 w 1801767"/>
                      <a:gd name="connsiteY17" fmla="*/ 683250 h 1335128"/>
                      <a:gd name="connsiteX18" fmla="*/ 66688 w 1801767"/>
                      <a:gd name="connsiteY18" fmla="*/ 405527 h 1335128"/>
                      <a:gd name="connsiteX0" fmla="*/ 66688 w 1801767"/>
                      <a:gd name="connsiteY0" fmla="*/ 405527 h 1335128"/>
                      <a:gd name="connsiteX1" fmla="*/ 727441 w 1801767"/>
                      <a:gd name="connsiteY1" fmla="*/ 132571 h 1335128"/>
                      <a:gd name="connsiteX2" fmla="*/ 727440 w 1801767"/>
                      <a:gd name="connsiteY2" fmla="*/ 0 h 1335128"/>
                      <a:gd name="connsiteX3" fmla="*/ 1048812 w 1801767"/>
                      <a:gd name="connsiteY3" fmla="*/ 2620 h 1335128"/>
                      <a:gd name="connsiteX4" fmla="*/ 1050370 w 1801767"/>
                      <a:gd name="connsiteY4" fmla="*/ 135970 h 1335128"/>
                      <a:gd name="connsiteX5" fmla="*/ 1717970 w 1801767"/>
                      <a:gd name="connsiteY5" fmla="*/ 365019 h 1335128"/>
                      <a:gd name="connsiteX6" fmla="*/ 1288318 w 1801767"/>
                      <a:gd name="connsiteY6" fmla="*/ 431705 h 1335128"/>
                      <a:gd name="connsiteX7" fmla="*/ 632260 w 1801767"/>
                      <a:gd name="connsiteY7" fmla="*/ 390914 h 1335128"/>
                      <a:gd name="connsiteX8" fmla="*/ 1482075 w 1801767"/>
                      <a:gd name="connsiteY8" fmla="*/ 608466 h 1335128"/>
                      <a:gd name="connsiteX9" fmla="*/ 1798207 w 1801767"/>
                      <a:gd name="connsiteY9" fmla="*/ 890605 h 1335128"/>
                      <a:gd name="connsiteX10" fmla="*/ 1065312 w 1801767"/>
                      <a:gd name="connsiteY10" fmla="*/ 1168234 h 1335128"/>
                      <a:gd name="connsiteX11" fmla="*/ 1064746 w 1801767"/>
                      <a:gd name="connsiteY11" fmla="*/ 1335128 h 1335128"/>
                      <a:gd name="connsiteX12" fmla="*/ 725316 w 1801767"/>
                      <a:gd name="connsiteY12" fmla="*/ 1335128 h 1335128"/>
                      <a:gd name="connsiteX13" fmla="*/ 725646 w 1801767"/>
                      <a:gd name="connsiteY13" fmla="*/ 1181831 h 1335128"/>
                      <a:gd name="connsiteX14" fmla="*/ 0 w 1801767"/>
                      <a:gd name="connsiteY14" fmla="*/ 890605 h 1335128"/>
                      <a:gd name="connsiteX15" fmla="*/ 469098 w 1801767"/>
                      <a:gd name="connsiteY15" fmla="*/ 832818 h 1335128"/>
                      <a:gd name="connsiteX16" fmla="*/ 1237330 w 1801767"/>
                      <a:gd name="connsiteY16" fmla="*/ 894004 h 1335128"/>
                      <a:gd name="connsiteX17" fmla="*/ 394314 w 1801767"/>
                      <a:gd name="connsiteY17" fmla="*/ 683250 h 1335128"/>
                      <a:gd name="connsiteX18" fmla="*/ 66688 w 1801767"/>
                      <a:gd name="connsiteY18" fmla="*/ 405527 h 1335128"/>
                      <a:gd name="connsiteX0" fmla="*/ 66688 w 1801767"/>
                      <a:gd name="connsiteY0" fmla="*/ 405527 h 1335128"/>
                      <a:gd name="connsiteX1" fmla="*/ 727441 w 1801767"/>
                      <a:gd name="connsiteY1" fmla="*/ 132571 h 1335128"/>
                      <a:gd name="connsiteX2" fmla="*/ 727440 w 1801767"/>
                      <a:gd name="connsiteY2" fmla="*/ 0 h 1335128"/>
                      <a:gd name="connsiteX3" fmla="*/ 1048812 w 1801767"/>
                      <a:gd name="connsiteY3" fmla="*/ 2620 h 1335128"/>
                      <a:gd name="connsiteX4" fmla="*/ 1050370 w 1801767"/>
                      <a:gd name="connsiteY4" fmla="*/ 135970 h 1335128"/>
                      <a:gd name="connsiteX5" fmla="*/ 1717970 w 1801767"/>
                      <a:gd name="connsiteY5" fmla="*/ 365019 h 1335128"/>
                      <a:gd name="connsiteX6" fmla="*/ 1288318 w 1801767"/>
                      <a:gd name="connsiteY6" fmla="*/ 431705 h 1335128"/>
                      <a:gd name="connsiteX7" fmla="*/ 632260 w 1801767"/>
                      <a:gd name="connsiteY7" fmla="*/ 390914 h 1335128"/>
                      <a:gd name="connsiteX8" fmla="*/ 1482075 w 1801767"/>
                      <a:gd name="connsiteY8" fmla="*/ 608466 h 1335128"/>
                      <a:gd name="connsiteX9" fmla="*/ 1798207 w 1801767"/>
                      <a:gd name="connsiteY9" fmla="*/ 890605 h 1335128"/>
                      <a:gd name="connsiteX10" fmla="*/ 1065312 w 1801767"/>
                      <a:gd name="connsiteY10" fmla="*/ 1178714 h 1335128"/>
                      <a:gd name="connsiteX11" fmla="*/ 1064746 w 1801767"/>
                      <a:gd name="connsiteY11" fmla="*/ 1335128 h 1335128"/>
                      <a:gd name="connsiteX12" fmla="*/ 725316 w 1801767"/>
                      <a:gd name="connsiteY12" fmla="*/ 1335128 h 1335128"/>
                      <a:gd name="connsiteX13" fmla="*/ 725646 w 1801767"/>
                      <a:gd name="connsiteY13" fmla="*/ 1181831 h 1335128"/>
                      <a:gd name="connsiteX14" fmla="*/ 0 w 1801767"/>
                      <a:gd name="connsiteY14" fmla="*/ 890605 h 1335128"/>
                      <a:gd name="connsiteX15" fmla="*/ 469098 w 1801767"/>
                      <a:gd name="connsiteY15" fmla="*/ 832818 h 1335128"/>
                      <a:gd name="connsiteX16" fmla="*/ 1237330 w 1801767"/>
                      <a:gd name="connsiteY16" fmla="*/ 894004 h 1335128"/>
                      <a:gd name="connsiteX17" fmla="*/ 394314 w 1801767"/>
                      <a:gd name="connsiteY17" fmla="*/ 683250 h 1335128"/>
                      <a:gd name="connsiteX18" fmla="*/ 66688 w 1801767"/>
                      <a:gd name="connsiteY18" fmla="*/ 405527 h 1335128"/>
                      <a:gd name="connsiteX0" fmla="*/ 66688 w 1801767"/>
                      <a:gd name="connsiteY0" fmla="*/ 405527 h 1335128"/>
                      <a:gd name="connsiteX1" fmla="*/ 727441 w 1801767"/>
                      <a:gd name="connsiteY1" fmla="*/ 132571 h 1335128"/>
                      <a:gd name="connsiteX2" fmla="*/ 727440 w 1801767"/>
                      <a:gd name="connsiteY2" fmla="*/ 0 h 1335128"/>
                      <a:gd name="connsiteX3" fmla="*/ 1048812 w 1801767"/>
                      <a:gd name="connsiteY3" fmla="*/ 2620 h 1335128"/>
                      <a:gd name="connsiteX4" fmla="*/ 1050370 w 1801767"/>
                      <a:gd name="connsiteY4" fmla="*/ 135970 h 1335128"/>
                      <a:gd name="connsiteX5" fmla="*/ 1717970 w 1801767"/>
                      <a:gd name="connsiteY5" fmla="*/ 365019 h 1335128"/>
                      <a:gd name="connsiteX6" fmla="*/ 1288318 w 1801767"/>
                      <a:gd name="connsiteY6" fmla="*/ 431705 h 1335128"/>
                      <a:gd name="connsiteX7" fmla="*/ 632260 w 1801767"/>
                      <a:gd name="connsiteY7" fmla="*/ 390914 h 1335128"/>
                      <a:gd name="connsiteX8" fmla="*/ 1482075 w 1801767"/>
                      <a:gd name="connsiteY8" fmla="*/ 608466 h 1335128"/>
                      <a:gd name="connsiteX9" fmla="*/ 1798207 w 1801767"/>
                      <a:gd name="connsiteY9" fmla="*/ 890605 h 1335128"/>
                      <a:gd name="connsiteX10" fmla="*/ 1065312 w 1801767"/>
                      <a:gd name="connsiteY10" fmla="*/ 1178714 h 1335128"/>
                      <a:gd name="connsiteX11" fmla="*/ 1064746 w 1801767"/>
                      <a:gd name="connsiteY11" fmla="*/ 1335128 h 1335128"/>
                      <a:gd name="connsiteX12" fmla="*/ 725316 w 1801767"/>
                      <a:gd name="connsiteY12" fmla="*/ 1335128 h 1335128"/>
                      <a:gd name="connsiteX13" fmla="*/ 725646 w 1801767"/>
                      <a:gd name="connsiteY13" fmla="*/ 1181831 h 1335128"/>
                      <a:gd name="connsiteX14" fmla="*/ 0 w 1801767"/>
                      <a:gd name="connsiteY14" fmla="*/ 890605 h 1335128"/>
                      <a:gd name="connsiteX15" fmla="*/ 469098 w 1801767"/>
                      <a:gd name="connsiteY15" fmla="*/ 832818 h 1335128"/>
                      <a:gd name="connsiteX16" fmla="*/ 1237330 w 1801767"/>
                      <a:gd name="connsiteY16" fmla="*/ 894004 h 1335128"/>
                      <a:gd name="connsiteX17" fmla="*/ 394314 w 1801767"/>
                      <a:gd name="connsiteY17" fmla="*/ 683250 h 1335128"/>
                      <a:gd name="connsiteX18" fmla="*/ 66688 w 1801767"/>
                      <a:gd name="connsiteY18" fmla="*/ 405527 h 1335128"/>
                      <a:gd name="connsiteX0" fmla="*/ 74548 w 1809627"/>
                      <a:gd name="connsiteY0" fmla="*/ 405527 h 1335128"/>
                      <a:gd name="connsiteX1" fmla="*/ 735301 w 1809627"/>
                      <a:gd name="connsiteY1" fmla="*/ 132571 h 1335128"/>
                      <a:gd name="connsiteX2" fmla="*/ 735300 w 1809627"/>
                      <a:gd name="connsiteY2" fmla="*/ 0 h 1335128"/>
                      <a:gd name="connsiteX3" fmla="*/ 1056672 w 1809627"/>
                      <a:gd name="connsiteY3" fmla="*/ 2620 h 1335128"/>
                      <a:gd name="connsiteX4" fmla="*/ 1058230 w 1809627"/>
                      <a:gd name="connsiteY4" fmla="*/ 135970 h 1335128"/>
                      <a:gd name="connsiteX5" fmla="*/ 1725830 w 1809627"/>
                      <a:gd name="connsiteY5" fmla="*/ 365019 h 1335128"/>
                      <a:gd name="connsiteX6" fmla="*/ 1296178 w 1809627"/>
                      <a:gd name="connsiteY6" fmla="*/ 431705 h 1335128"/>
                      <a:gd name="connsiteX7" fmla="*/ 640120 w 1809627"/>
                      <a:gd name="connsiteY7" fmla="*/ 390914 h 1335128"/>
                      <a:gd name="connsiteX8" fmla="*/ 1489935 w 1809627"/>
                      <a:gd name="connsiteY8" fmla="*/ 608466 h 1335128"/>
                      <a:gd name="connsiteX9" fmla="*/ 1806067 w 1809627"/>
                      <a:gd name="connsiteY9" fmla="*/ 890605 h 1335128"/>
                      <a:gd name="connsiteX10" fmla="*/ 1073172 w 1809627"/>
                      <a:gd name="connsiteY10" fmla="*/ 1178714 h 1335128"/>
                      <a:gd name="connsiteX11" fmla="*/ 1072606 w 1809627"/>
                      <a:gd name="connsiteY11" fmla="*/ 1335128 h 1335128"/>
                      <a:gd name="connsiteX12" fmla="*/ 733176 w 1809627"/>
                      <a:gd name="connsiteY12" fmla="*/ 1335128 h 1335128"/>
                      <a:gd name="connsiteX13" fmla="*/ 733506 w 1809627"/>
                      <a:gd name="connsiteY13" fmla="*/ 1181831 h 1335128"/>
                      <a:gd name="connsiteX14" fmla="*/ 0 w 1809627"/>
                      <a:gd name="connsiteY14" fmla="*/ 872265 h 1335128"/>
                      <a:gd name="connsiteX15" fmla="*/ 476958 w 1809627"/>
                      <a:gd name="connsiteY15" fmla="*/ 832818 h 1335128"/>
                      <a:gd name="connsiteX16" fmla="*/ 1245190 w 1809627"/>
                      <a:gd name="connsiteY16" fmla="*/ 894004 h 1335128"/>
                      <a:gd name="connsiteX17" fmla="*/ 402174 w 1809627"/>
                      <a:gd name="connsiteY17" fmla="*/ 683250 h 1335128"/>
                      <a:gd name="connsiteX18" fmla="*/ 74548 w 1809627"/>
                      <a:gd name="connsiteY18" fmla="*/ 405527 h 1335128"/>
                      <a:gd name="connsiteX0" fmla="*/ 74548 w 1809627"/>
                      <a:gd name="connsiteY0" fmla="*/ 405527 h 1335128"/>
                      <a:gd name="connsiteX1" fmla="*/ 735301 w 1809627"/>
                      <a:gd name="connsiteY1" fmla="*/ 132571 h 1335128"/>
                      <a:gd name="connsiteX2" fmla="*/ 735300 w 1809627"/>
                      <a:gd name="connsiteY2" fmla="*/ 0 h 1335128"/>
                      <a:gd name="connsiteX3" fmla="*/ 1056672 w 1809627"/>
                      <a:gd name="connsiteY3" fmla="*/ 2620 h 1335128"/>
                      <a:gd name="connsiteX4" fmla="*/ 1058230 w 1809627"/>
                      <a:gd name="connsiteY4" fmla="*/ 135970 h 1335128"/>
                      <a:gd name="connsiteX5" fmla="*/ 1725830 w 1809627"/>
                      <a:gd name="connsiteY5" fmla="*/ 365019 h 1335128"/>
                      <a:gd name="connsiteX6" fmla="*/ 1296178 w 1809627"/>
                      <a:gd name="connsiteY6" fmla="*/ 431705 h 1335128"/>
                      <a:gd name="connsiteX7" fmla="*/ 640120 w 1809627"/>
                      <a:gd name="connsiteY7" fmla="*/ 390914 h 1335128"/>
                      <a:gd name="connsiteX8" fmla="*/ 1489935 w 1809627"/>
                      <a:gd name="connsiteY8" fmla="*/ 608466 h 1335128"/>
                      <a:gd name="connsiteX9" fmla="*/ 1806067 w 1809627"/>
                      <a:gd name="connsiteY9" fmla="*/ 890605 h 1335128"/>
                      <a:gd name="connsiteX10" fmla="*/ 1073172 w 1809627"/>
                      <a:gd name="connsiteY10" fmla="*/ 1178714 h 1335128"/>
                      <a:gd name="connsiteX11" fmla="*/ 1072606 w 1809627"/>
                      <a:gd name="connsiteY11" fmla="*/ 1335128 h 1335128"/>
                      <a:gd name="connsiteX12" fmla="*/ 733176 w 1809627"/>
                      <a:gd name="connsiteY12" fmla="*/ 1335128 h 1335128"/>
                      <a:gd name="connsiteX13" fmla="*/ 733506 w 1809627"/>
                      <a:gd name="connsiteY13" fmla="*/ 1181831 h 1335128"/>
                      <a:gd name="connsiteX14" fmla="*/ 0 w 1809627"/>
                      <a:gd name="connsiteY14" fmla="*/ 872265 h 1335128"/>
                      <a:gd name="connsiteX15" fmla="*/ 476958 w 1809627"/>
                      <a:gd name="connsiteY15" fmla="*/ 832818 h 1335128"/>
                      <a:gd name="connsiteX16" fmla="*/ 1245190 w 1809627"/>
                      <a:gd name="connsiteY16" fmla="*/ 894004 h 1335128"/>
                      <a:gd name="connsiteX17" fmla="*/ 402174 w 1809627"/>
                      <a:gd name="connsiteY17" fmla="*/ 683250 h 1335128"/>
                      <a:gd name="connsiteX18" fmla="*/ 74548 w 1809627"/>
                      <a:gd name="connsiteY18" fmla="*/ 405527 h 1335128"/>
                      <a:gd name="connsiteX0" fmla="*/ 74548 w 1809627"/>
                      <a:gd name="connsiteY0" fmla="*/ 405527 h 1335128"/>
                      <a:gd name="connsiteX1" fmla="*/ 735301 w 1809627"/>
                      <a:gd name="connsiteY1" fmla="*/ 132571 h 1335128"/>
                      <a:gd name="connsiteX2" fmla="*/ 735300 w 1809627"/>
                      <a:gd name="connsiteY2" fmla="*/ 0 h 1335128"/>
                      <a:gd name="connsiteX3" fmla="*/ 1056672 w 1809627"/>
                      <a:gd name="connsiteY3" fmla="*/ 2620 h 1335128"/>
                      <a:gd name="connsiteX4" fmla="*/ 1058230 w 1809627"/>
                      <a:gd name="connsiteY4" fmla="*/ 135970 h 1335128"/>
                      <a:gd name="connsiteX5" fmla="*/ 1725830 w 1809627"/>
                      <a:gd name="connsiteY5" fmla="*/ 365019 h 1335128"/>
                      <a:gd name="connsiteX6" fmla="*/ 1296178 w 1809627"/>
                      <a:gd name="connsiteY6" fmla="*/ 431705 h 1335128"/>
                      <a:gd name="connsiteX7" fmla="*/ 640120 w 1809627"/>
                      <a:gd name="connsiteY7" fmla="*/ 390914 h 1335128"/>
                      <a:gd name="connsiteX8" fmla="*/ 1489935 w 1809627"/>
                      <a:gd name="connsiteY8" fmla="*/ 608466 h 1335128"/>
                      <a:gd name="connsiteX9" fmla="*/ 1806067 w 1809627"/>
                      <a:gd name="connsiteY9" fmla="*/ 890605 h 1335128"/>
                      <a:gd name="connsiteX10" fmla="*/ 1073172 w 1809627"/>
                      <a:gd name="connsiteY10" fmla="*/ 1178714 h 1335128"/>
                      <a:gd name="connsiteX11" fmla="*/ 1072606 w 1809627"/>
                      <a:gd name="connsiteY11" fmla="*/ 1335128 h 1335128"/>
                      <a:gd name="connsiteX12" fmla="*/ 733176 w 1809627"/>
                      <a:gd name="connsiteY12" fmla="*/ 1335128 h 1335128"/>
                      <a:gd name="connsiteX13" fmla="*/ 733506 w 1809627"/>
                      <a:gd name="connsiteY13" fmla="*/ 1181831 h 1335128"/>
                      <a:gd name="connsiteX14" fmla="*/ 0 w 1809627"/>
                      <a:gd name="connsiteY14" fmla="*/ 872265 h 1335128"/>
                      <a:gd name="connsiteX15" fmla="*/ 476958 w 1809627"/>
                      <a:gd name="connsiteY15" fmla="*/ 832818 h 1335128"/>
                      <a:gd name="connsiteX16" fmla="*/ 1245190 w 1809627"/>
                      <a:gd name="connsiteY16" fmla="*/ 894004 h 1335128"/>
                      <a:gd name="connsiteX17" fmla="*/ 402174 w 1809627"/>
                      <a:gd name="connsiteY17" fmla="*/ 683250 h 1335128"/>
                      <a:gd name="connsiteX18" fmla="*/ 74548 w 1809627"/>
                      <a:gd name="connsiteY18" fmla="*/ 405527 h 1335128"/>
                      <a:gd name="connsiteX0" fmla="*/ 74548 w 1809627"/>
                      <a:gd name="connsiteY0" fmla="*/ 405527 h 1335128"/>
                      <a:gd name="connsiteX1" fmla="*/ 735301 w 1809627"/>
                      <a:gd name="connsiteY1" fmla="*/ 132571 h 1335128"/>
                      <a:gd name="connsiteX2" fmla="*/ 735300 w 1809627"/>
                      <a:gd name="connsiteY2" fmla="*/ 0 h 1335128"/>
                      <a:gd name="connsiteX3" fmla="*/ 1056672 w 1809627"/>
                      <a:gd name="connsiteY3" fmla="*/ 2620 h 1335128"/>
                      <a:gd name="connsiteX4" fmla="*/ 1058230 w 1809627"/>
                      <a:gd name="connsiteY4" fmla="*/ 135970 h 1335128"/>
                      <a:gd name="connsiteX5" fmla="*/ 1725830 w 1809627"/>
                      <a:gd name="connsiteY5" fmla="*/ 365019 h 1335128"/>
                      <a:gd name="connsiteX6" fmla="*/ 1296178 w 1809627"/>
                      <a:gd name="connsiteY6" fmla="*/ 431705 h 1335128"/>
                      <a:gd name="connsiteX7" fmla="*/ 640120 w 1809627"/>
                      <a:gd name="connsiteY7" fmla="*/ 390914 h 1335128"/>
                      <a:gd name="connsiteX8" fmla="*/ 1489935 w 1809627"/>
                      <a:gd name="connsiteY8" fmla="*/ 608466 h 1335128"/>
                      <a:gd name="connsiteX9" fmla="*/ 1806067 w 1809627"/>
                      <a:gd name="connsiteY9" fmla="*/ 890605 h 1335128"/>
                      <a:gd name="connsiteX10" fmla="*/ 1073172 w 1809627"/>
                      <a:gd name="connsiteY10" fmla="*/ 1178714 h 1335128"/>
                      <a:gd name="connsiteX11" fmla="*/ 1072606 w 1809627"/>
                      <a:gd name="connsiteY11" fmla="*/ 1335128 h 1335128"/>
                      <a:gd name="connsiteX12" fmla="*/ 733176 w 1809627"/>
                      <a:gd name="connsiteY12" fmla="*/ 1335128 h 1335128"/>
                      <a:gd name="connsiteX13" fmla="*/ 733506 w 1809627"/>
                      <a:gd name="connsiteY13" fmla="*/ 1181831 h 1335128"/>
                      <a:gd name="connsiteX14" fmla="*/ 0 w 1809627"/>
                      <a:gd name="connsiteY14" fmla="*/ 872265 h 1335128"/>
                      <a:gd name="connsiteX15" fmla="*/ 476958 w 1809627"/>
                      <a:gd name="connsiteY15" fmla="*/ 832818 h 1335128"/>
                      <a:gd name="connsiteX16" fmla="*/ 1245190 w 1809627"/>
                      <a:gd name="connsiteY16" fmla="*/ 894004 h 1335128"/>
                      <a:gd name="connsiteX17" fmla="*/ 402174 w 1809627"/>
                      <a:gd name="connsiteY17" fmla="*/ 683250 h 1335128"/>
                      <a:gd name="connsiteX18" fmla="*/ 74548 w 1809627"/>
                      <a:gd name="connsiteY18" fmla="*/ 405527 h 1335128"/>
                      <a:gd name="connsiteX0" fmla="*/ 74548 w 1809627"/>
                      <a:gd name="connsiteY0" fmla="*/ 405527 h 1335128"/>
                      <a:gd name="connsiteX1" fmla="*/ 735301 w 1809627"/>
                      <a:gd name="connsiteY1" fmla="*/ 132571 h 1335128"/>
                      <a:gd name="connsiteX2" fmla="*/ 735300 w 1809627"/>
                      <a:gd name="connsiteY2" fmla="*/ 0 h 1335128"/>
                      <a:gd name="connsiteX3" fmla="*/ 1056672 w 1809627"/>
                      <a:gd name="connsiteY3" fmla="*/ 2620 h 1335128"/>
                      <a:gd name="connsiteX4" fmla="*/ 1058230 w 1809627"/>
                      <a:gd name="connsiteY4" fmla="*/ 135970 h 1335128"/>
                      <a:gd name="connsiteX5" fmla="*/ 1725830 w 1809627"/>
                      <a:gd name="connsiteY5" fmla="*/ 365019 h 1335128"/>
                      <a:gd name="connsiteX6" fmla="*/ 1296178 w 1809627"/>
                      <a:gd name="connsiteY6" fmla="*/ 431705 h 1335128"/>
                      <a:gd name="connsiteX7" fmla="*/ 640120 w 1809627"/>
                      <a:gd name="connsiteY7" fmla="*/ 390914 h 1335128"/>
                      <a:gd name="connsiteX8" fmla="*/ 1489935 w 1809627"/>
                      <a:gd name="connsiteY8" fmla="*/ 608466 h 1335128"/>
                      <a:gd name="connsiteX9" fmla="*/ 1806067 w 1809627"/>
                      <a:gd name="connsiteY9" fmla="*/ 890605 h 1335128"/>
                      <a:gd name="connsiteX10" fmla="*/ 1073172 w 1809627"/>
                      <a:gd name="connsiteY10" fmla="*/ 1178714 h 1335128"/>
                      <a:gd name="connsiteX11" fmla="*/ 1072606 w 1809627"/>
                      <a:gd name="connsiteY11" fmla="*/ 1335128 h 1335128"/>
                      <a:gd name="connsiteX12" fmla="*/ 733176 w 1809627"/>
                      <a:gd name="connsiteY12" fmla="*/ 1335128 h 1335128"/>
                      <a:gd name="connsiteX13" fmla="*/ 733506 w 1809627"/>
                      <a:gd name="connsiteY13" fmla="*/ 1181831 h 1335128"/>
                      <a:gd name="connsiteX14" fmla="*/ 0 w 1809627"/>
                      <a:gd name="connsiteY14" fmla="*/ 872265 h 1335128"/>
                      <a:gd name="connsiteX15" fmla="*/ 476958 w 1809627"/>
                      <a:gd name="connsiteY15" fmla="*/ 832818 h 1335128"/>
                      <a:gd name="connsiteX16" fmla="*/ 1245190 w 1809627"/>
                      <a:gd name="connsiteY16" fmla="*/ 894004 h 1335128"/>
                      <a:gd name="connsiteX17" fmla="*/ 402174 w 1809627"/>
                      <a:gd name="connsiteY17" fmla="*/ 683250 h 1335128"/>
                      <a:gd name="connsiteX18" fmla="*/ 74548 w 1809627"/>
                      <a:gd name="connsiteY18" fmla="*/ 405527 h 1335128"/>
                      <a:gd name="connsiteX0" fmla="*/ 74548 w 1810800"/>
                      <a:gd name="connsiteY0" fmla="*/ 405527 h 1335128"/>
                      <a:gd name="connsiteX1" fmla="*/ 735301 w 1810800"/>
                      <a:gd name="connsiteY1" fmla="*/ 132571 h 1335128"/>
                      <a:gd name="connsiteX2" fmla="*/ 735300 w 1810800"/>
                      <a:gd name="connsiteY2" fmla="*/ 0 h 1335128"/>
                      <a:gd name="connsiteX3" fmla="*/ 1056672 w 1810800"/>
                      <a:gd name="connsiteY3" fmla="*/ 2620 h 1335128"/>
                      <a:gd name="connsiteX4" fmla="*/ 1058230 w 1810800"/>
                      <a:gd name="connsiteY4" fmla="*/ 135970 h 1335128"/>
                      <a:gd name="connsiteX5" fmla="*/ 1725830 w 1810800"/>
                      <a:gd name="connsiteY5" fmla="*/ 365019 h 1335128"/>
                      <a:gd name="connsiteX6" fmla="*/ 1296178 w 1810800"/>
                      <a:gd name="connsiteY6" fmla="*/ 431705 h 1335128"/>
                      <a:gd name="connsiteX7" fmla="*/ 640120 w 1810800"/>
                      <a:gd name="connsiteY7" fmla="*/ 390914 h 1335128"/>
                      <a:gd name="connsiteX8" fmla="*/ 1489935 w 1810800"/>
                      <a:gd name="connsiteY8" fmla="*/ 608466 h 1335128"/>
                      <a:gd name="connsiteX9" fmla="*/ 1806067 w 1810800"/>
                      <a:gd name="connsiteY9" fmla="*/ 890605 h 1335128"/>
                      <a:gd name="connsiteX10" fmla="*/ 1073172 w 1810800"/>
                      <a:gd name="connsiteY10" fmla="*/ 1178714 h 1335128"/>
                      <a:gd name="connsiteX11" fmla="*/ 1072606 w 1810800"/>
                      <a:gd name="connsiteY11" fmla="*/ 1335128 h 1335128"/>
                      <a:gd name="connsiteX12" fmla="*/ 733176 w 1810800"/>
                      <a:gd name="connsiteY12" fmla="*/ 1335128 h 1335128"/>
                      <a:gd name="connsiteX13" fmla="*/ 733506 w 1810800"/>
                      <a:gd name="connsiteY13" fmla="*/ 1181831 h 1335128"/>
                      <a:gd name="connsiteX14" fmla="*/ 0 w 1810800"/>
                      <a:gd name="connsiteY14" fmla="*/ 872265 h 1335128"/>
                      <a:gd name="connsiteX15" fmla="*/ 476958 w 1810800"/>
                      <a:gd name="connsiteY15" fmla="*/ 832818 h 1335128"/>
                      <a:gd name="connsiteX16" fmla="*/ 1245190 w 1810800"/>
                      <a:gd name="connsiteY16" fmla="*/ 894004 h 1335128"/>
                      <a:gd name="connsiteX17" fmla="*/ 402174 w 1810800"/>
                      <a:gd name="connsiteY17" fmla="*/ 683250 h 1335128"/>
                      <a:gd name="connsiteX18" fmla="*/ 74548 w 1810800"/>
                      <a:gd name="connsiteY18" fmla="*/ 405527 h 13351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810800" h="1335128">
                        <a:moveTo>
                          <a:pt x="74548" y="405527"/>
                        </a:moveTo>
                        <a:cubicBezTo>
                          <a:pt x="128972" y="171183"/>
                          <a:pt x="454831" y="142068"/>
                          <a:pt x="735301" y="132571"/>
                        </a:cubicBezTo>
                        <a:cubicBezTo>
                          <a:pt x="735301" y="88381"/>
                          <a:pt x="735300" y="44190"/>
                          <a:pt x="735300" y="0"/>
                        </a:cubicBezTo>
                        <a:lnTo>
                          <a:pt x="1056672" y="2620"/>
                        </a:lnTo>
                        <a:cubicBezTo>
                          <a:pt x="1057191" y="47070"/>
                          <a:pt x="1057711" y="91520"/>
                          <a:pt x="1058230" y="135970"/>
                        </a:cubicBezTo>
                        <a:cubicBezTo>
                          <a:pt x="1362345" y="119406"/>
                          <a:pt x="1608751" y="222246"/>
                          <a:pt x="1725830" y="365019"/>
                        </a:cubicBezTo>
                        <a:cubicBezTo>
                          <a:pt x="1678241" y="378616"/>
                          <a:pt x="1504890" y="410959"/>
                          <a:pt x="1296178" y="431705"/>
                        </a:cubicBezTo>
                        <a:cubicBezTo>
                          <a:pt x="1067071" y="238297"/>
                          <a:pt x="646919" y="283271"/>
                          <a:pt x="640120" y="390914"/>
                        </a:cubicBezTo>
                        <a:cubicBezTo>
                          <a:pt x="655192" y="542532"/>
                          <a:pt x="1295611" y="534816"/>
                          <a:pt x="1489935" y="608466"/>
                        </a:cubicBezTo>
                        <a:cubicBezTo>
                          <a:pt x="1727093" y="680767"/>
                          <a:pt x="1835533" y="771133"/>
                          <a:pt x="1806067" y="890605"/>
                        </a:cubicBezTo>
                        <a:cubicBezTo>
                          <a:pt x="1739664" y="1057932"/>
                          <a:pt x="1497627" y="1207978"/>
                          <a:pt x="1073172" y="1178714"/>
                        </a:cubicBezTo>
                        <a:cubicBezTo>
                          <a:pt x="1073857" y="1233472"/>
                          <a:pt x="1071921" y="1280370"/>
                          <a:pt x="1072606" y="1335128"/>
                        </a:cubicBezTo>
                        <a:lnTo>
                          <a:pt x="733176" y="1335128"/>
                        </a:lnTo>
                        <a:cubicBezTo>
                          <a:pt x="734159" y="1285776"/>
                          <a:pt x="732523" y="1231183"/>
                          <a:pt x="733506" y="1181831"/>
                        </a:cubicBezTo>
                        <a:cubicBezTo>
                          <a:pt x="433836" y="1203729"/>
                          <a:pt x="24329" y="1046811"/>
                          <a:pt x="0" y="872265"/>
                        </a:cubicBezTo>
                        <a:lnTo>
                          <a:pt x="476958" y="832818"/>
                        </a:lnTo>
                        <a:cubicBezTo>
                          <a:pt x="593870" y="1035283"/>
                          <a:pt x="1190731" y="1040106"/>
                          <a:pt x="1245190" y="894004"/>
                        </a:cubicBezTo>
                        <a:cubicBezTo>
                          <a:pt x="1283715" y="776164"/>
                          <a:pt x="683179" y="753501"/>
                          <a:pt x="402174" y="683250"/>
                        </a:cubicBezTo>
                        <a:cubicBezTo>
                          <a:pt x="287134" y="658755"/>
                          <a:pt x="55244" y="575478"/>
                          <a:pt x="74548" y="405527"/>
                        </a:cubicBez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sz="1350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0" name="Freeform 129"/>
                  <p:cNvSpPr/>
                  <p:nvPr/>
                </p:nvSpPr>
                <p:spPr>
                  <a:xfrm>
                    <a:off x="4050922" y="2331256"/>
                    <a:ext cx="542034" cy="556043"/>
                  </a:xfrm>
                  <a:custGeom>
                    <a:avLst/>
                    <a:gdLst>
                      <a:gd name="connsiteX0" fmla="*/ 525620 w 525620"/>
                      <a:gd name="connsiteY0" fmla="*/ 0 h 546518"/>
                      <a:gd name="connsiteX1" fmla="*/ 500134 w 525620"/>
                      <a:gd name="connsiteY1" fmla="*/ 307840 h 546518"/>
                      <a:gd name="connsiteX2" fmla="*/ 312380 w 525620"/>
                      <a:gd name="connsiteY2" fmla="*/ 446262 h 546518"/>
                      <a:gd name="connsiteX3" fmla="*/ 167446 w 525620"/>
                      <a:gd name="connsiteY3" fmla="*/ 500653 h 546518"/>
                      <a:gd name="connsiteX4" fmla="*/ 0 w 525620"/>
                      <a:gd name="connsiteY4" fmla="*/ 546518 h 546518"/>
                      <a:gd name="connsiteX5" fmla="*/ 31400 w 525620"/>
                      <a:gd name="connsiteY5" fmla="*/ 498200 h 546518"/>
                      <a:gd name="connsiteX6" fmla="*/ 52934 w 525620"/>
                      <a:gd name="connsiteY6" fmla="*/ 396164 h 546518"/>
                      <a:gd name="connsiteX7" fmla="*/ 31400 w 525620"/>
                      <a:gd name="connsiteY7" fmla="*/ 294128 h 546518"/>
                      <a:gd name="connsiteX8" fmla="*/ 14542 w 525620"/>
                      <a:gd name="connsiteY8" fmla="*/ 268187 h 546518"/>
                      <a:gd name="connsiteX9" fmla="*/ 108541 w 525620"/>
                      <a:gd name="connsiteY9" fmla="*/ 242506 h 546518"/>
                      <a:gd name="connsiteX10" fmla="*/ 525620 w 525620"/>
                      <a:gd name="connsiteY10" fmla="*/ 0 h 546518"/>
                      <a:gd name="connsiteX0" fmla="*/ 525620 w 525620"/>
                      <a:gd name="connsiteY0" fmla="*/ 0 h 546518"/>
                      <a:gd name="connsiteX1" fmla="*/ 500134 w 525620"/>
                      <a:gd name="connsiteY1" fmla="*/ 307840 h 546518"/>
                      <a:gd name="connsiteX2" fmla="*/ 312380 w 525620"/>
                      <a:gd name="connsiteY2" fmla="*/ 446262 h 546518"/>
                      <a:gd name="connsiteX3" fmla="*/ 0 w 525620"/>
                      <a:gd name="connsiteY3" fmla="*/ 546518 h 546518"/>
                      <a:gd name="connsiteX4" fmla="*/ 31400 w 525620"/>
                      <a:gd name="connsiteY4" fmla="*/ 498200 h 546518"/>
                      <a:gd name="connsiteX5" fmla="*/ 52934 w 525620"/>
                      <a:gd name="connsiteY5" fmla="*/ 396164 h 546518"/>
                      <a:gd name="connsiteX6" fmla="*/ 31400 w 525620"/>
                      <a:gd name="connsiteY6" fmla="*/ 294128 h 546518"/>
                      <a:gd name="connsiteX7" fmla="*/ 14542 w 525620"/>
                      <a:gd name="connsiteY7" fmla="*/ 268187 h 546518"/>
                      <a:gd name="connsiteX8" fmla="*/ 108541 w 525620"/>
                      <a:gd name="connsiteY8" fmla="*/ 242506 h 546518"/>
                      <a:gd name="connsiteX9" fmla="*/ 525620 w 525620"/>
                      <a:gd name="connsiteY9" fmla="*/ 0 h 546518"/>
                      <a:gd name="connsiteX0" fmla="*/ 525620 w 525620"/>
                      <a:gd name="connsiteY0" fmla="*/ 0 h 546518"/>
                      <a:gd name="connsiteX1" fmla="*/ 500134 w 525620"/>
                      <a:gd name="connsiteY1" fmla="*/ 307840 h 546518"/>
                      <a:gd name="connsiteX2" fmla="*/ 0 w 525620"/>
                      <a:gd name="connsiteY2" fmla="*/ 546518 h 546518"/>
                      <a:gd name="connsiteX3" fmla="*/ 31400 w 525620"/>
                      <a:gd name="connsiteY3" fmla="*/ 498200 h 546518"/>
                      <a:gd name="connsiteX4" fmla="*/ 52934 w 525620"/>
                      <a:gd name="connsiteY4" fmla="*/ 396164 h 546518"/>
                      <a:gd name="connsiteX5" fmla="*/ 31400 w 525620"/>
                      <a:gd name="connsiteY5" fmla="*/ 294128 h 546518"/>
                      <a:gd name="connsiteX6" fmla="*/ 14542 w 525620"/>
                      <a:gd name="connsiteY6" fmla="*/ 268187 h 546518"/>
                      <a:gd name="connsiteX7" fmla="*/ 108541 w 525620"/>
                      <a:gd name="connsiteY7" fmla="*/ 242506 h 546518"/>
                      <a:gd name="connsiteX8" fmla="*/ 525620 w 525620"/>
                      <a:gd name="connsiteY8" fmla="*/ 0 h 546518"/>
                      <a:gd name="connsiteX0" fmla="*/ 523239 w 523239"/>
                      <a:gd name="connsiteY0" fmla="*/ 0 h 556043"/>
                      <a:gd name="connsiteX1" fmla="*/ 497753 w 523239"/>
                      <a:gd name="connsiteY1" fmla="*/ 307840 h 556043"/>
                      <a:gd name="connsiteX2" fmla="*/ 0 w 523239"/>
                      <a:gd name="connsiteY2" fmla="*/ 556043 h 556043"/>
                      <a:gd name="connsiteX3" fmla="*/ 29019 w 523239"/>
                      <a:gd name="connsiteY3" fmla="*/ 498200 h 556043"/>
                      <a:gd name="connsiteX4" fmla="*/ 50553 w 523239"/>
                      <a:gd name="connsiteY4" fmla="*/ 396164 h 556043"/>
                      <a:gd name="connsiteX5" fmla="*/ 29019 w 523239"/>
                      <a:gd name="connsiteY5" fmla="*/ 294128 h 556043"/>
                      <a:gd name="connsiteX6" fmla="*/ 12161 w 523239"/>
                      <a:gd name="connsiteY6" fmla="*/ 268187 h 556043"/>
                      <a:gd name="connsiteX7" fmla="*/ 106160 w 523239"/>
                      <a:gd name="connsiteY7" fmla="*/ 242506 h 556043"/>
                      <a:gd name="connsiteX8" fmla="*/ 523239 w 523239"/>
                      <a:gd name="connsiteY8" fmla="*/ 0 h 556043"/>
                      <a:gd name="connsiteX0" fmla="*/ 523239 w 523239"/>
                      <a:gd name="connsiteY0" fmla="*/ 0 h 556043"/>
                      <a:gd name="connsiteX1" fmla="*/ 497753 w 523239"/>
                      <a:gd name="connsiteY1" fmla="*/ 307840 h 556043"/>
                      <a:gd name="connsiteX2" fmla="*/ 0 w 523239"/>
                      <a:gd name="connsiteY2" fmla="*/ 556043 h 556043"/>
                      <a:gd name="connsiteX3" fmla="*/ 29019 w 523239"/>
                      <a:gd name="connsiteY3" fmla="*/ 498200 h 556043"/>
                      <a:gd name="connsiteX4" fmla="*/ 50553 w 523239"/>
                      <a:gd name="connsiteY4" fmla="*/ 396164 h 556043"/>
                      <a:gd name="connsiteX5" fmla="*/ 29019 w 523239"/>
                      <a:gd name="connsiteY5" fmla="*/ 294128 h 556043"/>
                      <a:gd name="connsiteX6" fmla="*/ 12161 w 523239"/>
                      <a:gd name="connsiteY6" fmla="*/ 268187 h 556043"/>
                      <a:gd name="connsiteX7" fmla="*/ 106160 w 523239"/>
                      <a:gd name="connsiteY7" fmla="*/ 242506 h 556043"/>
                      <a:gd name="connsiteX8" fmla="*/ 523239 w 523239"/>
                      <a:gd name="connsiteY8" fmla="*/ 0 h 556043"/>
                      <a:gd name="connsiteX0" fmla="*/ 523239 w 523239"/>
                      <a:gd name="connsiteY0" fmla="*/ 0 h 556043"/>
                      <a:gd name="connsiteX1" fmla="*/ 497753 w 523239"/>
                      <a:gd name="connsiteY1" fmla="*/ 307840 h 556043"/>
                      <a:gd name="connsiteX2" fmla="*/ 0 w 523239"/>
                      <a:gd name="connsiteY2" fmla="*/ 556043 h 556043"/>
                      <a:gd name="connsiteX3" fmla="*/ 29019 w 523239"/>
                      <a:gd name="connsiteY3" fmla="*/ 498200 h 556043"/>
                      <a:gd name="connsiteX4" fmla="*/ 50553 w 523239"/>
                      <a:gd name="connsiteY4" fmla="*/ 396164 h 556043"/>
                      <a:gd name="connsiteX5" fmla="*/ 29019 w 523239"/>
                      <a:gd name="connsiteY5" fmla="*/ 294128 h 556043"/>
                      <a:gd name="connsiteX6" fmla="*/ 12161 w 523239"/>
                      <a:gd name="connsiteY6" fmla="*/ 268187 h 556043"/>
                      <a:gd name="connsiteX7" fmla="*/ 106160 w 523239"/>
                      <a:gd name="connsiteY7" fmla="*/ 242506 h 556043"/>
                      <a:gd name="connsiteX8" fmla="*/ 523239 w 523239"/>
                      <a:gd name="connsiteY8" fmla="*/ 0 h 556043"/>
                      <a:gd name="connsiteX0" fmla="*/ 523239 w 523239"/>
                      <a:gd name="connsiteY0" fmla="*/ 0 h 556043"/>
                      <a:gd name="connsiteX1" fmla="*/ 497753 w 523239"/>
                      <a:gd name="connsiteY1" fmla="*/ 307840 h 556043"/>
                      <a:gd name="connsiteX2" fmla="*/ 0 w 523239"/>
                      <a:gd name="connsiteY2" fmla="*/ 556043 h 556043"/>
                      <a:gd name="connsiteX3" fmla="*/ 50553 w 523239"/>
                      <a:gd name="connsiteY3" fmla="*/ 396164 h 556043"/>
                      <a:gd name="connsiteX4" fmla="*/ 29019 w 523239"/>
                      <a:gd name="connsiteY4" fmla="*/ 294128 h 556043"/>
                      <a:gd name="connsiteX5" fmla="*/ 12161 w 523239"/>
                      <a:gd name="connsiteY5" fmla="*/ 268187 h 556043"/>
                      <a:gd name="connsiteX6" fmla="*/ 106160 w 523239"/>
                      <a:gd name="connsiteY6" fmla="*/ 242506 h 556043"/>
                      <a:gd name="connsiteX7" fmla="*/ 523239 w 523239"/>
                      <a:gd name="connsiteY7" fmla="*/ 0 h 556043"/>
                      <a:gd name="connsiteX0" fmla="*/ 523239 w 523239"/>
                      <a:gd name="connsiteY0" fmla="*/ 0 h 556043"/>
                      <a:gd name="connsiteX1" fmla="*/ 497753 w 523239"/>
                      <a:gd name="connsiteY1" fmla="*/ 307840 h 556043"/>
                      <a:gd name="connsiteX2" fmla="*/ 0 w 523239"/>
                      <a:gd name="connsiteY2" fmla="*/ 556043 h 556043"/>
                      <a:gd name="connsiteX3" fmla="*/ 29019 w 523239"/>
                      <a:gd name="connsiteY3" fmla="*/ 294128 h 556043"/>
                      <a:gd name="connsiteX4" fmla="*/ 12161 w 523239"/>
                      <a:gd name="connsiteY4" fmla="*/ 268187 h 556043"/>
                      <a:gd name="connsiteX5" fmla="*/ 106160 w 523239"/>
                      <a:gd name="connsiteY5" fmla="*/ 242506 h 556043"/>
                      <a:gd name="connsiteX6" fmla="*/ 523239 w 523239"/>
                      <a:gd name="connsiteY6" fmla="*/ 0 h 556043"/>
                      <a:gd name="connsiteX0" fmla="*/ 523239 w 523239"/>
                      <a:gd name="connsiteY0" fmla="*/ 0 h 556043"/>
                      <a:gd name="connsiteX1" fmla="*/ 497753 w 523239"/>
                      <a:gd name="connsiteY1" fmla="*/ 307840 h 556043"/>
                      <a:gd name="connsiteX2" fmla="*/ 0 w 523239"/>
                      <a:gd name="connsiteY2" fmla="*/ 556043 h 556043"/>
                      <a:gd name="connsiteX3" fmla="*/ 12161 w 523239"/>
                      <a:gd name="connsiteY3" fmla="*/ 268187 h 556043"/>
                      <a:gd name="connsiteX4" fmla="*/ 106160 w 523239"/>
                      <a:gd name="connsiteY4" fmla="*/ 242506 h 556043"/>
                      <a:gd name="connsiteX5" fmla="*/ 523239 w 523239"/>
                      <a:gd name="connsiteY5" fmla="*/ 0 h 556043"/>
                      <a:gd name="connsiteX0" fmla="*/ 534890 w 534890"/>
                      <a:gd name="connsiteY0" fmla="*/ 0 h 556043"/>
                      <a:gd name="connsiteX1" fmla="*/ 509404 w 534890"/>
                      <a:gd name="connsiteY1" fmla="*/ 307840 h 556043"/>
                      <a:gd name="connsiteX2" fmla="*/ 11651 w 534890"/>
                      <a:gd name="connsiteY2" fmla="*/ 556043 h 556043"/>
                      <a:gd name="connsiteX3" fmla="*/ 0 w 534890"/>
                      <a:gd name="connsiteY3" fmla="*/ 270568 h 556043"/>
                      <a:gd name="connsiteX4" fmla="*/ 117811 w 534890"/>
                      <a:gd name="connsiteY4" fmla="*/ 242506 h 556043"/>
                      <a:gd name="connsiteX5" fmla="*/ 534890 w 534890"/>
                      <a:gd name="connsiteY5" fmla="*/ 0 h 556043"/>
                      <a:gd name="connsiteX0" fmla="*/ 534890 w 534890"/>
                      <a:gd name="connsiteY0" fmla="*/ 0 h 556043"/>
                      <a:gd name="connsiteX1" fmla="*/ 509404 w 534890"/>
                      <a:gd name="connsiteY1" fmla="*/ 307840 h 556043"/>
                      <a:gd name="connsiteX2" fmla="*/ 11651 w 534890"/>
                      <a:gd name="connsiteY2" fmla="*/ 556043 h 556043"/>
                      <a:gd name="connsiteX3" fmla="*/ 0 w 534890"/>
                      <a:gd name="connsiteY3" fmla="*/ 270568 h 556043"/>
                      <a:gd name="connsiteX4" fmla="*/ 117811 w 534890"/>
                      <a:gd name="connsiteY4" fmla="*/ 242506 h 556043"/>
                      <a:gd name="connsiteX5" fmla="*/ 534890 w 534890"/>
                      <a:gd name="connsiteY5" fmla="*/ 0 h 556043"/>
                      <a:gd name="connsiteX0" fmla="*/ 534890 w 534890"/>
                      <a:gd name="connsiteY0" fmla="*/ 0 h 556043"/>
                      <a:gd name="connsiteX1" fmla="*/ 509404 w 534890"/>
                      <a:gd name="connsiteY1" fmla="*/ 307840 h 556043"/>
                      <a:gd name="connsiteX2" fmla="*/ 11651 w 534890"/>
                      <a:gd name="connsiteY2" fmla="*/ 556043 h 556043"/>
                      <a:gd name="connsiteX3" fmla="*/ 0 w 534890"/>
                      <a:gd name="connsiteY3" fmla="*/ 270568 h 556043"/>
                      <a:gd name="connsiteX4" fmla="*/ 117811 w 534890"/>
                      <a:gd name="connsiteY4" fmla="*/ 242506 h 556043"/>
                      <a:gd name="connsiteX5" fmla="*/ 534890 w 534890"/>
                      <a:gd name="connsiteY5" fmla="*/ 0 h 556043"/>
                      <a:gd name="connsiteX0" fmla="*/ 534890 w 534890"/>
                      <a:gd name="connsiteY0" fmla="*/ 0 h 556043"/>
                      <a:gd name="connsiteX1" fmla="*/ 509404 w 534890"/>
                      <a:gd name="connsiteY1" fmla="*/ 307840 h 556043"/>
                      <a:gd name="connsiteX2" fmla="*/ 11651 w 534890"/>
                      <a:gd name="connsiteY2" fmla="*/ 556043 h 556043"/>
                      <a:gd name="connsiteX3" fmla="*/ 0 w 534890"/>
                      <a:gd name="connsiteY3" fmla="*/ 270568 h 556043"/>
                      <a:gd name="connsiteX4" fmla="*/ 117811 w 534890"/>
                      <a:gd name="connsiteY4" fmla="*/ 242506 h 556043"/>
                      <a:gd name="connsiteX5" fmla="*/ 534890 w 534890"/>
                      <a:gd name="connsiteY5" fmla="*/ 0 h 556043"/>
                      <a:gd name="connsiteX0" fmla="*/ 534890 w 534890"/>
                      <a:gd name="connsiteY0" fmla="*/ 0 h 556043"/>
                      <a:gd name="connsiteX1" fmla="*/ 509404 w 534890"/>
                      <a:gd name="connsiteY1" fmla="*/ 307840 h 556043"/>
                      <a:gd name="connsiteX2" fmla="*/ 11651 w 534890"/>
                      <a:gd name="connsiteY2" fmla="*/ 556043 h 556043"/>
                      <a:gd name="connsiteX3" fmla="*/ 0 w 534890"/>
                      <a:gd name="connsiteY3" fmla="*/ 270568 h 556043"/>
                      <a:gd name="connsiteX4" fmla="*/ 534890 w 534890"/>
                      <a:gd name="connsiteY4" fmla="*/ 0 h 556043"/>
                      <a:gd name="connsiteX0" fmla="*/ 534890 w 534890"/>
                      <a:gd name="connsiteY0" fmla="*/ 0 h 556043"/>
                      <a:gd name="connsiteX1" fmla="*/ 509404 w 534890"/>
                      <a:gd name="connsiteY1" fmla="*/ 307840 h 556043"/>
                      <a:gd name="connsiteX2" fmla="*/ 11651 w 534890"/>
                      <a:gd name="connsiteY2" fmla="*/ 556043 h 556043"/>
                      <a:gd name="connsiteX3" fmla="*/ 0 w 534890"/>
                      <a:gd name="connsiteY3" fmla="*/ 270568 h 556043"/>
                      <a:gd name="connsiteX4" fmla="*/ 534890 w 534890"/>
                      <a:gd name="connsiteY4" fmla="*/ 0 h 556043"/>
                      <a:gd name="connsiteX0" fmla="*/ 534890 w 534890"/>
                      <a:gd name="connsiteY0" fmla="*/ 0 h 556043"/>
                      <a:gd name="connsiteX1" fmla="*/ 509404 w 534890"/>
                      <a:gd name="connsiteY1" fmla="*/ 307840 h 556043"/>
                      <a:gd name="connsiteX2" fmla="*/ 11651 w 534890"/>
                      <a:gd name="connsiteY2" fmla="*/ 556043 h 556043"/>
                      <a:gd name="connsiteX3" fmla="*/ 0 w 534890"/>
                      <a:gd name="connsiteY3" fmla="*/ 270568 h 556043"/>
                      <a:gd name="connsiteX4" fmla="*/ 534890 w 534890"/>
                      <a:gd name="connsiteY4" fmla="*/ 0 h 556043"/>
                      <a:gd name="connsiteX0" fmla="*/ 542034 w 542034"/>
                      <a:gd name="connsiteY0" fmla="*/ 0 h 556043"/>
                      <a:gd name="connsiteX1" fmla="*/ 516548 w 542034"/>
                      <a:gd name="connsiteY1" fmla="*/ 307840 h 556043"/>
                      <a:gd name="connsiteX2" fmla="*/ 18795 w 542034"/>
                      <a:gd name="connsiteY2" fmla="*/ 556043 h 556043"/>
                      <a:gd name="connsiteX3" fmla="*/ 0 w 542034"/>
                      <a:gd name="connsiteY3" fmla="*/ 256281 h 556043"/>
                      <a:gd name="connsiteX4" fmla="*/ 542034 w 542034"/>
                      <a:gd name="connsiteY4" fmla="*/ 0 h 556043"/>
                      <a:gd name="connsiteX0" fmla="*/ 542034 w 542034"/>
                      <a:gd name="connsiteY0" fmla="*/ 0 h 556043"/>
                      <a:gd name="connsiteX1" fmla="*/ 516548 w 542034"/>
                      <a:gd name="connsiteY1" fmla="*/ 307840 h 556043"/>
                      <a:gd name="connsiteX2" fmla="*/ 18795 w 542034"/>
                      <a:gd name="connsiteY2" fmla="*/ 556043 h 556043"/>
                      <a:gd name="connsiteX3" fmla="*/ 0 w 542034"/>
                      <a:gd name="connsiteY3" fmla="*/ 256281 h 556043"/>
                      <a:gd name="connsiteX4" fmla="*/ 542034 w 542034"/>
                      <a:gd name="connsiteY4" fmla="*/ 0 h 5560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2034" h="556043">
                        <a:moveTo>
                          <a:pt x="542034" y="0"/>
                        </a:moveTo>
                        <a:cubicBezTo>
                          <a:pt x="486408" y="121466"/>
                          <a:pt x="487337" y="219371"/>
                          <a:pt x="516548" y="307840"/>
                        </a:cubicBezTo>
                        <a:cubicBezTo>
                          <a:pt x="433707" y="429882"/>
                          <a:pt x="106442" y="538604"/>
                          <a:pt x="18795" y="556043"/>
                        </a:cubicBezTo>
                        <a:cubicBezTo>
                          <a:pt x="48248" y="491841"/>
                          <a:pt x="53890" y="372870"/>
                          <a:pt x="0" y="256281"/>
                        </a:cubicBezTo>
                        <a:cubicBezTo>
                          <a:pt x="228303" y="204192"/>
                          <a:pt x="385168" y="128289"/>
                          <a:pt x="542034" y="0"/>
                        </a:cubicBez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 lang="en-US" sz="1350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1" name="Freeform 130"/>
                  <p:cNvSpPr/>
                  <p:nvPr/>
                </p:nvSpPr>
                <p:spPr>
                  <a:xfrm>
                    <a:off x="4059066" y="2684195"/>
                    <a:ext cx="524462" cy="538360"/>
                  </a:xfrm>
                  <a:custGeom>
                    <a:avLst/>
                    <a:gdLst>
                      <a:gd name="connsiteX0" fmla="*/ 2013208 w 2013208"/>
                      <a:gd name="connsiteY0" fmla="*/ 77802 h 647390"/>
                      <a:gd name="connsiteX1" fmla="*/ 1987819 w 2013208"/>
                      <a:gd name="connsiteY1" fmla="*/ 368959 h 647390"/>
                      <a:gd name="connsiteX2" fmla="*/ 1809397 w 2013208"/>
                      <a:gd name="connsiteY2" fmla="*/ 500497 h 647390"/>
                      <a:gd name="connsiteX3" fmla="*/ 1652532 w 2013208"/>
                      <a:gd name="connsiteY3" fmla="*/ 564830 h 647390"/>
                      <a:gd name="connsiteX4" fmla="*/ 1488746 w 2013208"/>
                      <a:gd name="connsiteY4" fmla="*/ 609018 h 647390"/>
                      <a:gd name="connsiteX5" fmla="*/ 1528417 w 2013208"/>
                      <a:gd name="connsiteY5" fmla="*/ 545493 h 647390"/>
                      <a:gd name="connsiteX6" fmla="*/ 1549951 w 2013208"/>
                      <a:gd name="connsiteY6" fmla="*/ 439315 h 647390"/>
                      <a:gd name="connsiteX7" fmla="*/ 1528417 w 2013208"/>
                      <a:gd name="connsiteY7" fmla="*/ 333137 h 647390"/>
                      <a:gd name="connsiteX8" fmla="*/ 1521774 w 2013208"/>
                      <a:gd name="connsiteY8" fmla="*/ 320294 h 647390"/>
                      <a:gd name="connsiteX9" fmla="*/ 1613208 w 2013208"/>
                      <a:gd name="connsiteY9" fmla="*/ 293659 h 647390"/>
                      <a:gd name="connsiteX10" fmla="*/ 2013208 w 2013208"/>
                      <a:gd name="connsiteY10" fmla="*/ 77802 h 647390"/>
                      <a:gd name="connsiteX11" fmla="*/ 32801 w 2013208"/>
                      <a:gd name="connsiteY11" fmla="*/ 0 h 647390"/>
                      <a:gd name="connsiteX12" fmla="*/ 39423 w 2013208"/>
                      <a:gd name="connsiteY12" fmla="*/ 12801 h 647390"/>
                      <a:gd name="connsiteX13" fmla="*/ 1051687 w 2013208"/>
                      <a:gd name="connsiteY13" fmla="*/ 382981 h 647390"/>
                      <a:gd name="connsiteX14" fmla="*/ 1478813 w 2013208"/>
                      <a:gd name="connsiteY14" fmla="*/ 332809 h 647390"/>
                      <a:gd name="connsiteX15" fmla="*/ 1489628 w 2013208"/>
                      <a:gd name="connsiteY15" fmla="*/ 329659 h 647390"/>
                      <a:gd name="connsiteX16" fmla="*/ 1431550 w 2013208"/>
                      <a:gd name="connsiteY16" fmla="*/ 401636 h 647390"/>
                      <a:gd name="connsiteX17" fmla="*/ 975716 w 2013208"/>
                      <a:gd name="connsiteY17" fmla="*/ 633756 h 647390"/>
                      <a:gd name="connsiteX18" fmla="*/ 911908 w 2013208"/>
                      <a:gd name="connsiteY18" fmla="*/ 647390 h 647390"/>
                      <a:gd name="connsiteX19" fmla="*/ 846308 w 2013208"/>
                      <a:gd name="connsiteY19" fmla="*/ 644102 h 647390"/>
                      <a:gd name="connsiteX20" fmla="*/ 0 w 2013208"/>
                      <a:gd name="connsiteY20" fmla="*/ 127960 h 647390"/>
                      <a:gd name="connsiteX21" fmla="*/ 21537 w 2013208"/>
                      <a:gd name="connsiteY21" fmla="*/ 21780 h 647390"/>
                      <a:gd name="connsiteX0" fmla="*/ 2013208 w 2013208"/>
                      <a:gd name="connsiteY0" fmla="*/ 77802 h 647390"/>
                      <a:gd name="connsiteX1" fmla="*/ 1987819 w 2013208"/>
                      <a:gd name="connsiteY1" fmla="*/ 368959 h 647390"/>
                      <a:gd name="connsiteX2" fmla="*/ 1809397 w 2013208"/>
                      <a:gd name="connsiteY2" fmla="*/ 500497 h 647390"/>
                      <a:gd name="connsiteX3" fmla="*/ 1652532 w 2013208"/>
                      <a:gd name="connsiteY3" fmla="*/ 564830 h 647390"/>
                      <a:gd name="connsiteX4" fmla="*/ 1488746 w 2013208"/>
                      <a:gd name="connsiteY4" fmla="*/ 609018 h 647390"/>
                      <a:gd name="connsiteX5" fmla="*/ 1528417 w 2013208"/>
                      <a:gd name="connsiteY5" fmla="*/ 545493 h 647390"/>
                      <a:gd name="connsiteX6" fmla="*/ 1549951 w 2013208"/>
                      <a:gd name="connsiteY6" fmla="*/ 439315 h 647390"/>
                      <a:gd name="connsiteX7" fmla="*/ 1528417 w 2013208"/>
                      <a:gd name="connsiteY7" fmla="*/ 333137 h 647390"/>
                      <a:gd name="connsiteX8" fmla="*/ 1521774 w 2013208"/>
                      <a:gd name="connsiteY8" fmla="*/ 320294 h 647390"/>
                      <a:gd name="connsiteX9" fmla="*/ 1613208 w 2013208"/>
                      <a:gd name="connsiteY9" fmla="*/ 293659 h 647390"/>
                      <a:gd name="connsiteX10" fmla="*/ 2013208 w 2013208"/>
                      <a:gd name="connsiteY10" fmla="*/ 77802 h 647390"/>
                      <a:gd name="connsiteX11" fmla="*/ 32801 w 2013208"/>
                      <a:gd name="connsiteY11" fmla="*/ 0 h 647390"/>
                      <a:gd name="connsiteX12" fmla="*/ 39423 w 2013208"/>
                      <a:gd name="connsiteY12" fmla="*/ 12801 h 647390"/>
                      <a:gd name="connsiteX13" fmla="*/ 1051687 w 2013208"/>
                      <a:gd name="connsiteY13" fmla="*/ 382981 h 647390"/>
                      <a:gd name="connsiteX14" fmla="*/ 1478813 w 2013208"/>
                      <a:gd name="connsiteY14" fmla="*/ 332809 h 647390"/>
                      <a:gd name="connsiteX15" fmla="*/ 1431550 w 2013208"/>
                      <a:gd name="connsiteY15" fmla="*/ 401636 h 647390"/>
                      <a:gd name="connsiteX16" fmla="*/ 975716 w 2013208"/>
                      <a:gd name="connsiteY16" fmla="*/ 633756 h 647390"/>
                      <a:gd name="connsiteX17" fmla="*/ 911908 w 2013208"/>
                      <a:gd name="connsiteY17" fmla="*/ 647390 h 647390"/>
                      <a:gd name="connsiteX18" fmla="*/ 846308 w 2013208"/>
                      <a:gd name="connsiteY18" fmla="*/ 644102 h 647390"/>
                      <a:gd name="connsiteX19" fmla="*/ 0 w 2013208"/>
                      <a:gd name="connsiteY19" fmla="*/ 127960 h 647390"/>
                      <a:gd name="connsiteX20" fmla="*/ 21537 w 2013208"/>
                      <a:gd name="connsiteY20" fmla="*/ 21780 h 647390"/>
                      <a:gd name="connsiteX21" fmla="*/ 32801 w 2013208"/>
                      <a:gd name="connsiteY21" fmla="*/ 0 h 647390"/>
                      <a:gd name="connsiteX0" fmla="*/ 2013208 w 2013208"/>
                      <a:gd name="connsiteY0" fmla="*/ 77802 h 647390"/>
                      <a:gd name="connsiteX1" fmla="*/ 1987819 w 2013208"/>
                      <a:gd name="connsiteY1" fmla="*/ 368959 h 647390"/>
                      <a:gd name="connsiteX2" fmla="*/ 1809397 w 2013208"/>
                      <a:gd name="connsiteY2" fmla="*/ 500497 h 647390"/>
                      <a:gd name="connsiteX3" fmla="*/ 1652532 w 2013208"/>
                      <a:gd name="connsiteY3" fmla="*/ 564830 h 647390"/>
                      <a:gd name="connsiteX4" fmla="*/ 1488746 w 2013208"/>
                      <a:gd name="connsiteY4" fmla="*/ 609018 h 647390"/>
                      <a:gd name="connsiteX5" fmla="*/ 1528417 w 2013208"/>
                      <a:gd name="connsiteY5" fmla="*/ 545493 h 647390"/>
                      <a:gd name="connsiteX6" fmla="*/ 1549951 w 2013208"/>
                      <a:gd name="connsiteY6" fmla="*/ 439315 h 647390"/>
                      <a:gd name="connsiteX7" fmla="*/ 1528417 w 2013208"/>
                      <a:gd name="connsiteY7" fmla="*/ 333137 h 647390"/>
                      <a:gd name="connsiteX8" fmla="*/ 1521774 w 2013208"/>
                      <a:gd name="connsiteY8" fmla="*/ 320294 h 647390"/>
                      <a:gd name="connsiteX9" fmla="*/ 1613208 w 2013208"/>
                      <a:gd name="connsiteY9" fmla="*/ 293659 h 647390"/>
                      <a:gd name="connsiteX10" fmla="*/ 2013208 w 2013208"/>
                      <a:gd name="connsiteY10" fmla="*/ 77802 h 647390"/>
                      <a:gd name="connsiteX11" fmla="*/ 32801 w 2013208"/>
                      <a:gd name="connsiteY11" fmla="*/ 0 h 647390"/>
                      <a:gd name="connsiteX12" fmla="*/ 39423 w 2013208"/>
                      <a:gd name="connsiteY12" fmla="*/ 12801 h 647390"/>
                      <a:gd name="connsiteX13" fmla="*/ 1051687 w 2013208"/>
                      <a:gd name="connsiteY13" fmla="*/ 382981 h 647390"/>
                      <a:gd name="connsiteX14" fmla="*/ 1431550 w 2013208"/>
                      <a:gd name="connsiteY14" fmla="*/ 401636 h 647390"/>
                      <a:gd name="connsiteX15" fmla="*/ 975716 w 2013208"/>
                      <a:gd name="connsiteY15" fmla="*/ 633756 h 647390"/>
                      <a:gd name="connsiteX16" fmla="*/ 911908 w 2013208"/>
                      <a:gd name="connsiteY16" fmla="*/ 647390 h 647390"/>
                      <a:gd name="connsiteX17" fmla="*/ 846308 w 2013208"/>
                      <a:gd name="connsiteY17" fmla="*/ 644102 h 647390"/>
                      <a:gd name="connsiteX18" fmla="*/ 0 w 2013208"/>
                      <a:gd name="connsiteY18" fmla="*/ 127960 h 647390"/>
                      <a:gd name="connsiteX19" fmla="*/ 21537 w 2013208"/>
                      <a:gd name="connsiteY19" fmla="*/ 21780 h 647390"/>
                      <a:gd name="connsiteX20" fmla="*/ 32801 w 2013208"/>
                      <a:gd name="connsiteY20" fmla="*/ 0 h 647390"/>
                      <a:gd name="connsiteX0" fmla="*/ 2013208 w 2013208"/>
                      <a:gd name="connsiteY0" fmla="*/ 77802 h 647390"/>
                      <a:gd name="connsiteX1" fmla="*/ 1987819 w 2013208"/>
                      <a:gd name="connsiteY1" fmla="*/ 368959 h 647390"/>
                      <a:gd name="connsiteX2" fmla="*/ 1809397 w 2013208"/>
                      <a:gd name="connsiteY2" fmla="*/ 500497 h 647390"/>
                      <a:gd name="connsiteX3" fmla="*/ 1652532 w 2013208"/>
                      <a:gd name="connsiteY3" fmla="*/ 564830 h 647390"/>
                      <a:gd name="connsiteX4" fmla="*/ 1488746 w 2013208"/>
                      <a:gd name="connsiteY4" fmla="*/ 609018 h 647390"/>
                      <a:gd name="connsiteX5" fmla="*/ 1528417 w 2013208"/>
                      <a:gd name="connsiteY5" fmla="*/ 545493 h 647390"/>
                      <a:gd name="connsiteX6" fmla="*/ 1549951 w 2013208"/>
                      <a:gd name="connsiteY6" fmla="*/ 439315 h 647390"/>
                      <a:gd name="connsiteX7" fmla="*/ 1528417 w 2013208"/>
                      <a:gd name="connsiteY7" fmla="*/ 333137 h 647390"/>
                      <a:gd name="connsiteX8" fmla="*/ 1521774 w 2013208"/>
                      <a:gd name="connsiteY8" fmla="*/ 320294 h 647390"/>
                      <a:gd name="connsiteX9" fmla="*/ 1613208 w 2013208"/>
                      <a:gd name="connsiteY9" fmla="*/ 293659 h 647390"/>
                      <a:gd name="connsiteX10" fmla="*/ 2013208 w 2013208"/>
                      <a:gd name="connsiteY10" fmla="*/ 77802 h 647390"/>
                      <a:gd name="connsiteX11" fmla="*/ 32801 w 2013208"/>
                      <a:gd name="connsiteY11" fmla="*/ 0 h 647390"/>
                      <a:gd name="connsiteX12" fmla="*/ 39423 w 2013208"/>
                      <a:gd name="connsiteY12" fmla="*/ 12801 h 647390"/>
                      <a:gd name="connsiteX13" fmla="*/ 1051687 w 2013208"/>
                      <a:gd name="connsiteY13" fmla="*/ 382981 h 647390"/>
                      <a:gd name="connsiteX14" fmla="*/ 975716 w 2013208"/>
                      <a:gd name="connsiteY14" fmla="*/ 633756 h 647390"/>
                      <a:gd name="connsiteX15" fmla="*/ 911908 w 2013208"/>
                      <a:gd name="connsiteY15" fmla="*/ 647390 h 647390"/>
                      <a:gd name="connsiteX16" fmla="*/ 846308 w 2013208"/>
                      <a:gd name="connsiteY16" fmla="*/ 644102 h 647390"/>
                      <a:gd name="connsiteX17" fmla="*/ 0 w 2013208"/>
                      <a:gd name="connsiteY17" fmla="*/ 127960 h 647390"/>
                      <a:gd name="connsiteX18" fmla="*/ 21537 w 2013208"/>
                      <a:gd name="connsiteY18" fmla="*/ 21780 h 647390"/>
                      <a:gd name="connsiteX19" fmla="*/ 32801 w 2013208"/>
                      <a:gd name="connsiteY19" fmla="*/ 0 h 647390"/>
                      <a:gd name="connsiteX0" fmla="*/ 2013208 w 2013208"/>
                      <a:gd name="connsiteY0" fmla="*/ 77802 h 647390"/>
                      <a:gd name="connsiteX1" fmla="*/ 1987819 w 2013208"/>
                      <a:gd name="connsiteY1" fmla="*/ 368959 h 647390"/>
                      <a:gd name="connsiteX2" fmla="*/ 1809397 w 2013208"/>
                      <a:gd name="connsiteY2" fmla="*/ 500497 h 647390"/>
                      <a:gd name="connsiteX3" fmla="*/ 1652532 w 2013208"/>
                      <a:gd name="connsiteY3" fmla="*/ 564830 h 647390"/>
                      <a:gd name="connsiteX4" fmla="*/ 1488746 w 2013208"/>
                      <a:gd name="connsiteY4" fmla="*/ 609018 h 647390"/>
                      <a:gd name="connsiteX5" fmla="*/ 1528417 w 2013208"/>
                      <a:gd name="connsiteY5" fmla="*/ 545493 h 647390"/>
                      <a:gd name="connsiteX6" fmla="*/ 1549951 w 2013208"/>
                      <a:gd name="connsiteY6" fmla="*/ 439315 h 647390"/>
                      <a:gd name="connsiteX7" fmla="*/ 1528417 w 2013208"/>
                      <a:gd name="connsiteY7" fmla="*/ 333137 h 647390"/>
                      <a:gd name="connsiteX8" fmla="*/ 1521774 w 2013208"/>
                      <a:gd name="connsiteY8" fmla="*/ 320294 h 647390"/>
                      <a:gd name="connsiteX9" fmla="*/ 1613208 w 2013208"/>
                      <a:gd name="connsiteY9" fmla="*/ 293659 h 647390"/>
                      <a:gd name="connsiteX10" fmla="*/ 2013208 w 2013208"/>
                      <a:gd name="connsiteY10" fmla="*/ 77802 h 647390"/>
                      <a:gd name="connsiteX11" fmla="*/ 32801 w 2013208"/>
                      <a:gd name="connsiteY11" fmla="*/ 0 h 647390"/>
                      <a:gd name="connsiteX12" fmla="*/ 39423 w 2013208"/>
                      <a:gd name="connsiteY12" fmla="*/ 12801 h 647390"/>
                      <a:gd name="connsiteX13" fmla="*/ 975716 w 2013208"/>
                      <a:gd name="connsiteY13" fmla="*/ 633756 h 647390"/>
                      <a:gd name="connsiteX14" fmla="*/ 911908 w 2013208"/>
                      <a:gd name="connsiteY14" fmla="*/ 647390 h 647390"/>
                      <a:gd name="connsiteX15" fmla="*/ 846308 w 2013208"/>
                      <a:gd name="connsiteY15" fmla="*/ 644102 h 647390"/>
                      <a:gd name="connsiteX16" fmla="*/ 0 w 2013208"/>
                      <a:gd name="connsiteY16" fmla="*/ 127960 h 647390"/>
                      <a:gd name="connsiteX17" fmla="*/ 21537 w 2013208"/>
                      <a:gd name="connsiteY17" fmla="*/ 21780 h 647390"/>
                      <a:gd name="connsiteX18" fmla="*/ 32801 w 2013208"/>
                      <a:gd name="connsiteY18" fmla="*/ 0 h 647390"/>
                      <a:gd name="connsiteX0" fmla="*/ 2013208 w 2013208"/>
                      <a:gd name="connsiteY0" fmla="*/ 77802 h 647390"/>
                      <a:gd name="connsiteX1" fmla="*/ 1987819 w 2013208"/>
                      <a:gd name="connsiteY1" fmla="*/ 368959 h 647390"/>
                      <a:gd name="connsiteX2" fmla="*/ 1809397 w 2013208"/>
                      <a:gd name="connsiteY2" fmla="*/ 500497 h 647390"/>
                      <a:gd name="connsiteX3" fmla="*/ 1652532 w 2013208"/>
                      <a:gd name="connsiteY3" fmla="*/ 564830 h 647390"/>
                      <a:gd name="connsiteX4" fmla="*/ 1488746 w 2013208"/>
                      <a:gd name="connsiteY4" fmla="*/ 609018 h 647390"/>
                      <a:gd name="connsiteX5" fmla="*/ 1528417 w 2013208"/>
                      <a:gd name="connsiteY5" fmla="*/ 545493 h 647390"/>
                      <a:gd name="connsiteX6" fmla="*/ 1549951 w 2013208"/>
                      <a:gd name="connsiteY6" fmla="*/ 439315 h 647390"/>
                      <a:gd name="connsiteX7" fmla="*/ 1528417 w 2013208"/>
                      <a:gd name="connsiteY7" fmla="*/ 333137 h 647390"/>
                      <a:gd name="connsiteX8" fmla="*/ 1521774 w 2013208"/>
                      <a:gd name="connsiteY8" fmla="*/ 320294 h 647390"/>
                      <a:gd name="connsiteX9" fmla="*/ 1613208 w 2013208"/>
                      <a:gd name="connsiteY9" fmla="*/ 293659 h 647390"/>
                      <a:gd name="connsiteX10" fmla="*/ 2013208 w 2013208"/>
                      <a:gd name="connsiteY10" fmla="*/ 77802 h 647390"/>
                      <a:gd name="connsiteX11" fmla="*/ 32801 w 2013208"/>
                      <a:gd name="connsiteY11" fmla="*/ 0 h 647390"/>
                      <a:gd name="connsiteX12" fmla="*/ 39423 w 2013208"/>
                      <a:gd name="connsiteY12" fmla="*/ 12801 h 647390"/>
                      <a:gd name="connsiteX13" fmla="*/ 911908 w 2013208"/>
                      <a:gd name="connsiteY13" fmla="*/ 647390 h 647390"/>
                      <a:gd name="connsiteX14" fmla="*/ 846308 w 2013208"/>
                      <a:gd name="connsiteY14" fmla="*/ 644102 h 647390"/>
                      <a:gd name="connsiteX15" fmla="*/ 0 w 2013208"/>
                      <a:gd name="connsiteY15" fmla="*/ 127960 h 647390"/>
                      <a:gd name="connsiteX16" fmla="*/ 21537 w 2013208"/>
                      <a:gd name="connsiteY16" fmla="*/ 21780 h 647390"/>
                      <a:gd name="connsiteX17" fmla="*/ 32801 w 2013208"/>
                      <a:gd name="connsiteY17" fmla="*/ 0 h 647390"/>
                      <a:gd name="connsiteX0" fmla="*/ 2013208 w 2013208"/>
                      <a:gd name="connsiteY0" fmla="*/ 77802 h 644102"/>
                      <a:gd name="connsiteX1" fmla="*/ 1987819 w 2013208"/>
                      <a:gd name="connsiteY1" fmla="*/ 368959 h 644102"/>
                      <a:gd name="connsiteX2" fmla="*/ 1809397 w 2013208"/>
                      <a:gd name="connsiteY2" fmla="*/ 500497 h 644102"/>
                      <a:gd name="connsiteX3" fmla="*/ 1652532 w 2013208"/>
                      <a:gd name="connsiteY3" fmla="*/ 564830 h 644102"/>
                      <a:gd name="connsiteX4" fmla="*/ 1488746 w 2013208"/>
                      <a:gd name="connsiteY4" fmla="*/ 609018 h 644102"/>
                      <a:gd name="connsiteX5" fmla="*/ 1528417 w 2013208"/>
                      <a:gd name="connsiteY5" fmla="*/ 545493 h 644102"/>
                      <a:gd name="connsiteX6" fmla="*/ 1549951 w 2013208"/>
                      <a:gd name="connsiteY6" fmla="*/ 439315 h 644102"/>
                      <a:gd name="connsiteX7" fmla="*/ 1528417 w 2013208"/>
                      <a:gd name="connsiteY7" fmla="*/ 333137 h 644102"/>
                      <a:gd name="connsiteX8" fmla="*/ 1521774 w 2013208"/>
                      <a:gd name="connsiteY8" fmla="*/ 320294 h 644102"/>
                      <a:gd name="connsiteX9" fmla="*/ 1613208 w 2013208"/>
                      <a:gd name="connsiteY9" fmla="*/ 293659 h 644102"/>
                      <a:gd name="connsiteX10" fmla="*/ 2013208 w 2013208"/>
                      <a:gd name="connsiteY10" fmla="*/ 77802 h 644102"/>
                      <a:gd name="connsiteX11" fmla="*/ 32801 w 2013208"/>
                      <a:gd name="connsiteY11" fmla="*/ 0 h 644102"/>
                      <a:gd name="connsiteX12" fmla="*/ 39423 w 2013208"/>
                      <a:gd name="connsiteY12" fmla="*/ 12801 h 644102"/>
                      <a:gd name="connsiteX13" fmla="*/ 846308 w 2013208"/>
                      <a:gd name="connsiteY13" fmla="*/ 644102 h 644102"/>
                      <a:gd name="connsiteX14" fmla="*/ 0 w 2013208"/>
                      <a:gd name="connsiteY14" fmla="*/ 127960 h 644102"/>
                      <a:gd name="connsiteX15" fmla="*/ 21537 w 2013208"/>
                      <a:gd name="connsiteY15" fmla="*/ 21780 h 644102"/>
                      <a:gd name="connsiteX16" fmla="*/ 32801 w 2013208"/>
                      <a:gd name="connsiteY16" fmla="*/ 0 h 644102"/>
                      <a:gd name="connsiteX0" fmla="*/ 2013208 w 2013208"/>
                      <a:gd name="connsiteY0" fmla="*/ 77802 h 609018"/>
                      <a:gd name="connsiteX1" fmla="*/ 1987819 w 2013208"/>
                      <a:gd name="connsiteY1" fmla="*/ 368959 h 609018"/>
                      <a:gd name="connsiteX2" fmla="*/ 1809397 w 2013208"/>
                      <a:gd name="connsiteY2" fmla="*/ 500497 h 609018"/>
                      <a:gd name="connsiteX3" fmla="*/ 1652532 w 2013208"/>
                      <a:gd name="connsiteY3" fmla="*/ 564830 h 609018"/>
                      <a:gd name="connsiteX4" fmla="*/ 1488746 w 2013208"/>
                      <a:gd name="connsiteY4" fmla="*/ 609018 h 609018"/>
                      <a:gd name="connsiteX5" fmla="*/ 1528417 w 2013208"/>
                      <a:gd name="connsiteY5" fmla="*/ 545493 h 609018"/>
                      <a:gd name="connsiteX6" fmla="*/ 1549951 w 2013208"/>
                      <a:gd name="connsiteY6" fmla="*/ 439315 h 609018"/>
                      <a:gd name="connsiteX7" fmla="*/ 1528417 w 2013208"/>
                      <a:gd name="connsiteY7" fmla="*/ 333137 h 609018"/>
                      <a:gd name="connsiteX8" fmla="*/ 1521774 w 2013208"/>
                      <a:gd name="connsiteY8" fmla="*/ 320294 h 609018"/>
                      <a:gd name="connsiteX9" fmla="*/ 1613208 w 2013208"/>
                      <a:gd name="connsiteY9" fmla="*/ 293659 h 609018"/>
                      <a:gd name="connsiteX10" fmla="*/ 2013208 w 2013208"/>
                      <a:gd name="connsiteY10" fmla="*/ 77802 h 609018"/>
                      <a:gd name="connsiteX11" fmla="*/ 32801 w 2013208"/>
                      <a:gd name="connsiteY11" fmla="*/ 0 h 609018"/>
                      <a:gd name="connsiteX12" fmla="*/ 39423 w 2013208"/>
                      <a:gd name="connsiteY12" fmla="*/ 12801 h 609018"/>
                      <a:gd name="connsiteX13" fmla="*/ 0 w 2013208"/>
                      <a:gd name="connsiteY13" fmla="*/ 127960 h 609018"/>
                      <a:gd name="connsiteX14" fmla="*/ 21537 w 2013208"/>
                      <a:gd name="connsiteY14" fmla="*/ 21780 h 609018"/>
                      <a:gd name="connsiteX15" fmla="*/ 32801 w 2013208"/>
                      <a:gd name="connsiteY15" fmla="*/ 0 h 609018"/>
                      <a:gd name="connsiteX0" fmla="*/ 1991671 w 1991671"/>
                      <a:gd name="connsiteY0" fmla="*/ 77802 h 609018"/>
                      <a:gd name="connsiteX1" fmla="*/ 1966282 w 1991671"/>
                      <a:gd name="connsiteY1" fmla="*/ 368959 h 609018"/>
                      <a:gd name="connsiteX2" fmla="*/ 1787860 w 1991671"/>
                      <a:gd name="connsiteY2" fmla="*/ 500497 h 609018"/>
                      <a:gd name="connsiteX3" fmla="*/ 1630995 w 1991671"/>
                      <a:gd name="connsiteY3" fmla="*/ 564830 h 609018"/>
                      <a:gd name="connsiteX4" fmla="*/ 1467209 w 1991671"/>
                      <a:gd name="connsiteY4" fmla="*/ 609018 h 609018"/>
                      <a:gd name="connsiteX5" fmla="*/ 1506880 w 1991671"/>
                      <a:gd name="connsiteY5" fmla="*/ 545493 h 609018"/>
                      <a:gd name="connsiteX6" fmla="*/ 1528414 w 1991671"/>
                      <a:gd name="connsiteY6" fmla="*/ 439315 h 609018"/>
                      <a:gd name="connsiteX7" fmla="*/ 1506880 w 1991671"/>
                      <a:gd name="connsiteY7" fmla="*/ 333137 h 609018"/>
                      <a:gd name="connsiteX8" fmla="*/ 1500237 w 1991671"/>
                      <a:gd name="connsiteY8" fmla="*/ 320294 h 609018"/>
                      <a:gd name="connsiteX9" fmla="*/ 1591671 w 1991671"/>
                      <a:gd name="connsiteY9" fmla="*/ 293659 h 609018"/>
                      <a:gd name="connsiteX10" fmla="*/ 1991671 w 1991671"/>
                      <a:gd name="connsiteY10" fmla="*/ 77802 h 609018"/>
                      <a:gd name="connsiteX11" fmla="*/ 11264 w 1991671"/>
                      <a:gd name="connsiteY11" fmla="*/ 0 h 609018"/>
                      <a:gd name="connsiteX12" fmla="*/ 17886 w 1991671"/>
                      <a:gd name="connsiteY12" fmla="*/ 12801 h 609018"/>
                      <a:gd name="connsiteX13" fmla="*/ 0 w 1991671"/>
                      <a:gd name="connsiteY13" fmla="*/ 21780 h 609018"/>
                      <a:gd name="connsiteX14" fmla="*/ 11264 w 1991671"/>
                      <a:gd name="connsiteY14" fmla="*/ 0 h 609018"/>
                      <a:gd name="connsiteX0" fmla="*/ 1980407 w 1980407"/>
                      <a:gd name="connsiteY0" fmla="*/ 77802 h 609018"/>
                      <a:gd name="connsiteX1" fmla="*/ 1955018 w 1980407"/>
                      <a:gd name="connsiteY1" fmla="*/ 368959 h 609018"/>
                      <a:gd name="connsiteX2" fmla="*/ 1776596 w 1980407"/>
                      <a:gd name="connsiteY2" fmla="*/ 500497 h 609018"/>
                      <a:gd name="connsiteX3" fmla="*/ 1619731 w 1980407"/>
                      <a:gd name="connsiteY3" fmla="*/ 564830 h 609018"/>
                      <a:gd name="connsiteX4" fmla="*/ 1455945 w 1980407"/>
                      <a:gd name="connsiteY4" fmla="*/ 609018 h 609018"/>
                      <a:gd name="connsiteX5" fmla="*/ 1495616 w 1980407"/>
                      <a:gd name="connsiteY5" fmla="*/ 545493 h 609018"/>
                      <a:gd name="connsiteX6" fmla="*/ 1517150 w 1980407"/>
                      <a:gd name="connsiteY6" fmla="*/ 439315 h 609018"/>
                      <a:gd name="connsiteX7" fmla="*/ 1495616 w 1980407"/>
                      <a:gd name="connsiteY7" fmla="*/ 333137 h 609018"/>
                      <a:gd name="connsiteX8" fmla="*/ 1488973 w 1980407"/>
                      <a:gd name="connsiteY8" fmla="*/ 320294 h 609018"/>
                      <a:gd name="connsiteX9" fmla="*/ 1580407 w 1980407"/>
                      <a:gd name="connsiteY9" fmla="*/ 293659 h 609018"/>
                      <a:gd name="connsiteX10" fmla="*/ 1980407 w 1980407"/>
                      <a:gd name="connsiteY10" fmla="*/ 77802 h 609018"/>
                      <a:gd name="connsiteX11" fmla="*/ 0 w 1980407"/>
                      <a:gd name="connsiteY11" fmla="*/ 0 h 609018"/>
                      <a:gd name="connsiteX12" fmla="*/ 6622 w 1980407"/>
                      <a:gd name="connsiteY12" fmla="*/ 12801 h 609018"/>
                      <a:gd name="connsiteX13" fmla="*/ 0 w 1980407"/>
                      <a:gd name="connsiteY13" fmla="*/ 0 h 609018"/>
                      <a:gd name="connsiteX0" fmla="*/ 524462 w 524462"/>
                      <a:gd name="connsiteY0" fmla="*/ 0 h 531216"/>
                      <a:gd name="connsiteX1" fmla="*/ 499073 w 524462"/>
                      <a:gd name="connsiteY1" fmla="*/ 291157 h 531216"/>
                      <a:gd name="connsiteX2" fmla="*/ 320651 w 524462"/>
                      <a:gd name="connsiteY2" fmla="*/ 422695 h 531216"/>
                      <a:gd name="connsiteX3" fmla="*/ 163786 w 524462"/>
                      <a:gd name="connsiteY3" fmla="*/ 487028 h 531216"/>
                      <a:gd name="connsiteX4" fmla="*/ 0 w 524462"/>
                      <a:gd name="connsiteY4" fmla="*/ 531216 h 531216"/>
                      <a:gd name="connsiteX5" fmla="*/ 39671 w 524462"/>
                      <a:gd name="connsiteY5" fmla="*/ 467691 h 531216"/>
                      <a:gd name="connsiteX6" fmla="*/ 61205 w 524462"/>
                      <a:gd name="connsiteY6" fmla="*/ 361513 h 531216"/>
                      <a:gd name="connsiteX7" fmla="*/ 39671 w 524462"/>
                      <a:gd name="connsiteY7" fmla="*/ 255335 h 531216"/>
                      <a:gd name="connsiteX8" fmla="*/ 33028 w 524462"/>
                      <a:gd name="connsiteY8" fmla="*/ 242492 h 531216"/>
                      <a:gd name="connsiteX9" fmla="*/ 124462 w 524462"/>
                      <a:gd name="connsiteY9" fmla="*/ 215857 h 531216"/>
                      <a:gd name="connsiteX10" fmla="*/ 524462 w 524462"/>
                      <a:gd name="connsiteY10" fmla="*/ 0 h 531216"/>
                      <a:gd name="connsiteX0" fmla="*/ 524462 w 524462"/>
                      <a:gd name="connsiteY0" fmla="*/ 0 h 531216"/>
                      <a:gd name="connsiteX1" fmla="*/ 499073 w 524462"/>
                      <a:gd name="connsiteY1" fmla="*/ 291157 h 531216"/>
                      <a:gd name="connsiteX2" fmla="*/ 320651 w 524462"/>
                      <a:gd name="connsiteY2" fmla="*/ 422695 h 531216"/>
                      <a:gd name="connsiteX3" fmla="*/ 0 w 524462"/>
                      <a:gd name="connsiteY3" fmla="*/ 531216 h 531216"/>
                      <a:gd name="connsiteX4" fmla="*/ 39671 w 524462"/>
                      <a:gd name="connsiteY4" fmla="*/ 467691 h 531216"/>
                      <a:gd name="connsiteX5" fmla="*/ 61205 w 524462"/>
                      <a:gd name="connsiteY5" fmla="*/ 361513 h 531216"/>
                      <a:gd name="connsiteX6" fmla="*/ 39671 w 524462"/>
                      <a:gd name="connsiteY6" fmla="*/ 255335 h 531216"/>
                      <a:gd name="connsiteX7" fmla="*/ 33028 w 524462"/>
                      <a:gd name="connsiteY7" fmla="*/ 242492 h 531216"/>
                      <a:gd name="connsiteX8" fmla="*/ 124462 w 524462"/>
                      <a:gd name="connsiteY8" fmla="*/ 215857 h 531216"/>
                      <a:gd name="connsiteX9" fmla="*/ 524462 w 524462"/>
                      <a:gd name="connsiteY9" fmla="*/ 0 h 531216"/>
                      <a:gd name="connsiteX0" fmla="*/ 524462 w 524462"/>
                      <a:gd name="connsiteY0" fmla="*/ 0 h 531216"/>
                      <a:gd name="connsiteX1" fmla="*/ 499073 w 524462"/>
                      <a:gd name="connsiteY1" fmla="*/ 291157 h 531216"/>
                      <a:gd name="connsiteX2" fmla="*/ 0 w 524462"/>
                      <a:gd name="connsiteY2" fmla="*/ 531216 h 531216"/>
                      <a:gd name="connsiteX3" fmla="*/ 39671 w 524462"/>
                      <a:gd name="connsiteY3" fmla="*/ 467691 h 531216"/>
                      <a:gd name="connsiteX4" fmla="*/ 61205 w 524462"/>
                      <a:gd name="connsiteY4" fmla="*/ 361513 h 531216"/>
                      <a:gd name="connsiteX5" fmla="*/ 39671 w 524462"/>
                      <a:gd name="connsiteY5" fmla="*/ 255335 h 531216"/>
                      <a:gd name="connsiteX6" fmla="*/ 33028 w 524462"/>
                      <a:gd name="connsiteY6" fmla="*/ 242492 h 531216"/>
                      <a:gd name="connsiteX7" fmla="*/ 124462 w 524462"/>
                      <a:gd name="connsiteY7" fmla="*/ 215857 h 531216"/>
                      <a:gd name="connsiteX8" fmla="*/ 524462 w 524462"/>
                      <a:gd name="connsiteY8" fmla="*/ 0 h 531216"/>
                      <a:gd name="connsiteX0" fmla="*/ 524462 w 524462"/>
                      <a:gd name="connsiteY0" fmla="*/ 0 h 538360"/>
                      <a:gd name="connsiteX1" fmla="*/ 499073 w 524462"/>
                      <a:gd name="connsiteY1" fmla="*/ 291157 h 538360"/>
                      <a:gd name="connsiteX2" fmla="*/ 0 w 524462"/>
                      <a:gd name="connsiteY2" fmla="*/ 538360 h 538360"/>
                      <a:gd name="connsiteX3" fmla="*/ 39671 w 524462"/>
                      <a:gd name="connsiteY3" fmla="*/ 467691 h 538360"/>
                      <a:gd name="connsiteX4" fmla="*/ 61205 w 524462"/>
                      <a:gd name="connsiteY4" fmla="*/ 361513 h 538360"/>
                      <a:gd name="connsiteX5" fmla="*/ 39671 w 524462"/>
                      <a:gd name="connsiteY5" fmla="*/ 255335 h 538360"/>
                      <a:gd name="connsiteX6" fmla="*/ 33028 w 524462"/>
                      <a:gd name="connsiteY6" fmla="*/ 242492 h 538360"/>
                      <a:gd name="connsiteX7" fmla="*/ 124462 w 524462"/>
                      <a:gd name="connsiteY7" fmla="*/ 215857 h 538360"/>
                      <a:gd name="connsiteX8" fmla="*/ 524462 w 524462"/>
                      <a:gd name="connsiteY8" fmla="*/ 0 h 538360"/>
                      <a:gd name="connsiteX0" fmla="*/ 524462 w 524462"/>
                      <a:gd name="connsiteY0" fmla="*/ 0 h 538360"/>
                      <a:gd name="connsiteX1" fmla="*/ 499073 w 524462"/>
                      <a:gd name="connsiteY1" fmla="*/ 291157 h 538360"/>
                      <a:gd name="connsiteX2" fmla="*/ 0 w 524462"/>
                      <a:gd name="connsiteY2" fmla="*/ 538360 h 538360"/>
                      <a:gd name="connsiteX3" fmla="*/ 39671 w 524462"/>
                      <a:gd name="connsiteY3" fmla="*/ 467691 h 538360"/>
                      <a:gd name="connsiteX4" fmla="*/ 61205 w 524462"/>
                      <a:gd name="connsiteY4" fmla="*/ 361513 h 538360"/>
                      <a:gd name="connsiteX5" fmla="*/ 39671 w 524462"/>
                      <a:gd name="connsiteY5" fmla="*/ 255335 h 538360"/>
                      <a:gd name="connsiteX6" fmla="*/ 33028 w 524462"/>
                      <a:gd name="connsiteY6" fmla="*/ 242492 h 538360"/>
                      <a:gd name="connsiteX7" fmla="*/ 124462 w 524462"/>
                      <a:gd name="connsiteY7" fmla="*/ 215857 h 538360"/>
                      <a:gd name="connsiteX8" fmla="*/ 524462 w 524462"/>
                      <a:gd name="connsiteY8" fmla="*/ 0 h 538360"/>
                      <a:gd name="connsiteX0" fmla="*/ 524462 w 524462"/>
                      <a:gd name="connsiteY0" fmla="*/ 0 h 538360"/>
                      <a:gd name="connsiteX1" fmla="*/ 499073 w 524462"/>
                      <a:gd name="connsiteY1" fmla="*/ 291157 h 538360"/>
                      <a:gd name="connsiteX2" fmla="*/ 0 w 524462"/>
                      <a:gd name="connsiteY2" fmla="*/ 538360 h 538360"/>
                      <a:gd name="connsiteX3" fmla="*/ 39671 w 524462"/>
                      <a:gd name="connsiteY3" fmla="*/ 467691 h 538360"/>
                      <a:gd name="connsiteX4" fmla="*/ 61205 w 524462"/>
                      <a:gd name="connsiteY4" fmla="*/ 361513 h 538360"/>
                      <a:gd name="connsiteX5" fmla="*/ 39671 w 524462"/>
                      <a:gd name="connsiteY5" fmla="*/ 255335 h 538360"/>
                      <a:gd name="connsiteX6" fmla="*/ 33028 w 524462"/>
                      <a:gd name="connsiteY6" fmla="*/ 242492 h 538360"/>
                      <a:gd name="connsiteX7" fmla="*/ 124462 w 524462"/>
                      <a:gd name="connsiteY7" fmla="*/ 215857 h 538360"/>
                      <a:gd name="connsiteX8" fmla="*/ 524462 w 524462"/>
                      <a:gd name="connsiteY8" fmla="*/ 0 h 538360"/>
                      <a:gd name="connsiteX0" fmla="*/ 524462 w 524462"/>
                      <a:gd name="connsiteY0" fmla="*/ 0 h 538360"/>
                      <a:gd name="connsiteX1" fmla="*/ 499073 w 524462"/>
                      <a:gd name="connsiteY1" fmla="*/ 291157 h 538360"/>
                      <a:gd name="connsiteX2" fmla="*/ 0 w 524462"/>
                      <a:gd name="connsiteY2" fmla="*/ 538360 h 538360"/>
                      <a:gd name="connsiteX3" fmla="*/ 39671 w 524462"/>
                      <a:gd name="connsiteY3" fmla="*/ 467691 h 538360"/>
                      <a:gd name="connsiteX4" fmla="*/ 61205 w 524462"/>
                      <a:gd name="connsiteY4" fmla="*/ 361513 h 538360"/>
                      <a:gd name="connsiteX5" fmla="*/ 39671 w 524462"/>
                      <a:gd name="connsiteY5" fmla="*/ 255335 h 538360"/>
                      <a:gd name="connsiteX6" fmla="*/ 33028 w 524462"/>
                      <a:gd name="connsiteY6" fmla="*/ 242492 h 538360"/>
                      <a:gd name="connsiteX7" fmla="*/ 124462 w 524462"/>
                      <a:gd name="connsiteY7" fmla="*/ 215857 h 538360"/>
                      <a:gd name="connsiteX8" fmla="*/ 524462 w 524462"/>
                      <a:gd name="connsiteY8" fmla="*/ 0 h 538360"/>
                      <a:gd name="connsiteX0" fmla="*/ 524462 w 524462"/>
                      <a:gd name="connsiteY0" fmla="*/ 0 h 538360"/>
                      <a:gd name="connsiteX1" fmla="*/ 499073 w 524462"/>
                      <a:gd name="connsiteY1" fmla="*/ 291157 h 538360"/>
                      <a:gd name="connsiteX2" fmla="*/ 0 w 524462"/>
                      <a:gd name="connsiteY2" fmla="*/ 538360 h 538360"/>
                      <a:gd name="connsiteX3" fmla="*/ 39671 w 524462"/>
                      <a:gd name="connsiteY3" fmla="*/ 467691 h 538360"/>
                      <a:gd name="connsiteX4" fmla="*/ 61205 w 524462"/>
                      <a:gd name="connsiteY4" fmla="*/ 361513 h 538360"/>
                      <a:gd name="connsiteX5" fmla="*/ 39671 w 524462"/>
                      <a:gd name="connsiteY5" fmla="*/ 255335 h 538360"/>
                      <a:gd name="connsiteX6" fmla="*/ 33028 w 524462"/>
                      <a:gd name="connsiteY6" fmla="*/ 242492 h 538360"/>
                      <a:gd name="connsiteX7" fmla="*/ 524462 w 524462"/>
                      <a:gd name="connsiteY7" fmla="*/ 0 h 538360"/>
                      <a:gd name="connsiteX0" fmla="*/ 524462 w 524462"/>
                      <a:gd name="connsiteY0" fmla="*/ 0 h 538360"/>
                      <a:gd name="connsiteX1" fmla="*/ 499073 w 524462"/>
                      <a:gd name="connsiteY1" fmla="*/ 291157 h 538360"/>
                      <a:gd name="connsiteX2" fmla="*/ 0 w 524462"/>
                      <a:gd name="connsiteY2" fmla="*/ 538360 h 538360"/>
                      <a:gd name="connsiteX3" fmla="*/ 39671 w 524462"/>
                      <a:gd name="connsiteY3" fmla="*/ 467691 h 538360"/>
                      <a:gd name="connsiteX4" fmla="*/ 61205 w 524462"/>
                      <a:gd name="connsiteY4" fmla="*/ 361513 h 538360"/>
                      <a:gd name="connsiteX5" fmla="*/ 39671 w 524462"/>
                      <a:gd name="connsiteY5" fmla="*/ 255335 h 538360"/>
                      <a:gd name="connsiteX6" fmla="*/ 33028 w 524462"/>
                      <a:gd name="connsiteY6" fmla="*/ 242492 h 538360"/>
                      <a:gd name="connsiteX7" fmla="*/ 524462 w 524462"/>
                      <a:gd name="connsiteY7" fmla="*/ 0 h 538360"/>
                      <a:gd name="connsiteX0" fmla="*/ 524462 w 524462"/>
                      <a:gd name="connsiteY0" fmla="*/ 0 h 538360"/>
                      <a:gd name="connsiteX1" fmla="*/ 499073 w 524462"/>
                      <a:gd name="connsiteY1" fmla="*/ 291157 h 538360"/>
                      <a:gd name="connsiteX2" fmla="*/ 0 w 524462"/>
                      <a:gd name="connsiteY2" fmla="*/ 538360 h 538360"/>
                      <a:gd name="connsiteX3" fmla="*/ 39671 w 524462"/>
                      <a:gd name="connsiteY3" fmla="*/ 467691 h 538360"/>
                      <a:gd name="connsiteX4" fmla="*/ 61205 w 524462"/>
                      <a:gd name="connsiteY4" fmla="*/ 361513 h 538360"/>
                      <a:gd name="connsiteX5" fmla="*/ 39671 w 524462"/>
                      <a:gd name="connsiteY5" fmla="*/ 255335 h 538360"/>
                      <a:gd name="connsiteX6" fmla="*/ 33028 w 524462"/>
                      <a:gd name="connsiteY6" fmla="*/ 242492 h 538360"/>
                      <a:gd name="connsiteX7" fmla="*/ 524462 w 524462"/>
                      <a:gd name="connsiteY7" fmla="*/ 0 h 538360"/>
                      <a:gd name="connsiteX0" fmla="*/ 524462 w 524462"/>
                      <a:gd name="connsiteY0" fmla="*/ 0 h 538360"/>
                      <a:gd name="connsiteX1" fmla="*/ 499073 w 524462"/>
                      <a:gd name="connsiteY1" fmla="*/ 291157 h 538360"/>
                      <a:gd name="connsiteX2" fmla="*/ 0 w 524462"/>
                      <a:gd name="connsiteY2" fmla="*/ 538360 h 538360"/>
                      <a:gd name="connsiteX3" fmla="*/ 39671 w 524462"/>
                      <a:gd name="connsiteY3" fmla="*/ 467691 h 538360"/>
                      <a:gd name="connsiteX4" fmla="*/ 39671 w 524462"/>
                      <a:gd name="connsiteY4" fmla="*/ 255335 h 538360"/>
                      <a:gd name="connsiteX5" fmla="*/ 33028 w 524462"/>
                      <a:gd name="connsiteY5" fmla="*/ 242492 h 538360"/>
                      <a:gd name="connsiteX6" fmla="*/ 524462 w 524462"/>
                      <a:gd name="connsiteY6" fmla="*/ 0 h 538360"/>
                      <a:gd name="connsiteX0" fmla="*/ 524599 w 524599"/>
                      <a:gd name="connsiteY0" fmla="*/ 0 h 538360"/>
                      <a:gd name="connsiteX1" fmla="*/ 499210 w 524599"/>
                      <a:gd name="connsiteY1" fmla="*/ 291157 h 538360"/>
                      <a:gd name="connsiteX2" fmla="*/ 137 w 524599"/>
                      <a:gd name="connsiteY2" fmla="*/ 538360 h 538360"/>
                      <a:gd name="connsiteX3" fmla="*/ 39808 w 524599"/>
                      <a:gd name="connsiteY3" fmla="*/ 467691 h 538360"/>
                      <a:gd name="connsiteX4" fmla="*/ 33165 w 524599"/>
                      <a:gd name="connsiteY4" fmla="*/ 242492 h 538360"/>
                      <a:gd name="connsiteX5" fmla="*/ 524599 w 524599"/>
                      <a:gd name="connsiteY5" fmla="*/ 0 h 538360"/>
                      <a:gd name="connsiteX0" fmla="*/ 524462 w 524462"/>
                      <a:gd name="connsiteY0" fmla="*/ 0 h 538360"/>
                      <a:gd name="connsiteX1" fmla="*/ 499073 w 524462"/>
                      <a:gd name="connsiteY1" fmla="*/ 291157 h 538360"/>
                      <a:gd name="connsiteX2" fmla="*/ 0 w 524462"/>
                      <a:gd name="connsiteY2" fmla="*/ 538360 h 538360"/>
                      <a:gd name="connsiteX3" fmla="*/ 33028 w 524462"/>
                      <a:gd name="connsiteY3" fmla="*/ 242492 h 538360"/>
                      <a:gd name="connsiteX4" fmla="*/ 524462 w 524462"/>
                      <a:gd name="connsiteY4" fmla="*/ 0 h 538360"/>
                      <a:gd name="connsiteX0" fmla="*/ 524462 w 524462"/>
                      <a:gd name="connsiteY0" fmla="*/ 0 h 538360"/>
                      <a:gd name="connsiteX1" fmla="*/ 499073 w 524462"/>
                      <a:gd name="connsiteY1" fmla="*/ 291157 h 538360"/>
                      <a:gd name="connsiteX2" fmla="*/ 0 w 524462"/>
                      <a:gd name="connsiteY2" fmla="*/ 538360 h 538360"/>
                      <a:gd name="connsiteX3" fmla="*/ 33028 w 524462"/>
                      <a:gd name="connsiteY3" fmla="*/ 242492 h 538360"/>
                      <a:gd name="connsiteX4" fmla="*/ 524462 w 524462"/>
                      <a:gd name="connsiteY4" fmla="*/ 0 h 538360"/>
                      <a:gd name="connsiteX0" fmla="*/ 524462 w 524462"/>
                      <a:gd name="connsiteY0" fmla="*/ 0 h 538360"/>
                      <a:gd name="connsiteX1" fmla="*/ 499073 w 524462"/>
                      <a:gd name="connsiteY1" fmla="*/ 291157 h 538360"/>
                      <a:gd name="connsiteX2" fmla="*/ 0 w 524462"/>
                      <a:gd name="connsiteY2" fmla="*/ 538360 h 538360"/>
                      <a:gd name="connsiteX3" fmla="*/ 33028 w 524462"/>
                      <a:gd name="connsiteY3" fmla="*/ 242492 h 538360"/>
                      <a:gd name="connsiteX4" fmla="*/ 524462 w 524462"/>
                      <a:gd name="connsiteY4" fmla="*/ 0 h 538360"/>
                      <a:gd name="connsiteX0" fmla="*/ 524462 w 524462"/>
                      <a:gd name="connsiteY0" fmla="*/ 0 h 538360"/>
                      <a:gd name="connsiteX1" fmla="*/ 499073 w 524462"/>
                      <a:gd name="connsiteY1" fmla="*/ 291157 h 538360"/>
                      <a:gd name="connsiteX2" fmla="*/ 0 w 524462"/>
                      <a:gd name="connsiteY2" fmla="*/ 538360 h 538360"/>
                      <a:gd name="connsiteX3" fmla="*/ 33028 w 524462"/>
                      <a:gd name="connsiteY3" fmla="*/ 242492 h 538360"/>
                      <a:gd name="connsiteX4" fmla="*/ 524462 w 524462"/>
                      <a:gd name="connsiteY4" fmla="*/ 0 h 538360"/>
                      <a:gd name="connsiteX0" fmla="*/ 524462 w 524462"/>
                      <a:gd name="connsiteY0" fmla="*/ 0 h 538360"/>
                      <a:gd name="connsiteX1" fmla="*/ 499073 w 524462"/>
                      <a:gd name="connsiteY1" fmla="*/ 291157 h 538360"/>
                      <a:gd name="connsiteX2" fmla="*/ 0 w 524462"/>
                      <a:gd name="connsiteY2" fmla="*/ 538360 h 538360"/>
                      <a:gd name="connsiteX3" fmla="*/ 33028 w 524462"/>
                      <a:gd name="connsiteY3" fmla="*/ 242492 h 538360"/>
                      <a:gd name="connsiteX4" fmla="*/ 524462 w 524462"/>
                      <a:gd name="connsiteY4" fmla="*/ 0 h 538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24462" h="538360">
                        <a:moveTo>
                          <a:pt x="524462" y="0"/>
                        </a:moveTo>
                        <a:cubicBezTo>
                          <a:pt x="461011" y="137905"/>
                          <a:pt x="482402" y="228665"/>
                          <a:pt x="499073" y="291157"/>
                        </a:cubicBezTo>
                        <a:cubicBezTo>
                          <a:pt x="428332" y="396361"/>
                          <a:pt x="107523" y="527988"/>
                          <a:pt x="0" y="538360"/>
                        </a:cubicBezTo>
                        <a:cubicBezTo>
                          <a:pt x="37203" y="463549"/>
                          <a:pt x="60118" y="357783"/>
                          <a:pt x="33028" y="242492"/>
                        </a:cubicBezTo>
                        <a:cubicBezTo>
                          <a:pt x="208745" y="197379"/>
                          <a:pt x="379701" y="118931"/>
                          <a:pt x="524462" y="0"/>
                        </a:cubicBez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 lang="en-US" sz="1350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2" name="Freeform 131"/>
                  <p:cNvSpPr/>
                  <p:nvPr/>
                </p:nvSpPr>
                <p:spPr>
                  <a:xfrm>
                    <a:off x="4060308" y="3004271"/>
                    <a:ext cx="530256" cy="562982"/>
                  </a:xfrm>
                  <a:custGeom>
                    <a:avLst/>
                    <a:gdLst>
                      <a:gd name="connsiteX0" fmla="*/ 2016818 w 2020250"/>
                      <a:gd name="connsiteY0" fmla="*/ 55225 h 647704"/>
                      <a:gd name="connsiteX1" fmla="*/ 2020250 w 2020250"/>
                      <a:gd name="connsiteY1" fmla="*/ 361182 h 647704"/>
                      <a:gd name="connsiteX2" fmla="*/ 1809398 w 2020250"/>
                      <a:gd name="connsiteY2" fmla="*/ 500497 h 647704"/>
                      <a:gd name="connsiteX3" fmla="*/ 1652533 w 2020250"/>
                      <a:gd name="connsiteY3" fmla="*/ 564830 h 647704"/>
                      <a:gd name="connsiteX4" fmla="*/ 1489994 w 2020250"/>
                      <a:gd name="connsiteY4" fmla="*/ 608682 h 647704"/>
                      <a:gd name="connsiteX5" fmla="*/ 1528423 w 2020250"/>
                      <a:gd name="connsiteY5" fmla="*/ 547146 h 647704"/>
                      <a:gd name="connsiteX6" fmla="*/ 1549957 w 2020250"/>
                      <a:gd name="connsiteY6" fmla="*/ 440968 h 647704"/>
                      <a:gd name="connsiteX7" fmla="*/ 1528423 w 2020250"/>
                      <a:gd name="connsiteY7" fmla="*/ 334790 h 647704"/>
                      <a:gd name="connsiteX8" fmla="*/ 1519137 w 2020250"/>
                      <a:gd name="connsiteY8" fmla="*/ 316837 h 647704"/>
                      <a:gd name="connsiteX9" fmla="*/ 1589840 w 2020250"/>
                      <a:gd name="connsiteY9" fmla="*/ 296877 h 647704"/>
                      <a:gd name="connsiteX10" fmla="*/ 2016818 w 2020250"/>
                      <a:gd name="connsiteY10" fmla="*/ 55225 h 647704"/>
                      <a:gd name="connsiteX11" fmla="*/ 32801 w 2020250"/>
                      <a:gd name="connsiteY11" fmla="*/ 0 h 647704"/>
                      <a:gd name="connsiteX12" fmla="*/ 39423 w 2020250"/>
                      <a:gd name="connsiteY12" fmla="*/ 12801 h 647704"/>
                      <a:gd name="connsiteX13" fmla="*/ 1051687 w 2020250"/>
                      <a:gd name="connsiteY13" fmla="*/ 382981 h 647704"/>
                      <a:gd name="connsiteX14" fmla="*/ 1454077 w 2020250"/>
                      <a:gd name="connsiteY14" fmla="*/ 335205 h 647704"/>
                      <a:gd name="connsiteX15" fmla="*/ 1495223 w 2020250"/>
                      <a:gd name="connsiteY15" fmla="*/ 323588 h 647704"/>
                      <a:gd name="connsiteX16" fmla="*/ 1494074 w 2020250"/>
                      <a:gd name="connsiteY16" fmla="*/ 325809 h 647704"/>
                      <a:gd name="connsiteX17" fmla="*/ 975722 w 2020250"/>
                      <a:gd name="connsiteY17" fmla="*/ 635409 h 647704"/>
                      <a:gd name="connsiteX18" fmla="*/ 918180 w 2020250"/>
                      <a:gd name="connsiteY18" fmla="*/ 647704 h 647704"/>
                      <a:gd name="connsiteX19" fmla="*/ 846309 w 2020250"/>
                      <a:gd name="connsiteY19" fmla="*/ 644102 h 647704"/>
                      <a:gd name="connsiteX20" fmla="*/ 0 w 2020250"/>
                      <a:gd name="connsiteY20" fmla="*/ 127960 h 647704"/>
                      <a:gd name="connsiteX21" fmla="*/ 21537 w 2020250"/>
                      <a:gd name="connsiteY21" fmla="*/ 21780 h 647704"/>
                      <a:gd name="connsiteX0" fmla="*/ 2016818 w 2020250"/>
                      <a:gd name="connsiteY0" fmla="*/ 55225 h 647704"/>
                      <a:gd name="connsiteX1" fmla="*/ 2020250 w 2020250"/>
                      <a:gd name="connsiteY1" fmla="*/ 361182 h 647704"/>
                      <a:gd name="connsiteX2" fmla="*/ 1809398 w 2020250"/>
                      <a:gd name="connsiteY2" fmla="*/ 500497 h 647704"/>
                      <a:gd name="connsiteX3" fmla="*/ 1652533 w 2020250"/>
                      <a:gd name="connsiteY3" fmla="*/ 564830 h 647704"/>
                      <a:gd name="connsiteX4" fmla="*/ 1489994 w 2020250"/>
                      <a:gd name="connsiteY4" fmla="*/ 608682 h 647704"/>
                      <a:gd name="connsiteX5" fmla="*/ 1528423 w 2020250"/>
                      <a:gd name="connsiteY5" fmla="*/ 547146 h 647704"/>
                      <a:gd name="connsiteX6" fmla="*/ 1549957 w 2020250"/>
                      <a:gd name="connsiteY6" fmla="*/ 440968 h 647704"/>
                      <a:gd name="connsiteX7" fmla="*/ 1528423 w 2020250"/>
                      <a:gd name="connsiteY7" fmla="*/ 334790 h 647704"/>
                      <a:gd name="connsiteX8" fmla="*/ 1519137 w 2020250"/>
                      <a:gd name="connsiteY8" fmla="*/ 316837 h 647704"/>
                      <a:gd name="connsiteX9" fmla="*/ 1589840 w 2020250"/>
                      <a:gd name="connsiteY9" fmla="*/ 296877 h 647704"/>
                      <a:gd name="connsiteX10" fmla="*/ 2016818 w 2020250"/>
                      <a:gd name="connsiteY10" fmla="*/ 55225 h 647704"/>
                      <a:gd name="connsiteX11" fmla="*/ 32801 w 2020250"/>
                      <a:gd name="connsiteY11" fmla="*/ 0 h 647704"/>
                      <a:gd name="connsiteX12" fmla="*/ 39423 w 2020250"/>
                      <a:gd name="connsiteY12" fmla="*/ 12801 h 647704"/>
                      <a:gd name="connsiteX13" fmla="*/ 1051687 w 2020250"/>
                      <a:gd name="connsiteY13" fmla="*/ 382981 h 647704"/>
                      <a:gd name="connsiteX14" fmla="*/ 1454077 w 2020250"/>
                      <a:gd name="connsiteY14" fmla="*/ 335205 h 647704"/>
                      <a:gd name="connsiteX15" fmla="*/ 1495223 w 2020250"/>
                      <a:gd name="connsiteY15" fmla="*/ 323588 h 647704"/>
                      <a:gd name="connsiteX16" fmla="*/ 975722 w 2020250"/>
                      <a:gd name="connsiteY16" fmla="*/ 635409 h 647704"/>
                      <a:gd name="connsiteX17" fmla="*/ 918180 w 2020250"/>
                      <a:gd name="connsiteY17" fmla="*/ 647704 h 647704"/>
                      <a:gd name="connsiteX18" fmla="*/ 846309 w 2020250"/>
                      <a:gd name="connsiteY18" fmla="*/ 644102 h 647704"/>
                      <a:gd name="connsiteX19" fmla="*/ 0 w 2020250"/>
                      <a:gd name="connsiteY19" fmla="*/ 127960 h 647704"/>
                      <a:gd name="connsiteX20" fmla="*/ 21537 w 2020250"/>
                      <a:gd name="connsiteY20" fmla="*/ 21780 h 647704"/>
                      <a:gd name="connsiteX21" fmla="*/ 32801 w 2020250"/>
                      <a:gd name="connsiteY21" fmla="*/ 0 h 647704"/>
                      <a:gd name="connsiteX0" fmla="*/ 2016818 w 2020250"/>
                      <a:gd name="connsiteY0" fmla="*/ 55225 h 647704"/>
                      <a:gd name="connsiteX1" fmla="*/ 2020250 w 2020250"/>
                      <a:gd name="connsiteY1" fmla="*/ 361182 h 647704"/>
                      <a:gd name="connsiteX2" fmla="*/ 1809398 w 2020250"/>
                      <a:gd name="connsiteY2" fmla="*/ 500497 h 647704"/>
                      <a:gd name="connsiteX3" fmla="*/ 1652533 w 2020250"/>
                      <a:gd name="connsiteY3" fmla="*/ 564830 h 647704"/>
                      <a:gd name="connsiteX4" fmla="*/ 1489994 w 2020250"/>
                      <a:gd name="connsiteY4" fmla="*/ 608682 h 647704"/>
                      <a:gd name="connsiteX5" fmla="*/ 1528423 w 2020250"/>
                      <a:gd name="connsiteY5" fmla="*/ 547146 h 647704"/>
                      <a:gd name="connsiteX6" fmla="*/ 1549957 w 2020250"/>
                      <a:gd name="connsiteY6" fmla="*/ 440968 h 647704"/>
                      <a:gd name="connsiteX7" fmla="*/ 1528423 w 2020250"/>
                      <a:gd name="connsiteY7" fmla="*/ 334790 h 647704"/>
                      <a:gd name="connsiteX8" fmla="*/ 1519137 w 2020250"/>
                      <a:gd name="connsiteY8" fmla="*/ 316837 h 647704"/>
                      <a:gd name="connsiteX9" fmla="*/ 1589840 w 2020250"/>
                      <a:gd name="connsiteY9" fmla="*/ 296877 h 647704"/>
                      <a:gd name="connsiteX10" fmla="*/ 2016818 w 2020250"/>
                      <a:gd name="connsiteY10" fmla="*/ 55225 h 647704"/>
                      <a:gd name="connsiteX11" fmla="*/ 32801 w 2020250"/>
                      <a:gd name="connsiteY11" fmla="*/ 0 h 647704"/>
                      <a:gd name="connsiteX12" fmla="*/ 39423 w 2020250"/>
                      <a:gd name="connsiteY12" fmla="*/ 12801 h 647704"/>
                      <a:gd name="connsiteX13" fmla="*/ 1051687 w 2020250"/>
                      <a:gd name="connsiteY13" fmla="*/ 382981 h 647704"/>
                      <a:gd name="connsiteX14" fmla="*/ 1495223 w 2020250"/>
                      <a:gd name="connsiteY14" fmla="*/ 323588 h 647704"/>
                      <a:gd name="connsiteX15" fmla="*/ 975722 w 2020250"/>
                      <a:gd name="connsiteY15" fmla="*/ 635409 h 647704"/>
                      <a:gd name="connsiteX16" fmla="*/ 918180 w 2020250"/>
                      <a:gd name="connsiteY16" fmla="*/ 647704 h 647704"/>
                      <a:gd name="connsiteX17" fmla="*/ 846309 w 2020250"/>
                      <a:gd name="connsiteY17" fmla="*/ 644102 h 647704"/>
                      <a:gd name="connsiteX18" fmla="*/ 0 w 2020250"/>
                      <a:gd name="connsiteY18" fmla="*/ 127960 h 647704"/>
                      <a:gd name="connsiteX19" fmla="*/ 21537 w 2020250"/>
                      <a:gd name="connsiteY19" fmla="*/ 21780 h 647704"/>
                      <a:gd name="connsiteX20" fmla="*/ 32801 w 2020250"/>
                      <a:gd name="connsiteY20" fmla="*/ 0 h 647704"/>
                      <a:gd name="connsiteX0" fmla="*/ 2016818 w 2020250"/>
                      <a:gd name="connsiteY0" fmla="*/ 55225 h 647704"/>
                      <a:gd name="connsiteX1" fmla="*/ 2020250 w 2020250"/>
                      <a:gd name="connsiteY1" fmla="*/ 361182 h 647704"/>
                      <a:gd name="connsiteX2" fmla="*/ 1809398 w 2020250"/>
                      <a:gd name="connsiteY2" fmla="*/ 500497 h 647704"/>
                      <a:gd name="connsiteX3" fmla="*/ 1652533 w 2020250"/>
                      <a:gd name="connsiteY3" fmla="*/ 564830 h 647704"/>
                      <a:gd name="connsiteX4" fmla="*/ 1489994 w 2020250"/>
                      <a:gd name="connsiteY4" fmla="*/ 608682 h 647704"/>
                      <a:gd name="connsiteX5" fmla="*/ 1528423 w 2020250"/>
                      <a:gd name="connsiteY5" fmla="*/ 547146 h 647704"/>
                      <a:gd name="connsiteX6" fmla="*/ 1549957 w 2020250"/>
                      <a:gd name="connsiteY6" fmla="*/ 440968 h 647704"/>
                      <a:gd name="connsiteX7" fmla="*/ 1528423 w 2020250"/>
                      <a:gd name="connsiteY7" fmla="*/ 334790 h 647704"/>
                      <a:gd name="connsiteX8" fmla="*/ 1519137 w 2020250"/>
                      <a:gd name="connsiteY8" fmla="*/ 316837 h 647704"/>
                      <a:gd name="connsiteX9" fmla="*/ 1589840 w 2020250"/>
                      <a:gd name="connsiteY9" fmla="*/ 296877 h 647704"/>
                      <a:gd name="connsiteX10" fmla="*/ 2016818 w 2020250"/>
                      <a:gd name="connsiteY10" fmla="*/ 55225 h 647704"/>
                      <a:gd name="connsiteX11" fmla="*/ 32801 w 2020250"/>
                      <a:gd name="connsiteY11" fmla="*/ 0 h 647704"/>
                      <a:gd name="connsiteX12" fmla="*/ 39423 w 2020250"/>
                      <a:gd name="connsiteY12" fmla="*/ 12801 h 647704"/>
                      <a:gd name="connsiteX13" fmla="*/ 1051687 w 2020250"/>
                      <a:gd name="connsiteY13" fmla="*/ 382981 h 647704"/>
                      <a:gd name="connsiteX14" fmla="*/ 1422833 w 2020250"/>
                      <a:gd name="connsiteY14" fmla="*/ 369308 h 647704"/>
                      <a:gd name="connsiteX15" fmla="*/ 975722 w 2020250"/>
                      <a:gd name="connsiteY15" fmla="*/ 635409 h 647704"/>
                      <a:gd name="connsiteX16" fmla="*/ 918180 w 2020250"/>
                      <a:gd name="connsiteY16" fmla="*/ 647704 h 647704"/>
                      <a:gd name="connsiteX17" fmla="*/ 846309 w 2020250"/>
                      <a:gd name="connsiteY17" fmla="*/ 644102 h 647704"/>
                      <a:gd name="connsiteX18" fmla="*/ 0 w 2020250"/>
                      <a:gd name="connsiteY18" fmla="*/ 127960 h 647704"/>
                      <a:gd name="connsiteX19" fmla="*/ 21537 w 2020250"/>
                      <a:gd name="connsiteY19" fmla="*/ 21780 h 647704"/>
                      <a:gd name="connsiteX20" fmla="*/ 32801 w 2020250"/>
                      <a:gd name="connsiteY20" fmla="*/ 0 h 647704"/>
                      <a:gd name="connsiteX0" fmla="*/ 2016818 w 2020250"/>
                      <a:gd name="connsiteY0" fmla="*/ 55225 h 647704"/>
                      <a:gd name="connsiteX1" fmla="*/ 2020250 w 2020250"/>
                      <a:gd name="connsiteY1" fmla="*/ 361182 h 647704"/>
                      <a:gd name="connsiteX2" fmla="*/ 1809398 w 2020250"/>
                      <a:gd name="connsiteY2" fmla="*/ 500497 h 647704"/>
                      <a:gd name="connsiteX3" fmla="*/ 1652533 w 2020250"/>
                      <a:gd name="connsiteY3" fmla="*/ 564830 h 647704"/>
                      <a:gd name="connsiteX4" fmla="*/ 1489994 w 2020250"/>
                      <a:gd name="connsiteY4" fmla="*/ 608682 h 647704"/>
                      <a:gd name="connsiteX5" fmla="*/ 1528423 w 2020250"/>
                      <a:gd name="connsiteY5" fmla="*/ 547146 h 647704"/>
                      <a:gd name="connsiteX6" fmla="*/ 1549957 w 2020250"/>
                      <a:gd name="connsiteY6" fmla="*/ 440968 h 647704"/>
                      <a:gd name="connsiteX7" fmla="*/ 1528423 w 2020250"/>
                      <a:gd name="connsiteY7" fmla="*/ 334790 h 647704"/>
                      <a:gd name="connsiteX8" fmla="*/ 1519137 w 2020250"/>
                      <a:gd name="connsiteY8" fmla="*/ 316837 h 647704"/>
                      <a:gd name="connsiteX9" fmla="*/ 1589840 w 2020250"/>
                      <a:gd name="connsiteY9" fmla="*/ 296877 h 647704"/>
                      <a:gd name="connsiteX10" fmla="*/ 2016818 w 2020250"/>
                      <a:gd name="connsiteY10" fmla="*/ 55225 h 647704"/>
                      <a:gd name="connsiteX11" fmla="*/ 32801 w 2020250"/>
                      <a:gd name="connsiteY11" fmla="*/ 0 h 647704"/>
                      <a:gd name="connsiteX12" fmla="*/ 39423 w 2020250"/>
                      <a:gd name="connsiteY12" fmla="*/ 12801 h 647704"/>
                      <a:gd name="connsiteX13" fmla="*/ 1051687 w 2020250"/>
                      <a:gd name="connsiteY13" fmla="*/ 382981 h 647704"/>
                      <a:gd name="connsiteX14" fmla="*/ 1422833 w 2020250"/>
                      <a:gd name="connsiteY14" fmla="*/ 369308 h 647704"/>
                      <a:gd name="connsiteX15" fmla="*/ 1380657 w 2020250"/>
                      <a:gd name="connsiteY15" fmla="*/ 392325 h 647704"/>
                      <a:gd name="connsiteX16" fmla="*/ 975722 w 2020250"/>
                      <a:gd name="connsiteY16" fmla="*/ 635409 h 647704"/>
                      <a:gd name="connsiteX17" fmla="*/ 918180 w 2020250"/>
                      <a:gd name="connsiteY17" fmla="*/ 647704 h 647704"/>
                      <a:gd name="connsiteX18" fmla="*/ 846309 w 2020250"/>
                      <a:gd name="connsiteY18" fmla="*/ 644102 h 647704"/>
                      <a:gd name="connsiteX19" fmla="*/ 0 w 2020250"/>
                      <a:gd name="connsiteY19" fmla="*/ 127960 h 647704"/>
                      <a:gd name="connsiteX20" fmla="*/ 21537 w 2020250"/>
                      <a:gd name="connsiteY20" fmla="*/ 21780 h 647704"/>
                      <a:gd name="connsiteX21" fmla="*/ 32801 w 2020250"/>
                      <a:gd name="connsiteY21" fmla="*/ 0 h 647704"/>
                      <a:gd name="connsiteX0" fmla="*/ 2016818 w 2020250"/>
                      <a:gd name="connsiteY0" fmla="*/ 55225 h 647704"/>
                      <a:gd name="connsiteX1" fmla="*/ 2020250 w 2020250"/>
                      <a:gd name="connsiteY1" fmla="*/ 361182 h 647704"/>
                      <a:gd name="connsiteX2" fmla="*/ 1809398 w 2020250"/>
                      <a:gd name="connsiteY2" fmla="*/ 500497 h 647704"/>
                      <a:gd name="connsiteX3" fmla="*/ 1652533 w 2020250"/>
                      <a:gd name="connsiteY3" fmla="*/ 564830 h 647704"/>
                      <a:gd name="connsiteX4" fmla="*/ 1489994 w 2020250"/>
                      <a:gd name="connsiteY4" fmla="*/ 608682 h 647704"/>
                      <a:gd name="connsiteX5" fmla="*/ 1528423 w 2020250"/>
                      <a:gd name="connsiteY5" fmla="*/ 547146 h 647704"/>
                      <a:gd name="connsiteX6" fmla="*/ 1549957 w 2020250"/>
                      <a:gd name="connsiteY6" fmla="*/ 440968 h 647704"/>
                      <a:gd name="connsiteX7" fmla="*/ 1528423 w 2020250"/>
                      <a:gd name="connsiteY7" fmla="*/ 334790 h 647704"/>
                      <a:gd name="connsiteX8" fmla="*/ 1519137 w 2020250"/>
                      <a:gd name="connsiteY8" fmla="*/ 316837 h 647704"/>
                      <a:gd name="connsiteX9" fmla="*/ 1589840 w 2020250"/>
                      <a:gd name="connsiteY9" fmla="*/ 296877 h 647704"/>
                      <a:gd name="connsiteX10" fmla="*/ 2016818 w 2020250"/>
                      <a:gd name="connsiteY10" fmla="*/ 55225 h 647704"/>
                      <a:gd name="connsiteX11" fmla="*/ 32801 w 2020250"/>
                      <a:gd name="connsiteY11" fmla="*/ 0 h 647704"/>
                      <a:gd name="connsiteX12" fmla="*/ 39423 w 2020250"/>
                      <a:gd name="connsiteY12" fmla="*/ 12801 h 647704"/>
                      <a:gd name="connsiteX13" fmla="*/ 1051687 w 2020250"/>
                      <a:gd name="connsiteY13" fmla="*/ 382981 h 647704"/>
                      <a:gd name="connsiteX14" fmla="*/ 1422833 w 2020250"/>
                      <a:gd name="connsiteY14" fmla="*/ 369308 h 647704"/>
                      <a:gd name="connsiteX15" fmla="*/ 975722 w 2020250"/>
                      <a:gd name="connsiteY15" fmla="*/ 635409 h 647704"/>
                      <a:gd name="connsiteX16" fmla="*/ 918180 w 2020250"/>
                      <a:gd name="connsiteY16" fmla="*/ 647704 h 647704"/>
                      <a:gd name="connsiteX17" fmla="*/ 846309 w 2020250"/>
                      <a:gd name="connsiteY17" fmla="*/ 644102 h 647704"/>
                      <a:gd name="connsiteX18" fmla="*/ 0 w 2020250"/>
                      <a:gd name="connsiteY18" fmla="*/ 127960 h 647704"/>
                      <a:gd name="connsiteX19" fmla="*/ 21537 w 2020250"/>
                      <a:gd name="connsiteY19" fmla="*/ 21780 h 647704"/>
                      <a:gd name="connsiteX20" fmla="*/ 32801 w 2020250"/>
                      <a:gd name="connsiteY20" fmla="*/ 0 h 647704"/>
                      <a:gd name="connsiteX0" fmla="*/ 2016818 w 2020250"/>
                      <a:gd name="connsiteY0" fmla="*/ 55225 h 647704"/>
                      <a:gd name="connsiteX1" fmla="*/ 2020250 w 2020250"/>
                      <a:gd name="connsiteY1" fmla="*/ 361182 h 647704"/>
                      <a:gd name="connsiteX2" fmla="*/ 1809398 w 2020250"/>
                      <a:gd name="connsiteY2" fmla="*/ 500497 h 647704"/>
                      <a:gd name="connsiteX3" fmla="*/ 1652533 w 2020250"/>
                      <a:gd name="connsiteY3" fmla="*/ 564830 h 647704"/>
                      <a:gd name="connsiteX4" fmla="*/ 1489994 w 2020250"/>
                      <a:gd name="connsiteY4" fmla="*/ 608682 h 647704"/>
                      <a:gd name="connsiteX5" fmla="*/ 1528423 w 2020250"/>
                      <a:gd name="connsiteY5" fmla="*/ 547146 h 647704"/>
                      <a:gd name="connsiteX6" fmla="*/ 1549957 w 2020250"/>
                      <a:gd name="connsiteY6" fmla="*/ 440968 h 647704"/>
                      <a:gd name="connsiteX7" fmla="*/ 1528423 w 2020250"/>
                      <a:gd name="connsiteY7" fmla="*/ 334790 h 647704"/>
                      <a:gd name="connsiteX8" fmla="*/ 1519137 w 2020250"/>
                      <a:gd name="connsiteY8" fmla="*/ 316837 h 647704"/>
                      <a:gd name="connsiteX9" fmla="*/ 1589840 w 2020250"/>
                      <a:gd name="connsiteY9" fmla="*/ 296877 h 647704"/>
                      <a:gd name="connsiteX10" fmla="*/ 2016818 w 2020250"/>
                      <a:gd name="connsiteY10" fmla="*/ 55225 h 647704"/>
                      <a:gd name="connsiteX11" fmla="*/ 32801 w 2020250"/>
                      <a:gd name="connsiteY11" fmla="*/ 0 h 647704"/>
                      <a:gd name="connsiteX12" fmla="*/ 39423 w 2020250"/>
                      <a:gd name="connsiteY12" fmla="*/ 12801 h 647704"/>
                      <a:gd name="connsiteX13" fmla="*/ 1051687 w 2020250"/>
                      <a:gd name="connsiteY13" fmla="*/ 382981 h 647704"/>
                      <a:gd name="connsiteX14" fmla="*/ 975722 w 2020250"/>
                      <a:gd name="connsiteY14" fmla="*/ 635409 h 647704"/>
                      <a:gd name="connsiteX15" fmla="*/ 918180 w 2020250"/>
                      <a:gd name="connsiteY15" fmla="*/ 647704 h 647704"/>
                      <a:gd name="connsiteX16" fmla="*/ 846309 w 2020250"/>
                      <a:gd name="connsiteY16" fmla="*/ 644102 h 647704"/>
                      <a:gd name="connsiteX17" fmla="*/ 0 w 2020250"/>
                      <a:gd name="connsiteY17" fmla="*/ 127960 h 647704"/>
                      <a:gd name="connsiteX18" fmla="*/ 21537 w 2020250"/>
                      <a:gd name="connsiteY18" fmla="*/ 21780 h 647704"/>
                      <a:gd name="connsiteX19" fmla="*/ 32801 w 2020250"/>
                      <a:gd name="connsiteY19" fmla="*/ 0 h 647704"/>
                      <a:gd name="connsiteX0" fmla="*/ 2016818 w 2020250"/>
                      <a:gd name="connsiteY0" fmla="*/ 55225 h 647704"/>
                      <a:gd name="connsiteX1" fmla="*/ 2020250 w 2020250"/>
                      <a:gd name="connsiteY1" fmla="*/ 361182 h 647704"/>
                      <a:gd name="connsiteX2" fmla="*/ 1809398 w 2020250"/>
                      <a:gd name="connsiteY2" fmla="*/ 500497 h 647704"/>
                      <a:gd name="connsiteX3" fmla="*/ 1652533 w 2020250"/>
                      <a:gd name="connsiteY3" fmla="*/ 564830 h 647704"/>
                      <a:gd name="connsiteX4" fmla="*/ 1489994 w 2020250"/>
                      <a:gd name="connsiteY4" fmla="*/ 608682 h 647704"/>
                      <a:gd name="connsiteX5" fmla="*/ 1528423 w 2020250"/>
                      <a:gd name="connsiteY5" fmla="*/ 547146 h 647704"/>
                      <a:gd name="connsiteX6" fmla="*/ 1549957 w 2020250"/>
                      <a:gd name="connsiteY6" fmla="*/ 440968 h 647704"/>
                      <a:gd name="connsiteX7" fmla="*/ 1528423 w 2020250"/>
                      <a:gd name="connsiteY7" fmla="*/ 334790 h 647704"/>
                      <a:gd name="connsiteX8" fmla="*/ 1519137 w 2020250"/>
                      <a:gd name="connsiteY8" fmla="*/ 316837 h 647704"/>
                      <a:gd name="connsiteX9" fmla="*/ 1589840 w 2020250"/>
                      <a:gd name="connsiteY9" fmla="*/ 296877 h 647704"/>
                      <a:gd name="connsiteX10" fmla="*/ 2016818 w 2020250"/>
                      <a:gd name="connsiteY10" fmla="*/ 55225 h 647704"/>
                      <a:gd name="connsiteX11" fmla="*/ 32801 w 2020250"/>
                      <a:gd name="connsiteY11" fmla="*/ 0 h 647704"/>
                      <a:gd name="connsiteX12" fmla="*/ 39423 w 2020250"/>
                      <a:gd name="connsiteY12" fmla="*/ 12801 h 647704"/>
                      <a:gd name="connsiteX13" fmla="*/ 975722 w 2020250"/>
                      <a:gd name="connsiteY13" fmla="*/ 635409 h 647704"/>
                      <a:gd name="connsiteX14" fmla="*/ 918180 w 2020250"/>
                      <a:gd name="connsiteY14" fmla="*/ 647704 h 647704"/>
                      <a:gd name="connsiteX15" fmla="*/ 846309 w 2020250"/>
                      <a:gd name="connsiteY15" fmla="*/ 644102 h 647704"/>
                      <a:gd name="connsiteX16" fmla="*/ 0 w 2020250"/>
                      <a:gd name="connsiteY16" fmla="*/ 127960 h 647704"/>
                      <a:gd name="connsiteX17" fmla="*/ 21537 w 2020250"/>
                      <a:gd name="connsiteY17" fmla="*/ 21780 h 647704"/>
                      <a:gd name="connsiteX18" fmla="*/ 32801 w 2020250"/>
                      <a:gd name="connsiteY18" fmla="*/ 0 h 647704"/>
                      <a:gd name="connsiteX0" fmla="*/ 2016818 w 2020250"/>
                      <a:gd name="connsiteY0" fmla="*/ 55225 h 647704"/>
                      <a:gd name="connsiteX1" fmla="*/ 2020250 w 2020250"/>
                      <a:gd name="connsiteY1" fmla="*/ 361182 h 647704"/>
                      <a:gd name="connsiteX2" fmla="*/ 1809398 w 2020250"/>
                      <a:gd name="connsiteY2" fmla="*/ 500497 h 647704"/>
                      <a:gd name="connsiteX3" fmla="*/ 1652533 w 2020250"/>
                      <a:gd name="connsiteY3" fmla="*/ 564830 h 647704"/>
                      <a:gd name="connsiteX4" fmla="*/ 1489994 w 2020250"/>
                      <a:gd name="connsiteY4" fmla="*/ 608682 h 647704"/>
                      <a:gd name="connsiteX5" fmla="*/ 1528423 w 2020250"/>
                      <a:gd name="connsiteY5" fmla="*/ 547146 h 647704"/>
                      <a:gd name="connsiteX6" fmla="*/ 1549957 w 2020250"/>
                      <a:gd name="connsiteY6" fmla="*/ 440968 h 647704"/>
                      <a:gd name="connsiteX7" fmla="*/ 1528423 w 2020250"/>
                      <a:gd name="connsiteY7" fmla="*/ 334790 h 647704"/>
                      <a:gd name="connsiteX8" fmla="*/ 1519137 w 2020250"/>
                      <a:gd name="connsiteY8" fmla="*/ 316837 h 647704"/>
                      <a:gd name="connsiteX9" fmla="*/ 1589840 w 2020250"/>
                      <a:gd name="connsiteY9" fmla="*/ 296877 h 647704"/>
                      <a:gd name="connsiteX10" fmla="*/ 2016818 w 2020250"/>
                      <a:gd name="connsiteY10" fmla="*/ 55225 h 647704"/>
                      <a:gd name="connsiteX11" fmla="*/ 32801 w 2020250"/>
                      <a:gd name="connsiteY11" fmla="*/ 0 h 647704"/>
                      <a:gd name="connsiteX12" fmla="*/ 39423 w 2020250"/>
                      <a:gd name="connsiteY12" fmla="*/ 12801 h 647704"/>
                      <a:gd name="connsiteX13" fmla="*/ 918180 w 2020250"/>
                      <a:gd name="connsiteY13" fmla="*/ 647704 h 647704"/>
                      <a:gd name="connsiteX14" fmla="*/ 846309 w 2020250"/>
                      <a:gd name="connsiteY14" fmla="*/ 644102 h 647704"/>
                      <a:gd name="connsiteX15" fmla="*/ 0 w 2020250"/>
                      <a:gd name="connsiteY15" fmla="*/ 127960 h 647704"/>
                      <a:gd name="connsiteX16" fmla="*/ 21537 w 2020250"/>
                      <a:gd name="connsiteY16" fmla="*/ 21780 h 647704"/>
                      <a:gd name="connsiteX17" fmla="*/ 32801 w 2020250"/>
                      <a:gd name="connsiteY17" fmla="*/ 0 h 647704"/>
                      <a:gd name="connsiteX0" fmla="*/ 2016818 w 2020250"/>
                      <a:gd name="connsiteY0" fmla="*/ 55225 h 644102"/>
                      <a:gd name="connsiteX1" fmla="*/ 2020250 w 2020250"/>
                      <a:gd name="connsiteY1" fmla="*/ 361182 h 644102"/>
                      <a:gd name="connsiteX2" fmla="*/ 1809398 w 2020250"/>
                      <a:gd name="connsiteY2" fmla="*/ 500497 h 644102"/>
                      <a:gd name="connsiteX3" fmla="*/ 1652533 w 2020250"/>
                      <a:gd name="connsiteY3" fmla="*/ 564830 h 644102"/>
                      <a:gd name="connsiteX4" fmla="*/ 1489994 w 2020250"/>
                      <a:gd name="connsiteY4" fmla="*/ 608682 h 644102"/>
                      <a:gd name="connsiteX5" fmla="*/ 1528423 w 2020250"/>
                      <a:gd name="connsiteY5" fmla="*/ 547146 h 644102"/>
                      <a:gd name="connsiteX6" fmla="*/ 1549957 w 2020250"/>
                      <a:gd name="connsiteY6" fmla="*/ 440968 h 644102"/>
                      <a:gd name="connsiteX7" fmla="*/ 1528423 w 2020250"/>
                      <a:gd name="connsiteY7" fmla="*/ 334790 h 644102"/>
                      <a:gd name="connsiteX8" fmla="*/ 1519137 w 2020250"/>
                      <a:gd name="connsiteY8" fmla="*/ 316837 h 644102"/>
                      <a:gd name="connsiteX9" fmla="*/ 1589840 w 2020250"/>
                      <a:gd name="connsiteY9" fmla="*/ 296877 h 644102"/>
                      <a:gd name="connsiteX10" fmla="*/ 2016818 w 2020250"/>
                      <a:gd name="connsiteY10" fmla="*/ 55225 h 644102"/>
                      <a:gd name="connsiteX11" fmla="*/ 32801 w 2020250"/>
                      <a:gd name="connsiteY11" fmla="*/ 0 h 644102"/>
                      <a:gd name="connsiteX12" fmla="*/ 39423 w 2020250"/>
                      <a:gd name="connsiteY12" fmla="*/ 12801 h 644102"/>
                      <a:gd name="connsiteX13" fmla="*/ 846309 w 2020250"/>
                      <a:gd name="connsiteY13" fmla="*/ 644102 h 644102"/>
                      <a:gd name="connsiteX14" fmla="*/ 0 w 2020250"/>
                      <a:gd name="connsiteY14" fmla="*/ 127960 h 644102"/>
                      <a:gd name="connsiteX15" fmla="*/ 21537 w 2020250"/>
                      <a:gd name="connsiteY15" fmla="*/ 21780 h 644102"/>
                      <a:gd name="connsiteX16" fmla="*/ 32801 w 2020250"/>
                      <a:gd name="connsiteY16" fmla="*/ 0 h 644102"/>
                      <a:gd name="connsiteX0" fmla="*/ 2016818 w 2020250"/>
                      <a:gd name="connsiteY0" fmla="*/ 55225 h 608682"/>
                      <a:gd name="connsiteX1" fmla="*/ 2020250 w 2020250"/>
                      <a:gd name="connsiteY1" fmla="*/ 361182 h 608682"/>
                      <a:gd name="connsiteX2" fmla="*/ 1809398 w 2020250"/>
                      <a:gd name="connsiteY2" fmla="*/ 500497 h 608682"/>
                      <a:gd name="connsiteX3" fmla="*/ 1652533 w 2020250"/>
                      <a:gd name="connsiteY3" fmla="*/ 564830 h 608682"/>
                      <a:gd name="connsiteX4" fmla="*/ 1489994 w 2020250"/>
                      <a:gd name="connsiteY4" fmla="*/ 608682 h 608682"/>
                      <a:gd name="connsiteX5" fmla="*/ 1528423 w 2020250"/>
                      <a:gd name="connsiteY5" fmla="*/ 547146 h 608682"/>
                      <a:gd name="connsiteX6" fmla="*/ 1549957 w 2020250"/>
                      <a:gd name="connsiteY6" fmla="*/ 440968 h 608682"/>
                      <a:gd name="connsiteX7" fmla="*/ 1528423 w 2020250"/>
                      <a:gd name="connsiteY7" fmla="*/ 334790 h 608682"/>
                      <a:gd name="connsiteX8" fmla="*/ 1519137 w 2020250"/>
                      <a:gd name="connsiteY8" fmla="*/ 316837 h 608682"/>
                      <a:gd name="connsiteX9" fmla="*/ 1589840 w 2020250"/>
                      <a:gd name="connsiteY9" fmla="*/ 296877 h 608682"/>
                      <a:gd name="connsiteX10" fmla="*/ 2016818 w 2020250"/>
                      <a:gd name="connsiteY10" fmla="*/ 55225 h 608682"/>
                      <a:gd name="connsiteX11" fmla="*/ 32801 w 2020250"/>
                      <a:gd name="connsiteY11" fmla="*/ 0 h 608682"/>
                      <a:gd name="connsiteX12" fmla="*/ 39423 w 2020250"/>
                      <a:gd name="connsiteY12" fmla="*/ 12801 h 608682"/>
                      <a:gd name="connsiteX13" fmla="*/ 0 w 2020250"/>
                      <a:gd name="connsiteY13" fmla="*/ 127960 h 608682"/>
                      <a:gd name="connsiteX14" fmla="*/ 21537 w 2020250"/>
                      <a:gd name="connsiteY14" fmla="*/ 21780 h 608682"/>
                      <a:gd name="connsiteX15" fmla="*/ 32801 w 2020250"/>
                      <a:gd name="connsiteY15" fmla="*/ 0 h 608682"/>
                      <a:gd name="connsiteX0" fmla="*/ 1995281 w 1998713"/>
                      <a:gd name="connsiteY0" fmla="*/ 55225 h 608682"/>
                      <a:gd name="connsiteX1" fmla="*/ 1998713 w 1998713"/>
                      <a:gd name="connsiteY1" fmla="*/ 361182 h 608682"/>
                      <a:gd name="connsiteX2" fmla="*/ 1787861 w 1998713"/>
                      <a:gd name="connsiteY2" fmla="*/ 500497 h 608682"/>
                      <a:gd name="connsiteX3" fmla="*/ 1630996 w 1998713"/>
                      <a:gd name="connsiteY3" fmla="*/ 564830 h 608682"/>
                      <a:gd name="connsiteX4" fmla="*/ 1468457 w 1998713"/>
                      <a:gd name="connsiteY4" fmla="*/ 608682 h 608682"/>
                      <a:gd name="connsiteX5" fmla="*/ 1506886 w 1998713"/>
                      <a:gd name="connsiteY5" fmla="*/ 547146 h 608682"/>
                      <a:gd name="connsiteX6" fmla="*/ 1528420 w 1998713"/>
                      <a:gd name="connsiteY6" fmla="*/ 440968 h 608682"/>
                      <a:gd name="connsiteX7" fmla="*/ 1506886 w 1998713"/>
                      <a:gd name="connsiteY7" fmla="*/ 334790 h 608682"/>
                      <a:gd name="connsiteX8" fmla="*/ 1497600 w 1998713"/>
                      <a:gd name="connsiteY8" fmla="*/ 316837 h 608682"/>
                      <a:gd name="connsiteX9" fmla="*/ 1568303 w 1998713"/>
                      <a:gd name="connsiteY9" fmla="*/ 296877 h 608682"/>
                      <a:gd name="connsiteX10" fmla="*/ 1995281 w 1998713"/>
                      <a:gd name="connsiteY10" fmla="*/ 55225 h 608682"/>
                      <a:gd name="connsiteX11" fmla="*/ 11264 w 1998713"/>
                      <a:gd name="connsiteY11" fmla="*/ 0 h 608682"/>
                      <a:gd name="connsiteX12" fmla="*/ 17886 w 1998713"/>
                      <a:gd name="connsiteY12" fmla="*/ 12801 h 608682"/>
                      <a:gd name="connsiteX13" fmla="*/ 0 w 1998713"/>
                      <a:gd name="connsiteY13" fmla="*/ 21780 h 608682"/>
                      <a:gd name="connsiteX14" fmla="*/ 11264 w 1998713"/>
                      <a:gd name="connsiteY14" fmla="*/ 0 h 608682"/>
                      <a:gd name="connsiteX0" fmla="*/ 1984017 w 1987449"/>
                      <a:gd name="connsiteY0" fmla="*/ 55225 h 608682"/>
                      <a:gd name="connsiteX1" fmla="*/ 1987449 w 1987449"/>
                      <a:gd name="connsiteY1" fmla="*/ 361182 h 608682"/>
                      <a:gd name="connsiteX2" fmla="*/ 1776597 w 1987449"/>
                      <a:gd name="connsiteY2" fmla="*/ 500497 h 608682"/>
                      <a:gd name="connsiteX3" fmla="*/ 1619732 w 1987449"/>
                      <a:gd name="connsiteY3" fmla="*/ 564830 h 608682"/>
                      <a:gd name="connsiteX4" fmla="*/ 1457193 w 1987449"/>
                      <a:gd name="connsiteY4" fmla="*/ 608682 h 608682"/>
                      <a:gd name="connsiteX5" fmla="*/ 1495622 w 1987449"/>
                      <a:gd name="connsiteY5" fmla="*/ 547146 h 608682"/>
                      <a:gd name="connsiteX6" fmla="*/ 1517156 w 1987449"/>
                      <a:gd name="connsiteY6" fmla="*/ 440968 h 608682"/>
                      <a:gd name="connsiteX7" fmla="*/ 1495622 w 1987449"/>
                      <a:gd name="connsiteY7" fmla="*/ 334790 h 608682"/>
                      <a:gd name="connsiteX8" fmla="*/ 1486336 w 1987449"/>
                      <a:gd name="connsiteY8" fmla="*/ 316837 h 608682"/>
                      <a:gd name="connsiteX9" fmla="*/ 1557039 w 1987449"/>
                      <a:gd name="connsiteY9" fmla="*/ 296877 h 608682"/>
                      <a:gd name="connsiteX10" fmla="*/ 1984017 w 1987449"/>
                      <a:gd name="connsiteY10" fmla="*/ 55225 h 608682"/>
                      <a:gd name="connsiteX11" fmla="*/ 0 w 1987449"/>
                      <a:gd name="connsiteY11" fmla="*/ 0 h 608682"/>
                      <a:gd name="connsiteX12" fmla="*/ 6622 w 1987449"/>
                      <a:gd name="connsiteY12" fmla="*/ 12801 h 608682"/>
                      <a:gd name="connsiteX13" fmla="*/ 0 w 1987449"/>
                      <a:gd name="connsiteY13" fmla="*/ 0 h 608682"/>
                      <a:gd name="connsiteX0" fmla="*/ 526824 w 530256"/>
                      <a:gd name="connsiteY0" fmla="*/ 0 h 553457"/>
                      <a:gd name="connsiteX1" fmla="*/ 530256 w 530256"/>
                      <a:gd name="connsiteY1" fmla="*/ 305957 h 553457"/>
                      <a:gd name="connsiteX2" fmla="*/ 319404 w 530256"/>
                      <a:gd name="connsiteY2" fmla="*/ 445272 h 553457"/>
                      <a:gd name="connsiteX3" fmla="*/ 162539 w 530256"/>
                      <a:gd name="connsiteY3" fmla="*/ 509605 h 553457"/>
                      <a:gd name="connsiteX4" fmla="*/ 0 w 530256"/>
                      <a:gd name="connsiteY4" fmla="*/ 553457 h 553457"/>
                      <a:gd name="connsiteX5" fmla="*/ 38429 w 530256"/>
                      <a:gd name="connsiteY5" fmla="*/ 491921 h 553457"/>
                      <a:gd name="connsiteX6" fmla="*/ 59963 w 530256"/>
                      <a:gd name="connsiteY6" fmla="*/ 385743 h 553457"/>
                      <a:gd name="connsiteX7" fmla="*/ 38429 w 530256"/>
                      <a:gd name="connsiteY7" fmla="*/ 279565 h 553457"/>
                      <a:gd name="connsiteX8" fmla="*/ 29143 w 530256"/>
                      <a:gd name="connsiteY8" fmla="*/ 261612 h 553457"/>
                      <a:gd name="connsiteX9" fmla="*/ 99846 w 530256"/>
                      <a:gd name="connsiteY9" fmla="*/ 241652 h 553457"/>
                      <a:gd name="connsiteX10" fmla="*/ 526824 w 530256"/>
                      <a:gd name="connsiteY10" fmla="*/ 0 h 553457"/>
                      <a:gd name="connsiteX0" fmla="*/ 526824 w 530256"/>
                      <a:gd name="connsiteY0" fmla="*/ 0 h 553457"/>
                      <a:gd name="connsiteX1" fmla="*/ 530256 w 530256"/>
                      <a:gd name="connsiteY1" fmla="*/ 305957 h 553457"/>
                      <a:gd name="connsiteX2" fmla="*/ 319404 w 530256"/>
                      <a:gd name="connsiteY2" fmla="*/ 445272 h 553457"/>
                      <a:gd name="connsiteX3" fmla="*/ 0 w 530256"/>
                      <a:gd name="connsiteY3" fmla="*/ 553457 h 553457"/>
                      <a:gd name="connsiteX4" fmla="*/ 38429 w 530256"/>
                      <a:gd name="connsiteY4" fmla="*/ 491921 h 553457"/>
                      <a:gd name="connsiteX5" fmla="*/ 59963 w 530256"/>
                      <a:gd name="connsiteY5" fmla="*/ 385743 h 553457"/>
                      <a:gd name="connsiteX6" fmla="*/ 38429 w 530256"/>
                      <a:gd name="connsiteY6" fmla="*/ 279565 h 553457"/>
                      <a:gd name="connsiteX7" fmla="*/ 29143 w 530256"/>
                      <a:gd name="connsiteY7" fmla="*/ 261612 h 553457"/>
                      <a:gd name="connsiteX8" fmla="*/ 99846 w 530256"/>
                      <a:gd name="connsiteY8" fmla="*/ 241652 h 553457"/>
                      <a:gd name="connsiteX9" fmla="*/ 526824 w 530256"/>
                      <a:gd name="connsiteY9" fmla="*/ 0 h 553457"/>
                      <a:gd name="connsiteX0" fmla="*/ 526824 w 530256"/>
                      <a:gd name="connsiteY0" fmla="*/ 0 h 553457"/>
                      <a:gd name="connsiteX1" fmla="*/ 530256 w 530256"/>
                      <a:gd name="connsiteY1" fmla="*/ 305957 h 553457"/>
                      <a:gd name="connsiteX2" fmla="*/ 0 w 530256"/>
                      <a:gd name="connsiteY2" fmla="*/ 553457 h 553457"/>
                      <a:gd name="connsiteX3" fmla="*/ 38429 w 530256"/>
                      <a:gd name="connsiteY3" fmla="*/ 491921 h 553457"/>
                      <a:gd name="connsiteX4" fmla="*/ 59963 w 530256"/>
                      <a:gd name="connsiteY4" fmla="*/ 385743 h 553457"/>
                      <a:gd name="connsiteX5" fmla="*/ 38429 w 530256"/>
                      <a:gd name="connsiteY5" fmla="*/ 279565 h 553457"/>
                      <a:gd name="connsiteX6" fmla="*/ 29143 w 530256"/>
                      <a:gd name="connsiteY6" fmla="*/ 261612 h 553457"/>
                      <a:gd name="connsiteX7" fmla="*/ 99846 w 530256"/>
                      <a:gd name="connsiteY7" fmla="*/ 241652 h 553457"/>
                      <a:gd name="connsiteX8" fmla="*/ 526824 w 530256"/>
                      <a:gd name="connsiteY8" fmla="*/ 0 h 553457"/>
                      <a:gd name="connsiteX0" fmla="*/ 526824 w 530256"/>
                      <a:gd name="connsiteY0" fmla="*/ 0 h 562982"/>
                      <a:gd name="connsiteX1" fmla="*/ 530256 w 530256"/>
                      <a:gd name="connsiteY1" fmla="*/ 305957 h 562982"/>
                      <a:gd name="connsiteX2" fmla="*/ 0 w 530256"/>
                      <a:gd name="connsiteY2" fmla="*/ 562982 h 562982"/>
                      <a:gd name="connsiteX3" fmla="*/ 38429 w 530256"/>
                      <a:gd name="connsiteY3" fmla="*/ 491921 h 562982"/>
                      <a:gd name="connsiteX4" fmla="*/ 59963 w 530256"/>
                      <a:gd name="connsiteY4" fmla="*/ 385743 h 562982"/>
                      <a:gd name="connsiteX5" fmla="*/ 38429 w 530256"/>
                      <a:gd name="connsiteY5" fmla="*/ 279565 h 562982"/>
                      <a:gd name="connsiteX6" fmla="*/ 29143 w 530256"/>
                      <a:gd name="connsiteY6" fmla="*/ 261612 h 562982"/>
                      <a:gd name="connsiteX7" fmla="*/ 99846 w 530256"/>
                      <a:gd name="connsiteY7" fmla="*/ 241652 h 562982"/>
                      <a:gd name="connsiteX8" fmla="*/ 526824 w 530256"/>
                      <a:gd name="connsiteY8" fmla="*/ 0 h 562982"/>
                      <a:gd name="connsiteX0" fmla="*/ 526824 w 530256"/>
                      <a:gd name="connsiteY0" fmla="*/ 0 h 562982"/>
                      <a:gd name="connsiteX1" fmla="*/ 530256 w 530256"/>
                      <a:gd name="connsiteY1" fmla="*/ 305957 h 562982"/>
                      <a:gd name="connsiteX2" fmla="*/ 0 w 530256"/>
                      <a:gd name="connsiteY2" fmla="*/ 562982 h 562982"/>
                      <a:gd name="connsiteX3" fmla="*/ 38429 w 530256"/>
                      <a:gd name="connsiteY3" fmla="*/ 491921 h 562982"/>
                      <a:gd name="connsiteX4" fmla="*/ 59963 w 530256"/>
                      <a:gd name="connsiteY4" fmla="*/ 385743 h 562982"/>
                      <a:gd name="connsiteX5" fmla="*/ 38429 w 530256"/>
                      <a:gd name="connsiteY5" fmla="*/ 279565 h 562982"/>
                      <a:gd name="connsiteX6" fmla="*/ 29143 w 530256"/>
                      <a:gd name="connsiteY6" fmla="*/ 261612 h 562982"/>
                      <a:gd name="connsiteX7" fmla="*/ 99846 w 530256"/>
                      <a:gd name="connsiteY7" fmla="*/ 241652 h 562982"/>
                      <a:gd name="connsiteX8" fmla="*/ 526824 w 530256"/>
                      <a:gd name="connsiteY8" fmla="*/ 0 h 562982"/>
                      <a:gd name="connsiteX0" fmla="*/ 526824 w 530256"/>
                      <a:gd name="connsiteY0" fmla="*/ 0 h 562982"/>
                      <a:gd name="connsiteX1" fmla="*/ 530256 w 530256"/>
                      <a:gd name="connsiteY1" fmla="*/ 305957 h 562982"/>
                      <a:gd name="connsiteX2" fmla="*/ 0 w 530256"/>
                      <a:gd name="connsiteY2" fmla="*/ 562982 h 562982"/>
                      <a:gd name="connsiteX3" fmla="*/ 38429 w 530256"/>
                      <a:gd name="connsiteY3" fmla="*/ 491921 h 562982"/>
                      <a:gd name="connsiteX4" fmla="*/ 59963 w 530256"/>
                      <a:gd name="connsiteY4" fmla="*/ 385743 h 562982"/>
                      <a:gd name="connsiteX5" fmla="*/ 38429 w 530256"/>
                      <a:gd name="connsiteY5" fmla="*/ 279565 h 562982"/>
                      <a:gd name="connsiteX6" fmla="*/ 29143 w 530256"/>
                      <a:gd name="connsiteY6" fmla="*/ 261612 h 562982"/>
                      <a:gd name="connsiteX7" fmla="*/ 99846 w 530256"/>
                      <a:gd name="connsiteY7" fmla="*/ 241652 h 562982"/>
                      <a:gd name="connsiteX8" fmla="*/ 526824 w 530256"/>
                      <a:gd name="connsiteY8" fmla="*/ 0 h 562982"/>
                      <a:gd name="connsiteX0" fmla="*/ 526824 w 530256"/>
                      <a:gd name="connsiteY0" fmla="*/ 0 h 562982"/>
                      <a:gd name="connsiteX1" fmla="*/ 530256 w 530256"/>
                      <a:gd name="connsiteY1" fmla="*/ 305957 h 562982"/>
                      <a:gd name="connsiteX2" fmla="*/ 0 w 530256"/>
                      <a:gd name="connsiteY2" fmla="*/ 562982 h 562982"/>
                      <a:gd name="connsiteX3" fmla="*/ 38429 w 530256"/>
                      <a:gd name="connsiteY3" fmla="*/ 491921 h 562982"/>
                      <a:gd name="connsiteX4" fmla="*/ 59963 w 530256"/>
                      <a:gd name="connsiteY4" fmla="*/ 385743 h 562982"/>
                      <a:gd name="connsiteX5" fmla="*/ 38429 w 530256"/>
                      <a:gd name="connsiteY5" fmla="*/ 279565 h 562982"/>
                      <a:gd name="connsiteX6" fmla="*/ 29143 w 530256"/>
                      <a:gd name="connsiteY6" fmla="*/ 261612 h 562982"/>
                      <a:gd name="connsiteX7" fmla="*/ 99846 w 530256"/>
                      <a:gd name="connsiteY7" fmla="*/ 241652 h 562982"/>
                      <a:gd name="connsiteX8" fmla="*/ 526824 w 530256"/>
                      <a:gd name="connsiteY8" fmla="*/ 0 h 562982"/>
                      <a:gd name="connsiteX0" fmla="*/ 526824 w 530256"/>
                      <a:gd name="connsiteY0" fmla="*/ 0 h 562982"/>
                      <a:gd name="connsiteX1" fmla="*/ 530256 w 530256"/>
                      <a:gd name="connsiteY1" fmla="*/ 305957 h 562982"/>
                      <a:gd name="connsiteX2" fmla="*/ 0 w 530256"/>
                      <a:gd name="connsiteY2" fmla="*/ 562982 h 562982"/>
                      <a:gd name="connsiteX3" fmla="*/ 38429 w 530256"/>
                      <a:gd name="connsiteY3" fmla="*/ 491921 h 562982"/>
                      <a:gd name="connsiteX4" fmla="*/ 59963 w 530256"/>
                      <a:gd name="connsiteY4" fmla="*/ 385743 h 562982"/>
                      <a:gd name="connsiteX5" fmla="*/ 38429 w 530256"/>
                      <a:gd name="connsiteY5" fmla="*/ 279565 h 562982"/>
                      <a:gd name="connsiteX6" fmla="*/ 29143 w 530256"/>
                      <a:gd name="connsiteY6" fmla="*/ 261612 h 562982"/>
                      <a:gd name="connsiteX7" fmla="*/ 526824 w 530256"/>
                      <a:gd name="connsiteY7" fmla="*/ 0 h 562982"/>
                      <a:gd name="connsiteX0" fmla="*/ 526824 w 530256"/>
                      <a:gd name="connsiteY0" fmla="*/ 0 h 562982"/>
                      <a:gd name="connsiteX1" fmla="*/ 530256 w 530256"/>
                      <a:gd name="connsiteY1" fmla="*/ 305957 h 562982"/>
                      <a:gd name="connsiteX2" fmla="*/ 0 w 530256"/>
                      <a:gd name="connsiteY2" fmla="*/ 562982 h 562982"/>
                      <a:gd name="connsiteX3" fmla="*/ 38429 w 530256"/>
                      <a:gd name="connsiteY3" fmla="*/ 491921 h 562982"/>
                      <a:gd name="connsiteX4" fmla="*/ 38429 w 530256"/>
                      <a:gd name="connsiteY4" fmla="*/ 279565 h 562982"/>
                      <a:gd name="connsiteX5" fmla="*/ 29143 w 530256"/>
                      <a:gd name="connsiteY5" fmla="*/ 261612 h 562982"/>
                      <a:gd name="connsiteX6" fmla="*/ 526824 w 530256"/>
                      <a:gd name="connsiteY6" fmla="*/ 0 h 562982"/>
                      <a:gd name="connsiteX0" fmla="*/ 526824 w 530256"/>
                      <a:gd name="connsiteY0" fmla="*/ 0 h 562982"/>
                      <a:gd name="connsiteX1" fmla="*/ 530256 w 530256"/>
                      <a:gd name="connsiteY1" fmla="*/ 305957 h 562982"/>
                      <a:gd name="connsiteX2" fmla="*/ 0 w 530256"/>
                      <a:gd name="connsiteY2" fmla="*/ 562982 h 562982"/>
                      <a:gd name="connsiteX3" fmla="*/ 38429 w 530256"/>
                      <a:gd name="connsiteY3" fmla="*/ 279565 h 562982"/>
                      <a:gd name="connsiteX4" fmla="*/ 29143 w 530256"/>
                      <a:gd name="connsiteY4" fmla="*/ 261612 h 562982"/>
                      <a:gd name="connsiteX5" fmla="*/ 526824 w 530256"/>
                      <a:gd name="connsiteY5" fmla="*/ 0 h 562982"/>
                      <a:gd name="connsiteX0" fmla="*/ 526824 w 530256"/>
                      <a:gd name="connsiteY0" fmla="*/ 0 h 562982"/>
                      <a:gd name="connsiteX1" fmla="*/ 530256 w 530256"/>
                      <a:gd name="connsiteY1" fmla="*/ 305957 h 562982"/>
                      <a:gd name="connsiteX2" fmla="*/ 0 w 530256"/>
                      <a:gd name="connsiteY2" fmla="*/ 562982 h 562982"/>
                      <a:gd name="connsiteX3" fmla="*/ 29143 w 530256"/>
                      <a:gd name="connsiteY3" fmla="*/ 261612 h 562982"/>
                      <a:gd name="connsiteX4" fmla="*/ 526824 w 530256"/>
                      <a:gd name="connsiteY4" fmla="*/ 0 h 562982"/>
                      <a:gd name="connsiteX0" fmla="*/ 526824 w 530256"/>
                      <a:gd name="connsiteY0" fmla="*/ 0 h 562982"/>
                      <a:gd name="connsiteX1" fmla="*/ 530256 w 530256"/>
                      <a:gd name="connsiteY1" fmla="*/ 305957 h 562982"/>
                      <a:gd name="connsiteX2" fmla="*/ 0 w 530256"/>
                      <a:gd name="connsiteY2" fmla="*/ 562982 h 562982"/>
                      <a:gd name="connsiteX3" fmla="*/ 29143 w 530256"/>
                      <a:gd name="connsiteY3" fmla="*/ 261612 h 562982"/>
                      <a:gd name="connsiteX4" fmla="*/ 526824 w 530256"/>
                      <a:gd name="connsiteY4" fmla="*/ 0 h 562982"/>
                      <a:gd name="connsiteX0" fmla="*/ 526824 w 530256"/>
                      <a:gd name="connsiteY0" fmla="*/ 0 h 562982"/>
                      <a:gd name="connsiteX1" fmla="*/ 530256 w 530256"/>
                      <a:gd name="connsiteY1" fmla="*/ 305957 h 562982"/>
                      <a:gd name="connsiteX2" fmla="*/ 0 w 530256"/>
                      <a:gd name="connsiteY2" fmla="*/ 562982 h 562982"/>
                      <a:gd name="connsiteX3" fmla="*/ 29143 w 530256"/>
                      <a:gd name="connsiteY3" fmla="*/ 261612 h 562982"/>
                      <a:gd name="connsiteX4" fmla="*/ 526824 w 530256"/>
                      <a:gd name="connsiteY4" fmla="*/ 0 h 562982"/>
                      <a:gd name="connsiteX0" fmla="*/ 526824 w 530256"/>
                      <a:gd name="connsiteY0" fmla="*/ 0 h 562982"/>
                      <a:gd name="connsiteX1" fmla="*/ 530256 w 530256"/>
                      <a:gd name="connsiteY1" fmla="*/ 305957 h 562982"/>
                      <a:gd name="connsiteX2" fmla="*/ 0 w 530256"/>
                      <a:gd name="connsiteY2" fmla="*/ 562982 h 562982"/>
                      <a:gd name="connsiteX3" fmla="*/ 29143 w 530256"/>
                      <a:gd name="connsiteY3" fmla="*/ 261612 h 562982"/>
                      <a:gd name="connsiteX4" fmla="*/ 526824 w 530256"/>
                      <a:gd name="connsiteY4" fmla="*/ 0 h 562982"/>
                      <a:gd name="connsiteX0" fmla="*/ 526824 w 530256"/>
                      <a:gd name="connsiteY0" fmla="*/ 0 h 562982"/>
                      <a:gd name="connsiteX1" fmla="*/ 530256 w 530256"/>
                      <a:gd name="connsiteY1" fmla="*/ 305957 h 562982"/>
                      <a:gd name="connsiteX2" fmla="*/ 0 w 530256"/>
                      <a:gd name="connsiteY2" fmla="*/ 562982 h 562982"/>
                      <a:gd name="connsiteX3" fmla="*/ 29143 w 530256"/>
                      <a:gd name="connsiteY3" fmla="*/ 261612 h 562982"/>
                      <a:gd name="connsiteX4" fmla="*/ 526824 w 530256"/>
                      <a:gd name="connsiteY4" fmla="*/ 0 h 562982"/>
                      <a:gd name="connsiteX0" fmla="*/ 526824 w 530256"/>
                      <a:gd name="connsiteY0" fmla="*/ 0 h 562982"/>
                      <a:gd name="connsiteX1" fmla="*/ 530256 w 530256"/>
                      <a:gd name="connsiteY1" fmla="*/ 305957 h 562982"/>
                      <a:gd name="connsiteX2" fmla="*/ 0 w 530256"/>
                      <a:gd name="connsiteY2" fmla="*/ 562982 h 562982"/>
                      <a:gd name="connsiteX3" fmla="*/ 29143 w 530256"/>
                      <a:gd name="connsiteY3" fmla="*/ 261612 h 562982"/>
                      <a:gd name="connsiteX4" fmla="*/ 526824 w 530256"/>
                      <a:gd name="connsiteY4" fmla="*/ 0 h 562982"/>
                      <a:gd name="connsiteX0" fmla="*/ 526824 w 530256"/>
                      <a:gd name="connsiteY0" fmla="*/ 0 h 562982"/>
                      <a:gd name="connsiteX1" fmla="*/ 530256 w 530256"/>
                      <a:gd name="connsiteY1" fmla="*/ 305957 h 562982"/>
                      <a:gd name="connsiteX2" fmla="*/ 0 w 530256"/>
                      <a:gd name="connsiteY2" fmla="*/ 562982 h 562982"/>
                      <a:gd name="connsiteX3" fmla="*/ 29143 w 530256"/>
                      <a:gd name="connsiteY3" fmla="*/ 261612 h 562982"/>
                      <a:gd name="connsiteX4" fmla="*/ 526824 w 530256"/>
                      <a:gd name="connsiteY4" fmla="*/ 0 h 562982"/>
                      <a:gd name="connsiteX0" fmla="*/ 526824 w 530256"/>
                      <a:gd name="connsiteY0" fmla="*/ 0 h 562982"/>
                      <a:gd name="connsiteX1" fmla="*/ 530256 w 530256"/>
                      <a:gd name="connsiteY1" fmla="*/ 305957 h 562982"/>
                      <a:gd name="connsiteX2" fmla="*/ 0 w 530256"/>
                      <a:gd name="connsiteY2" fmla="*/ 562982 h 562982"/>
                      <a:gd name="connsiteX3" fmla="*/ 21999 w 530256"/>
                      <a:gd name="connsiteY3" fmla="*/ 254469 h 562982"/>
                      <a:gd name="connsiteX4" fmla="*/ 526824 w 530256"/>
                      <a:gd name="connsiteY4" fmla="*/ 0 h 562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30256" h="562982">
                        <a:moveTo>
                          <a:pt x="526824" y="0"/>
                        </a:moveTo>
                        <a:cubicBezTo>
                          <a:pt x="465122" y="169546"/>
                          <a:pt x="488269" y="235398"/>
                          <a:pt x="530256" y="305957"/>
                        </a:cubicBezTo>
                        <a:cubicBezTo>
                          <a:pt x="430546" y="429156"/>
                          <a:pt x="96259" y="553420"/>
                          <a:pt x="0" y="562982"/>
                        </a:cubicBezTo>
                        <a:cubicBezTo>
                          <a:pt x="45432" y="483956"/>
                          <a:pt x="52766" y="359689"/>
                          <a:pt x="21999" y="254469"/>
                        </a:cubicBezTo>
                        <a:cubicBezTo>
                          <a:pt x="187893" y="212508"/>
                          <a:pt x="391887" y="137211"/>
                          <a:pt x="526824" y="0"/>
                        </a:cubicBez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 lang="en-US" sz="1350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3" name="Freeform 132"/>
                  <p:cNvSpPr/>
                  <p:nvPr/>
                </p:nvSpPr>
                <p:spPr>
                  <a:xfrm>
                    <a:off x="4071524" y="3332652"/>
                    <a:ext cx="521434" cy="563330"/>
                  </a:xfrm>
                  <a:custGeom>
                    <a:avLst/>
                    <a:gdLst>
                      <a:gd name="connsiteX0" fmla="*/ 2022637 w 2022637"/>
                      <a:gd name="connsiteY0" fmla="*/ 54235 h 650540"/>
                      <a:gd name="connsiteX1" fmla="*/ 2016100 w 2022637"/>
                      <a:gd name="connsiteY1" fmla="*/ 354815 h 650540"/>
                      <a:gd name="connsiteX2" fmla="*/ 1809397 w 2022637"/>
                      <a:gd name="connsiteY2" fmla="*/ 500497 h 650540"/>
                      <a:gd name="connsiteX3" fmla="*/ 1652532 w 2022637"/>
                      <a:gd name="connsiteY3" fmla="*/ 564830 h 650540"/>
                      <a:gd name="connsiteX4" fmla="*/ 1501203 w 2022637"/>
                      <a:gd name="connsiteY4" fmla="*/ 605658 h 650540"/>
                      <a:gd name="connsiteX5" fmla="*/ 1528417 w 2022637"/>
                      <a:gd name="connsiteY5" fmla="*/ 562079 h 650540"/>
                      <a:gd name="connsiteX6" fmla="*/ 1549951 w 2022637"/>
                      <a:gd name="connsiteY6" fmla="*/ 455901 h 650540"/>
                      <a:gd name="connsiteX7" fmla="*/ 1528417 w 2022637"/>
                      <a:gd name="connsiteY7" fmla="*/ 349723 h 650540"/>
                      <a:gd name="connsiteX8" fmla="*/ 1517050 w 2022637"/>
                      <a:gd name="connsiteY8" fmla="*/ 327749 h 650540"/>
                      <a:gd name="connsiteX9" fmla="*/ 1536759 w 2022637"/>
                      <a:gd name="connsiteY9" fmla="*/ 323627 h 650540"/>
                      <a:gd name="connsiteX10" fmla="*/ 2022637 w 2022637"/>
                      <a:gd name="connsiteY10" fmla="*/ 54235 h 650540"/>
                      <a:gd name="connsiteX11" fmla="*/ 32801 w 2022637"/>
                      <a:gd name="connsiteY11" fmla="*/ 0 h 650540"/>
                      <a:gd name="connsiteX12" fmla="*/ 39423 w 2022637"/>
                      <a:gd name="connsiteY12" fmla="*/ 12801 h 650540"/>
                      <a:gd name="connsiteX13" fmla="*/ 1051687 w 2022637"/>
                      <a:gd name="connsiteY13" fmla="*/ 382981 h 650540"/>
                      <a:gd name="connsiteX14" fmla="*/ 1391163 w 2022637"/>
                      <a:gd name="connsiteY14" fmla="*/ 354078 h 650540"/>
                      <a:gd name="connsiteX15" fmla="*/ 1498817 w 2022637"/>
                      <a:gd name="connsiteY15" fmla="*/ 331562 h 650540"/>
                      <a:gd name="connsiteX16" fmla="*/ 1494068 w 2022637"/>
                      <a:gd name="connsiteY16" fmla="*/ 340742 h 650540"/>
                      <a:gd name="connsiteX17" fmla="*/ 975716 w 2022637"/>
                      <a:gd name="connsiteY17" fmla="*/ 650342 h 650540"/>
                      <a:gd name="connsiteX18" fmla="*/ 974788 w 2022637"/>
                      <a:gd name="connsiteY18" fmla="*/ 650540 h 650540"/>
                      <a:gd name="connsiteX19" fmla="*/ 846308 w 2022637"/>
                      <a:gd name="connsiteY19" fmla="*/ 644102 h 650540"/>
                      <a:gd name="connsiteX20" fmla="*/ 0 w 2022637"/>
                      <a:gd name="connsiteY20" fmla="*/ 127960 h 650540"/>
                      <a:gd name="connsiteX21" fmla="*/ 21537 w 2022637"/>
                      <a:gd name="connsiteY21" fmla="*/ 21780 h 650540"/>
                      <a:gd name="connsiteX0" fmla="*/ 2022637 w 2022637"/>
                      <a:gd name="connsiteY0" fmla="*/ 54235 h 650342"/>
                      <a:gd name="connsiteX1" fmla="*/ 2016100 w 2022637"/>
                      <a:gd name="connsiteY1" fmla="*/ 354815 h 650342"/>
                      <a:gd name="connsiteX2" fmla="*/ 1809397 w 2022637"/>
                      <a:gd name="connsiteY2" fmla="*/ 500497 h 650342"/>
                      <a:gd name="connsiteX3" fmla="*/ 1652532 w 2022637"/>
                      <a:gd name="connsiteY3" fmla="*/ 564830 h 650342"/>
                      <a:gd name="connsiteX4" fmla="*/ 1501203 w 2022637"/>
                      <a:gd name="connsiteY4" fmla="*/ 605658 h 650342"/>
                      <a:gd name="connsiteX5" fmla="*/ 1528417 w 2022637"/>
                      <a:gd name="connsiteY5" fmla="*/ 562079 h 650342"/>
                      <a:gd name="connsiteX6" fmla="*/ 1549951 w 2022637"/>
                      <a:gd name="connsiteY6" fmla="*/ 455901 h 650342"/>
                      <a:gd name="connsiteX7" fmla="*/ 1528417 w 2022637"/>
                      <a:gd name="connsiteY7" fmla="*/ 349723 h 650342"/>
                      <a:gd name="connsiteX8" fmla="*/ 1517050 w 2022637"/>
                      <a:gd name="connsiteY8" fmla="*/ 327749 h 650342"/>
                      <a:gd name="connsiteX9" fmla="*/ 1536759 w 2022637"/>
                      <a:gd name="connsiteY9" fmla="*/ 323627 h 650342"/>
                      <a:gd name="connsiteX10" fmla="*/ 2022637 w 2022637"/>
                      <a:gd name="connsiteY10" fmla="*/ 54235 h 650342"/>
                      <a:gd name="connsiteX11" fmla="*/ 32801 w 2022637"/>
                      <a:gd name="connsiteY11" fmla="*/ 0 h 650342"/>
                      <a:gd name="connsiteX12" fmla="*/ 39423 w 2022637"/>
                      <a:gd name="connsiteY12" fmla="*/ 12801 h 650342"/>
                      <a:gd name="connsiteX13" fmla="*/ 1051687 w 2022637"/>
                      <a:gd name="connsiteY13" fmla="*/ 382981 h 650342"/>
                      <a:gd name="connsiteX14" fmla="*/ 1391163 w 2022637"/>
                      <a:gd name="connsiteY14" fmla="*/ 354078 h 650342"/>
                      <a:gd name="connsiteX15" fmla="*/ 1498817 w 2022637"/>
                      <a:gd name="connsiteY15" fmla="*/ 331562 h 650342"/>
                      <a:gd name="connsiteX16" fmla="*/ 1494068 w 2022637"/>
                      <a:gd name="connsiteY16" fmla="*/ 340742 h 650342"/>
                      <a:gd name="connsiteX17" fmla="*/ 975716 w 2022637"/>
                      <a:gd name="connsiteY17" fmla="*/ 650342 h 650342"/>
                      <a:gd name="connsiteX18" fmla="*/ 846308 w 2022637"/>
                      <a:gd name="connsiteY18" fmla="*/ 644102 h 650342"/>
                      <a:gd name="connsiteX19" fmla="*/ 0 w 2022637"/>
                      <a:gd name="connsiteY19" fmla="*/ 127960 h 650342"/>
                      <a:gd name="connsiteX20" fmla="*/ 21537 w 2022637"/>
                      <a:gd name="connsiteY20" fmla="*/ 21780 h 650342"/>
                      <a:gd name="connsiteX21" fmla="*/ 32801 w 2022637"/>
                      <a:gd name="connsiteY21" fmla="*/ 0 h 650342"/>
                      <a:gd name="connsiteX0" fmla="*/ 2022637 w 2022637"/>
                      <a:gd name="connsiteY0" fmla="*/ 54235 h 647129"/>
                      <a:gd name="connsiteX1" fmla="*/ 2016100 w 2022637"/>
                      <a:gd name="connsiteY1" fmla="*/ 354815 h 647129"/>
                      <a:gd name="connsiteX2" fmla="*/ 1809397 w 2022637"/>
                      <a:gd name="connsiteY2" fmla="*/ 500497 h 647129"/>
                      <a:gd name="connsiteX3" fmla="*/ 1652532 w 2022637"/>
                      <a:gd name="connsiteY3" fmla="*/ 564830 h 647129"/>
                      <a:gd name="connsiteX4" fmla="*/ 1501203 w 2022637"/>
                      <a:gd name="connsiteY4" fmla="*/ 605658 h 647129"/>
                      <a:gd name="connsiteX5" fmla="*/ 1528417 w 2022637"/>
                      <a:gd name="connsiteY5" fmla="*/ 562079 h 647129"/>
                      <a:gd name="connsiteX6" fmla="*/ 1549951 w 2022637"/>
                      <a:gd name="connsiteY6" fmla="*/ 455901 h 647129"/>
                      <a:gd name="connsiteX7" fmla="*/ 1528417 w 2022637"/>
                      <a:gd name="connsiteY7" fmla="*/ 349723 h 647129"/>
                      <a:gd name="connsiteX8" fmla="*/ 1517050 w 2022637"/>
                      <a:gd name="connsiteY8" fmla="*/ 327749 h 647129"/>
                      <a:gd name="connsiteX9" fmla="*/ 1536759 w 2022637"/>
                      <a:gd name="connsiteY9" fmla="*/ 323627 h 647129"/>
                      <a:gd name="connsiteX10" fmla="*/ 2022637 w 2022637"/>
                      <a:gd name="connsiteY10" fmla="*/ 54235 h 647129"/>
                      <a:gd name="connsiteX11" fmla="*/ 32801 w 2022637"/>
                      <a:gd name="connsiteY11" fmla="*/ 0 h 647129"/>
                      <a:gd name="connsiteX12" fmla="*/ 39423 w 2022637"/>
                      <a:gd name="connsiteY12" fmla="*/ 12801 h 647129"/>
                      <a:gd name="connsiteX13" fmla="*/ 1051687 w 2022637"/>
                      <a:gd name="connsiteY13" fmla="*/ 382981 h 647129"/>
                      <a:gd name="connsiteX14" fmla="*/ 1391163 w 2022637"/>
                      <a:gd name="connsiteY14" fmla="*/ 354078 h 647129"/>
                      <a:gd name="connsiteX15" fmla="*/ 1498817 w 2022637"/>
                      <a:gd name="connsiteY15" fmla="*/ 331562 h 647129"/>
                      <a:gd name="connsiteX16" fmla="*/ 1494068 w 2022637"/>
                      <a:gd name="connsiteY16" fmla="*/ 340742 h 647129"/>
                      <a:gd name="connsiteX17" fmla="*/ 846308 w 2022637"/>
                      <a:gd name="connsiteY17" fmla="*/ 644102 h 647129"/>
                      <a:gd name="connsiteX18" fmla="*/ 0 w 2022637"/>
                      <a:gd name="connsiteY18" fmla="*/ 127960 h 647129"/>
                      <a:gd name="connsiteX19" fmla="*/ 21537 w 2022637"/>
                      <a:gd name="connsiteY19" fmla="*/ 21780 h 647129"/>
                      <a:gd name="connsiteX20" fmla="*/ 32801 w 2022637"/>
                      <a:gd name="connsiteY20" fmla="*/ 0 h 647129"/>
                      <a:gd name="connsiteX0" fmla="*/ 2022637 w 2022637"/>
                      <a:gd name="connsiteY0" fmla="*/ 54235 h 605658"/>
                      <a:gd name="connsiteX1" fmla="*/ 2016100 w 2022637"/>
                      <a:gd name="connsiteY1" fmla="*/ 354815 h 605658"/>
                      <a:gd name="connsiteX2" fmla="*/ 1809397 w 2022637"/>
                      <a:gd name="connsiteY2" fmla="*/ 500497 h 605658"/>
                      <a:gd name="connsiteX3" fmla="*/ 1652532 w 2022637"/>
                      <a:gd name="connsiteY3" fmla="*/ 564830 h 605658"/>
                      <a:gd name="connsiteX4" fmla="*/ 1501203 w 2022637"/>
                      <a:gd name="connsiteY4" fmla="*/ 605658 h 605658"/>
                      <a:gd name="connsiteX5" fmla="*/ 1528417 w 2022637"/>
                      <a:gd name="connsiteY5" fmla="*/ 562079 h 605658"/>
                      <a:gd name="connsiteX6" fmla="*/ 1549951 w 2022637"/>
                      <a:gd name="connsiteY6" fmla="*/ 455901 h 605658"/>
                      <a:gd name="connsiteX7" fmla="*/ 1528417 w 2022637"/>
                      <a:gd name="connsiteY7" fmla="*/ 349723 h 605658"/>
                      <a:gd name="connsiteX8" fmla="*/ 1517050 w 2022637"/>
                      <a:gd name="connsiteY8" fmla="*/ 327749 h 605658"/>
                      <a:gd name="connsiteX9" fmla="*/ 1536759 w 2022637"/>
                      <a:gd name="connsiteY9" fmla="*/ 323627 h 605658"/>
                      <a:gd name="connsiteX10" fmla="*/ 2022637 w 2022637"/>
                      <a:gd name="connsiteY10" fmla="*/ 54235 h 605658"/>
                      <a:gd name="connsiteX11" fmla="*/ 32801 w 2022637"/>
                      <a:gd name="connsiteY11" fmla="*/ 0 h 605658"/>
                      <a:gd name="connsiteX12" fmla="*/ 39423 w 2022637"/>
                      <a:gd name="connsiteY12" fmla="*/ 12801 h 605658"/>
                      <a:gd name="connsiteX13" fmla="*/ 1051687 w 2022637"/>
                      <a:gd name="connsiteY13" fmla="*/ 382981 h 605658"/>
                      <a:gd name="connsiteX14" fmla="*/ 1391163 w 2022637"/>
                      <a:gd name="connsiteY14" fmla="*/ 354078 h 605658"/>
                      <a:gd name="connsiteX15" fmla="*/ 1498817 w 2022637"/>
                      <a:gd name="connsiteY15" fmla="*/ 331562 h 605658"/>
                      <a:gd name="connsiteX16" fmla="*/ 1494068 w 2022637"/>
                      <a:gd name="connsiteY16" fmla="*/ 340742 h 605658"/>
                      <a:gd name="connsiteX17" fmla="*/ 0 w 2022637"/>
                      <a:gd name="connsiteY17" fmla="*/ 127960 h 605658"/>
                      <a:gd name="connsiteX18" fmla="*/ 21537 w 2022637"/>
                      <a:gd name="connsiteY18" fmla="*/ 21780 h 605658"/>
                      <a:gd name="connsiteX19" fmla="*/ 32801 w 2022637"/>
                      <a:gd name="connsiteY19" fmla="*/ 0 h 605658"/>
                      <a:gd name="connsiteX0" fmla="*/ 2001100 w 2001100"/>
                      <a:gd name="connsiteY0" fmla="*/ 54235 h 605658"/>
                      <a:gd name="connsiteX1" fmla="*/ 1994563 w 2001100"/>
                      <a:gd name="connsiteY1" fmla="*/ 354815 h 605658"/>
                      <a:gd name="connsiteX2" fmla="*/ 1787860 w 2001100"/>
                      <a:gd name="connsiteY2" fmla="*/ 500497 h 605658"/>
                      <a:gd name="connsiteX3" fmla="*/ 1630995 w 2001100"/>
                      <a:gd name="connsiteY3" fmla="*/ 564830 h 605658"/>
                      <a:gd name="connsiteX4" fmla="*/ 1479666 w 2001100"/>
                      <a:gd name="connsiteY4" fmla="*/ 605658 h 605658"/>
                      <a:gd name="connsiteX5" fmla="*/ 1506880 w 2001100"/>
                      <a:gd name="connsiteY5" fmla="*/ 562079 h 605658"/>
                      <a:gd name="connsiteX6" fmla="*/ 1528414 w 2001100"/>
                      <a:gd name="connsiteY6" fmla="*/ 455901 h 605658"/>
                      <a:gd name="connsiteX7" fmla="*/ 1506880 w 2001100"/>
                      <a:gd name="connsiteY7" fmla="*/ 349723 h 605658"/>
                      <a:gd name="connsiteX8" fmla="*/ 1495513 w 2001100"/>
                      <a:gd name="connsiteY8" fmla="*/ 327749 h 605658"/>
                      <a:gd name="connsiteX9" fmla="*/ 1515222 w 2001100"/>
                      <a:gd name="connsiteY9" fmla="*/ 323627 h 605658"/>
                      <a:gd name="connsiteX10" fmla="*/ 2001100 w 2001100"/>
                      <a:gd name="connsiteY10" fmla="*/ 54235 h 605658"/>
                      <a:gd name="connsiteX11" fmla="*/ 11264 w 2001100"/>
                      <a:gd name="connsiteY11" fmla="*/ 0 h 605658"/>
                      <a:gd name="connsiteX12" fmla="*/ 17886 w 2001100"/>
                      <a:gd name="connsiteY12" fmla="*/ 12801 h 605658"/>
                      <a:gd name="connsiteX13" fmla="*/ 1030150 w 2001100"/>
                      <a:gd name="connsiteY13" fmla="*/ 382981 h 605658"/>
                      <a:gd name="connsiteX14" fmla="*/ 1369626 w 2001100"/>
                      <a:gd name="connsiteY14" fmla="*/ 354078 h 605658"/>
                      <a:gd name="connsiteX15" fmla="*/ 1477280 w 2001100"/>
                      <a:gd name="connsiteY15" fmla="*/ 331562 h 605658"/>
                      <a:gd name="connsiteX16" fmla="*/ 1472531 w 2001100"/>
                      <a:gd name="connsiteY16" fmla="*/ 340742 h 605658"/>
                      <a:gd name="connsiteX17" fmla="*/ 0 w 2001100"/>
                      <a:gd name="connsiteY17" fmla="*/ 21780 h 605658"/>
                      <a:gd name="connsiteX18" fmla="*/ 11264 w 2001100"/>
                      <a:gd name="connsiteY18" fmla="*/ 0 h 605658"/>
                      <a:gd name="connsiteX0" fmla="*/ 1989836 w 1989836"/>
                      <a:gd name="connsiteY0" fmla="*/ 54235 h 605658"/>
                      <a:gd name="connsiteX1" fmla="*/ 1983299 w 1989836"/>
                      <a:gd name="connsiteY1" fmla="*/ 354815 h 605658"/>
                      <a:gd name="connsiteX2" fmla="*/ 1776596 w 1989836"/>
                      <a:gd name="connsiteY2" fmla="*/ 500497 h 605658"/>
                      <a:gd name="connsiteX3" fmla="*/ 1619731 w 1989836"/>
                      <a:gd name="connsiteY3" fmla="*/ 564830 h 605658"/>
                      <a:gd name="connsiteX4" fmla="*/ 1468402 w 1989836"/>
                      <a:gd name="connsiteY4" fmla="*/ 605658 h 605658"/>
                      <a:gd name="connsiteX5" fmla="*/ 1495616 w 1989836"/>
                      <a:gd name="connsiteY5" fmla="*/ 562079 h 605658"/>
                      <a:gd name="connsiteX6" fmla="*/ 1517150 w 1989836"/>
                      <a:gd name="connsiteY6" fmla="*/ 455901 h 605658"/>
                      <a:gd name="connsiteX7" fmla="*/ 1495616 w 1989836"/>
                      <a:gd name="connsiteY7" fmla="*/ 349723 h 605658"/>
                      <a:gd name="connsiteX8" fmla="*/ 1484249 w 1989836"/>
                      <a:gd name="connsiteY8" fmla="*/ 327749 h 605658"/>
                      <a:gd name="connsiteX9" fmla="*/ 1503958 w 1989836"/>
                      <a:gd name="connsiteY9" fmla="*/ 323627 h 605658"/>
                      <a:gd name="connsiteX10" fmla="*/ 1989836 w 1989836"/>
                      <a:gd name="connsiteY10" fmla="*/ 54235 h 605658"/>
                      <a:gd name="connsiteX11" fmla="*/ 0 w 1989836"/>
                      <a:gd name="connsiteY11" fmla="*/ 0 h 605658"/>
                      <a:gd name="connsiteX12" fmla="*/ 6622 w 1989836"/>
                      <a:gd name="connsiteY12" fmla="*/ 12801 h 605658"/>
                      <a:gd name="connsiteX13" fmla="*/ 1018886 w 1989836"/>
                      <a:gd name="connsiteY13" fmla="*/ 382981 h 605658"/>
                      <a:gd name="connsiteX14" fmla="*/ 1358362 w 1989836"/>
                      <a:gd name="connsiteY14" fmla="*/ 354078 h 605658"/>
                      <a:gd name="connsiteX15" fmla="*/ 1466016 w 1989836"/>
                      <a:gd name="connsiteY15" fmla="*/ 331562 h 605658"/>
                      <a:gd name="connsiteX16" fmla="*/ 1461267 w 1989836"/>
                      <a:gd name="connsiteY16" fmla="*/ 340742 h 605658"/>
                      <a:gd name="connsiteX17" fmla="*/ 0 w 1989836"/>
                      <a:gd name="connsiteY17" fmla="*/ 0 h 605658"/>
                      <a:gd name="connsiteX0" fmla="*/ 1983214 w 1983214"/>
                      <a:gd name="connsiteY0" fmla="*/ 41434 h 592857"/>
                      <a:gd name="connsiteX1" fmla="*/ 1976677 w 1983214"/>
                      <a:gd name="connsiteY1" fmla="*/ 342014 h 592857"/>
                      <a:gd name="connsiteX2" fmla="*/ 1769974 w 1983214"/>
                      <a:gd name="connsiteY2" fmla="*/ 487696 h 592857"/>
                      <a:gd name="connsiteX3" fmla="*/ 1613109 w 1983214"/>
                      <a:gd name="connsiteY3" fmla="*/ 552029 h 592857"/>
                      <a:gd name="connsiteX4" fmla="*/ 1461780 w 1983214"/>
                      <a:gd name="connsiteY4" fmla="*/ 592857 h 592857"/>
                      <a:gd name="connsiteX5" fmla="*/ 1488994 w 1983214"/>
                      <a:gd name="connsiteY5" fmla="*/ 549278 h 592857"/>
                      <a:gd name="connsiteX6" fmla="*/ 1510528 w 1983214"/>
                      <a:gd name="connsiteY6" fmla="*/ 443100 h 592857"/>
                      <a:gd name="connsiteX7" fmla="*/ 1488994 w 1983214"/>
                      <a:gd name="connsiteY7" fmla="*/ 336922 h 592857"/>
                      <a:gd name="connsiteX8" fmla="*/ 1477627 w 1983214"/>
                      <a:gd name="connsiteY8" fmla="*/ 314948 h 592857"/>
                      <a:gd name="connsiteX9" fmla="*/ 1497336 w 1983214"/>
                      <a:gd name="connsiteY9" fmla="*/ 310826 h 592857"/>
                      <a:gd name="connsiteX10" fmla="*/ 1983214 w 1983214"/>
                      <a:gd name="connsiteY10" fmla="*/ 41434 h 592857"/>
                      <a:gd name="connsiteX11" fmla="*/ 1454645 w 1983214"/>
                      <a:gd name="connsiteY11" fmla="*/ 327941 h 592857"/>
                      <a:gd name="connsiteX12" fmla="*/ 0 w 1983214"/>
                      <a:gd name="connsiteY12" fmla="*/ 0 h 592857"/>
                      <a:gd name="connsiteX13" fmla="*/ 1012264 w 1983214"/>
                      <a:gd name="connsiteY13" fmla="*/ 370180 h 592857"/>
                      <a:gd name="connsiteX14" fmla="*/ 1351740 w 1983214"/>
                      <a:gd name="connsiteY14" fmla="*/ 341277 h 592857"/>
                      <a:gd name="connsiteX15" fmla="*/ 1459394 w 1983214"/>
                      <a:gd name="connsiteY15" fmla="*/ 318761 h 592857"/>
                      <a:gd name="connsiteX16" fmla="*/ 1454645 w 1983214"/>
                      <a:gd name="connsiteY16" fmla="*/ 327941 h 592857"/>
                      <a:gd name="connsiteX0" fmla="*/ 1971784 w 1971784"/>
                      <a:gd name="connsiteY0" fmla="*/ 33814 h 585237"/>
                      <a:gd name="connsiteX1" fmla="*/ 1965247 w 1971784"/>
                      <a:gd name="connsiteY1" fmla="*/ 334394 h 585237"/>
                      <a:gd name="connsiteX2" fmla="*/ 1758544 w 1971784"/>
                      <a:gd name="connsiteY2" fmla="*/ 480076 h 585237"/>
                      <a:gd name="connsiteX3" fmla="*/ 1601679 w 1971784"/>
                      <a:gd name="connsiteY3" fmla="*/ 544409 h 585237"/>
                      <a:gd name="connsiteX4" fmla="*/ 1450350 w 1971784"/>
                      <a:gd name="connsiteY4" fmla="*/ 585237 h 585237"/>
                      <a:gd name="connsiteX5" fmla="*/ 1477564 w 1971784"/>
                      <a:gd name="connsiteY5" fmla="*/ 541658 h 585237"/>
                      <a:gd name="connsiteX6" fmla="*/ 1499098 w 1971784"/>
                      <a:gd name="connsiteY6" fmla="*/ 435480 h 585237"/>
                      <a:gd name="connsiteX7" fmla="*/ 1477564 w 1971784"/>
                      <a:gd name="connsiteY7" fmla="*/ 329302 h 585237"/>
                      <a:gd name="connsiteX8" fmla="*/ 1466197 w 1971784"/>
                      <a:gd name="connsiteY8" fmla="*/ 307328 h 585237"/>
                      <a:gd name="connsiteX9" fmla="*/ 1485906 w 1971784"/>
                      <a:gd name="connsiteY9" fmla="*/ 303206 h 585237"/>
                      <a:gd name="connsiteX10" fmla="*/ 1971784 w 1971784"/>
                      <a:gd name="connsiteY10" fmla="*/ 33814 h 585237"/>
                      <a:gd name="connsiteX11" fmla="*/ 1443215 w 1971784"/>
                      <a:gd name="connsiteY11" fmla="*/ 320321 h 585237"/>
                      <a:gd name="connsiteX12" fmla="*/ 0 w 1971784"/>
                      <a:gd name="connsiteY12" fmla="*/ 0 h 585237"/>
                      <a:gd name="connsiteX13" fmla="*/ 1000834 w 1971784"/>
                      <a:gd name="connsiteY13" fmla="*/ 362560 h 585237"/>
                      <a:gd name="connsiteX14" fmla="*/ 1340310 w 1971784"/>
                      <a:gd name="connsiteY14" fmla="*/ 333657 h 585237"/>
                      <a:gd name="connsiteX15" fmla="*/ 1447964 w 1971784"/>
                      <a:gd name="connsiteY15" fmla="*/ 311141 h 585237"/>
                      <a:gd name="connsiteX16" fmla="*/ 1443215 w 1971784"/>
                      <a:gd name="connsiteY16" fmla="*/ 320321 h 585237"/>
                      <a:gd name="connsiteX0" fmla="*/ 970950 w 970950"/>
                      <a:gd name="connsiteY0" fmla="*/ 0 h 551423"/>
                      <a:gd name="connsiteX1" fmla="*/ 964413 w 970950"/>
                      <a:gd name="connsiteY1" fmla="*/ 300580 h 551423"/>
                      <a:gd name="connsiteX2" fmla="*/ 757710 w 970950"/>
                      <a:gd name="connsiteY2" fmla="*/ 446262 h 551423"/>
                      <a:gd name="connsiteX3" fmla="*/ 600845 w 970950"/>
                      <a:gd name="connsiteY3" fmla="*/ 510595 h 551423"/>
                      <a:gd name="connsiteX4" fmla="*/ 449516 w 970950"/>
                      <a:gd name="connsiteY4" fmla="*/ 551423 h 551423"/>
                      <a:gd name="connsiteX5" fmla="*/ 476730 w 970950"/>
                      <a:gd name="connsiteY5" fmla="*/ 507844 h 551423"/>
                      <a:gd name="connsiteX6" fmla="*/ 498264 w 970950"/>
                      <a:gd name="connsiteY6" fmla="*/ 401666 h 551423"/>
                      <a:gd name="connsiteX7" fmla="*/ 476730 w 970950"/>
                      <a:gd name="connsiteY7" fmla="*/ 295488 h 551423"/>
                      <a:gd name="connsiteX8" fmla="*/ 465363 w 970950"/>
                      <a:gd name="connsiteY8" fmla="*/ 273514 h 551423"/>
                      <a:gd name="connsiteX9" fmla="*/ 485072 w 970950"/>
                      <a:gd name="connsiteY9" fmla="*/ 269392 h 551423"/>
                      <a:gd name="connsiteX10" fmla="*/ 970950 w 970950"/>
                      <a:gd name="connsiteY10" fmla="*/ 0 h 551423"/>
                      <a:gd name="connsiteX11" fmla="*/ 442381 w 970950"/>
                      <a:gd name="connsiteY11" fmla="*/ 286507 h 551423"/>
                      <a:gd name="connsiteX12" fmla="*/ 0 w 970950"/>
                      <a:gd name="connsiteY12" fmla="*/ 328746 h 551423"/>
                      <a:gd name="connsiteX13" fmla="*/ 339476 w 970950"/>
                      <a:gd name="connsiteY13" fmla="*/ 299843 h 551423"/>
                      <a:gd name="connsiteX14" fmla="*/ 447130 w 970950"/>
                      <a:gd name="connsiteY14" fmla="*/ 277327 h 551423"/>
                      <a:gd name="connsiteX15" fmla="*/ 442381 w 970950"/>
                      <a:gd name="connsiteY15" fmla="*/ 286507 h 551423"/>
                      <a:gd name="connsiteX0" fmla="*/ 631474 w 631474"/>
                      <a:gd name="connsiteY0" fmla="*/ 0 h 551423"/>
                      <a:gd name="connsiteX1" fmla="*/ 624937 w 631474"/>
                      <a:gd name="connsiteY1" fmla="*/ 300580 h 551423"/>
                      <a:gd name="connsiteX2" fmla="*/ 418234 w 631474"/>
                      <a:gd name="connsiteY2" fmla="*/ 446262 h 551423"/>
                      <a:gd name="connsiteX3" fmla="*/ 261369 w 631474"/>
                      <a:gd name="connsiteY3" fmla="*/ 510595 h 551423"/>
                      <a:gd name="connsiteX4" fmla="*/ 110040 w 631474"/>
                      <a:gd name="connsiteY4" fmla="*/ 551423 h 551423"/>
                      <a:gd name="connsiteX5" fmla="*/ 137254 w 631474"/>
                      <a:gd name="connsiteY5" fmla="*/ 507844 h 551423"/>
                      <a:gd name="connsiteX6" fmla="*/ 158788 w 631474"/>
                      <a:gd name="connsiteY6" fmla="*/ 401666 h 551423"/>
                      <a:gd name="connsiteX7" fmla="*/ 137254 w 631474"/>
                      <a:gd name="connsiteY7" fmla="*/ 295488 h 551423"/>
                      <a:gd name="connsiteX8" fmla="*/ 125887 w 631474"/>
                      <a:gd name="connsiteY8" fmla="*/ 273514 h 551423"/>
                      <a:gd name="connsiteX9" fmla="*/ 145596 w 631474"/>
                      <a:gd name="connsiteY9" fmla="*/ 269392 h 551423"/>
                      <a:gd name="connsiteX10" fmla="*/ 631474 w 631474"/>
                      <a:gd name="connsiteY10" fmla="*/ 0 h 551423"/>
                      <a:gd name="connsiteX11" fmla="*/ 102905 w 631474"/>
                      <a:gd name="connsiteY11" fmla="*/ 286507 h 551423"/>
                      <a:gd name="connsiteX12" fmla="*/ 0 w 631474"/>
                      <a:gd name="connsiteY12" fmla="*/ 299843 h 551423"/>
                      <a:gd name="connsiteX13" fmla="*/ 107654 w 631474"/>
                      <a:gd name="connsiteY13" fmla="*/ 277327 h 551423"/>
                      <a:gd name="connsiteX14" fmla="*/ 102905 w 631474"/>
                      <a:gd name="connsiteY14" fmla="*/ 286507 h 551423"/>
                      <a:gd name="connsiteX0" fmla="*/ 528569 w 528569"/>
                      <a:gd name="connsiteY0" fmla="*/ 0 h 551423"/>
                      <a:gd name="connsiteX1" fmla="*/ 522032 w 528569"/>
                      <a:gd name="connsiteY1" fmla="*/ 300580 h 551423"/>
                      <a:gd name="connsiteX2" fmla="*/ 315329 w 528569"/>
                      <a:gd name="connsiteY2" fmla="*/ 446262 h 551423"/>
                      <a:gd name="connsiteX3" fmla="*/ 158464 w 528569"/>
                      <a:gd name="connsiteY3" fmla="*/ 510595 h 551423"/>
                      <a:gd name="connsiteX4" fmla="*/ 7135 w 528569"/>
                      <a:gd name="connsiteY4" fmla="*/ 551423 h 551423"/>
                      <a:gd name="connsiteX5" fmla="*/ 34349 w 528569"/>
                      <a:gd name="connsiteY5" fmla="*/ 507844 h 551423"/>
                      <a:gd name="connsiteX6" fmla="*/ 55883 w 528569"/>
                      <a:gd name="connsiteY6" fmla="*/ 401666 h 551423"/>
                      <a:gd name="connsiteX7" fmla="*/ 34349 w 528569"/>
                      <a:gd name="connsiteY7" fmla="*/ 295488 h 551423"/>
                      <a:gd name="connsiteX8" fmla="*/ 22982 w 528569"/>
                      <a:gd name="connsiteY8" fmla="*/ 273514 h 551423"/>
                      <a:gd name="connsiteX9" fmla="*/ 42691 w 528569"/>
                      <a:gd name="connsiteY9" fmla="*/ 269392 h 551423"/>
                      <a:gd name="connsiteX10" fmla="*/ 528569 w 528569"/>
                      <a:gd name="connsiteY10" fmla="*/ 0 h 551423"/>
                      <a:gd name="connsiteX11" fmla="*/ 0 w 528569"/>
                      <a:gd name="connsiteY11" fmla="*/ 286507 h 551423"/>
                      <a:gd name="connsiteX12" fmla="*/ 4749 w 528569"/>
                      <a:gd name="connsiteY12" fmla="*/ 277327 h 551423"/>
                      <a:gd name="connsiteX13" fmla="*/ 0 w 528569"/>
                      <a:gd name="connsiteY13" fmla="*/ 286507 h 551423"/>
                      <a:gd name="connsiteX0" fmla="*/ 521434 w 521434"/>
                      <a:gd name="connsiteY0" fmla="*/ 0 h 551423"/>
                      <a:gd name="connsiteX1" fmla="*/ 514897 w 521434"/>
                      <a:gd name="connsiteY1" fmla="*/ 300580 h 551423"/>
                      <a:gd name="connsiteX2" fmla="*/ 308194 w 521434"/>
                      <a:gd name="connsiteY2" fmla="*/ 446262 h 551423"/>
                      <a:gd name="connsiteX3" fmla="*/ 151329 w 521434"/>
                      <a:gd name="connsiteY3" fmla="*/ 510595 h 551423"/>
                      <a:gd name="connsiteX4" fmla="*/ 0 w 521434"/>
                      <a:gd name="connsiteY4" fmla="*/ 551423 h 551423"/>
                      <a:gd name="connsiteX5" fmla="*/ 27214 w 521434"/>
                      <a:gd name="connsiteY5" fmla="*/ 507844 h 551423"/>
                      <a:gd name="connsiteX6" fmla="*/ 48748 w 521434"/>
                      <a:gd name="connsiteY6" fmla="*/ 401666 h 551423"/>
                      <a:gd name="connsiteX7" fmla="*/ 27214 w 521434"/>
                      <a:gd name="connsiteY7" fmla="*/ 295488 h 551423"/>
                      <a:gd name="connsiteX8" fmla="*/ 15847 w 521434"/>
                      <a:gd name="connsiteY8" fmla="*/ 273514 h 551423"/>
                      <a:gd name="connsiteX9" fmla="*/ 35556 w 521434"/>
                      <a:gd name="connsiteY9" fmla="*/ 269392 h 551423"/>
                      <a:gd name="connsiteX10" fmla="*/ 521434 w 521434"/>
                      <a:gd name="connsiteY10" fmla="*/ 0 h 551423"/>
                      <a:gd name="connsiteX0" fmla="*/ 521434 w 521434"/>
                      <a:gd name="connsiteY0" fmla="*/ 0 h 551423"/>
                      <a:gd name="connsiteX1" fmla="*/ 514897 w 521434"/>
                      <a:gd name="connsiteY1" fmla="*/ 300580 h 551423"/>
                      <a:gd name="connsiteX2" fmla="*/ 308194 w 521434"/>
                      <a:gd name="connsiteY2" fmla="*/ 446262 h 551423"/>
                      <a:gd name="connsiteX3" fmla="*/ 0 w 521434"/>
                      <a:gd name="connsiteY3" fmla="*/ 551423 h 551423"/>
                      <a:gd name="connsiteX4" fmla="*/ 27214 w 521434"/>
                      <a:gd name="connsiteY4" fmla="*/ 507844 h 551423"/>
                      <a:gd name="connsiteX5" fmla="*/ 48748 w 521434"/>
                      <a:gd name="connsiteY5" fmla="*/ 401666 h 551423"/>
                      <a:gd name="connsiteX6" fmla="*/ 27214 w 521434"/>
                      <a:gd name="connsiteY6" fmla="*/ 295488 h 551423"/>
                      <a:gd name="connsiteX7" fmla="*/ 15847 w 521434"/>
                      <a:gd name="connsiteY7" fmla="*/ 273514 h 551423"/>
                      <a:gd name="connsiteX8" fmla="*/ 35556 w 521434"/>
                      <a:gd name="connsiteY8" fmla="*/ 269392 h 551423"/>
                      <a:gd name="connsiteX9" fmla="*/ 521434 w 521434"/>
                      <a:gd name="connsiteY9" fmla="*/ 0 h 551423"/>
                      <a:gd name="connsiteX0" fmla="*/ 521434 w 521434"/>
                      <a:gd name="connsiteY0" fmla="*/ 0 h 551423"/>
                      <a:gd name="connsiteX1" fmla="*/ 514897 w 521434"/>
                      <a:gd name="connsiteY1" fmla="*/ 300580 h 551423"/>
                      <a:gd name="connsiteX2" fmla="*/ 0 w 521434"/>
                      <a:gd name="connsiteY2" fmla="*/ 551423 h 551423"/>
                      <a:gd name="connsiteX3" fmla="*/ 27214 w 521434"/>
                      <a:gd name="connsiteY3" fmla="*/ 507844 h 551423"/>
                      <a:gd name="connsiteX4" fmla="*/ 48748 w 521434"/>
                      <a:gd name="connsiteY4" fmla="*/ 401666 h 551423"/>
                      <a:gd name="connsiteX5" fmla="*/ 27214 w 521434"/>
                      <a:gd name="connsiteY5" fmla="*/ 295488 h 551423"/>
                      <a:gd name="connsiteX6" fmla="*/ 15847 w 521434"/>
                      <a:gd name="connsiteY6" fmla="*/ 273514 h 551423"/>
                      <a:gd name="connsiteX7" fmla="*/ 35556 w 521434"/>
                      <a:gd name="connsiteY7" fmla="*/ 269392 h 551423"/>
                      <a:gd name="connsiteX8" fmla="*/ 521434 w 521434"/>
                      <a:gd name="connsiteY8" fmla="*/ 0 h 551423"/>
                      <a:gd name="connsiteX0" fmla="*/ 521434 w 521434"/>
                      <a:gd name="connsiteY0" fmla="*/ 0 h 551423"/>
                      <a:gd name="connsiteX1" fmla="*/ 514897 w 521434"/>
                      <a:gd name="connsiteY1" fmla="*/ 300580 h 551423"/>
                      <a:gd name="connsiteX2" fmla="*/ 0 w 521434"/>
                      <a:gd name="connsiteY2" fmla="*/ 551423 h 551423"/>
                      <a:gd name="connsiteX3" fmla="*/ 27214 w 521434"/>
                      <a:gd name="connsiteY3" fmla="*/ 507844 h 551423"/>
                      <a:gd name="connsiteX4" fmla="*/ 48748 w 521434"/>
                      <a:gd name="connsiteY4" fmla="*/ 401666 h 551423"/>
                      <a:gd name="connsiteX5" fmla="*/ 27214 w 521434"/>
                      <a:gd name="connsiteY5" fmla="*/ 295488 h 551423"/>
                      <a:gd name="connsiteX6" fmla="*/ 15847 w 521434"/>
                      <a:gd name="connsiteY6" fmla="*/ 273514 h 551423"/>
                      <a:gd name="connsiteX7" fmla="*/ 35556 w 521434"/>
                      <a:gd name="connsiteY7" fmla="*/ 269392 h 551423"/>
                      <a:gd name="connsiteX8" fmla="*/ 521434 w 521434"/>
                      <a:gd name="connsiteY8" fmla="*/ 0 h 551423"/>
                      <a:gd name="connsiteX0" fmla="*/ 521434 w 521434"/>
                      <a:gd name="connsiteY0" fmla="*/ 0 h 563330"/>
                      <a:gd name="connsiteX1" fmla="*/ 514897 w 521434"/>
                      <a:gd name="connsiteY1" fmla="*/ 300580 h 563330"/>
                      <a:gd name="connsiteX2" fmla="*/ 0 w 521434"/>
                      <a:gd name="connsiteY2" fmla="*/ 563330 h 563330"/>
                      <a:gd name="connsiteX3" fmla="*/ 27214 w 521434"/>
                      <a:gd name="connsiteY3" fmla="*/ 507844 h 563330"/>
                      <a:gd name="connsiteX4" fmla="*/ 48748 w 521434"/>
                      <a:gd name="connsiteY4" fmla="*/ 401666 h 563330"/>
                      <a:gd name="connsiteX5" fmla="*/ 27214 w 521434"/>
                      <a:gd name="connsiteY5" fmla="*/ 295488 h 563330"/>
                      <a:gd name="connsiteX6" fmla="*/ 15847 w 521434"/>
                      <a:gd name="connsiteY6" fmla="*/ 273514 h 563330"/>
                      <a:gd name="connsiteX7" fmla="*/ 35556 w 521434"/>
                      <a:gd name="connsiteY7" fmla="*/ 269392 h 563330"/>
                      <a:gd name="connsiteX8" fmla="*/ 521434 w 521434"/>
                      <a:gd name="connsiteY8" fmla="*/ 0 h 563330"/>
                      <a:gd name="connsiteX0" fmla="*/ 521434 w 521434"/>
                      <a:gd name="connsiteY0" fmla="*/ 0 h 563330"/>
                      <a:gd name="connsiteX1" fmla="*/ 514897 w 521434"/>
                      <a:gd name="connsiteY1" fmla="*/ 300580 h 563330"/>
                      <a:gd name="connsiteX2" fmla="*/ 0 w 521434"/>
                      <a:gd name="connsiteY2" fmla="*/ 563330 h 563330"/>
                      <a:gd name="connsiteX3" fmla="*/ 27214 w 521434"/>
                      <a:gd name="connsiteY3" fmla="*/ 507844 h 563330"/>
                      <a:gd name="connsiteX4" fmla="*/ 48748 w 521434"/>
                      <a:gd name="connsiteY4" fmla="*/ 401666 h 563330"/>
                      <a:gd name="connsiteX5" fmla="*/ 27214 w 521434"/>
                      <a:gd name="connsiteY5" fmla="*/ 295488 h 563330"/>
                      <a:gd name="connsiteX6" fmla="*/ 15847 w 521434"/>
                      <a:gd name="connsiteY6" fmla="*/ 273514 h 563330"/>
                      <a:gd name="connsiteX7" fmla="*/ 35556 w 521434"/>
                      <a:gd name="connsiteY7" fmla="*/ 269392 h 563330"/>
                      <a:gd name="connsiteX8" fmla="*/ 521434 w 521434"/>
                      <a:gd name="connsiteY8" fmla="*/ 0 h 5633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21434" h="563330">
                        <a:moveTo>
                          <a:pt x="521434" y="0"/>
                        </a:moveTo>
                        <a:cubicBezTo>
                          <a:pt x="472120" y="128470"/>
                          <a:pt x="488791" y="233386"/>
                          <a:pt x="514897" y="300580"/>
                        </a:cubicBezTo>
                        <a:cubicBezTo>
                          <a:pt x="447041" y="397247"/>
                          <a:pt x="90805" y="562123"/>
                          <a:pt x="0" y="563330"/>
                        </a:cubicBezTo>
                        <a:lnTo>
                          <a:pt x="27214" y="507844"/>
                        </a:lnTo>
                        <a:cubicBezTo>
                          <a:pt x="41333" y="473548"/>
                          <a:pt x="48748" y="438037"/>
                          <a:pt x="48748" y="401666"/>
                        </a:cubicBezTo>
                        <a:cubicBezTo>
                          <a:pt x="48748" y="365295"/>
                          <a:pt x="41333" y="329785"/>
                          <a:pt x="27214" y="295488"/>
                        </a:cubicBezTo>
                        <a:lnTo>
                          <a:pt x="15847" y="273514"/>
                        </a:lnTo>
                        <a:lnTo>
                          <a:pt x="35556" y="269392"/>
                        </a:lnTo>
                        <a:cubicBezTo>
                          <a:pt x="264789" y="210644"/>
                          <a:pt x="426867" y="113405"/>
                          <a:pt x="521434" y="0"/>
                        </a:cubicBez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 lang="en-US" sz="1350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4" name="Freeform 133"/>
                  <p:cNvSpPr/>
                  <p:nvPr/>
                </p:nvSpPr>
                <p:spPr>
                  <a:xfrm>
                    <a:off x="4079240" y="3661193"/>
                    <a:ext cx="513717" cy="545204"/>
                  </a:xfrm>
                  <a:custGeom>
                    <a:avLst/>
                    <a:gdLst>
                      <a:gd name="connsiteX0" fmla="*/ 32801 w 2022637"/>
                      <a:gd name="connsiteY0" fmla="*/ 0 h 654773"/>
                      <a:gd name="connsiteX1" fmla="*/ 39423 w 2022637"/>
                      <a:gd name="connsiteY1" fmla="*/ 12801 h 654773"/>
                      <a:gd name="connsiteX2" fmla="*/ 1051687 w 2022637"/>
                      <a:gd name="connsiteY2" fmla="*/ 382981 h 654773"/>
                      <a:gd name="connsiteX3" fmla="*/ 1916063 w 2022637"/>
                      <a:gd name="connsiteY3" fmla="*/ 161120 h 654773"/>
                      <a:gd name="connsiteX4" fmla="*/ 2022637 w 2022637"/>
                      <a:gd name="connsiteY4" fmla="*/ 54235 h 654773"/>
                      <a:gd name="connsiteX5" fmla="*/ 2001695 w 2022637"/>
                      <a:gd name="connsiteY5" fmla="*/ 369147 h 654773"/>
                      <a:gd name="connsiteX6" fmla="*/ 1809397 w 2022637"/>
                      <a:gd name="connsiteY6" fmla="*/ 500497 h 654773"/>
                      <a:gd name="connsiteX7" fmla="*/ 1652532 w 2022637"/>
                      <a:gd name="connsiteY7" fmla="*/ 564830 h 654773"/>
                      <a:gd name="connsiteX8" fmla="*/ 1524254 w 2022637"/>
                      <a:gd name="connsiteY8" fmla="*/ 599439 h 654773"/>
                      <a:gd name="connsiteX9" fmla="*/ 1528417 w 2022637"/>
                      <a:gd name="connsiteY9" fmla="*/ 592772 h 654773"/>
                      <a:gd name="connsiteX10" fmla="*/ 1549951 w 2022637"/>
                      <a:gd name="connsiteY10" fmla="*/ 486594 h 654773"/>
                      <a:gd name="connsiteX11" fmla="*/ 1528417 w 2022637"/>
                      <a:gd name="connsiteY11" fmla="*/ 380416 h 654773"/>
                      <a:gd name="connsiteX12" fmla="*/ 1508920 w 2022637"/>
                      <a:gd name="connsiteY12" fmla="*/ 342724 h 654773"/>
                      <a:gd name="connsiteX13" fmla="*/ 1494068 w 2022637"/>
                      <a:gd name="connsiteY13" fmla="*/ 371435 h 654773"/>
                      <a:gd name="connsiteX14" fmla="*/ 1115967 w 2022637"/>
                      <a:gd name="connsiteY14" fmla="*/ 636948 h 654773"/>
                      <a:gd name="connsiteX15" fmla="*/ 1059262 w 2022637"/>
                      <a:gd name="connsiteY15" fmla="*/ 654773 h 654773"/>
                      <a:gd name="connsiteX16" fmla="*/ 846308 w 2022637"/>
                      <a:gd name="connsiteY16" fmla="*/ 644103 h 654773"/>
                      <a:gd name="connsiteX17" fmla="*/ 0 w 2022637"/>
                      <a:gd name="connsiteY17" fmla="*/ 127960 h 654773"/>
                      <a:gd name="connsiteX18" fmla="*/ 21537 w 2022637"/>
                      <a:gd name="connsiteY18" fmla="*/ 21780 h 654773"/>
                      <a:gd name="connsiteX0" fmla="*/ 32801 w 2022637"/>
                      <a:gd name="connsiteY0" fmla="*/ 0 h 654773"/>
                      <a:gd name="connsiteX1" fmla="*/ 39423 w 2022637"/>
                      <a:gd name="connsiteY1" fmla="*/ 12801 h 654773"/>
                      <a:gd name="connsiteX2" fmla="*/ 1051687 w 2022637"/>
                      <a:gd name="connsiteY2" fmla="*/ 382981 h 654773"/>
                      <a:gd name="connsiteX3" fmla="*/ 1916063 w 2022637"/>
                      <a:gd name="connsiteY3" fmla="*/ 161120 h 654773"/>
                      <a:gd name="connsiteX4" fmla="*/ 2022637 w 2022637"/>
                      <a:gd name="connsiteY4" fmla="*/ 54235 h 654773"/>
                      <a:gd name="connsiteX5" fmla="*/ 2001695 w 2022637"/>
                      <a:gd name="connsiteY5" fmla="*/ 369147 h 654773"/>
                      <a:gd name="connsiteX6" fmla="*/ 1809397 w 2022637"/>
                      <a:gd name="connsiteY6" fmla="*/ 500497 h 654773"/>
                      <a:gd name="connsiteX7" fmla="*/ 1652532 w 2022637"/>
                      <a:gd name="connsiteY7" fmla="*/ 564830 h 654773"/>
                      <a:gd name="connsiteX8" fmla="*/ 1524254 w 2022637"/>
                      <a:gd name="connsiteY8" fmla="*/ 599439 h 654773"/>
                      <a:gd name="connsiteX9" fmla="*/ 1528417 w 2022637"/>
                      <a:gd name="connsiteY9" fmla="*/ 592772 h 654773"/>
                      <a:gd name="connsiteX10" fmla="*/ 1549951 w 2022637"/>
                      <a:gd name="connsiteY10" fmla="*/ 486594 h 654773"/>
                      <a:gd name="connsiteX11" fmla="*/ 1528417 w 2022637"/>
                      <a:gd name="connsiteY11" fmla="*/ 380416 h 654773"/>
                      <a:gd name="connsiteX12" fmla="*/ 1508920 w 2022637"/>
                      <a:gd name="connsiteY12" fmla="*/ 342724 h 654773"/>
                      <a:gd name="connsiteX13" fmla="*/ 1115967 w 2022637"/>
                      <a:gd name="connsiteY13" fmla="*/ 636948 h 654773"/>
                      <a:gd name="connsiteX14" fmla="*/ 1059262 w 2022637"/>
                      <a:gd name="connsiteY14" fmla="*/ 654773 h 654773"/>
                      <a:gd name="connsiteX15" fmla="*/ 846308 w 2022637"/>
                      <a:gd name="connsiteY15" fmla="*/ 644103 h 654773"/>
                      <a:gd name="connsiteX16" fmla="*/ 0 w 2022637"/>
                      <a:gd name="connsiteY16" fmla="*/ 127960 h 654773"/>
                      <a:gd name="connsiteX17" fmla="*/ 21537 w 2022637"/>
                      <a:gd name="connsiteY17" fmla="*/ 21780 h 654773"/>
                      <a:gd name="connsiteX18" fmla="*/ 32801 w 2022637"/>
                      <a:gd name="connsiteY18" fmla="*/ 0 h 654773"/>
                      <a:gd name="connsiteX0" fmla="*/ 32801 w 2022637"/>
                      <a:gd name="connsiteY0" fmla="*/ 0 h 654773"/>
                      <a:gd name="connsiteX1" fmla="*/ 39423 w 2022637"/>
                      <a:gd name="connsiteY1" fmla="*/ 12801 h 654773"/>
                      <a:gd name="connsiteX2" fmla="*/ 1051687 w 2022637"/>
                      <a:gd name="connsiteY2" fmla="*/ 382981 h 654773"/>
                      <a:gd name="connsiteX3" fmla="*/ 1916063 w 2022637"/>
                      <a:gd name="connsiteY3" fmla="*/ 161120 h 654773"/>
                      <a:gd name="connsiteX4" fmla="*/ 2022637 w 2022637"/>
                      <a:gd name="connsiteY4" fmla="*/ 54235 h 654773"/>
                      <a:gd name="connsiteX5" fmla="*/ 2001695 w 2022637"/>
                      <a:gd name="connsiteY5" fmla="*/ 369147 h 654773"/>
                      <a:gd name="connsiteX6" fmla="*/ 1809397 w 2022637"/>
                      <a:gd name="connsiteY6" fmla="*/ 500497 h 654773"/>
                      <a:gd name="connsiteX7" fmla="*/ 1652532 w 2022637"/>
                      <a:gd name="connsiteY7" fmla="*/ 564830 h 654773"/>
                      <a:gd name="connsiteX8" fmla="*/ 1524254 w 2022637"/>
                      <a:gd name="connsiteY8" fmla="*/ 599439 h 654773"/>
                      <a:gd name="connsiteX9" fmla="*/ 1528417 w 2022637"/>
                      <a:gd name="connsiteY9" fmla="*/ 592772 h 654773"/>
                      <a:gd name="connsiteX10" fmla="*/ 1549951 w 2022637"/>
                      <a:gd name="connsiteY10" fmla="*/ 486594 h 654773"/>
                      <a:gd name="connsiteX11" fmla="*/ 1528417 w 2022637"/>
                      <a:gd name="connsiteY11" fmla="*/ 380416 h 654773"/>
                      <a:gd name="connsiteX12" fmla="*/ 1508920 w 2022637"/>
                      <a:gd name="connsiteY12" fmla="*/ 342724 h 654773"/>
                      <a:gd name="connsiteX13" fmla="*/ 1059262 w 2022637"/>
                      <a:gd name="connsiteY13" fmla="*/ 654773 h 654773"/>
                      <a:gd name="connsiteX14" fmla="*/ 846308 w 2022637"/>
                      <a:gd name="connsiteY14" fmla="*/ 644103 h 654773"/>
                      <a:gd name="connsiteX15" fmla="*/ 0 w 2022637"/>
                      <a:gd name="connsiteY15" fmla="*/ 127960 h 654773"/>
                      <a:gd name="connsiteX16" fmla="*/ 21537 w 2022637"/>
                      <a:gd name="connsiteY16" fmla="*/ 21780 h 654773"/>
                      <a:gd name="connsiteX17" fmla="*/ 32801 w 2022637"/>
                      <a:gd name="connsiteY17" fmla="*/ 0 h 654773"/>
                      <a:gd name="connsiteX0" fmla="*/ 32801 w 2022637"/>
                      <a:gd name="connsiteY0" fmla="*/ 0 h 644103"/>
                      <a:gd name="connsiteX1" fmla="*/ 39423 w 2022637"/>
                      <a:gd name="connsiteY1" fmla="*/ 12801 h 644103"/>
                      <a:gd name="connsiteX2" fmla="*/ 1051687 w 2022637"/>
                      <a:gd name="connsiteY2" fmla="*/ 382981 h 644103"/>
                      <a:gd name="connsiteX3" fmla="*/ 1916063 w 2022637"/>
                      <a:gd name="connsiteY3" fmla="*/ 161120 h 644103"/>
                      <a:gd name="connsiteX4" fmla="*/ 2022637 w 2022637"/>
                      <a:gd name="connsiteY4" fmla="*/ 54235 h 644103"/>
                      <a:gd name="connsiteX5" fmla="*/ 2001695 w 2022637"/>
                      <a:gd name="connsiteY5" fmla="*/ 369147 h 644103"/>
                      <a:gd name="connsiteX6" fmla="*/ 1809397 w 2022637"/>
                      <a:gd name="connsiteY6" fmla="*/ 500497 h 644103"/>
                      <a:gd name="connsiteX7" fmla="*/ 1652532 w 2022637"/>
                      <a:gd name="connsiteY7" fmla="*/ 564830 h 644103"/>
                      <a:gd name="connsiteX8" fmla="*/ 1524254 w 2022637"/>
                      <a:gd name="connsiteY8" fmla="*/ 599439 h 644103"/>
                      <a:gd name="connsiteX9" fmla="*/ 1528417 w 2022637"/>
                      <a:gd name="connsiteY9" fmla="*/ 592772 h 644103"/>
                      <a:gd name="connsiteX10" fmla="*/ 1549951 w 2022637"/>
                      <a:gd name="connsiteY10" fmla="*/ 486594 h 644103"/>
                      <a:gd name="connsiteX11" fmla="*/ 1528417 w 2022637"/>
                      <a:gd name="connsiteY11" fmla="*/ 380416 h 644103"/>
                      <a:gd name="connsiteX12" fmla="*/ 1508920 w 2022637"/>
                      <a:gd name="connsiteY12" fmla="*/ 342724 h 644103"/>
                      <a:gd name="connsiteX13" fmla="*/ 846308 w 2022637"/>
                      <a:gd name="connsiteY13" fmla="*/ 644103 h 644103"/>
                      <a:gd name="connsiteX14" fmla="*/ 0 w 2022637"/>
                      <a:gd name="connsiteY14" fmla="*/ 127960 h 644103"/>
                      <a:gd name="connsiteX15" fmla="*/ 21537 w 2022637"/>
                      <a:gd name="connsiteY15" fmla="*/ 21780 h 644103"/>
                      <a:gd name="connsiteX16" fmla="*/ 32801 w 2022637"/>
                      <a:gd name="connsiteY16" fmla="*/ 0 h 644103"/>
                      <a:gd name="connsiteX0" fmla="*/ 32801 w 2022637"/>
                      <a:gd name="connsiteY0" fmla="*/ 0 h 599439"/>
                      <a:gd name="connsiteX1" fmla="*/ 39423 w 2022637"/>
                      <a:gd name="connsiteY1" fmla="*/ 12801 h 599439"/>
                      <a:gd name="connsiteX2" fmla="*/ 1051687 w 2022637"/>
                      <a:gd name="connsiteY2" fmla="*/ 382981 h 599439"/>
                      <a:gd name="connsiteX3" fmla="*/ 1916063 w 2022637"/>
                      <a:gd name="connsiteY3" fmla="*/ 161120 h 599439"/>
                      <a:gd name="connsiteX4" fmla="*/ 2022637 w 2022637"/>
                      <a:gd name="connsiteY4" fmla="*/ 54235 h 599439"/>
                      <a:gd name="connsiteX5" fmla="*/ 2001695 w 2022637"/>
                      <a:gd name="connsiteY5" fmla="*/ 369147 h 599439"/>
                      <a:gd name="connsiteX6" fmla="*/ 1809397 w 2022637"/>
                      <a:gd name="connsiteY6" fmla="*/ 500497 h 599439"/>
                      <a:gd name="connsiteX7" fmla="*/ 1652532 w 2022637"/>
                      <a:gd name="connsiteY7" fmla="*/ 564830 h 599439"/>
                      <a:gd name="connsiteX8" fmla="*/ 1524254 w 2022637"/>
                      <a:gd name="connsiteY8" fmla="*/ 599439 h 599439"/>
                      <a:gd name="connsiteX9" fmla="*/ 1528417 w 2022637"/>
                      <a:gd name="connsiteY9" fmla="*/ 592772 h 599439"/>
                      <a:gd name="connsiteX10" fmla="*/ 1549951 w 2022637"/>
                      <a:gd name="connsiteY10" fmla="*/ 486594 h 599439"/>
                      <a:gd name="connsiteX11" fmla="*/ 1528417 w 2022637"/>
                      <a:gd name="connsiteY11" fmla="*/ 380416 h 599439"/>
                      <a:gd name="connsiteX12" fmla="*/ 1508920 w 2022637"/>
                      <a:gd name="connsiteY12" fmla="*/ 342724 h 599439"/>
                      <a:gd name="connsiteX13" fmla="*/ 0 w 2022637"/>
                      <a:gd name="connsiteY13" fmla="*/ 127960 h 599439"/>
                      <a:gd name="connsiteX14" fmla="*/ 21537 w 2022637"/>
                      <a:gd name="connsiteY14" fmla="*/ 21780 h 599439"/>
                      <a:gd name="connsiteX15" fmla="*/ 32801 w 2022637"/>
                      <a:gd name="connsiteY15" fmla="*/ 0 h 599439"/>
                      <a:gd name="connsiteX0" fmla="*/ 11264 w 2001100"/>
                      <a:gd name="connsiteY0" fmla="*/ 0 h 599439"/>
                      <a:gd name="connsiteX1" fmla="*/ 17886 w 2001100"/>
                      <a:gd name="connsiteY1" fmla="*/ 12801 h 599439"/>
                      <a:gd name="connsiteX2" fmla="*/ 1030150 w 2001100"/>
                      <a:gd name="connsiteY2" fmla="*/ 382981 h 599439"/>
                      <a:gd name="connsiteX3" fmla="*/ 1894526 w 2001100"/>
                      <a:gd name="connsiteY3" fmla="*/ 161120 h 599439"/>
                      <a:gd name="connsiteX4" fmla="*/ 2001100 w 2001100"/>
                      <a:gd name="connsiteY4" fmla="*/ 54235 h 599439"/>
                      <a:gd name="connsiteX5" fmla="*/ 1980158 w 2001100"/>
                      <a:gd name="connsiteY5" fmla="*/ 369147 h 599439"/>
                      <a:gd name="connsiteX6" fmla="*/ 1787860 w 2001100"/>
                      <a:gd name="connsiteY6" fmla="*/ 500497 h 599439"/>
                      <a:gd name="connsiteX7" fmla="*/ 1630995 w 2001100"/>
                      <a:gd name="connsiteY7" fmla="*/ 564830 h 599439"/>
                      <a:gd name="connsiteX8" fmla="*/ 1502717 w 2001100"/>
                      <a:gd name="connsiteY8" fmla="*/ 599439 h 599439"/>
                      <a:gd name="connsiteX9" fmla="*/ 1506880 w 2001100"/>
                      <a:gd name="connsiteY9" fmla="*/ 592772 h 599439"/>
                      <a:gd name="connsiteX10" fmla="*/ 1528414 w 2001100"/>
                      <a:gd name="connsiteY10" fmla="*/ 486594 h 599439"/>
                      <a:gd name="connsiteX11" fmla="*/ 1506880 w 2001100"/>
                      <a:gd name="connsiteY11" fmla="*/ 380416 h 599439"/>
                      <a:gd name="connsiteX12" fmla="*/ 1487383 w 2001100"/>
                      <a:gd name="connsiteY12" fmla="*/ 342724 h 599439"/>
                      <a:gd name="connsiteX13" fmla="*/ 0 w 2001100"/>
                      <a:gd name="connsiteY13" fmla="*/ 21780 h 599439"/>
                      <a:gd name="connsiteX14" fmla="*/ 11264 w 2001100"/>
                      <a:gd name="connsiteY14" fmla="*/ 0 h 599439"/>
                      <a:gd name="connsiteX0" fmla="*/ 0 w 1989836"/>
                      <a:gd name="connsiteY0" fmla="*/ 0 h 599439"/>
                      <a:gd name="connsiteX1" fmla="*/ 6622 w 1989836"/>
                      <a:gd name="connsiteY1" fmla="*/ 12801 h 599439"/>
                      <a:gd name="connsiteX2" fmla="*/ 1018886 w 1989836"/>
                      <a:gd name="connsiteY2" fmla="*/ 382981 h 599439"/>
                      <a:gd name="connsiteX3" fmla="*/ 1883262 w 1989836"/>
                      <a:gd name="connsiteY3" fmla="*/ 161120 h 599439"/>
                      <a:gd name="connsiteX4" fmla="*/ 1989836 w 1989836"/>
                      <a:gd name="connsiteY4" fmla="*/ 54235 h 599439"/>
                      <a:gd name="connsiteX5" fmla="*/ 1968894 w 1989836"/>
                      <a:gd name="connsiteY5" fmla="*/ 369147 h 599439"/>
                      <a:gd name="connsiteX6" fmla="*/ 1776596 w 1989836"/>
                      <a:gd name="connsiteY6" fmla="*/ 500497 h 599439"/>
                      <a:gd name="connsiteX7" fmla="*/ 1619731 w 1989836"/>
                      <a:gd name="connsiteY7" fmla="*/ 564830 h 599439"/>
                      <a:gd name="connsiteX8" fmla="*/ 1491453 w 1989836"/>
                      <a:gd name="connsiteY8" fmla="*/ 599439 h 599439"/>
                      <a:gd name="connsiteX9" fmla="*/ 1495616 w 1989836"/>
                      <a:gd name="connsiteY9" fmla="*/ 592772 h 599439"/>
                      <a:gd name="connsiteX10" fmla="*/ 1517150 w 1989836"/>
                      <a:gd name="connsiteY10" fmla="*/ 486594 h 599439"/>
                      <a:gd name="connsiteX11" fmla="*/ 1495616 w 1989836"/>
                      <a:gd name="connsiteY11" fmla="*/ 380416 h 599439"/>
                      <a:gd name="connsiteX12" fmla="*/ 1476119 w 1989836"/>
                      <a:gd name="connsiteY12" fmla="*/ 342724 h 599439"/>
                      <a:gd name="connsiteX13" fmla="*/ 0 w 1989836"/>
                      <a:gd name="connsiteY13" fmla="*/ 0 h 599439"/>
                      <a:gd name="connsiteX0" fmla="*/ 0 w 1989836"/>
                      <a:gd name="connsiteY0" fmla="*/ 0 h 599439"/>
                      <a:gd name="connsiteX1" fmla="*/ 1018886 w 1989836"/>
                      <a:gd name="connsiteY1" fmla="*/ 382981 h 599439"/>
                      <a:gd name="connsiteX2" fmla="*/ 1883262 w 1989836"/>
                      <a:gd name="connsiteY2" fmla="*/ 161120 h 599439"/>
                      <a:gd name="connsiteX3" fmla="*/ 1989836 w 1989836"/>
                      <a:gd name="connsiteY3" fmla="*/ 54235 h 599439"/>
                      <a:gd name="connsiteX4" fmla="*/ 1968894 w 1989836"/>
                      <a:gd name="connsiteY4" fmla="*/ 369147 h 599439"/>
                      <a:gd name="connsiteX5" fmla="*/ 1776596 w 1989836"/>
                      <a:gd name="connsiteY5" fmla="*/ 500497 h 599439"/>
                      <a:gd name="connsiteX6" fmla="*/ 1619731 w 1989836"/>
                      <a:gd name="connsiteY6" fmla="*/ 564830 h 599439"/>
                      <a:gd name="connsiteX7" fmla="*/ 1491453 w 1989836"/>
                      <a:gd name="connsiteY7" fmla="*/ 599439 h 599439"/>
                      <a:gd name="connsiteX8" fmla="*/ 1495616 w 1989836"/>
                      <a:gd name="connsiteY8" fmla="*/ 592772 h 599439"/>
                      <a:gd name="connsiteX9" fmla="*/ 1517150 w 1989836"/>
                      <a:gd name="connsiteY9" fmla="*/ 486594 h 599439"/>
                      <a:gd name="connsiteX10" fmla="*/ 1495616 w 1989836"/>
                      <a:gd name="connsiteY10" fmla="*/ 380416 h 599439"/>
                      <a:gd name="connsiteX11" fmla="*/ 1476119 w 1989836"/>
                      <a:gd name="connsiteY11" fmla="*/ 342724 h 599439"/>
                      <a:gd name="connsiteX12" fmla="*/ 0 w 1989836"/>
                      <a:gd name="connsiteY12" fmla="*/ 0 h 599439"/>
                      <a:gd name="connsiteX0" fmla="*/ 457233 w 970950"/>
                      <a:gd name="connsiteY0" fmla="*/ 288489 h 545204"/>
                      <a:gd name="connsiteX1" fmla="*/ 0 w 970950"/>
                      <a:gd name="connsiteY1" fmla="*/ 328746 h 545204"/>
                      <a:gd name="connsiteX2" fmla="*/ 864376 w 970950"/>
                      <a:gd name="connsiteY2" fmla="*/ 106885 h 545204"/>
                      <a:gd name="connsiteX3" fmla="*/ 970950 w 970950"/>
                      <a:gd name="connsiteY3" fmla="*/ 0 h 545204"/>
                      <a:gd name="connsiteX4" fmla="*/ 950008 w 970950"/>
                      <a:gd name="connsiteY4" fmla="*/ 314912 h 545204"/>
                      <a:gd name="connsiteX5" fmla="*/ 757710 w 970950"/>
                      <a:gd name="connsiteY5" fmla="*/ 446262 h 545204"/>
                      <a:gd name="connsiteX6" fmla="*/ 600845 w 970950"/>
                      <a:gd name="connsiteY6" fmla="*/ 510595 h 545204"/>
                      <a:gd name="connsiteX7" fmla="*/ 472567 w 970950"/>
                      <a:gd name="connsiteY7" fmla="*/ 545204 h 545204"/>
                      <a:gd name="connsiteX8" fmla="*/ 476730 w 970950"/>
                      <a:gd name="connsiteY8" fmla="*/ 538537 h 545204"/>
                      <a:gd name="connsiteX9" fmla="*/ 498264 w 970950"/>
                      <a:gd name="connsiteY9" fmla="*/ 432359 h 545204"/>
                      <a:gd name="connsiteX10" fmla="*/ 476730 w 970950"/>
                      <a:gd name="connsiteY10" fmla="*/ 326181 h 545204"/>
                      <a:gd name="connsiteX11" fmla="*/ 457233 w 970950"/>
                      <a:gd name="connsiteY11" fmla="*/ 288489 h 545204"/>
                      <a:gd name="connsiteX0" fmla="*/ 0 w 513717"/>
                      <a:gd name="connsiteY0" fmla="*/ 288489 h 545204"/>
                      <a:gd name="connsiteX1" fmla="*/ 407143 w 513717"/>
                      <a:gd name="connsiteY1" fmla="*/ 106885 h 545204"/>
                      <a:gd name="connsiteX2" fmla="*/ 513717 w 513717"/>
                      <a:gd name="connsiteY2" fmla="*/ 0 h 545204"/>
                      <a:gd name="connsiteX3" fmla="*/ 492775 w 513717"/>
                      <a:gd name="connsiteY3" fmla="*/ 314912 h 545204"/>
                      <a:gd name="connsiteX4" fmla="*/ 300477 w 513717"/>
                      <a:gd name="connsiteY4" fmla="*/ 446262 h 545204"/>
                      <a:gd name="connsiteX5" fmla="*/ 143612 w 513717"/>
                      <a:gd name="connsiteY5" fmla="*/ 510595 h 545204"/>
                      <a:gd name="connsiteX6" fmla="*/ 15334 w 513717"/>
                      <a:gd name="connsiteY6" fmla="*/ 545204 h 545204"/>
                      <a:gd name="connsiteX7" fmla="*/ 19497 w 513717"/>
                      <a:gd name="connsiteY7" fmla="*/ 538537 h 545204"/>
                      <a:gd name="connsiteX8" fmla="*/ 41031 w 513717"/>
                      <a:gd name="connsiteY8" fmla="*/ 432359 h 545204"/>
                      <a:gd name="connsiteX9" fmla="*/ 19497 w 513717"/>
                      <a:gd name="connsiteY9" fmla="*/ 326181 h 545204"/>
                      <a:gd name="connsiteX10" fmla="*/ 0 w 513717"/>
                      <a:gd name="connsiteY10" fmla="*/ 288489 h 545204"/>
                      <a:gd name="connsiteX0" fmla="*/ 0 w 513717"/>
                      <a:gd name="connsiteY0" fmla="*/ 288489 h 545204"/>
                      <a:gd name="connsiteX1" fmla="*/ 513717 w 513717"/>
                      <a:gd name="connsiteY1" fmla="*/ 0 h 545204"/>
                      <a:gd name="connsiteX2" fmla="*/ 492775 w 513717"/>
                      <a:gd name="connsiteY2" fmla="*/ 314912 h 545204"/>
                      <a:gd name="connsiteX3" fmla="*/ 300477 w 513717"/>
                      <a:gd name="connsiteY3" fmla="*/ 446262 h 545204"/>
                      <a:gd name="connsiteX4" fmla="*/ 143612 w 513717"/>
                      <a:gd name="connsiteY4" fmla="*/ 510595 h 545204"/>
                      <a:gd name="connsiteX5" fmla="*/ 15334 w 513717"/>
                      <a:gd name="connsiteY5" fmla="*/ 545204 h 545204"/>
                      <a:gd name="connsiteX6" fmla="*/ 19497 w 513717"/>
                      <a:gd name="connsiteY6" fmla="*/ 538537 h 545204"/>
                      <a:gd name="connsiteX7" fmla="*/ 41031 w 513717"/>
                      <a:gd name="connsiteY7" fmla="*/ 432359 h 545204"/>
                      <a:gd name="connsiteX8" fmla="*/ 19497 w 513717"/>
                      <a:gd name="connsiteY8" fmla="*/ 326181 h 545204"/>
                      <a:gd name="connsiteX9" fmla="*/ 0 w 513717"/>
                      <a:gd name="connsiteY9" fmla="*/ 288489 h 545204"/>
                      <a:gd name="connsiteX0" fmla="*/ 0 w 513717"/>
                      <a:gd name="connsiteY0" fmla="*/ 288489 h 545204"/>
                      <a:gd name="connsiteX1" fmla="*/ 513717 w 513717"/>
                      <a:gd name="connsiteY1" fmla="*/ 0 h 545204"/>
                      <a:gd name="connsiteX2" fmla="*/ 492775 w 513717"/>
                      <a:gd name="connsiteY2" fmla="*/ 314912 h 545204"/>
                      <a:gd name="connsiteX3" fmla="*/ 300477 w 513717"/>
                      <a:gd name="connsiteY3" fmla="*/ 446262 h 545204"/>
                      <a:gd name="connsiteX4" fmla="*/ 143612 w 513717"/>
                      <a:gd name="connsiteY4" fmla="*/ 510595 h 545204"/>
                      <a:gd name="connsiteX5" fmla="*/ 15334 w 513717"/>
                      <a:gd name="connsiteY5" fmla="*/ 545204 h 545204"/>
                      <a:gd name="connsiteX6" fmla="*/ 19497 w 513717"/>
                      <a:gd name="connsiteY6" fmla="*/ 538537 h 545204"/>
                      <a:gd name="connsiteX7" fmla="*/ 41031 w 513717"/>
                      <a:gd name="connsiteY7" fmla="*/ 432359 h 545204"/>
                      <a:gd name="connsiteX8" fmla="*/ 19497 w 513717"/>
                      <a:gd name="connsiteY8" fmla="*/ 326181 h 545204"/>
                      <a:gd name="connsiteX9" fmla="*/ 0 w 513717"/>
                      <a:gd name="connsiteY9" fmla="*/ 288489 h 545204"/>
                      <a:gd name="connsiteX0" fmla="*/ 0 w 513717"/>
                      <a:gd name="connsiteY0" fmla="*/ 288489 h 545204"/>
                      <a:gd name="connsiteX1" fmla="*/ 513717 w 513717"/>
                      <a:gd name="connsiteY1" fmla="*/ 0 h 545204"/>
                      <a:gd name="connsiteX2" fmla="*/ 492775 w 513717"/>
                      <a:gd name="connsiteY2" fmla="*/ 314912 h 545204"/>
                      <a:gd name="connsiteX3" fmla="*/ 300477 w 513717"/>
                      <a:gd name="connsiteY3" fmla="*/ 446262 h 545204"/>
                      <a:gd name="connsiteX4" fmla="*/ 143612 w 513717"/>
                      <a:gd name="connsiteY4" fmla="*/ 510595 h 545204"/>
                      <a:gd name="connsiteX5" fmla="*/ 15334 w 513717"/>
                      <a:gd name="connsiteY5" fmla="*/ 545204 h 545204"/>
                      <a:gd name="connsiteX6" fmla="*/ 19497 w 513717"/>
                      <a:gd name="connsiteY6" fmla="*/ 538537 h 545204"/>
                      <a:gd name="connsiteX7" fmla="*/ 41031 w 513717"/>
                      <a:gd name="connsiteY7" fmla="*/ 432359 h 545204"/>
                      <a:gd name="connsiteX8" fmla="*/ 19497 w 513717"/>
                      <a:gd name="connsiteY8" fmla="*/ 326181 h 545204"/>
                      <a:gd name="connsiteX9" fmla="*/ 0 w 513717"/>
                      <a:gd name="connsiteY9" fmla="*/ 288489 h 5452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13717" h="545204">
                        <a:moveTo>
                          <a:pt x="0" y="288489"/>
                        </a:moveTo>
                        <a:cubicBezTo>
                          <a:pt x="173620" y="225664"/>
                          <a:pt x="349622" y="162838"/>
                          <a:pt x="513717" y="0"/>
                        </a:cubicBezTo>
                        <a:cubicBezTo>
                          <a:pt x="459604" y="161533"/>
                          <a:pt x="466767" y="233508"/>
                          <a:pt x="492775" y="314912"/>
                        </a:cubicBezTo>
                        <a:cubicBezTo>
                          <a:pt x="433388" y="382264"/>
                          <a:pt x="369293" y="411906"/>
                          <a:pt x="300477" y="446262"/>
                        </a:cubicBezTo>
                        <a:cubicBezTo>
                          <a:pt x="252526" y="470097"/>
                          <a:pt x="200000" y="491659"/>
                          <a:pt x="143612" y="510595"/>
                        </a:cubicBezTo>
                        <a:lnTo>
                          <a:pt x="15334" y="545204"/>
                        </a:lnTo>
                        <a:lnTo>
                          <a:pt x="19497" y="538537"/>
                        </a:lnTo>
                        <a:cubicBezTo>
                          <a:pt x="33616" y="504241"/>
                          <a:pt x="41031" y="468730"/>
                          <a:pt x="41031" y="432359"/>
                        </a:cubicBezTo>
                        <a:cubicBezTo>
                          <a:pt x="41031" y="395988"/>
                          <a:pt x="33616" y="360478"/>
                          <a:pt x="19497" y="326181"/>
                        </a:cubicBezTo>
                        <a:lnTo>
                          <a:pt x="0" y="288489"/>
                        </a:ln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 lang="en-US" sz="1350" kern="0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1922976" y="2233318"/>
                  <a:ext cx="2119838" cy="2728644"/>
                  <a:chOff x="6410084" y="2799066"/>
                  <a:chExt cx="348922" cy="449130"/>
                </a:xfrm>
                <a:grpFill/>
              </p:grpSpPr>
              <p:sp>
                <p:nvSpPr>
                  <p:cNvPr id="116" name="Oval 115"/>
                  <p:cNvSpPr/>
                  <p:nvPr/>
                </p:nvSpPr>
                <p:spPr>
                  <a:xfrm>
                    <a:off x="6410084" y="2799066"/>
                    <a:ext cx="348922" cy="166670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sz="1350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" name="Freeform 116"/>
                  <p:cNvSpPr/>
                  <p:nvPr/>
                </p:nvSpPr>
                <p:spPr>
                  <a:xfrm>
                    <a:off x="6410084" y="2911110"/>
                    <a:ext cx="348922" cy="110399"/>
                  </a:xfrm>
                  <a:custGeom>
                    <a:avLst/>
                    <a:gdLst>
                      <a:gd name="connsiteX0" fmla="*/ 3848740 w 3924706"/>
                      <a:gd name="connsiteY0" fmla="*/ 0 h 1259725"/>
                      <a:gd name="connsiteX1" fmla="*/ 3884838 w 3924706"/>
                      <a:gd name="connsiteY1" fmla="*/ 70792 h 1259725"/>
                      <a:gd name="connsiteX2" fmla="*/ 3924706 w 3924706"/>
                      <a:gd name="connsiteY2" fmla="*/ 270213 h 1259725"/>
                      <a:gd name="connsiteX3" fmla="*/ 1962353 w 3924706"/>
                      <a:gd name="connsiteY3" fmla="*/ 1259725 h 1259725"/>
                      <a:gd name="connsiteX4" fmla="*/ 0 w 3924706"/>
                      <a:gd name="connsiteY4" fmla="*/ 270213 h 1259725"/>
                      <a:gd name="connsiteX5" fmla="*/ 39868 w 3924706"/>
                      <a:gd name="connsiteY5" fmla="*/ 70792 h 1259725"/>
                      <a:gd name="connsiteX6" fmla="*/ 60727 w 3924706"/>
                      <a:gd name="connsiteY6" fmla="*/ 29887 h 1259725"/>
                      <a:gd name="connsiteX7" fmla="*/ 72984 w 3924706"/>
                      <a:gd name="connsiteY7" fmla="*/ 53924 h 1259725"/>
                      <a:gd name="connsiteX8" fmla="*/ 1947113 w 3924706"/>
                      <a:gd name="connsiteY8" fmla="*/ 749185 h 1259725"/>
                      <a:gd name="connsiteX9" fmla="*/ 3821243 w 3924706"/>
                      <a:gd name="connsiteY9" fmla="*/ 53924 h 12597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924706" h="1259725">
                        <a:moveTo>
                          <a:pt x="3848740" y="0"/>
                        </a:moveTo>
                        <a:lnTo>
                          <a:pt x="3884838" y="70792"/>
                        </a:lnTo>
                        <a:cubicBezTo>
                          <a:pt x="3910978" y="135207"/>
                          <a:pt x="3924706" y="201902"/>
                          <a:pt x="3924706" y="270213"/>
                        </a:cubicBezTo>
                        <a:cubicBezTo>
                          <a:pt x="3924706" y="816705"/>
                          <a:pt x="3046131" y="1259725"/>
                          <a:pt x="1962353" y="1259725"/>
                        </a:cubicBezTo>
                        <a:cubicBezTo>
                          <a:pt x="878575" y="1259725"/>
                          <a:pt x="0" y="816705"/>
                          <a:pt x="0" y="270213"/>
                        </a:cubicBezTo>
                        <a:cubicBezTo>
                          <a:pt x="0" y="201902"/>
                          <a:pt x="13728" y="135207"/>
                          <a:pt x="39868" y="70792"/>
                        </a:cubicBezTo>
                        <a:lnTo>
                          <a:pt x="60727" y="29887"/>
                        </a:lnTo>
                        <a:lnTo>
                          <a:pt x="72984" y="53924"/>
                        </a:lnTo>
                        <a:cubicBezTo>
                          <a:pt x="321440" y="456723"/>
                          <a:pt x="1066544" y="749185"/>
                          <a:pt x="1947113" y="749185"/>
                        </a:cubicBezTo>
                        <a:cubicBezTo>
                          <a:pt x="2827683" y="749185"/>
                          <a:pt x="3572786" y="456723"/>
                          <a:pt x="3821243" y="53924"/>
                        </a:cubicBez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sz="1350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8" name="Freeform 117"/>
                  <p:cNvSpPr/>
                  <p:nvPr/>
                </p:nvSpPr>
                <p:spPr>
                  <a:xfrm>
                    <a:off x="6410084" y="2967782"/>
                    <a:ext cx="348922" cy="110399"/>
                  </a:xfrm>
                  <a:custGeom>
                    <a:avLst/>
                    <a:gdLst>
                      <a:gd name="connsiteX0" fmla="*/ 3848740 w 3924706"/>
                      <a:gd name="connsiteY0" fmla="*/ 0 h 1259725"/>
                      <a:gd name="connsiteX1" fmla="*/ 3884838 w 3924706"/>
                      <a:gd name="connsiteY1" fmla="*/ 70792 h 1259725"/>
                      <a:gd name="connsiteX2" fmla="*/ 3924706 w 3924706"/>
                      <a:gd name="connsiteY2" fmla="*/ 270213 h 1259725"/>
                      <a:gd name="connsiteX3" fmla="*/ 1962353 w 3924706"/>
                      <a:gd name="connsiteY3" fmla="*/ 1259725 h 1259725"/>
                      <a:gd name="connsiteX4" fmla="*/ 0 w 3924706"/>
                      <a:gd name="connsiteY4" fmla="*/ 270213 h 1259725"/>
                      <a:gd name="connsiteX5" fmla="*/ 39868 w 3924706"/>
                      <a:gd name="connsiteY5" fmla="*/ 70792 h 1259725"/>
                      <a:gd name="connsiteX6" fmla="*/ 60727 w 3924706"/>
                      <a:gd name="connsiteY6" fmla="*/ 29887 h 1259725"/>
                      <a:gd name="connsiteX7" fmla="*/ 72984 w 3924706"/>
                      <a:gd name="connsiteY7" fmla="*/ 53924 h 1259725"/>
                      <a:gd name="connsiteX8" fmla="*/ 1947113 w 3924706"/>
                      <a:gd name="connsiteY8" fmla="*/ 749185 h 1259725"/>
                      <a:gd name="connsiteX9" fmla="*/ 3821243 w 3924706"/>
                      <a:gd name="connsiteY9" fmla="*/ 53924 h 12597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924706" h="1259725">
                        <a:moveTo>
                          <a:pt x="3848740" y="0"/>
                        </a:moveTo>
                        <a:lnTo>
                          <a:pt x="3884838" y="70792"/>
                        </a:lnTo>
                        <a:cubicBezTo>
                          <a:pt x="3910978" y="135207"/>
                          <a:pt x="3924706" y="201902"/>
                          <a:pt x="3924706" y="270213"/>
                        </a:cubicBezTo>
                        <a:cubicBezTo>
                          <a:pt x="3924706" y="816705"/>
                          <a:pt x="3046131" y="1259725"/>
                          <a:pt x="1962353" y="1259725"/>
                        </a:cubicBezTo>
                        <a:cubicBezTo>
                          <a:pt x="878575" y="1259725"/>
                          <a:pt x="0" y="816705"/>
                          <a:pt x="0" y="270213"/>
                        </a:cubicBezTo>
                        <a:cubicBezTo>
                          <a:pt x="0" y="201902"/>
                          <a:pt x="13728" y="135207"/>
                          <a:pt x="39868" y="70792"/>
                        </a:cubicBezTo>
                        <a:lnTo>
                          <a:pt x="60727" y="29887"/>
                        </a:lnTo>
                        <a:lnTo>
                          <a:pt x="72984" y="53924"/>
                        </a:lnTo>
                        <a:cubicBezTo>
                          <a:pt x="321440" y="456723"/>
                          <a:pt x="1066544" y="749185"/>
                          <a:pt x="1947113" y="749185"/>
                        </a:cubicBezTo>
                        <a:cubicBezTo>
                          <a:pt x="2827683" y="749185"/>
                          <a:pt x="3572786" y="456723"/>
                          <a:pt x="3821243" y="53924"/>
                        </a:cubicBez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sz="1350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9" name="Freeform 118"/>
                  <p:cNvSpPr/>
                  <p:nvPr/>
                </p:nvSpPr>
                <p:spPr>
                  <a:xfrm>
                    <a:off x="6410084" y="3024454"/>
                    <a:ext cx="348922" cy="110399"/>
                  </a:xfrm>
                  <a:custGeom>
                    <a:avLst/>
                    <a:gdLst>
                      <a:gd name="connsiteX0" fmla="*/ 3848740 w 3924706"/>
                      <a:gd name="connsiteY0" fmla="*/ 0 h 1259725"/>
                      <a:gd name="connsiteX1" fmla="*/ 3884838 w 3924706"/>
                      <a:gd name="connsiteY1" fmla="*/ 70792 h 1259725"/>
                      <a:gd name="connsiteX2" fmla="*/ 3924706 w 3924706"/>
                      <a:gd name="connsiteY2" fmla="*/ 270213 h 1259725"/>
                      <a:gd name="connsiteX3" fmla="*/ 1962353 w 3924706"/>
                      <a:gd name="connsiteY3" fmla="*/ 1259725 h 1259725"/>
                      <a:gd name="connsiteX4" fmla="*/ 0 w 3924706"/>
                      <a:gd name="connsiteY4" fmla="*/ 270213 h 1259725"/>
                      <a:gd name="connsiteX5" fmla="*/ 39868 w 3924706"/>
                      <a:gd name="connsiteY5" fmla="*/ 70792 h 1259725"/>
                      <a:gd name="connsiteX6" fmla="*/ 60727 w 3924706"/>
                      <a:gd name="connsiteY6" fmla="*/ 29887 h 1259725"/>
                      <a:gd name="connsiteX7" fmla="*/ 72984 w 3924706"/>
                      <a:gd name="connsiteY7" fmla="*/ 53924 h 1259725"/>
                      <a:gd name="connsiteX8" fmla="*/ 1947113 w 3924706"/>
                      <a:gd name="connsiteY8" fmla="*/ 749185 h 1259725"/>
                      <a:gd name="connsiteX9" fmla="*/ 3821243 w 3924706"/>
                      <a:gd name="connsiteY9" fmla="*/ 53924 h 12597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924706" h="1259725">
                        <a:moveTo>
                          <a:pt x="3848740" y="0"/>
                        </a:moveTo>
                        <a:lnTo>
                          <a:pt x="3884838" y="70792"/>
                        </a:lnTo>
                        <a:cubicBezTo>
                          <a:pt x="3910978" y="135207"/>
                          <a:pt x="3924706" y="201902"/>
                          <a:pt x="3924706" y="270213"/>
                        </a:cubicBezTo>
                        <a:cubicBezTo>
                          <a:pt x="3924706" y="816705"/>
                          <a:pt x="3046131" y="1259725"/>
                          <a:pt x="1962353" y="1259725"/>
                        </a:cubicBezTo>
                        <a:cubicBezTo>
                          <a:pt x="878575" y="1259725"/>
                          <a:pt x="0" y="816705"/>
                          <a:pt x="0" y="270213"/>
                        </a:cubicBezTo>
                        <a:cubicBezTo>
                          <a:pt x="0" y="201902"/>
                          <a:pt x="13728" y="135207"/>
                          <a:pt x="39868" y="70792"/>
                        </a:cubicBezTo>
                        <a:lnTo>
                          <a:pt x="60727" y="29887"/>
                        </a:lnTo>
                        <a:lnTo>
                          <a:pt x="72984" y="53924"/>
                        </a:lnTo>
                        <a:cubicBezTo>
                          <a:pt x="321440" y="456723"/>
                          <a:pt x="1066544" y="749185"/>
                          <a:pt x="1947113" y="749185"/>
                        </a:cubicBezTo>
                        <a:cubicBezTo>
                          <a:pt x="2827683" y="749185"/>
                          <a:pt x="3572786" y="456723"/>
                          <a:pt x="3821243" y="53924"/>
                        </a:cubicBez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sz="1350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0" name="Freeform 119"/>
                  <p:cNvSpPr/>
                  <p:nvPr/>
                </p:nvSpPr>
                <p:spPr>
                  <a:xfrm>
                    <a:off x="6410084" y="3083583"/>
                    <a:ext cx="348922" cy="110399"/>
                  </a:xfrm>
                  <a:custGeom>
                    <a:avLst/>
                    <a:gdLst>
                      <a:gd name="connsiteX0" fmla="*/ 3848740 w 3924706"/>
                      <a:gd name="connsiteY0" fmla="*/ 0 h 1259725"/>
                      <a:gd name="connsiteX1" fmla="*/ 3884838 w 3924706"/>
                      <a:gd name="connsiteY1" fmla="*/ 70792 h 1259725"/>
                      <a:gd name="connsiteX2" fmla="*/ 3924706 w 3924706"/>
                      <a:gd name="connsiteY2" fmla="*/ 270213 h 1259725"/>
                      <a:gd name="connsiteX3" fmla="*/ 1962353 w 3924706"/>
                      <a:gd name="connsiteY3" fmla="*/ 1259725 h 1259725"/>
                      <a:gd name="connsiteX4" fmla="*/ 0 w 3924706"/>
                      <a:gd name="connsiteY4" fmla="*/ 270213 h 1259725"/>
                      <a:gd name="connsiteX5" fmla="*/ 39868 w 3924706"/>
                      <a:gd name="connsiteY5" fmla="*/ 70792 h 1259725"/>
                      <a:gd name="connsiteX6" fmla="*/ 60727 w 3924706"/>
                      <a:gd name="connsiteY6" fmla="*/ 29887 h 1259725"/>
                      <a:gd name="connsiteX7" fmla="*/ 72984 w 3924706"/>
                      <a:gd name="connsiteY7" fmla="*/ 53924 h 1259725"/>
                      <a:gd name="connsiteX8" fmla="*/ 1947113 w 3924706"/>
                      <a:gd name="connsiteY8" fmla="*/ 749185 h 1259725"/>
                      <a:gd name="connsiteX9" fmla="*/ 3821243 w 3924706"/>
                      <a:gd name="connsiteY9" fmla="*/ 53924 h 12597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924706" h="1259725">
                        <a:moveTo>
                          <a:pt x="3848740" y="0"/>
                        </a:moveTo>
                        <a:lnTo>
                          <a:pt x="3884838" y="70792"/>
                        </a:lnTo>
                        <a:cubicBezTo>
                          <a:pt x="3910978" y="135207"/>
                          <a:pt x="3924706" y="201902"/>
                          <a:pt x="3924706" y="270213"/>
                        </a:cubicBezTo>
                        <a:cubicBezTo>
                          <a:pt x="3924706" y="816705"/>
                          <a:pt x="3046131" y="1259725"/>
                          <a:pt x="1962353" y="1259725"/>
                        </a:cubicBezTo>
                        <a:cubicBezTo>
                          <a:pt x="878575" y="1259725"/>
                          <a:pt x="0" y="816705"/>
                          <a:pt x="0" y="270213"/>
                        </a:cubicBezTo>
                        <a:cubicBezTo>
                          <a:pt x="0" y="201902"/>
                          <a:pt x="13728" y="135207"/>
                          <a:pt x="39868" y="70792"/>
                        </a:cubicBezTo>
                        <a:lnTo>
                          <a:pt x="60727" y="29887"/>
                        </a:lnTo>
                        <a:lnTo>
                          <a:pt x="72984" y="53924"/>
                        </a:lnTo>
                        <a:cubicBezTo>
                          <a:pt x="321440" y="456723"/>
                          <a:pt x="1066544" y="749185"/>
                          <a:pt x="1947113" y="749185"/>
                        </a:cubicBezTo>
                        <a:cubicBezTo>
                          <a:pt x="2827683" y="749185"/>
                          <a:pt x="3572786" y="456723"/>
                          <a:pt x="3821243" y="53924"/>
                        </a:cubicBez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sz="1350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1" name="Freeform 120"/>
                  <p:cNvSpPr/>
                  <p:nvPr/>
                </p:nvSpPr>
                <p:spPr>
                  <a:xfrm>
                    <a:off x="6410084" y="3137797"/>
                    <a:ext cx="348922" cy="110399"/>
                  </a:xfrm>
                  <a:custGeom>
                    <a:avLst/>
                    <a:gdLst>
                      <a:gd name="connsiteX0" fmla="*/ 3848740 w 3924706"/>
                      <a:gd name="connsiteY0" fmla="*/ 0 h 1259725"/>
                      <a:gd name="connsiteX1" fmla="*/ 3884838 w 3924706"/>
                      <a:gd name="connsiteY1" fmla="*/ 70792 h 1259725"/>
                      <a:gd name="connsiteX2" fmla="*/ 3924706 w 3924706"/>
                      <a:gd name="connsiteY2" fmla="*/ 270213 h 1259725"/>
                      <a:gd name="connsiteX3" fmla="*/ 1962353 w 3924706"/>
                      <a:gd name="connsiteY3" fmla="*/ 1259725 h 1259725"/>
                      <a:gd name="connsiteX4" fmla="*/ 0 w 3924706"/>
                      <a:gd name="connsiteY4" fmla="*/ 270213 h 1259725"/>
                      <a:gd name="connsiteX5" fmla="*/ 39868 w 3924706"/>
                      <a:gd name="connsiteY5" fmla="*/ 70792 h 1259725"/>
                      <a:gd name="connsiteX6" fmla="*/ 60727 w 3924706"/>
                      <a:gd name="connsiteY6" fmla="*/ 29887 h 1259725"/>
                      <a:gd name="connsiteX7" fmla="*/ 72984 w 3924706"/>
                      <a:gd name="connsiteY7" fmla="*/ 53924 h 1259725"/>
                      <a:gd name="connsiteX8" fmla="*/ 1947113 w 3924706"/>
                      <a:gd name="connsiteY8" fmla="*/ 749185 h 1259725"/>
                      <a:gd name="connsiteX9" fmla="*/ 3821243 w 3924706"/>
                      <a:gd name="connsiteY9" fmla="*/ 53924 h 12597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924706" h="1259725">
                        <a:moveTo>
                          <a:pt x="3848740" y="0"/>
                        </a:moveTo>
                        <a:lnTo>
                          <a:pt x="3884838" y="70792"/>
                        </a:lnTo>
                        <a:cubicBezTo>
                          <a:pt x="3910978" y="135207"/>
                          <a:pt x="3924706" y="201902"/>
                          <a:pt x="3924706" y="270213"/>
                        </a:cubicBezTo>
                        <a:cubicBezTo>
                          <a:pt x="3924706" y="816705"/>
                          <a:pt x="3046131" y="1259725"/>
                          <a:pt x="1962353" y="1259725"/>
                        </a:cubicBezTo>
                        <a:cubicBezTo>
                          <a:pt x="878575" y="1259725"/>
                          <a:pt x="0" y="816705"/>
                          <a:pt x="0" y="270213"/>
                        </a:cubicBezTo>
                        <a:cubicBezTo>
                          <a:pt x="0" y="201902"/>
                          <a:pt x="13728" y="135207"/>
                          <a:pt x="39868" y="70792"/>
                        </a:cubicBezTo>
                        <a:lnTo>
                          <a:pt x="60727" y="29887"/>
                        </a:lnTo>
                        <a:lnTo>
                          <a:pt x="72984" y="53924"/>
                        </a:lnTo>
                        <a:cubicBezTo>
                          <a:pt x="321440" y="456723"/>
                          <a:pt x="1066544" y="749185"/>
                          <a:pt x="1947113" y="749185"/>
                        </a:cubicBezTo>
                        <a:cubicBezTo>
                          <a:pt x="2827683" y="749185"/>
                          <a:pt x="3572786" y="456723"/>
                          <a:pt x="3821243" y="53924"/>
                        </a:cubicBez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sz="1350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2" name="Rectangle 4"/>
                  <p:cNvSpPr/>
                  <p:nvPr/>
                </p:nvSpPr>
                <p:spPr>
                  <a:xfrm>
                    <a:off x="6508116" y="2823945"/>
                    <a:ext cx="160987" cy="111329"/>
                  </a:xfrm>
                  <a:custGeom>
                    <a:avLst/>
                    <a:gdLst>
                      <a:gd name="connsiteX0" fmla="*/ 0 w 1784350"/>
                      <a:gd name="connsiteY0" fmla="*/ 0 h 1333500"/>
                      <a:gd name="connsiteX1" fmla="*/ 1784350 w 1784350"/>
                      <a:gd name="connsiteY1" fmla="*/ 0 h 1333500"/>
                      <a:gd name="connsiteX2" fmla="*/ 1784350 w 1784350"/>
                      <a:gd name="connsiteY2" fmla="*/ 1333500 h 1333500"/>
                      <a:gd name="connsiteX3" fmla="*/ 0 w 1784350"/>
                      <a:gd name="connsiteY3" fmla="*/ 1333500 h 1333500"/>
                      <a:gd name="connsiteX4" fmla="*/ 0 w 1784350"/>
                      <a:gd name="connsiteY4" fmla="*/ 0 h 1333500"/>
                      <a:gd name="connsiteX0" fmla="*/ 0 w 1784350"/>
                      <a:gd name="connsiteY0" fmla="*/ 0 h 1333500"/>
                      <a:gd name="connsiteX1" fmla="*/ 1784350 w 1784350"/>
                      <a:gd name="connsiteY1" fmla="*/ 0 h 1333500"/>
                      <a:gd name="connsiteX2" fmla="*/ 1784350 w 1784350"/>
                      <a:gd name="connsiteY2" fmla="*/ 1333500 h 1333500"/>
                      <a:gd name="connsiteX3" fmla="*/ 736033 w 1784350"/>
                      <a:gd name="connsiteY3" fmla="*/ 1331210 h 1333500"/>
                      <a:gd name="connsiteX4" fmla="*/ 0 w 1784350"/>
                      <a:gd name="connsiteY4" fmla="*/ 1333500 h 1333500"/>
                      <a:gd name="connsiteX5" fmla="*/ 0 w 1784350"/>
                      <a:gd name="connsiteY5" fmla="*/ 0 h 1333500"/>
                      <a:gd name="connsiteX0" fmla="*/ 0 w 1784350"/>
                      <a:gd name="connsiteY0" fmla="*/ 1298 h 1334798"/>
                      <a:gd name="connsiteX1" fmla="*/ 722436 w 1784350"/>
                      <a:gd name="connsiteY1" fmla="*/ 0 h 1334798"/>
                      <a:gd name="connsiteX2" fmla="*/ 1784350 w 1784350"/>
                      <a:gd name="connsiteY2" fmla="*/ 1298 h 1334798"/>
                      <a:gd name="connsiteX3" fmla="*/ 1784350 w 1784350"/>
                      <a:gd name="connsiteY3" fmla="*/ 1334798 h 1334798"/>
                      <a:gd name="connsiteX4" fmla="*/ 736033 w 1784350"/>
                      <a:gd name="connsiteY4" fmla="*/ 1332508 h 1334798"/>
                      <a:gd name="connsiteX5" fmla="*/ 0 w 1784350"/>
                      <a:gd name="connsiteY5" fmla="*/ 1334798 h 1334798"/>
                      <a:gd name="connsiteX6" fmla="*/ 0 w 1784350"/>
                      <a:gd name="connsiteY6" fmla="*/ 1298 h 1334798"/>
                      <a:gd name="connsiteX0" fmla="*/ 0 w 1784350"/>
                      <a:gd name="connsiteY0" fmla="*/ 1298 h 1334798"/>
                      <a:gd name="connsiteX1" fmla="*/ 722436 w 1784350"/>
                      <a:gd name="connsiteY1" fmla="*/ 0 h 1334798"/>
                      <a:gd name="connsiteX2" fmla="*/ 1784350 w 1784350"/>
                      <a:gd name="connsiteY2" fmla="*/ 1298 h 1334798"/>
                      <a:gd name="connsiteX3" fmla="*/ 1784350 w 1784350"/>
                      <a:gd name="connsiteY3" fmla="*/ 1334798 h 1334798"/>
                      <a:gd name="connsiteX4" fmla="*/ 1062362 w 1784350"/>
                      <a:gd name="connsiteY4" fmla="*/ 1332508 h 1334798"/>
                      <a:gd name="connsiteX5" fmla="*/ 736033 w 1784350"/>
                      <a:gd name="connsiteY5" fmla="*/ 1332508 h 1334798"/>
                      <a:gd name="connsiteX6" fmla="*/ 0 w 1784350"/>
                      <a:gd name="connsiteY6" fmla="*/ 1334798 h 1334798"/>
                      <a:gd name="connsiteX7" fmla="*/ 0 w 1784350"/>
                      <a:gd name="connsiteY7" fmla="*/ 1298 h 1334798"/>
                      <a:gd name="connsiteX0" fmla="*/ 0 w 1784350"/>
                      <a:gd name="connsiteY0" fmla="*/ 1298 h 1334798"/>
                      <a:gd name="connsiteX1" fmla="*/ 722436 w 1784350"/>
                      <a:gd name="connsiteY1" fmla="*/ 0 h 1334798"/>
                      <a:gd name="connsiteX2" fmla="*/ 1038567 w 1784350"/>
                      <a:gd name="connsiteY2" fmla="*/ 0 h 1334798"/>
                      <a:gd name="connsiteX3" fmla="*/ 1784350 w 1784350"/>
                      <a:gd name="connsiteY3" fmla="*/ 1298 h 1334798"/>
                      <a:gd name="connsiteX4" fmla="*/ 1784350 w 1784350"/>
                      <a:gd name="connsiteY4" fmla="*/ 1334798 h 1334798"/>
                      <a:gd name="connsiteX5" fmla="*/ 1062362 w 1784350"/>
                      <a:gd name="connsiteY5" fmla="*/ 1332508 h 1334798"/>
                      <a:gd name="connsiteX6" fmla="*/ 736033 w 1784350"/>
                      <a:gd name="connsiteY6" fmla="*/ 1332508 h 1334798"/>
                      <a:gd name="connsiteX7" fmla="*/ 0 w 1784350"/>
                      <a:gd name="connsiteY7" fmla="*/ 1334798 h 1334798"/>
                      <a:gd name="connsiteX8" fmla="*/ 0 w 1784350"/>
                      <a:gd name="connsiteY8" fmla="*/ 1298 h 1334798"/>
                      <a:gd name="connsiteX0" fmla="*/ 5004 w 1789354"/>
                      <a:gd name="connsiteY0" fmla="*/ 1298 h 1334798"/>
                      <a:gd name="connsiteX1" fmla="*/ 727440 w 1789354"/>
                      <a:gd name="connsiteY1" fmla="*/ 0 h 1334798"/>
                      <a:gd name="connsiteX2" fmla="*/ 1043571 w 1789354"/>
                      <a:gd name="connsiteY2" fmla="*/ 0 h 1334798"/>
                      <a:gd name="connsiteX3" fmla="*/ 1789354 w 1789354"/>
                      <a:gd name="connsiteY3" fmla="*/ 1298 h 1334798"/>
                      <a:gd name="connsiteX4" fmla="*/ 1789354 w 1789354"/>
                      <a:gd name="connsiteY4" fmla="*/ 1334798 h 1334798"/>
                      <a:gd name="connsiteX5" fmla="*/ 1067366 w 1789354"/>
                      <a:gd name="connsiteY5" fmla="*/ 1332508 h 1334798"/>
                      <a:gd name="connsiteX6" fmla="*/ 741037 w 1789354"/>
                      <a:gd name="connsiteY6" fmla="*/ 1332508 h 1334798"/>
                      <a:gd name="connsiteX7" fmla="*/ 5004 w 1789354"/>
                      <a:gd name="connsiteY7" fmla="*/ 1334798 h 1334798"/>
                      <a:gd name="connsiteX8" fmla="*/ 0 w 1789354"/>
                      <a:gd name="connsiteY8" fmla="*/ 900803 h 1334798"/>
                      <a:gd name="connsiteX9" fmla="*/ 5004 w 1789354"/>
                      <a:gd name="connsiteY9" fmla="*/ 1298 h 1334798"/>
                      <a:gd name="connsiteX0" fmla="*/ 5004 w 1789354"/>
                      <a:gd name="connsiteY0" fmla="*/ 1298 h 1334798"/>
                      <a:gd name="connsiteX1" fmla="*/ 727440 w 1789354"/>
                      <a:gd name="connsiteY1" fmla="*/ 0 h 1334798"/>
                      <a:gd name="connsiteX2" fmla="*/ 1043571 w 1789354"/>
                      <a:gd name="connsiteY2" fmla="*/ 0 h 1334798"/>
                      <a:gd name="connsiteX3" fmla="*/ 1789354 w 1789354"/>
                      <a:gd name="connsiteY3" fmla="*/ 1298 h 1334798"/>
                      <a:gd name="connsiteX4" fmla="*/ 1784609 w 1789354"/>
                      <a:gd name="connsiteY4" fmla="*/ 924597 h 1334798"/>
                      <a:gd name="connsiteX5" fmla="*/ 1789354 w 1789354"/>
                      <a:gd name="connsiteY5" fmla="*/ 1334798 h 1334798"/>
                      <a:gd name="connsiteX6" fmla="*/ 1067366 w 1789354"/>
                      <a:gd name="connsiteY6" fmla="*/ 1332508 h 1334798"/>
                      <a:gd name="connsiteX7" fmla="*/ 741037 w 1789354"/>
                      <a:gd name="connsiteY7" fmla="*/ 1332508 h 1334798"/>
                      <a:gd name="connsiteX8" fmla="*/ 5004 w 1789354"/>
                      <a:gd name="connsiteY8" fmla="*/ 1334798 h 1334798"/>
                      <a:gd name="connsiteX9" fmla="*/ 0 w 1789354"/>
                      <a:gd name="connsiteY9" fmla="*/ 900803 h 1334798"/>
                      <a:gd name="connsiteX10" fmla="*/ 5004 w 1789354"/>
                      <a:gd name="connsiteY10" fmla="*/ 1298 h 1334798"/>
                      <a:gd name="connsiteX0" fmla="*/ 5004 w 1789354"/>
                      <a:gd name="connsiteY0" fmla="*/ 1298 h 1334798"/>
                      <a:gd name="connsiteX1" fmla="*/ 727440 w 1789354"/>
                      <a:gd name="connsiteY1" fmla="*/ 0 h 1334798"/>
                      <a:gd name="connsiteX2" fmla="*/ 1043571 w 1789354"/>
                      <a:gd name="connsiteY2" fmla="*/ 0 h 1334798"/>
                      <a:gd name="connsiteX3" fmla="*/ 1789354 w 1789354"/>
                      <a:gd name="connsiteY3" fmla="*/ 1298 h 1334798"/>
                      <a:gd name="connsiteX4" fmla="*/ 1784609 w 1789354"/>
                      <a:gd name="connsiteY4" fmla="*/ 924597 h 1334798"/>
                      <a:gd name="connsiteX5" fmla="*/ 1055115 w 1789354"/>
                      <a:gd name="connsiteY5" fmla="*/ 1181831 h 1334798"/>
                      <a:gd name="connsiteX6" fmla="*/ 1067366 w 1789354"/>
                      <a:gd name="connsiteY6" fmla="*/ 1332508 h 1334798"/>
                      <a:gd name="connsiteX7" fmla="*/ 741037 w 1789354"/>
                      <a:gd name="connsiteY7" fmla="*/ 1332508 h 1334798"/>
                      <a:gd name="connsiteX8" fmla="*/ 5004 w 1789354"/>
                      <a:gd name="connsiteY8" fmla="*/ 1334798 h 1334798"/>
                      <a:gd name="connsiteX9" fmla="*/ 0 w 1789354"/>
                      <a:gd name="connsiteY9" fmla="*/ 900803 h 1334798"/>
                      <a:gd name="connsiteX10" fmla="*/ 5004 w 1789354"/>
                      <a:gd name="connsiteY10" fmla="*/ 1298 h 1334798"/>
                      <a:gd name="connsiteX0" fmla="*/ 5004 w 1789354"/>
                      <a:gd name="connsiteY0" fmla="*/ 1298 h 1334798"/>
                      <a:gd name="connsiteX1" fmla="*/ 727440 w 1789354"/>
                      <a:gd name="connsiteY1" fmla="*/ 0 h 1334798"/>
                      <a:gd name="connsiteX2" fmla="*/ 1043571 w 1789354"/>
                      <a:gd name="connsiteY2" fmla="*/ 0 h 1334798"/>
                      <a:gd name="connsiteX3" fmla="*/ 1789354 w 1789354"/>
                      <a:gd name="connsiteY3" fmla="*/ 1298 h 1334798"/>
                      <a:gd name="connsiteX4" fmla="*/ 1784609 w 1789354"/>
                      <a:gd name="connsiteY4" fmla="*/ 924597 h 1334798"/>
                      <a:gd name="connsiteX5" fmla="*/ 1055115 w 1789354"/>
                      <a:gd name="connsiteY5" fmla="*/ 1181831 h 1334798"/>
                      <a:gd name="connsiteX6" fmla="*/ 1067366 w 1789354"/>
                      <a:gd name="connsiteY6" fmla="*/ 1332508 h 1334798"/>
                      <a:gd name="connsiteX7" fmla="*/ 741037 w 1789354"/>
                      <a:gd name="connsiteY7" fmla="*/ 1332508 h 1334798"/>
                      <a:gd name="connsiteX8" fmla="*/ 5004 w 1789354"/>
                      <a:gd name="connsiteY8" fmla="*/ 1334798 h 1334798"/>
                      <a:gd name="connsiteX9" fmla="*/ 0 w 1789354"/>
                      <a:gd name="connsiteY9" fmla="*/ 900803 h 1334798"/>
                      <a:gd name="connsiteX10" fmla="*/ 5004 w 1789354"/>
                      <a:gd name="connsiteY10" fmla="*/ 1298 h 1334798"/>
                      <a:gd name="connsiteX0" fmla="*/ 5004 w 1789354"/>
                      <a:gd name="connsiteY0" fmla="*/ 1298 h 1334798"/>
                      <a:gd name="connsiteX1" fmla="*/ 727440 w 1789354"/>
                      <a:gd name="connsiteY1" fmla="*/ 0 h 1334798"/>
                      <a:gd name="connsiteX2" fmla="*/ 1043571 w 1789354"/>
                      <a:gd name="connsiteY2" fmla="*/ 0 h 1334798"/>
                      <a:gd name="connsiteX3" fmla="*/ 1789354 w 1789354"/>
                      <a:gd name="connsiteY3" fmla="*/ 1298 h 1334798"/>
                      <a:gd name="connsiteX4" fmla="*/ 1784609 w 1789354"/>
                      <a:gd name="connsiteY4" fmla="*/ 924597 h 1334798"/>
                      <a:gd name="connsiteX5" fmla="*/ 1058514 w 1789354"/>
                      <a:gd name="connsiteY5" fmla="*/ 1154637 h 1334798"/>
                      <a:gd name="connsiteX6" fmla="*/ 1067366 w 1789354"/>
                      <a:gd name="connsiteY6" fmla="*/ 1332508 h 1334798"/>
                      <a:gd name="connsiteX7" fmla="*/ 741037 w 1789354"/>
                      <a:gd name="connsiteY7" fmla="*/ 1332508 h 1334798"/>
                      <a:gd name="connsiteX8" fmla="*/ 5004 w 1789354"/>
                      <a:gd name="connsiteY8" fmla="*/ 1334798 h 1334798"/>
                      <a:gd name="connsiteX9" fmla="*/ 0 w 1789354"/>
                      <a:gd name="connsiteY9" fmla="*/ 900803 h 1334798"/>
                      <a:gd name="connsiteX10" fmla="*/ 5004 w 1789354"/>
                      <a:gd name="connsiteY10" fmla="*/ 1298 h 1334798"/>
                      <a:gd name="connsiteX0" fmla="*/ 5004 w 1789354"/>
                      <a:gd name="connsiteY0" fmla="*/ 1298 h 1334798"/>
                      <a:gd name="connsiteX1" fmla="*/ 727440 w 1789354"/>
                      <a:gd name="connsiteY1" fmla="*/ 0 h 1334798"/>
                      <a:gd name="connsiteX2" fmla="*/ 1043571 w 1789354"/>
                      <a:gd name="connsiteY2" fmla="*/ 0 h 1334798"/>
                      <a:gd name="connsiteX3" fmla="*/ 1789354 w 1789354"/>
                      <a:gd name="connsiteY3" fmla="*/ 1298 h 1334798"/>
                      <a:gd name="connsiteX4" fmla="*/ 1784609 w 1789354"/>
                      <a:gd name="connsiteY4" fmla="*/ 924597 h 1334798"/>
                      <a:gd name="connsiteX5" fmla="*/ 1065312 w 1789354"/>
                      <a:gd name="connsiteY5" fmla="*/ 1168234 h 1334798"/>
                      <a:gd name="connsiteX6" fmla="*/ 1067366 w 1789354"/>
                      <a:gd name="connsiteY6" fmla="*/ 1332508 h 1334798"/>
                      <a:gd name="connsiteX7" fmla="*/ 741037 w 1789354"/>
                      <a:gd name="connsiteY7" fmla="*/ 1332508 h 1334798"/>
                      <a:gd name="connsiteX8" fmla="*/ 5004 w 1789354"/>
                      <a:gd name="connsiteY8" fmla="*/ 1334798 h 1334798"/>
                      <a:gd name="connsiteX9" fmla="*/ 0 w 1789354"/>
                      <a:gd name="connsiteY9" fmla="*/ 900803 h 1334798"/>
                      <a:gd name="connsiteX10" fmla="*/ 5004 w 1789354"/>
                      <a:gd name="connsiteY10" fmla="*/ 1298 h 1334798"/>
                      <a:gd name="connsiteX0" fmla="*/ 5004 w 1789354"/>
                      <a:gd name="connsiteY0" fmla="*/ 1298 h 1334798"/>
                      <a:gd name="connsiteX1" fmla="*/ 727440 w 1789354"/>
                      <a:gd name="connsiteY1" fmla="*/ 0 h 1334798"/>
                      <a:gd name="connsiteX2" fmla="*/ 1043571 w 1789354"/>
                      <a:gd name="connsiteY2" fmla="*/ 0 h 1334798"/>
                      <a:gd name="connsiteX3" fmla="*/ 1789354 w 1789354"/>
                      <a:gd name="connsiteY3" fmla="*/ 1298 h 1334798"/>
                      <a:gd name="connsiteX4" fmla="*/ 1784609 w 1789354"/>
                      <a:gd name="connsiteY4" fmla="*/ 924597 h 1334798"/>
                      <a:gd name="connsiteX5" fmla="*/ 1065312 w 1789354"/>
                      <a:gd name="connsiteY5" fmla="*/ 1168234 h 1334798"/>
                      <a:gd name="connsiteX6" fmla="*/ 1067366 w 1789354"/>
                      <a:gd name="connsiteY6" fmla="*/ 1332508 h 1334798"/>
                      <a:gd name="connsiteX7" fmla="*/ 741037 w 1789354"/>
                      <a:gd name="connsiteY7" fmla="*/ 1332508 h 1334798"/>
                      <a:gd name="connsiteX8" fmla="*/ 5004 w 1789354"/>
                      <a:gd name="connsiteY8" fmla="*/ 1334798 h 1334798"/>
                      <a:gd name="connsiteX9" fmla="*/ 0 w 1789354"/>
                      <a:gd name="connsiteY9" fmla="*/ 900803 h 1334798"/>
                      <a:gd name="connsiteX10" fmla="*/ 5004 w 1789354"/>
                      <a:gd name="connsiteY10" fmla="*/ 1298 h 1334798"/>
                      <a:gd name="connsiteX0" fmla="*/ 5004 w 1789354"/>
                      <a:gd name="connsiteY0" fmla="*/ 1298 h 1334798"/>
                      <a:gd name="connsiteX1" fmla="*/ 727440 w 1789354"/>
                      <a:gd name="connsiteY1" fmla="*/ 0 h 1334798"/>
                      <a:gd name="connsiteX2" fmla="*/ 1043571 w 1789354"/>
                      <a:gd name="connsiteY2" fmla="*/ 0 h 1334798"/>
                      <a:gd name="connsiteX3" fmla="*/ 1789354 w 1789354"/>
                      <a:gd name="connsiteY3" fmla="*/ 1298 h 1334798"/>
                      <a:gd name="connsiteX4" fmla="*/ 1784609 w 1789354"/>
                      <a:gd name="connsiteY4" fmla="*/ 924597 h 1334798"/>
                      <a:gd name="connsiteX5" fmla="*/ 1065312 w 1789354"/>
                      <a:gd name="connsiteY5" fmla="*/ 1168234 h 1334798"/>
                      <a:gd name="connsiteX6" fmla="*/ 1067366 w 1789354"/>
                      <a:gd name="connsiteY6" fmla="*/ 1332508 h 1334798"/>
                      <a:gd name="connsiteX7" fmla="*/ 741037 w 1789354"/>
                      <a:gd name="connsiteY7" fmla="*/ 1332508 h 1334798"/>
                      <a:gd name="connsiteX8" fmla="*/ 5004 w 1789354"/>
                      <a:gd name="connsiteY8" fmla="*/ 1334798 h 1334798"/>
                      <a:gd name="connsiteX9" fmla="*/ 0 w 1789354"/>
                      <a:gd name="connsiteY9" fmla="*/ 900803 h 1334798"/>
                      <a:gd name="connsiteX10" fmla="*/ 5004 w 1789354"/>
                      <a:gd name="connsiteY10" fmla="*/ 1298 h 1334798"/>
                      <a:gd name="connsiteX0" fmla="*/ 5004 w 1843211"/>
                      <a:gd name="connsiteY0" fmla="*/ 1298 h 1334798"/>
                      <a:gd name="connsiteX1" fmla="*/ 727440 w 1843211"/>
                      <a:gd name="connsiteY1" fmla="*/ 0 h 1334798"/>
                      <a:gd name="connsiteX2" fmla="*/ 1043571 w 1843211"/>
                      <a:gd name="connsiteY2" fmla="*/ 0 h 1334798"/>
                      <a:gd name="connsiteX3" fmla="*/ 1789354 w 1843211"/>
                      <a:gd name="connsiteY3" fmla="*/ 1298 h 1334798"/>
                      <a:gd name="connsiteX4" fmla="*/ 1784609 w 1843211"/>
                      <a:gd name="connsiteY4" fmla="*/ 649258 h 1334798"/>
                      <a:gd name="connsiteX5" fmla="*/ 1784609 w 1843211"/>
                      <a:gd name="connsiteY5" fmla="*/ 924597 h 1334798"/>
                      <a:gd name="connsiteX6" fmla="*/ 1065312 w 1843211"/>
                      <a:gd name="connsiteY6" fmla="*/ 1168234 h 1334798"/>
                      <a:gd name="connsiteX7" fmla="*/ 1067366 w 1843211"/>
                      <a:gd name="connsiteY7" fmla="*/ 1332508 h 1334798"/>
                      <a:gd name="connsiteX8" fmla="*/ 741037 w 1843211"/>
                      <a:gd name="connsiteY8" fmla="*/ 1332508 h 1334798"/>
                      <a:gd name="connsiteX9" fmla="*/ 5004 w 1843211"/>
                      <a:gd name="connsiteY9" fmla="*/ 1334798 h 1334798"/>
                      <a:gd name="connsiteX10" fmla="*/ 0 w 1843211"/>
                      <a:gd name="connsiteY10" fmla="*/ 900803 h 1334798"/>
                      <a:gd name="connsiteX11" fmla="*/ 5004 w 1843211"/>
                      <a:gd name="connsiteY11" fmla="*/ 1298 h 1334798"/>
                      <a:gd name="connsiteX0" fmla="*/ 5004 w 1810391"/>
                      <a:gd name="connsiteY0" fmla="*/ 1298 h 1334798"/>
                      <a:gd name="connsiteX1" fmla="*/ 727440 w 1810391"/>
                      <a:gd name="connsiteY1" fmla="*/ 0 h 1334798"/>
                      <a:gd name="connsiteX2" fmla="*/ 1043571 w 1810391"/>
                      <a:gd name="connsiteY2" fmla="*/ 0 h 1334798"/>
                      <a:gd name="connsiteX3" fmla="*/ 1789354 w 1810391"/>
                      <a:gd name="connsiteY3" fmla="*/ 1298 h 1334798"/>
                      <a:gd name="connsiteX4" fmla="*/ 1451482 w 1810391"/>
                      <a:gd name="connsiteY4" fmla="*/ 625463 h 1334798"/>
                      <a:gd name="connsiteX5" fmla="*/ 1784609 w 1810391"/>
                      <a:gd name="connsiteY5" fmla="*/ 924597 h 1334798"/>
                      <a:gd name="connsiteX6" fmla="*/ 1065312 w 1810391"/>
                      <a:gd name="connsiteY6" fmla="*/ 1168234 h 1334798"/>
                      <a:gd name="connsiteX7" fmla="*/ 1067366 w 1810391"/>
                      <a:gd name="connsiteY7" fmla="*/ 1332508 h 1334798"/>
                      <a:gd name="connsiteX8" fmla="*/ 741037 w 1810391"/>
                      <a:gd name="connsiteY8" fmla="*/ 1332508 h 1334798"/>
                      <a:gd name="connsiteX9" fmla="*/ 5004 w 1810391"/>
                      <a:gd name="connsiteY9" fmla="*/ 1334798 h 1334798"/>
                      <a:gd name="connsiteX10" fmla="*/ 0 w 1810391"/>
                      <a:gd name="connsiteY10" fmla="*/ 900803 h 1334798"/>
                      <a:gd name="connsiteX11" fmla="*/ 5004 w 1810391"/>
                      <a:gd name="connsiteY11" fmla="*/ 1298 h 1334798"/>
                      <a:gd name="connsiteX0" fmla="*/ 5004 w 1823726"/>
                      <a:gd name="connsiteY0" fmla="*/ 1298 h 1334798"/>
                      <a:gd name="connsiteX1" fmla="*/ 727440 w 1823726"/>
                      <a:gd name="connsiteY1" fmla="*/ 0 h 1334798"/>
                      <a:gd name="connsiteX2" fmla="*/ 1043571 w 1823726"/>
                      <a:gd name="connsiteY2" fmla="*/ 0 h 1334798"/>
                      <a:gd name="connsiteX3" fmla="*/ 1789354 w 1823726"/>
                      <a:gd name="connsiteY3" fmla="*/ 1298 h 1334798"/>
                      <a:gd name="connsiteX4" fmla="*/ 1451482 w 1823726"/>
                      <a:gd name="connsiteY4" fmla="*/ 625463 h 1334798"/>
                      <a:gd name="connsiteX5" fmla="*/ 1784609 w 1823726"/>
                      <a:gd name="connsiteY5" fmla="*/ 924597 h 1334798"/>
                      <a:gd name="connsiteX6" fmla="*/ 1065312 w 1823726"/>
                      <a:gd name="connsiteY6" fmla="*/ 1168234 h 1334798"/>
                      <a:gd name="connsiteX7" fmla="*/ 1067366 w 1823726"/>
                      <a:gd name="connsiteY7" fmla="*/ 1332508 h 1334798"/>
                      <a:gd name="connsiteX8" fmla="*/ 741037 w 1823726"/>
                      <a:gd name="connsiteY8" fmla="*/ 1332508 h 1334798"/>
                      <a:gd name="connsiteX9" fmla="*/ 5004 w 1823726"/>
                      <a:gd name="connsiteY9" fmla="*/ 1334798 h 1334798"/>
                      <a:gd name="connsiteX10" fmla="*/ 0 w 1823726"/>
                      <a:gd name="connsiteY10" fmla="*/ 900803 h 1334798"/>
                      <a:gd name="connsiteX11" fmla="*/ 5004 w 1823726"/>
                      <a:gd name="connsiteY11" fmla="*/ 1298 h 1334798"/>
                      <a:gd name="connsiteX0" fmla="*/ 5004 w 1810391"/>
                      <a:gd name="connsiteY0" fmla="*/ 1298 h 1334798"/>
                      <a:gd name="connsiteX1" fmla="*/ 727440 w 1810391"/>
                      <a:gd name="connsiteY1" fmla="*/ 0 h 1334798"/>
                      <a:gd name="connsiteX2" fmla="*/ 1043571 w 1810391"/>
                      <a:gd name="connsiteY2" fmla="*/ 0 h 1334798"/>
                      <a:gd name="connsiteX3" fmla="*/ 1789354 w 1810391"/>
                      <a:gd name="connsiteY3" fmla="*/ 1298 h 1334798"/>
                      <a:gd name="connsiteX4" fmla="*/ 1451482 w 1810391"/>
                      <a:gd name="connsiteY4" fmla="*/ 625463 h 1334798"/>
                      <a:gd name="connsiteX5" fmla="*/ 1784609 w 1810391"/>
                      <a:gd name="connsiteY5" fmla="*/ 924597 h 1334798"/>
                      <a:gd name="connsiteX6" fmla="*/ 1065312 w 1810391"/>
                      <a:gd name="connsiteY6" fmla="*/ 1168234 h 1334798"/>
                      <a:gd name="connsiteX7" fmla="*/ 1067366 w 1810391"/>
                      <a:gd name="connsiteY7" fmla="*/ 1332508 h 1334798"/>
                      <a:gd name="connsiteX8" fmla="*/ 741037 w 1810391"/>
                      <a:gd name="connsiteY8" fmla="*/ 1332508 h 1334798"/>
                      <a:gd name="connsiteX9" fmla="*/ 5004 w 1810391"/>
                      <a:gd name="connsiteY9" fmla="*/ 1334798 h 1334798"/>
                      <a:gd name="connsiteX10" fmla="*/ 0 w 1810391"/>
                      <a:gd name="connsiteY10" fmla="*/ 900803 h 1334798"/>
                      <a:gd name="connsiteX11" fmla="*/ 5004 w 1810391"/>
                      <a:gd name="connsiteY11" fmla="*/ 1298 h 1334798"/>
                      <a:gd name="connsiteX0" fmla="*/ 5004 w 1810391"/>
                      <a:gd name="connsiteY0" fmla="*/ 1298 h 1334798"/>
                      <a:gd name="connsiteX1" fmla="*/ 727440 w 1810391"/>
                      <a:gd name="connsiteY1" fmla="*/ 0 h 1334798"/>
                      <a:gd name="connsiteX2" fmla="*/ 1043571 w 1810391"/>
                      <a:gd name="connsiteY2" fmla="*/ 0 h 1334798"/>
                      <a:gd name="connsiteX3" fmla="*/ 1789354 w 1810391"/>
                      <a:gd name="connsiteY3" fmla="*/ 1298 h 1334798"/>
                      <a:gd name="connsiteX4" fmla="*/ 1451482 w 1810391"/>
                      <a:gd name="connsiteY4" fmla="*/ 625463 h 1334798"/>
                      <a:gd name="connsiteX5" fmla="*/ 1784609 w 1810391"/>
                      <a:gd name="connsiteY5" fmla="*/ 924597 h 1334798"/>
                      <a:gd name="connsiteX6" fmla="*/ 1065312 w 1810391"/>
                      <a:gd name="connsiteY6" fmla="*/ 1168234 h 1334798"/>
                      <a:gd name="connsiteX7" fmla="*/ 1067366 w 1810391"/>
                      <a:gd name="connsiteY7" fmla="*/ 1332508 h 1334798"/>
                      <a:gd name="connsiteX8" fmla="*/ 741037 w 1810391"/>
                      <a:gd name="connsiteY8" fmla="*/ 1332508 h 1334798"/>
                      <a:gd name="connsiteX9" fmla="*/ 5004 w 1810391"/>
                      <a:gd name="connsiteY9" fmla="*/ 1334798 h 1334798"/>
                      <a:gd name="connsiteX10" fmla="*/ 0 w 1810391"/>
                      <a:gd name="connsiteY10" fmla="*/ 900803 h 1334798"/>
                      <a:gd name="connsiteX11" fmla="*/ 5004 w 1810391"/>
                      <a:gd name="connsiteY11" fmla="*/ 1298 h 1334798"/>
                      <a:gd name="connsiteX0" fmla="*/ 5004 w 1810391"/>
                      <a:gd name="connsiteY0" fmla="*/ 1298 h 1334798"/>
                      <a:gd name="connsiteX1" fmla="*/ 727440 w 1810391"/>
                      <a:gd name="connsiteY1" fmla="*/ 0 h 1334798"/>
                      <a:gd name="connsiteX2" fmla="*/ 1043571 w 1810391"/>
                      <a:gd name="connsiteY2" fmla="*/ 0 h 1334798"/>
                      <a:gd name="connsiteX3" fmla="*/ 1789354 w 1810391"/>
                      <a:gd name="connsiteY3" fmla="*/ 1298 h 1334798"/>
                      <a:gd name="connsiteX4" fmla="*/ 1451482 w 1810391"/>
                      <a:gd name="connsiteY4" fmla="*/ 625463 h 1334798"/>
                      <a:gd name="connsiteX5" fmla="*/ 1784609 w 1810391"/>
                      <a:gd name="connsiteY5" fmla="*/ 924597 h 1334798"/>
                      <a:gd name="connsiteX6" fmla="*/ 1065312 w 1810391"/>
                      <a:gd name="connsiteY6" fmla="*/ 1168234 h 1334798"/>
                      <a:gd name="connsiteX7" fmla="*/ 1067366 w 1810391"/>
                      <a:gd name="connsiteY7" fmla="*/ 1332508 h 1334798"/>
                      <a:gd name="connsiteX8" fmla="*/ 741037 w 1810391"/>
                      <a:gd name="connsiteY8" fmla="*/ 1332508 h 1334798"/>
                      <a:gd name="connsiteX9" fmla="*/ 5004 w 1810391"/>
                      <a:gd name="connsiteY9" fmla="*/ 1334798 h 1334798"/>
                      <a:gd name="connsiteX10" fmla="*/ 0 w 1810391"/>
                      <a:gd name="connsiteY10" fmla="*/ 900803 h 1334798"/>
                      <a:gd name="connsiteX11" fmla="*/ 5004 w 1810391"/>
                      <a:gd name="connsiteY11" fmla="*/ 1298 h 1334798"/>
                      <a:gd name="connsiteX0" fmla="*/ 5004 w 1810391"/>
                      <a:gd name="connsiteY0" fmla="*/ 1298 h 1334798"/>
                      <a:gd name="connsiteX1" fmla="*/ 727440 w 1810391"/>
                      <a:gd name="connsiteY1" fmla="*/ 0 h 1334798"/>
                      <a:gd name="connsiteX2" fmla="*/ 1043571 w 1810391"/>
                      <a:gd name="connsiteY2" fmla="*/ 0 h 1334798"/>
                      <a:gd name="connsiteX3" fmla="*/ 1789354 w 1810391"/>
                      <a:gd name="connsiteY3" fmla="*/ 1298 h 1334798"/>
                      <a:gd name="connsiteX4" fmla="*/ 1451482 w 1810391"/>
                      <a:gd name="connsiteY4" fmla="*/ 625463 h 1334798"/>
                      <a:gd name="connsiteX5" fmla="*/ 1805005 w 1810391"/>
                      <a:gd name="connsiteY5" fmla="*/ 914399 h 1334798"/>
                      <a:gd name="connsiteX6" fmla="*/ 1065312 w 1810391"/>
                      <a:gd name="connsiteY6" fmla="*/ 1168234 h 1334798"/>
                      <a:gd name="connsiteX7" fmla="*/ 1067366 w 1810391"/>
                      <a:gd name="connsiteY7" fmla="*/ 1332508 h 1334798"/>
                      <a:gd name="connsiteX8" fmla="*/ 741037 w 1810391"/>
                      <a:gd name="connsiteY8" fmla="*/ 1332508 h 1334798"/>
                      <a:gd name="connsiteX9" fmla="*/ 5004 w 1810391"/>
                      <a:gd name="connsiteY9" fmla="*/ 1334798 h 1334798"/>
                      <a:gd name="connsiteX10" fmla="*/ 0 w 1810391"/>
                      <a:gd name="connsiteY10" fmla="*/ 900803 h 1334798"/>
                      <a:gd name="connsiteX11" fmla="*/ 5004 w 1810391"/>
                      <a:gd name="connsiteY11" fmla="*/ 1298 h 1334798"/>
                      <a:gd name="connsiteX0" fmla="*/ 5004 w 1810391"/>
                      <a:gd name="connsiteY0" fmla="*/ 1298 h 1334798"/>
                      <a:gd name="connsiteX1" fmla="*/ 727440 w 1810391"/>
                      <a:gd name="connsiteY1" fmla="*/ 0 h 1334798"/>
                      <a:gd name="connsiteX2" fmla="*/ 1043571 w 1810391"/>
                      <a:gd name="connsiteY2" fmla="*/ 0 h 1334798"/>
                      <a:gd name="connsiteX3" fmla="*/ 1789354 w 1810391"/>
                      <a:gd name="connsiteY3" fmla="*/ 1298 h 1334798"/>
                      <a:gd name="connsiteX4" fmla="*/ 1451482 w 1810391"/>
                      <a:gd name="connsiteY4" fmla="*/ 625463 h 1334798"/>
                      <a:gd name="connsiteX5" fmla="*/ 1805005 w 1810391"/>
                      <a:gd name="connsiteY5" fmla="*/ 914399 h 1334798"/>
                      <a:gd name="connsiteX6" fmla="*/ 1065312 w 1810391"/>
                      <a:gd name="connsiteY6" fmla="*/ 1168234 h 1334798"/>
                      <a:gd name="connsiteX7" fmla="*/ 1067366 w 1810391"/>
                      <a:gd name="connsiteY7" fmla="*/ 1332508 h 1334798"/>
                      <a:gd name="connsiteX8" fmla="*/ 741037 w 1810391"/>
                      <a:gd name="connsiteY8" fmla="*/ 1332508 h 1334798"/>
                      <a:gd name="connsiteX9" fmla="*/ 5004 w 1810391"/>
                      <a:gd name="connsiteY9" fmla="*/ 1334798 h 1334798"/>
                      <a:gd name="connsiteX10" fmla="*/ 0 w 1810391"/>
                      <a:gd name="connsiteY10" fmla="*/ 900803 h 1334798"/>
                      <a:gd name="connsiteX11" fmla="*/ 5004 w 1810391"/>
                      <a:gd name="connsiteY11" fmla="*/ 1298 h 1334798"/>
                      <a:gd name="connsiteX0" fmla="*/ 5004 w 1808798"/>
                      <a:gd name="connsiteY0" fmla="*/ 1298 h 1334798"/>
                      <a:gd name="connsiteX1" fmla="*/ 727440 w 1808798"/>
                      <a:gd name="connsiteY1" fmla="*/ 0 h 1334798"/>
                      <a:gd name="connsiteX2" fmla="*/ 1043571 w 1808798"/>
                      <a:gd name="connsiteY2" fmla="*/ 0 h 1334798"/>
                      <a:gd name="connsiteX3" fmla="*/ 1789354 w 1808798"/>
                      <a:gd name="connsiteY3" fmla="*/ 1298 h 1334798"/>
                      <a:gd name="connsiteX4" fmla="*/ 1536463 w 1808798"/>
                      <a:gd name="connsiteY4" fmla="*/ 452101 h 1334798"/>
                      <a:gd name="connsiteX5" fmla="*/ 1451482 w 1808798"/>
                      <a:gd name="connsiteY5" fmla="*/ 625463 h 1334798"/>
                      <a:gd name="connsiteX6" fmla="*/ 1805005 w 1808798"/>
                      <a:gd name="connsiteY6" fmla="*/ 914399 h 1334798"/>
                      <a:gd name="connsiteX7" fmla="*/ 1065312 w 1808798"/>
                      <a:gd name="connsiteY7" fmla="*/ 1168234 h 1334798"/>
                      <a:gd name="connsiteX8" fmla="*/ 1067366 w 1808798"/>
                      <a:gd name="connsiteY8" fmla="*/ 1332508 h 1334798"/>
                      <a:gd name="connsiteX9" fmla="*/ 741037 w 1808798"/>
                      <a:gd name="connsiteY9" fmla="*/ 1332508 h 1334798"/>
                      <a:gd name="connsiteX10" fmla="*/ 5004 w 1808798"/>
                      <a:gd name="connsiteY10" fmla="*/ 1334798 h 1334798"/>
                      <a:gd name="connsiteX11" fmla="*/ 0 w 1808798"/>
                      <a:gd name="connsiteY11" fmla="*/ 900803 h 1334798"/>
                      <a:gd name="connsiteX12" fmla="*/ 5004 w 1808798"/>
                      <a:gd name="connsiteY12" fmla="*/ 1298 h 1334798"/>
                      <a:gd name="connsiteX0" fmla="*/ 5004 w 1808798"/>
                      <a:gd name="connsiteY0" fmla="*/ 1298 h 1334798"/>
                      <a:gd name="connsiteX1" fmla="*/ 727440 w 1808798"/>
                      <a:gd name="connsiteY1" fmla="*/ 0 h 1334798"/>
                      <a:gd name="connsiteX2" fmla="*/ 1043571 w 1808798"/>
                      <a:gd name="connsiteY2" fmla="*/ 0 h 1334798"/>
                      <a:gd name="connsiteX3" fmla="*/ 1789354 w 1808798"/>
                      <a:gd name="connsiteY3" fmla="*/ 1298 h 1334798"/>
                      <a:gd name="connsiteX4" fmla="*/ 618663 w 1808798"/>
                      <a:gd name="connsiteY4" fmla="*/ 390914 h 1334798"/>
                      <a:gd name="connsiteX5" fmla="*/ 1451482 w 1808798"/>
                      <a:gd name="connsiteY5" fmla="*/ 625463 h 1334798"/>
                      <a:gd name="connsiteX6" fmla="*/ 1805005 w 1808798"/>
                      <a:gd name="connsiteY6" fmla="*/ 914399 h 1334798"/>
                      <a:gd name="connsiteX7" fmla="*/ 1065312 w 1808798"/>
                      <a:gd name="connsiteY7" fmla="*/ 1168234 h 1334798"/>
                      <a:gd name="connsiteX8" fmla="*/ 1067366 w 1808798"/>
                      <a:gd name="connsiteY8" fmla="*/ 1332508 h 1334798"/>
                      <a:gd name="connsiteX9" fmla="*/ 741037 w 1808798"/>
                      <a:gd name="connsiteY9" fmla="*/ 1332508 h 1334798"/>
                      <a:gd name="connsiteX10" fmla="*/ 5004 w 1808798"/>
                      <a:gd name="connsiteY10" fmla="*/ 1334798 h 1334798"/>
                      <a:gd name="connsiteX11" fmla="*/ 0 w 1808798"/>
                      <a:gd name="connsiteY11" fmla="*/ 900803 h 1334798"/>
                      <a:gd name="connsiteX12" fmla="*/ 5004 w 1808798"/>
                      <a:gd name="connsiteY12" fmla="*/ 1298 h 1334798"/>
                      <a:gd name="connsiteX0" fmla="*/ 5004 w 1808798"/>
                      <a:gd name="connsiteY0" fmla="*/ 1298 h 1334798"/>
                      <a:gd name="connsiteX1" fmla="*/ 727440 w 1808798"/>
                      <a:gd name="connsiteY1" fmla="*/ 0 h 1334798"/>
                      <a:gd name="connsiteX2" fmla="*/ 1043571 w 1808798"/>
                      <a:gd name="connsiteY2" fmla="*/ 0 h 1334798"/>
                      <a:gd name="connsiteX3" fmla="*/ 1789354 w 1808798"/>
                      <a:gd name="connsiteY3" fmla="*/ 1298 h 1334798"/>
                      <a:gd name="connsiteX4" fmla="*/ 618663 w 1808798"/>
                      <a:gd name="connsiteY4" fmla="*/ 390914 h 1334798"/>
                      <a:gd name="connsiteX5" fmla="*/ 1451482 w 1808798"/>
                      <a:gd name="connsiteY5" fmla="*/ 625463 h 1334798"/>
                      <a:gd name="connsiteX6" fmla="*/ 1805005 w 1808798"/>
                      <a:gd name="connsiteY6" fmla="*/ 914399 h 1334798"/>
                      <a:gd name="connsiteX7" fmla="*/ 1065312 w 1808798"/>
                      <a:gd name="connsiteY7" fmla="*/ 1168234 h 1334798"/>
                      <a:gd name="connsiteX8" fmla="*/ 1067366 w 1808798"/>
                      <a:gd name="connsiteY8" fmla="*/ 1332508 h 1334798"/>
                      <a:gd name="connsiteX9" fmla="*/ 741037 w 1808798"/>
                      <a:gd name="connsiteY9" fmla="*/ 1332508 h 1334798"/>
                      <a:gd name="connsiteX10" fmla="*/ 5004 w 1808798"/>
                      <a:gd name="connsiteY10" fmla="*/ 1334798 h 1334798"/>
                      <a:gd name="connsiteX11" fmla="*/ 0 w 1808798"/>
                      <a:gd name="connsiteY11" fmla="*/ 900803 h 1334798"/>
                      <a:gd name="connsiteX12" fmla="*/ 5004 w 1808798"/>
                      <a:gd name="connsiteY12" fmla="*/ 1298 h 1334798"/>
                      <a:gd name="connsiteX0" fmla="*/ 5004 w 1808798"/>
                      <a:gd name="connsiteY0" fmla="*/ 1298 h 1334798"/>
                      <a:gd name="connsiteX1" fmla="*/ 727440 w 1808798"/>
                      <a:gd name="connsiteY1" fmla="*/ 0 h 1334798"/>
                      <a:gd name="connsiteX2" fmla="*/ 1043571 w 1808798"/>
                      <a:gd name="connsiteY2" fmla="*/ 0 h 1334798"/>
                      <a:gd name="connsiteX3" fmla="*/ 1789354 w 1808798"/>
                      <a:gd name="connsiteY3" fmla="*/ 1298 h 1334798"/>
                      <a:gd name="connsiteX4" fmla="*/ 1145549 w 1808798"/>
                      <a:gd name="connsiteY4" fmla="*/ 183560 h 1334798"/>
                      <a:gd name="connsiteX5" fmla="*/ 618663 w 1808798"/>
                      <a:gd name="connsiteY5" fmla="*/ 390914 h 1334798"/>
                      <a:gd name="connsiteX6" fmla="*/ 1451482 w 1808798"/>
                      <a:gd name="connsiteY6" fmla="*/ 625463 h 1334798"/>
                      <a:gd name="connsiteX7" fmla="*/ 1805005 w 1808798"/>
                      <a:gd name="connsiteY7" fmla="*/ 914399 h 1334798"/>
                      <a:gd name="connsiteX8" fmla="*/ 1065312 w 1808798"/>
                      <a:gd name="connsiteY8" fmla="*/ 1168234 h 1334798"/>
                      <a:gd name="connsiteX9" fmla="*/ 1067366 w 1808798"/>
                      <a:gd name="connsiteY9" fmla="*/ 1332508 h 1334798"/>
                      <a:gd name="connsiteX10" fmla="*/ 741037 w 1808798"/>
                      <a:gd name="connsiteY10" fmla="*/ 1332508 h 1334798"/>
                      <a:gd name="connsiteX11" fmla="*/ 5004 w 1808798"/>
                      <a:gd name="connsiteY11" fmla="*/ 1334798 h 1334798"/>
                      <a:gd name="connsiteX12" fmla="*/ 0 w 1808798"/>
                      <a:gd name="connsiteY12" fmla="*/ 900803 h 1334798"/>
                      <a:gd name="connsiteX13" fmla="*/ 5004 w 1808798"/>
                      <a:gd name="connsiteY13" fmla="*/ 1298 h 1334798"/>
                      <a:gd name="connsiteX0" fmla="*/ 5004 w 1808798"/>
                      <a:gd name="connsiteY0" fmla="*/ 1298 h 1334798"/>
                      <a:gd name="connsiteX1" fmla="*/ 727440 w 1808798"/>
                      <a:gd name="connsiteY1" fmla="*/ 0 h 1334798"/>
                      <a:gd name="connsiteX2" fmla="*/ 1043571 w 1808798"/>
                      <a:gd name="connsiteY2" fmla="*/ 0 h 1334798"/>
                      <a:gd name="connsiteX3" fmla="*/ 1789354 w 1808798"/>
                      <a:gd name="connsiteY3" fmla="*/ 1298 h 1334798"/>
                      <a:gd name="connsiteX4" fmla="*/ 1288318 w 1808798"/>
                      <a:gd name="connsiteY4" fmla="*/ 421507 h 1334798"/>
                      <a:gd name="connsiteX5" fmla="*/ 618663 w 1808798"/>
                      <a:gd name="connsiteY5" fmla="*/ 390914 h 1334798"/>
                      <a:gd name="connsiteX6" fmla="*/ 1451482 w 1808798"/>
                      <a:gd name="connsiteY6" fmla="*/ 625463 h 1334798"/>
                      <a:gd name="connsiteX7" fmla="*/ 1805005 w 1808798"/>
                      <a:gd name="connsiteY7" fmla="*/ 914399 h 1334798"/>
                      <a:gd name="connsiteX8" fmla="*/ 1065312 w 1808798"/>
                      <a:gd name="connsiteY8" fmla="*/ 1168234 h 1334798"/>
                      <a:gd name="connsiteX9" fmla="*/ 1067366 w 1808798"/>
                      <a:gd name="connsiteY9" fmla="*/ 1332508 h 1334798"/>
                      <a:gd name="connsiteX10" fmla="*/ 741037 w 1808798"/>
                      <a:gd name="connsiteY10" fmla="*/ 1332508 h 1334798"/>
                      <a:gd name="connsiteX11" fmla="*/ 5004 w 1808798"/>
                      <a:gd name="connsiteY11" fmla="*/ 1334798 h 1334798"/>
                      <a:gd name="connsiteX12" fmla="*/ 0 w 1808798"/>
                      <a:gd name="connsiteY12" fmla="*/ 900803 h 1334798"/>
                      <a:gd name="connsiteX13" fmla="*/ 5004 w 1808798"/>
                      <a:gd name="connsiteY13" fmla="*/ 1298 h 1334798"/>
                      <a:gd name="connsiteX0" fmla="*/ 5004 w 1808798"/>
                      <a:gd name="connsiteY0" fmla="*/ 1298 h 1334798"/>
                      <a:gd name="connsiteX1" fmla="*/ 727440 w 1808798"/>
                      <a:gd name="connsiteY1" fmla="*/ 0 h 1334798"/>
                      <a:gd name="connsiteX2" fmla="*/ 1043571 w 1808798"/>
                      <a:gd name="connsiteY2" fmla="*/ 0 h 1334798"/>
                      <a:gd name="connsiteX3" fmla="*/ 1789354 w 1808798"/>
                      <a:gd name="connsiteY3" fmla="*/ 1298 h 1334798"/>
                      <a:gd name="connsiteX4" fmla="*/ 1288318 w 1808798"/>
                      <a:gd name="connsiteY4" fmla="*/ 421507 h 1334798"/>
                      <a:gd name="connsiteX5" fmla="*/ 618663 w 1808798"/>
                      <a:gd name="connsiteY5" fmla="*/ 390914 h 1334798"/>
                      <a:gd name="connsiteX6" fmla="*/ 1451482 w 1808798"/>
                      <a:gd name="connsiteY6" fmla="*/ 625463 h 1334798"/>
                      <a:gd name="connsiteX7" fmla="*/ 1805005 w 1808798"/>
                      <a:gd name="connsiteY7" fmla="*/ 914399 h 1334798"/>
                      <a:gd name="connsiteX8" fmla="*/ 1065312 w 1808798"/>
                      <a:gd name="connsiteY8" fmla="*/ 1168234 h 1334798"/>
                      <a:gd name="connsiteX9" fmla="*/ 1067366 w 1808798"/>
                      <a:gd name="connsiteY9" fmla="*/ 1332508 h 1334798"/>
                      <a:gd name="connsiteX10" fmla="*/ 741037 w 1808798"/>
                      <a:gd name="connsiteY10" fmla="*/ 1332508 h 1334798"/>
                      <a:gd name="connsiteX11" fmla="*/ 5004 w 1808798"/>
                      <a:gd name="connsiteY11" fmla="*/ 1334798 h 1334798"/>
                      <a:gd name="connsiteX12" fmla="*/ 0 w 1808798"/>
                      <a:gd name="connsiteY12" fmla="*/ 900803 h 1334798"/>
                      <a:gd name="connsiteX13" fmla="*/ 5004 w 1808798"/>
                      <a:gd name="connsiteY13" fmla="*/ 1298 h 1334798"/>
                      <a:gd name="connsiteX0" fmla="*/ 5004 w 1808798"/>
                      <a:gd name="connsiteY0" fmla="*/ 1298 h 1334798"/>
                      <a:gd name="connsiteX1" fmla="*/ 727440 w 1808798"/>
                      <a:gd name="connsiteY1" fmla="*/ 0 h 1334798"/>
                      <a:gd name="connsiteX2" fmla="*/ 1043571 w 1808798"/>
                      <a:gd name="connsiteY2" fmla="*/ 0 h 1334798"/>
                      <a:gd name="connsiteX3" fmla="*/ 1717970 w 1808798"/>
                      <a:gd name="connsiteY3" fmla="*/ 351422 h 1334798"/>
                      <a:gd name="connsiteX4" fmla="*/ 1288318 w 1808798"/>
                      <a:gd name="connsiteY4" fmla="*/ 421507 h 1334798"/>
                      <a:gd name="connsiteX5" fmla="*/ 618663 w 1808798"/>
                      <a:gd name="connsiteY5" fmla="*/ 390914 h 1334798"/>
                      <a:gd name="connsiteX6" fmla="*/ 1451482 w 1808798"/>
                      <a:gd name="connsiteY6" fmla="*/ 625463 h 1334798"/>
                      <a:gd name="connsiteX7" fmla="*/ 1805005 w 1808798"/>
                      <a:gd name="connsiteY7" fmla="*/ 914399 h 1334798"/>
                      <a:gd name="connsiteX8" fmla="*/ 1065312 w 1808798"/>
                      <a:gd name="connsiteY8" fmla="*/ 1168234 h 1334798"/>
                      <a:gd name="connsiteX9" fmla="*/ 1067366 w 1808798"/>
                      <a:gd name="connsiteY9" fmla="*/ 1332508 h 1334798"/>
                      <a:gd name="connsiteX10" fmla="*/ 741037 w 1808798"/>
                      <a:gd name="connsiteY10" fmla="*/ 1332508 h 1334798"/>
                      <a:gd name="connsiteX11" fmla="*/ 5004 w 1808798"/>
                      <a:gd name="connsiteY11" fmla="*/ 1334798 h 1334798"/>
                      <a:gd name="connsiteX12" fmla="*/ 0 w 1808798"/>
                      <a:gd name="connsiteY12" fmla="*/ 900803 h 1334798"/>
                      <a:gd name="connsiteX13" fmla="*/ 5004 w 1808798"/>
                      <a:gd name="connsiteY13" fmla="*/ 1298 h 1334798"/>
                      <a:gd name="connsiteX0" fmla="*/ 5004 w 1808798"/>
                      <a:gd name="connsiteY0" fmla="*/ 1298 h 1334798"/>
                      <a:gd name="connsiteX1" fmla="*/ 727440 w 1808798"/>
                      <a:gd name="connsiteY1" fmla="*/ 0 h 1334798"/>
                      <a:gd name="connsiteX2" fmla="*/ 1043571 w 1808798"/>
                      <a:gd name="connsiteY2" fmla="*/ 0 h 1334798"/>
                      <a:gd name="connsiteX3" fmla="*/ 1717970 w 1808798"/>
                      <a:gd name="connsiteY3" fmla="*/ 351422 h 1334798"/>
                      <a:gd name="connsiteX4" fmla="*/ 1288318 w 1808798"/>
                      <a:gd name="connsiteY4" fmla="*/ 431705 h 1334798"/>
                      <a:gd name="connsiteX5" fmla="*/ 618663 w 1808798"/>
                      <a:gd name="connsiteY5" fmla="*/ 390914 h 1334798"/>
                      <a:gd name="connsiteX6" fmla="*/ 1451482 w 1808798"/>
                      <a:gd name="connsiteY6" fmla="*/ 625463 h 1334798"/>
                      <a:gd name="connsiteX7" fmla="*/ 1805005 w 1808798"/>
                      <a:gd name="connsiteY7" fmla="*/ 914399 h 1334798"/>
                      <a:gd name="connsiteX8" fmla="*/ 1065312 w 1808798"/>
                      <a:gd name="connsiteY8" fmla="*/ 1168234 h 1334798"/>
                      <a:gd name="connsiteX9" fmla="*/ 1067366 w 1808798"/>
                      <a:gd name="connsiteY9" fmla="*/ 1332508 h 1334798"/>
                      <a:gd name="connsiteX10" fmla="*/ 741037 w 1808798"/>
                      <a:gd name="connsiteY10" fmla="*/ 1332508 h 1334798"/>
                      <a:gd name="connsiteX11" fmla="*/ 5004 w 1808798"/>
                      <a:gd name="connsiteY11" fmla="*/ 1334798 h 1334798"/>
                      <a:gd name="connsiteX12" fmla="*/ 0 w 1808798"/>
                      <a:gd name="connsiteY12" fmla="*/ 900803 h 1334798"/>
                      <a:gd name="connsiteX13" fmla="*/ 5004 w 1808798"/>
                      <a:gd name="connsiteY13" fmla="*/ 1298 h 1334798"/>
                      <a:gd name="connsiteX0" fmla="*/ 5004 w 1808798"/>
                      <a:gd name="connsiteY0" fmla="*/ 1298 h 1334798"/>
                      <a:gd name="connsiteX1" fmla="*/ 727440 w 1808798"/>
                      <a:gd name="connsiteY1" fmla="*/ 0 h 1334798"/>
                      <a:gd name="connsiteX2" fmla="*/ 1043571 w 1808798"/>
                      <a:gd name="connsiteY2" fmla="*/ 0 h 1334798"/>
                      <a:gd name="connsiteX3" fmla="*/ 1717970 w 1808798"/>
                      <a:gd name="connsiteY3" fmla="*/ 351422 h 1334798"/>
                      <a:gd name="connsiteX4" fmla="*/ 1288318 w 1808798"/>
                      <a:gd name="connsiteY4" fmla="*/ 431705 h 1334798"/>
                      <a:gd name="connsiteX5" fmla="*/ 618663 w 1808798"/>
                      <a:gd name="connsiteY5" fmla="*/ 390914 h 1334798"/>
                      <a:gd name="connsiteX6" fmla="*/ 1451482 w 1808798"/>
                      <a:gd name="connsiteY6" fmla="*/ 625463 h 1334798"/>
                      <a:gd name="connsiteX7" fmla="*/ 1805005 w 1808798"/>
                      <a:gd name="connsiteY7" fmla="*/ 914399 h 1334798"/>
                      <a:gd name="connsiteX8" fmla="*/ 1065312 w 1808798"/>
                      <a:gd name="connsiteY8" fmla="*/ 1168234 h 1334798"/>
                      <a:gd name="connsiteX9" fmla="*/ 1067366 w 1808798"/>
                      <a:gd name="connsiteY9" fmla="*/ 1332508 h 1334798"/>
                      <a:gd name="connsiteX10" fmla="*/ 741037 w 1808798"/>
                      <a:gd name="connsiteY10" fmla="*/ 1332508 h 1334798"/>
                      <a:gd name="connsiteX11" fmla="*/ 5004 w 1808798"/>
                      <a:gd name="connsiteY11" fmla="*/ 1334798 h 1334798"/>
                      <a:gd name="connsiteX12" fmla="*/ 0 w 1808798"/>
                      <a:gd name="connsiteY12" fmla="*/ 900803 h 1334798"/>
                      <a:gd name="connsiteX13" fmla="*/ 5004 w 1808798"/>
                      <a:gd name="connsiteY13" fmla="*/ 1298 h 1334798"/>
                      <a:gd name="connsiteX0" fmla="*/ 5004 w 1808798"/>
                      <a:gd name="connsiteY0" fmla="*/ 1298 h 1334798"/>
                      <a:gd name="connsiteX1" fmla="*/ 727440 w 1808798"/>
                      <a:gd name="connsiteY1" fmla="*/ 0 h 1334798"/>
                      <a:gd name="connsiteX2" fmla="*/ 1043571 w 1808798"/>
                      <a:gd name="connsiteY2" fmla="*/ 0 h 1334798"/>
                      <a:gd name="connsiteX3" fmla="*/ 1169344 w 1808798"/>
                      <a:gd name="connsiteY3" fmla="*/ 61186 h 1334798"/>
                      <a:gd name="connsiteX4" fmla="*/ 1717970 w 1808798"/>
                      <a:gd name="connsiteY4" fmla="*/ 351422 h 1334798"/>
                      <a:gd name="connsiteX5" fmla="*/ 1288318 w 1808798"/>
                      <a:gd name="connsiteY5" fmla="*/ 431705 h 1334798"/>
                      <a:gd name="connsiteX6" fmla="*/ 618663 w 1808798"/>
                      <a:gd name="connsiteY6" fmla="*/ 390914 h 1334798"/>
                      <a:gd name="connsiteX7" fmla="*/ 1451482 w 1808798"/>
                      <a:gd name="connsiteY7" fmla="*/ 625463 h 1334798"/>
                      <a:gd name="connsiteX8" fmla="*/ 1805005 w 1808798"/>
                      <a:gd name="connsiteY8" fmla="*/ 914399 h 1334798"/>
                      <a:gd name="connsiteX9" fmla="*/ 1065312 w 1808798"/>
                      <a:gd name="connsiteY9" fmla="*/ 1168234 h 1334798"/>
                      <a:gd name="connsiteX10" fmla="*/ 1067366 w 1808798"/>
                      <a:gd name="connsiteY10" fmla="*/ 1332508 h 1334798"/>
                      <a:gd name="connsiteX11" fmla="*/ 741037 w 1808798"/>
                      <a:gd name="connsiteY11" fmla="*/ 1332508 h 1334798"/>
                      <a:gd name="connsiteX12" fmla="*/ 5004 w 1808798"/>
                      <a:gd name="connsiteY12" fmla="*/ 1334798 h 1334798"/>
                      <a:gd name="connsiteX13" fmla="*/ 0 w 1808798"/>
                      <a:gd name="connsiteY13" fmla="*/ 900803 h 1334798"/>
                      <a:gd name="connsiteX14" fmla="*/ 5004 w 1808798"/>
                      <a:gd name="connsiteY14" fmla="*/ 1298 h 1334798"/>
                      <a:gd name="connsiteX0" fmla="*/ 5004 w 1808798"/>
                      <a:gd name="connsiteY0" fmla="*/ 1298 h 1334798"/>
                      <a:gd name="connsiteX1" fmla="*/ 727440 w 1808798"/>
                      <a:gd name="connsiteY1" fmla="*/ 0 h 1334798"/>
                      <a:gd name="connsiteX2" fmla="*/ 1043571 w 1808798"/>
                      <a:gd name="connsiteY2" fmla="*/ 0 h 1334798"/>
                      <a:gd name="connsiteX3" fmla="*/ 1050370 w 1808798"/>
                      <a:gd name="connsiteY3" fmla="*/ 135970 h 1334798"/>
                      <a:gd name="connsiteX4" fmla="*/ 1717970 w 1808798"/>
                      <a:gd name="connsiteY4" fmla="*/ 351422 h 1334798"/>
                      <a:gd name="connsiteX5" fmla="*/ 1288318 w 1808798"/>
                      <a:gd name="connsiteY5" fmla="*/ 431705 h 1334798"/>
                      <a:gd name="connsiteX6" fmla="*/ 618663 w 1808798"/>
                      <a:gd name="connsiteY6" fmla="*/ 390914 h 1334798"/>
                      <a:gd name="connsiteX7" fmla="*/ 1451482 w 1808798"/>
                      <a:gd name="connsiteY7" fmla="*/ 625463 h 1334798"/>
                      <a:gd name="connsiteX8" fmla="*/ 1805005 w 1808798"/>
                      <a:gd name="connsiteY8" fmla="*/ 914399 h 1334798"/>
                      <a:gd name="connsiteX9" fmla="*/ 1065312 w 1808798"/>
                      <a:gd name="connsiteY9" fmla="*/ 1168234 h 1334798"/>
                      <a:gd name="connsiteX10" fmla="*/ 1067366 w 1808798"/>
                      <a:gd name="connsiteY10" fmla="*/ 1332508 h 1334798"/>
                      <a:gd name="connsiteX11" fmla="*/ 741037 w 1808798"/>
                      <a:gd name="connsiteY11" fmla="*/ 1332508 h 1334798"/>
                      <a:gd name="connsiteX12" fmla="*/ 5004 w 1808798"/>
                      <a:gd name="connsiteY12" fmla="*/ 1334798 h 1334798"/>
                      <a:gd name="connsiteX13" fmla="*/ 0 w 1808798"/>
                      <a:gd name="connsiteY13" fmla="*/ 900803 h 1334798"/>
                      <a:gd name="connsiteX14" fmla="*/ 5004 w 1808798"/>
                      <a:gd name="connsiteY14" fmla="*/ 1298 h 1334798"/>
                      <a:gd name="connsiteX0" fmla="*/ 5004 w 1808798"/>
                      <a:gd name="connsiteY0" fmla="*/ 1298 h 1334798"/>
                      <a:gd name="connsiteX1" fmla="*/ 727440 w 1808798"/>
                      <a:gd name="connsiteY1" fmla="*/ 0 h 1334798"/>
                      <a:gd name="connsiteX2" fmla="*/ 1043571 w 1808798"/>
                      <a:gd name="connsiteY2" fmla="*/ 0 h 1334798"/>
                      <a:gd name="connsiteX3" fmla="*/ 1050370 w 1808798"/>
                      <a:gd name="connsiteY3" fmla="*/ 135970 h 1334798"/>
                      <a:gd name="connsiteX4" fmla="*/ 1717970 w 1808798"/>
                      <a:gd name="connsiteY4" fmla="*/ 351422 h 1334798"/>
                      <a:gd name="connsiteX5" fmla="*/ 1288318 w 1808798"/>
                      <a:gd name="connsiteY5" fmla="*/ 431705 h 1334798"/>
                      <a:gd name="connsiteX6" fmla="*/ 618663 w 1808798"/>
                      <a:gd name="connsiteY6" fmla="*/ 390914 h 1334798"/>
                      <a:gd name="connsiteX7" fmla="*/ 1451482 w 1808798"/>
                      <a:gd name="connsiteY7" fmla="*/ 625463 h 1334798"/>
                      <a:gd name="connsiteX8" fmla="*/ 1805005 w 1808798"/>
                      <a:gd name="connsiteY8" fmla="*/ 914399 h 1334798"/>
                      <a:gd name="connsiteX9" fmla="*/ 1065312 w 1808798"/>
                      <a:gd name="connsiteY9" fmla="*/ 1168234 h 1334798"/>
                      <a:gd name="connsiteX10" fmla="*/ 1067366 w 1808798"/>
                      <a:gd name="connsiteY10" fmla="*/ 1332508 h 1334798"/>
                      <a:gd name="connsiteX11" fmla="*/ 741037 w 1808798"/>
                      <a:gd name="connsiteY11" fmla="*/ 1332508 h 1334798"/>
                      <a:gd name="connsiteX12" fmla="*/ 5004 w 1808798"/>
                      <a:gd name="connsiteY12" fmla="*/ 1334798 h 1334798"/>
                      <a:gd name="connsiteX13" fmla="*/ 0 w 1808798"/>
                      <a:gd name="connsiteY13" fmla="*/ 900803 h 1334798"/>
                      <a:gd name="connsiteX14" fmla="*/ 5004 w 1808798"/>
                      <a:gd name="connsiteY14" fmla="*/ 1298 h 1334798"/>
                      <a:gd name="connsiteX0" fmla="*/ 5004 w 1808798"/>
                      <a:gd name="connsiteY0" fmla="*/ 1298 h 1334798"/>
                      <a:gd name="connsiteX1" fmla="*/ 727440 w 1808798"/>
                      <a:gd name="connsiteY1" fmla="*/ 0 h 1334798"/>
                      <a:gd name="connsiteX2" fmla="*/ 1043571 w 1808798"/>
                      <a:gd name="connsiteY2" fmla="*/ 0 h 1334798"/>
                      <a:gd name="connsiteX3" fmla="*/ 1050370 w 1808798"/>
                      <a:gd name="connsiteY3" fmla="*/ 135970 h 1334798"/>
                      <a:gd name="connsiteX4" fmla="*/ 1717970 w 1808798"/>
                      <a:gd name="connsiteY4" fmla="*/ 351422 h 1334798"/>
                      <a:gd name="connsiteX5" fmla="*/ 1288318 w 1808798"/>
                      <a:gd name="connsiteY5" fmla="*/ 431705 h 1334798"/>
                      <a:gd name="connsiteX6" fmla="*/ 618663 w 1808798"/>
                      <a:gd name="connsiteY6" fmla="*/ 390914 h 1334798"/>
                      <a:gd name="connsiteX7" fmla="*/ 1451482 w 1808798"/>
                      <a:gd name="connsiteY7" fmla="*/ 625463 h 1334798"/>
                      <a:gd name="connsiteX8" fmla="*/ 1805005 w 1808798"/>
                      <a:gd name="connsiteY8" fmla="*/ 914399 h 1334798"/>
                      <a:gd name="connsiteX9" fmla="*/ 1065312 w 1808798"/>
                      <a:gd name="connsiteY9" fmla="*/ 1168234 h 1334798"/>
                      <a:gd name="connsiteX10" fmla="*/ 1067366 w 1808798"/>
                      <a:gd name="connsiteY10" fmla="*/ 1332508 h 1334798"/>
                      <a:gd name="connsiteX11" fmla="*/ 741037 w 1808798"/>
                      <a:gd name="connsiteY11" fmla="*/ 1332508 h 1334798"/>
                      <a:gd name="connsiteX12" fmla="*/ 5004 w 1808798"/>
                      <a:gd name="connsiteY12" fmla="*/ 1334798 h 1334798"/>
                      <a:gd name="connsiteX13" fmla="*/ 0 w 1808798"/>
                      <a:gd name="connsiteY13" fmla="*/ 900803 h 1334798"/>
                      <a:gd name="connsiteX14" fmla="*/ 5004 w 1808798"/>
                      <a:gd name="connsiteY14" fmla="*/ 1298 h 1334798"/>
                      <a:gd name="connsiteX0" fmla="*/ 5004 w 1808798"/>
                      <a:gd name="connsiteY0" fmla="*/ 1298 h 1334798"/>
                      <a:gd name="connsiteX1" fmla="*/ 727440 w 1808798"/>
                      <a:gd name="connsiteY1" fmla="*/ 0 h 1334798"/>
                      <a:gd name="connsiteX2" fmla="*/ 1043571 w 1808798"/>
                      <a:gd name="connsiteY2" fmla="*/ 0 h 1334798"/>
                      <a:gd name="connsiteX3" fmla="*/ 1050370 w 1808798"/>
                      <a:gd name="connsiteY3" fmla="*/ 135970 h 1334798"/>
                      <a:gd name="connsiteX4" fmla="*/ 1717970 w 1808798"/>
                      <a:gd name="connsiteY4" fmla="*/ 351422 h 1334798"/>
                      <a:gd name="connsiteX5" fmla="*/ 1288318 w 1808798"/>
                      <a:gd name="connsiteY5" fmla="*/ 431705 h 1334798"/>
                      <a:gd name="connsiteX6" fmla="*/ 618663 w 1808798"/>
                      <a:gd name="connsiteY6" fmla="*/ 390914 h 1334798"/>
                      <a:gd name="connsiteX7" fmla="*/ 1451482 w 1808798"/>
                      <a:gd name="connsiteY7" fmla="*/ 625463 h 1334798"/>
                      <a:gd name="connsiteX8" fmla="*/ 1805005 w 1808798"/>
                      <a:gd name="connsiteY8" fmla="*/ 914399 h 1334798"/>
                      <a:gd name="connsiteX9" fmla="*/ 1065312 w 1808798"/>
                      <a:gd name="connsiteY9" fmla="*/ 1168234 h 1334798"/>
                      <a:gd name="connsiteX10" fmla="*/ 1067366 w 1808798"/>
                      <a:gd name="connsiteY10" fmla="*/ 1332508 h 1334798"/>
                      <a:gd name="connsiteX11" fmla="*/ 741037 w 1808798"/>
                      <a:gd name="connsiteY11" fmla="*/ 1332508 h 1334798"/>
                      <a:gd name="connsiteX12" fmla="*/ 5004 w 1808798"/>
                      <a:gd name="connsiteY12" fmla="*/ 1334798 h 1334798"/>
                      <a:gd name="connsiteX13" fmla="*/ 0 w 1808798"/>
                      <a:gd name="connsiteY13" fmla="*/ 900803 h 1334798"/>
                      <a:gd name="connsiteX14" fmla="*/ 5004 w 1808798"/>
                      <a:gd name="connsiteY14" fmla="*/ 1298 h 1334798"/>
                      <a:gd name="connsiteX0" fmla="*/ 5004 w 1808798"/>
                      <a:gd name="connsiteY0" fmla="*/ 1298 h 1334798"/>
                      <a:gd name="connsiteX1" fmla="*/ 727440 w 1808798"/>
                      <a:gd name="connsiteY1" fmla="*/ 0 h 1334798"/>
                      <a:gd name="connsiteX2" fmla="*/ 1043571 w 1808798"/>
                      <a:gd name="connsiteY2" fmla="*/ 0 h 1334798"/>
                      <a:gd name="connsiteX3" fmla="*/ 1050370 w 1808798"/>
                      <a:gd name="connsiteY3" fmla="*/ 135970 h 1334798"/>
                      <a:gd name="connsiteX4" fmla="*/ 1717970 w 1808798"/>
                      <a:gd name="connsiteY4" fmla="*/ 351422 h 1334798"/>
                      <a:gd name="connsiteX5" fmla="*/ 1288318 w 1808798"/>
                      <a:gd name="connsiteY5" fmla="*/ 431705 h 1334798"/>
                      <a:gd name="connsiteX6" fmla="*/ 618663 w 1808798"/>
                      <a:gd name="connsiteY6" fmla="*/ 390914 h 1334798"/>
                      <a:gd name="connsiteX7" fmla="*/ 1451482 w 1808798"/>
                      <a:gd name="connsiteY7" fmla="*/ 625463 h 1334798"/>
                      <a:gd name="connsiteX8" fmla="*/ 1805005 w 1808798"/>
                      <a:gd name="connsiteY8" fmla="*/ 914399 h 1334798"/>
                      <a:gd name="connsiteX9" fmla="*/ 1065312 w 1808798"/>
                      <a:gd name="connsiteY9" fmla="*/ 1168234 h 1334798"/>
                      <a:gd name="connsiteX10" fmla="*/ 1067366 w 1808798"/>
                      <a:gd name="connsiteY10" fmla="*/ 1332508 h 1334798"/>
                      <a:gd name="connsiteX11" fmla="*/ 741037 w 1808798"/>
                      <a:gd name="connsiteY11" fmla="*/ 1332508 h 1334798"/>
                      <a:gd name="connsiteX12" fmla="*/ 5004 w 1808798"/>
                      <a:gd name="connsiteY12" fmla="*/ 1334798 h 1334798"/>
                      <a:gd name="connsiteX13" fmla="*/ 0 w 1808798"/>
                      <a:gd name="connsiteY13" fmla="*/ 900803 h 1334798"/>
                      <a:gd name="connsiteX14" fmla="*/ 5004 w 1808798"/>
                      <a:gd name="connsiteY14" fmla="*/ 1298 h 1334798"/>
                      <a:gd name="connsiteX0" fmla="*/ 5004 w 1808798"/>
                      <a:gd name="connsiteY0" fmla="*/ 1298 h 1334798"/>
                      <a:gd name="connsiteX1" fmla="*/ 727440 w 1808798"/>
                      <a:gd name="connsiteY1" fmla="*/ 0 h 1334798"/>
                      <a:gd name="connsiteX2" fmla="*/ 1043571 w 1808798"/>
                      <a:gd name="connsiteY2" fmla="*/ 0 h 1334798"/>
                      <a:gd name="connsiteX3" fmla="*/ 1050370 w 1808798"/>
                      <a:gd name="connsiteY3" fmla="*/ 135970 h 1334798"/>
                      <a:gd name="connsiteX4" fmla="*/ 1717970 w 1808798"/>
                      <a:gd name="connsiteY4" fmla="*/ 365019 h 1334798"/>
                      <a:gd name="connsiteX5" fmla="*/ 1288318 w 1808798"/>
                      <a:gd name="connsiteY5" fmla="*/ 431705 h 1334798"/>
                      <a:gd name="connsiteX6" fmla="*/ 618663 w 1808798"/>
                      <a:gd name="connsiteY6" fmla="*/ 390914 h 1334798"/>
                      <a:gd name="connsiteX7" fmla="*/ 1451482 w 1808798"/>
                      <a:gd name="connsiteY7" fmla="*/ 625463 h 1334798"/>
                      <a:gd name="connsiteX8" fmla="*/ 1805005 w 1808798"/>
                      <a:gd name="connsiteY8" fmla="*/ 914399 h 1334798"/>
                      <a:gd name="connsiteX9" fmla="*/ 1065312 w 1808798"/>
                      <a:gd name="connsiteY9" fmla="*/ 1168234 h 1334798"/>
                      <a:gd name="connsiteX10" fmla="*/ 1067366 w 1808798"/>
                      <a:gd name="connsiteY10" fmla="*/ 1332508 h 1334798"/>
                      <a:gd name="connsiteX11" fmla="*/ 741037 w 1808798"/>
                      <a:gd name="connsiteY11" fmla="*/ 1332508 h 1334798"/>
                      <a:gd name="connsiteX12" fmla="*/ 5004 w 1808798"/>
                      <a:gd name="connsiteY12" fmla="*/ 1334798 h 1334798"/>
                      <a:gd name="connsiteX13" fmla="*/ 0 w 1808798"/>
                      <a:gd name="connsiteY13" fmla="*/ 900803 h 1334798"/>
                      <a:gd name="connsiteX14" fmla="*/ 5004 w 1808798"/>
                      <a:gd name="connsiteY14" fmla="*/ 1298 h 1334798"/>
                      <a:gd name="connsiteX0" fmla="*/ 5004 w 1809112"/>
                      <a:gd name="connsiteY0" fmla="*/ 1298 h 1334798"/>
                      <a:gd name="connsiteX1" fmla="*/ 727440 w 1809112"/>
                      <a:gd name="connsiteY1" fmla="*/ 0 h 1334798"/>
                      <a:gd name="connsiteX2" fmla="*/ 1043571 w 1809112"/>
                      <a:gd name="connsiteY2" fmla="*/ 0 h 1334798"/>
                      <a:gd name="connsiteX3" fmla="*/ 1050370 w 1809112"/>
                      <a:gd name="connsiteY3" fmla="*/ 135970 h 1334798"/>
                      <a:gd name="connsiteX4" fmla="*/ 1717970 w 1809112"/>
                      <a:gd name="connsiteY4" fmla="*/ 365019 h 1334798"/>
                      <a:gd name="connsiteX5" fmla="*/ 1288318 w 1809112"/>
                      <a:gd name="connsiteY5" fmla="*/ 431705 h 1334798"/>
                      <a:gd name="connsiteX6" fmla="*/ 618663 w 1809112"/>
                      <a:gd name="connsiteY6" fmla="*/ 390914 h 1334798"/>
                      <a:gd name="connsiteX7" fmla="*/ 1461680 w 1809112"/>
                      <a:gd name="connsiteY7" fmla="*/ 615265 h 1334798"/>
                      <a:gd name="connsiteX8" fmla="*/ 1805005 w 1809112"/>
                      <a:gd name="connsiteY8" fmla="*/ 914399 h 1334798"/>
                      <a:gd name="connsiteX9" fmla="*/ 1065312 w 1809112"/>
                      <a:gd name="connsiteY9" fmla="*/ 1168234 h 1334798"/>
                      <a:gd name="connsiteX10" fmla="*/ 1067366 w 1809112"/>
                      <a:gd name="connsiteY10" fmla="*/ 1332508 h 1334798"/>
                      <a:gd name="connsiteX11" fmla="*/ 741037 w 1809112"/>
                      <a:gd name="connsiteY11" fmla="*/ 1332508 h 1334798"/>
                      <a:gd name="connsiteX12" fmla="*/ 5004 w 1809112"/>
                      <a:gd name="connsiteY12" fmla="*/ 1334798 h 1334798"/>
                      <a:gd name="connsiteX13" fmla="*/ 0 w 1809112"/>
                      <a:gd name="connsiteY13" fmla="*/ 900803 h 1334798"/>
                      <a:gd name="connsiteX14" fmla="*/ 5004 w 1809112"/>
                      <a:gd name="connsiteY14" fmla="*/ 1298 h 1334798"/>
                      <a:gd name="connsiteX0" fmla="*/ 5004 w 1808234"/>
                      <a:gd name="connsiteY0" fmla="*/ 1298 h 1334798"/>
                      <a:gd name="connsiteX1" fmla="*/ 727440 w 1808234"/>
                      <a:gd name="connsiteY1" fmla="*/ 0 h 1334798"/>
                      <a:gd name="connsiteX2" fmla="*/ 1043571 w 1808234"/>
                      <a:gd name="connsiteY2" fmla="*/ 0 h 1334798"/>
                      <a:gd name="connsiteX3" fmla="*/ 1050370 w 1808234"/>
                      <a:gd name="connsiteY3" fmla="*/ 135970 h 1334798"/>
                      <a:gd name="connsiteX4" fmla="*/ 1717970 w 1808234"/>
                      <a:gd name="connsiteY4" fmla="*/ 365019 h 1334798"/>
                      <a:gd name="connsiteX5" fmla="*/ 1288318 w 1808234"/>
                      <a:gd name="connsiteY5" fmla="*/ 431705 h 1334798"/>
                      <a:gd name="connsiteX6" fmla="*/ 618663 w 1808234"/>
                      <a:gd name="connsiteY6" fmla="*/ 390914 h 1334798"/>
                      <a:gd name="connsiteX7" fmla="*/ 1461680 w 1808234"/>
                      <a:gd name="connsiteY7" fmla="*/ 615265 h 1334798"/>
                      <a:gd name="connsiteX8" fmla="*/ 1805005 w 1808234"/>
                      <a:gd name="connsiteY8" fmla="*/ 914399 h 1334798"/>
                      <a:gd name="connsiteX9" fmla="*/ 1065312 w 1808234"/>
                      <a:gd name="connsiteY9" fmla="*/ 1168234 h 1334798"/>
                      <a:gd name="connsiteX10" fmla="*/ 1067366 w 1808234"/>
                      <a:gd name="connsiteY10" fmla="*/ 1332508 h 1334798"/>
                      <a:gd name="connsiteX11" fmla="*/ 741037 w 1808234"/>
                      <a:gd name="connsiteY11" fmla="*/ 1332508 h 1334798"/>
                      <a:gd name="connsiteX12" fmla="*/ 5004 w 1808234"/>
                      <a:gd name="connsiteY12" fmla="*/ 1334798 h 1334798"/>
                      <a:gd name="connsiteX13" fmla="*/ 0 w 1808234"/>
                      <a:gd name="connsiteY13" fmla="*/ 900803 h 1334798"/>
                      <a:gd name="connsiteX14" fmla="*/ 5004 w 1808234"/>
                      <a:gd name="connsiteY14" fmla="*/ 1298 h 1334798"/>
                      <a:gd name="connsiteX0" fmla="*/ 5004 w 1808234"/>
                      <a:gd name="connsiteY0" fmla="*/ 1298 h 1334798"/>
                      <a:gd name="connsiteX1" fmla="*/ 727440 w 1808234"/>
                      <a:gd name="connsiteY1" fmla="*/ 0 h 1334798"/>
                      <a:gd name="connsiteX2" fmla="*/ 1043571 w 1808234"/>
                      <a:gd name="connsiteY2" fmla="*/ 0 h 1334798"/>
                      <a:gd name="connsiteX3" fmla="*/ 1050370 w 1808234"/>
                      <a:gd name="connsiteY3" fmla="*/ 135970 h 1334798"/>
                      <a:gd name="connsiteX4" fmla="*/ 1717970 w 1808234"/>
                      <a:gd name="connsiteY4" fmla="*/ 365019 h 1334798"/>
                      <a:gd name="connsiteX5" fmla="*/ 1288318 w 1808234"/>
                      <a:gd name="connsiteY5" fmla="*/ 431705 h 1334798"/>
                      <a:gd name="connsiteX6" fmla="*/ 618663 w 1808234"/>
                      <a:gd name="connsiteY6" fmla="*/ 390914 h 1334798"/>
                      <a:gd name="connsiteX7" fmla="*/ 1461680 w 1808234"/>
                      <a:gd name="connsiteY7" fmla="*/ 615265 h 1334798"/>
                      <a:gd name="connsiteX8" fmla="*/ 1805005 w 1808234"/>
                      <a:gd name="connsiteY8" fmla="*/ 914399 h 1334798"/>
                      <a:gd name="connsiteX9" fmla="*/ 1065312 w 1808234"/>
                      <a:gd name="connsiteY9" fmla="*/ 1168234 h 1334798"/>
                      <a:gd name="connsiteX10" fmla="*/ 1067366 w 1808234"/>
                      <a:gd name="connsiteY10" fmla="*/ 1332508 h 1334798"/>
                      <a:gd name="connsiteX11" fmla="*/ 741037 w 1808234"/>
                      <a:gd name="connsiteY11" fmla="*/ 1332508 h 1334798"/>
                      <a:gd name="connsiteX12" fmla="*/ 5004 w 1808234"/>
                      <a:gd name="connsiteY12" fmla="*/ 1334798 h 1334798"/>
                      <a:gd name="connsiteX13" fmla="*/ 0 w 1808234"/>
                      <a:gd name="connsiteY13" fmla="*/ 900803 h 1334798"/>
                      <a:gd name="connsiteX14" fmla="*/ 5004 w 1808234"/>
                      <a:gd name="connsiteY14" fmla="*/ 1298 h 1334798"/>
                      <a:gd name="connsiteX0" fmla="*/ 5004 w 1808736"/>
                      <a:gd name="connsiteY0" fmla="*/ 1298 h 1334798"/>
                      <a:gd name="connsiteX1" fmla="*/ 727440 w 1808736"/>
                      <a:gd name="connsiteY1" fmla="*/ 0 h 1334798"/>
                      <a:gd name="connsiteX2" fmla="*/ 1043571 w 1808736"/>
                      <a:gd name="connsiteY2" fmla="*/ 0 h 1334798"/>
                      <a:gd name="connsiteX3" fmla="*/ 1050370 w 1808736"/>
                      <a:gd name="connsiteY3" fmla="*/ 135970 h 1334798"/>
                      <a:gd name="connsiteX4" fmla="*/ 1717970 w 1808736"/>
                      <a:gd name="connsiteY4" fmla="*/ 365019 h 1334798"/>
                      <a:gd name="connsiteX5" fmla="*/ 1288318 w 1808736"/>
                      <a:gd name="connsiteY5" fmla="*/ 431705 h 1334798"/>
                      <a:gd name="connsiteX6" fmla="*/ 618663 w 1808736"/>
                      <a:gd name="connsiteY6" fmla="*/ 390914 h 1334798"/>
                      <a:gd name="connsiteX7" fmla="*/ 1482075 w 1808736"/>
                      <a:gd name="connsiteY7" fmla="*/ 608466 h 1334798"/>
                      <a:gd name="connsiteX8" fmla="*/ 1805005 w 1808736"/>
                      <a:gd name="connsiteY8" fmla="*/ 914399 h 1334798"/>
                      <a:gd name="connsiteX9" fmla="*/ 1065312 w 1808736"/>
                      <a:gd name="connsiteY9" fmla="*/ 1168234 h 1334798"/>
                      <a:gd name="connsiteX10" fmla="*/ 1067366 w 1808736"/>
                      <a:gd name="connsiteY10" fmla="*/ 1332508 h 1334798"/>
                      <a:gd name="connsiteX11" fmla="*/ 741037 w 1808736"/>
                      <a:gd name="connsiteY11" fmla="*/ 1332508 h 1334798"/>
                      <a:gd name="connsiteX12" fmla="*/ 5004 w 1808736"/>
                      <a:gd name="connsiteY12" fmla="*/ 1334798 h 1334798"/>
                      <a:gd name="connsiteX13" fmla="*/ 0 w 1808736"/>
                      <a:gd name="connsiteY13" fmla="*/ 900803 h 1334798"/>
                      <a:gd name="connsiteX14" fmla="*/ 5004 w 1808736"/>
                      <a:gd name="connsiteY14" fmla="*/ 1298 h 1334798"/>
                      <a:gd name="connsiteX0" fmla="*/ 5004 w 1808397"/>
                      <a:gd name="connsiteY0" fmla="*/ 1298 h 1334798"/>
                      <a:gd name="connsiteX1" fmla="*/ 727440 w 1808397"/>
                      <a:gd name="connsiteY1" fmla="*/ 0 h 1334798"/>
                      <a:gd name="connsiteX2" fmla="*/ 1043571 w 1808397"/>
                      <a:gd name="connsiteY2" fmla="*/ 0 h 1334798"/>
                      <a:gd name="connsiteX3" fmla="*/ 1050370 w 1808397"/>
                      <a:gd name="connsiteY3" fmla="*/ 135970 h 1334798"/>
                      <a:gd name="connsiteX4" fmla="*/ 1717970 w 1808397"/>
                      <a:gd name="connsiteY4" fmla="*/ 365019 h 1334798"/>
                      <a:gd name="connsiteX5" fmla="*/ 1288318 w 1808397"/>
                      <a:gd name="connsiteY5" fmla="*/ 431705 h 1334798"/>
                      <a:gd name="connsiteX6" fmla="*/ 618663 w 1808397"/>
                      <a:gd name="connsiteY6" fmla="*/ 390914 h 1334798"/>
                      <a:gd name="connsiteX7" fmla="*/ 1482075 w 1808397"/>
                      <a:gd name="connsiteY7" fmla="*/ 608466 h 1334798"/>
                      <a:gd name="connsiteX8" fmla="*/ 1805005 w 1808397"/>
                      <a:gd name="connsiteY8" fmla="*/ 914399 h 1334798"/>
                      <a:gd name="connsiteX9" fmla="*/ 1065312 w 1808397"/>
                      <a:gd name="connsiteY9" fmla="*/ 1168234 h 1334798"/>
                      <a:gd name="connsiteX10" fmla="*/ 1067366 w 1808397"/>
                      <a:gd name="connsiteY10" fmla="*/ 1332508 h 1334798"/>
                      <a:gd name="connsiteX11" fmla="*/ 741037 w 1808397"/>
                      <a:gd name="connsiteY11" fmla="*/ 1332508 h 1334798"/>
                      <a:gd name="connsiteX12" fmla="*/ 5004 w 1808397"/>
                      <a:gd name="connsiteY12" fmla="*/ 1334798 h 1334798"/>
                      <a:gd name="connsiteX13" fmla="*/ 0 w 1808397"/>
                      <a:gd name="connsiteY13" fmla="*/ 900803 h 1334798"/>
                      <a:gd name="connsiteX14" fmla="*/ 5004 w 1808397"/>
                      <a:gd name="connsiteY14" fmla="*/ 1298 h 1334798"/>
                      <a:gd name="connsiteX0" fmla="*/ 5004 w 1801767"/>
                      <a:gd name="connsiteY0" fmla="*/ 1298 h 1334798"/>
                      <a:gd name="connsiteX1" fmla="*/ 727440 w 1801767"/>
                      <a:gd name="connsiteY1" fmla="*/ 0 h 1334798"/>
                      <a:gd name="connsiteX2" fmla="*/ 1043571 w 1801767"/>
                      <a:gd name="connsiteY2" fmla="*/ 0 h 1334798"/>
                      <a:gd name="connsiteX3" fmla="*/ 1050370 w 1801767"/>
                      <a:gd name="connsiteY3" fmla="*/ 135970 h 1334798"/>
                      <a:gd name="connsiteX4" fmla="*/ 1717970 w 1801767"/>
                      <a:gd name="connsiteY4" fmla="*/ 365019 h 1334798"/>
                      <a:gd name="connsiteX5" fmla="*/ 1288318 w 1801767"/>
                      <a:gd name="connsiteY5" fmla="*/ 431705 h 1334798"/>
                      <a:gd name="connsiteX6" fmla="*/ 618663 w 1801767"/>
                      <a:gd name="connsiteY6" fmla="*/ 390914 h 1334798"/>
                      <a:gd name="connsiteX7" fmla="*/ 1482075 w 1801767"/>
                      <a:gd name="connsiteY7" fmla="*/ 608466 h 1334798"/>
                      <a:gd name="connsiteX8" fmla="*/ 1798207 w 1801767"/>
                      <a:gd name="connsiteY8" fmla="*/ 890605 h 1334798"/>
                      <a:gd name="connsiteX9" fmla="*/ 1065312 w 1801767"/>
                      <a:gd name="connsiteY9" fmla="*/ 1168234 h 1334798"/>
                      <a:gd name="connsiteX10" fmla="*/ 1067366 w 1801767"/>
                      <a:gd name="connsiteY10" fmla="*/ 1332508 h 1334798"/>
                      <a:gd name="connsiteX11" fmla="*/ 741037 w 1801767"/>
                      <a:gd name="connsiteY11" fmla="*/ 1332508 h 1334798"/>
                      <a:gd name="connsiteX12" fmla="*/ 5004 w 1801767"/>
                      <a:gd name="connsiteY12" fmla="*/ 1334798 h 1334798"/>
                      <a:gd name="connsiteX13" fmla="*/ 0 w 1801767"/>
                      <a:gd name="connsiteY13" fmla="*/ 900803 h 1334798"/>
                      <a:gd name="connsiteX14" fmla="*/ 5004 w 1801767"/>
                      <a:gd name="connsiteY14" fmla="*/ 1298 h 1334798"/>
                      <a:gd name="connsiteX0" fmla="*/ 5004 w 1801767"/>
                      <a:gd name="connsiteY0" fmla="*/ 1298 h 1334798"/>
                      <a:gd name="connsiteX1" fmla="*/ 727440 w 1801767"/>
                      <a:gd name="connsiteY1" fmla="*/ 0 h 1334798"/>
                      <a:gd name="connsiteX2" fmla="*/ 1043571 w 1801767"/>
                      <a:gd name="connsiteY2" fmla="*/ 0 h 1334798"/>
                      <a:gd name="connsiteX3" fmla="*/ 1050370 w 1801767"/>
                      <a:gd name="connsiteY3" fmla="*/ 135970 h 1334798"/>
                      <a:gd name="connsiteX4" fmla="*/ 1717970 w 1801767"/>
                      <a:gd name="connsiteY4" fmla="*/ 365019 h 1334798"/>
                      <a:gd name="connsiteX5" fmla="*/ 1288318 w 1801767"/>
                      <a:gd name="connsiteY5" fmla="*/ 431705 h 1334798"/>
                      <a:gd name="connsiteX6" fmla="*/ 618663 w 1801767"/>
                      <a:gd name="connsiteY6" fmla="*/ 390914 h 1334798"/>
                      <a:gd name="connsiteX7" fmla="*/ 1482075 w 1801767"/>
                      <a:gd name="connsiteY7" fmla="*/ 608466 h 1334798"/>
                      <a:gd name="connsiteX8" fmla="*/ 1798207 w 1801767"/>
                      <a:gd name="connsiteY8" fmla="*/ 890605 h 1334798"/>
                      <a:gd name="connsiteX9" fmla="*/ 1065312 w 1801767"/>
                      <a:gd name="connsiteY9" fmla="*/ 1168234 h 1334798"/>
                      <a:gd name="connsiteX10" fmla="*/ 1067366 w 1801767"/>
                      <a:gd name="connsiteY10" fmla="*/ 1332508 h 1334798"/>
                      <a:gd name="connsiteX11" fmla="*/ 741037 w 1801767"/>
                      <a:gd name="connsiteY11" fmla="*/ 1332508 h 1334798"/>
                      <a:gd name="connsiteX12" fmla="*/ 5004 w 1801767"/>
                      <a:gd name="connsiteY12" fmla="*/ 1334798 h 1334798"/>
                      <a:gd name="connsiteX13" fmla="*/ 0 w 1801767"/>
                      <a:gd name="connsiteY13" fmla="*/ 900803 h 1334798"/>
                      <a:gd name="connsiteX14" fmla="*/ 5004 w 1801767"/>
                      <a:gd name="connsiteY14" fmla="*/ 1298 h 1334798"/>
                      <a:gd name="connsiteX0" fmla="*/ 5004 w 1801767"/>
                      <a:gd name="connsiteY0" fmla="*/ 1298 h 1334798"/>
                      <a:gd name="connsiteX1" fmla="*/ 727440 w 1801767"/>
                      <a:gd name="connsiteY1" fmla="*/ 0 h 1334798"/>
                      <a:gd name="connsiteX2" fmla="*/ 1043571 w 1801767"/>
                      <a:gd name="connsiteY2" fmla="*/ 0 h 1334798"/>
                      <a:gd name="connsiteX3" fmla="*/ 1050370 w 1801767"/>
                      <a:gd name="connsiteY3" fmla="*/ 135970 h 1334798"/>
                      <a:gd name="connsiteX4" fmla="*/ 1717970 w 1801767"/>
                      <a:gd name="connsiteY4" fmla="*/ 365019 h 1334798"/>
                      <a:gd name="connsiteX5" fmla="*/ 1288318 w 1801767"/>
                      <a:gd name="connsiteY5" fmla="*/ 431705 h 1334798"/>
                      <a:gd name="connsiteX6" fmla="*/ 618663 w 1801767"/>
                      <a:gd name="connsiteY6" fmla="*/ 390914 h 1334798"/>
                      <a:gd name="connsiteX7" fmla="*/ 1482075 w 1801767"/>
                      <a:gd name="connsiteY7" fmla="*/ 608466 h 1334798"/>
                      <a:gd name="connsiteX8" fmla="*/ 1798207 w 1801767"/>
                      <a:gd name="connsiteY8" fmla="*/ 890605 h 1334798"/>
                      <a:gd name="connsiteX9" fmla="*/ 1065312 w 1801767"/>
                      <a:gd name="connsiteY9" fmla="*/ 1168234 h 1334798"/>
                      <a:gd name="connsiteX10" fmla="*/ 1067366 w 1801767"/>
                      <a:gd name="connsiteY10" fmla="*/ 1332508 h 1334798"/>
                      <a:gd name="connsiteX11" fmla="*/ 741037 w 1801767"/>
                      <a:gd name="connsiteY11" fmla="*/ 1332508 h 1334798"/>
                      <a:gd name="connsiteX12" fmla="*/ 5004 w 1801767"/>
                      <a:gd name="connsiteY12" fmla="*/ 1334798 h 1334798"/>
                      <a:gd name="connsiteX13" fmla="*/ 0 w 1801767"/>
                      <a:gd name="connsiteY13" fmla="*/ 900803 h 1334798"/>
                      <a:gd name="connsiteX14" fmla="*/ 5004 w 1801767"/>
                      <a:gd name="connsiteY14" fmla="*/ 1298 h 1334798"/>
                      <a:gd name="connsiteX0" fmla="*/ 5004 w 1801767"/>
                      <a:gd name="connsiteY0" fmla="*/ 1298 h 1334798"/>
                      <a:gd name="connsiteX1" fmla="*/ 727440 w 1801767"/>
                      <a:gd name="connsiteY1" fmla="*/ 0 h 1334798"/>
                      <a:gd name="connsiteX2" fmla="*/ 1043571 w 1801767"/>
                      <a:gd name="connsiteY2" fmla="*/ 0 h 1334798"/>
                      <a:gd name="connsiteX3" fmla="*/ 1050370 w 1801767"/>
                      <a:gd name="connsiteY3" fmla="*/ 135970 h 1334798"/>
                      <a:gd name="connsiteX4" fmla="*/ 1717970 w 1801767"/>
                      <a:gd name="connsiteY4" fmla="*/ 365019 h 1334798"/>
                      <a:gd name="connsiteX5" fmla="*/ 1288318 w 1801767"/>
                      <a:gd name="connsiteY5" fmla="*/ 431705 h 1334798"/>
                      <a:gd name="connsiteX6" fmla="*/ 618663 w 1801767"/>
                      <a:gd name="connsiteY6" fmla="*/ 390914 h 1334798"/>
                      <a:gd name="connsiteX7" fmla="*/ 1482075 w 1801767"/>
                      <a:gd name="connsiteY7" fmla="*/ 608466 h 1334798"/>
                      <a:gd name="connsiteX8" fmla="*/ 1798207 w 1801767"/>
                      <a:gd name="connsiteY8" fmla="*/ 890605 h 1334798"/>
                      <a:gd name="connsiteX9" fmla="*/ 1065312 w 1801767"/>
                      <a:gd name="connsiteY9" fmla="*/ 1168234 h 1334798"/>
                      <a:gd name="connsiteX10" fmla="*/ 1067366 w 1801767"/>
                      <a:gd name="connsiteY10" fmla="*/ 1332508 h 1334798"/>
                      <a:gd name="connsiteX11" fmla="*/ 741037 w 1801767"/>
                      <a:gd name="connsiteY11" fmla="*/ 1332508 h 1334798"/>
                      <a:gd name="connsiteX12" fmla="*/ 5004 w 1801767"/>
                      <a:gd name="connsiteY12" fmla="*/ 1334798 h 1334798"/>
                      <a:gd name="connsiteX13" fmla="*/ 0 w 1801767"/>
                      <a:gd name="connsiteY13" fmla="*/ 900803 h 1334798"/>
                      <a:gd name="connsiteX14" fmla="*/ 5004 w 1801767"/>
                      <a:gd name="connsiteY14" fmla="*/ 1298 h 1334798"/>
                      <a:gd name="connsiteX0" fmla="*/ 5004 w 1801767"/>
                      <a:gd name="connsiteY0" fmla="*/ 1298 h 1334798"/>
                      <a:gd name="connsiteX1" fmla="*/ 727440 w 1801767"/>
                      <a:gd name="connsiteY1" fmla="*/ 0 h 1334798"/>
                      <a:gd name="connsiteX2" fmla="*/ 1043571 w 1801767"/>
                      <a:gd name="connsiteY2" fmla="*/ 0 h 1334798"/>
                      <a:gd name="connsiteX3" fmla="*/ 1050370 w 1801767"/>
                      <a:gd name="connsiteY3" fmla="*/ 135970 h 1334798"/>
                      <a:gd name="connsiteX4" fmla="*/ 1717970 w 1801767"/>
                      <a:gd name="connsiteY4" fmla="*/ 365019 h 1334798"/>
                      <a:gd name="connsiteX5" fmla="*/ 1288318 w 1801767"/>
                      <a:gd name="connsiteY5" fmla="*/ 431705 h 1334798"/>
                      <a:gd name="connsiteX6" fmla="*/ 618663 w 1801767"/>
                      <a:gd name="connsiteY6" fmla="*/ 390914 h 1334798"/>
                      <a:gd name="connsiteX7" fmla="*/ 1482075 w 1801767"/>
                      <a:gd name="connsiteY7" fmla="*/ 608466 h 1334798"/>
                      <a:gd name="connsiteX8" fmla="*/ 1798207 w 1801767"/>
                      <a:gd name="connsiteY8" fmla="*/ 890605 h 1334798"/>
                      <a:gd name="connsiteX9" fmla="*/ 1065312 w 1801767"/>
                      <a:gd name="connsiteY9" fmla="*/ 1168234 h 1334798"/>
                      <a:gd name="connsiteX10" fmla="*/ 1067366 w 1801767"/>
                      <a:gd name="connsiteY10" fmla="*/ 1332508 h 1334798"/>
                      <a:gd name="connsiteX11" fmla="*/ 741037 w 1801767"/>
                      <a:gd name="connsiteY11" fmla="*/ 1332508 h 1334798"/>
                      <a:gd name="connsiteX12" fmla="*/ 5004 w 1801767"/>
                      <a:gd name="connsiteY12" fmla="*/ 1334798 h 1334798"/>
                      <a:gd name="connsiteX13" fmla="*/ 0 w 1801767"/>
                      <a:gd name="connsiteY13" fmla="*/ 900803 h 1334798"/>
                      <a:gd name="connsiteX14" fmla="*/ 5004 w 1801767"/>
                      <a:gd name="connsiteY14" fmla="*/ 1298 h 1334798"/>
                      <a:gd name="connsiteX0" fmla="*/ 5004 w 1801767"/>
                      <a:gd name="connsiteY0" fmla="*/ 1298 h 1334798"/>
                      <a:gd name="connsiteX1" fmla="*/ 591471 w 1801767"/>
                      <a:gd name="connsiteY1" fmla="*/ 0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5004 w 1801767"/>
                      <a:gd name="connsiteY15" fmla="*/ 1298 h 1334798"/>
                      <a:gd name="connsiteX0" fmla="*/ 5004 w 1801767"/>
                      <a:gd name="connsiteY0" fmla="*/ 1298 h 1334798"/>
                      <a:gd name="connsiteX1" fmla="*/ 727441 w 1801767"/>
                      <a:gd name="connsiteY1" fmla="*/ 132571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5004 w 1801767"/>
                      <a:gd name="connsiteY15" fmla="*/ 1298 h 1334798"/>
                      <a:gd name="connsiteX0" fmla="*/ 79788 w 1801767"/>
                      <a:gd name="connsiteY0" fmla="*/ 416007 h 1334798"/>
                      <a:gd name="connsiteX1" fmla="*/ 727441 w 1801767"/>
                      <a:gd name="connsiteY1" fmla="*/ 132571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79788 w 1801767"/>
                      <a:gd name="connsiteY15" fmla="*/ 416007 h 1334798"/>
                      <a:gd name="connsiteX0" fmla="*/ 79788 w 1801767"/>
                      <a:gd name="connsiteY0" fmla="*/ 416007 h 1334798"/>
                      <a:gd name="connsiteX1" fmla="*/ 727441 w 1801767"/>
                      <a:gd name="connsiteY1" fmla="*/ 132571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79788 w 1801767"/>
                      <a:gd name="connsiteY15" fmla="*/ 416007 h 1334798"/>
                      <a:gd name="connsiteX0" fmla="*/ 79788 w 1801767"/>
                      <a:gd name="connsiteY0" fmla="*/ 416007 h 1334798"/>
                      <a:gd name="connsiteX1" fmla="*/ 727441 w 1801767"/>
                      <a:gd name="connsiteY1" fmla="*/ 132571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79788 w 1801767"/>
                      <a:gd name="connsiteY15" fmla="*/ 416007 h 1334798"/>
                      <a:gd name="connsiteX0" fmla="*/ 79788 w 1801767"/>
                      <a:gd name="connsiteY0" fmla="*/ 416007 h 1334798"/>
                      <a:gd name="connsiteX1" fmla="*/ 727441 w 1801767"/>
                      <a:gd name="connsiteY1" fmla="*/ 132571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27195 w 1801767"/>
                      <a:gd name="connsiteY15" fmla="*/ 724041 h 1334798"/>
                      <a:gd name="connsiteX16" fmla="*/ 79788 w 1801767"/>
                      <a:gd name="connsiteY16" fmla="*/ 416007 h 1334798"/>
                      <a:gd name="connsiteX0" fmla="*/ 79788 w 1801767"/>
                      <a:gd name="connsiteY0" fmla="*/ 416007 h 1334798"/>
                      <a:gd name="connsiteX1" fmla="*/ 727441 w 1801767"/>
                      <a:gd name="connsiteY1" fmla="*/ 132571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469098 w 1801767"/>
                      <a:gd name="connsiteY15" fmla="*/ 832818 h 1334798"/>
                      <a:gd name="connsiteX16" fmla="*/ 79788 w 1801767"/>
                      <a:gd name="connsiteY16" fmla="*/ 416007 h 1334798"/>
                      <a:gd name="connsiteX0" fmla="*/ 79788 w 1801767"/>
                      <a:gd name="connsiteY0" fmla="*/ 416007 h 1334798"/>
                      <a:gd name="connsiteX1" fmla="*/ 727441 w 1801767"/>
                      <a:gd name="connsiteY1" fmla="*/ 132571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469098 w 1801767"/>
                      <a:gd name="connsiteY15" fmla="*/ 832818 h 1334798"/>
                      <a:gd name="connsiteX16" fmla="*/ 394314 w 1801767"/>
                      <a:gd name="connsiteY16" fmla="*/ 754635 h 1334798"/>
                      <a:gd name="connsiteX17" fmla="*/ 79788 w 1801767"/>
                      <a:gd name="connsiteY17" fmla="*/ 416007 h 1334798"/>
                      <a:gd name="connsiteX0" fmla="*/ 79788 w 1801767"/>
                      <a:gd name="connsiteY0" fmla="*/ 416007 h 1334798"/>
                      <a:gd name="connsiteX1" fmla="*/ 727441 w 1801767"/>
                      <a:gd name="connsiteY1" fmla="*/ 132571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469098 w 1801767"/>
                      <a:gd name="connsiteY15" fmla="*/ 832818 h 1334798"/>
                      <a:gd name="connsiteX16" fmla="*/ 1237330 w 1801767"/>
                      <a:gd name="connsiteY16" fmla="*/ 894004 h 1334798"/>
                      <a:gd name="connsiteX17" fmla="*/ 79788 w 1801767"/>
                      <a:gd name="connsiteY17" fmla="*/ 416007 h 1334798"/>
                      <a:gd name="connsiteX0" fmla="*/ 79788 w 1801767"/>
                      <a:gd name="connsiteY0" fmla="*/ 416007 h 1334798"/>
                      <a:gd name="connsiteX1" fmla="*/ 727441 w 1801767"/>
                      <a:gd name="connsiteY1" fmla="*/ 132571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469098 w 1801767"/>
                      <a:gd name="connsiteY15" fmla="*/ 832818 h 1334798"/>
                      <a:gd name="connsiteX16" fmla="*/ 1237330 w 1801767"/>
                      <a:gd name="connsiteY16" fmla="*/ 894004 h 1334798"/>
                      <a:gd name="connsiteX17" fmla="*/ 598270 w 1801767"/>
                      <a:gd name="connsiteY17" fmla="*/ 635661 h 1334798"/>
                      <a:gd name="connsiteX18" fmla="*/ 79788 w 1801767"/>
                      <a:gd name="connsiteY18" fmla="*/ 416007 h 1334798"/>
                      <a:gd name="connsiteX0" fmla="*/ 79788 w 1801767"/>
                      <a:gd name="connsiteY0" fmla="*/ 416007 h 1334798"/>
                      <a:gd name="connsiteX1" fmla="*/ 727441 w 1801767"/>
                      <a:gd name="connsiteY1" fmla="*/ 132571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469098 w 1801767"/>
                      <a:gd name="connsiteY15" fmla="*/ 832818 h 1334798"/>
                      <a:gd name="connsiteX16" fmla="*/ 1237330 w 1801767"/>
                      <a:gd name="connsiteY16" fmla="*/ 894004 h 1334798"/>
                      <a:gd name="connsiteX17" fmla="*/ 394314 w 1801767"/>
                      <a:gd name="connsiteY17" fmla="*/ 683250 h 1334798"/>
                      <a:gd name="connsiteX18" fmla="*/ 79788 w 1801767"/>
                      <a:gd name="connsiteY18" fmla="*/ 416007 h 1334798"/>
                      <a:gd name="connsiteX0" fmla="*/ 79788 w 1801767"/>
                      <a:gd name="connsiteY0" fmla="*/ 416007 h 1334798"/>
                      <a:gd name="connsiteX1" fmla="*/ 727441 w 1801767"/>
                      <a:gd name="connsiteY1" fmla="*/ 132571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469098 w 1801767"/>
                      <a:gd name="connsiteY15" fmla="*/ 832818 h 1334798"/>
                      <a:gd name="connsiteX16" fmla="*/ 1237330 w 1801767"/>
                      <a:gd name="connsiteY16" fmla="*/ 894004 h 1334798"/>
                      <a:gd name="connsiteX17" fmla="*/ 394314 w 1801767"/>
                      <a:gd name="connsiteY17" fmla="*/ 683250 h 1334798"/>
                      <a:gd name="connsiteX18" fmla="*/ 79788 w 1801767"/>
                      <a:gd name="connsiteY18" fmla="*/ 416007 h 1334798"/>
                      <a:gd name="connsiteX0" fmla="*/ 79788 w 1801767"/>
                      <a:gd name="connsiteY0" fmla="*/ 416007 h 1334798"/>
                      <a:gd name="connsiteX1" fmla="*/ 727441 w 1801767"/>
                      <a:gd name="connsiteY1" fmla="*/ 132571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469098 w 1801767"/>
                      <a:gd name="connsiteY15" fmla="*/ 832818 h 1334798"/>
                      <a:gd name="connsiteX16" fmla="*/ 1237330 w 1801767"/>
                      <a:gd name="connsiteY16" fmla="*/ 894004 h 1334798"/>
                      <a:gd name="connsiteX17" fmla="*/ 394314 w 1801767"/>
                      <a:gd name="connsiteY17" fmla="*/ 683250 h 1334798"/>
                      <a:gd name="connsiteX18" fmla="*/ 79788 w 1801767"/>
                      <a:gd name="connsiteY18" fmla="*/ 416007 h 1334798"/>
                      <a:gd name="connsiteX0" fmla="*/ 79788 w 1801767"/>
                      <a:gd name="connsiteY0" fmla="*/ 416007 h 1334798"/>
                      <a:gd name="connsiteX1" fmla="*/ 727441 w 1801767"/>
                      <a:gd name="connsiteY1" fmla="*/ 132571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469098 w 1801767"/>
                      <a:gd name="connsiteY15" fmla="*/ 832818 h 1334798"/>
                      <a:gd name="connsiteX16" fmla="*/ 1237330 w 1801767"/>
                      <a:gd name="connsiteY16" fmla="*/ 894004 h 1334798"/>
                      <a:gd name="connsiteX17" fmla="*/ 394314 w 1801767"/>
                      <a:gd name="connsiteY17" fmla="*/ 683250 h 1334798"/>
                      <a:gd name="connsiteX18" fmla="*/ 79788 w 1801767"/>
                      <a:gd name="connsiteY18" fmla="*/ 416007 h 1334798"/>
                      <a:gd name="connsiteX0" fmla="*/ 79788 w 1801767"/>
                      <a:gd name="connsiteY0" fmla="*/ 416007 h 1334798"/>
                      <a:gd name="connsiteX1" fmla="*/ 727441 w 1801767"/>
                      <a:gd name="connsiteY1" fmla="*/ 132571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469098 w 1801767"/>
                      <a:gd name="connsiteY15" fmla="*/ 832818 h 1334798"/>
                      <a:gd name="connsiteX16" fmla="*/ 1237330 w 1801767"/>
                      <a:gd name="connsiteY16" fmla="*/ 894004 h 1334798"/>
                      <a:gd name="connsiteX17" fmla="*/ 394314 w 1801767"/>
                      <a:gd name="connsiteY17" fmla="*/ 683250 h 1334798"/>
                      <a:gd name="connsiteX18" fmla="*/ 79788 w 1801767"/>
                      <a:gd name="connsiteY18" fmla="*/ 416007 h 1334798"/>
                      <a:gd name="connsiteX0" fmla="*/ 79788 w 1801767"/>
                      <a:gd name="connsiteY0" fmla="*/ 416007 h 1334798"/>
                      <a:gd name="connsiteX1" fmla="*/ 727441 w 1801767"/>
                      <a:gd name="connsiteY1" fmla="*/ 132571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469098 w 1801767"/>
                      <a:gd name="connsiteY15" fmla="*/ 832818 h 1334798"/>
                      <a:gd name="connsiteX16" fmla="*/ 1237330 w 1801767"/>
                      <a:gd name="connsiteY16" fmla="*/ 894004 h 1334798"/>
                      <a:gd name="connsiteX17" fmla="*/ 394314 w 1801767"/>
                      <a:gd name="connsiteY17" fmla="*/ 683250 h 1334798"/>
                      <a:gd name="connsiteX18" fmla="*/ 79788 w 1801767"/>
                      <a:gd name="connsiteY18" fmla="*/ 416007 h 1334798"/>
                      <a:gd name="connsiteX0" fmla="*/ 79788 w 1801767"/>
                      <a:gd name="connsiteY0" fmla="*/ 416007 h 1334798"/>
                      <a:gd name="connsiteX1" fmla="*/ 727441 w 1801767"/>
                      <a:gd name="connsiteY1" fmla="*/ 132571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469098 w 1801767"/>
                      <a:gd name="connsiteY15" fmla="*/ 832818 h 1334798"/>
                      <a:gd name="connsiteX16" fmla="*/ 1237330 w 1801767"/>
                      <a:gd name="connsiteY16" fmla="*/ 894004 h 1334798"/>
                      <a:gd name="connsiteX17" fmla="*/ 394314 w 1801767"/>
                      <a:gd name="connsiteY17" fmla="*/ 683250 h 1334798"/>
                      <a:gd name="connsiteX18" fmla="*/ 79788 w 1801767"/>
                      <a:gd name="connsiteY18" fmla="*/ 416007 h 1334798"/>
                      <a:gd name="connsiteX0" fmla="*/ 79788 w 1801767"/>
                      <a:gd name="connsiteY0" fmla="*/ 416007 h 1334798"/>
                      <a:gd name="connsiteX1" fmla="*/ 727441 w 1801767"/>
                      <a:gd name="connsiteY1" fmla="*/ 132571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469098 w 1801767"/>
                      <a:gd name="connsiteY15" fmla="*/ 832818 h 1334798"/>
                      <a:gd name="connsiteX16" fmla="*/ 1237330 w 1801767"/>
                      <a:gd name="connsiteY16" fmla="*/ 894004 h 1334798"/>
                      <a:gd name="connsiteX17" fmla="*/ 394314 w 1801767"/>
                      <a:gd name="connsiteY17" fmla="*/ 683250 h 1334798"/>
                      <a:gd name="connsiteX18" fmla="*/ 79788 w 1801767"/>
                      <a:gd name="connsiteY18" fmla="*/ 416007 h 1334798"/>
                      <a:gd name="connsiteX0" fmla="*/ 79788 w 1801767"/>
                      <a:gd name="connsiteY0" fmla="*/ 416007 h 1334798"/>
                      <a:gd name="connsiteX1" fmla="*/ 727441 w 1801767"/>
                      <a:gd name="connsiteY1" fmla="*/ 132571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469098 w 1801767"/>
                      <a:gd name="connsiteY15" fmla="*/ 832818 h 1334798"/>
                      <a:gd name="connsiteX16" fmla="*/ 1237330 w 1801767"/>
                      <a:gd name="connsiteY16" fmla="*/ 894004 h 1334798"/>
                      <a:gd name="connsiteX17" fmla="*/ 394314 w 1801767"/>
                      <a:gd name="connsiteY17" fmla="*/ 683250 h 1334798"/>
                      <a:gd name="connsiteX18" fmla="*/ 79788 w 1801767"/>
                      <a:gd name="connsiteY18" fmla="*/ 416007 h 1334798"/>
                      <a:gd name="connsiteX0" fmla="*/ 79788 w 1801767"/>
                      <a:gd name="connsiteY0" fmla="*/ 416007 h 1334798"/>
                      <a:gd name="connsiteX1" fmla="*/ 727441 w 1801767"/>
                      <a:gd name="connsiteY1" fmla="*/ 132571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469098 w 1801767"/>
                      <a:gd name="connsiteY15" fmla="*/ 832818 h 1334798"/>
                      <a:gd name="connsiteX16" fmla="*/ 1237330 w 1801767"/>
                      <a:gd name="connsiteY16" fmla="*/ 894004 h 1334798"/>
                      <a:gd name="connsiteX17" fmla="*/ 394314 w 1801767"/>
                      <a:gd name="connsiteY17" fmla="*/ 683250 h 1334798"/>
                      <a:gd name="connsiteX18" fmla="*/ 79788 w 1801767"/>
                      <a:gd name="connsiteY18" fmla="*/ 416007 h 133479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18663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900803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18663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900803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18663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900803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18663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900803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18663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900803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18663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890605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18663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890605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18663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890605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18663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890605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18663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890605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18663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890605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18663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890605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32260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890605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32260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890605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32260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890605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32260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890605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32260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890605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32260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890605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32260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890605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32260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890605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32260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890605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32260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22696 w 1801767"/>
                      <a:gd name="connsiteY12" fmla="*/ 132988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890605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32260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59506 w 1801767"/>
                      <a:gd name="connsiteY11" fmla="*/ 1332508 h 1332508"/>
                      <a:gd name="connsiteX12" fmla="*/ 722696 w 1801767"/>
                      <a:gd name="connsiteY12" fmla="*/ 132988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890605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5128"/>
                      <a:gd name="connsiteX1" fmla="*/ 727441 w 1801767"/>
                      <a:gd name="connsiteY1" fmla="*/ 132571 h 1335128"/>
                      <a:gd name="connsiteX2" fmla="*/ 727440 w 1801767"/>
                      <a:gd name="connsiteY2" fmla="*/ 0 h 1335128"/>
                      <a:gd name="connsiteX3" fmla="*/ 1043571 w 1801767"/>
                      <a:gd name="connsiteY3" fmla="*/ 0 h 1335128"/>
                      <a:gd name="connsiteX4" fmla="*/ 1050370 w 1801767"/>
                      <a:gd name="connsiteY4" fmla="*/ 135970 h 1335128"/>
                      <a:gd name="connsiteX5" fmla="*/ 1717970 w 1801767"/>
                      <a:gd name="connsiteY5" fmla="*/ 365019 h 1335128"/>
                      <a:gd name="connsiteX6" fmla="*/ 1288318 w 1801767"/>
                      <a:gd name="connsiteY6" fmla="*/ 431705 h 1335128"/>
                      <a:gd name="connsiteX7" fmla="*/ 632260 w 1801767"/>
                      <a:gd name="connsiteY7" fmla="*/ 390914 h 1335128"/>
                      <a:gd name="connsiteX8" fmla="*/ 1482075 w 1801767"/>
                      <a:gd name="connsiteY8" fmla="*/ 608466 h 1335128"/>
                      <a:gd name="connsiteX9" fmla="*/ 1798207 w 1801767"/>
                      <a:gd name="connsiteY9" fmla="*/ 890605 h 1335128"/>
                      <a:gd name="connsiteX10" fmla="*/ 1065312 w 1801767"/>
                      <a:gd name="connsiteY10" fmla="*/ 1168234 h 1335128"/>
                      <a:gd name="connsiteX11" fmla="*/ 1064746 w 1801767"/>
                      <a:gd name="connsiteY11" fmla="*/ 1335128 h 1335128"/>
                      <a:gd name="connsiteX12" fmla="*/ 722696 w 1801767"/>
                      <a:gd name="connsiteY12" fmla="*/ 1329888 h 1335128"/>
                      <a:gd name="connsiteX13" fmla="*/ 725646 w 1801767"/>
                      <a:gd name="connsiteY13" fmla="*/ 1181831 h 1335128"/>
                      <a:gd name="connsiteX14" fmla="*/ 0 w 1801767"/>
                      <a:gd name="connsiteY14" fmla="*/ 890605 h 1335128"/>
                      <a:gd name="connsiteX15" fmla="*/ 469098 w 1801767"/>
                      <a:gd name="connsiteY15" fmla="*/ 832818 h 1335128"/>
                      <a:gd name="connsiteX16" fmla="*/ 1237330 w 1801767"/>
                      <a:gd name="connsiteY16" fmla="*/ 894004 h 1335128"/>
                      <a:gd name="connsiteX17" fmla="*/ 394314 w 1801767"/>
                      <a:gd name="connsiteY17" fmla="*/ 683250 h 1335128"/>
                      <a:gd name="connsiteX18" fmla="*/ 79788 w 1801767"/>
                      <a:gd name="connsiteY18" fmla="*/ 416007 h 1335128"/>
                      <a:gd name="connsiteX0" fmla="*/ 79788 w 1801767"/>
                      <a:gd name="connsiteY0" fmla="*/ 416007 h 1335128"/>
                      <a:gd name="connsiteX1" fmla="*/ 727441 w 1801767"/>
                      <a:gd name="connsiteY1" fmla="*/ 132571 h 1335128"/>
                      <a:gd name="connsiteX2" fmla="*/ 727440 w 1801767"/>
                      <a:gd name="connsiteY2" fmla="*/ 0 h 1335128"/>
                      <a:gd name="connsiteX3" fmla="*/ 1043571 w 1801767"/>
                      <a:gd name="connsiteY3" fmla="*/ 0 h 1335128"/>
                      <a:gd name="connsiteX4" fmla="*/ 1050370 w 1801767"/>
                      <a:gd name="connsiteY4" fmla="*/ 135970 h 1335128"/>
                      <a:gd name="connsiteX5" fmla="*/ 1717970 w 1801767"/>
                      <a:gd name="connsiteY5" fmla="*/ 365019 h 1335128"/>
                      <a:gd name="connsiteX6" fmla="*/ 1288318 w 1801767"/>
                      <a:gd name="connsiteY6" fmla="*/ 431705 h 1335128"/>
                      <a:gd name="connsiteX7" fmla="*/ 632260 w 1801767"/>
                      <a:gd name="connsiteY7" fmla="*/ 390914 h 1335128"/>
                      <a:gd name="connsiteX8" fmla="*/ 1482075 w 1801767"/>
                      <a:gd name="connsiteY8" fmla="*/ 608466 h 1335128"/>
                      <a:gd name="connsiteX9" fmla="*/ 1798207 w 1801767"/>
                      <a:gd name="connsiteY9" fmla="*/ 890605 h 1335128"/>
                      <a:gd name="connsiteX10" fmla="*/ 1065312 w 1801767"/>
                      <a:gd name="connsiteY10" fmla="*/ 1168234 h 1335128"/>
                      <a:gd name="connsiteX11" fmla="*/ 1064746 w 1801767"/>
                      <a:gd name="connsiteY11" fmla="*/ 1335128 h 1335128"/>
                      <a:gd name="connsiteX12" fmla="*/ 725316 w 1801767"/>
                      <a:gd name="connsiteY12" fmla="*/ 1329888 h 1335128"/>
                      <a:gd name="connsiteX13" fmla="*/ 725646 w 1801767"/>
                      <a:gd name="connsiteY13" fmla="*/ 1181831 h 1335128"/>
                      <a:gd name="connsiteX14" fmla="*/ 0 w 1801767"/>
                      <a:gd name="connsiteY14" fmla="*/ 890605 h 1335128"/>
                      <a:gd name="connsiteX15" fmla="*/ 469098 w 1801767"/>
                      <a:gd name="connsiteY15" fmla="*/ 832818 h 1335128"/>
                      <a:gd name="connsiteX16" fmla="*/ 1237330 w 1801767"/>
                      <a:gd name="connsiteY16" fmla="*/ 894004 h 1335128"/>
                      <a:gd name="connsiteX17" fmla="*/ 394314 w 1801767"/>
                      <a:gd name="connsiteY17" fmla="*/ 683250 h 1335128"/>
                      <a:gd name="connsiteX18" fmla="*/ 79788 w 1801767"/>
                      <a:gd name="connsiteY18" fmla="*/ 416007 h 1335128"/>
                      <a:gd name="connsiteX0" fmla="*/ 79788 w 1801767"/>
                      <a:gd name="connsiteY0" fmla="*/ 416007 h 1335128"/>
                      <a:gd name="connsiteX1" fmla="*/ 727441 w 1801767"/>
                      <a:gd name="connsiteY1" fmla="*/ 132571 h 1335128"/>
                      <a:gd name="connsiteX2" fmla="*/ 727440 w 1801767"/>
                      <a:gd name="connsiteY2" fmla="*/ 0 h 1335128"/>
                      <a:gd name="connsiteX3" fmla="*/ 1051432 w 1801767"/>
                      <a:gd name="connsiteY3" fmla="*/ 0 h 1335128"/>
                      <a:gd name="connsiteX4" fmla="*/ 1050370 w 1801767"/>
                      <a:gd name="connsiteY4" fmla="*/ 135970 h 1335128"/>
                      <a:gd name="connsiteX5" fmla="*/ 1717970 w 1801767"/>
                      <a:gd name="connsiteY5" fmla="*/ 365019 h 1335128"/>
                      <a:gd name="connsiteX6" fmla="*/ 1288318 w 1801767"/>
                      <a:gd name="connsiteY6" fmla="*/ 431705 h 1335128"/>
                      <a:gd name="connsiteX7" fmla="*/ 632260 w 1801767"/>
                      <a:gd name="connsiteY7" fmla="*/ 390914 h 1335128"/>
                      <a:gd name="connsiteX8" fmla="*/ 1482075 w 1801767"/>
                      <a:gd name="connsiteY8" fmla="*/ 608466 h 1335128"/>
                      <a:gd name="connsiteX9" fmla="*/ 1798207 w 1801767"/>
                      <a:gd name="connsiteY9" fmla="*/ 890605 h 1335128"/>
                      <a:gd name="connsiteX10" fmla="*/ 1065312 w 1801767"/>
                      <a:gd name="connsiteY10" fmla="*/ 1168234 h 1335128"/>
                      <a:gd name="connsiteX11" fmla="*/ 1064746 w 1801767"/>
                      <a:gd name="connsiteY11" fmla="*/ 1335128 h 1335128"/>
                      <a:gd name="connsiteX12" fmla="*/ 725316 w 1801767"/>
                      <a:gd name="connsiteY12" fmla="*/ 1329888 h 1335128"/>
                      <a:gd name="connsiteX13" fmla="*/ 725646 w 1801767"/>
                      <a:gd name="connsiteY13" fmla="*/ 1181831 h 1335128"/>
                      <a:gd name="connsiteX14" fmla="*/ 0 w 1801767"/>
                      <a:gd name="connsiteY14" fmla="*/ 890605 h 1335128"/>
                      <a:gd name="connsiteX15" fmla="*/ 469098 w 1801767"/>
                      <a:gd name="connsiteY15" fmla="*/ 832818 h 1335128"/>
                      <a:gd name="connsiteX16" fmla="*/ 1237330 w 1801767"/>
                      <a:gd name="connsiteY16" fmla="*/ 894004 h 1335128"/>
                      <a:gd name="connsiteX17" fmla="*/ 394314 w 1801767"/>
                      <a:gd name="connsiteY17" fmla="*/ 683250 h 1335128"/>
                      <a:gd name="connsiteX18" fmla="*/ 79788 w 1801767"/>
                      <a:gd name="connsiteY18" fmla="*/ 416007 h 1335128"/>
                      <a:gd name="connsiteX0" fmla="*/ 79788 w 1801767"/>
                      <a:gd name="connsiteY0" fmla="*/ 416007 h 1335128"/>
                      <a:gd name="connsiteX1" fmla="*/ 727441 w 1801767"/>
                      <a:gd name="connsiteY1" fmla="*/ 132571 h 1335128"/>
                      <a:gd name="connsiteX2" fmla="*/ 727440 w 1801767"/>
                      <a:gd name="connsiteY2" fmla="*/ 0 h 1335128"/>
                      <a:gd name="connsiteX3" fmla="*/ 1048812 w 1801767"/>
                      <a:gd name="connsiteY3" fmla="*/ 2620 h 1335128"/>
                      <a:gd name="connsiteX4" fmla="*/ 1050370 w 1801767"/>
                      <a:gd name="connsiteY4" fmla="*/ 135970 h 1335128"/>
                      <a:gd name="connsiteX5" fmla="*/ 1717970 w 1801767"/>
                      <a:gd name="connsiteY5" fmla="*/ 365019 h 1335128"/>
                      <a:gd name="connsiteX6" fmla="*/ 1288318 w 1801767"/>
                      <a:gd name="connsiteY6" fmla="*/ 431705 h 1335128"/>
                      <a:gd name="connsiteX7" fmla="*/ 632260 w 1801767"/>
                      <a:gd name="connsiteY7" fmla="*/ 390914 h 1335128"/>
                      <a:gd name="connsiteX8" fmla="*/ 1482075 w 1801767"/>
                      <a:gd name="connsiteY8" fmla="*/ 608466 h 1335128"/>
                      <a:gd name="connsiteX9" fmla="*/ 1798207 w 1801767"/>
                      <a:gd name="connsiteY9" fmla="*/ 890605 h 1335128"/>
                      <a:gd name="connsiteX10" fmla="*/ 1065312 w 1801767"/>
                      <a:gd name="connsiteY10" fmla="*/ 1168234 h 1335128"/>
                      <a:gd name="connsiteX11" fmla="*/ 1064746 w 1801767"/>
                      <a:gd name="connsiteY11" fmla="*/ 1335128 h 1335128"/>
                      <a:gd name="connsiteX12" fmla="*/ 725316 w 1801767"/>
                      <a:gd name="connsiteY12" fmla="*/ 1329888 h 1335128"/>
                      <a:gd name="connsiteX13" fmla="*/ 725646 w 1801767"/>
                      <a:gd name="connsiteY13" fmla="*/ 1181831 h 1335128"/>
                      <a:gd name="connsiteX14" fmla="*/ 0 w 1801767"/>
                      <a:gd name="connsiteY14" fmla="*/ 890605 h 1335128"/>
                      <a:gd name="connsiteX15" fmla="*/ 469098 w 1801767"/>
                      <a:gd name="connsiteY15" fmla="*/ 832818 h 1335128"/>
                      <a:gd name="connsiteX16" fmla="*/ 1237330 w 1801767"/>
                      <a:gd name="connsiteY16" fmla="*/ 894004 h 1335128"/>
                      <a:gd name="connsiteX17" fmla="*/ 394314 w 1801767"/>
                      <a:gd name="connsiteY17" fmla="*/ 683250 h 1335128"/>
                      <a:gd name="connsiteX18" fmla="*/ 79788 w 1801767"/>
                      <a:gd name="connsiteY18" fmla="*/ 416007 h 1335128"/>
                      <a:gd name="connsiteX0" fmla="*/ 79788 w 1801767"/>
                      <a:gd name="connsiteY0" fmla="*/ 416007 h 1335128"/>
                      <a:gd name="connsiteX1" fmla="*/ 727441 w 1801767"/>
                      <a:gd name="connsiteY1" fmla="*/ 132571 h 1335128"/>
                      <a:gd name="connsiteX2" fmla="*/ 727440 w 1801767"/>
                      <a:gd name="connsiteY2" fmla="*/ 0 h 1335128"/>
                      <a:gd name="connsiteX3" fmla="*/ 1048812 w 1801767"/>
                      <a:gd name="connsiteY3" fmla="*/ 2620 h 1335128"/>
                      <a:gd name="connsiteX4" fmla="*/ 1050370 w 1801767"/>
                      <a:gd name="connsiteY4" fmla="*/ 135970 h 1335128"/>
                      <a:gd name="connsiteX5" fmla="*/ 1717970 w 1801767"/>
                      <a:gd name="connsiteY5" fmla="*/ 365019 h 1335128"/>
                      <a:gd name="connsiteX6" fmla="*/ 1288318 w 1801767"/>
                      <a:gd name="connsiteY6" fmla="*/ 431705 h 1335128"/>
                      <a:gd name="connsiteX7" fmla="*/ 632260 w 1801767"/>
                      <a:gd name="connsiteY7" fmla="*/ 390914 h 1335128"/>
                      <a:gd name="connsiteX8" fmla="*/ 1482075 w 1801767"/>
                      <a:gd name="connsiteY8" fmla="*/ 608466 h 1335128"/>
                      <a:gd name="connsiteX9" fmla="*/ 1798207 w 1801767"/>
                      <a:gd name="connsiteY9" fmla="*/ 890605 h 1335128"/>
                      <a:gd name="connsiteX10" fmla="*/ 1065312 w 1801767"/>
                      <a:gd name="connsiteY10" fmla="*/ 1168234 h 1335128"/>
                      <a:gd name="connsiteX11" fmla="*/ 1064746 w 1801767"/>
                      <a:gd name="connsiteY11" fmla="*/ 1335128 h 1335128"/>
                      <a:gd name="connsiteX12" fmla="*/ 725316 w 1801767"/>
                      <a:gd name="connsiteY12" fmla="*/ 1329888 h 1335128"/>
                      <a:gd name="connsiteX13" fmla="*/ 725646 w 1801767"/>
                      <a:gd name="connsiteY13" fmla="*/ 1181831 h 1335128"/>
                      <a:gd name="connsiteX14" fmla="*/ 0 w 1801767"/>
                      <a:gd name="connsiteY14" fmla="*/ 890605 h 1335128"/>
                      <a:gd name="connsiteX15" fmla="*/ 469098 w 1801767"/>
                      <a:gd name="connsiteY15" fmla="*/ 832818 h 1335128"/>
                      <a:gd name="connsiteX16" fmla="*/ 1237330 w 1801767"/>
                      <a:gd name="connsiteY16" fmla="*/ 894004 h 1335128"/>
                      <a:gd name="connsiteX17" fmla="*/ 394314 w 1801767"/>
                      <a:gd name="connsiteY17" fmla="*/ 683250 h 1335128"/>
                      <a:gd name="connsiteX18" fmla="*/ 79788 w 1801767"/>
                      <a:gd name="connsiteY18" fmla="*/ 416007 h 1335128"/>
                      <a:gd name="connsiteX0" fmla="*/ 79788 w 1801767"/>
                      <a:gd name="connsiteY0" fmla="*/ 416007 h 1335128"/>
                      <a:gd name="connsiteX1" fmla="*/ 727441 w 1801767"/>
                      <a:gd name="connsiteY1" fmla="*/ 132571 h 1335128"/>
                      <a:gd name="connsiteX2" fmla="*/ 727440 w 1801767"/>
                      <a:gd name="connsiteY2" fmla="*/ 0 h 1335128"/>
                      <a:gd name="connsiteX3" fmla="*/ 1048812 w 1801767"/>
                      <a:gd name="connsiteY3" fmla="*/ 2620 h 1335128"/>
                      <a:gd name="connsiteX4" fmla="*/ 1050370 w 1801767"/>
                      <a:gd name="connsiteY4" fmla="*/ 135970 h 1335128"/>
                      <a:gd name="connsiteX5" fmla="*/ 1717970 w 1801767"/>
                      <a:gd name="connsiteY5" fmla="*/ 365019 h 1335128"/>
                      <a:gd name="connsiteX6" fmla="*/ 1288318 w 1801767"/>
                      <a:gd name="connsiteY6" fmla="*/ 431705 h 1335128"/>
                      <a:gd name="connsiteX7" fmla="*/ 632260 w 1801767"/>
                      <a:gd name="connsiteY7" fmla="*/ 390914 h 1335128"/>
                      <a:gd name="connsiteX8" fmla="*/ 1482075 w 1801767"/>
                      <a:gd name="connsiteY8" fmla="*/ 608466 h 1335128"/>
                      <a:gd name="connsiteX9" fmla="*/ 1798207 w 1801767"/>
                      <a:gd name="connsiteY9" fmla="*/ 890605 h 1335128"/>
                      <a:gd name="connsiteX10" fmla="*/ 1065312 w 1801767"/>
                      <a:gd name="connsiteY10" fmla="*/ 1168234 h 1335128"/>
                      <a:gd name="connsiteX11" fmla="*/ 1064746 w 1801767"/>
                      <a:gd name="connsiteY11" fmla="*/ 1335128 h 1335128"/>
                      <a:gd name="connsiteX12" fmla="*/ 725316 w 1801767"/>
                      <a:gd name="connsiteY12" fmla="*/ 1329888 h 1335128"/>
                      <a:gd name="connsiteX13" fmla="*/ 725646 w 1801767"/>
                      <a:gd name="connsiteY13" fmla="*/ 1181831 h 1335128"/>
                      <a:gd name="connsiteX14" fmla="*/ 0 w 1801767"/>
                      <a:gd name="connsiteY14" fmla="*/ 890605 h 1335128"/>
                      <a:gd name="connsiteX15" fmla="*/ 469098 w 1801767"/>
                      <a:gd name="connsiteY15" fmla="*/ 832818 h 1335128"/>
                      <a:gd name="connsiteX16" fmla="*/ 1237330 w 1801767"/>
                      <a:gd name="connsiteY16" fmla="*/ 894004 h 1335128"/>
                      <a:gd name="connsiteX17" fmla="*/ 394314 w 1801767"/>
                      <a:gd name="connsiteY17" fmla="*/ 683250 h 1335128"/>
                      <a:gd name="connsiteX18" fmla="*/ 79788 w 1801767"/>
                      <a:gd name="connsiteY18" fmla="*/ 416007 h 1335128"/>
                      <a:gd name="connsiteX0" fmla="*/ 71928 w 1801767"/>
                      <a:gd name="connsiteY0" fmla="*/ 389806 h 1335128"/>
                      <a:gd name="connsiteX1" fmla="*/ 727441 w 1801767"/>
                      <a:gd name="connsiteY1" fmla="*/ 132571 h 1335128"/>
                      <a:gd name="connsiteX2" fmla="*/ 727440 w 1801767"/>
                      <a:gd name="connsiteY2" fmla="*/ 0 h 1335128"/>
                      <a:gd name="connsiteX3" fmla="*/ 1048812 w 1801767"/>
                      <a:gd name="connsiteY3" fmla="*/ 2620 h 1335128"/>
                      <a:gd name="connsiteX4" fmla="*/ 1050370 w 1801767"/>
                      <a:gd name="connsiteY4" fmla="*/ 135970 h 1335128"/>
                      <a:gd name="connsiteX5" fmla="*/ 1717970 w 1801767"/>
                      <a:gd name="connsiteY5" fmla="*/ 365019 h 1335128"/>
                      <a:gd name="connsiteX6" fmla="*/ 1288318 w 1801767"/>
                      <a:gd name="connsiteY6" fmla="*/ 431705 h 1335128"/>
                      <a:gd name="connsiteX7" fmla="*/ 632260 w 1801767"/>
                      <a:gd name="connsiteY7" fmla="*/ 390914 h 1335128"/>
                      <a:gd name="connsiteX8" fmla="*/ 1482075 w 1801767"/>
                      <a:gd name="connsiteY8" fmla="*/ 608466 h 1335128"/>
                      <a:gd name="connsiteX9" fmla="*/ 1798207 w 1801767"/>
                      <a:gd name="connsiteY9" fmla="*/ 890605 h 1335128"/>
                      <a:gd name="connsiteX10" fmla="*/ 1065312 w 1801767"/>
                      <a:gd name="connsiteY10" fmla="*/ 1168234 h 1335128"/>
                      <a:gd name="connsiteX11" fmla="*/ 1064746 w 1801767"/>
                      <a:gd name="connsiteY11" fmla="*/ 1335128 h 1335128"/>
                      <a:gd name="connsiteX12" fmla="*/ 725316 w 1801767"/>
                      <a:gd name="connsiteY12" fmla="*/ 1329888 h 1335128"/>
                      <a:gd name="connsiteX13" fmla="*/ 725646 w 1801767"/>
                      <a:gd name="connsiteY13" fmla="*/ 1181831 h 1335128"/>
                      <a:gd name="connsiteX14" fmla="*/ 0 w 1801767"/>
                      <a:gd name="connsiteY14" fmla="*/ 890605 h 1335128"/>
                      <a:gd name="connsiteX15" fmla="*/ 469098 w 1801767"/>
                      <a:gd name="connsiteY15" fmla="*/ 832818 h 1335128"/>
                      <a:gd name="connsiteX16" fmla="*/ 1237330 w 1801767"/>
                      <a:gd name="connsiteY16" fmla="*/ 894004 h 1335128"/>
                      <a:gd name="connsiteX17" fmla="*/ 394314 w 1801767"/>
                      <a:gd name="connsiteY17" fmla="*/ 683250 h 1335128"/>
                      <a:gd name="connsiteX18" fmla="*/ 71928 w 1801767"/>
                      <a:gd name="connsiteY18" fmla="*/ 389806 h 1335128"/>
                      <a:gd name="connsiteX0" fmla="*/ 66688 w 1801767"/>
                      <a:gd name="connsiteY0" fmla="*/ 405527 h 1335128"/>
                      <a:gd name="connsiteX1" fmla="*/ 727441 w 1801767"/>
                      <a:gd name="connsiteY1" fmla="*/ 132571 h 1335128"/>
                      <a:gd name="connsiteX2" fmla="*/ 727440 w 1801767"/>
                      <a:gd name="connsiteY2" fmla="*/ 0 h 1335128"/>
                      <a:gd name="connsiteX3" fmla="*/ 1048812 w 1801767"/>
                      <a:gd name="connsiteY3" fmla="*/ 2620 h 1335128"/>
                      <a:gd name="connsiteX4" fmla="*/ 1050370 w 1801767"/>
                      <a:gd name="connsiteY4" fmla="*/ 135970 h 1335128"/>
                      <a:gd name="connsiteX5" fmla="*/ 1717970 w 1801767"/>
                      <a:gd name="connsiteY5" fmla="*/ 365019 h 1335128"/>
                      <a:gd name="connsiteX6" fmla="*/ 1288318 w 1801767"/>
                      <a:gd name="connsiteY6" fmla="*/ 431705 h 1335128"/>
                      <a:gd name="connsiteX7" fmla="*/ 632260 w 1801767"/>
                      <a:gd name="connsiteY7" fmla="*/ 390914 h 1335128"/>
                      <a:gd name="connsiteX8" fmla="*/ 1482075 w 1801767"/>
                      <a:gd name="connsiteY8" fmla="*/ 608466 h 1335128"/>
                      <a:gd name="connsiteX9" fmla="*/ 1798207 w 1801767"/>
                      <a:gd name="connsiteY9" fmla="*/ 890605 h 1335128"/>
                      <a:gd name="connsiteX10" fmla="*/ 1065312 w 1801767"/>
                      <a:gd name="connsiteY10" fmla="*/ 1168234 h 1335128"/>
                      <a:gd name="connsiteX11" fmla="*/ 1064746 w 1801767"/>
                      <a:gd name="connsiteY11" fmla="*/ 1335128 h 1335128"/>
                      <a:gd name="connsiteX12" fmla="*/ 725316 w 1801767"/>
                      <a:gd name="connsiteY12" fmla="*/ 1329888 h 1335128"/>
                      <a:gd name="connsiteX13" fmla="*/ 725646 w 1801767"/>
                      <a:gd name="connsiteY13" fmla="*/ 1181831 h 1335128"/>
                      <a:gd name="connsiteX14" fmla="*/ 0 w 1801767"/>
                      <a:gd name="connsiteY14" fmla="*/ 890605 h 1335128"/>
                      <a:gd name="connsiteX15" fmla="*/ 469098 w 1801767"/>
                      <a:gd name="connsiteY15" fmla="*/ 832818 h 1335128"/>
                      <a:gd name="connsiteX16" fmla="*/ 1237330 w 1801767"/>
                      <a:gd name="connsiteY16" fmla="*/ 894004 h 1335128"/>
                      <a:gd name="connsiteX17" fmla="*/ 394314 w 1801767"/>
                      <a:gd name="connsiteY17" fmla="*/ 683250 h 1335128"/>
                      <a:gd name="connsiteX18" fmla="*/ 66688 w 1801767"/>
                      <a:gd name="connsiteY18" fmla="*/ 405527 h 1335128"/>
                      <a:gd name="connsiteX0" fmla="*/ 66688 w 1801767"/>
                      <a:gd name="connsiteY0" fmla="*/ 405527 h 1335128"/>
                      <a:gd name="connsiteX1" fmla="*/ 727441 w 1801767"/>
                      <a:gd name="connsiteY1" fmla="*/ 132571 h 1335128"/>
                      <a:gd name="connsiteX2" fmla="*/ 727440 w 1801767"/>
                      <a:gd name="connsiteY2" fmla="*/ 0 h 1335128"/>
                      <a:gd name="connsiteX3" fmla="*/ 1048812 w 1801767"/>
                      <a:gd name="connsiteY3" fmla="*/ 2620 h 1335128"/>
                      <a:gd name="connsiteX4" fmla="*/ 1050370 w 1801767"/>
                      <a:gd name="connsiteY4" fmla="*/ 135970 h 1335128"/>
                      <a:gd name="connsiteX5" fmla="*/ 1717970 w 1801767"/>
                      <a:gd name="connsiteY5" fmla="*/ 365019 h 1335128"/>
                      <a:gd name="connsiteX6" fmla="*/ 1288318 w 1801767"/>
                      <a:gd name="connsiteY6" fmla="*/ 431705 h 1335128"/>
                      <a:gd name="connsiteX7" fmla="*/ 632260 w 1801767"/>
                      <a:gd name="connsiteY7" fmla="*/ 390914 h 1335128"/>
                      <a:gd name="connsiteX8" fmla="*/ 1482075 w 1801767"/>
                      <a:gd name="connsiteY8" fmla="*/ 608466 h 1335128"/>
                      <a:gd name="connsiteX9" fmla="*/ 1798207 w 1801767"/>
                      <a:gd name="connsiteY9" fmla="*/ 890605 h 1335128"/>
                      <a:gd name="connsiteX10" fmla="*/ 1065312 w 1801767"/>
                      <a:gd name="connsiteY10" fmla="*/ 1168234 h 1335128"/>
                      <a:gd name="connsiteX11" fmla="*/ 1064746 w 1801767"/>
                      <a:gd name="connsiteY11" fmla="*/ 1335128 h 1335128"/>
                      <a:gd name="connsiteX12" fmla="*/ 725316 w 1801767"/>
                      <a:gd name="connsiteY12" fmla="*/ 1329888 h 1335128"/>
                      <a:gd name="connsiteX13" fmla="*/ 725646 w 1801767"/>
                      <a:gd name="connsiteY13" fmla="*/ 1181831 h 1335128"/>
                      <a:gd name="connsiteX14" fmla="*/ 0 w 1801767"/>
                      <a:gd name="connsiteY14" fmla="*/ 890605 h 1335128"/>
                      <a:gd name="connsiteX15" fmla="*/ 469098 w 1801767"/>
                      <a:gd name="connsiteY15" fmla="*/ 832818 h 1335128"/>
                      <a:gd name="connsiteX16" fmla="*/ 1237330 w 1801767"/>
                      <a:gd name="connsiteY16" fmla="*/ 894004 h 1335128"/>
                      <a:gd name="connsiteX17" fmla="*/ 394314 w 1801767"/>
                      <a:gd name="connsiteY17" fmla="*/ 683250 h 1335128"/>
                      <a:gd name="connsiteX18" fmla="*/ 66688 w 1801767"/>
                      <a:gd name="connsiteY18" fmla="*/ 405527 h 1335128"/>
                      <a:gd name="connsiteX0" fmla="*/ 66688 w 1801767"/>
                      <a:gd name="connsiteY0" fmla="*/ 405527 h 1335128"/>
                      <a:gd name="connsiteX1" fmla="*/ 727441 w 1801767"/>
                      <a:gd name="connsiteY1" fmla="*/ 132571 h 1335128"/>
                      <a:gd name="connsiteX2" fmla="*/ 727440 w 1801767"/>
                      <a:gd name="connsiteY2" fmla="*/ 0 h 1335128"/>
                      <a:gd name="connsiteX3" fmla="*/ 1048812 w 1801767"/>
                      <a:gd name="connsiteY3" fmla="*/ 2620 h 1335128"/>
                      <a:gd name="connsiteX4" fmla="*/ 1050370 w 1801767"/>
                      <a:gd name="connsiteY4" fmla="*/ 135970 h 1335128"/>
                      <a:gd name="connsiteX5" fmla="*/ 1717970 w 1801767"/>
                      <a:gd name="connsiteY5" fmla="*/ 365019 h 1335128"/>
                      <a:gd name="connsiteX6" fmla="*/ 1288318 w 1801767"/>
                      <a:gd name="connsiteY6" fmla="*/ 431705 h 1335128"/>
                      <a:gd name="connsiteX7" fmla="*/ 632260 w 1801767"/>
                      <a:gd name="connsiteY7" fmla="*/ 390914 h 1335128"/>
                      <a:gd name="connsiteX8" fmla="*/ 1482075 w 1801767"/>
                      <a:gd name="connsiteY8" fmla="*/ 608466 h 1335128"/>
                      <a:gd name="connsiteX9" fmla="*/ 1798207 w 1801767"/>
                      <a:gd name="connsiteY9" fmla="*/ 890605 h 1335128"/>
                      <a:gd name="connsiteX10" fmla="*/ 1065312 w 1801767"/>
                      <a:gd name="connsiteY10" fmla="*/ 1168234 h 1335128"/>
                      <a:gd name="connsiteX11" fmla="*/ 1064746 w 1801767"/>
                      <a:gd name="connsiteY11" fmla="*/ 1335128 h 1335128"/>
                      <a:gd name="connsiteX12" fmla="*/ 725316 w 1801767"/>
                      <a:gd name="connsiteY12" fmla="*/ 1329888 h 1335128"/>
                      <a:gd name="connsiteX13" fmla="*/ 725646 w 1801767"/>
                      <a:gd name="connsiteY13" fmla="*/ 1181831 h 1335128"/>
                      <a:gd name="connsiteX14" fmla="*/ 0 w 1801767"/>
                      <a:gd name="connsiteY14" fmla="*/ 890605 h 1335128"/>
                      <a:gd name="connsiteX15" fmla="*/ 469098 w 1801767"/>
                      <a:gd name="connsiteY15" fmla="*/ 832818 h 1335128"/>
                      <a:gd name="connsiteX16" fmla="*/ 1237330 w 1801767"/>
                      <a:gd name="connsiteY16" fmla="*/ 894004 h 1335128"/>
                      <a:gd name="connsiteX17" fmla="*/ 394314 w 1801767"/>
                      <a:gd name="connsiteY17" fmla="*/ 683250 h 1335128"/>
                      <a:gd name="connsiteX18" fmla="*/ 66688 w 1801767"/>
                      <a:gd name="connsiteY18" fmla="*/ 405527 h 1335128"/>
                      <a:gd name="connsiteX0" fmla="*/ 66688 w 1801767"/>
                      <a:gd name="connsiteY0" fmla="*/ 405527 h 1335128"/>
                      <a:gd name="connsiteX1" fmla="*/ 727441 w 1801767"/>
                      <a:gd name="connsiteY1" fmla="*/ 132571 h 1335128"/>
                      <a:gd name="connsiteX2" fmla="*/ 727440 w 1801767"/>
                      <a:gd name="connsiteY2" fmla="*/ 0 h 1335128"/>
                      <a:gd name="connsiteX3" fmla="*/ 1048812 w 1801767"/>
                      <a:gd name="connsiteY3" fmla="*/ 2620 h 1335128"/>
                      <a:gd name="connsiteX4" fmla="*/ 1050370 w 1801767"/>
                      <a:gd name="connsiteY4" fmla="*/ 135970 h 1335128"/>
                      <a:gd name="connsiteX5" fmla="*/ 1717970 w 1801767"/>
                      <a:gd name="connsiteY5" fmla="*/ 365019 h 1335128"/>
                      <a:gd name="connsiteX6" fmla="*/ 1288318 w 1801767"/>
                      <a:gd name="connsiteY6" fmla="*/ 431705 h 1335128"/>
                      <a:gd name="connsiteX7" fmla="*/ 632260 w 1801767"/>
                      <a:gd name="connsiteY7" fmla="*/ 390914 h 1335128"/>
                      <a:gd name="connsiteX8" fmla="*/ 1482075 w 1801767"/>
                      <a:gd name="connsiteY8" fmla="*/ 608466 h 1335128"/>
                      <a:gd name="connsiteX9" fmla="*/ 1798207 w 1801767"/>
                      <a:gd name="connsiteY9" fmla="*/ 890605 h 1335128"/>
                      <a:gd name="connsiteX10" fmla="*/ 1065312 w 1801767"/>
                      <a:gd name="connsiteY10" fmla="*/ 1168234 h 1335128"/>
                      <a:gd name="connsiteX11" fmla="*/ 1064746 w 1801767"/>
                      <a:gd name="connsiteY11" fmla="*/ 1335128 h 1335128"/>
                      <a:gd name="connsiteX12" fmla="*/ 725316 w 1801767"/>
                      <a:gd name="connsiteY12" fmla="*/ 1329888 h 1335128"/>
                      <a:gd name="connsiteX13" fmla="*/ 725646 w 1801767"/>
                      <a:gd name="connsiteY13" fmla="*/ 1181831 h 1335128"/>
                      <a:gd name="connsiteX14" fmla="*/ 0 w 1801767"/>
                      <a:gd name="connsiteY14" fmla="*/ 890605 h 1335128"/>
                      <a:gd name="connsiteX15" fmla="*/ 469098 w 1801767"/>
                      <a:gd name="connsiteY15" fmla="*/ 832818 h 1335128"/>
                      <a:gd name="connsiteX16" fmla="*/ 1237330 w 1801767"/>
                      <a:gd name="connsiteY16" fmla="*/ 894004 h 1335128"/>
                      <a:gd name="connsiteX17" fmla="*/ 394314 w 1801767"/>
                      <a:gd name="connsiteY17" fmla="*/ 683250 h 1335128"/>
                      <a:gd name="connsiteX18" fmla="*/ 66688 w 1801767"/>
                      <a:gd name="connsiteY18" fmla="*/ 405527 h 1335128"/>
                      <a:gd name="connsiteX0" fmla="*/ 66688 w 1801767"/>
                      <a:gd name="connsiteY0" fmla="*/ 405527 h 1335128"/>
                      <a:gd name="connsiteX1" fmla="*/ 727441 w 1801767"/>
                      <a:gd name="connsiteY1" fmla="*/ 132571 h 1335128"/>
                      <a:gd name="connsiteX2" fmla="*/ 727440 w 1801767"/>
                      <a:gd name="connsiteY2" fmla="*/ 0 h 1335128"/>
                      <a:gd name="connsiteX3" fmla="*/ 1048812 w 1801767"/>
                      <a:gd name="connsiteY3" fmla="*/ 2620 h 1335128"/>
                      <a:gd name="connsiteX4" fmla="*/ 1050370 w 1801767"/>
                      <a:gd name="connsiteY4" fmla="*/ 135970 h 1335128"/>
                      <a:gd name="connsiteX5" fmla="*/ 1717970 w 1801767"/>
                      <a:gd name="connsiteY5" fmla="*/ 365019 h 1335128"/>
                      <a:gd name="connsiteX6" fmla="*/ 1288318 w 1801767"/>
                      <a:gd name="connsiteY6" fmla="*/ 431705 h 1335128"/>
                      <a:gd name="connsiteX7" fmla="*/ 632260 w 1801767"/>
                      <a:gd name="connsiteY7" fmla="*/ 390914 h 1335128"/>
                      <a:gd name="connsiteX8" fmla="*/ 1482075 w 1801767"/>
                      <a:gd name="connsiteY8" fmla="*/ 608466 h 1335128"/>
                      <a:gd name="connsiteX9" fmla="*/ 1798207 w 1801767"/>
                      <a:gd name="connsiteY9" fmla="*/ 890605 h 1335128"/>
                      <a:gd name="connsiteX10" fmla="*/ 1065312 w 1801767"/>
                      <a:gd name="connsiteY10" fmla="*/ 1168234 h 1335128"/>
                      <a:gd name="connsiteX11" fmla="*/ 1064746 w 1801767"/>
                      <a:gd name="connsiteY11" fmla="*/ 1335128 h 1335128"/>
                      <a:gd name="connsiteX12" fmla="*/ 725316 w 1801767"/>
                      <a:gd name="connsiteY12" fmla="*/ 1329888 h 1335128"/>
                      <a:gd name="connsiteX13" fmla="*/ 725646 w 1801767"/>
                      <a:gd name="connsiteY13" fmla="*/ 1181831 h 1335128"/>
                      <a:gd name="connsiteX14" fmla="*/ 0 w 1801767"/>
                      <a:gd name="connsiteY14" fmla="*/ 890605 h 1335128"/>
                      <a:gd name="connsiteX15" fmla="*/ 469098 w 1801767"/>
                      <a:gd name="connsiteY15" fmla="*/ 832818 h 1335128"/>
                      <a:gd name="connsiteX16" fmla="*/ 1237330 w 1801767"/>
                      <a:gd name="connsiteY16" fmla="*/ 894004 h 1335128"/>
                      <a:gd name="connsiteX17" fmla="*/ 394314 w 1801767"/>
                      <a:gd name="connsiteY17" fmla="*/ 683250 h 1335128"/>
                      <a:gd name="connsiteX18" fmla="*/ 66688 w 1801767"/>
                      <a:gd name="connsiteY18" fmla="*/ 405527 h 1335128"/>
                      <a:gd name="connsiteX0" fmla="*/ 66688 w 1801767"/>
                      <a:gd name="connsiteY0" fmla="*/ 405527 h 1335128"/>
                      <a:gd name="connsiteX1" fmla="*/ 727441 w 1801767"/>
                      <a:gd name="connsiteY1" fmla="*/ 132571 h 1335128"/>
                      <a:gd name="connsiteX2" fmla="*/ 727440 w 1801767"/>
                      <a:gd name="connsiteY2" fmla="*/ 0 h 1335128"/>
                      <a:gd name="connsiteX3" fmla="*/ 1048812 w 1801767"/>
                      <a:gd name="connsiteY3" fmla="*/ 2620 h 1335128"/>
                      <a:gd name="connsiteX4" fmla="*/ 1050370 w 1801767"/>
                      <a:gd name="connsiteY4" fmla="*/ 135970 h 1335128"/>
                      <a:gd name="connsiteX5" fmla="*/ 1717970 w 1801767"/>
                      <a:gd name="connsiteY5" fmla="*/ 365019 h 1335128"/>
                      <a:gd name="connsiteX6" fmla="*/ 1288318 w 1801767"/>
                      <a:gd name="connsiteY6" fmla="*/ 431705 h 1335128"/>
                      <a:gd name="connsiteX7" fmla="*/ 632260 w 1801767"/>
                      <a:gd name="connsiteY7" fmla="*/ 390914 h 1335128"/>
                      <a:gd name="connsiteX8" fmla="*/ 1482075 w 1801767"/>
                      <a:gd name="connsiteY8" fmla="*/ 608466 h 1335128"/>
                      <a:gd name="connsiteX9" fmla="*/ 1798207 w 1801767"/>
                      <a:gd name="connsiteY9" fmla="*/ 890605 h 1335128"/>
                      <a:gd name="connsiteX10" fmla="*/ 1065312 w 1801767"/>
                      <a:gd name="connsiteY10" fmla="*/ 1168234 h 1335128"/>
                      <a:gd name="connsiteX11" fmla="*/ 1064746 w 1801767"/>
                      <a:gd name="connsiteY11" fmla="*/ 1335128 h 1335128"/>
                      <a:gd name="connsiteX12" fmla="*/ 725316 w 1801767"/>
                      <a:gd name="connsiteY12" fmla="*/ 1329888 h 1335128"/>
                      <a:gd name="connsiteX13" fmla="*/ 725646 w 1801767"/>
                      <a:gd name="connsiteY13" fmla="*/ 1181831 h 1335128"/>
                      <a:gd name="connsiteX14" fmla="*/ 0 w 1801767"/>
                      <a:gd name="connsiteY14" fmla="*/ 890605 h 1335128"/>
                      <a:gd name="connsiteX15" fmla="*/ 469098 w 1801767"/>
                      <a:gd name="connsiteY15" fmla="*/ 832818 h 1335128"/>
                      <a:gd name="connsiteX16" fmla="*/ 1237330 w 1801767"/>
                      <a:gd name="connsiteY16" fmla="*/ 894004 h 1335128"/>
                      <a:gd name="connsiteX17" fmla="*/ 394314 w 1801767"/>
                      <a:gd name="connsiteY17" fmla="*/ 683250 h 1335128"/>
                      <a:gd name="connsiteX18" fmla="*/ 66688 w 1801767"/>
                      <a:gd name="connsiteY18" fmla="*/ 405527 h 1335128"/>
                      <a:gd name="connsiteX0" fmla="*/ 66688 w 1801767"/>
                      <a:gd name="connsiteY0" fmla="*/ 405527 h 1335128"/>
                      <a:gd name="connsiteX1" fmla="*/ 727441 w 1801767"/>
                      <a:gd name="connsiteY1" fmla="*/ 132571 h 1335128"/>
                      <a:gd name="connsiteX2" fmla="*/ 727440 w 1801767"/>
                      <a:gd name="connsiteY2" fmla="*/ 0 h 1335128"/>
                      <a:gd name="connsiteX3" fmla="*/ 1048812 w 1801767"/>
                      <a:gd name="connsiteY3" fmla="*/ 2620 h 1335128"/>
                      <a:gd name="connsiteX4" fmla="*/ 1050370 w 1801767"/>
                      <a:gd name="connsiteY4" fmla="*/ 135970 h 1335128"/>
                      <a:gd name="connsiteX5" fmla="*/ 1717970 w 1801767"/>
                      <a:gd name="connsiteY5" fmla="*/ 365019 h 1335128"/>
                      <a:gd name="connsiteX6" fmla="*/ 1288318 w 1801767"/>
                      <a:gd name="connsiteY6" fmla="*/ 431705 h 1335128"/>
                      <a:gd name="connsiteX7" fmla="*/ 632260 w 1801767"/>
                      <a:gd name="connsiteY7" fmla="*/ 390914 h 1335128"/>
                      <a:gd name="connsiteX8" fmla="*/ 1482075 w 1801767"/>
                      <a:gd name="connsiteY8" fmla="*/ 608466 h 1335128"/>
                      <a:gd name="connsiteX9" fmla="*/ 1798207 w 1801767"/>
                      <a:gd name="connsiteY9" fmla="*/ 890605 h 1335128"/>
                      <a:gd name="connsiteX10" fmla="*/ 1065312 w 1801767"/>
                      <a:gd name="connsiteY10" fmla="*/ 1168234 h 1335128"/>
                      <a:gd name="connsiteX11" fmla="*/ 1064746 w 1801767"/>
                      <a:gd name="connsiteY11" fmla="*/ 1335128 h 1335128"/>
                      <a:gd name="connsiteX12" fmla="*/ 725316 w 1801767"/>
                      <a:gd name="connsiteY12" fmla="*/ 1329888 h 1335128"/>
                      <a:gd name="connsiteX13" fmla="*/ 725646 w 1801767"/>
                      <a:gd name="connsiteY13" fmla="*/ 1181831 h 1335128"/>
                      <a:gd name="connsiteX14" fmla="*/ 0 w 1801767"/>
                      <a:gd name="connsiteY14" fmla="*/ 890605 h 1335128"/>
                      <a:gd name="connsiteX15" fmla="*/ 469098 w 1801767"/>
                      <a:gd name="connsiteY15" fmla="*/ 832818 h 1335128"/>
                      <a:gd name="connsiteX16" fmla="*/ 1237330 w 1801767"/>
                      <a:gd name="connsiteY16" fmla="*/ 894004 h 1335128"/>
                      <a:gd name="connsiteX17" fmla="*/ 394314 w 1801767"/>
                      <a:gd name="connsiteY17" fmla="*/ 683250 h 1335128"/>
                      <a:gd name="connsiteX18" fmla="*/ 66688 w 1801767"/>
                      <a:gd name="connsiteY18" fmla="*/ 405527 h 1335128"/>
                      <a:gd name="connsiteX0" fmla="*/ 66688 w 1801767"/>
                      <a:gd name="connsiteY0" fmla="*/ 405527 h 1335128"/>
                      <a:gd name="connsiteX1" fmla="*/ 727441 w 1801767"/>
                      <a:gd name="connsiteY1" fmla="*/ 132571 h 1335128"/>
                      <a:gd name="connsiteX2" fmla="*/ 727440 w 1801767"/>
                      <a:gd name="connsiteY2" fmla="*/ 0 h 1335128"/>
                      <a:gd name="connsiteX3" fmla="*/ 1048812 w 1801767"/>
                      <a:gd name="connsiteY3" fmla="*/ 2620 h 1335128"/>
                      <a:gd name="connsiteX4" fmla="*/ 1050370 w 1801767"/>
                      <a:gd name="connsiteY4" fmla="*/ 135970 h 1335128"/>
                      <a:gd name="connsiteX5" fmla="*/ 1717970 w 1801767"/>
                      <a:gd name="connsiteY5" fmla="*/ 365019 h 1335128"/>
                      <a:gd name="connsiteX6" fmla="*/ 1288318 w 1801767"/>
                      <a:gd name="connsiteY6" fmla="*/ 431705 h 1335128"/>
                      <a:gd name="connsiteX7" fmla="*/ 632260 w 1801767"/>
                      <a:gd name="connsiteY7" fmla="*/ 390914 h 1335128"/>
                      <a:gd name="connsiteX8" fmla="*/ 1482075 w 1801767"/>
                      <a:gd name="connsiteY8" fmla="*/ 608466 h 1335128"/>
                      <a:gd name="connsiteX9" fmla="*/ 1798207 w 1801767"/>
                      <a:gd name="connsiteY9" fmla="*/ 890605 h 1335128"/>
                      <a:gd name="connsiteX10" fmla="*/ 1065312 w 1801767"/>
                      <a:gd name="connsiteY10" fmla="*/ 1168234 h 1335128"/>
                      <a:gd name="connsiteX11" fmla="*/ 1064746 w 1801767"/>
                      <a:gd name="connsiteY11" fmla="*/ 1335128 h 1335128"/>
                      <a:gd name="connsiteX12" fmla="*/ 725316 w 1801767"/>
                      <a:gd name="connsiteY12" fmla="*/ 1329888 h 1335128"/>
                      <a:gd name="connsiteX13" fmla="*/ 725646 w 1801767"/>
                      <a:gd name="connsiteY13" fmla="*/ 1181831 h 1335128"/>
                      <a:gd name="connsiteX14" fmla="*/ 0 w 1801767"/>
                      <a:gd name="connsiteY14" fmla="*/ 890605 h 1335128"/>
                      <a:gd name="connsiteX15" fmla="*/ 469098 w 1801767"/>
                      <a:gd name="connsiteY15" fmla="*/ 832818 h 1335128"/>
                      <a:gd name="connsiteX16" fmla="*/ 1237330 w 1801767"/>
                      <a:gd name="connsiteY16" fmla="*/ 894004 h 1335128"/>
                      <a:gd name="connsiteX17" fmla="*/ 394314 w 1801767"/>
                      <a:gd name="connsiteY17" fmla="*/ 683250 h 1335128"/>
                      <a:gd name="connsiteX18" fmla="*/ 66688 w 1801767"/>
                      <a:gd name="connsiteY18" fmla="*/ 405527 h 1335128"/>
                      <a:gd name="connsiteX0" fmla="*/ 66688 w 1801767"/>
                      <a:gd name="connsiteY0" fmla="*/ 405527 h 1335128"/>
                      <a:gd name="connsiteX1" fmla="*/ 727441 w 1801767"/>
                      <a:gd name="connsiteY1" fmla="*/ 132571 h 1335128"/>
                      <a:gd name="connsiteX2" fmla="*/ 727440 w 1801767"/>
                      <a:gd name="connsiteY2" fmla="*/ 0 h 1335128"/>
                      <a:gd name="connsiteX3" fmla="*/ 1048812 w 1801767"/>
                      <a:gd name="connsiteY3" fmla="*/ 2620 h 1335128"/>
                      <a:gd name="connsiteX4" fmla="*/ 1050370 w 1801767"/>
                      <a:gd name="connsiteY4" fmla="*/ 135970 h 1335128"/>
                      <a:gd name="connsiteX5" fmla="*/ 1717970 w 1801767"/>
                      <a:gd name="connsiteY5" fmla="*/ 365019 h 1335128"/>
                      <a:gd name="connsiteX6" fmla="*/ 1288318 w 1801767"/>
                      <a:gd name="connsiteY6" fmla="*/ 431705 h 1335128"/>
                      <a:gd name="connsiteX7" fmla="*/ 632260 w 1801767"/>
                      <a:gd name="connsiteY7" fmla="*/ 390914 h 1335128"/>
                      <a:gd name="connsiteX8" fmla="*/ 1482075 w 1801767"/>
                      <a:gd name="connsiteY8" fmla="*/ 608466 h 1335128"/>
                      <a:gd name="connsiteX9" fmla="*/ 1798207 w 1801767"/>
                      <a:gd name="connsiteY9" fmla="*/ 890605 h 1335128"/>
                      <a:gd name="connsiteX10" fmla="*/ 1065312 w 1801767"/>
                      <a:gd name="connsiteY10" fmla="*/ 1168234 h 1335128"/>
                      <a:gd name="connsiteX11" fmla="*/ 1064746 w 1801767"/>
                      <a:gd name="connsiteY11" fmla="*/ 1335128 h 1335128"/>
                      <a:gd name="connsiteX12" fmla="*/ 725316 w 1801767"/>
                      <a:gd name="connsiteY12" fmla="*/ 1335128 h 1335128"/>
                      <a:gd name="connsiteX13" fmla="*/ 725646 w 1801767"/>
                      <a:gd name="connsiteY13" fmla="*/ 1181831 h 1335128"/>
                      <a:gd name="connsiteX14" fmla="*/ 0 w 1801767"/>
                      <a:gd name="connsiteY14" fmla="*/ 890605 h 1335128"/>
                      <a:gd name="connsiteX15" fmla="*/ 469098 w 1801767"/>
                      <a:gd name="connsiteY15" fmla="*/ 832818 h 1335128"/>
                      <a:gd name="connsiteX16" fmla="*/ 1237330 w 1801767"/>
                      <a:gd name="connsiteY16" fmla="*/ 894004 h 1335128"/>
                      <a:gd name="connsiteX17" fmla="*/ 394314 w 1801767"/>
                      <a:gd name="connsiteY17" fmla="*/ 683250 h 1335128"/>
                      <a:gd name="connsiteX18" fmla="*/ 66688 w 1801767"/>
                      <a:gd name="connsiteY18" fmla="*/ 405527 h 1335128"/>
                      <a:gd name="connsiteX0" fmla="*/ 66688 w 1801767"/>
                      <a:gd name="connsiteY0" fmla="*/ 405527 h 1335128"/>
                      <a:gd name="connsiteX1" fmla="*/ 727441 w 1801767"/>
                      <a:gd name="connsiteY1" fmla="*/ 132571 h 1335128"/>
                      <a:gd name="connsiteX2" fmla="*/ 727440 w 1801767"/>
                      <a:gd name="connsiteY2" fmla="*/ 0 h 1335128"/>
                      <a:gd name="connsiteX3" fmla="*/ 1048812 w 1801767"/>
                      <a:gd name="connsiteY3" fmla="*/ 2620 h 1335128"/>
                      <a:gd name="connsiteX4" fmla="*/ 1050370 w 1801767"/>
                      <a:gd name="connsiteY4" fmla="*/ 135970 h 1335128"/>
                      <a:gd name="connsiteX5" fmla="*/ 1717970 w 1801767"/>
                      <a:gd name="connsiteY5" fmla="*/ 365019 h 1335128"/>
                      <a:gd name="connsiteX6" fmla="*/ 1288318 w 1801767"/>
                      <a:gd name="connsiteY6" fmla="*/ 431705 h 1335128"/>
                      <a:gd name="connsiteX7" fmla="*/ 632260 w 1801767"/>
                      <a:gd name="connsiteY7" fmla="*/ 390914 h 1335128"/>
                      <a:gd name="connsiteX8" fmla="*/ 1482075 w 1801767"/>
                      <a:gd name="connsiteY8" fmla="*/ 608466 h 1335128"/>
                      <a:gd name="connsiteX9" fmla="*/ 1798207 w 1801767"/>
                      <a:gd name="connsiteY9" fmla="*/ 890605 h 1335128"/>
                      <a:gd name="connsiteX10" fmla="*/ 1065312 w 1801767"/>
                      <a:gd name="connsiteY10" fmla="*/ 1178714 h 1335128"/>
                      <a:gd name="connsiteX11" fmla="*/ 1064746 w 1801767"/>
                      <a:gd name="connsiteY11" fmla="*/ 1335128 h 1335128"/>
                      <a:gd name="connsiteX12" fmla="*/ 725316 w 1801767"/>
                      <a:gd name="connsiteY12" fmla="*/ 1335128 h 1335128"/>
                      <a:gd name="connsiteX13" fmla="*/ 725646 w 1801767"/>
                      <a:gd name="connsiteY13" fmla="*/ 1181831 h 1335128"/>
                      <a:gd name="connsiteX14" fmla="*/ 0 w 1801767"/>
                      <a:gd name="connsiteY14" fmla="*/ 890605 h 1335128"/>
                      <a:gd name="connsiteX15" fmla="*/ 469098 w 1801767"/>
                      <a:gd name="connsiteY15" fmla="*/ 832818 h 1335128"/>
                      <a:gd name="connsiteX16" fmla="*/ 1237330 w 1801767"/>
                      <a:gd name="connsiteY16" fmla="*/ 894004 h 1335128"/>
                      <a:gd name="connsiteX17" fmla="*/ 394314 w 1801767"/>
                      <a:gd name="connsiteY17" fmla="*/ 683250 h 1335128"/>
                      <a:gd name="connsiteX18" fmla="*/ 66688 w 1801767"/>
                      <a:gd name="connsiteY18" fmla="*/ 405527 h 1335128"/>
                      <a:gd name="connsiteX0" fmla="*/ 66688 w 1801767"/>
                      <a:gd name="connsiteY0" fmla="*/ 405527 h 1335128"/>
                      <a:gd name="connsiteX1" fmla="*/ 727441 w 1801767"/>
                      <a:gd name="connsiteY1" fmla="*/ 132571 h 1335128"/>
                      <a:gd name="connsiteX2" fmla="*/ 727440 w 1801767"/>
                      <a:gd name="connsiteY2" fmla="*/ 0 h 1335128"/>
                      <a:gd name="connsiteX3" fmla="*/ 1048812 w 1801767"/>
                      <a:gd name="connsiteY3" fmla="*/ 2620 h 1335128"/>
                      <a:gd name="connsiteX4" fmla="*/ 1050370 w 1801767"/>
                      <a:gd name="connsiteY4" fmla="*/ 135970 h 1335128"/>
                      <a:gd name="connsiteX5" fmla="*/ 1717970 w 1801767"/>
                      <a:gd name="connsiteY5" fmla="*/ 365019 h 1335128"/>
                      <a:gd name="connsiteX6" fmla="*/ 1288318 w 1801767"/>
                      <a:gd name="connsiteY6" fmla="*/ 431705 h 1335128"/>
                      <a:gd name="connsiteX7" fmla="*/ 632260 w 1801767"/>
                      <a:gd name="connsiteY7" fmla="*/ 390914 h 1335128"/>
                      <a:gd name="connsiteX8" fmla="*/ 1482075 w 1801767"/>
                      <a:gd name="connsiteY8" fmla="*/ 608466 h 1335128"/>
                      <a:gd name="connsiteX9" fmla="*/ 1798207 w 1801767"/>
                      <a:gd name="connsiteY9" fmla="*/ 890605 h 1335128"/>
                      <a:gd name="connsiteX10" fmla="*/ 1065312 w 1801767"/>
                      <a:gd name="connsiteY10" fmla="*/ 1178714 h 1335128"/>
                      <a:gd name="connsiteX11" fmla="*/ 1064746 w 1801767"/>
                      <a:gd name="connsiteY11" fmla="*/ 1335128 h 1335128"/>
                      <a:gd name="connsiteX12" fmla="*/ 725316 w 1801767"/>
                      <a:gd name="connsiteY12" fmla="*/ 1335128 h 1335128"/>
                      <a:gd name="connsiteX13" fmla="*/ 725646 w 1801767"/>
                      <a:gd name="connsiteY13" fmla="*/ 1181831 h 1335128"/>
                      <a:gd name="connsiteX14" fmla="*/ 0 w 1801767"/>
                      <a:gd name="connsiteY14" fmla="*/ 890605 h 1335128"/>
                      <a:gd name="connsiteX15" fmla="*/ 469098 w 1801767"/>
                      <a:gd name="connsiteY15" fmla="*/ 832818 h 1335128"/>
                      <a:gd name="connsiteX16" fmla="*/ 1237330 w 1801767"/>
                      <a:gd name="connsiteY16" fmla="*/ 894004 h 1335128"/>
                      <a:gd name="connsiteX17" fmla="*/ 394314 w 1801767"/>
                      <a:gd name="connsiteY17" fmla="*/ 683250 h 1335128"/>
                      <a:gd name="connsiteX18" fmla="*/ 66688 w 1801767"/>
                      <a:gd name="connsiteY18" fmla="*/ 405527 h 1335128"/>
                      <a:gd name="connsiteX0" fmla="*/ 74548 w 1809627"/>
                      <a:gd name="connsiteY0" fmla="*/ 405527 h 1335128"/>
                      <a:gd name="connsiteX1" fmla="*/ 735301 w 1809627"/>
                      <a:gd name="connsiteY1" fmla="*/ 132571 h 1335128"/>
                      <a:gd name="connsiteX2" fmla="*/ 735300 w 1809627"/>
                      <a:gd name="connsiteY2" fmla="*/ 0 h 1335128"/>
                      <a:gd name="connsiteX3" fmla="*/ 1056672 w 1809627"/>
                      <a:gd name="connsiteY3" fmla="*/ 2620 h 1335128"/>
                      <a:gd name="connsiteX4" fmla="*/ 1058230 w 1809627"/>
                      <a:gd name="connsiteY4" fmla="*/ 135970 h 1335128"/>
                      <a:gd name="connsiteX5" fmla="*/ 1725830 w 1809627"/>
                      <a:gd name="connsiteY5" fmla="*/ 365019 h 1335128"/>
                      <a:gd name="connsiteX6" fmla="*/ 1296178 w 1809627"/>
                      <a:gd name="connsiteY6" fmla="*/ 431705 h 1335128"/>
                      <a:gd name="connsiteX7" fmla="*/ 640120 w 1809627"/>
                      <a:gd name="connsiteY7" fmla="*/ 390914 h 1335128"/>
                      <a:gd name="connsiteX8" fmla="*/ 1489935 w 1809627"/>
                      <a:gd name="connsiteY8" fmla="*/ 608466 h 1335128"/>
                      <a:gd name="connsiteX9" fmla="*/ 1806067 w 1809627"/>
                      <a:gd name="connsiteY9" fmla="*/ 890605 h 1335128"/>
                      <a:gd name="connsiteX10" fmla="*/ 1073172 w 1809627"/>
                      <a:gd name="connsiteY10" fmla="*/ 1178714 h 1335128"/>
                      <a:gd name="connsiteX11" fmla="*/ 1072606 w 1809627"/>
                      <a:gd name="connsiteY11" fmla="*/ 1335128 h 1335128"/>
                      <a:gd name="connsiteX12" fmla="*/ 733176 w 1809627"/>
                      <a:gd name="connsiteY12" fmla="*/ 1335128 h 1335128"/>
                      <a:gd name="connsiteX13" fmla="*/ 733506 w 1809627"/>
                      <a:gd name="connsiteY13" fmla="*/ 1181831 h 1335128"/>
                      <a:gd name="connsiteX14" fmla="*/ 0 w 1809627"/>
                      <a:gd name="connsiteY14" fmla="*/ 872265 h 1335128"/>
                      <a:gd name="connsiteX15" fmla="*/ 476958 w 1809627"/>
                      <a:gd name="connsiteY15" fmla="*/ 832818 h 1335128"/>
                      <a:gd name="connsiteX16" fmla="*/ 1245190 w 1809627"/>
                      <a:gd name="connsiteY16" fmla="*/ 894004 h 1335128"/>
                      <a:gd name="connsiteX17" fmla="*/ 402174 w 1809627"/>
                      <a:gd name="connsiteY17" fmla="*/ 683250 h 1335128"/>
                      <a:gd name="connsiteX18" fmla="*/ 74548 w 1809627"/>
                      <a:gd name="connsiteY18" fmla="*/ 405527 h 1335128"/>
                      <a:gd name="connsiteX0" fmla="*/ 74548 w 1809627"/>
                      <a:gd name="connsiteY0" fmla="*/ 405527 h 1335128"/>
                      <a:gd name="connsiteX1" fmla="*/ 735301 w 1809627"/>
                      <a:gd name="connsiteY1" fmla="*/ 132571 h 1335128"/>
                      <a:gd name="connsiteX2" fmla="*/ 735300 w 1809627"/>
                      <a:gd name="connsiteY2" fmla="*/ 0 h 1335128"/>
                      <a:gd name="connsiteX3" fmla="*/ 1056672 w 1809627"/>
                      <a:gd name="connsiteY3" fmla="*/ 2620 h 1335128"/>
                      <a:gd name="connsiteX4" fmla="*/ 1058230 w 1809627"/>
                      <a:gd name="connsiteY4" fmla="*/ 135970 h 1335128"/>
                      <a:gd name="connsiteX5" fmla="*/ 1725830 w 1809627"/>
                      <a:gd name="connsiteY5" fmla="*/ 365019 h 1335128"/>
                      <a:gd name="connsiteX6" fmla="*/ 1296178 w 1809627"/>
                      <a:gd name="connsiteY6" fmla="*/ 431705 h 1335128"/>
                      <a:gd name="connsiteX7" fmla="*/ 640120 w 1809627"/>
                      <a:gd name="connsiteY7" fmla="*/ 390914 h 1335128"/>
                      <a:gd name="connsiteX8" fmla="*/ 1489935 w 1809627"/>
                      <a:gd name="connsiteY8" fmla="*/ 608466 h 1335128"/>
                      <a:gd name="connsiteX9" fmla="*/ 1806067 w 1809627"/>
                      <a:gd name="connsiteY9" fmla="*/ 890605 h 1335128"/>
                      <a:gd name="connsiteX10" fmla="*/ 1073172 w 1809627"/>
                      <a:gd name="connsiteY10" fmla="*/ 1178714 h 1335128"/>
                      <a:gd name="connsiteX11" fmla="*/ 1072606 w 1809627"/>
                      <a:gd name="connsiteY11" fmla="*/ 1335128 h 1335128"/>
                      <a:gd name="connsiteX12" fmla="*/ 733176 w 1809627"/>
                      <a:gd name="connsiteY12" fmla="*/ 1335128 h 1335128"/>
                      <a:gd name="connsiteX13" fmla="*/ 733506 w 1809627"/>
                      <a:gd name="connsiteY13" fmla="*/ 1181831 h 1335128"/>
                      <a:gd name="connsiteX14" fmla="*/ 0 w 1809627"/>
                      <a:gd name="connsiteY14" fmla="*/ 872265 h 1335128"/>
                      <a:gd name="connsiteX15" fmla="*/ 476958 w 1809627"/>
                      <a:gd name="connsiteY15" fmla="*/ 832818 h 1335128"/>
                      <a:gd name="connsiteX16" fmla="*/ 1245190 w 1809627"/>
                      <a:gd name="connsiteY16" fmla="*/ 894004 h 1335128"/>
                      <a:gd name="connsiteX17" fmla="*/ 402174 w 1809627"/>
                      <a:gd name="connsiteY17" fmla="*/ 683250 h 1335128"/>
                      <a:gd name="connsiteX18" fmla="*/ 74548 w 1809627"/>
                      <a:gd name="connsiteY18" fmla="*/ 405527 h 1335128"/>
                      <a:gd name="connsiteX0" fmla="*/ 74548 w 1809627"/>
                      <a:gd name="connsiteY0" fmla="*/ 405527 h 1335128"/>
                      <a:gd name="connsiteX1" fmla="*/ 735301 w 1809627"/>
                      <a:gd name="connsiteY1" fmla="*/ 132571 h 1335128"/>
                      <a:gd name="connsiteX2" fmla="*/ 735300 w 1809627"/>
                      <a:gd name="connsiteY2" fmla="*/ 0 h 1335128"/>
                      <a:gd name="connsiteX3" fmla="*/ 1056672 w 1809627"/>
                      <a:gd name="connsiteY3" fmla="*/ 2620 h 1335128"/>
                      <a:gd name="connsiteX4" fmla="*/ 1058230 w 1809627"/>
                      <a:gd name="connsiteY4" fmla="*/ 135970 h 1335128"/>
                      <a:gd name="connsiteX5" fmla="*/ 1725830 w 1809627"/>
                      <a:gd name="connsiteY5" fmla="*/ 365019 h 1335128"/>
                      <a:gd name="connsiteX6" fmla="*/ 1296178 w 1809627"/>
                      <a:gd name="connsiteY6" fmla="*/ 431705 h 1335128"/>
                      <a:gd name="connsiteX7" fmla="*/ 640120 w 1809627"/>
                      <a:gd name="connsiteY7" fmla="*/ 390914 h 1335128"/>
                      <a:gd name="connsiteX8" fmla="*/ 1489935 w 1809627"/>
                      <a:gd name="connsiteY8" fmla="*/ 608466 h 1335128"/>
                      <a:gd name="connsiteX9" fmla="*/ 1806067 w 1809627"/>
                      <a:gd name="connsiteY9" fmla="*/ 890605 h 1335128"/>
                      <a:gd name="connsiteX10" fmla="*/ 1073172 w 1809627"/>
                      <a:gd name="connsiteY10" fmla="*/ 1178714 h 1335128"/>
                      <a:gd name="connsiteX11" fmla="*/ 1072606 w 1809627"/>
                      <a:gd name="connsiteY11" fmla="*/ 1335128 h 1335128"/>
                      <a:gd name="connsiteX12" fmla="*/ 733176 w 1809627"/>
                      <a:gd name="connsiteY12" fmla="*/ 1335128 h 1335128"/>
                      <a:gd name="connsiteX13" fmla="*/ 733506 w 1809627"/>
                      <a:gd name="connsiteY13" fmla="*/ 1181831 h 1335128"/>
                      <a:gd name="connsiteX14" fmla="*/ 0 w 1809627"/>
                      <a:gd name="connsiteY14" fmla="*/ 872265 h 1335128"/>
                      <a:gd name="connsiteX15" fmla="*/ 476958 w 1809627"/>
                      <a:gd name="connsiteY15" fmla="*/ 832818 h 1335128"/>
                      <a:gd name="connsiteX16" fmla="*/ 1245190 w 1809627"/>
                      <a:gd name="connsiteY16" fmla="*/ 894004 h 1335128"/>
                      <a:gd name="connsiteX17" fmla="*/ 402174 w 1809627"/>
                      <a:gd name="connsiteY17" fmla="*/ 683250 h 1335128"/>
                      <a:gd name="connsiteX18" fmla="*/ 74548 w 1809627"/>
                      <a:gd name="connsiteY18" fmla="*/ 405527 h 1335128"/>
                      <a:gd name="connsiteX0" fmla="*/ 74548 w 1809627"/>
                      <a:gd name="connsiteY0" fmla="*/ 405527 h 1335128"/>
                      <a:gd name="connsiteX1" fmla="*/ 735301 w 1809627"/>
                      <a:gd name="connsiteY1" fmla="*/ 132571 h 1335128"/>
                      <a:gd name="connsiteX2" fmla="*/ 735300 w 1809627"/>
                      <a:gd name="connsiteY2" fmla="*/ 0 h 1335128"/>
                      <a:gd name="connsiteX3" fmla="*/ 1056672 w 1809627"/>
                      <a:gd name="connsiteY3" fmla="*/ 2620 h 1335128"/>
                      <a:gd name="connsiteX4" fmla="*/ 1058230 w 1809627"/>
                      <a:gd name="connsiteY4" fmla="*/ 135970 h 1335128"/>
                      <a:gd name="connsiteX5" fmla="*/ 1725830 w 1809627"/>
                      <a:gd name="connsiteY5" fmla="*/ 365019 h 1335128"/>
                      <a:gd name="connsiteX6" fmla="*/ 1296178 w 1809627"/>
                      <a:gd name="connsiteY6" fmla="*/ 431705 h 1335128"/>
                      <a:gd name="connsiteX7" fmla="*/ 640120 w 1809627"/>
                      <a:gd name="connsiteY7" fmla="*/ 390914 h 1335128"/>
                      <a:gd name="connsiteX8" fmla="*/ 1489935 w 1809627"/>
                      <a:gd name="connsiteY8" fmla="*/ 608466 h 1335128"/>
                      <a:gd name="connsiteX9" fmla="*/ 1806067 w 1809627"/>
                      <a:gd name="connsiteY9" fmla="*/ 890605 h 1335128"/>
                      <a:gd name="connsiteX10" fmla="*/ 1073172 w 1809627"/>
                      <a:gd name="connsiteY10" fmla="*/ 1178714 h 1335128"/>
                      <a:gd name="connsiteX11" fmla="*/ 1072606 w 1809627"/>
                      <a:gd name="connsiteY11" fmla="*/ 1335128 h 1335128"/>
                      <a:gd name="connsiteX12" fmla="*/ 733176 w 1809627"/>
                      <a:gd name="connsiteY12" fmla="*/ 1335128 h 1335128"/>
                      <a:gd name="connsiteX13" fmla="*/ 733506 w 1809627"/>
                      <a:gd name="connsiteY13" fmla="*/ 1181831 h 1335128"/>
                      <a:gd name="connsiteX14" fmla="*/ 0 w 1809627"/>
                      <a:gd name="connsiteY14" fmla="*/ 872265 h 1335128"/>
                      <a:gd name="connsiteX15" fmla="*/ 476958 w 1809627"/>
                      <a:gd name="connsiteY15" fmla="*/ 832818 h 1335128"/>
                      <a:gd name="connsiteX16" fmla="*/ 1245190 w 1809627"/>
                      <a:gd name="connsiteY16" fmla="*/ 894004 h 1335128"/>
                      <a:gd name="connsiteX17" fmla="*/ 402174 w 1809627"/>
                      <a:gd name="connsiteY17" fmla="*/ 683250 h 1335128"/>
                      <a:gd name="connsiteX18" fmla="*/ 74548 w 1809627"/>
                      <a:gd name="connsiteY18" fmla="*/ 405527 h 1335128"/>
                      <a:gd name="connsiteX0" fmla="*/ 74548 w 1809627"/>
                      <a:gd name="connsiteY0" fmla="*/ 405527 h 1335128"/>
                      <a:gd name="connsiteX1" fmla="*/ 735301 w 1809627"/>
                      <a:gd name="connsiteY1" fmla="*/ 132571 h 1335128"/>
                      <a:gd name="connsiteX2" fmla="*/ 735300 w 1809627"/>
                      <a:gd name="connsiteY2" fmla="*/ 0 h 1335128"/>
                      <a:gd name="connsiteX3" fmla="*/ 1056672 w 1809627"/>
                      <a:gd name="connsiteY3" fmla="*/ 2620 h 1335128"/>
                      <a:gd name="connsiteX4" fmla="*/ 1058230 w 1809627"/>
                      <a:gd name="connsiteY4" fmla="*/ 135970 h 1335128"/>
                      <a:gd name="connsiteX5" fmla="*/ 1725830 w 1809627"/>
                      <a:gd name="connsiteY5" fmla="*/ 365019 h 1335128"/>
                      <a:gd name="connsiteX6" fmla="*/ 1296178 w 1809627"/>
                      <a:gd name="connsiteY6" fmla="*/ 431705 h 1335128"/>
                      <a:gd name="connsiteX7" fmla="*/ 640120 w 1809627"/>
                      <a:gd name="connsiteY7" fmla="*/ 390914 h 1335128"/>
                      <a:gd name="connsiteX8" fmla="*/ 1489935 w 1809627"/>
                      <a:gd name="connsiteY8" fmla="*/ 608466 h 1335128"/>
                      <a:gd name="connsiteX9" fmla="*/ 1806067 w 1809627"/>
                      <a:gd name="connsiteY9" fmla="*/ 890605 h 1335128"/>
                      <a:gd name="connsiteX10" fmla="*/ 1073172 w 1809627"/>
                      <a:gd name="connsiteY10" fmla="*/ 1178714 h 1335128"/>
                      <a:gd name="connsiteX11" fmla="*/ 1072606 w 1809627"/>
                      <a:gd name="connsiteY11" fmla="*/ 1335128 h 1335128"/>
                      <a:gd name="connsiteX12" fmla="*/ 733176 w 1809627"/>
                      <a:gd name="connsiteY12" fmla="*/ 1335128 h 1335128"/>
                      <a:gd name="connsiteX13" fmla="*/ 733506 w 1809627"/>
                      <a:gd name="connsiteY13" fmla="*/ 1181831 h 1335128"/>
                      <a:gd name="connsiteX14" fmla="*/ 0 w 1809627"/>
                      <a:gd name="connsiteY14" fmla="*/ 872265 h 1335128"/>
                      <a:gd name="connsiteX15" fmla="*/ 476958 w 1809627"/>
                      <a:gd name="connsiteY15" fmla="*/ 832818 h 1335128"/>
                      <a:gd name="connsiteX16" fmla="*/ 1245190 w 1809627"/>
                      <a:gd name="connsiteY16" fmla="*/ 894004 h 1335128"/>
                      <a:gd name="connsiteX17" fmla="*/ 402174 w 1809627"/>
                      <a:gd name="connsiteY17" fmla="*/ 683250 h 1335128"/>
                      <a:gd name="connsiteX18" fmla="*/ 74548 w 1809627"/>
                      <a:gd name="connsiteY18" fmla="*/ 405527 h 1335128"/>
                      <a:gd name="connsiteX0" fmla="*/ 74548 w 1810800"/>
                      <a:gd name="connsiteY0" fmla="*/ 405527 h 1335128"/>
                      <a:gd name="connsiteX1" fmla="*/ 735301 w 1810800"/>
                      <a:gd name="connsiteY1" fmla="*/ 132571 h 1335128"/>
                      <a:gd name="connsiteX2" fmla="*/ 735300 w 1810800"/>
                      <a:gd name="connsiteY2" fmla="*/ 0 h 1335128"/>
                      <a:gd name="connsiteX3" fmla="*/ 1056672 w 1810800"/>
                      <a:gd name="connsiteY3" fmla="*/ 2620 h 1335128"/>
                      <a:gd name="connsiteX4" fmla="*/ 1058230 w 1810800"/>
                      <a:gd name="connsiteY4" fmla="*/ 135970 h 1335128"/>
                      <a:gd name="connsiteX5" fmla="*/ 1725830 w 1810800"/>
                      <a:gd name="connsiteY5" fmla="*/ 365019 h 1335128"/>
                      <a:gd name="connsiteX6" fmla="*/ 1296178 w 1810800"/>
                      <a:gd name="connsiteY6" fmla="*/ 431705 h 1335128"/>
                      <a:gd name="connsiteX7" fmla="*/ 640120 w 1810800"/>
                      <a:gd name="connsiteY7" fmla="*/ 390914 h 1335128"/>
                      <a:gd name="connsiteX8" fmla="*/ 1489935 w 1810800"/>
                      <a:gd name="connsiteY8" fmla="*/ 608466 h 1335128"/>
                      <a:gd name="connsiteX9" fmla="*/ 1806067 w 1810800"/>
                      <a:gd name="connsiteY9" fmla="*/ 890605 h 1335128"/>
                      <a:gd name="connsiteX10" fmla="*/ 1073172 w 1810800"/>
                      <a:gd name="connsiteY10" fmla="*/ 1178714 h 1335128"/>
                      <a:gd name="connsiteX11" fmla="*/ 1072606 w 1810800"/>
                      <a:gd name="connsiteY11" fmla="*/ 1335128 h 1335128"/>
                      <a:gd name="connsiteX12" fmla="*/ 733176 w 1810800"/>
                      <a:gd name="connsiteY12" fmla="*/ 1335128 h 1335128"/>
                      <a:gd name="connsiteX13" fmla="*/ 733506 w 1810800"/>
                      <a:gd name="connsiteY13" fmla="*/ 1181831 h 1335128"/>
                      <a:gd name="connsiteX14" fmla="*/ 0 w 1810800"/>
                      <a:gd name="connsiteY14" fmla="*/ 872265 h 1335128"/>
                      <a:gd name="connsiteX15" fmla="*/ 476958 w 1810800"/>
                      <a:gd name="connsiteY15" fmla="*/ 832818 h 1335128"/>
                      <a:gd name="connsiteX16" fmla="*/ 1245190 w 1810800"/>
                      <a:gd name="connsiteY16" fmla="*/ 894004 h 1335128"/>
                      <a:gd name="connsiteX17" fmla="*/ 402174 w 1810800"/>
                      <a:gd name="connsiteY17" fmla="*/ 683250 h 1335128"/>
                      <a:gd name="connsiteX18" fmla="*/ 74548 w 1810800"/>
                      <a:gd name="connsiteY18" fmla="*/ 405527 h 13351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810800" h="1335128">
                        <a:moveTo>
                          <a:pt x="74548" y="405527"/>
                        </a:moveTo>
                        <a:cubicBezTo>
                          <a:pt x="128972" y="171183"/>
                          <a:pt x="454831" y="142068"/>
                          <a:pt x="735301" y="132571"/>
                        </a:cubicBezTo>
                        <a:cubicBezTo>
                          <a:pt x="735301" y="88381"/>
                          <a:pt x="735300" y="44190"/>
                          <a:pt x="735300" y="0"/>
                        </a:cubicBezTo>
                        <a:lnTo>
                          <a:pt x="1056672" y="2620"/>
                        </a:lnTo>
                        <a:cubicBezTo>
                          <a:pt x="1057191" y="47070"/>
                          <a:pt x="1057711" y="91520"/>
                          <a:pt x="1058230" y="135970"/>
                        </a:cubicBezTo>
                        <a:cubicBezTo>
                          <a:pt x="1362345" y="119406"/>
                          <a:pt x="1608751" y="222246"/>
                          <a:pt x="1725830" y="365019"/>
                        </a:cubicBezTo>
                        <a:cubicBezTo>
                          <a:pt x="1678241" y="378616"/>
                          <a:pt x="1504890" y="410959"/>
                          <a:pt x="1296178" y="431705"/>
                        </a:cubicBezTo>
                        <a:cubicBezTo>
                          <a:pt x="1067071" y="238297"/>
                          <a:pt x="646919" y="283271"/>
                          <a:pt x="640120" y="390914"/>
                        </a:cubicBezTo>
                        <a:cubicBezTo>
                          <a:pt x="655192" y="542532"/>
                          <a:pt x="1295611" y="534816"/>
                          <a:pt x="1489935" y="608466"/>
                        </a:cubicBezTo>
                        <a:cubicBezTo>
                          <a:pt x="1727093" y="680767"/>
                          <a:pt x="1835533" y="771133"/>
                          <a:pt x="1806067" y="890605"/>
                        </a:cubicBezTo>
                        <a:cubicBezTo>
                          <a:pt x="1739664" y="1057932"/>
                          <a:pt x="1497627" y="1207978"/>
                          <a:pt x="1073172" y="1178714"/>
                        </a:cubicBezTo>
                        <a:cubicBezTo>
                          <a:pt x="1073857" y="1233472"/>
                          <a:pt x="1071921" y="1280370"/>
                          <a:pt x="1072606" y="1335128"/>
                        </a:cubicBezTo>
                        <a:lnTo>
                          <a:pt x="733176" y="1335128"/>
                        </a:lnTo>
                        <a:cubicBezTo>
                          <a:pt x="734159" y="1285776"/>
                          <a:pt x="732523" y="1231183"/>
                          <a:pt x="733506" y="1181831"/>
                        </a:cubicBezTo>
                        <a:cubicBezTo>
                          <a:pt x="433836" y="1203729"/>
                          <a:pt x="24329" y="1046811"/>
                          <a:pt x="0" y="872265"/>
                        </a:cubicBezTo>
                        <a:lnTo>
                          <a:pt x="476958" y="832818"/>
                        </a:lnTo>
                        <a:cubicBezTo>
                          <a:pt x="593870" y="1035283"/>
                          <a:pt x="1190731" y="1040106"/>
                          <a:pt x="1245190" y="894004"/>
                        </a:cubicBezTo>
                        <a:cubicBezTo>
                          <a:pt x="1283715" y="776164"/>
                          <a:pt x="683179" y="753501"/>
                          <a:pt x="402174" y="683250"/>
                        </a:cubicBezTo>
                        <a:cubicBezTo>
                          <a:pt x="287134" y="658755"/>
                          <a:pt x="55244" y="575478"/>
                          <a:pt x="74548" y="405527"/>
                        </a:cubicBez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sz="1350" kern="0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4631158" y="1045307"/>
                  <a:ext cx="2119838" cy="3380716"/>
                  <a:chOff x="6025397" y="2507382"/>
                  <a:chExt cx="348922" cy="556460"/>
                </a:xfrm>
                <a:grpFill/>
              </p:grpSpPr>
              <p:sp>
                <p:nvSpPr>
                  <p:cNvPr id="107" name="Oval 106"/>
                  <p:cNvSpPr/>
                  <p:nvPr/>
                </p:nvSpPr>
                <p:spPr>
                  <a:xfrm>
                    <a:off x="6025397" y="2507382"/>
                    <a:ext cx="348922" cy="165020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sz="1350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8" name="Freeform 107"/>
                  <p:cNvSpPr/>
                  <p:nvPr/>
                </p:nvSpPr>
                <p:spPr>
                  <a:xfrm>
                    <a:off x="6025397" y="2616143"/>
                    <a:ext cx="348922" cy="110399"/>
                  </a:xfrm>
                  <a:custGeom>
                    <a:avLst/>
                    <a:gdLst>
                      <a:gd name="connsiteX0" fmla="*/ 3848740 w 3924706"/>
                      <a:gd name="connsiteY0" fmla="*/ 0 h 1259725"/>
                      <a:gd name="connsiteX1" fmla="*/ 3884838 w 3924706"/>
                      <a:gd name="connsiteY1" fmla="*/ 70792 h 1259725"/>
                      <a:gd name="connsiteX2" fmla="*/ 3924706 w 3924706"/>
                      <a:gd name="connsiteY2" fmla="*/ 270213 h 1259725"/>
                      <a:gd name="connsiteX3" fmla="*/ 1962353 w 3924706"/>
                      <a:gd name="connsiteY3" fmla="*/ 1259725 h 1259725"/>
                      <a:gd name="connsiteX4" fmla="*/ 0 w 3924706"/>
                      <a:gd name="connsiteY4" fmla="*/ 270213 h 1259725"/>
                      <a:gd name="connsiteX5" fmla="*/ 39868 w 3924706"/>
                      <a:gd name="connsiteY5" fmla="*/ 70792 h 1259725"/>
                      <a:gd name="connsiteX6" fmla="*/ 60727 w 3924706"/>
                      <a:gd name="connsiteY6" fmla="*/ 29887 h 1259725"/>
                      <a:gd name="connsiteX7" fmla="*/ 72984 w 3924706"/>
                      <a:gd name="connsiteY7" fmla="*/ 53924 h 1259725"/>
                      <a:gd name="connsiteX8" fmla="*/ 1947113 w 3924706"/>
                      <a:gd name="connsiteY8" fmla="*/ 749185 h 1259725"/>
                      <a:gd name="connsiteX9" fmla="*/ 3821243 w 3924706"/>
                      <a:gd name="connsiteY9" fmla="*/ 53924 h 12597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924706" h="1259725">
                        <a:moveTo>
                          <a:pt x="3848740" y="0"/>
                        </a:moveTo>
                        <a:lnTo>
                          <a:pt x="3884838" y="70792"/>
                        </a:lnTo>
                        <a:cubicBezTo>
                          <a:pt x="3910978" y="135207"/>
                          <a:pt x="3924706" y="201902"/>
                          <a:pt x="3924706" y="270213"/>
                        </a:cubicBezTo>
                        <a:cubicBezTo>
                          <a:pt x="3924706" y="816705"/>
                          <a:pt x="3046131" y="1259725"/>
                          <a:pt x="1962353" y="1259725"/>
                        </a:cubicBezTo>
                        <a:cubicBezTo>
                          <a:pt x="878575" y="1259725"/>
                          <a:pt x="0" y="816705"/>
                          <a:pt x="0" y="270213"/>
                        </a:cubicBezTo>
                        <a:cubicBezTo>
                          <a:pt x="0" y="201902"/>
                          <a:pt x="13728" y="135207"/>
                          <a:pt x="39868" y="70792"/>
                        </a:cubicBezTo>
                        <a:lnTo>
                          <a:pt x="60727" y="29887"/>
                        </a:lnTo>
                        <a:lnTo>
                          <a:pt x="72984" y="53924"/>
                        </a:lnTo>
                        <a:cubicBezTo>
                          <a:pt x="321440" y="456723"/>
                          <a:pt x="1066544" y="749185"/>
                          <a:pt x="1947113" y="749185"/>
                        </a:cubicBezTo>
                        <a:cubicBezTo>
                          <a:pt x="2827683" y="749185"/>
                          <a:pt x="3572786" y="456723"/>
                          <a:pt x="3821243" y="53924"/>
                        </a:cubicBez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sz="1350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9" name="Freeform 108"/>
                  <p:cNvSpPr/>
                  <p:nvPr/>
                </p:nvSpPr>
                <p:spPr>
                  <a:xfrm>
                    <a:off x="6025397" y="2672815"/>
                    <a:ext cx="348922" cy="110399"/>
                  </a:xfrm>
                  <a:custGeom>
                    <a:avLst/>
                    <a:gdLst>
                      <a:gd name="connsiteX0" fmla="*/ 3848740 w 3924706"/>
                      <a:gd name="connsiteY0" fmla="*/ 0 h 1259725"/>
                      <a:gd name="connsiteX1" fmla="*/ 3884838 w 3924706"/>
                      <a:gd name="connsiteY1" fmla="*/ 70792 h 1259725"/>
                      <a:gd name="connsiteX2" fmla="*/ 3924706 w 3924706"/>
                      <a:gd name="connsiteY2" fmla="*/ 270213 h 1259725"/>
                      <a:gd name="connsiteX3" fmla="*/ 1962353 w 3924706"/>
                      <a:gd name="connsiteY3" fmla="*/ 1259725 h 1259725"/>
                      <a:gd name="connsiteX4" fmla="*/ 0 w 3924706"/>
                      <a:gd name="connsiteY4" fmla="*/ 270213 h 1259725"/>
                      <a:gd name="connsiteX5" fmla="*/ 39868 w 3924706"/>
                      <a:gd name="connsiteY5" fmla="*/ 70792 h 1259725"/>
                      <a:gd name="connsiteX6" fmla="*/ 60727 w 3924706"/>
                      <a:gd name="connsiteY6" fmla="*/ 29887 h 1259725"/>
                      <a:gd name="connsiteX7" fmla="*/ 72984 w 3924706"/>
                      <a:gd name="connsiteY7" fmla="*/ 53924 h 1259725"/>
                      <a:gd name="connsiteX8" fmla="*/ 1947113 w 3924706"/>
                      <a:gd name="connsiteY8" fmla="*/ 749185 h 1259725"/>
                      <a:gd name="connsiteX9" fmla="*/ 3821243 w 3924706"/>
                      <a:gd name="connsiteY9" fmla="*/ 53924 h 12597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924706" h="1259725">
                        <a:moveTo>
                          <a:pt x="3848740" y="0"/>
                        </a:moveTo>
                        <a:lnTo>
                          <a:pt x="3884838" y="70792"/>
                        </a:lnTo>
                        <a:cubicBezTo>
                          <a:pt x="3910978" y="135207"/>
                          <a:pt x="3924706" y="201902"/>
                          <a:pt x="3924706" y="270213"/>
                        </a:cubicBezTo>
                        <a:cubicBezTo>
                          <a:pt x="3924706" y="816705"/>
                          <a:pt x="3046131" y="1259725"/>
                          <a:pt x="1962353" y="1259725"/>
                        </a:cubicBezTo>
                        <a:cubicBezTo>
                          <a:pt x="878575" y="1259725"/>
                          <a:pt x="0" y="816705"/>
                          <a:pt x="0" y="270213"/>
                        </a:cubicBezTo>
                        <a:cubicBezTo>
                          <a:pt x="0" y="201902"/>
                          <a:pt x="13728" y="135207"/>
                          <a:pt x="39868" y="70792"/>
                        </a:cubicBezTo>
                        <a:lnTo>
                          <a:pt x="60727" y="29887"/>
                        </a:lnTo>
                        <a:lnTo>
                          <a:pt x="72984" y="53924"/>
                        </a:lnTo>
                        <a:cubicBezTo>
                          <a:pt x="321440" y="456723"/>
                          <a:pt x="1066544" y="749185"/>
                          <a:pt x="1947113" y="749185"/>
                        </a:cubicBezTo>
                        <a:cubicBezTo>
                          <a:pt x="2827683" y="749185"/>
                          <a:pt x="3572786" y="456723"/>
                          <a:pt x="3821243" y="53924"/>
                        </a:cubicBez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sz="1350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0" name="Freeform 109"/>
                  <p:cNvSpPr/>
                  <p:nvPr/>
                </p:nvSpPr>
                <p:spPr>
                  <a:xfrm>
                    <a:off x="6025397" y="2729487"/>
                    <a:ext cx="348922" cy="110399"/>
                  </a:xfrm>
                  <a:custGeom>
                    <a:avLst/>
                    <a:gdLst>
                      <a:gd name="connsiteX0" fmla="*/ 3848740 w 3924706"/>
                      <a:gd name="connsiteY0" fmla="*/ 0 h 1259725"/>
                      <a:gd name="connsiteX1" fmla="*/ 3884838 w 3924706"/>
                      <a:gd name="connsiteY1" fmla="*/ 70792 h 1259725"/>
                      <a:gd name="connsiteX2" fmla="*/ 3924706 w 3924706"/>
                      <a:gd name="connsiteY2" fmla="*/ 270213 h 1259725"/>
                      <a:gd name="connsiteX3" fmla="*/ 1962353 w 3924706"/>
                      <a:gd name="connsiteY3" fmla="*/ 1259725 h 1259725"/>
                      <a:gd name="connsiteX4" fmla="*/ 0 w 3924706"/>
                      <a:gd name="connsiteY4" fmla="*/ 270213 h 1259725"/>
                      <a:gd name="connsiteX5" fmla="*/ 39868 w 3924706"/>
                      <a:gd name="connsiteY5" fmla="*/ 70792 h 1259725"/>
                      <a:gd name="connsiteX6" fmla="*/ 60727 w 3924706"/>
                      <a:gd name="connsiteY6" fmla="*/ 29887 h 1259725"/>
                      <a:gd name="connsiteX7" fmla="*/ 72984 w 3924706"/>
                      <a:gd name="connsiteY7" fmla="*/ 53924 h 1259725"/>
                      <a:gd name="connsiteX8" fmla="*/ 1947113 w 3924706"/>
                      <a:gd name="connsiteY8" fmla="*/ 749185 h 1259725"/>
                      <a:gd name="connsiteX9" fmla="*/ 3821243 w 3924706"/>
                      <a:gd name="connsiteY9" fmla="*/ 53924 h 12597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924706" h="1259725">
                        <a:moveTo>
                          <a:pt x="3848740" y="0"/>
                        </a:moveTo>
                        <a:lnTo>
                          <a:pt x="3884838" y="70792"/>
                        </a:lnTo>
                        <a:cubicBezTo>
                          <a:pt x="3910978" y="135207"/>
                          <a:pt x="3924706" y="201902"/>
                          <a:pt x="3924706" y="270213"/>
                        </a:cubicBezTo>
                        <a:cubicBezTo>
                          <a:pt x="3924706" y="816705"/>
                          <a:pt x="3046131" y="1259725"/>
                          <a:pt x="1962353" y="1259725"/>
                        </a:cubicBezTo>
                        <a:cubicBezTo>
                          <a:pt x="878575" y="1259725"/>
                          <a:pt x="0" y="816705"/>
                          <a:pt x="0" y="270213"/>
                        </a:cubicBezTo>
                        <a:cubicBezTo>
                          <a:pt x="0" y="201902"/>
                          <a:pt x="13728" y="135207"/>
                          <a:pt x="39868" y="70792"/>
                        </a:cubicBezTo>
                        <a:lnTo>
                          <a:pt x="60727" y="29887"/>
                        </a:lnTo>
                        <a:lnTo>
                          <a:pt x="72984" y="53924"/>
                        </a:lnTo>
                        <a:cubicBezTo>
                          <a:pt x="321440" y="456723"/>
                          <a:pt x="1066544" y="749185"/>
                          <a:pt x="1947113" y="749185"/>
                        </a:cubicBezTo>
                        <a:cubicBezTo>
                          <a:pt x="2827683" y="749185"/>
                          <a:pt x="3572786" y="456723"/>
                          <a:pt x="3821243" y="53924"/>
                        </a:cubicBez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sz="1350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1" name="Freeform 110"/>
                  <p:cNvSpPr/>
                  <p:nvPr/>
                </p:nvSpPr>
                <p:spPr>
                  <a:xfrm>
                    <a:off x="6025397" y="2788616"/>
                    <a:ext cx="348922" cy="110399"/>
                  </a:xfrm>
                  <a:custGeom>
                    <a:avLst/>
                    <a:gdLst>
                      <a:gd name="connsiteX0" fmla="*/ 3848740 w 3924706"/>
                      <a:gd name="connsiteY0" fmla="*/ 0 h 1259725"/>
                      <a:gd name="connsiteX1" fmla="*/ 3884838 w 3924706"/>
                      <a:gd name="connsiteY1" fmla="*/ 70792 h 1259725"/>
                      <a:gd name="connsiteX2" fmla="*/ 3924706 w 3924706"/>
                      <a:gd name="connsiteY2" fmla="*/ 270213 h 1259725"/>
                      <a:gd name="connsiteX3" fmla="*/ 1962353 w 3924706"/>
                      <a:gd name="connsiteY3" fmla="*/ 1259725 h 1259725"/>
                      <a:gd name="connsiteX4" fmla="*/ 0 w 3924706"/>
                      <a:gd name="connsiteY4" fmla="*/ 270213 h 1259725"/>
                      <a:gd name="connsiteX5" fmla="*/ 39868 w 3924706"/>
                      <a:gd name="connsiteY5" fmla="*/ 70792 h 1259725"/>
                      <a:gd name="connsiteX6" fmla="*/ 60727 w 3924706"/>
                      <a:gd name="connsiteY6" fmla="*/ 29887 h 1259725"/>
                      <a:gd name="connsiteX7" fmla="*/ 72984 w 3924706"/>
                      <a:gd name="connsiteY7" fmla="*/ 53924 h 1259725"/>
                      <a:gd name="connsiteX8" fmla="*/ 1947113 w 3924706"/>
                      <a:gd name="connsiteY8" fmla="*/ 749185 h 1259725"/>
                      <a:gd name="connsiteX9" fmla="*/ 3821243 w 3924706"/>
                      <a:gd name="connsiteY9" fmla="*/ 53924 h 12597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924706" h="1259725">
                        <a:moveTo>
                          <a:pt x="3848740" y="0"/>
                        </a:moveTo>
                        <a:lnTo>
                          <a:pt x="3884838" y="70792"/>
                        </a:lnTo>
                        <a:cubicBezTo>
                          <a:pt x="3910978" y="135207"/>
                          <a:pt x="3924706" y="201902"/>
                          <a:pt x="3924706" y="270213"/>
                        </a:cubicBezTo>
                        <a:cubicBezTo>
                          <a:pt x="3924706" y="816705"/>
                          <a:pt x="3046131" y="1259725"/>
                          <a:pt x="1962353" y="1259725"/>
                        </a:cubicBezTo>
                        <a:cubicBezTo>
                          <a:pt x="878575" y="1259725"/>
                          <a:pt x="0" y="816705"/>
                          <a:pt x="0" y="270213"/>
                        </a:cubicBezTo>
                        <a:cubicBezTo>
                          <a:pt x="0" y="201902"/>
                          <a:pt x="13728" y="135207"/>
                          <a:pt x="39868" y="70792"/>
                        </a:cubicBezTo>
                        <a:lnTo>
                          <a:pt x="60727" y="29887"/>
                        </a:lnTo>
                        <a:lnTo>
                          <a:pt x="72984" y="53924"/>
                        </a:lnTo>
                        <a:cubicBezTo>
                          <a:pt x="321440" y="456723"/>
                          <a:pt x="1066544" y="749185"/>
                          <a:pt x="1947113" y="749185"/>
                        </a:cubicBezTo>
                        <a:cubicBezTo>
                          <a:pt x="2827683" y="749185"/>
                          <a:pt x="3572786" y="456723"/>
                          <a:pt x="3821243" y="53924"/>
                        </a:cubicBez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sz="1350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2" name="Freeform 111"/>
                  <p:cNvSpPr/>
                  <p:nvPr/>
                </p:nvSpPr>
                <p:spPr>
                  <a:xfrm>
                    <a:off x="6025397" y="2842830"/>
                    <a:ext cx="348922" cy="110399"/>
                  </a:xfrm>
                  <a:custGeom>
                    <a:avLst/>
                    <a:gdLst>
                      <a:gd name="connsiteX0" fmla="*/ 3848740 w 3924706"/>
                      <a:gd name="connsiteY0" fmla="*/ 0 h 1259725"/>
                      <a:gd name="connsiteX1" fmla="*/ 3884838 w 3924706"/>
                      <a:gd name="connsiteY1" fmla="*/ 70792 h 1259725"/>
                      <a:gd name="connsiteX2" fmla="*/ 3924706 w 3924706"/>
                      <a:gd name="connsiteY2" fmla="*/ 270213 h 1259725"/>
                      <a:gd name="connsiteX3" fmla="*/ 1962353 w 3924706"/>
                      <a:gd name="connsiteY3" fmla="*/ 1259725 h 1259725"/>
                      <a:gd name="connsiteX4" fmla="*/ 0 w 3924706"/>
                      <a:gd name="connsiteY4" fmla="*/ 270213 h 1259725"/>
                      <a:gd name="connsiteX5" fmla="*/ 39868 w 3924706"/>
                      <a:gd name="connsiteY5" fmla="*/ 70792 h 1259725"/>
                      <a:gd name="connsiteX6" fmla="*/ 60727 w 3924706"/>
                      <a:gd name="connsiteY6" fmla="*/ 29887 h 1259725"/>
                      <a:gd name="connsiteX7" fmla="*/ 72984 w 3924706"/>
                      <a:gd name="connsiteY7" fmla="*/ 53924 h 1259725"/>
                      <a:gd name="connsiteX8" fmla="*/ 1947113 w 3924706"/>
                      <a:gd name="connsiteY8" fmla="*/ 749185 h 1259725"/>
                      <a:gd name="connsiteX9" fmla="*/ 3821243 w 3924706"/>
                      <a:gd name="connsiteY9" fmla="*/ 53924 h 12597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924706" h="1259725">
                        <a:moveTo>
                          <a:pt x="3848740" y="0"/>
                        </a:moveTo>
                        <a:lnTo>
                          <a:pt x="3884838" y="70792"/>
                        </a:lnTo>
                        <a:cubicBezTo>
                          <a:pt x="3910978" y="135207"/>
                          <a:pt x="3924706" y="201902"/>
                          <a:pt x="3924706" y="270213"/>
                        </a:cubicBezTo>
                        <a:cubicBezTo>
                          <a:pt x="3924706" y="816705"/>
                          <a:pt x="3046131" y="1259725"/>
                          <a:pt x="1962353" y="1259725"/>
                        </a:cubicBezTo>
                        <a:cubicBezTo>
                          <a:pt x="878575" y="1259725"/>
                          <a:pt x="0" y="816705"/>
                          <a:pt x="0" y="270213"/>
                        </a:cubicBezTo>
                        <a:cubicBezTo>
                          <a:pt x="0" y="201902"/>
                          <a:pt x="13728" y="135207"/>
                          <a:pt x="39868" y="70792"/>
                        </a:cubicBezTo>
                        <a:lnTo>
                          <a:pt x="60727" y="29887"/>
                        </a:lnTo>
                        <a:lnTo>
                          <a:pt x="72984" y="53924"/>
                        </a:lnTo>
                        <a:cubicBezTo>
                          <a:pt x="321440" y="456723"/>
                          <a:pt x="1066544" y="749185"/>
                          <a:pt x="1947113" y="749185"/>
                        </a:cubicBezTo>
                        <a:cubicBezTo>
                          <a:pt x="2827683" y="749185"/>
                          <a:pt x="3572786" y="456723"/>
                          <a:pt x="3821243" y="53924"/>
                        </a:cubicBez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sz="1350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3" name="Rectangle 4"/>
                  <p:cNvSpPr/>
                  <p:nvPr/>
                </p:nvSpPr>
                <p:spPr>
                  <a:xfrm>
                    <a:off x="6122200" y="2528421"/>
                    <a:ext cx="160987" cy="112442"/>
                  </a:xfrm>
                  <a:custGeom>
                    <a:avLst/>
                    <a:gdLst>
                      <a:gd name="connsiteX0" fmla="*/ 0 w 1784350"/>
                      <a:gd name="connsiteY0" fmla="*/ 0 h 1333500"/>
                      <a:gd name="connsiteX1" fmla="*/ 1784350 w 1784350"/>
                      <a:gd name="connsiteY1" fmla="*/ 0 h 1333500"/>
                      <a:gd name="connsiteX2" fmla="*/ 1784350 w 1784350"/>
                      <a:gd name="connsiteY2" fmla="*/ 1333500 h 1333500"/>
                      <a:gd name="connsiteX3" fmla="*/ 0 w 1784350"/>
                      <a:gd name="connsiteY3" fmla="*/ 1333500 h 1333500"/>
                      <a:gd name="connsiteX4" fmla="*/ 0 w 1784350"/>
                      <a:gd name="connsiteY4" fmla="*/ 0 h 1333500"/>
                      <a:gd name="connsiteX0" fmla="*/ 0 w 1784350"/>
                      <a:gd name="connsiteY0" fmla="*/ 0 h 1333500"/>
                      <a:gd name="connsiteX1" fmla="*/ 1784350 w 1784350"/>
                      <a:gd name="connsiteY1" fmla="*/ 0 h 1333500"/>
                      <a:gd name="connsiteX2" fmla="*/ 1784350 w 1784350"/>
                      <a:gd name="connsiteY2" fmla="*/ 1333500 h 1333500"/>
                      <a:gd name="connsiteX3" fmla="*/ 736033 w 1784350"/>
                      <a:gd name="connsiteY3" fmla="*/ 1331210 h 1333500"/>
                      <a:gd name="connsiteX4" fmla="*/ 0 w 1784350"/>
                      <a:gd name="connsiteY4" fmla="*/ 1333500 h 1333500"/>
                      <a:gd name="connsiteX5" fmla="*/ 0 w 1784350"/>
                      <a:gd name="connsiteY5" fmla="*/ 0 h 1333500"/>
                      <a:gd name="connsiteX0" fmla="*/ 0 w 1784350"/>
                      <a:gd name="connsiteY0" fmla="*/ 1298 h 1334798"/>
                      <a:gd name="connsiteX1" fmla="*/ 722436 w 1784350"/>
                      <a:gd name="connsiteY1" fmla="*/ 0 h 1334798"/>
                      <a:gd name="connsiteX2" fmla="*/ 1784350 w 1784350"/>
                      <a:gd name="connsiteY2" fmla="*/ 1298 h 1334798"/>
                      <a:gd name="connsiteX3" fmla="*/ 1784350 w 1784350"/>
                      <a:gd name="connsiteY3" fmla="*/ 1334798 h 1334798"/>
                      <a:gd name="connsiteX4" fmla="*/ 736033 w 1784350"/>
                      <a:gd name="connsiteY4" fmla="*/ 1332508 h 1334798"/>
                      <a:gd name="connsiteX5" fmla="*/ 0 w 1784350"/>
                      <a:gd name="connsiteY5" fmla="*/ 1334798 h 1334798"/>
                      <a:gd name="connsiteX6" fmla="*/ 0 w 1784350"/>
                      <a:gd name="connsiteY6" fmla="*/ 1298 h 1334798"/>
                      <a:gd name="connsiteX0" fmla="*/ 0 w 1784350"/>
                      <a:gd name="connsiteY0" fmla="*/ 1298 h 1334798"/>
                      <a:gd name="connsiteX1" fmla="*/ 722436 w 1784350"/>
                      <a:gd name="connsiteY1" fmla="*/ 0 h 1334798"/>
                      <a:gd name="connsiteX2" fmla="*/ 1784350 w 1784350"/>
                      <a:gd name="connsiteY2" fmla="*/ 1298 h 1334798"/>
                      <a:gd name="connsiteX3" fmla="*/ 1784350 w 1784350"/>
                      <a:gd name="connsiteY3" fmla="*/ 1334798 h 1334798"/>
                      <a:gd name="connsiteX4" fmla="*/ 1062362 w 1784350"/>
                      <a:gd name="connsiteY4" fmla="*/ 1332508 h 1334798"/>
                      <a:gd name="connsiteX5" fmla="*/ 736033 w 1784350"/>
                      <a:gd name="connsiteY5" fmla="*/ 1332508 h 1334798"/>
                      <a:gd name="connsiteX6" fmla="*/ 0 w 1784350"/>
                      <a:gd name="connsiteY6" fmla="*/ 1334798 h 1334798"/>
                      <a:gd name="connsiteX7" fmla="*/ 0 w 1784350"/>
                      <a:gd name="connsiteY7" fmla="*/ 1298 h 1334798"/>
                      <a:gd name="connsiteX0" fmla="*/ 0 w 1784350"/>
                      <a:gd name="connsiteY0" fmla="*/ 1298 h 1334798"/>
                      <a:gd name="connsiteX1" fmla="*/ 722436 w 1784350"/>
                      <a:gd name="connsiteY1" fmla="*/ 0 h 1334798"/>
                      <a:gd name="connsiteX2" fmla="*/ 1038567 w 1784350"/>
                      <a:gd name="connsiteY2" fmla="*/ 0 h 1334798"/>
                      <a:gd name="connsiteX3" fmla="*/ 1784350 w 1784350"/>
                      <a:gd name="connsiteY3" fmla="*/ 1298 h 1334798"/>
                      <a:gd name="connsiteX4" fmla="*/ 1784350 w 1784350"/>
                      <a:gd name="connsiteY4" fmla="*/ 1334798 h 1334798"/>
                      <a:gd name="connsiteX5" fmla="*/ 1062362 w 1784350"/>
                      <a:gd name="connsiteY5" fmla="*/ 1332508 h 1334798"/>
                      <a:gd name="connsiteX6" fmla="*/ 736033 w 1784350"/>
                      <a:gd name="connsiteY6" fmla="*/ 1332508 h 1334798"/>
                      <a:gd name="connsiteX7" fmla="*/ 0 w 1784350"/>
                      <a:gd name="connsiteY7" fmla="*/ 1334798 h 1334798"/>
                      <a:gd name="connsiteX8" fmla="*/ 0 w 1784350"/>
                      <a:gd name="connsiteY8" fmla="*/ 1298 h 1334798"/>
                      <a:gd name="connsiteX0" fmla="*/ 5004 w 1789354"/>
                      <a:gd name="connsiteY0" fmla="*/ 1298 h 1334798"/>
                      <a:gd name="connsiteX1" fmla="*/ 727440 w 1789354"/>
                      <a:gd name="connsiteY1" fmla="*/ 0 h 1334798"/>
                      <a:gd name="connsiteX2" fmla="*/ 1043571 w 1789354"/>
                      <a:gd name="connsiteY2" fmla="*/ 0 h 1334798"/>
                      <a:gd name="connsiteX3" fmla="*/ 1789354 w 1789354"/>
                      <a:gd name="connsiteY3" fmla="*/ 1298 h 1334798"/>
                      <a:gd name="connsiteX4" fmla="*/ 1789354 w 1789354"/>
                      <a:gd name="connsiteY4" fmla="*/ 1334798 h 1334798"/>
                      <a:gd name="connsiteX5" fmla="*/ 1067366 w 1789354"/>
                      <a:gd name="connsiteY5" fmla="*/ 1332508 h 1334798"/>
                      <a:gd name="connsiteX6" fmla="*/ 741037 w 1789354"/>
                      <a:gd name="connsiteY6" fmla="*/ 1332508 h 1334798"/>
                      <a:gd name="connsiteX7" fmla="*/ 5004 w 1789354"/>
                      <a:gd name="connsiteY7" fmla="*/ 1334798 h 1334798"/>
                      <a:gd name="connsiteX8" fmla="*/ 0 w 1789354"/>
                      <a:gd name="connsiteY8" fmla="*/ 900803 h 1334798"/>
                      <a:gd name="connsiteX9" fmla="*/ 5004 w 1789354"/>
                      <a:gd name="connsiteY9" fmla="*/ 1298 h 1334798"/>
                      <a:gd name="connsiteX0" fmla="*/ 5004 w 1789354"/>
                      <a:gd name="connsiteY0" fmla="*/ 1298 h 1334798"/>
                      <a:gd name="connsiteX1" fmla="*/ 727440 w 1789354"/>
                      <a:gd name="connsiteY1" fmla="*/ 0 h 1334798"/>
                      <a:gd name="connsiteX2" fmla="*/ 1043571 w 1789354"/>
                      <a:gd name="connsiteY2" fmla="*/ 0 h 1334798"/>
                      <a:gd name="connsiteX3" fmla="*/ 1789354 w 1789354"/>
                      <a:gd name="connsiteY3" fmla="*/ 1298 h 1334798"/>
                      <a:gd name="connsiteX4" fmla="*/ 1784609 w 1789354"/>
                      <a:gd name="connsiteY4" fmla="*/ 924597 h 1334798"/>
                      <a:gd name="connsiteX5" fmla="*/ 1789354 w 1789354"/>
                      <a:gd name="connsiteY5" fmla="*/ 1334798 h 1334798"/>
                      <a:gd name="connsiteX6" fmla="*/ 1067366 w 1789354"/>
                      <a:gd name="connsiteY6" fmla="*/ 1332508 h 1334798"/>
                      <a:gd name="connsiteX7" fmla="*/ 741037 w 1789354"/>
                      <a:gd name="connsiteY7" fmla="*/ 1332508 h 1334798"/>
                      <a:gd name="connsiteX8" fmla="*/ 5004 w 1789354"/>
                      <a:gd name="connsiteY8" fmla="*/ 1334798 h 1334798"/>
                      <a:gd name="connsiteX9" fmla="*/ 0 w 1789354"/>
                      <a:gd name="connsiteY9" fmla="*/ 900803 h 1334798"/>
                      <a:gd name="connsiteX10" fmla="*/ 5004 w 1789354"/>
                      <a:gd name="connsiteY10" fmla="*/ 1298 h 1334798"/>
                      <a:gd name="connsiteX0" fmla="*/ 5004 w 1789354"/>
                      <a:gd name="connsiteY0" fmla="*/ 1298 h 1334798"/>
                      <a:gd name="connsiteX1" fmla="*/ 727440 w 1789354"/>
                      <a:gd name="connsiteY1" fmla="*/ 0 h 1334798"/>
                      <a:gd name="connsiteX2" fmla="*/ 1043571 w 1789354"/>
                      <a:gd name="connsiteY2" fmla="*/ 0 h 1334798"/>
                      <a:gd name="connsiteX3" fmla="*/ 1789354 w 1789354"/>
                      <a:gd name="connsiteY3" fmla="*/ 1298 h 1334798"/>
                      <a:gd name="connsiteX4" fmla="*/ 1784609 w 1789354"/>
                      <a:gd name="connsiteY4" fmla="*/ 924597 h 1334798"/>
                      <a:gd name="connsiteX5" fmla="*/ 1055115 w 1789354"/>
                      <a:gd name="connsiteY5" fmla="*/ 1181831 h 1334798"/>
                      <a:gd name="connsiteX6" fmla="*/ 1067366 w 1789354"/>
                      <a:gd name="connsiteY6" fmla="*/ 1332508 h 1334798"/>
                      <a:gd name="connsiteX7" fmla="*/ 741037 w 1789354"/>
                      <a:gd name="connsiteY7" fmla="*/ 1332508 h 1334798"/>
                      <a:gd name="connsiteX8" fmla="*/ 5004 w 1789354"/>
                      <a:gd name="connsiteY8" fmla="*/ 1334798 h 1334798"/>
                      <a:gd name="connsiteX9" fmla="*/ 0 w 1789354"/>
                      <a:gd name="connsiteY9" fmla="*/ 900803 h 1334798"/>
                      <a:gd name="connsiteX10" fmla="*/ 5004 w 1789354"/>
                      <a:gd name="connsiteY10" fmla="*/ 1298 h 1334798"/>
                      <a:gd name="connsiteX0" fmla="*/ 5004 w 1789354"/>
                      <a:gd name="connsiteY0" fmla="*/ 1298 h 1334798"/>
                      <a:gd name="connsiteX1" fmla="*/ 727440 w 1789354"/>
                      <a:gd name="connsiteY1" fmla="*/ 0 h 1334798"/>
                      <a:gd name="connsiteX2" fmla="*/ 1043571 w 1789354"/>
                      <a:gd name="connsiteY2" fmla="*/ 0 h 1334798"/>
                      <a:gd name="connsiteX3" fmla="*/ 1789354 w 1789354"/>
                      <a:gd name="connsiteY3" fmla="*/ 1298 h 1334798"/>
                      <a:gd name="connsiteX4" fmla="*/ 1784609 w 1789354"/>
                      <a:gd name="connsiteY4" fmla="*/ 924597 h 1334798"/>
                      <a:gd name="connsiteX5" fmla="*/ 1055115 w 1789354"/>
                      <a:gd name="connsiteY5" fmla="*/ 1181831 h 1334798"/>
                      <a:gd name="connsiteX6" fmla="*/ 1067366 w 1789354"/>
                      <a:gd name="connsiteY6" fmla="*/ 1332508 h 1334798"/>
                      <a:gd name="connsiteX7" fmla="*/ 741037 w 1789354"/>
                      <a:gd name="connsiteY7" fmla="*/ 1332508 h 1334798"/>
                      <a:gd name="connsiteX8" fmla="*/ 5004 w 1789354"/>
                      <a:gd name="connsiteY8" fmla="*/ 1334798 h 1334798"/>
                      <a:gd name="connsiteX9" fmla="*/ 0 w 1789354"/>
                      <a:gd name="connsiteY9" fmla="*/ 900803 h 1334798"/>
                      <a:gd name="connsiteX10" fmla="*/ 5004 w 1789354"/>
                      <a:gd name="connsiteY10" fmla="*/ 1298 h 1334798"/>
                      <a:gd name="connsiteX0" fmla="*/ 5004 w 1789354"/>
                      <a:gd name="connsiteY0" fmla="*/ 1298 h 1334798"/>
                      <a:gd name="connsiteX1" fmla="*/ 727440 w 1789354"/>
                      <a:gd name="connsiteY1" fmla="*/ 0 h 1334798"/>
                      <a:gd name="connsiteX2" fmla="*/ 1043571 w 1789354"/>
                      <a:gd name="connsiteY2" fmla="*/ 0 h 1334798"/>
                      <a:gd name="connsiteX3" fmla="*/ 1789354 w 1789354"/>
                      <a:gd name="connsiteY3" fmla="*/ 1298 h 1334798"/>
                      <a:gd name="connsiteX4" fmla="*/ 1784609 w 1789354"/>
                      <a:gd name="connsiteY4" fmla="*/ 924597 h 1334798"/>
                      <a:gd name="connsiteX5" fmla="*/ 1058514 w 1789354"/>
                      <a:gd name="connsiteY5" fmla="*/ 1154637 h 1334798"/>
                      <a:gd name="connsiteX6" fmla="*/ 1067366 w 1789354"/>
                      <a:gd name="connsiteY6" fmla="*/ 1332508 h 1334798"/>
                      <a:gd name="connsiteX7" fmla="*/ 741037 w 1789354"/>
                      <a:gd name="connsiteY7" fmla="*/ 1332508 h 1334798"/>
                      <a:gd name="connsiteX8" fmla="*/ 5004 w 1789354"/>
                      <a:gd name="connsiteY8" fmla="*/ 1334798 h 1334798"/>
                      <a:gd name="connsiteX9" fmla="*/ 0 w 1789354"/>
                      <a:gd name="connsiteY9" fmla="*/ 900803 h 1334798"/>
                      <a:gd name="connsiteX10" fmla="*/ 5004 w 1789354"/>
                      <a:gd name="connsiteY10" fmla="*/ 1298 h 1334798"/>
                      <a:gd name="connsiteX0" fmla="*/ 5004 w 1789354"/>
                      <a:gd name="connsiteY0" fmla="*/ 1298 h 1334798"/>
                      <a:gd name="connsiteX1" fmla="*/ 727440 w 1789354"/>
                      <a:gd name="connsiteY1" fmla="*/ 0 h 1334798"/>
                      <a:gd name="connsiteX2" fmla="*/ 1043571 w 1789354"/>
                      <a:gd name="connsiteY2" fmla="*/ 0 h 1334798"/>
                      <a:gd name="connsiteX3" fmla="*/ 1789354 w 1789354"/>
                      <a:gd name="connsiteY3" fmla="*/ 1298 h 1334798"/>
                      <a:gd name="connsiteX4" fmla="*/ 1784609 w 1789354"/>
                      <a:gd name="connsiteY4" fmla="*/ 924597 h 1334798"/>
                      <a:gd name="connsiteX5" fmla="*/ 1065312 w 1789354"/>
                      <a:gd name="connsiteY5" fmla="*/ 1168234 h 1334798"/>
                      <a:gd name="connsiteX6" fmla="*/ 1067366 w 1789354"/>
                      <a:gd name="connsiteY6" fmla="*/ 1332508 h 1334798"/>
                      <a:gd name="connsiteX7" fmla="*/ 741037 w 1789354"/>
                      <a:gd name="connsiteY7" fmla="*/ 1332508 h 1334798"/>
                      <a:gd name="connsiteX8" fmla="*/ 5004 w 1789354"/>
                      <a:gd name="connsiteY8" fmla="*/ 1334798 h 1334798"/>
                      <a:gd name="connsiteX9" fmla="*/ 0 w 1789354"/>
                      <a:gd name="connsiteY9" fmla="*/ 900803 h 1334798"/>
                      <a:gd name="connsiteX10" fmla="*/ 5004 w 1789354"/>
                      <a:gd name="connsiteY10" fmla="*/ 1298 h 1334798"/>
                      <a:gd name="connsiteX0" fmla="*/ 5004 w 1789354"/>
                      <a:gd name="connsiteY0" fmla="*/ 1298 h 1334798"/>
                      <a:gd name="connsiteX1" fmla="*/ 727440 w 1789354"/>
                      <a:gd name="connsiteY1" fmla="*/ 0 h 1334798"/>
                      <a:gd name="connsiteX2" fmla="*/ 1043571 w 1789354"/>
                      <a:gd name="connsiteY2" fmla="*/ 0 h 1334798"/>
                      <a:gd name="connsiteX3" fmla="*/ 1789354 w 1789354"/>
                      <a:gd name="connsiteY3" fmla="*/ 1298 h 1334798"/>
                      <a:gd name="connsiteX4" fmla="*/ 1784609 w 1789354"/>
                      <a:gd name="connsiteY4" fmla="*/ 924597 h 1334798"/>
                      <a:gd name="connsiteX5" fmla="*/ 1065312 w 1789354"/>
                      <a:gd name="connsiteY5" fmla="*/ 1168234 h 1334798"/>
                      <a:gd name="connsiteX6" fmla="*/ 1067366 w 1789354"/>
                      <a:gd name="connsiteY6" fmla="*/ 1332508 h 1334798"/>
                      <a:gd name="connsiteX7" fmla="*/ 741037 w 1789354"/>
                      <a:gd name="connsiteY7" fmla="*/ 1332508 h 1334798"/>
                      <a:gd name="connsiteX8" fmla="*/ 5004 w 1789354"/>
                      <a:gd name="connsiteY8" fmla="*/ 1334798 h 1334798"/>
                      <a:gd name="connsiteX9" fmla="*/ 0 w 1789354"/>
                      <a:gd name="connsiteY9" fmla="*/ 900803 h 1334798"/>
                      <a:gd name="connsiteX10" fmla="*/ 5004 w 1789354"/>
                      <a:gd name="connsiteY10" fmla="*/ 1298 h 1334798"/>
                      <a:gd name="connsiteX0" fmla="*/ 5004 w 1789354"/>
                      <a:gd name="connsiteY0" fmla="*/ 1298 h 1334798"/>
                      <a:gd name="connsiteX1" fmla="*/ 727440 w 1789354"/>
                      <a:gd name="connsiteY1" fmla="*/ 0 h 1334798"/>
                      <a:gd name="connsiteX2" fmla="*/ 1043571 w 1789354"/>
                      <a:gd name="connsiteY2" fmla="*/ 0 h 1334798"/>
                      <a:gd name="connsiteX3" fmla="*/ 1789354 w 1789354"/>
                      <a:gd name="connsiteY3" fmla="*/ 1298 h 1334798"/>
                      <a:gd name="connsiteX4" fmla="*/ 1784609 w 1789354"/>
                      <a:gd name="connsiteY4" fmla="*/ 924597 h 1334798"/>
                      <a:gd name="connsiteX5" fmla="*/ 1065312 w 1789354"/>
                      <a:gd name="connsiteY5" fmla="*/ 1168234 h 1334798"/>
                      <a:gd name="connsiteX6" fmla="*/ 1067366 w 1789354"/>
                      <a:gd name="connsiteY6" fmla="*/ 1332508 h 1334798"/>
                      <a:gd name="connsiteX7" fmla="*/ 741037 w 1789354"/>
                      <a:gd name="connsiteY7" fmla="*/ 1332508 h 1334798"/>
                      <a:gd name="connsiteX8" fmla="*/ 5004 w 1789354"/>
                      <a:gd name="connsiteY8" fmla="*/ 1334798 h 1334798"/>
                      <a:gd name="connsiteX9" fmla="*/ 0 w 1789354"/>
                      <a:gd name="connsiteY9" fmla="*/ 900803 h 1334798"/>
                      <a:gd name="connsiteX10" fmla="*/ 5004 w 1789354"/>
                      <a:gd name="connsiteY10" fmla="*/ 1298 h 1334798"/>
                      <a:gd name="connsiteX0" fmla="*/ 5004 w 1843211"/>
                      <a:gd name="connsiteY0" fmla="*/ 1298 h 1334798"/>
                      <a:gd name="connsiteX1" fmla="*/ 727440 w 1843211"/>
                      <a:gd name="connsiteY1" fmla="*/ 0 h 1334798"/>
                      <a:gd name="connsiteX2" fmla="*/ 1043571 w 1843211"/>
                      <a:gd name="connsiteY2" fmla="*/ 0 h 1334798"/>
                      <a:gd name="connsiteX3" fmla="*/ 1789354 w 1843211"/>
                      <a:gd name="connsiteY3" fmla="*/ 1298 h 1334798"/>
                      <a:gd name="connsiteX4" fmla="*/ 1784609 w 1843211"/>
                      <a:gd name="connsiteY4" fmla="*/ 649258 h 1334798"/>
                      <a:gd name="connsiteX5" fmla="*/ 1784609 w 1843211"/>
                      <a:gd name="connsiteY5" fmla="*/ 924597 h 1334798"/>
                      <a:gd name="connsiteX6" fmla="*/ 1065312 w 1843211"/>
                      <a:gd name="connsiteY6" fmla="*/ 1168234 h 1334798"/>
                      <a:gd name="connsiteX7" fmla="*/ 1067366 w 1843211"/>
                      <a:gd name="connsiteY7" fmla="*/ 1332508 h 1334798"/>
                      <a:gd name="connsiteX8" fmla="*/ 741037 w 1843211"/>
                      <a:gd name="connsiteY8" fmla="*/ 1332508 h 1334798"/>
                      <a:gd name="connsiteX9" fmla="*/ 5004 w 1843211"/>
                      <a:gd name="connsiteY9" fmla="*/ 1334798 h 1334798"/>
                      <a:gd name="connsiteX10" fmla="*/ 0 w 1843211"/>
                      <a:gd name="connsiteY10" fmla="*/ 900803 h 1334798"/>
                      <a:gd name="connsiteX11" fmla="*/ 5004 w 1843211"/>
                      <a:gd name="connsiteY11" fmla="*/ 1298 h 1334798"/>
                      <a:gd name="connsiteX0" fmla="*/ 5004 w 1810391"/>
                      <a:gd name="connsiteY0" fmla="*/ 1298 h 1334798"/>
                      <a:gd name="connsiteX1" fmla="*/ 727440 w 1810391"/>
                      <a:gd name="connsiteY1" fmla="*/ 0 h 1334798"/>
                      <a:gd name="connsiteX2" fmla="*/ 1043571 w 1810391"/>
                      <a:gd name="connsiteY2" fmla="*/ 0 h 1334798"/>
                      <a:gd name="connsiteX3" fmla="*/ 1789354 w 1810391"/>
                      <a:gd name="connsiteY3" fmla="*/ 1298 h 1334798"/>
                      <a:gd name="connsiteX4" fmla="*/ 1451482 w 1810391"/>
                      <a:gd name="connsiteY4" fmla="*/ 625463 h 1334798"/>
                      <a:gd name="connsiteX5" fmla="*/ 1784609 w 1810391"/>
                      <a:gd name="connsiteY5" fmla="*/ 924597 h 1334798"/>
                      <a:gd name="connsiteX6" fmla="*/ 1065312 w 1810391"/>
                      <a:gd name="connsiteY6" fmla="*/ 1168234 h 1334798"/>
                      <a:gd name="connsiteX7" fmla="*/ 1067366 w 1810391"/>
                      <a:gd name="connsiteY7" fmla="*/ 1332508 h 1334798"/>
                      <a:gd name="connsiteX8" fmla="*/ 741037 w 1810391"/>
                      <a:gd name="connsiteY8" fmla="*/ 1332508 h 1334798"/>
                      <a:gd name="connsiteX9" fmla="*/ 5004 w 1810391"/>
                      <a:gd name="connsiteY9" fmla="*/ 1334798 h 1334798"/>
                      <a:gd name="connsiteX10" fmla="*/ 0 w 1810391"/>
                      <a:gd name="connsiteY10" fmla="*/ 900803 h 1334798"/>
                      <a:gd name="connsiteX11" fmla="*/ 5004 w 1810391"/>
                      <a:gd name="connsiteY11" fmla="*/ 1298 h 1334798"/>
                      <a:gd name="connsiteX0" fmla="*/ 5004 w 1823726"/>
                      <a:gd name="connsiteY0" fmla="*/ 1298 h 1334798"/>
                      <a:gd name="connsiteX1" fmla="*/ 727440 w 1823726"/>
                      <a:gd name="connsiteY1" fmla="*/ 0 h 1334798"/>
                      <a:gd name="connsiteX2" fmla="*/ 1043571 w 1823726"/>
                      <a:gd name="connsiteY2" fmla="*/ 0 h 1334798"/>
                      <a:gd name="connsiteX3" fmla="*/ 1789354 w 1823726"/>
                      <a:gd name="connsiteY3" fmla="*/ 1298 h 1334798"/>
                      <a:gd name="connsiteX4" fmla="*/ 1451482 w 1823726"/>
                      <a:gd name="connsiteY4" fmla="*/ 625463 h 1334798"/>
                      <a:gd name="connsiteX5" fmla="*/ 1784609 w 1823726"/>
                      <a:gd name="connsiteY5" fmla="*/ 924597 h 1334798"/>
                      <a:gd name="connsiteX6" fmla="*/ 1065312 w 1823726"/>
                      <a:gd name="connsiteY6" fmla="*/ 1168234 h 1334798"/>
                      <a:gd name="connsiteX7" fmla="*/ 1067366 w 1823726"/>
                      <a:gd name="connsiteY7" fmla="*/ 1332508 h 1334798"/>
                      <a:gd name="connsiteX8" fmla="*/ 741037 w 1823726"/>
                      <a:gd name="connsiteY8" fmla="*/ 1332508 h 1334798"/>
                      <a:gd name="connsiteX9" fmla="*/ 5004 w 1823726"/>
                      <a:gd name="connsiteY9" fmla="*/ 1334798 h 1334798"/>
                      <a:gd name="connsiteX10" fmla="*/ 0 w 1823726"/>
                      <a:gd name="connsiteY10" fmla="*/ 900803 h 1334798"/>
                      <a:gd name="connsiteX11" fmla="*/ 5004 w 1823726"/>
                      <a:gd name="connsiteY11" fmla="*/ 1298 h 1334798"/>
                      <a:gd name="connsiteX0" fmla="*/ 5004 w 1810391"/>
                      <a:gd name="connsiteY0" fmla="*/ 1298 h 1334798"/>
                      <a:gd name="connsiteX1" fmla="*/ 727440 w 1810391"/>
                      <a:gd name="connsiteY1" fmla="*/ 0 h 1334798"/>
                      <a:gd name="connsiteX2" fmla="*/ 1043571 w 1810391"/>
                      <a:gd name="connsiteY2" fmla="*/ 0 h 1334798"/>
                      <a:gd name="connsiteX3" fmla="*/ 1789354 w 1810391"/>
                      <a:gd name="connsiteY3" fmla="*/ 1298 h 1334798"/>
                      <a:gd name="connsiteX4" fmla="*/ 1451482 w 1810391"/>
                      <a:gd name="connsiteY4" fmla="*/ 625463 h 1334798"/>
                      <a:gd name="connsiteX5" fmla="*/ 1784609 w 1810391"/>
                      <a:gd name="connsiteY5" fmla="*/ 924597 h 1334798"/>
                      <a:gd name="connsiteX6" fmla="*/ 1065312 w 1810391"/>
                      <a:gd name="connsiteY6" fmla="*/ 1168234 h 1334798"/>
                      <a:gd name="connsiteX7" fmla="*/ 1067366 w 1810391"/>
                      <a:gd name="connsiteY7" fmla="*/ 1332508 h 1334798"/>
                      <a:gd name="connsiteX8" fmla="*/ 741037 w 1810391"/>
                      <a:gd name="connsiteY8" fmla="*/ 1332508 h 1334798"/>
                      <a:gd name="connsiteX9" fmla="*/ 5004 w 1810391"/>
                      <a:gd name="connsiteY9" fmla="*/ 1334798 h 1334798"/>
                      <a:gd name="connsiteX10" fmla="*/ 0 w 1810391"/>
                      <a:gd name="connsiteY10" fmla="*/ 900803 h 1334798"/>
                      <a:gd name="connsiteX11" fmla="*/ 5004 w 1810391"/>
                      <a:gd name="connsiteY11" fmla="*/ 1298 h 1334798"/>
                      <a:gd name="connsiteX0" fmla="*/ 5004 w 1810391"/>
                      <a:gd name="connsiteY0" fmla="*/ 1298 h 1334798"/>
                      <a:gd name="connsiteX1" fmla="*/ 727440 w 1810391"/>
                      <a:gd name="connsiteY1" fmla="*/ 0 h 1334798"/>
                      <a:gd name="connsiteX2" fmla="*/ 1043571 w 1810391"/>
                      <a:gd name="connsiteY2" fmla="*/ 0 h 1334798"/>
                      <a:gd name="connsiteX3" fmla="*/ 1789354 w 1810391"/>
                      <a:gd name="connsiteY3" fmla="*/ 1298 h 1334798"/>
                      <a:gd name="connsiteX4" fmla="*/ 1451482 w 1810391"/>
                      <a:gd name="connsiteY4" fmla="*/ 625463 h 1334798"/>
                      <a:gd name="connsiteX5" fmla="*/ 1784609 w 1810391"/>
                      <a:gd name="connsiteY5" fmla="*/ 924597 h 1334798"/>
                      <a:gd name="connsiteX6" fmla="*/ 1065312 w 1810391"/>
                      <a:gd name="connsiteY6" fmla="*/ 1168234 h 1334798"/>
                      <a:gd name="connsiteX7" fmla="*/ 1067366 w 1810391"/>
                      <a:gd name="connsiteY7" fmla="*/ 1332508 h 1334798"/>
                      <a:gd name="connsiteX8" fmla="*/ 741037 w 1810391"/>
                      <a:gd name="connsiteY8" fmla="*/ 1332508 h 1334798"/>
                      <a:gd name="connsiteX9" fmla="*/ 5004 w 1810391"/>
                      <a:gd name="connsiteY9" fmla="*/ 1334798 h 1334798"/>
                      <a:gd name="connsiteX10" fmla="*/ 0 w 1810391"/>
                      <a:gd name="connsiteY10" fmla="*/ 900803 h 1334798"/>
                      <a:gd name="connsiteX11" fmla="*/ 5004 w 1810391"/>
                      <a:gd name="connsiteY11" fmla="*/ 1298 h 1334798"/>
                      <a:gd name="connsiteX0" fmla="*/ 5004 w 1810391"/>
                      <a:gd name="connsiteY0" fmla="*/ 1298 h 1334798"/>
                      <a:gd name="connsiteX1" fmla="*/ 727440 w 1810391"/>
                      <a:gd name="connsiteY1" fmla="*/ 0 h 1334798"/>
                      <a:gd name="connsiteX2" fmla="*/ 1043571 w 1810391"/>
                      <a:gd name="connsiteY2" fmla="*/ 0 h 1334798"/>
                      <a:gd name="connsiteX3" fmla="*/ 1789354 w 1810391"/>
                      <a:gd name="connsiteY3" fmla="*/ 1298 h 1334798"/>
                      <a:gd name="connsiteX4" fmla="*/ 1451482 w 1810391"/>
                      <a:gd name="connsiteY4" fmla="*/ 625463 h 1334798"/>
                      <a:gd name="connsiteX5" fmla="*/ 1784609 w 1810391"/>
                      <a:gd name="connsiteY5" fmla="*/ 924597 h 1334798"/>
                      <a:gd name="connsiteX6" fmla="*/ 1065312 w 1810391"/>
                      <a:gd name="connsiteY6" fmla="*/ 1168234 h 1334798"/>
                      <a:gd name="connsiteX7" fmla="*/ 1067366 w 1810391"/>
                      <a:gd name="connsiteY7" fmla="*/ 1332508 h 1334798"/>
                      <a:gd name="connsiteX8" fmla="*/ 741037 w 1810391"/>
                      <a:gd name="connsiteY8" fmla="*/ 1332508 h 1334798"/>
                      <a:gd name="connsiteX9" fmla="*/ 5004 w 1810391"/>
                      <a:gd name="connsiteY9" fmla="*/ 1334798 h 1334798"/>
                      <a:gd name="connsiteX10" fmla="*/ 0 w 1810391"/>
                      <a:gd name="connsiteY10" fmla="*/ 900803 h 1334798"/>
                      <a:gd name="connsiteX11" fmla="*/ 5004 w 1810391"/>
                      <a:gd name="connsiteY11" fmla="*/ 1298 h 1334798"/>
                      <a:gd name="connsiteX0" fmla="*/ 5004 w 1810391"/>
                      <a:gd name="connsiteY0" fmla="*/ 1298 h 1334798"/>
                      <a:gd name="connsiteX1" fmla="*/ 727440 w 1810391"/>
                      <a:gd name="connsiteY1" fmla="*/ 0 h 1334798"/>
                      <a:gd name="connsiteX2" fmla="*/ 1043571 w 1810391"/>
                      <a:gd name="connsiteY2" fmla="*/ 0 h 1334798"/>
                      <a:gd name="connsiteX3" fmla="*/ 1789354 w 1810391"/>
                      <a:gd name="connsiteY3" fmla="*/ 1298 h 1334798"/>
                      <a:gd name="connsiteX4" fmla="*/ 1451482 w 1810391"/>
                      <a:gd name="connsiteY4" fmla="*/ 625463 h 1334798"/>
                      <a:gd name="connsiteX5" fmla="*/ 1805005 w 1810391"/>
                      <a:gd name="connsiteY5" fmla="*/ 914399 h 1334798"/>
                      <a:gd name="connsiteX6" fmla="*/ 1065312 w 1810391"/>
                      <a:gd name="connsiteY6" fmla="*/ 1168234 h 1334798"/>
                      <a:gd name="connsiteX7" fmla="*/ 1067366 w 1810391"/>
                      <a:gd name="connsiteY7" fmla="*/ 1332508 h 1334798"/>
                      <a:gd name="connsiteX8" fmla="*/ 741037 w 1810391"/>
                      <a:gd name="connsiteY8" fmla="*/ 1332508 h 1334798"/>
                      <a:gd name="connsiteX9" fmla="*/ 5004 w 1810391"/>
                      <a:gd name="connsiteY9" fmla="*/ 1334798 h 1334798"/>
                      <a:gd name="connsiteX10" fmla="*/ 0 w 1810391"/>
                      <a:gd name="connsiteY10" fmla="*/ 900803 h 1334798"/>
                      <a:gd name="connsiteX11" fmla="*/ 5004 w 1810391"/>
                      <a:gd name="connsiteY11" fmla="*/ 1298 h 1334798"/>
                      <a:gd name="connsiteX0" fmla="*/ 5004 w 1810391"/>
                      <a:gd name="connsiteY0" fmla="*/ 1298 h 1334798"/>
                      <a:gd name="connsiteX1" fmla="*/ 727440 w 1810391"/>
                      <a:gd name="connsiteY1" fmla="*/ 0 h 1334798"/>
                      <a:gd name="connsiteX2" fmla="*/ 1043571 w 1810391"/>
                      <a:gd name="connsiteY2" fmla="*/ 0 h 1334798"/>
                      <a:gd name="connsiteX3" fmla="*/ 1789354 w 1810391"/>
                      <a:gd name="connsiteY3" fmla="*/ 1298 h 1334798"/>
                      <a:gd name="connsiteX4" fmla="*/ 1451482 w 1810391"/>
                      <a:gd name="connsiteY4" fmla="*/ 625463 h 1334798"/>
                      <a:gd name="connsiteX5" fmla="*/ 1805005 w 1810391"/>
                      <a:gd name="connsiteY5" fmla="*/ 914399 h 1334798"/>
                      <a:gd name="connsiteX6" fmla="*/ 1065312 w 1810391"/>
                      <a:gd name="connsiteY6" fmla="*/ 1168234 h 1334798"/>
                      <a:gd name="connsiteX7" fmla="*/ 1067366 w 1810391"/>
                      <a:gd name="connsiteY7" fmla="*/ 1332508 h 1334798"/>
                      <a:gd name="connsiteX8" fmla="*/ 741037 w 1810391"/>
                      <a:gd name="connsiteY8" fmla="*/ 1332508 h 1334798"/>
                      <a:gd name="connsiteX9" fmla="*/ 5004 w 1810391"/>
                      <a:gd name="connsiteY9" fmla="*/ 1334798 h 1334798"/>
                      <a:gd name="connsiteX10" fmla="*/ 0 w 1810391"/>
                      <a:gd name="connsiteY10" fmla="*/ 900803 h 1334798"/>
                      <a:gd name="connsiteX11" fmla="*/ 5004 w 1810391"/>
                      <a:gd name="connsiteY11" fmla="*/ 1298 h 1334798"/>
                      <a:gd name="connsiteX0" fmla="*/ 5004 w 1808798"/>
                      <a:gd name="connsiteY0" fmla="*/ 1298 h 1334798"/>
                      <a:gd name="connsiteX1" fmla="*/ 727440 w 1808798"/>
                      <a:gd name="connsiteY1" fmla="*/ 0 h 1334798"/>
                      <a:gd name="connsiteX2" fmla="*/ 1043571 w 1808798"/>
                      <a:gd name="connsiteY2" fmla="*/ 0 h 1334798"/>
                      <a:gd name="connsiteX3" fmla="*/ 1789354 w 1808798"/>
                      <a:gd name="connsiteY3" fmla="*/ 1298 h 1334798"/>
                      <a:gd name="connsiteX4" fmla="*/ 1536463 w 1808798"/>
                      <a:gd name="connsiteY4" fmla="*/ 452101 h 1334798"/>
                      <a:gd name="connsiteX5" fmla="*/ 1451482 w 1808798"/>
                      <a:gd name="connsiteY5" fmla="*/ 625463 h 1334798"/>
                      <a:gd name="connsiteX6" fmla="*/ 1805005 w 1808798"/>
                      <a:gd name="connsiteY6" fmla="*/ 914399 h 1334798"/>
                      <a:gd name="connsiteX7" fmla="*/ 1065312 w 1808798"/>
                      <a:gd name="connsiteY7" fmla="*/ 1168234 h 1334798"/>
                      <a:gd name="connsiteX8" fmla="*/ 1067366 w 1808798"/>
                      <a:gd name="connsiteY8" fmla="*/ 1332508 h 1334798"/>
                      <a:gd name="connsiteX9" fmla="*/ 741037 w 1808798"/>
                      <a:gd name="connsiteY9" fmla="*/ 1332508 h 1334798"/>
                      <a:gd name="connsiteX10" fmla="*/ 5004 w 1808798"/>
                      <a:gd name="connsiteY10" fmla="*/ 1334798 h 1334798"/>
                      <a:gd name="connsiteX11" fmla="*/ 0 w 1808798"/>
                      <a:gd name="connsiteY11" fmla="*/ 900803 h 1334798"/>
                      <a:gd name="connsiteX12" fmla="*/ 5004 w 1808798"/>
                      <a:gd name="connsiteY12" fmla="*/ 1298 h 1334798"/>
                      <a:gd name="connsiteX0" fmla="*/ 5004 w 1808798"/>
                      <a:gd name="connsiteY0" fmla="*/ 1298 h 1334798"/>
                      <a:gd name="connsiteX1" fmla="*/ 727440 w 1808798"/>
                      <a:gd name="connsiteY1" fmla="*/ 0 h 1334798"/>
                      <a:gd name="connsiteX2" fmla="*/ 1043571 w 1808798"/>
                      <a:gd name="connsiteY2" fmla="*/ 0 h 1334798"/>
                      <a:gd name="connsiteX3" fmla="*/ 1789354 w 1808798"/>
                      <a:gd name="connsiteY3" fmla="*/ 1298 h 1334798"/>
                      <a:gd name="connsiteX4" fmla="*/ 618663 w 1808798"/>
                      <a:gd name="connsiteY4" fmla="*/ 390914 h 1334798"/>
                      <a:gd name="connsiteX5" fmla="*/ 1451482 w 1808798"/>
                      <a:gd name="connsiteY5" fmla="*/ 625463 h 1334798"/>
                      <a:gd name="connsiteX6" fmla="*/ 1805005 w 1808798"/>
                      <a:gd name="connsiteY6" fmla="*/ 914399 h 1334798"/>
                      <a:gd name="connsiteX7" fmla="*/ 1065312 w 1808798"/>
                      <a:gd name="connsiteY7" fmla="*/ 1168234 h 1334798"/>
                      <a:gd name="connsiteX8" fmla="*/ 1067366 w 1808798"/>
                      <a:gd name="connsiteY8" fmla="*/ 1332508 h 1334798"/>
                      <a:gd name="connsiteX9" fmla="*/ 741037 w 1808798"/>
                      <a:gd name="connsiteY9" fmla="*/ 1332508 h 1334798"/>
                      <a:gd name="connsiteX10" fmla="*/ 5004 w 1808798"/>
                      <a:gd name="connsiteY10" fmla="*/ 1334798 h 1334798"/>
                      <a:gd name="connsiteX11" fmla="*/ 0 w 1808798"/>
                      <a:gd name="connsiteY11" fmla="*/ 900803 h 1334798"/>
                      <a:gd name="connsiteX12" fmla="*/ 5004 w 1808798"/>
                      <a:gd name="connsiteY12" fmla="*/ 1298 h 1334798"/>
                      <a:gd name="connsiteX0" fmla="*/ 5004 w 1808798"/>
                      <a:gd name="connsiteY0" fmla="*/ 1298 h 1334798"/>
                      <a:gd name="connsiteX1" fmla="*/ 727440 w 1808798"/>
                      <a:gd name="connsiteY1" fmla="*/ 0 h 1334798"/>
                      <a:gd name="connsiteX2" fmla="*/ 1043571 w 1808798"/>
                      <a:gd name="connsiteY2" fmla="*/ 0 h 1334798"/>
                      <a:gd name="connsiteX3" fmla="*/ 1789354 w 1808798"/>
                      <a:gd name="connsiteY3" fmla="*/ 1298 h 1334798"/>
                      <a:gd name="connsiteX4" fmla="*/ 618663 w 1808798"/>
                      <a:gd name="connsiteY4" fmla="*/ 390914 h 1334798"/>
                      <a:gd name="connsiteX5" fmla="*/ 1451482 w 1808798"/>
                      <a:gd name="connsiteY5" fmla="*/ 625463 h 1334798"/>
                      <a:gd name="connsiteX6" fmla="*/ 1805005 w 1808798"/>
                      <a:gd name="connsiteY6" fmla="*/ 914399 h 1334798"/>
                      <a:gd name="connsiteX7" fmla="*/ 1065312 w 1808798"/>
                      <a:gd name="connsiteY7" fmla="*/ 1168234 h 1334798"/>
                      <a:gd name="connsiteX8" fmla="*/ 1067366 w 1808798"/>
                      <a:gd name="connsiteY8" fmla="*/ 1332508 h 1334798"/>
                      <a:gd name="connsiteX9" fmla="*/ 741037 w 1808798"/>
                      <a:gd name="connsiteY9" fmla="*/ 1332508 h 1334798"/>
                      <a:gd name="connsiteX10" fmla="*/ 5004 w 1808798"/>
                      <a:gd name="connsiteY10" fmla="*/ 1334798 h 1334798"/>
                      <a:gd name="connsiteX11" fmla="*/ 0 w 1808798"/>
                      <a:gd name="connsiteY11" fmla="*/ 900803 h 1334798"/>
                      <a:gd name="connsiteX12" fmla="*/ 5004 w 1808798"/>
                      <a:gd name="connsiteY12" fmla="*/ 1298 h 1334798"/>
                      <a:gd name="connsiteX0" fmla="*/ 5004 w 1808798"/>
                      <a:gd name="connsiteY0" fmla="*/ 1298 h 1334798"/>
                      <a:gd name="connsiteX1" fmla="*/ 727440 w 1808798"/>
                      <a:gd name="connsiteY1" fmla="*/ 0 h 1334798"/>
                      <a:gd name="connsiteX2" fmla="*/ 1043571 w 1808798"/>
                      <a:gd name="connsiteY2" fmla="*/ 0 h 1334798"/>
                      <a:gd name="connsiteX3" fmla="*/ 1789354 w 1808798"/>
                      <a:gd name="connsiteY3" fmla="*/ 1298 h 1334798"/>
                      <a:gd name="connsiteX4" fmla="*/ 1145549 w 1808798"/>
                      <a:gd name="connsiteY4" fmla="*/ 183560 h 1334798"/>
                      <a:gd name="connsiteX5" fmla="*/ 618663 w 1808798"/>
                      <a:gd name="connsiteY5" fmla="*/ 390914 h 1334798"/>
                      <a:gd name="connsiteX6" fmla="*/ 1451482 w 1808798"/>
                      <a:gd name="connsiteY6" fmla="*/ 625463 h 1334798"/>
                      <a:gd name="connsiteX7" fmla="*/ 1805005 w 1808798"/>
                      <a:gd name="connsiteY7" fmla="*/ 914399 h 1334798"/>
                      <a:gd name="connsiteX8" fmla="*/ 1065312 w 1808798"/>
                      <a:gd name="connsiteY8" fmla="*/ 1168234 h 1334798"/>
                      <a:gd name="connsiteX9" fmla="*/ 1067366 w 1808798"/>
                      <a:gd name="connsiteY9" fmla="*/ 1332508 h 1334798"/>
                      <a:gd name="connsiteX10" fmla="*/ 741037 w 1808798"/>
                      <a:gd name="connsiteY10" fmla="*/ 1332508 h 1334798"/>
                      <a:gd name="connsiteX11" fmla="*/ 5004 w 1808798"/>
                      <a:gd name="connsiteY11" fmla="*/ 1334798 h 1334798"/>
                      <a:gd name="connsiteX12" fmla="*/ 0 w 1808798"/>
                      <a:gd name="connsiteY12" fmla="*/ 900803 h 1334798"/>
                      <a:gd name="connsiteX13" fmla="*/ 5004 w 1808798"/>
                      <a:gd name="connsiteY13" fmla="*/ 1298 h 1334798"/>
                      <a:gd name="connsiteX0" fmla="*/ 5004 w 1808798"/>
                      <a:gd name="connsiteY0" fmla="*/ 1298 h 1334798"/>
                      <a:gd name="connsiteX1" fmla="*/ 727440 w 1808798"/>
                      <a:gd name="connsiteY1" fmla="*/ 0 h 1334798"/>
                      <a:gd name="connsiteX2" fmla="*/ 1043571 w 1808798"/>
                      <a:gd name="connsiteY2" fmla="*/ 0 h 1334798"/>
                      <a:gd name="connsiteX3" fmla="*/ 1789354 w 1808798"/>
                      <a:gd name="connsiteY3" fmla="*/ 1298 h 1334798"/>
                      <a:gd name="connsiteX4" fmla="*/ 1288318 w 1808798"/>
                      <a:gd name="connsiteY4" fmla="*/ 421507 h 1334798"/>
                      <a:gd name="connsiteX5" fmla="*/ 618663 w 1808798"/>
                      <a:gd name="connsiteY5" fmla="*/ 390914 h 1334798"/>
                      <a:gd name="connsiteX6" fmla="*/ 1451482 w 1808798"/>
                      <a:gd name="connsiteY6" fmla="*/ 625463 h 1334798"/>
                      <a:gd name="connsiteX7" fmla="*/ 1805005 w 1808798"/>
                      <a:gd name="connsiteY7" fmla="*/ 914399 h 1334798"/>
                      <a:gd name="connsiteX8" fmla="*/ 1065312 w 1808798"/>
                      <a:gd name="connsiteY8" fmla="*/ 1168234 h 1334798"/>
                      <a:gd name="connsiteX9" fmla="*/ 1067366 w 1808798"/>
                      <a:gd name="connsiteY9" fmla="*/ 1332508 h 1334798"/>
                      <a:gd name="connsiteX10" fmla="*/ 741037 w 1808798"/>
                      <a:gd name="connsiteY10" fmla="*/ 1332508 h 1334798"/>
                      <a:gd name="connsiteX11" fmla="*/ 5004 w 1808798"/>
                      <a:gd name="connsiteY11" fmla="*/ 1334798 h 1334798"/>
                      <a:gd name="connsiteX12" fmla="*/ 0 w 1808798"/>
                      <a:gd name="connsiteY12" fmla="*/ 900803 h 1334798"/>
                      <a:gd name="connsiteX13" fmla="*/ 5004 w 1808798"/>
                      <a:gd name="connsiteY13" fmla="*/ 1298 h 1334798"/>
                      <a:gd name="connsiteX0" fmla="*/ 5004 w 1808798"/>
                      <a:gd name="connsiteY0" fmla="*/ 1298 h 1334798"/>
                      <a:gd name="connsiteX1" fmla="*/ 727440 w 1808798"/>
                      <a:gd name="connsiteY1" fmla="*/ 0 h 1334798"/>
                      <a:gd name="connsiteX2" fmla="*/ 1043571 w 1808798"/>
                      <a:gd name="connsiteY2" fmla="*/ 0 h 1334798"/>
                      <a:gd name="connsiteX3" fmla="*/ 1789354 w 1808798"/>
                      <a:gd name="connsiteY3" fmla="*/ 1298 h 1334798"/>
                      <a:gd name="connsiteX4" fmla="*/ 1288318 w 1808798"/>
                      <a:gd name="connsiteY4" fmla="*/ 421507 h 1334798"/>
                      <a:gd name="connsiteX5" fmla="*/ 618663 w 1808798"/>
                      <a:gd name="connsiteY5" fmla="*/ 390914 h 1334798"/>
                      <a:gd name="connsiteX6" fmla="*/ 1451482 w 1808798"/>
                      <a:gd name="connsiteY6" fmla="*/ 625463 h 1334798"/>
                      <a:gd name="connsiteX7" fmla="*/ 1805005 w 1808798"/>
                      <a:gd name="connsiteY7" fmla="*/ 914399 h 1334798"/>
                      <a:gd name="connsiteX8" fmla="*/ 1065312 w 1808798"/>
                      <a:gd name="connsiteY8" fmla="*/ 1168234 h 1334798"/>
                      <a:gd name="connsiteX9" fmla="*/ 1067366 w 1808798"/>
                      <a:gd name="connsiteY9" fmla="*/ 1332508 h 1334798"/>
                      <a:gd name="connsiteX10" fmla="*/ 741037 w 1808798"/>
                      <a:gd name="connsiteY10" fmla="*/ 1332508 h 1334798"/>
                      <a:gd name="connsiteX11" fmla="*/ 5004 w 1808798"/>
                      <a:gd name="connsiteY11" fmla="*/ 1334798 h 1334798"/>
                      <a:gd name="connsiteX12" fmla="*/ 0 w 1808798"/>
                      <a:gd name="connsiteY12" fmla="*/ 900803 h 1334798"/>
                      <a:gd name="connsiteX13" fmla="*/ 5004 w 1808798"/>
                      <a:gd name="connsiteY13" fmla="*/ 1298 h 1334798"/>
                      <a:gd name="connsiteX0" fmla="*/ 5004 w 1808798"/>
                      <a:gd name="connsiteY0" fmla="*/ 1298 h 1334798"/>
                      <a:gd name="connsiteX1" fmla="*/ 727440 w 1808798"/>
                      <a:gd name="connsiteY1" fmla="*/ 0 h 1334798"/>
                      <a:gd name="connsiteX2" fmla="*/ 1043571 w 1808798"/>
                      <a:gd name="connsiteY2" fmla="*/ 0 h 1334798"/>
                      <a:gd name="connsiteX3" fmla="*/ 1717970 w 1808798"/>
                      <a:gd name="connsiteY3" fmla="*/ 351422 h 1334798"/>
                      <a:gd name="connsiteX4" fmla="*/ 1288318 w 1808798"/>
                      <a:gd name="connsiteY4" fmla="*/ 421507 h 1334798"/>
                      <a:gd name="connsiteX5" fmla="*/ 618663 w 1808798"/>
                      <a:gd name="connsiteY5" fmla="*/ 390914 h 1334798"/>
                      <a:gd name="connsiteX6" fmla="*/ 1451482 w 1808798"/>
                      <a:gd name="connsiteY6" fmla="*/ 625463 h 1334798"/>
                      <a:gd name="connsiteX7" fmla="*/ 1805005 w 1808798"/>
                      <a:gd name="connsiteY7" fmla="*/ 914399 h 1334798"/>
                      <a:gd name="connsiteX8" fmla="*/ 1065312 w 1808798"/>
                      <a:gd name="connsiteY8" fmla="*/ 1168234 h 1334798"/>
                      <a:gd name="connsiteX9" fmla="*/ 1067366 w 1808798"/>
                      <a:gd name="connsiteY9" fmla="*/ 1332508 h 1334798"/>
                      <a:gd name="connsiteX10" fmla="*/ 741037 w 1808798"/>
                      <a:gd name="connsiteY10" fmla="*/ 1332508 h 1334798"/>
                      <a:gd name="connsiteX11" fmla="*/ 5004 w 1808798"/>
                      <a:gd name="connsiteY11" fmla="*/ 1334798 h 1334798"/>
                      <a:gd name="connsiteX12" fmla="*/ 0 w 1808798"/>
                      <a:gd name="connsiteY12" fmla="*/ 900803 h 1334798"/>
                      <a:gd name="connsiteX13" fmla="*/ 5004 w 1808798"/>
                      <a:gd name="connsiteY13" fmla="*/ 1298 h 1334798"/>
                      <a:gd name="connsiteX0" fmla="*/ 5004 w 1808798"/>
                      <a:gd name="connsiteY0" fmla="*/ 1298 h 1334798"/>
                      <a:gd name="connsiteX1" fmla="*/ 727440 w 1808798"/>
                      <a:gd name="connsiteY1" fmla="*/ 0 h 1334798"/>
                      <a:gd name="connsiteX2" fmla="*/ 1043571 w 1808798"/>
                      <a:gd name="connsiteY2" fmla="*/ 0 h 1334798"/>
                      <a:gd name="connsiteX3" fmla="*/ 1717970 w 1808798"/>
                      <a:gd name="connsiteY3" fmla="*/ 351422 h 1334798"/>
                      <a:gd name="connsiteX4" fmla="*/ 1288318 w 1808798"/>
                      <a:gd name="connsiteY4" fmla="*/ 431705 h 1334798"/>
                      <a:gd name="connsiteX5" fmla="*/ 618663 w 1808798"/>
                      <a:gd name="connsiteY5" fmla="*/ 390914 h 1334798"/>
                      <a:gd name="connsiteX6" fmla="*/ 1451482 w 1808798"/>
                      <a:gd name="connsiteY6" fmla="*/ 625463 h 1334798"/>
                      <a:gd name="connsiteX7" fmla="*/ 1805005 w 1808798"/>
                      <a:gd name="connsiteY7" fmla="*/ 914399 h 1334798"/>
                      <a:gd name="connsiteX8" fmla="*/ 1065312 w 1808798"/>
                      <a:gd name="connsiteY8" fmla="*/ 1168234 h 1334798"/>
                      <a:gd name="connsiteX9" fmla="*/ 1067366 w 1808798"/>
                      <a:gd name="connsiteY9" fmla="*/ 1332508 h 1334798"/>
                      <a:gd name="connsiteX10" fmla="*/ 741037 w 1808798"/>
                      <a:gd name="connsiteY10" fmla="*/ 1332508 h 1334798"/>
                      <a:gd name="connsiteX11" fmla="*/ 5004 w 1808798"/>
                      <a:gd name="connsiteY11" fmla="*/ 1334798 h 1334798"/>
                      <a:gd name="connsiteX12" fmla="*/ 0 w 1808798"/>
                      <a:gd name="connsiteY12" fmla="*/ 900803 h 1334798"/>
                      <a:gd name="connsiteX13" fmla="*/ 5004 w 1808798"/>
                      <a:gd name="connsiteY13" fmla="*/ 1298 h 1334798"/>
                      <a:gd name="connsiteX0" fmla="*/ 5004 w 1808798"/>
                      <a:gd name="connsiteY0" fmla="*/ 1298 h 1334798"/>
                      <a:gd name="connsiteX1" fmla="*/ 727440 w 1808798"/>
                      <a:gd name="connsiteY1" fmla="*/ 0 h 1334798"/>
                      <a:gd name="connsiteX2" fmla="*/ 1043571 w 1808798"/>
                      <a:gd name="connsiteY2" fmla="*/ 0 h 1334798"/>
                      <a:gd name="connsiteX3" fmla="*/ 1717970 w 1808798"/>
                      <a:gd name="connsiteY3" fmla="*/ 351422 h 1334798"/>
                      <a:gd name="connsiteX4" fmla="*/ 1288318 w 1808798"/>
                      <a:gd name="connsiteY4" fmla="*/ 431705 h 1334798"/>
                      <a:gd name="connsiteX5" fmla="*/ 618663 w 1808798"/>
                      <a:gd name="connsiteY5" fmla="*/ 390914 h 1334798"/>
                      <a:gd name="connsiteX6" fmla="*/ 1451482 w 1808798"/>
                      <a:gd name="connsiteY6" fmla="*/ 625463 h 1334798"/>
                      <a:gd name="connsiteX7" fmla="*/ 1805005 w 1808798"/>
                      <a:gd name="connsiteY7" fmla="*/ 914399 h 1334798"/>
                      <a:gd name="connsiteX8" fmla="*/ 1065312 w 1808798"/>
                      <a:gd name="connsiteY8" fmla="*/ 1168234 h 1334798"/>
                      <a:gd name="connsiteX9" fmla="*/ 1067366 w 1808798"/>
                      <a:gd name="connsiteY9" fmla="*/ 1332508 h 1334798"/>
                      <a:gd name="connsiteX10" fmla="*/ 741037 w 1808798"/>
                      <a:gd name="connsiteY10" fmla="*/ 1332508 h 1334798"/>
                      <a:gd name="connsiteX11" fmla="*/ 5004 w 1808798"/>
                      <a:gd name="connsiteY11" fmla="*/ 1334798 h 1334798"/>
                      <a:gd name="connsiteX12" fmla="*/ 0 w 1808798"/>
                      <a:gd name="connsiteY12" fmla="*/ 900803 h 1334798"/>
                      <a:gd name="connsiteX13" fmla="*/ 5004 w 1808798"/>
                      <a:gd name="connsiteY13" fmla="*/ 1298 h 1334798"/>
                      <a:gd name="connsiteX0" fmla="*/ 5004 w 1808798"/>
                      <a:gd name="connsiteY0" fmla="*/ 1298 h 1334798"/>
                      <a:gd name="connsiteX1" fmla="*/ 727440 w 1808798"/>
                      <a:gd name="connsiteY1" fmla="*/ 0 h 1334798"/>
                      <a:gd name="connsiteX2" fmla="*/ 1043571 w 1808798"/>
                      <a:gd name="connsiteY2" fmla="*/ 0 h 1334798"/>
                      <a:gd name="connsiteX3" fmla="*/ 1169344 w 1808798"/>
                      <a:gd name="connsiteY3" fmla="*/ 61186 h 1334798"/>
                      <a:gd name="connsiteX4" fmla="*/ 1717970 w 1808798"/>
                      <a:gd name="connsiteY4" fmla="*/ 351422 h 1334798"/>
                      <a:gd name="connsiteX5" fmla="*/ 1288318 w 1808798"/>
                      <a:gd name="connsiteY5" fmla="*/ 431705 h 1334798"/>
                      <a:gd name="connsiteX6" fmla="*/ 618663 w 1808798"/>
                      <a:gd name="connsiteY6" fmla="*/ 390914 h 1334798"/>
                      <a:gd name="connsiteX7" fmla="*/ 1451482 w 1808798"/>
                      <a:gd name="connsiteY7" fmla="*/ 625463 h 1334798"/>
                      <a:gd name="connsiteX8" fmla="*/ 1805005 w 1808798"/>
                      <a:gd name="connsiteY8" fmla="*/ 914399 h 1334798"/>
                      <a:gd name="connsiteX9" fmla="*/ 1065312 w 1808798"/>
                      <a:gd name="connsiteY9" fmla="*/ 1168234 h 1334798"/>
                      <a:gd name="connsiteX10" fmla="*/ 1067366 w 1808798"/>
                      <a:gd name="connsiteY10" fmla="*/ 1332508 h 1334798"/>
                      <a:gd name="connsiteX11" fmla="*/ 741037 w 1808798"/>
                      <a:gd name="connsiteY11" fmla="*/ 1332508 h 1334798"/>
                      <a:gd name="connsiteX12" fmla="*/ 5004 w 1808798"/>
                      <a:gd name="connsiteY12" fmla="*/ 1334798 h 1334798"/>
                      <a:gd name="connsiteX13" fmla="*/ 0 w 1808798"/>
                      <a:gd name="connsiteY13" fmla="*/ 900803 h 1334798"/>
                      <a:gd name="connsiteX14" fmla="*/ 5004 w 1808798"/>
                      <a:gd name="connsiteY14" fmla="*/ 1298 h 1334798"/>
                      <a:gd name="connsiteX0" fmla="*/ 5004 w 1808798"/>
                      <a:gd name="connsiteY0" fmla="*/ 1298 h 1334798"/>
                      <a:gd name="connsiteX1" fmla="*/ 727440 w 1808798"/>
                      <a:gd name="connsiteY1" fmla="*/ 0 h 1334798"/>
                      <a:gd name="connsiteX2" fmla="*/ 1043571 w 1808798"/>
                      <a:gd name="connsiteY2" fmla="*/ 0 h 1334798"/>
                      <a:gd name="connsiteX3" fmla="*/ 1050370 w 1808798"/>
                      <a:gd name="connsiteY3" fmla="*/ 135970 h 1334798"/>
                      <a:gd name="connsiteX4" fmla="*/ 1717970 w 1808798"/>
                      <a:gd name="connsiteY4" fmla="*/ 351422 h 1334798"/>
                      <a:gd name="connsiteX5" fmla="*/ 1288318 w 1808798"/>
                      <a:gd name="connsiteY5" fmla="*/ 431705 h 1334798"/>
                      <a:gd name="connsiteX6" fmla="*/ 618663 w 1808798"/>
                      <a:gd name="connsiteY6" fmla="*/ 390914 h 1334798"/>
                      <a:gd name="connsiteX7" fmla="*/ 1451482 w 1808798"/>
                      <a:gd name="connsiteY7" fmla="*/ 625463 h 1334798"/>
                      <a:gd name="connsiteX8" fmla="*/ 1805005 w 1808798"/>
                      <a:gd name="connsiteY8" fmla="*/ 914399 h 1334798"/>
                      <a:gd name="connsiteX9" fmla="*/ 1065312 w 1808798"/>
                      <a:gd name="connsiteY9" fmla="*/ 1168234 h 1334798"/>
                      <a:gd name="connsiteX10" fmla="*/ 1067366 w 1808798"/>
                      <a:gd name="connsiteY10" fmla="*/ 1332508 h 1334798"/>
                      <a:gd name="connsiteX11" fmla="*/ 741037 w 1808798"/>
                      <a:gd name="connsiteY11" fmla="*/ 1332508 h 1334798"/>
                      <a:gd name="connsiteX12" fmla="*/ 5004 w 1808798"/>
                      <a:gd name="connsiteY12" fmla="*/ 1334798 h 1334798"/>
                      <a:gd name="connsiteX13" fmla="*/ 0 w 1808798"/>
                      <a:gd name="connsiteY13" fmla="*/ 900803 h 1334798"/>
                      <a:gd name="connsiteX14" fmla="*/ 5004 w 1808798"/>
                      <a:gd name="connsiteY14" fmla="*/ 1298 h 1334798"/>
                      <a:gd name="connsiteX0" fmla="*/ 5004 w 1808798"/>
                      <a:gd name="connsiteY0" fmla="*/ 1298 h 1334798"/>
                      <a:gd name="connsiteX1" fmla="*/ 727440 w 1808798"/>
                      <a:gd name="connsiteY1" fmla="*/ 0 h 1334798"/>
                      <a:gd name="connsiteX2" fmla="*/ 1043571 w 1808798"/>
                      <a:gd name="connsiteY2" fmla="*/ 0 h 1334798"/>
                      <a:gd name="connsiteX3" fmla="*/ 1050370 w 1808798"/>
                      <a:gd name="connsiteY3" fmla="*/ 135970 h 1334798"/>
                      <a:gd name="connsiteX4" fmla="*/ 1717970 w 1808798"/>
                      <a:gd name="connsiteY4" fmla="*/ 351422 h 1334798"/>
                      <a:gd name="connsiteX5" fmla="*/ 1288318 w 1808798"/>
                      <a:gd name="connsiteY5" fmla="*/ 431705 h 1334798"/>
                      <a:gd name="connsiteX6" fmla="*/ 618663 w 1808798"/>
                      <a:gd name="connsiteY6" fmla="*/ 390914 h 1334798"/>
                      <a:gd name="connsiteX7" fmla="*/ 1451482 w 1808798"/>
                      <a:gd name="connsiteY7" fmla="*/ 625463 h 1334798"/>
                      <a:gd name="connsiteX8" fmla="*/ 1805005 w 1808798"/>
                      <a:gd name="connsiteY8" fmla="*/ 914399 h 1334798"/>
                      <a:gd name="connsiteX9" fmla="*/ 1065312 w 1808798"/>
                      <a:gd name="connsiteY9" fmla="*/ 1168234 h 1334798"/>
                      <a:gd name="connsiteX10" fmla="*/ 1067366 w 1808798"/>
                      <a:gd name="connsiteY10" fmla="*/ 1332508 h 1334798"/>
                      <a:gd name="connsiteX11" fmla="*/ 741037 w 1808798"/>
                      <a:gd name="connsiteY11" fmla="*/ 1332508 h 1334798"/>
                      <a:gd name="connsiteX12" fmla="*/ 5004 w 1808798"/>
                      <a:gd name="connsiteY12" fmla="*/ 1334798 h 1334798"/>
                      <a:gd name="connsiteX13" fmla="*/ 0 w 1808798"/>
                      <a:gd name="connsiteY13" fmla="*/ 900803 h 1334798"/>
                      <a:gd name="connsiteX14" fmla="*/ 5004 w 1808798"/>
                      <a:gd name="connsiteY14" fmla="*/ 1298 h 1334798"/>
                      <a:gd name="connsiteX0" fmla="*/ 5004 w 1808798"/>
                      <a:gd name="connsiteY0" fmla="*/ 1298 h 1334798"/>
                      <a:gd name="connsiteX1" fmla="*/ 727440 w 1808798"/>
                      <a:gd name="connsiteY1" fmla="*/ 0 h 1334798"/>
                      <a:gd name="connsiteX2" fmla="*/ 1043571 w 1808798"/>
                      <a:gd name="connsiteY2" fmla="*/ 0 h 1334798"/>
                      <a:gd name="connsiteX3" fmla="*/ 1050370 w 1808798"/>
                      <a:gd name="connsiteY3" fmla="*/ 135970 h 1334798"/>
                      <a:gd name="connsiteX4" fmla="*/ 1717970 w 1808798"/>
                      <a:gd name="connsiteY4" fmla="*/ 351422 h 1334798"/>
                      <a:gd name="connsiteX5" fmla="*/ 1288318 w 1808798"/>
                      <a:gd name="connsiteY5" fmla="*/ 431705 h 1334798"/>
                      <a:gd name="connsiteX6" fmla="*/ 618663 w 1808798"/>
                      <a:gd name="connsiteY6" fmla="*/ 390914 h 1334798"/>
                      <a:gd name="connsiteX7" fmla="*/ 1451482 w 1808798"/>
                      <a:gd name="connsiteY7" fmla="*/ 625463 h 1334798"/>
                      <a:gd name="connsiteX8" fmla="*/ 1805005 w 1808798"/>
                      <a:gd name="connsiteY8" fmla="*/ 914399 h 1334798"/>
                      <a:gd name="connsiteX9" fmla="*/ 1065312 w 1808798"/>
                      <a:gd name="connsiteY9" fmla="*/ 1168234 h 1334798"/>
                      <a:gd name="connsiteX10" fmla="*/ 1067366 w 1808798"/>
                      <a:gd name="connsiteY10" fmla="*/ 1332508 h 1334798"/>
                      <a:gd name="connsiteX11" fmla="*/ 741037 w 1808798"/>
                      <a:gd name="connsiteY11" fmla="*/ 1332508 h 1334798"/>
                      <a:gd name="connsiteX12" fmla="*/ 5004 w 1808798"/>
                      <a:gd name="connsiteY12" fmla="*/ 1334798 h 1334798"/>
                      <a:gd name="connsiteX13" fmla="*/ 0 w 1808798"/>
                      <a:gd name="connsiteY13" fmla="*/ 900803 h 1334798"/>
                      <a:gd name="connsiteX14" fmla="*/ 5004 w 1808798"/>
                      <a:gd name="connsiteY14" fmla="*/ 1298 h 1334798"/>
                      <a:gd name="connsiteX0" fmla="*/ 5004 w 1808798"/>
                      <a:gd name="connsiteY0" fmla="*/ 1298 h 1334798"/>
                      <a:gd name="connsiteX1" fmla="*/ 727440 w 1808798"/>
                      <a:gd name="connsiteY1" fmla="*/ 0 h 1334798"/>
                      <a:gd name="connsiteX2" fmla="*/ 1043571 w 1808798"/>
                      <a:gd name="connsiteY2" fmla="*/ 0 h 1334798"/>
                      <a:gd name="connsiteX3" fmla="*/ 1050370 w 1808798"/>
                      <a:gd name="connsiteY3" fmla="*/ 135970 h 1334798"/>
                      <a:gd name="connsiteX4" fmla="*/ 1717970 w 1808798"/>
                      <a:gd name="connsiteY4" fmla="*/ 351422 h 1334798"/>
                      <a:gd name="connsiteX5" fmla="*/ 1288318 w 1808798"/>
                      <a:gd name="connsiteY5" fmla="*/ 431705 h 1334798"/>
                      <a:gd name="connsiteX6" fmla="*/ 618663 w 1808798"/>
                      <a:gd name="connsiteY6" fmla="*/ 390914 h 1334798"/>
                      <a:gd name="connsiteX7" fmla="*/ 1451482 w 1808798"/>
                      <a:gd name="connsiteY7" fmla="*/ 625463 h 1334798"/>
                      <a:gd name="connsiteX8" fmla="*/ 1805005 w 1808798"/>
                      <a:gd name="connsiteY8" fmla="*/ 914399 h 1334798"/>
                      <a:gd name="connsiteX9" fmla="*/ 1065312 w 1808798"/>
                      <a:gd name="connsiteY9" fmla="*/ 1168234 h 1334798"/>
                      <a:gd name="connsiteX10" fmla="*/ 1067366 w 1808798"/>
                      <a:gd name="connsiteY10" fmla="*/ 1332508 h 1334798"/>
                      <a:gd name="connsiteX11" fmla="*/ 741037 w 1808798"/>
                      <a:gd name="connsiteY11" fmla="*/ 1332508 h 1334798"/>
                      <a:gd name="connsiteX12" fmla="*/ 5004 w 1808798"/>
                      <a:gd name="connsiteY12" fmla="*/ 1334798 h 1334798"/>
                      <a:gd name="connsiteX13" fmla="*/ 0 w 1808798"/>
                      <a:gd name="connsiteY13" fmla="*/ 900803 h 1334798"/>
                      <a:gd name="connsiteX14" fmla="*/ 5004 w 1808798"/>
                      <a:gd name="connsiteY14" fmla="*/ 1298 h 1334798"/>
                      <a:gd name="connsiteX0" fmla="*/ 5004 w 1808798"/>
                      <a:gd name="connsiteY0" fmla="*/ 1298 h 1334798"/>
                      <a:gd name="connsiteX1" fmla="*/ 727440 w 1808798"/>
                      <a:gd name="connsiteY1" fmla="*/ 0 h 1334798"/>
                      <a:gd name="connsiteX2" fmla="*/ 1043571 w 1808798"/>
                      <a:gd name="connsiteY2" fmla="*/ 0 h 1334798"/>
                      <a:gd name="connsiteX3" fmla="*/ 1050370 w 1808798"/>
                      <a:gd name="connsiteY3" fmla="*/ 135970 h 1334798"/>
                      <a:gd name="connsiteX4" fmla="*/ 1717970 w 1808798"/>
                      <a:gd name="connsiteY4" fmla="*/ 351422 h 1334798"/>
                      <a:gd name="connsiteX5" fmla="*/ 1288318 w 1808798"/>
                      <a:gd name="connsiteY5" fmla="*/ 431705 h 1334798"/>
                      <a:gd name="connsiteX6" fmla="*/ 618663 w 1808798"/>
                      <a:gd name="connsiteY6" fmla="*/ 390914 h 1334798"/>
                      <a:gd name="connsiteX7" fmla="*/ 1451482 w 1808798"/>
                      <a:gd name="connsiteY7" fmla="*/ 625463 h 1334798"/>
                      <a:gd name="connsiteX8" fmla="*/ 1805005 w 1808798"/>
                      <a:gd name="connsiteY8" fmla="*/ 914399 h 1334798"/>
                      <a:gd name="connsiteX9" fmla="*/ 1065312 w 1808798"/>
                      <a:gd name="connsiteY9" fmla="*/ 1168234 h 1334798"/>
                      <a:gd name="connsiteX10" fmla="*/ 1067366 w 1808798"/>
                      <a:gd name="connsiteY10" fmla="*/ 1332508 h 1334798"/>
                      <a:gd name="connsiteX11" fmla="*/ 741037 w 1808798"/>
                      <a:gd name="connsiteY11" fmla="*/ 1332508 h 1334798"/>
                      <a:gd name="connsiteX12" fmla="*/ 5004 w 1808798"/>
                      <a:gd name="connsiteY12" fmla="*/ 1334798 h 1334798"/>
                      <a:gd name="connsiteX13" fmla="*/ 0 w 1808798"/>
                      <a:gd name="connsiteY13" fmla="*/ 900803 h 1334798"/>
                      <a:gd name="connsiteX14" fmla="*/ 5004 w 1808798"/>
                      <a:gd name="connsiteY14" fmla="*/ 1298 h 1334798"/>
                      <a:gd name="connsiteX0" fmla="*/ 5004 w 1808798"/>
                      <a:gd name="connsiteY0" fmla="*/ 1298 h 1334798"/>
                      <a:gd name="connsiteX1" fmla="*/ 727440 w 1808798"/>
                      <a:gd name="connsiteY1" fmla="*/ 0 h 1334798"/>
                      <a:gd name="connsiteX2" fmla="*/ 1043571 w 1808798"/>
                      <a:gd name="connsiteY2" fmla="*/ 0 h 1334798"/>
                      <a:gd name="connsiteX3" fmla="*/ 1050370 w 1808798"/>
                      <a:gd name="connsiteY3" fmla="*/ 135970 h 1334798"/>
                      <a:gd name="connsiteX4" fmla="*/ 1717970 w 1808798"/>
                      <a:gd name="connsiteY4" fmla="*/ 365019 h 1334798"/>
                      <a:gd name="connsiteX5" fmla="*/ 1288318 w 1808798"/>
                      <a:gd name="connsiteY5" fmla="*/ 431705 h 1334798"/>
                      <a:gd name="connsiteX6" fmla="*/ 618663 w 1808798"/>
                      <a:gd name="connsiteY6" fmla="*/ 390914 h 1334798"/>
                      <a:gd name="connsiteX7" fmla="*/ 1451482 w 1808798"/>
                      <a:gd name="connsiteY7" fmla="*/ 625463 h 1334798"/>
                      <a:gd name="connsiteX8" fmla="*/ 1805005 w 1808798"/>
                      <a:gd name="connsiteY8" fmla="*/ 914399 h 1334798"/>
                      <a:gd name="connsiteX9" fmla="*/ 1065312 w 1808798"/>
                      <a:gd name="connsiteY9" fmla="*/ 1168234 h 1334798"/>
                      <a:gd name="connsiteX10" fmla="*/ 1067366 w 1808798"/>
                      <a:gd name="connsiteY10" fmla="*/ 1332508 h 1334798"/>
                      <a:gd name="connsiteX11" fmla="*/ 741037 w 1808798"/>
                      <a:gd name="connsiteY11" fmla="*/ 1332508 h 1334798"/>
                      <a:gd name="connsiteX12" fmla="*/ 5004 w 1808798"/>
                      <a:gd name="connsiteY12" fmla="*/ 1334798 h 1334798"/>
                      <a:gd name="connsiteX13" fmla="*/ 0 w 1808798"/>
                      <a:gd name="connsiteY13" fmla="*/ 900803 h 1334798"/>
                      <a:gd name="connsiteX14" fmla="*/ 5004 w 1808798"/>
                      <a:gd name="connsiteY14" fmla="*/ 1298 h 1334798"/>
                      <a:gd name="connsiteX0" fmla="*/ 5004 w 1809112"/>
                      <a:gd name="connsiteY0" fmla="*/ 1298 h 1334798"/>
                      <a:gd name="connsiteX1" fmla="*/ 727440 w 1809112"/>
                      <a:gd name="connsiteY1" fmla="*/ 0 h 1334798"/>
                      <a:gd name="connsiteX2" fmla="*/ 1043571 w 1809112"/>
                      <a:gd name="connsiteY2" fmla="*/ 0 h 1334798"/>
                      <a:gd name="connsiteX3" fmla="*/ 1050370 w 1809112"/>
                      <a:gd name="connsiteY3" fmla="*/ 135970 h 1334798"/>
                      <a:gd name="connsiteX4" fmla="*/ 1717970 w 1809112"/>
                      <a:gd name="connsiteY4" fmla="*/ 365019 h 1334798"/>
                      <a:gd name="connsiteX5" fmla="*/ 1288318 w 1809112"/>
                      <a:gd name="connsiteY5" fmla="*/ 431705 h 1334798"/>
                      <a:gd name="connsiteX6" fmla="*/ 618663 w 1809112"/>
                      <a:gd name="connsiteY6" fmla="*/ 390914 h 1334798"/>
                      <a:gd name="connsiteX7" fmla="*/ 1461680 w 1809112"/>
                      <a:gd name="connsiteY7" fmla="*/ 615265 h 1334798"/>
                      <a:gd name="connsiteX8" fmla="*/ 1805005 w 1809112"/>
                      <a:gd name="connsiteY8" fmla="*/ 914399 h 1334798"/>
                      <a:gd name="connsiteX9" fmla="*/ 1065312 w 1809112"/>
                      <a:gd name="connsiteY9" fmla="*/ 1168234 h 1334798"/>
                      <a:gd name="connsiteX10" fmla="*/ 1067366 w 1809112"/>
                      <a:gd name="connsiteY10" fmla="*/ 1332508 h 1334798"/>
                      <a:gd name="connsiteX11" fmla="*/ 741037 w 1809112"/>
                      <a:gd name="connsiteY11" fmla="*/ 1332508 h 1334798"/>
                      <a:gd name="connsiteX12" fmla="*/ 5004 w 1809112"/>
                      <a:gd name="connsiteY12" fmla="*/ 1334798 h 1334798"/>
                      <a:gd name="connsiteX13" fmla="*/ 0 w 1809112"/>
                      <a:gd name="connsiteY13" fmla="*/ 900803 h 1334798"/>
                      <a:gd name="connsiteX14" fmla="*/ 5004 w 1809112"/>
                      <a:gd name="connsiteY14" fmla="*/ 1298 h 1334798"/>
                      <a:gd name="connsiteX0" fmla="*/ 5004 w 1808234"/>
                      <a:gd name="connsiteY0" fmla="*/ 1298 h 1334798"/>
                      <a:gd name="connsiteX1" fmla="*/ 727440 w 1808234"/>
                      <a:gd name="connsiteY1" fmla="*/ 0 h 1334798"/>
                      <a:gd name="connsiteX2" fmla="*/ 1043571 w 1808234"/>
                      <a:gd name="connsiteY2" fmla="*/ 0 h 1334798"/>
                      <a:gd name="connsiteX3" fmla="*/ 1050370 w 1808234"/>
                      <a:gd name="connsiteY3" fmla="*/ 135970 h 1334798"/>
                      <a:gd name="connsiteX4" fmla="*/ 1717970 w 1808234"/>
                      <a:gd name="connsiteY4" fmla="*/ 365019 h 1334798"/>
                      <a:gd name="connsiteX5" fmla="*/ 1288318 w 1808234"/>
                      <a:gd name="connsiteY5" fmla="*/ 431705 h 1334798"/>
                      <a:gd name="connsiteX6" fmla="*/ 618663 w 1808234"/>
                      <a:gd name="connsiteY6" fmla="*/ 390914 h 1334798"/>
                      <a:gd name="connsiteX7" fmla="*/ 1461680 w 1808234"/>
                      <a:gd name="connsiteY7" fmla="*/ 615265 h 1334798"/>
                      <a:gd name="connsiteX8" fmla="*/ 1805005 w 1808234"/>
                      <a:gd name="connsiteY8" fmla="*/ 914399 h 1334798"/>
                      <a:gd name="connsiteX9" fmla="*/ 1065312 w 1808234"/>
                      <a:gd name="connsiteY9" fmla="*/ 1168234 h 1334798"/>
                      <a:gd name="connsiteX10" fmla="*/ 1067366 w 1808234"/>
                      <a:gd name="connsiteY10" fmla="*/ 1332508 h 1334798"/>
                      <a:gd name="connsiteX11" fmla="*/ 741037 w 1808234"/>
                      <a:gd name="connsiteY11" fmla="*/ 1332508 h 1334798"/>
                      <a:gd name="connsiteX12" fmla="*/ 5004 w 1808234"/>
                      <a:gd name="connsiteY12" fmla="*/ 1334798 h 1334798"/>
                      <a:gd name="connsiteX13" fmla="*/ 0 w 1808234"/>
                      <a:gd name="connsiteY13" fmla="*/ 900803 h 1334798"/>
                      <a:gd name="connsiteX14" fmla="*/ 5004 w 1808234"/>
                      <a:gd name="connsiteY14" fmla="*/ 1298 h 1334798"/>
                      <a:gd name="connsiteX0" fmla="*/ 5004 w 1808234"/>
                      <a:gd name="connsiteY0" fmla="*/ 1298 h 1334798"/>
                      <a:gd name="connsiteX1" fmla="*/ 727440 w 1808234"/>
                      <a:gd name="connsiteY1" fmla="*/ 0 h 1334798"/>
                      <a:gd name="connsiteX2" fmla="*/ 1043571 w 1808234"/>
                      <a:gd name="connsiteY2" fmla="*/ 0 h 1334798"/>
                      <a:gd name="connsiteX3" fmla="*/ 1050370 w 1808234"/>
                      <a:gd name="connsiteY3" fmla="*/ 135970 h 1334798"/>
                      <a:gd name="connsiteX4" fmla="*/ 1717970 w 1808234"/>
                      <a:gd name="connsiteY4" fmla="*/ 365019 h 1334798"/>
                      <a:gd name="connsiteX5" fmla="*/ 1288318 w 1808234"/>
                      <a:gd name="connsiteY5" fmla="*/ 431705 h 1334798"/>
                      <a:gd name="connsiteX6" fmla="*/ 618663 w 1808234"/>
                      <a:gd name="connsiteY6" fmla="*/ 390914 h 1334798"/>
                      <a:gd name="connsiteX7" fmla="*/ 1461680 w 1808234"/>
                      <a:gd name="connsiteY7" fmla="*/ 615265 h 1334798"/>
                      <a:gd name="connsiteX8" fmla="*/ 1805005 w 1808234"/>
                      <a:gd name="connsiteY8" fmla="*/ 914399 h 1334798"/>
                      <a:gd name="connsiteX9" fmla="*/ 1065312 w 1808234"/>
                      <a:gd name="connsiteY9" fmla="*/ 1168234 h 1334798"/>
                      <a:gd name="connsiteX10" fmla="*/ 1067366 w 1808234"/>
                      <a:gd name="connsiteY10" fmla="*/ 1332508 h 1334798"/>
                      <a:gd name="connsiteX11" fmla="*/ 741037 w 1808234"/>
                      <a:gd name="connsiteY11" fmla="*/ 1332508 h 1334798"/>
                      <a:gd name="connsiteX12" fmla="*/ 5004 w 1808234"/>
                      <a:gd name="connsiteY12" fmla="*/ 1334798 h 1334798"/>
                      <a:gd name="connsiteX13" fmla="*/ 0 w 1808234"/>
                      <a:gd name="connsiteY13" fmla="*/ 900803 h 1334798"/>
                      <a:gd name="connsiteX14" fmla="*/ 5004 w 1808234"/>
                      <a:gd name="connsiteY14" fmla="*/ 1298 h 1334798"/>
                      <a:gd name="connsiteX0" fmla="*/ 5004 w 1808736"/>
                      <a:gd name="connsiteY0" fmla="*/ 1298 h 1334798"/>
                      <a:gd name="connsiteX1" fmla="*/ 727440 w 1808736"/>
                      <a:gd name="connsiteY1" fmla="*/ 0 h 1334798"/>
                      <a:gd name="connsiteX2" fmla="*/ 1043571 w 1808736"/>
                      <a:gd name="connsiteY2" fmla="*/ 0 h 1334798"/>
                      <a:gd name="connsiteX3" fmla="*/ 1050370 w 1808736"/>
                      <a:gd name="connsiteY3" fmla="*/ 135970 h 1334798"/>
                      <a:gd name="connsiteX4" fmla="*/ 1717970 w 1808736"/>
                      <a:gd name="connsiteY4" fmla="*/ 365019 h 1334798"/>
                      <a:gd name="connsiteX5" fmla="*/ 1288318 w 1808736"/>
                      <a:gd name="connsiteY5" fmla="*/ 431705 h 1334798"/>
                      <a:gd name="connsiteX6" fmla="*/ 618663 w 1808736"/>
                      <a:gd name="connsiteY6" fmla="*/ 390914 h 1334798"/>
                      <a:gd name="connsiteX7" fmla="*/ 1482075 w 1808736"/>
                      <a:gd name="connsiteY7" fmla="*/ 608466 h 1334798"/>
                      <a:gd name="connsiteX8" fmla="*/ 1805005 w 1808736"/>
                      <a:gd name="connsiteY8" fmla="*/ 914399 h 1334798"/>
                      <a:gd name="connsiteX9" fmla="*/ 1065312 w 1808736"/>
                      <a:gd name="connsiteY9" fmla="*/ 1168234 h 1334798"/>
                      <a:gd name="connsiteX10" fmla="*/ 1067366 w 1808736"/>
                      <a:gd name="connsiteY10" fmla="*/ 1332508 h 1334798"/>
                      <a:gd name="connsiteX11" fmla="*/ 741037 w 1808736"/>
                      <a:gd name="connsiteY11" fmla="*/ 1332508 h 1334798"/>
                      <a:gd name="connsiteX12" fmla="*/ 5004 w 1808736"/>
                      <a:gd name="connsiteY12" fmla="*/ 1334798 h 1334798"/>
                      <a:gd name="connsiteX13" fmla="*/ 0 w 1808736"/>
                      <a:gd name="connsiteY13" fmla="*/ 900803 h 1334798"/>
                      <a:gd name="connsiteX14" fmla="*/ 5004 w 1808736"/>
                      <a:gd name="connsiteY14" fmla="*/ 1298 h 1334798"/>
                      <a:gd name="connsiteX0" fmla="*/ 5004 w 1808397"/>
                      <a:gd name="connsiteY0" fmla="*/ 1298 h 1334798"/>
                      <a:gd name="connsiteX1" fmla="*/ 727440 w 1808397"/>
                      <a:gd name="connsiteY1" fmla="*/ 0 h 1334798"/>
                      <a:gd name="connsiteX2" fmla="*/ 1043571 w 1808397"/>
                      <a:gd name="connsiteY2" fmla="*/ 0 h 1334798"/>
                      <a:gd name="connsiteX3" fmla="*/ 1050370 w 1808397"/>
                      <a:gd name="connsiteY3" fmla="*/ 135970 h 1334798"/>
                      <a:gd name="connsiteX4" fmla="*/ 1717970 w 1808397"/>
                      <a:gd name="connsiteY4" fmla="*/ 365019 h 1334798"/>
                      <a:gd name="connsiteX5" fmla="*/ 1288318 w 1808397"/>
                      <a:gd name="connsiteY5" fmla="*/ 431705 h 1334798"/>
                      <a:gd name="connsiteX6" fmla="*/ 618663 w 1808397"/>
                      <a:gd name="connsiteY6" fmla="*/ 390914 h 1334798"/>
                      <a:gd name="connsiteX7" fmla="*/ 1482075 w 1808397"/>
                      <a:gd name="connsiteY7" fmla="*/ 608466 h 1334798"/>
                      <a:gd name="connsiteX8" fmla="*/ 1805005 w 1808397"/>
                      <a:gd name="connsiteY8" fmla="*/ 914399 h 1334798"/>
                      <a:gd name="connsiteX9" fmla="*/ 1065312 w 1808397"/>
                      <a:gd name="connsiteY9" fmla="*/ 1168234 h 1334798"/>
                      <a:gd name="connsiteX10" fmla="*/ 1067366 w 1808397"/>
                      <a:gd name="connsiteY10" fmla="*/ 1332508 h 1334798"/>
                      <a:gd name="connsiteX11" fmla="*/ 741037 w 1808397"/>
                      <a:gd name="connsiteY11" fmla="*/ 1332508 h 1334798"/>
                      <a:gd name="connsiteX12" fmla="*/ 5004 w 1808397"/>
                      <a:gd name="connsiteY12" fmla="*/ 1334798 h 1334798"/>
                      <a:gd name="connsiteX13" fmla="*/ 0 w 1808397"/>
                      <a:gd name="connsiteY13" fmla="*/ 900803 h 1334798"/>
                      <a:gd name="connsiteX14" fmla="*/ 5004 w 1808397"/>
                      <a:gd name="connsiteY14" fmla="*/ 1298 h 1334798"/>
                      <a:gd name="connsiteX0" fmla="*/ 5004 w 1801767"/>
                      <a:gd name="connsiteY0" fmla="*/ 1298 h 1334798"/>
                      <a:gd name="connsiteX1" fmla="*/ 727440 w 1801767"/>
                      <a:gd name="connsiteY1" fmla="*/ 0 h 1334798"/>
                      <a:gd name="connsiteX2" fmla="*/ 1043571 w 1801767"/>
                      <a:gd name="connsiteY2" fmla="*/ 0 h 1334798"/>
                      <a:gd name="connsiteX3" fmla="*/ 1050370 w 1801767"/>
                      <a:gd name="connsiteY3" fmla="*/ 135970 h 1334798"/>
                      <a:gd name="connsiteX4" fmla="*/ 1717970 w 1801767"/>
                      <a:gd name="connsiteY4" fmla="*/ 365019 h 1334798"/>
                      <a:gd name="connsiteX5" fmla="*/ 1288318 w 1801767"/>
                      <a:gd name="connsiteY5" fmla="*/ 431705 h 1334798"/>
                      <a:gd name="connsiteX6" fmla="*/ 618663 w 1801767"/>
                      <a:gd name="connsiteY6" fmla="*/ 390914 h 1334798"/>
                      <a:gd name="connsiteX7" fmla="*/ 1482075 w 1801767"/>
                      <a:gd name="connsiteY7" fmla="*/ 608466 h 1334798"/>
                      <a:gd name="connsiteX8" fmla="*/ 1798207 w 1801767"/>
                      <a:gd name="connsiteY8" fmla="*/ 890605 h 1334798"/>
                      <a:gd name="connsiteX9" fmla="*/ 1065312 w 1801767"/>
                      <a:gd name="connsiteY9" fmla="*/ 1168234 h 1334798"/>
                      <a:gd name="connsiteX10" fmla="*/ 1067366 w 1801767"/>
                      <a:gd name="connsiteY10" fmla="*/ 1332508 h 1334798"/>
                      <a:gd name="connsiteX11" fmla="*/ 741037 w 1801767"/>
                      <a:gd name="connsiteY11" fmla="*/ 1332508 h 1334798"/>
                      <a:gd name="connsiteX12" fmla="*/ 5004 w 1801767"/>
                      <a:gd name="connsiteY12" fmla="*/ 1334798 h 1334798"/>
                      <a:gd name="connsiteX13" fmla="*/ 0 w 1801767"/>
                      <a:gd name="connsiteY13" fmla="*/ 900803 h 1334798"/>
                      <a:gd name="connsiteX14" fmla="*/ 5004 w 1801767"/>
                      <a:gd name="connsiteY14" fmla="*/ 1298 h 1334798"/>
                      <a:gd name="connsiteX0" fmla="*/ 5004 w 1801767"/>
                      <a:gd name="connsiteY0" fmla="*/ 1298 h 1334798"/>
                      <a:gd name="connsiteX1" fmla="*/ 727440 w 1801767"/>
                      <a:gd name="connsiteY1" fmla="*/ 0 h 1334798"/>
                      <a:gd name="connsiteX2" fmla="*/ 1043571 w 1801767"/>
                      <a:gd name="connsiteY2" fmla="*/ 0 h 1334798"/>
                      <a:gd name="connsiteX3" fmla="*/ 1050370 w 1801767"/>
                      <a:gd name="connsiteY3" fmla="*/ 135970 h 1334798"/>
                      <a:gd name="connsiteX4" fmla="*/ 1717970 w 1801767"/>
                      <a:gd name="connsiteY4" fmla="*/ 365019 h 1334798"/>
                      <a:gd name="connsiteX5" fmla="*/ 1288318 w 1801767"/>
                      <a:gd name="connsiteY5" fmla="*/ 431705 h 1334798"/>
                      <a:gd name="connsiteX6" fmla="*/ 618663 w 1801767"/>
                      <a:gd name="connsiteY6" fmla="*/ 390914 h 1334798"/>
                      <a:gd name="connsiteX7" fmla="*/ 1482075 w 1801767"/>
                      <a:gd name="connsiteY7" fmla="*/ 608466 h 1334798"/>
                      <a:gd name="connsiteX8" fmla="*/ 1798207 w 1801767"/>
                      <a:gd name="connsiteY8" fmla="*/ 890605 h 1334798"/>
                      <a:gd name="connsiteX9" fmla="*/ 1065312 w 1801767"/>
                      <a:gd name="connsiteY9" fmla="*/ 1168234 h 1334798"/>
                      <a:gd name="connsiteX10" fmla="*/ 1067366 w 1801767"/>
                      <a:gd name="connsiteY10" fmla="*/ 1332508 h 1334798"/>
                      <a:gd name="connsiteX11" fmla="*/ 741037 w 1801767"/>
                      <a:gd name="connsiteY11" fmla="*/ 1332508 h 1334798"/>
                      <a:gd name="connsiteX12" fmla="*/ 5004 w 1801767"/>
                      <a:gd name="connsiteY12" fmla="*/ 1334798 h 1334798"/>
                      <a:gd name="connsiteX13" fmla="*/ 0 w 1801767"/>
                      <a:gd name="connsiteY13" fmla="*/ 900803 h 1334798"/>
                      <a:gd name="connsiteX14" fmla="*/ 5004 w 1801767"/>
                      <a:gd name="connsiteY14" fmla="*/ 1298 h 1334798"/>
                      <a:gd name="connsiteX0" fmla="*/ 5004 w 1801767"/>
                      <a:gd name="connsiteY0" fmla="*/ 1298 h 1334798"/>
                      <a:gd name="connsiteX1" fmla="*/ 727440 w 1801767"/>
                      <a:gd name="connsiteY1" fmla="*/ 0 h 1334798"/>
                      <a:gd name="connsiteX2" fmla="*/ 1043571 w 1801767"/>
                      <a:gd name="connsiteY2" fmla="*/ 0 h 1334798"/>
                      <a:gd name="connsiteX3" fmla="*/ 1050370 w 1801767"/>
                      <a:gd name="connsiteY3" fmla="*/ 135970 h 1334798"/>
                      <a:gd name="connsiteX4" fmla="*/ 1717970 w 1801767"/>
                      <a:gd name="connsiteY4" fmla="*/ 365019 h 1334798"/>
                      <a:gd name="connsiteX5" fmla="*/ 1288318 w 1801767"/>
                      <a:gd name="connsiteY5" fmla="*/ 431705 h 1334798"/>
                      <a:gd name="connsiteX6" fmla="*/ 618663 w 1801767"/>
                      <a:gd name="connsiteY6" fmla="*/ 390914 h 1334798"/>
                      <a:gd name="connsiteX7" fmla="*/ 1482075 w 1801767"/>
                      <a:gd name="connsiteY7" fmla="*/ 608466 h 1334798"/>
                      <a:gd name="connsiteX8" fmla="*/ 1798207 w 1801767"/>
                      <a:gd name="connsiteY8" fmla="*/ 890605 h 1334798"/>
                      <a:gd name="connsiteX9" fmla="*/ 1065312 w 1801767"/>
                      <a:gd name="connsiteY9" fmla="*/ 1168234 h 1334798"/>
                      <a:gd name="connsiteX10" fmla="*/ 1067366 w 1801767"/>
                      <a:gd name="connsiteY10" fmla="*/ 1332508 h 1334798"/>
                      <a:gd name="connsiteX11" fmla="*/ 741037 w 1801767"/>
                      <a:gd name="connsiteY11" fmla="*/ 1332508 h 1334798"/>
                      <a:gd name="connsiteX12" fmla="*/ 5004 w 1801767"/>
                      <a:gd name="connsiteY12" fmla="*/ 1334798 h 1334798"/>
                      <a:gd name="connsiteX13" fmla="*/ 0 w 1801767"/>
                      <a:gd name="connsiteY13" fmla="*/ 900803 h 1334798"/>
                      <a:gd name="connsiteX14" fmla="*/ 5004 w 1801767"/>
                      <a:gd name="connsiteY14" fmla="*/ 1298 h 1334798"/>
                      <a:gd name="connsiteX0" fmla="*/ 5004 w 1801767"/>
                      <a:gd name="connsiteY0" fmla="*/ 1298 h 1334798"/>
                      <a:gd name="connsiteX1" fmla="*/ 727440 w 1801767"/>
                      <a:gd name="connsiteY1" fmla="*/ 0 h 1334798"/>
                      <a:gd name="connsiteX2" fmla="*/ 1043571 w 1801767"/>
                      <a:gd name="connsiteY2" fmla="*/ 0 h 1334798"/>
                      <a:gd name="connsiteX3" fmla="*/ 1050370 w 1801767"/>
                      <a:gd name="connsiteY3" fmla="*/ 135970 h 1334798"/>
                      <a:gd name="connsiteX4" fmla="*/ 1717970 w 1801767"/>
                      <a:gd name="connsiteY4" fmla="*/ 365019 h 1334798"/>
                      <a:gd name="connsiteX5" fmla="*/ 1288318 w 1801767"/>
                      <a:gd name="connsiteY5" fmla="*/ 431705 h 1334798"/>
                      <a:gd name="connsiteX6" fmla="*/ 618663 w 1801767"/>
                      <a:gd name="connsiteY6" fmla="*/ 390914 h 1334798"/>
                      <a:gd name="connsiteX7" fmla="*/ 1482075 w 1801767"/>
                      <a:gd name="connsiteY7" fmla="*/ 608466 h 1334798"/>
                      <a:gd name="connsiteX8" fmla="*/ 1798207 w 1801767"/>
                      <a:gd name="connsiteY8" fmla="*/ 890605 h 1334798"/>
                      <a:gd name="connsiteX9" fmla="*/ 1065312 w 1801767"/>
                      <a:gd name="connsiteY9" fmla="*/ 1168234 h 1334798"/>
                      <a:gd name="connsiteX10" fmla="*/ 1067366 w 1801767"/>
                      <a:gd name="connsiteY10" fmla="*/ 1332508 h 1334798"/>
                      <a:gd name="connsiteX11" fmla="*/ 741037 w 1801767"/>
                      <a:gd name="connsiteY11" fmla="*/ 1332508 h 1334798"/>
                      <a:gd name="connsiteX12" fmla="*/ 5004 w 1801767"/>
                      <a:gd name="connsiteY12" fmla="*/ 1334798 h 1334798"/>
                      <a:gd name="connsiteX13" fmla="*/ 0 w 1801767"/>
                      <a:gd name="connsiteY13" fmla="*/ 900803 h 1334798"/>
                      <a:gd name="connsiteX14" fmla="*/ 5004 w 1801767"/>
                      <a:gd name="connsiteY14" fmla="*/ 1298 h 1334798"/>
                      <a:gd name="connsiteX0" fmla="*/ 5004 w 1801767"/>
                      <a:gd name="connsiteY0" fmla="*/ 1298 h 1334798"/>
                      <a:gd name="connsiteX1" fmla="*/ 727440 w 1801767"/>
                      <a:gd name="connsiteY1" fmla="*/ 0 h 1334798"/>
                      <a:gd name="connsiteX2" fmla="*/ 1043571 w 1801767"/>
                      <a:gd name="connsiteY2" fmla="*/ 0 h 1334798"/>
                      <a:gd name="connsiteX3" fmla="*/ 1050370 w 1801767"/>
                      <a:gd name="connsiteY3" fmla="*/ 135970 h 1334798"/>
                      <a:gd name="connsiteX4" fmla="*/ 1717970 w 1801767"/>
                      <a:gd name="connsiteY4" fmla="*/ 365019 h 1334798"/>
                      <a:gd name="connsiteX5" fmla="*/ 1288318 w 1801767"/>
                      <a:gd name="connsiteY5" fmla="*/ 431705 h 1334798"/>
                      <a:gd name="connsiteX6" fmla="*/ 618663 w 1801767"/>
                      <a:gd name="connsiteY6" fmla="*/ 390914 h 1334798"/>
                      <a:gd name="connsiteX7" fmla="*/ 1482075 w 1801767"/>
                      <a:gd name="connsiteY7" fmla="*/ 608466 h 1334798"/>
                      <a:gd name="connsiteX8" fmla="*/ 1798207 w 1801767"/>
                      <a:gd name="connsiteY8" fmla="*/ 890605 h 1334798"/>
                      <a:gd name="connsiteX9" fmla="*/ 1065312 w 1801767"/>
                      <a:gd name="connsiteY9" fmla="*/ 1168234 h 1334798"/>
                      <a:gd name="connsiteX10" fmla="*/ 1067366 w 1801767"/>
                      <a:gd name="connsiteY10" fmla="*/ 1332508 h 1334798"/>
                      <a:gd name="connsiteX11" fmla="*/ 741037 w 1801767"/>
                      <a:gd name="connsiteY11" fmla="*/ 1332508 h 1334798"/>
                      <a:gd name="connsiteX12" fmla="*/ 5004 w 1801767"/>
                      <a:gd name="connsiteY12" fmla="*/ 1334798 h 1334798"/>
                      <a:gd name="connsiteX13" fmla="*/ 0 w 1801767"/>
                      <a:gd name="connsiteY13" fmla="*/ 900803 h 1334798"/>
                      <a:gd name="connsiteX14" fmla="*/ 5004 w 1801767"/>
                      <a:gd name="connsiteY14" fmla="*/ 1298 h 1334798"/>
                      <a:gd name="connsiteX0" fmla="*/ 5004 w 1801767"/>
                      <a:gd name="connsiteY0" fmla="*/ 1298 h 1334798"/>
                      <a:gd name="connsiteX1" fmla="*/ 591471 w 1801767"/>
                      <a:gd name="connsiteY1" fmla="*/ 0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5004 w 1801767"/>
                      <a:gd name="connsiteY15" fmla="*/ 1298 h 1334798"/>
                      <a:gd name="connsiteX0" fmla="*/ 5004 w 1801767"/>
                      <a:gd name="connsiteY0" fmla="*/ 1298 h 1334798"/>
                      <a:gd name="connsiteX1" fmla="*/ 727441 w 1801767"/>
                      <a:gd name="connsiteY1" fmla="*/ 132571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5004 w 1801767"/>
                      <a:gd name="connsiteY15" fmla="*/ 1298 h 1334798"/>
                      <a:gd name="connsiteX0" fmla="*/ 79788 w 1801767"/>
                      <a:gd name="connsiteY0" fmla="*/ 416007 h 1334798"/>
                      <a:gd name="connsiteX1" fmla="*/ 727441 w 1801767"/>
                      <a:gd name="connsiteY1" fmla="*/ 132571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79788 w 1801767"/>
                      <a:gd name="connsiteY15" fmla="*/ 416007 h 1334798"/>
                      <a:gd name="connsiteX0" fmla="*/ 79788 w 1801767"/>
                      <a:gd name="connsiteY0" fmla="*/ 416007 h 1334798"/>
                      <a:gd name="connsiteX1" fmla="*/ 727441 w 1801767"/>
                      <a:gd name="connsiteY1" fmla="*/ 132571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79788 w 1801767"/>
                      <a:gd name="connsiteY15" fmla="*/ 416007 h 1334798"/>
                      <a:gd name="connsiteX0" fmla="*/ 79788 w 1801767"/>
                      <a:gd name="connsiteY0" fmla="*/ 416007 h 1334798"/>
                      <a:gd name="connsiteX1" fmla="*/ 727441 w 1801767"/>
                      <a:gd name="connsiteY1" fmla="*/ 132571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79788 w 1801767"/>
                      <a:gd name="connsiteY15" fmla="*/ 416007 h 1334798"/>
                      <a:gd name="connsiteX0" fmla="*/ 79788 w 1801767"/>
                      <a:gd name="connsiteY0" fmla="*/ 416007 h 1334798"/>
                      <a:gd name="connsiteX1" fmla="*/ 727441 w 1801767"/>
                      <a:gd name="connsiteY1" fmla="*/ 132571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27195 w 1801767"/>
                      <a:gd name="connsiteY15" fmla="*/ 724041 h 1334798"/>
                      <a:gd name="connsiteX16" fmla="*/ 79788 w 1801767"/>
                      <a:gd name="connsiteY16" fmla="*/ 416007 h 1334798"/>
                      <a:gd name="connsiteX0" fmla="*/ 79788 w 1801767"/>
                      <a:gd name="connsiteY0" fmla="*/ 416007 h 1334798"/>
                      <a:gd name="connsiteX1" fmla="*/ 727441 w 1801767"/>
                      <a:gd name="connsiteY1" fmla="*/ 132571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469098 w 1801767"/>
                      <a:gd name="connsiteY15" fmla="*/ 832818 h 1334798"/>
                      <a:gd name="connsiteX16" fmla="*/ 79788 w 1801767"/>
                      <a:gd name="connsiteY16" fmla="*/ 416007 h 1334798"/>
                      <a:gd name="connsiteX0" fmla="*/ 79788 w 1801767"/>
                      <a:gd name="connsiteY0" fmla="*/ 416007 h 1334798"/>
                      <a:gd name="connsiteX1" fmla="*/ 727441 w 1801767"/>
                      <a:gd name="connsiteY1" fmla="*/ 132571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469098 w 1801767"/>
                      <a:gd name="connsiteY15" fmla="*/ 832818 h 1334798"/>
                      <a:gd name="connsiteX16" fmla="*/ 394314 w 1801767"/>
                      <a:gd name="connsiteY16" fmla="*/ 754635 h 1334798"/>
                      <a:gd name="connsiteX17" fmla="*/ 79788 w 1801767"/>
                      <a:gd name="connsiteY17" fmla="*/ 416007 h 1334798"/>
                      <a:gd name="connsiteX0" fmla="*/ 79788 w 1801767"/>
                      <a:gd name="connsiteY0" fmla="*/ 416007 h 1334798"/>
                      <a:gd name="connsiteX1" fmla="*/ 727441 w 1801767"/>
                      <a:gd name="connsiteY1" fmla="*/ 132571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469098 w 1801767"/>
                      <a:gd name="connsiteY15" fmla="*/ 832818 h 1334798"/>
                      <a:gd name="connsiteX16" fmla="*/ 1237330 w 1801767"/>
                      <a:gd name="connsiteY16" fmla="*/ 894004 h 1334798"/>
                      <a:gd name="connsiteX17" fmla="*/ 79788 w 1801767"/>
                      <a:gd name="connsiteY17" fmla="*/ 416007 h 1334798"/>
                      <a:gd name="connsiteX0" fmla="*/ 79788 w 1801767"/>
                      <a:gd name="connsiteY0" fmla="*/ 416007 h 1334798"/>
                      <a:gd name="connsiteX1" fmla="*/ 727441 w 1801767"/>
                      <a:gd name="connsiteY1" fmla="*/ 132571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469098 w 1801767"/>
                      <a:gd name="connsiteY15" fmla="*/ 832818 h 1334798"/>
                      <a:gd name="connsiteX16" fmla="*/ 1237330 w 1801767"/>
                      <a:gd name="connsiteY16" fmla="*/ 894004 h 1334798"/>
                      <a:gd name="connsiteX17" fmla="*/ 598270 w 1801767"/>
                      <a:gd name="connsiteY17" fmla="*/ 635661 h 1334798"/>
                      <a:gd name="connsiteX18" fmla="*/ 79788 w 1801767"/>
                      <a:gd name="connsiteY18" fmla="*/ 416007 h 1334798"/>
                      <a:gd name="connsiteX0" fmla="*/ 79788 w 1801767"/>
                      <a:gd name="connsiteY0" fmla="*/ 416007 h 1334798"/>
                      <a:gd name="connsiteX1" fmla="*/ 727441 w 1801767"/>
                      <a:gd name="connsiteY1" fmla="*/ 132571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469098 w 1801767"/>
                      <a:gd name="connsiteY15" fmla="*/ 832818 h 1334798"/>
                      <a:gd name="connsiteX16" fmla="*/ 1237330 w 1801767"/>
                      <a:gd name="connsiteY16" fmla="*/ 894004 h 1334798"/>
                      <a:gd name="connsiteX17" fmla="*/ 394314 w 1801767"/>
                      <a:gd name="connsiteY17" fmla="*/ 683250 h 1334798"/>
                      <a:gd name="connsiteX18" fmla="*/ 79788 w 1801767"/>
                      <a:gd name="connsiteY18" fmla="*/ 416007 h 1334798"/>
                      <a:gd name="connsiteX0" fmla="*/ 79788 w 1801767"/>
                      <a:gd name="connsiteY0" fmla="*/ 416007 h 1334798"/>
                      <a:gd name="connsiteX1" fmla="*/ 727441 w 1801767"/>
                      <a:gd name="connsiteY1" fmla="*/ 132571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469098 w 1801767"/>
                      <a:gd name="connsiteY15" fmla="*/ 832818 h 1334798"/>
                      <a:gd name="connsiteX16" fmla="*/ 1237330 w 1801767"/>
                      <a:gd name="connsiteY16" fmla="*/ 894004 h 1334798"/>
                      <a:gd name="connsiteX17" fmla="*/ 394314 w 1801767"/>
                      <a:gd name="connsiteY17" fmla="*/ 683250 h 1334798"/>
                      <a:gd name="connsiteX18" fmla="*/ 79788 w 1801767"/>
                      <a:gd name="connsiteY18" fmla="*/ 416007 h 1334798"/>
                      <a:gd name="connsiteX0" fmla="*/ 79788 w 1801767"/>
                      <a:gd name="connsiteY0" fmla="*/ 416007 h 1334798"/>
                      <a:gd name="connsiteX1" fmla="*/ 727441 w 1801767"/>
                      <a:gd name="connsiteY1" fmla="*/ 132571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469098 w 1801767"/>
                      <a:gd name="connsiteY15" fmla="*/ 832818 h 1334798"/>
                      <a:gd name="connsiteX16" fmla="*/ 1237330 w 1801767"/>
                      <a:gd name="connsiteY16" fmla="*/ 894004 h 1334798"/>
                      <a:gd name="connsiteX17" fmla="*/ 394314 w 1801767"/>
                      <a:gd name="connsiteY17" fmla="*/ 683250 h 1334798"/>
                      <a:gd name="connsiteX18" fmla="*/ 79788 w 1801767"/>
                      <a:gd name="connsiteY18" fmla="*/ 416007 h 1334798"/>
                      <a:gd name="connsiteX0" fmla="*/ 79788 w 1801767"/>
                      <a:gd name="connsiteY0" fmla="*/ 416007 h 1334798"/>
                      <a:gd name="connsiteX1" fmla="*/ 727441 w 1801767"/>
                      <a:gd name="connsiteY1" fmla="*/ 132571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469098 w 1801767"/>
                      <a:gd name="connsiteY15" fmla="*/ 832818 h 1334798"/>
                      <a:gd name="connsiteX16" fmla="*/ 1237330 w 1801767"/>
                      <a:gd name="connsiteY16" fmla="*/ 894004 h 1334798"/>
                      <a:gd name="connsiteX17" fmla="*/ 394314 w 1801767"/>
                      <a:gd name="connsiteY17" fmla="*/ 683250 h 1334798"/>
                      <a:gd name="connsiteX18" fmla="*/ 79788 w 1801767"/>
                      <a:gd name="connsiteY18" fmla="*/ 416007 h 1334798"/>
                      <a:gd name="connsiteX0" fmla="*/ 79788 w 1801767"/>
                      <a:gd name="connsiteY0" fmla="*/ 416007 h 1334798"/>
                      <a:gd name="connsiteX1" fmla="*/ 727441 w 1801767"/>
                      <a:gd name="connsiteY1" fmla="*/ 132571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469098 w 1801767"/>
                      <a:gd name="connsiteY15" fmla="*/ 832818 h 1334798"/>
                      <a:gd name="connsiteX16" fmla="*/ 1237330 w 1801767"/>
                      <a:gd name="connsiteY16" fmla="*/ 894004 h 1334798"/>
                      <a:gd name="connsiteX17" fmla="*/ 394314 w 1801767"/>
                      <a:gd name="connsiteY17" fmla="*/ 683250 h 1334798"/>
                      <a:gd name="connsiteX18" fmla="*/ 79788 w 1801767"/>
                      <a:gd name="connsiteY18" fmla="*/ 416007 h 1334798"/>
                      <a:gd name="connsiteX0" fmla="*/ 79788 w 1801767"/>
                      <a:gd name="connsiteY0" fmla="*/ 416007 h 1334798"/>
                      <a:gd name="connsiteX1" fmla="*/ 727441 w 1801767"/>
                      <a:gd name="connsiteY1" fmla="*/ 132571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469098 w 1801767"/>
                      <a:gd name="connsiteY15" fmla="*/ 832818 h 1334798"/>
                      <a:gd name="connsiteX16" fmla="*/ 1237330 w 1801767"/>
                      <a:gd name="connsiteY16" fmla="*/ 894004 h 1334798"/>
                      <a:gd name="connsiteX17" fmla="*/ 394314 w 1801767"/>
                      <a:gd name="connsiteY17" fmla="*/ 683250 h 1334798"/>
                      <a:gd name="connsiteX18" fmla="*/ 79788 w 1801767"/>
                      <a:gd name="connsiteY18" fmla="*/ 416007 h 1334798"/>
                      <a:gd name="connsiteX0" fmla="*/ 79788 w 1801767"/>
                      <a:gd name="connsiteY0" fmla="*/ 416007 h 1334798"/>
                      <a:gd name="connsiteX1" fmla="*/ 727441 w 1801767"/>
                      <a:gd name="connsiteY1" fmla="*/ 132571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469098 w 1801767"/>
                      <a:gd name="connsiteY15" fmla="*/ 832818 h 1334798"/>
                      <a:gd name="connsiteX16" fmla="*/ 1237330 w 1801767"/>
                      <a:gd name="connsiteY16" fmla="*/ 894004 h 1334798"/>
                      <a:gd name="connsiteX17" fmla="*/ 394314 w 1801767"/>
                      <a:gd name="connsiteY17" fmla="*/ 683250 h 1334798"/>
                      <a:gd name="connsiteX18" fmla="*/ 79788 w 1801767"/>
                      <a:gd name="connsiteY18" fmla="*/ 416007 h 1334798"/>
                      <a:gd name="connsiteX0" fmla="*/ 79788 w 1801767"/>
                      <a:gd name="connsiteY0" fmla="*/ 416007 h 1334798"/>
                      <a:gd name="connsiteX1" fmla="*/ 727441 w 1801767"/>
                      <a:gd name="connsiteY1" fmla="*/ 132571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469098 w 1801767"/>
                      <a:gd name="connsiteY15" fmla="*/ 832818 h 1334798"/>
                      <a:gd name="connsiteX16" fmla="*/ 1237330 w 1801767"/>
                      <a:gd name="connsiteY16" fmla="*/ 894004 h 1334798"/>
                      <a:gd name="connsiteX17" fmla="*/ 394314 w 1801767"/>
                      <a:gd name="connsiteY17" fmla="*/ 683250 h 1334798"/>
                      <a:gd name="connsiteX18" fmla="*/ 79788 w 1801767"/>
                      <a:gd name="connsiteY18" fmla="*/ 416007 h 1334798"/>
                      <a:gd name="connsiteX0" fmla="*/ 79788 w 1801767"/>
                      <a:gd name="connsiteY0" fmla="*/ 416007 h 1334798"/>
                      <a:gd name="connsiteX1" fmla="*/ 727441 w 1801767"/>
                      <a:gd name="connsiteY1" fmla="*/ 132571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469098 w 1801767"/>
                      <a:gd name="connsiteY15" fmla="*/ 832818 h 1334798"/>
                      <a:gd name="connsiteX16" fmla="*/ 1237330 w 1801767"/>
                      <a:gd name="connsiteY16" fmla="*/ 894004 h 1334798"/>
                      <a:gd name="connsiteX17" fmla="*/ 394314 w 1801767"/>
                      <a:gd name="connsiteY17" fmla="*/ 683250 h 1334798"/>
                      <a:gd name="connsiteX18" fmla="*/ 79788 w 1801767"/>
                      <a:gd name="connsiteY18" fmla="*/ 416007 h 1334798"/>
                      <a:gd name="connsiteX0" fmla="*/ 79788 w 1801767"/>
                      <a:gd name="connsiteY0" fmla="*/ 416007 h 1334798"/>
                      <a:gd name="connsiteX1" fmla="*/ 727441 w 1801767"/>
                      <a:gd name="connsiteY1" fmla="*/ 132571 h 1334798"/>
                      <a:gd name="connsiteX2" fmla="*/ 727440 w 1801767"/>
                      <a:gd name="connsiteY2" fmla="*/ 0 h 1334798"/>
                      <a:gd name="connsiteX3" fmla="*/ 1043571 w 1801767"/>
                      <a:gd name="connsiteY3" fmla="*/ 0 h 1334798"/>
                      <a:gd name="connsiteX4" fmla="*/ 1050370 w 1801767"/>
                      <a:gd name="connsiteY4" fmla="*/ 135970 h 1334798"/>
                      <a:gd name="connsiteX5" fmla="*/ 1717970 w 1801767"/>
                      <a:gd name="connsiteY5" fmla="*/ 365019 h 1334798"/>
                      <a:gd name="connsiteX6" fmla="*/ 1288318 w 1801767"/>
                      <a:gd name="connsiteY6" fmla="*/ 431705 h 1334798"/>
                      <a:gd name="connsiteX7" fmla="*/ 618663 w 1801767"/>
                      <a:gd name="connsiteY7" fmla="*/ 390914 h 1334798"/>
                      <a:gd name="connsiteX8" fmla="*/ 1482075 w 1801767"/>
                      <a:gd name="connsiteY8" fmla="*/ 608466 h 1334798"/>
                      <a:gd name="connsiteX9" fmla="*/ 1798207 w 1801767"/>
                      <a:gd name="connsiteY9" fmla="*/ 890605 h 1334798"/>
                      <a:gd name="connsiteX10" fmla="*/ 1065312 w 1801767"/>
                      <a:gd name="connsiteY10" fmla="*/ 1168234 h 1334798"/>
                      <a:gd name="connsiteX11" fmla="*/ 1067366 w 1801767"/>
                      <a:gd name="connsiteY11" fmla="*/ 1332508 h 1334798"/>
                      <a:gd name="connsiteX12" fmla="*/ 741037 w 1801767"/>
                      <a:gd name="connsiteY12" fmla="*/ 1332508 h 1334798"/>
                      <a:gd name="connsiteX13" fmla="*/ 5004 w 1801767"/>
                      <a:gd name="connsiteY13" fmla="*/ 1334798 h 1334798"/>
                      <a:gd name="connsiteX14" fmla="*/ 0 w 1801767"/>
                      <a:gd name="connsiteY14" fmla="*/ 900803 h 1334798"/>
                      <a:gd name="connsiteX15" fmla="*/ 469098 w 1801767"/>
                      <a:gd name="connsiteY15" fmla="*/ 832818 h 1334798"/>
                      <a:gd name="connsiteX16" fmla="*/ 1237330 w 1801767"/>
                      <a:gd name="connsiteY16" fmla="*/ 894004 h 1334798"/>
                      <a:gd name="connsiteX17" fmla="*/ 394314 w 1801767"/>
                      <a:gd name="connsiteY17" fmla="*/ 683250 h 1334798"/>
                      <a:gd name="connsiteX18" fmla="*/ 79788 w 1801767"/>
                      <a:gd name="connsiteY18" fmla="*/ 416007 h 133479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18663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900803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18663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900803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18663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900803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18663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900803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18663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900803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18663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890605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18663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890605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18663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890605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18663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890605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18663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890605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18663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890605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18663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890605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32260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890605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32260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890605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32260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890605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32260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890605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32260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890605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32260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890605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32260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890605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32260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890605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32260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41037 w 1801767"/>
                      <a:gd name="connsiteY12" fmla="*/ 133250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890605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32260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67366 w 1801767"/>
                      <a:gd name="connsiteY11" fmla="*/ 1332508 h 1332508"/>
                      <a:gd name="connsiteX12" fmla="*/ 722696 w 1801767"/>
                      <a:gd name="connsiteY12" fmla="*/ 132988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890605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2508"/>
                      <a:gd name="connsiteX1" fmla="*/ 727441 w 1801767"/>
                      <a:gd name="connsiteY1" fmla="*/ 132571 h 1332508"/>
                      <a:gd name="connsiteX2" fmla="*/ 727440 w 1801767"/>
                      <a:gd name="connsiteY2" fmla="*/ 0 h 1332508"/>
                      <a:gd name="connsiteX3" fmla="*/ 1043571 w 1801767"/>
                      <a:gd name="connsiteY3" fmla="*/ 0 h 1332508"/>
                      <a:gd name="connsiteX4" fmla="*/ 1050370 w 1801767"/>
                      <a:gd name="connsiteY4" fmla="*/ 135970 h 1332508"/>
                      <a:gd name="connsiteX5" fmla="*/ 1717970 w 1801767"/>
                      <a:gd name="connsiteY5" fmla="*/ 365019 h 1332508"/>
                      <a:gd name="connsiteX6" fmla="*/ 1288318 w 1801767"/>
                      <a:gd name="connsiteY6" fmla="*/ 431705 h 1332508"/>
                      <a:gd name="connsiteX7" fmla="*/ 632260 w 1801767"/>
                      <a:gd name="connsiteY7" fmla="*/ 390914 h 1332508"/>
                      <a:gd name="connsiteX8" fmla="*/ 1482075 w 1801767"/>
                      <a:gd name="connsiteY8" fmla="*/ 608466 h 1332508"/>
                      <a:gd name="connsiteX9" fmla="*/ 1798207 w 1801767"/>
                      <a:gd name="connsiteY9" fmla="*/ 890605 h 1332508"/>
                      <a:gd name="connsiteX10" fmla="*/ 1065312 w 1801767"/>
                      <a:gd name="connsiteY10" fmla="*/ 1168234 h 1332508"/>
                      <a:gd name="connsiteX11" fmla="*/ 1059506 w 1801767"/>
                      <a:gd name="connsiteY11" fmla="*/ 1332508 h 1332508"/>
                      <a:gd name="connsiteX12" fmla="*/ 722696 w 1801767"/>
                      <a:gd name="connsiteY12" fmla="*/ 1329888 h 1332508"/>
                      <a:gd name="connsiteX13" fmla="*/ 725646 w 1801767"/>
                      <a:gd name="connsiteY13" fmla="*/ 1181831 h 1332508"/>
                      <a:gd name="connsiteX14" fmla="*/ 0 w 1801767"/>
                      <a:gd name="connsiteY14" fmla="*/ 890605 h 1332508"/>
                      <a:gd name="connsiteX15" fmla="*/ 469098 w 1801767"/>
                      <a:gd name="connsiteY15" fmla="*/ 832818 h 1332508"/>
                      <a:gd name="connsiteX16" fmla="*/ 1237330 w 1801767"/>
                      <a:gd name="connsiteY16" fmla="*/ 894004 h 1332508"/>
                      <a:gd name="connsiteX17" fmla="*/ 394314 w 1801767"/>
                      <a:gd name="connsiteY17" fmla="*/ 683250 h 1332508"/>
                      <a:gd name="connsiteX18" fmla="*/ 79788 w 1801767"/>
                      <a:gd name="connsiteY18" fmla="*/ 416007 h 1332508"/>
                      <a:gd name="connsiteX0" fmla="*/ 79788 w 1801767"/>
                      <a:gd name="connsiteY0" fmla="*/ 416007 h 1335128"/>
                      <a:gd name="connsiteX1" fmla="*/ 727441 w 1801767"/>
                      <a:gd name="connsiteY1" fmla="*/ 132571 h 1335128"/>
                      <a:gd name="connsiteX2" fmla="*/ 727440 w 1801767"/>
                      <a:gd name="connsiteY2" fmla="*/ 0 h 1335128"/>
                      <a:gd name="connsiteX3" fmla="*/ 1043571 w 1801767"/>
                      <a:gd name="connsiteY3" fmla="*/ 0 h 1335128"/>
                      <a:gd name="connsiteX4" fmla="*/ 1050370 w 1801767"/>
                      <a:gd name="connsiteY4" fmla="*/ 135970 h 1335128"/>
                      <a:gd name="connsiteX5" fmla="*/ 1717970 w 1801767"/>
                      <a:gd name="connsiteY5" fmla="*/ 365019 h 1335128"/>
                      <a:gd name="connsiteX6" fmla="*/ 1288318 w 1801767"/>
                      <a:gd name="connsiteY6" fmla="*/ 431705 h 1335128"/>
                      <a:gd name="connsiteX7" fmla="*/ 632260 w 1801767"/>
                      <a:gd name="connsiteY7" fmla="*/ 390914 h 1335128"/>
                      <a:gd name="connsiteX8" fmla="*/ 1482075 w 1801767"/>
                      <a:gd name="connsiteY8" fmla="*/ 608466 h 1335128"/>
                      <a:gd name="connsiteX9" fmla="*/ 1798207 w 1801767"/>
                      <a:gd name="connsiteY9" fmla="*/ 890605 h 1335128"/>
                      <a:gd name="connsiteX10" fmla="*/ 1065312 w 1801767"/>
                      <a:gd name="connsiteY10" fmla="*/ 1168234 h 1335128"/>
                      <a:gd name="connsiteX11" fmla="*/ 1064746 w 1801767"/>
                      <a:gd name="connsiteY11" fmla="*/ 1335128 h 1335128"/>
                      <a:gd name="connsiteX12" fmla="*/ 722696 w 1801767"/>
                      <a:gd name="connsiteY12" fmla="*/ 1329888 h 1335128"/>
                      <a:gd name="connsiteX13" fmla="*/ 725646 w 1801767"/>
                      <a:gd name="connsiteY13" fmla="*/ 1181831 h 1335128"/>
                      <a:gd name="connsiteX14" fmla="*/ 0 w 1801767"/>
                      <a:gd name="connsiteY14" fmla="*/ 890605 h 1335128"/>
                      <a:gd name="connsiteX15" fmla="*/ 469098 w 1801767"/>
                      <a:gd name="connsiteY15" fmla="*/ 832818 h 1335128"/>
                      <a:gd name="connsiteX16" fmla="*/ 1237330 w 1801767"/>
                      <a:gd name="connsiteY16" fmla="*/ 894004 h 1335128"/>
                      <a:gd name="connsiteX17" fmla="*/ 394314 w 1801767"/>
                      <a:gd name="connsiteY17" fmla="*/ 683250 h 1335128"/>
                      <a:gd name="connsiteX18" fmla="*/ 79788 w 1801767"/>
                      <a:gd name="connsiteY18" fmla="*/ 416007 h 1335128"/>
                      <a:gd name="connsiteX0" fmla="*/ 79788 w 1801767"/>
                      <a:gd name="connsiteY0" fmla="*/ 416007 h 1335128"/>
                      <a:gd name="connsiteX1" fmla="*/ 727441 w 1801767"/>
                      <a:gd name="connsiteY1" fmla="*/ 132571 h 1335128"/>
                      <a:gd name="connsiteX2" fmla="*/ 727440 w 1801767"/>
                      <a:gd name="connsiteY2" fmla="*/ 0 h 1335128"/>
                      <a:gd name="connsiteX3" fmla="*/ 1043571 w 1801767"/>
                      <a:gd name="connsiteY3" fmla="*/ 0 h 1335128"/>
                      <a:gd name="connsiteX4" fmla="*/ 1050370 w 1801767"/>
                      <a:gd name="connsiteY4" fmla="*/ 135970 h 1335128"/>
                      <a:gd name="connsiteX5" fmla="*/ 1717970 w 1801767"/>
                      <a:gd name="connsiteY5" fmla="*/ 365019 h 1335128"/>
                      <a:gd name="connsiteX6" fmla="*/ 1288318 w 1801767"/>
                      <a:gd name="connsiteY6" fmla="*/ 431705 h 1335128"/>
                      <a:gd name="connsiteX7" fmla="*/ 632260 w 1801767"/>
                      <a:gd name="connsiteY7" fmla="*/ 390914 h 1335128"/>
                      <a:gd name="connsiteX8" fmla="*/ 1482075 w 1801767"/>
                      <a:gd name="connsiteY8" fmla="*/ 608466 h 1335128"/>
                      <a:gd name="connsiteX9" fmla="*/ 1798207 w 1801767"/>
                      <a:gd name="connsiteY9" fmla="*/ 890605 h 1335128"/>
                      <a:gd name="connsiteX10" fmla="*/ 1065312 w 1801767"/>
                      <a:gd name="connsiteY10" fmla="*/ 1168234 h 1335128"/>
                      <a:gd name="connsiteX11" fmla="*/ 1064746 w 1801767"/>
                      <a:gd name="connsiteY11" fmla="*/ 1335128 h 1335128"/>
                      <a:gd name="connsiteX12" fmla="*/ 725316 w 1801767"/>
                      <a:gd name="connsiteY12" fmla="*/ 1329888 h 1335128"/>
                      <a:gd name="connsiteX13" fmla="*/ 725646 w 1801767"/>
                      <a:gd name="connsiteY13" fmla="*/ 1181831 h 1335128"/>
                      <a:gd name="connsiteX14" fmla="*/ 0 w 1801767"/>
                      <a:gd name="connsiteY14" fmla="*/ 890605 h 1335128"/>
                      <a:gd name="connsiteX15" fmla="*/ 469098 w 1801767"/>
                      <a:gd name="connsiteY15" fmla="*/ 832818 h 1335128"/>
                      <a:gd name="connsiteX16" fmla="*/ 1237330 w 1801767"/>
                      <a:gd name="connsiteY16" fmla="*/ 894004 h 1335128"/>
                      <a:gd name="connsiteX17" fmla="*/ 394314 w 1801767"/>
                      <a:gd name="connsiteY17" fmla="*/ 683250 h 1335128"/>
                      <a:gd name="connsiteX18" fmla="*/ 79788 w 1801767"/>
                      <a:gd name="connsiteY18" fmla="*/ 416007 h 1335128"/>
                      <a:gd name="connsiteX0" fmla="*/ 79788 w 1801767"/>
                      <a:gd name="connsiteY0" fmla="*/ 416007 h 1335128"/>
                      <a:gd name="connsiteX1" fmla="*/ 727441 w 1801767"/>
                      <a:gd name="connsiteY1" fmla="*/ 132571 h 1335128"/>
                      <a:gd name="connsiteX2" fmla="*/ 727440 w 1801767"/>
                      <a:gd name="connsiteY2" fmla="*/ 0 h 1335128"/>
                      <a:gd name="connsiteX3" fmla="*/ 1051432 w 1801767"/>
                      <a:gd name="connsiteY3" fmla="*/ 0 h 1335128"/>
                      <a:gd name="connsiteX4" fmla="*/ 1050370 w 1801767"/>
                      <a:gd name="connsiteY4" fmla="*/ 135970 h 1335128"/>
                      <a:gd name="connsiteX5" fmla="*/ 1717970 w 1801767"/>
                      <a:gd name="connsiteY5" fmla="*/ 365019 h 1335128"/>
                      <a:gd name="connsiteX6" fmla="*/ 1288318 w 1801767"/>
                      <a:gd name="connsiteY6" fmla="*/ 431705 h 1335128"/>
                      <a:gd name="connsiteX7" fmla="*/ 632260 w 1801767"/>
                      <a:gd name="connsiteY7" fmla="*/ 390914 h 1335128"/>
                      <a:gd name="connsiteX8" fmla="*/ 1482075 w 1801767"/>
                      <a:gd name="connsiteY8" fmla="*/ 608466 h 1335128"/>
                      <a:gd name="connsiteX9" fmla="*/ 1798207 w 1801767"/>
                      <a:gd name="connsiteY9" fmla="*/ 890605 h 1335128"/>
                      <a:gd name="connsiteX10" fmla="*/ 1065312 w 1801767"/>
                      <a:gd name="connsiteY10" fmla="*/ 1168234 h 1335128"/>
                      <a:gd name="connsiteX11" fmla="*/ 1064746 w 1801767"/>
                      <a:gd name="connsiteY11" fmla="*/ 1335128 h 1335128"/>
                      <a:gd name="connsiteX12" fmla="*/ 725316 w 1801767"/>
                      <a:gd name="connsiteY12" fmla="*/ 1329888 h 1335128"/>
                      <a:gd name="connsiteX13" fmla="*/ 725646 w 1801767"/>
                      <a:gd name="connsiteY13" fmla="*/ 1181831 h 1335128"/>
                      <a:gd name="connsiteX14" fmla="*/ 0 w 1801767"/>
                      <a:gd name="connsiteY14" fmla="*/ 890605 h 1335128"/>
                      <a:gd name="connsiteX15" fmla="*/ 469098 w 1801767"/>
                      <a:gd name="connsiteY15" fmla="*/ 832818 h 1335128"/>
                      <a:gd name="connsiteX16" fmla="*/ 1237330 w 1801767"/>
                      <a:gd name="connsiteY16" fmla="*/ 894004 h 1335128"/>
                      <a:gd name="connsiteX17" fmla="*/ 394314 w 1801767"/>
                      <a:gd name="connsiteY17" fmla="*/ 683250 h 1335128"/>
                      <a:gd name="connsiteX18" fmla="*/ 79788 w 1801767"/>
                      <a:gd name="connsiteY18" fmla="*/ 416007 h 1335128"/>
                      <a:gd name="connsiteX0" fmla="*/ 79788 w 1801767"/>
                      <a:gd name="connsiteY0" fmla="*/ 416007 h 1335128"/>
                      <a:gd name="connsiteX1" fmla="*/ 727441 w 1801767"/>
                      <a:gd name="connsiteY1" fmla="*/ 132571 h 1335128"/>
                      <a:gd name="connsiteX2" fmla="*/ 727440 w 1801767"/>
                      <a:gd name="connsiteY2" fmla="*/ 0 h 1335128"/>
                      <a:gd name="connsiteX3" fmla="*/ 1048812 w 1801767"/>
                      <a:gd name="connsiteY3" fmla="*/ 2620 h 1335128"/>
                      <a:gd name="connsiteX4" fmla="*/ 1050370 w 1801767"/>
                      <a:gd name="connsiteY4" fmla="*/ 135970 h 1335128"/>
                      <a:gd name="connsiteX5" fmla="*/ 1717970 w 1801767"/>
                      <a:gd name="connsiteY5" fmla="*/ 365019 h 1335128"/>
                      <a:gd name="connsiteX6" fmla="*/ 1288318 w 1801767"/>
                      <a:gd name="connsiteY6" fmla="*/ 431705 h 1335128"/>
                      <a:gd name="connsiteX7" fmla="*/ 632260 w 1801767"/>
                      <a:gd name="connsiteY7" fmla="*/ 390914 h 1335128"/>
                      <a:gd name="connsiteX8" fmla="*/ 1482075 w 1801767"/>
                      <a:gd name="connsiteY8" fmla="*/ 608466 h 1335128"/>
                      <a:gd name="connsiteX9" fmla="*/ 1798207 w 1801767"/>
                      <a:gd name="connsiteY9" fmla="*/ 890605 h 1335128"/>
                      <a:gd name="connsiteX10" fmla="*/ 1065312 w 1801767"/>
                      <a:gd name="connsiteY10" fmla="*/ 1168234 h 1335128"/>
                      <a:gd name="connsiteX11" fmla="*/ 1064746 w 1801767"/>
                      <a:gd name="connsiteY11" fmla="*/ 1335128 h 1335128"/>
                      <a:gd name="connsiteX12" fmla="*/ 725316 w 1801767"/>
                      <a:gd name="connsiteY12" fmla="*/ 1329888 h 1335128"/>
                      <a:gd name="connsiteX13" fmla="*/ 725646 w 1801767"/>
                      <a:gd name="connsiteY13" fmla="*/ 1181831 h 1335128"/>
                      <a:gd name="connsiteX14" fmla="*/ 0 w 1801767"/>
                      <a:gd name="connsiteY14" fmla="*/ 890605 h 1335128"/>
                      <a:gd name="connsiteX15" fmla="*/ 469098 w 1801767"/>
                      <a:gd name="connsiteY15" fmla="*/ 832818 h 1335128"/>
                      <a:gd name="connsiteX16" fmla="*/ 1237330 w 1801767"/>
                      <a:gd name="connsiteY16" fmla="*/ 894004 h 1335128"/>
                      <a:gd name="connsiteX17" fmla="*/ 394314 w 1801767"/>
                      <a:gd name="connsiteY17" fmla="*/ 683250 h 1335128"/>
                      <a:gd name="connsiteX18" fmla="*/ 79788 w 1801767"/>
                      <a:gd name="connsiteY18" fmla="*/ 416007 h 1335128"/>
                      <a:gd name="connsiteX0" fmla="*/ 79788 w 1801767"/>
                      <a:gd name="connsiteY0" fmla="*/ 416007 h 1335128"/>
                      <a:gd name="connsiteX1" fmla="*/ 727441 w 1801767"/>
                      <a:gd name="connsiteY1" fmla="*/ 132571 h 1335128"/>
                      <a:gd name="connsiteX2" fmla="*/ 727440 w 1801767"/>
                      <a:gd name="connsiteY2" fmla="*/ 0 h 1335128"/>
                      <a:gd name="connsiteX3" fmla="*/ 1048812 w 1801767"/>
                      <a:gd name="connsiteY3" fmla="*/ 2620 h 1335128"/>
                      <a:gd name="connsiteX4" fmla="*/ 1050370 w 1801767"/>
                      <a:gd name="connsiteY4" fmla="*/ 135970 h 1335128"/>
                      <a:gd name="connsiteX5" fmla="*/ 1717970 w 1801767"/>
                      <a:gd name="connsiteY5" fmla="*/ 365019 h 1335128"/>
                      <a:gd name="connsiteX6" fmla="*/ 1288318 w 1801767"/>
                      <a:gd name="connsiteY6" fmla="*/ 431705 h 1335128"/>
                      <a:gd name="connsiteX7" fmla="*/ 632260 w 1801767"/>
                      <a:gd name="connsiteY7" fmla="*/ 390914 h 1335128"/>
                      <a:gd name="connsiteX8" fmla="*/ 1482075 w 1801767"/>
                      <a:gd name="connsiteY8" fmla="*/ 608466 h 1335128"/>
                      <a:gd name="connsiteX9" fmla="*/ 1798207 w 1801767"/>
                      <a:gd name="connsiteY9" fmla="*/ 890605 h 1335128"/>
                      <a:gd name="connsiteX10" fmla="*/ 1065312 w 1801767"/>
                      <a:gd name="connsiteY10" fmla="*/ 1168234 h 1335128"/>
                      <a:gd name="connsiteX11" fmla="*/ 1064746 w 1801767"/>
                      <a:gd name="connsiteY11" fmla="*/ 1335128 h 1335128"/>
                      <a:gd name="connsiteX12" fmla="*/ 725316 w 1801767"/>
                      <a:gd name="connsiteY12" fmla="*/ 1329888 h 1335128"/>
                      <a:gd name="connsiteX13" fmla="*/ 725646 w 1801767"/>
                      <a:gd name="connsiteY13" fmla="*/ 1181831 h 1335128"/>
                      <a:gd name="connsiteX14" fmla="*/ 0 w 1801767"/>
                      <a:gd name="connsiteY14" fmla="*/ 890605 h 1335128"/>
                      <a:gd name="connsiteX15" fmla="*/ 469098 w 1801767"/>
                      <a:gd name="connsiteY15" fmla="*/ 832818 h 1335128"/>
                      <a:gd name="connsiteX16" fmla="*/ 1237330 w 1801767"/>
                      <a:gd name="connsiteY16" fmla="*/ 894004 h 1335128"/>
                      <a:gd name="connsiteX17" fmla="*/ 394314 w 1801767"/>
                      <a:gd name="connsiteY17" fmla="*/ 683250 h 1335128"/>
                      <a:gd name="connsiteX18" fmla="*/ 79788 w 1801767"/>
                      <a:gd name="connsiteY18" fmla="*/ 416007 h 1335128"/>
                      <a:gd name="connsiteX0" fmla="*/ 79788 w 1801767"/>
                      <a:gd name="connsiteY0" fmla="*/ 416007 h 1335128"/>
                      <a:gd name="connsiteX1" fmla="*/ 727441 w 1801767"/>
                      <a:gd name="connsiteY1" fmla="*/ 132571 h 1335128"/>
                      <a:gd name="connsiteX2" fmla="*/ 727440 w 1801767"/>
                      <a:gd name="connsiteY2" fmla="*/ 0 h 1335128"/>
                      <a:gd name="connsiteX3" fmla="*/ 1048812 w 1801767"/>
                      <a:gd name="connsiteY3" fmla="*/ 2620 h 1335128"/>
                      <a:gd name="connsiteX4" fmla="*/ 1050370 w 1801767"/>
                      <a:gd name="connsiteY4" fmla="*/ 135970 h 1335128"/>
                      <a:gd name="connsiteX5" fmla="*/ 1717970 w 1801767"/>
                      <a:gd name="connsiteY5" fmla="*/ 365019 h 1335128"/>
                      <a:gd name="connsiteX6" fmla="*/ 1288318 w 1801767"/>
                      <a:gd name="connsiteY6" fmla="*/ 431705 h 1335128"/>
                      <a:gd name="connsiteX7" fmla="*/ 632260 w 1801767"/>
                      <a:gd name="connsiteY7" fmla="*/ 390914 h 1335128"/>
                      <a:gd name="connsiteX8" fmla="*/ 1482075 w 1801767"/>
                      <a:gd name="connsiteY8" fmla="*/ 608466 h 1335128"/>
                      <a:gd name="connsiteX9" fmla="*/ 1798207 w 1801767"/>
                      <a:gd name="connsiteY9" fmla="*/ 890605 h 1335128"/>
                      <a:gd name="connsiteX10" fmla="*/ 1065312 w 1801767"/>
                      <a:gd name="connsiteY10" fmla="*/ 1168234 h 1335128"/>
                      <a:gd name="connsiteX11" fmla="*/ 1064746 w 1801767"/>
                      <a:gd name="connsiteY11" fmla="*/ 1335128 h 1335128"/>
                      <a:gd name="connsiteX12" fmla="*/ 725316 w 1801767"/>
                      <a:gd name="connsiteY12" fmla="*/ 1329888 h 1335128"/>
                      <a:gd name="connsiteX13" fmla="*/ 725646 w 1801767"/>
                      <a:gd name="connsiteY13" fmla="*/ 1181831 h 1335128"/>
                      <a:gd name="connsiteX14" fmla="*/ 0 w 1801767"/>
                      <a:gd name="connsiteY14" fmla="*/ 890605 h 1335128"/>
                      <a:gd name="connsiteX15" fmla="*/ 469098 w 1801767"/>
                      <a:gd name="connsiteY15" fmla="*/ 832818 h 1335128"/>
                      <a:gd name="connsiteX16" fmla="*/ 1237330 w 1801767"/>
                      <a:gd name="connsiteY16" fmla="*/ 894004 h 1335128"/>
                      <a:gd name="connsiteX17" fmla="*/ 394314 w 1801767"/>
                      <a:gd name="connsiteY17" fmla="*/ 683250 h 1335128"/>
                      <a:gd name="connsiteX18" fmla="*/ 79788 w 1801767"/>
                      <a:gd name="connsiteY18" fmla="*/ 416007 h 1335128"/>
                      <a:gd name="connsiteX0" fmla="*/ 71928 w 1801767"/>
                      <a:gd name="connsiteY0" fmla="*/ 389806 h 1335128"/>
                      <a:gd name="connsiteX1" fmla="*/ 727441 w 1801767"/>
                      <a:gd name="connsiteY1" fmla="*/ 132571 h 1335128"/>
                      <a:gd name="connsiteX2" fmla="*/ 727440 w 1801767"/>
                      <a:gd name="connsiteY2" fmla="*/ 0 h 1335128"/>
                      <a:gd name="connsiteX3" fmla="*/ 1048812 w 1801767"/>
                      <a:gd name="connsiteY3" fmla="*/ 2620 h 1335128"/>
                      <a:gd name="connsiteX4" fmla="*/ 1050370 w 1801767"/>
                      <a:gd name="connsiteY4" fmla="*/ 135970 h 1335128"/>
                      <a:gd name="connsiteX5" fmla="*/ 1717970 w 1801767"/>
                      <a:gd name="connsiteY5" fmla="*/ 365019 h 1335128"/>
                      <a:gd name="connsiteX6" fmla="*/ 1288318 w 1801767"/>
                      <a:gd name="connsiteY6" fmla="*/ 431705 h 1335128"/>
                      <a:gd name="connsiteX7" fmla="*/ 632260 w 1801767"/>
                      <a:gd name="connsiteY7" fmla="*/ 390914 h 1335128"/>
                      <a:gd name="connsiteX8" fmla="*/ 1482075 w 1801767"/>
                      <a:gd name="connsiteY8" fmla="*/ 608466 h 1335128"/>
                      <a:gd name="connsiteX9" fmla="*/ 1798207 w 1801767"/>
                      <a:gd name="connsiteY9" fmla="*/ 890605 h 1335128"/>
                      <a:gd name="connsiteX10" fmla="*/ 1065312 w 1801767"/>
                      <a:gd name="connsiteY10" fmla="*/ 1168234 h 1335128"/>
                      <a:gd name="connsiteX11" fmla="*/ 1064746 w 1801767"/>
                      <a:gd name="connsiteY11" fmla="*/ 1335128 h 1335128"/>
                      <a:gd name="connsiteX12" fmla="*/ 725316 w 1801767"/>
                      <a:gd name="connsiteY12" fmla="*/ 1329888 h 1335128"/>
                      <a:gd name="connsiteX13" fmla="*/ 725646 w 1801767"/>
                      <a:gd name="connsiteY13" fmla="*/ 1181831 h 1335128"/>
                      <a:gd name="connsiteX14" fmla="*/ 0 w 1801767"/>
                      <a:gd name="connsiteY14" fmla="*/ 890605 h 1335128"/>
                      <a:gd name="connsiteX15" fmla="*/ 469098 w 1801767"/>
                      <a:gd name="connsiteY15" fmla="*/ 832818 h 1335128"/>
                      <a:gd name="connsiteX16" fmla="*/ 1237330 w 1801767"/>
                      <a:gd name="connsiteY16" fmla="*/ 894004 h 1335128"/>
                      <a:gd name="connsiteX17" fmla="*/ 394314 w 1801767"/>
                      <a:gd name="connsiteY17" fmla="*/ 683250 h 1335128"/>
                      <a:gd name="connsiteX18" fmla="*/ 71928 w 1801767"/>
                      <a:gd name="connsiteY18" fmla="*/ 389806 h 1335128"/>
                      <a:gd name="connsiteX0" fmla="*/ 66688 w 1801767"/>
                      <a:gd name="connsiteY0" fmla="*/ 405527 h 1335128"/>
                      <a:gd name="connsiteX1" fmla="*/ 727441 w 1801767"/>
                      <a:gd name="connsiteY1" fmla="*/ 132571 h 1335128"/>
                      <a:gd name="connsiteX2" fmla="*/ 727440 w 1801767"/>
                      <a:gd name="connsiteY2" fmla="*/ 0 h 1335128"/>
                      <a:gd name="connsiteX3" fmla="*/ 1048812 w 1801767"/>
                      <a:gd name="connsiteY3" fmla="*/ 2620 h 1335128"/>
                      <a:gd name="connsiteX4" fmla="*/ 1050370 w 1801767"/>
                      <a:gd name="connsiteY4" fmla="*/ 135970 h 1335128"/>
                      <a:gd name="connsiteX5" fmla="*/ 1717970 w 1801767"/>
                      <a:gd name="connsiteY5" fmla="*/ 365019 h 1335128"/>
                      <a:gd name="connsiteX6" fmla="*/ 1288318 w 1801767"/>
                      <a:gd name="connsiteY6" fmla="*/ 431705 h 1335128"/>
                      <a:gd name="connsiteX7" fmla="*/ 632260 w 1801767"/>
                      <a:gd name="connsiteY7" fmla="*/ 390914 h 1335128"/>
                      <a:gd name="connsiteX8" fmla="*/ 1482075 w 1801767"/>
                      <a:gd name="connsiteY8" fmla="*/ 608466 h 1335128"/>
                      <a:gd name="connsiteX9" fmla="*/ 1798207 w 1801767"/>
                      <a:gd name="connsiteY9" fmla="*/ 890605 h 1335128"/>
                      <a:gd name="connsiteX10" fmla="*/ 1065312 w 1801767"/>
                      <a:gd name="connsiteY10" fmla="*/ 1168234 h 1335128"/>
                      <a:gd name="connsiteX11" fmla="*/ 1064746 w 1801767"/>
                      <a:gd name="connsiteY11" fmla="*/ 1335128 h 1335128"/>
                      <a:gd name="connsiteX12" fmla="*/ 725316 w 1801767"/>
                      <a:gd name="connsiteY12" fmla="*/ 1329888 h 1335128"/>
                      <a:gd name="connsiteX13" fmla="*/ 725646 w 1801767"/>
                      <a:gd name="connsiteY13" fmla="*/ 1181831 h 1335128"/>
                      <a:gd name="connsiteX14" fmla="*/ 0 w 1801767"/>
                      <a:gd name="connsiteY14" fmla="*/ 890605 h 1335128"/>
                      <a:gd name="connsiteX15" fmla="*/ 469098 w 1801767"/>
                      <a:gd name="connsiteY15" fmla="*/ 832818 h 1335128"/>
                      <a:gd name="connsiteX16" fmla="*/ 1237330 w 1801767"/>
                      <a:gd name="connsiteY16" fmla="*/ 894004 h 1335128"/>
                      <a:gd name="connsiteX17" fmla="*/ 394314 w 1801767"/>
                      <a:gd name="connsiteY17" fmla="*/ 683250 h 1335128"/>
                      <a:gd name="connsiteX18" fmla="*/ 66688 w 1801767"/>
                      <a:gd name="connsiteY18" fmla="*/ 405527 h 1335128"/>
                      <a:gd name="connsiteX0" fmla="*/ 66688 w 1801767"/>
                      <a:gd name="connsiteY0" fmla="*/ 405527 h 1335128"/>
                      <a:gd name="connsiteX1" fmla="*/ 727441 w 1801767"/>
                      <a:gd name="connsiteY1" fmla="*/ 132571 h 1335128"/>
                      <a:gd name="connsiteX2" fmla="*/ 727440 w 1801767"/>
                      <a:gd name="connsiteY2" fmla="*/ 0 h 1335128"/>
                      <a:gd name="connsiteX3" fmla="*/ 1048812 w 1801767"/>
                      <a:gd name="connsiteY3" fmla="*/ 2620 h 1335128"/>
                      <a:gd name="connsiteX4" fmla="*/ 1050370 w 1801767"/>
                      <a:gd name="connsiteY4" fmla="*/ 135970 h 1335128"/>
                      <a:gd name="connsiteX5" fmla="*/ 1717970 w 1801767"/>
                      <a:gd name="connsiteY5" fmla="*/ 365019 h 1335128"/>
                      <a:gd name="connsiteX6" fmla="*/ 1288318 w 1801767"/>
                      <a:gd name="connsiteY6" fmla="*/ 431705 h 1335128"/>
                      <a:gd name="connsiteX7" fmla="*/ 632260 w 1801767"/>
                      <a:gd name="connsiteY7" fmla="*/ 390914 h 1335128"/>
                      <a:gd name="connsiteX8" fmla="*/ 1482075 w 1801767"/>
                      <a:gd name="connsiteY8" fmla="*/ 608466 h 1335128"/>
                      <a:gd name="connsiteX9" fmla="*/ 1798207 w 1801767"/>
                      <a:gd name="connsiteY9" fmla="*/ 890605 h 1335128"/>
                      <a:gd name="connsiteX10" fmla="*/ 1065312 w 1801767"/>
                      <a:gd name="connsiteY10" fmla="*/ 1168234 h 1335128"/>
                      <a:gd name="connsiteX11" fmla="*/ 1064746 w 1801767"/>
                      <a:gd name="connsiteY11" fmla="*/ 1335128 h 1335128"/>
                      <a:gd name="connsiteX12" fmla="*/ 725316 w 1801767"/>
                      <a:gd name="connsiteY12" fmla="*/ 1329888 h 1335128"/>
                      <a:gd name="connsiteX13" fmla="*/ 725646 w 1801767"/>
                      <a:gd name="connsiteY13" fmla="*/ 1181831 h 1335128"/>
                      <a:gd name="connsiteX14" fmla="*/ 0 w 1801767"/>
                      <a:gd name="connsiteY14" fmla="*/ 890605 h 1335128"/>
                      <a:gd name="connsiteX15" fmla="*/ 469098 w 1801767"/>
                      <a:gd name="connsiteY15" fmla="*/ 832818 h 1335128"/>
                      <a:gd name="connsiteX16" fmla="*/ 1237330 w 1801767"/>
                      <a:gd name="connsiteY16" fmla="*/ 894004 h 1335128"/>
                      <a:gd name="connsiteX17" fmla="*/ 394314 w 1801767"/>
                      <a:gd name="connsiteY17" fmla="*/ 683250 h 1335128"/>
                      <a:gd name="connsiteX18" fmla="*/ 66688 w 1801767"/>
                      <a:gd name="connsiteY18" fmla="*/ 405527 h 1335128"/>
                      <a:gd name="connsiteX0" fmla="*/ 66688 w 1801767"/>
                      <a:gd name="connsiteY0" fmla="*/ 405527 h 1335128"/>
                      <a:gd name="connsiteX1" fmla="*/ 727441 w 1801767"/>
                      <a:gd name="connsiteY1" fmla="*/ 132571 h 1335128"/>
                      <a:gd name="connsiteX2" fmla="*/ 727440 w 1801767"/>
                      <a:gd name="connsiteY2" fmla="*/ 0 h 1335128"/>
                      <a:gd name="connsiteX3" fmla="*/ 1048812 w 1801767"/>
                      <a:gd name="connsiteY3" fmla="*/ 2620 h 1335128"/>
                      <a:gd name="connsiteX4" fmla="*/ 1050370 w 1801767"/>
                      <a:gd name="connsiteY4" fmla="*/ 135970 h 1335128"/>
                      <a:gd name="connsiteX5" fmla="*/ 1717970 w 1801767"/>
                      <a:gd name="connsiteY5" fmla="*/ 365019 h 1335128"/>
                      <a:gd name="connsiteX6" fmla="*/ 1288318 w 1801767"/>
                      <a:gd name="connsiteY6" fmla="*/ 431705 h 1335128"/>
                      <a:gd name="connsiteX7" fmla="*/ 632260 w 1801767"/>
                      <a:gd name="connsiteY7" fmla="*/ 390914 h 1335128"/>
                      <a:gd name="connsiteX8" fmla="*/ 1482075 w 1801767"/>
                      <a:gd name="connsiteY8" fmla="*/ 608466 h 1335128"/>
                      <a:gd name="connsiteX9" fmla="*/ 1798207 w 1801767"/>
                      <a:gd name="connsiteY9" fmla="*/ 890605 h 1335128"/>
                      <a:gd name="connsiteX10" fmla="*/ 1065312 w 1801767"/>
                      <a:gd name="connsiteY10" fmla="*/ 1168234 h 1335128"/>
                      <a:gd name="connsiteX11" fmla="*/ 1064746 w 1801767"/>
                      <a:gd name="connsiteY11" fmla="*/ 1335128 h 1335128"/>
                      <a:gd name="connsiteX12" fmla="*/ 725316 w 1801767"/>
                      <a:gd name="connsiteY12" fmla="*/ 1329888 h 1335128"/>
                      <a:gd name="connsiteX13" fmla="*/ 725646 w 1801767"/>
                      <a:gd name="connsiteY13" fmla="*/ 1181831 h 1335128"/>
                      <a:gd name="connsiteX14" fmla="*/ 0 w 1801767"/>
                      <a:gd name="connsiteY14" fmla="*/ 890605 h 1335128"/>
                      <a:gd name="connsiteX15" fmla="*/ 469098 w 1801767"/>
                      <a:gd name="connsiteY15" fmla="*/ 832818 h 1335128"/>
                      <a:gd name="connsiteX16" fmla="*/ 1237330 w 1801767"/>
                      <a:gd name="connsiteY16" fmla="*/ 894004 h 1335128"/>
                      <a:gd name="connsiteX17" fmla="*/ 394314 w 1801767"/>
                      <a:gd name="connsiteY17" fmla="*/ 683250 h 1335128"/>
                      <a:gd name="connsiteX18" fmla="*/ 66688 w 1801767"/>
                      <a:gd name="connsiteY18" fmla="*/ 405527 h 1335128"/>
                      <a:gd name="connsiteX0" fmla="*/ 66688 w 1801767"/>
                      <a:gd name="connsiteY0" fmla="*/ 405527 h 1335128"/>
                      <a:gd name="connsiteX1" fmla="*/ 727441 w 1801767"/>
                      <a:gd name="connsiteY1" fmla="*/ 132571 h 1335128"/>
                      <a:gd name="connsiteX2" fmla="*/ 727440 w 1801767"/>
                      <a:gd name="connsiteY2" fmla="*/ 0 h 1335128"/>
                      <a:gd name="connsiteX3" fmla="*/ 1048812 w 1801767"/>
                      <a:gd name="connsiteY3" fmla="*/ 2620 h 1335128"/>
                      <a:gd name="connsiteX4" fmla="*/ 1050370 w 1801767"/>
                      <a:gd name="connsiteY4" fmla="*/ 135970 h 1335128"/>
                      <a:gd name="connsiteX5" fmla="*/ 1717970 w 1801767"/>
                      <a:gd name="connsiteY5" fmla="*/ 365019 h 1335128"/>
                      <a:gd name="connsiteX6" fmla="*/ 1288318 w 1801767"/>
                      <a:gd name="connsiteY6" fmla="*/ 431705 h 1335128"/>
                      <a:gd name="connsiteX7" fmla="*/ 632260 w 1801767"/>
                      <a:gd name="connsiteY7" fmla="*/ 390914 h 1335128"/>
                      <a:gd name="connsiteX8" fmla="*/ 1482075 w 1801767"/>
                      <a:gd name="connsiteY8" fmla="*/ 608466 h 1335128"/>
                      <a:gd name="connsiteX9" fmla="*/ 1798207 w 1801767"/>
                      <a:gd name="connsiteY9" fmla="*/ 890605 h 1335128"/>
                      <a:gd name="connsiteX10" fmla="*/ 1065312 w 1801767"/>
                      <a:gd name="connsiteY10" fmla="*/ 1168234 h 1335128"/>
                      <a:gd name="connsiteX11" fmla="*/ 1064746 w 1801767"/>
                      <a:gd name="connsiteY11" fmla="*/ 1335128 h 1335128"/>
                      <a:gd name="connsiteX12" fmla="*/ 725316 w 1801767"/>
                      <a:gd name="connsiteY12" fmla="*/ 1329888 h 1335128"/>
                      <a:gd name="connsiteX13" fmla="*/ 725646 w 1801767"/>
                      <a:gd name="connsiteY13" fmla="*/ 1181831 h 1335128"/>
                      <a:gd name="connsiteX14" fmla="*/ 0 w 1801767"/>
                      <a:gd name="connsiteY14" fmla="*/ 890605 h 1335128"/>
                      <a:gd name="connsiteX15" fmla="*/ 469098 w 1801767"/>
                      <a:gd name="connsiteY15" fmla="*/ 832818 h 1335128"/>
                      <a:gd name="connsiteX16" fmla="*/ 1237330 w 1801767"/>
                      <a:gd name="connsiteY16" fmla="*/ 894004 h 1335128"/>
                      <a:gd name="connsiteX17" fmla="*/ 394314 w 1801767"/>
                      <a:gd name="connsiteY17" fmla="*/ 683250 h 1335128"/>
                      <a:gd name="connsiteX18" fmla="*/ 66688 w 1801767"/>
                      <a:gd name="connsiteY18" fmla="*/ 405527 h 1335128"/>
                      <a:gd name="connsiteX0" fmla="*/ 66688 w 1801767"/>
                      <a:gd name="connsiteY0" fmla="*/ 405527 h 1335128"/>
                      <a:gd name="connsiteX1" fmla="*/ 727441 w 1801767"/>
                      <a:gd name="connsiteY1" fmla="*/ 132571 h 1335128"/>
                      <a:gd name="connsiteX2" fmla="*/ 727440 w 1801767"/>
                      <a:gd name="connsiteY2" fmla="*/ 0 h 1335128"/>
                      <a:gd name="connsiteX3" fmla="*/ 1048812 w 1801767"/>
                      <a:gd name="connsiteY3" fmla="*/ 2620 h 1335128"/>
                      <a:gd name="connsiteX4" fmla="*/ 1050370 w 1801767"/>
                      <a:gd name="connsiteY4" fmla="*/ 135970 h 1335128"/>
                      <a:gd name="connsiteX5" fmla="*/ 1717970 w 1801767"/>
                      <a:gd name="connsiteY5" fmla="*/ 365019 h 1335128"/>
                      <a:gd name="connsiteX6" fmla="*/ 1288318 w 1801767"/>
                      <a:gd name="connsiteY6" fmla="*/ 431705 h 1335128"/>
                      <a:gd name="connsiteX7" fmla="*/ 632260 w 1801767"/>
                      <a:gd name="connsiteY7" fmla="*/ 390914 h 1335128"/>
                      <a:gd name="connsiteX8" fmla="*/ 1482075 w 1801767"/>
                      <a:gd name="connsiteY8" fmla="*/ 608466 h 1335128"/>
                      <a:gd name="connsiteX9" fmla="*/ 1798207 w 1801767"/>
                      <a:gd name="connsiteY9" fmla="*/ 890605 h 1335128"/>
                      <a:gd name="connsiteX10" fmla="*/ 1065312 w 1801767"/>
                      <a:gd name="connsiteY10" fmla="*/ 1168234 h 1335128"/>
                      <a:gd name="connsiteX11" fmla="*/ 1064746 w 1801767"/>
                      <a:gd name="connsiteY11" fmla="*/ 1335128 h 1335128"/>
                      <a:gd name="connsiteX12" fmla="*/ 725316 w 1801767"/>
                      <a:gd name="connsiteY12" fmla="*/ 1329888 h 1335128"/>
                      <a:gd name="connsiteX13" fmla="*/ 725646 w 1801767"/>
                      <a:gd name="connsiteY13" fmla="*/ 1181831 h 1335128"/>
                      <a:gd name="connsiteX14" fmla="*/ 0 w 1801767"/>
                      <a:gd name="connsiteY14" fmla="*/ 890605 h 1335128"/>
                      <a:gd name="connsiteX15" fmla="*/ 469098 w 1801767"/>
                      <a:gd name="connsiteY15" fmla="*/ 832818 h 1335128"/>
                      <a:gd name="connsiteX16" fmla="*/ 1237330 w 1801767"/>
                      <a:gd name="connsiteY16" fmla="*/ 894004 h 1335128"/>
                      <a:gd name="connsiteX17" fmla="*/ 394314 w 1801767"/>
                      <a:gd name="connsiteY17" fmla="*/ 683250 h 1335128"/>
                      <a:gd name="connsiteX18" fmla="*/ 66688 w 1801767"/>
                      <a:gd name="connsiteY18" fmla="*/ 405527 h 1335128"/>
                      <a:gd name="connsiteX0" fmla="*/ 66688 w 1801767"/>
                      <a:gd name="connsiteY0" fmla="*/ 405527 h 1335128"/>
                      <a:gd name="connsiteX1" fmla="*/ 727441 w 1801767"/>
                      <a:gd name="connsiteY1" fmla="*/ 132571 h 1335128"/>
                      <a:gd name="connsiteX2" fmla="*/ 727440 w 1801767"/>
                      <a:gd name="connsiteY2" fmla="*/ 0 h 1335128"/>
                      <a:gd name="connsiteX3" fmla="*/ 1048812 w 1801767"/>
                      <a:gd name="connsiteY3" fmla="*/ 2620 h 1335128"/>
                      <a:gd name="connsiteX4" fmla="*/ 1050370 w 1801767"/>
                      <a:gd name="connsiteY4" fmla="*/ 135970 h 1335128"/>
                      <a:gd name="connsiteX5" fmla="*/ 1717970 w 1801767"/>
                      <a:gd name="connsiteY5" fmla="*/ 365019 h 1335128"/>
                      <a:gd name="connsiteX6" fmla="*/ 1288318 w 1801767"/>
                      <a:gd name="connsiteY6" fmla="*/ 431705 h 1335128"/>
                      <a:gd name="connsiteX7" fmla="*/ 632260 w 1801767"/>
                      <a:gd name="connsiteY7" fmla="*/ 390914 h 1335128"/>
                      <a:gd name="connsiteX8" fmla="*/ 1482075 w 1801767"/>
                      <a:gd name="connsiteY8" fmla="*/ 608466 h 1335128"/>
                      <a:gd name="connsiteX9" fmla="*/ 1798207 w 1801767"/>
                      <a:gd name="connsiteY9" fmla="*/ 890605 h 1335128"/>
                      <a:gd name="connsiteX10" fmla="*/ 1065312 w 1801767"/>
                      <a:gd name="connsiteY10" fmla="*/ 1168234 h 1335128"/>
                      <a:gd name="connsiteX11" fmla="*/ 1064746 w 1801767"/>
                      <a:gd name="connsiteY11" fmla="*/ 1335128 h 1335128"/>
                      <a:gd name="connsiteX12" fmla="*/ 725316 w 1801767"/>
                      <a:gd name="connsiteY12" fmla="*/ 1329888 h 1335128"/>
                      <a:gd name="connsiteX13" fmla="*/ 725646 w 1801767"/>
                      <a:gd name="connsiteY13" fmla="*/ 1181831 h 1335128"/>
                      <a:gd name="connsiteX14" fmla="*/ 0 w 1801767"/>
                      <a:gd name="connsiteY14" fmla="*/ 890605 h 1335128"/>
                      <a:gd name="connsiteX15" fmla="*/ 469098 w 1801767"/>
                      <a:gd name="connsiteY15" fmla="*/ 832818 h 1335128"/>
                      <a:gd name="connsiteX16" fmla="*/ 1237330 w 1801767"/>
                      <a:gd name="connsiteY16" fmla="*/ 894004 h 1335128"/>
                      <a:gd name="connsiteX17" fmla="*/ 394314 w 1801767"/>
                      <a:gd name="connsiteY17" fmla="*/ 683250 h 1335128"/>
                      <a:gd name="connsiteX18" fmla="*/ 66688 w 1801767"/>
                      <a:gd name="connsiteY18" fmla="*/ 405527 h 1335128"/>
                      <a:gd name="connsiteX0" fmla="*/ 66688 w 1801767"/>
                      <a:gd name="connsiteY0" fmla="*/ 405527 h 1335128"/>
                      <a:gd name="connsiteX1" fmla="*/ 727441 w 1801767"/>
                      <a:gd name="connsiteY1" fmla="*/ 132571 h 1335128"/>
                      <a:gd name="connsiteX2" fmla="*/ 727440 w 1801767"/>
                      <a:gd name="connsiteY2" fmla="*/ 0 h 1335128"/>
                      <a:gd name="connsiteX3" fmla="*/ 1048812 w 1801767"/>
                      <a:gd name="connsiteY3" fmla="*/ 2620 h 1335128"/>
                      <a:gd name="connsiteX4" fmla="*/ 1050370 w 1801767"/>
                      <a:gd name="connsiteY4" fmla="*/ 135970 h 1335128"/>
                      <a:gd name="connsiteX5" fmla="*/ 1717970 w 1801767"/>
                      <a:gd name="connsiteY5" fmla="*/ 365019 h 1335128"/>
                      <a:gd name="connsiteX6" fmla="*/ 1288318 w 1801767"/>
                      <a:gd name="connsiteY6" fmla="*/ 431705 h 1335128"/>
                      <a:gd name="connsiteX7" fmla="*/ 632260 w 1801767"/>
                      <a:gd name="connsiteY7" fmla="*/ 390914 h 1335128"/>
                      <a:gd name="connsiteX8" fmla="*/ 1482075 w 1801767"/>
                      <a:gd name="connsiteY8" fmla="*/ 608466 h 1335128"/>
                      <a:gd name="connsiteX9" fmla="*/ 1798207 w 1801767"/>
                      <a:gd name="connsiteY9" fmla="*/ 890605 h 1335128"/>
                      <a:gd name="connsiteX10" fmla="*/ 1065312 w 1801767"/>
                      <a:gd name="connsiteY10" fmla="*/ 1168234 h 1335128"/>
                      <a:gd name="connsiteX11" fmla="*/ 1064746 w 1801767"/>
                      <a:gd name="connsiteY11" fmla="*/ 1335128 h 1335128"/>
                      <a:gd name="connsiteX12" fmla="*/ 725316 w 1801767"/>
                      <a:gd name="connsiteY12" fmla="*/ 1329888 h 1335128"/>
                      <a:gd name="connsiteX13" fmla="*/ 725646 w 1801767"/>
                      <a:gd name="connsiteY13" fmla="*/ 1181831 h 1335128"/>
                      <a:gd name="connsiteX14" fmla="*/ 0 w 1801767"/>
                      <a:gd name="connsiteY14" fmla="*/ 890605 h 1335128"/>
                      <a:gd name="connsiteX15" fmla="*/ 469098 w 1801767"/>
                      <a:gd name="connsiteY15" fmla="*/ 832818 h 1335128"/>
                      <a:gd name="connsiteX16" fmla="*/ 1237330 w 1801767"/>
                      <a:gd name="connsiteY16" fmla="*/ 894004 h 1335128"/>
                      <a:gd name="connsiteX17" fmla="*/ 394314 w 1801767"/>
                      <a:gd name="connsiteY17" fmla="*/ 683250 h 1335128"/>
                      <a:gd name="connsiteX18" fmla="*/ 66688 w 1801767"/>
                      <a:gd name="connsiteY18" fmla="*/ 405527 h 1335128"/>
                      <a:gd name="connsiteX0" fmla="*/ 66688 w 1801767"/>
                      <a:gd name="connsiteY0" fmla="*/ 405527 h 1335128"/>
                      <a:gd name="connsiteX1" fmla="*/ 727441 w 1801767"/>
                      <a:gd name="connsiteY1" fmla="*/ 132571 h 1335128"/>
                      <a:gd name="connsiteX2" fmla="*/ 727440 w 1801767"/>
                      <a:gd name="connsiteY2" fmla="*/ 0 h 1335128"/>
                      <a:gd name="connsiteX3" fmla="*/ 1048812 w 1801767"/>
                      <a:gd name="connsiteY3" fmla="*/ 2620 h 1335128"/>
                      <a:gd name="connsiteX4" fmla="*/ 1050370 w 1801767"/>
                      <a:gd name="connsiteY4" fmla="*/ 135970 h 1335128"/>
                      <a:gd name="connsiteX5" fmla="*/ 1717970 w 1801767"/>
                      <a:gd name="connsiteY5" fmla="*/ 365019 h 1335128"/>
                      <a:gd name="connsiteX6" fmla="*/ 1288318 w 1801767"/>
                      <a:gd name="connsiteY6" fmla="*/ 431705 h 1335128"/>
                      <a:gd name="connsiteX7" fmla="*/ 632260 w 1801767"/>
                      <a:gd name="connsiteY7" fmla="*/ 390914 h 1335128"/>
                      <a:gd name="connsiteX8" fmla="*/ 1482075 w 1801767"/>
                      <a:gd name="connsiteY8" fmla="*/ 608466 h 1335128"/>
                      <a:gd name="connsiteX9" fmla="*/ 1798207 w 1801767"/>
                      <a:gd name="connsiteY9" fmla="*/ 890605 h 1335128"/>
                      <a:gd name="connsiteX10" fmla="*/ 1065312 w 1801767"/>
                      <a:gd name="connsiteY10" fmla="*/ 1168234 h 1335128"/>
                      <a:gd name="connsiteX11" fmla="*/ 1064746 w 1801767"/>
                      <a:gd name="connsiteY11" fmla="*/ 1335128 h 1335128"/>
                      <a:gd name="connsiteX12" fmla="*/ 725316 w 1801767"/>
                      <a:gd name="connsiteY12" fmla="*/ 1329888 h 1335128"/>
                      <a:gd name="connsiteX13" fmla="*/ 725646 w 1801767"/>
                      <a:gd name="connsiteY13" fmla="*/ 1181831 h 1335128"/>
                      <a:gd name="connsiteX14" fmla="*/ 0 w 1801767"/>
                      <a:gd name="connsiteY14" fmla="*/ 890605 h 1335128"/>
                      <a:gd name="connsiteX15" fmla="*/ 469098 w 1801767"/>
                      <a:gd name="connsiteY15" fmla="*/ 832818 h 1335128"/>
                      <a:gd name="connsiteX16" fmla="*/ 1237330 w 1801767"/>
                      <a:gd name="connsiteY16" fmla="*/ 894004 h 1335128"/>
                      <a:gd name="connsiteX17" fmla="*/ 394314 w 1801767"/>
                      <a:gd name="connsiteY17" fmla="*/ 683250 h 1335128"/>
                      <a:gd name="connsiteX18" fmla="*/ 66688 w 1801767"/>
                      <a:gd name="connsiteY18" fmla="*/ 405527 h 1335128"/>
                      <a:gd name="connsiteX0" fmla="*/ 66688 w 1801767"/>
                      <a:gd name="connsiteY0" fmla="*/ 405527 h 1335128"/>
                      <a:gd name="connsiteX1" fmla="*/ 727441 w 1801767"/>
                      <a:gd name="connsiteY1" fmla="*/ 132571 h 1335128"/>
                      <a:gd name="connsiteX2" fmla="*/ 727440 w 1801767"/>
                      <a:gd name="connsiteY2" fmla="*/ 0 h 1335128"/>
                      <a:gd name="connsiteX3" fmla="*/ 1048812 w 1801767"/>
                      <a:gd name="connsiteY3" fmla="*/ 2620 h 1335128"/>
                      <a:gd name="connsiteX4" fmla="*/ 1050370 w 1801767"/>
                      <a:gd name="connsiteY4" fmla="*/ 135970 h 1335128"/>
                      <a:gd name="connsiteX5" fmla="*/ 1717970 w 1801767"/>
                      <a:gd name="connsiteY5" fmla="*/ 365019 h 1335128"/>
                      <a:gd name="connsiteX6" fmla="*/ 1288318 w 1801767"/>
                      <a:gd name="connsiteY6" fmla="*/ 431705 h 1335128"/>
                      <a:gd name="connsiteX7" fmla="*/ 632260 w 1801767"/>
                      <a:gd name="connsiteY7" fmla="*/ 390914 h 1335128"/>
                      <a:gd name="connsiteX8" fmla="*/ 1482075 w 1801767"/>
                      <a:gd name="connsiteY8" fmla="*/ 608466 h 1335128"/>
                      <a:gd name="connsiteX9" fmla="*/ 1798207 w 1801767"/>
                      <a:gd name="connsiteY9" fmla="*/ 890605 h 1335128"/>
                      <a:gd name="connsiteX10" fmla="*/ 1065312 w 1801767"/>
                      <a:gd name="connsiteY10" fmla="*/ 1168234 h 1335128"/>
                      <a:gd name="connsiteX11" fmla="*/ 1064746 w 1801767"/>
                      <a:gd name="connsiteY11" fmla="*/ 1335128 h 1335128"/>
                      <a:gd name="connsiteX12" fmla="*/ 725316 w 1801767"/>
                      <a:gd name="connsiteY12" fmla="*/ 1335128 h 1335128"/>
                      <a:gd name="connsiteX13" fmla="*/ 725646 w 1801767"/>
                      <a:gd name="connsiteY13" fmla="*/ 1181831 h 1335128"/>
                      <a:gd name="connsiteX14" fmla="*/ 0 w 1801767"/>
                      <a:gd name="connsiteY14" fmla="*/ 890605 h 1335128"/>
                      <a:gd name="connsiteX15" fmla="*/ 469098 w 1801767"/>
                      <a:gd name="connsiteY15" fmla="*/ 832818 h 1335128"/>
                      <a:gd name="connsiteX16" fmla="*/ 1237330 w 1801767"/>
                      <a:gd name="connsiteY16" fmla="*/ 894004 h 1335128"/>
                      <a:gd name="connsiteX17" fmla="*/ 394314 w 1801767"/>
                      <a:gd name="connsiteY17" fmla="*/ 683250 h 1335128"/>
                      <a:gd name="connsiteX18" fmla="*/ 66688 w 1801767"/>
                      <a:gd name="connsiteY18" fmla="*/ 405527 h 1335128"/>
                      <a:gd name="connsiteX0" fmla="*/ 66688 w 1801767"/>
                      <a:gd name="connsiteY0" fmla="*/ 405527 h 1335128"/>
                      <a:gd name="connsiteX1" fmla="*/ 727441 w 1801767"/>
                      <a:gd name="connsiteY1" fmla="*/ 132571 h 1335128"/>
                      <a:gd name="connsiteX2" fmla="*/ 727440 w 1801767"/>
                      <a:gd name="connsiteY2" fmla="*/ 0 h 1335128"/>
                      <a:gd name="connsiteX3" fmla="*/ 1048812 w 1801767"/>
                      <a:gd name="connsiteY3" fmla="*/ 2620 h 1335128"/>
                      <a:gd name="connsiteX4" fmla="*/ 1050370 w 1801767"/>
                      <a:gd name="connsiteY4" fmla="*/ 135970 h 1335128"/>
                      <a:gd name="connsiteX5" fmla="*/ 1717970 w 1801767"/>
                      <a:gd name="connsiteY5" fmla="*/ 365019 h 1335128"/>
                      <a:gd name="connsiteX6" fmla="*/ 1288318 w 1801767"/>
                      <a:gd name="connsiteY6" fmla="*/ 431705 h 1335128"/>
                      <a:gd name="connsiteX7" fmla="*/ 632260 w 1801767"/>
                      <a:gd name="connsiteY7" fmla="*/ 390914 h 1335128"/>
                      <a:gd name="connsiteX8" fmla="*/ 1482075 w 1801767"/>
                      <a:gd name="connsiteY8" fmla="*/ 608466 h 1335128"/>
                      <a:gd name="connsiteX9" fmla="*/ 1798207 w 1801767"/>
                      <a:gd name="connsiteY9" fmla="*/ 890605 h 1335128"/>
                      <a:gd name="connsiteX10" fmla="*/ 1065312 w 1801767"/>
                      <a:gd name="connsiteY10" fmla="*/ 1178714 h 1335128"/>
                      <a:gd name="connsiteX11" fmla="*/ 1064746 w 1801767"/>
                      <a:gd name="connsiteY11" fmla="*/ 1335128 h 1335128"/>
                      <a:gd name="connsiteX12" fmla="*/ 725316 w 1801767"/>
                      <a:gd name="connsiteY12" fmla="*/ 1335128 h 1335128"/>
                      <a:gd name="connsiteX13" fmla="*/ 725646 w 1801767"/>
                      <a:gd name="connsiteY13" fmla="*/ 1181831 h 1335128"/>
                      <a:gd name="connsiteX14" fmla="*/ 0 w 1801767"/>
                      <a:gd name="connsiteY14" fmla="*/ 890605 h 1335128"/>
                      <a:gd name="connsiteX15" fmla="*/ 469098 w 1801767"/>
                      <a:gd name="connsiteY15" fmla="*/ 832818 h 1335128"/>
                      <a:gd name="connsiteX16" fmla="*/ 1237330 w 1801767"/>
                      <a:gd name="connsiteY16" fmla="*/ 894004 h 1335128"/>
                      <a:gd name="connsiteX17" fmla="*/ 394314 w 1801767"/>
                      <a:gd name="connsiteY17" fmla="*/ 683250 h 1335128"/>
                      <a:gd name="connsiteX18" fmla="*/ 66688 w 1801767"/>
                      <a:gd name="connsiteY18" fmla="*/ 405527 h 1335128"/>
                      <a:gd name="connsiteX0" fmla="*/ 66688 w 1801767"/>
                      <a:gd name="connsiteY0" fmla="*/ 405527 h 1335128"/>
                      <a:gd name="connsiteX1" fmla="*/ 727441 w 1801767"/>
                      <a:gd name="connsiteY1" fmla="*/ 132571 h 1335128"/>
                      <a:gd name="connsiteX2" fmla="*/ 727440 w 1801767"/>
                      <a:gd name="connsiteY2" fmla="*/ 0 h 1335128"/>
                      <a:gd name="connsiteX3" fmla="*/ 1048812 w 1801767"/>
                      <a:gd name="connsiteY3" fmla="*/ 2620 h 1335128"/>
                      <a:gd name="connsiteX4" fmla="*/ 1050370 w 1801767"/>
                      <a:gd name="connsiteY4" fmla="*/ 135970 h 1335128"/>
                      <a:gd name="connsiteX5" fmla="*/ 1717970 w 1801767"/>
                      <a:gd name="connsiteY5" fmla="*/ 365019 h 1335128"/>
                      <a:gd name="connsiteX6" fmla="*/ 1288318 w 1801767"/>
                      <a:gd name="connsiteY6" fmla="*/ 431705 h 1335128"/>
                      <a:gd name="connsiteX7" fmla="*/ 632260 w 1801767"/>
                      <a:gd name="connsiteY7" fmla="*/ 390914 h 1335128"/>
                      <a:gd name="connsiteX8" fmla="*/ 1482075 w 1801767"/>
                      <a:gd name="connsiteY8" fmla="*/ 608466 h 1335128"/>
                      <a:gd name="connsiteX9" fmla="*/ 1798207 w 1801767"/>
                      <a:gd name="connsiteY9" fmla="*/ 890605 h 1335128"/>
                      <a:gd name="connsiteX10" fmla="*/ 1065312 w 1801767"/>
                      <a:gd name="connsiteY10" fmla="*/ 1178714 h 1335128"/>
                      <a:gd name="connsiteX11" fmla="*/ 1064746 w 1801767"/>
                      <a:gd name="connsiteY11" fmla="*/ 1335128 h 1335128"/>
                      <a:gd name="connsiteX12" fmla="*/ 725316 w 1801767"/>
                      <a:gd name="connsiteY12" fmla="*/ 1335128 h 1335128"/>
                      <a:gd name="connsiteX13" fmla="*/ 725646 w 1801767"/>
                      <a:gd name="connsiteY13" fmla="*/ 1181831 h 1335128"/>
                      <a:gd name="connsiteX14" fmla="*/ 0 w 1801767"/>
                      <a:gd name="connsiteY14" fmla="*/ 890605 h 1335128"/>
                      <a:gd name="connsiteX15" fmla="*/ 469098 w 1801767"/>
                      <a:gd name="connsiteY15" fmla="*/ 832818 h 1335128"/>
                      <a:gd name="connsiteX16" fmla="*/ 1237330 w 1801767"/>
                      <a:gd name="connsiteY16" fmla="*/ 894004 h 1335128"/>
                      <a:gd name="connsiteX17" fmla="*/ 394314 w 1801767"/>
                      <a:gd name="connsiteY17" fmla="*/ 683250 h 1335128"/>
                      <a:gd name="connsiteX18" fmla="*/ 66688 w 1801767"/>
                      <a:gd name="connsiteY18" fmla="*/ 405527 h 1335128"/>
                      <a:gd name="connsiteX0" fmla="*/ 74548 w 1809627"/>
                      <a:gd name="connsiteY0" fmla="*/ 405527 h 1335128"/>
                      <a:gd name="connsiteX1" fmla="*/ 735301 w 1809627"/>
                      <a:gd name="connsiteY1" fmla="*/ 132571 h 1335128"/>
                      <a:gd name="connsiteX2" fmla="*/ 735300 w 1809627"/>
                      <a:gd name="connsiteY2" fmla="*/ 0 h 1335128"/>
                      <a:gd name="connsiteX3" fmla="*/ 1056672 w 1809627"/>
                      <a:gd name="connsiteY3" fmla="*/ 2620 h 1335128"/>
                      <a:gd name="connsiteX4" fmla="*/ 1058230 w 1809627"/>
                      <a:gd name="connsiteY4" fmla="*/ 135970 h 1335128"/>
                      <a:gd name="connsiteX5" fmla="*/ 1725830 w 1809627"/>
                      <a:gd name="connsiteY5" fmla="*/ 365019 h 1335128"/>
                      <a:gd name="connsiteX6" fmla="*/ 1296178 w 1809627"/>
                      <a:gd name="connsiteY6" fmla="*/ 431705 h 1335128"/>
                      <a:gd name="connsiteX7" fmla="*/ 640120 w 1809627"/>
                      <a:gd name="connsiteY7" fmla="*/ 390914 h 1335128"/>
                      <a:gd name="connsiteX8" fmla="*/ 1489935 w 1809627"/>
                      <a:gd name="connsiteY8" fmla="*/ 608466 h 1335128"/>
                      <a:gd name="connsiteX9" fmla="*/ 1806067 w 1809627"/>
                      <a:gd name="connsiteY9" fmla="*/ 890605 h 1335128"/>
                      <a:gd name="connsiteX10" fmla="*/ 1073172 w 1809627"/>
                      <a:gd name="connsiteY10" fmla="*/ 1178714 h 1335128"/>
                      <a:gd name="connsiteX11" fmla="*/ 1072606 w 1809627"/>
                      <a:gd name="connsiteY11" fmla="*/ 1335128 h 1335128"/>
                      <a:gd name="connsiteX12" fmla="*/ 733176 w 1809627"/>
                      <a:gd name="connsiteY12" fmla="*/ 1335128 h 1335128"/>
                      <a:gd name="connsiteX13" fmla="*/ 733506 w 1809627"/>
                      <a:gd name="connsiteY13" fmla="*/ 1181831 h 1335128"/>
                      <a:gd name="connsiteX14" fmla="*/ 0 w 1809627"/>
                      <a:gd name="connsiteY14" fmla="*/ 872265 h 1335128"/>
                      <a:gd name="connsiteX15" fmla="*/ 476958 w 1809627"/>
                      <a:gd name="connsiteY15" fmla="*/ 832818 h 1335128"/>
                      <a:gd name="connsiteX16" fmla="*/ 1245190 w 1809627"/>
                      <a:gd name="connsiteY16" fmla="*/ 894004 h 1335128"/>
                      <a:gd name="connsiteX17" fmla="*/ 402174 w 1809627"/>
                      <a:gd name="connsiteY17" fmla="*/ 683250 h 1335128"/>
                      <a:gd name="connsiteX18" fmla="*/ 74548 w 1809627"/>
                      <a:gd name="connsiteY18" fmla="*/ 405527 h 1335128"/>
                      <a:gd name="connsiteX0" fmla="*/ 74548 w 1809627"/>
                      <a:gd name="connsiteY0" fmla="*/ 405527 h 1335128"/>
                      <a:gd name="connsiteX1" fmla="*/ 735301 w 1809627"/>
                      <a:gd name="connsiteY1" fmla="*/ 132571 h 1335128"/>
                      <a:gd name="connsiteX2" fmla="*/ 735300 w 1809627"/>
                      <a:gd name="connsiteY2" fmla="*/ 0 h 1335128"/>
                      <a:gd name="connsiteX3" fmla="*/ 1056672 w 1809627"/>
                      <a:gd name="connsiteY3" fmla="*/ 2620 h 1335128"/>
                      <a:gd name="connsiteX4" fmla="*/ 1058230 w 1809627"/>
                      <a:gd name="connsiteY4" fmla="*/ 135970 h 1335128"/>
                      <a:gd name="connsiteX5" fmla="*/ 1725830 w 1809627"/>
                      <a:gd name="connsiteY5" fmla="*/ 365019 h 1335128"/>
                      <a:gd name="connsiteX6" fmla="*/ 1296178 w 1809627"/>
                      <a:gd name="connsiteY6" fmla="*/ 431705 h 1335128"/>
                      <a:gd name="connsiteX7" fmla="*/ 640120 w 1809627"/>
                      <a:gd name="connsiteY7" fmla="*/ 390914 h 1335128"/>
                      <a:gd name="connsiteX8" fmla="*/ 1489935 w 1809627"/>
                      <a:gd name="connsiteY8" fmla="*/ 608466 h 1335128"/>
                      <a:gd name="connsiteX9" fmla="*/ 1806067 w 1809627"/>
                      <a:gd name="connsiteY9" fmla="*/ 890605 h 1335128"/>
                      <a:gd name="connsiteX10" fmla="*/ 1073172 w 1809627"/>
                      <a:gd name="connsiteY10" fmla="*/ 1178714 h 1335128"/>
                      <a:gd name="connsiteX11" fmla="*/ 1072606 w 1809627"/>
                      <a:gd name="connsiteY11" fmla="*/ 1335128 h 1335128"/>
                      <a:gd name="connsiteX12" fmla="*/ 733176 w 1809627"/>
                      <a:gd name="connsiteY12" fmla="*/ 1335128 h 1335128"/>
                      <a:gd name="connsiteX13" fmla="*/ 733506 w 1809627"/>
                      <a:gd name="connsiteY13" fmla="*/ 1181831 h 1335128"/>
                      <a:gd name="connsiteX14" fmla="*/ 0 w 1809627"/>
                      <a:gd name="connsiteY14" fmla="*/ 872265 h 1335128"/>
                      <a:gd name="connsiteX15" fmla="*/ 476958 w 1809627"/>
                      <a:gd name="connsiteY15" fmla="*/ 832818 h 1335128"/>
                      <a:gd name="connsiteX16" fmla="*/ 1245190 w 1809627"/>
                      <a:gd name="connsiteY16" fmla="*/ 894004 h 1335128"/>
                      <a:gd name="connsiteX17" fmla="*/ 402174 w 1809627"/>
                      <a:gd name="connsiteY17" fmla="*/ 683250 h 1335128"/>
                      <a:gd name="connsiteX18" fmla="*/ 74548 w 1809627"/>
                      <a:gd name="connsiteY18" fmla="*/ 405527 h 1335128"/>
                      <a:gd name="connsiteX0" fmla="*/ 74548 w 1809627"/>
                      <a:gd name="connsiteY0" fmla="*/ 405527 h 1335128"/>
                      <a:gd name="connsiteX1" fmla="*/ 735301 w 1809627"/>
                      <a:gd name="connsiteY1" fmla="*/ 132571 h 1335128"/>
                      <a:gd name="connsiteX2" fmla="*/ 735300 w 1809627"/>
                      <a:gd name="connsiteY2" fmla="*/ 0 h 1335128"/>
                      <a:gd name="connsiteX3" fmla="*/ 1056672 w 1809627"/>
                      <a:gd name="connsiteY3" fmla="*/ 2620 h 1335128"/>
                      <a:gd name="connsiteX4" fmla="*/ 1058230 w 1809627"/>
                      <a:gd name="connsiteY4" fmla="*/ 135970 h 1335128"/>
                      <a:gd name="connsiteX5" fmla="*/ 1725830 w 1809627"/>
                      <a:gd name="connsiteY5" fmla="*/ 365019 h 1335128"/>
                      <a:gd name="connsiteX6" fmla="*/ 1296178 w 1809627"/>
                      <a:gd name="connsiteY6" fmla="*/ 431705 h 1335128"/>
                      <a:gd name="connsiteX7" fmla="*/ 640120 w 1809627"/>
                      <a:gd name="connsiteY7" fmla="*/ 390914 h 1335128"/>
                      <a:gd name="connsiteX8" fmla="*/ 1489935 w 1809627"/>
                      <a:gd name="connsiteY8" fmla="*/ 608466 h 1335128"/>
                      <a:gd name="connsiteX9" fmla="*/ 1806067 w 1809627"/>
                      <a:gd name="connsiteY9" fmla="*/ 890605 h 1335128"/>
                      <a:gd name="connsiteX10" fmla="*/ 1073172 w 1809627"/>
                      <a:gd name="connsiteY10" fmla="*/ 1178714 h 1335128"/>
                      <a:gd name="connsiteX11" fmla="*/ 1072606 w 1809627"/>
                      <a:gd name="connsiteY11" fmla="*/ 1335128 h 1335128"/>
                      <a:gd name="connsiteX12" fmla="*/ 733176 w 1809627"/>
                      <a:gd name="connsiteY12" fmla="*/ 1335128 h 1335128"/>
                      <a:gd name="connsiteX13" fmla="*/ 733506 w 1809627"/>
                      <a:gd name="connsiteY13" fmla="*/ 1181831 h 1335128"/>
                      <a:gd name="connsiteX14" fmla="*/ 0 w 1809627"/>
                      <a:gd name="connsiteY14" fmla="*/ 872265 h 1335128"/>
                      <a:gd name="connsiteX15" fmla="*/ 476958 w 1809627"/>
                      <a:gd name="connsiteY15" fmla="*/ 832818 h 1335128"/>
                      <a:gd name="connsiteX16" fmla="*/ 1245190 w 1809627"/>
                      <a:gd name="connsiteY16" fmla="*/ 894004 h 1335128"/>
                      <a:gd name="connsiteX17" fmla="*/ 402174 w 1809627"/>
                      <a:gd name="connsiteY17" fmla="*/ 683250 h 1335128"/>
                      <a:gd name="connsiteX18" fmla="*/ 74548 w 1809627"/>
                      <a:gd name="connsiteY18" fmla="*/ 405527 h 1335128"/>
                      <a:gd name="connsiteX0" fmla="*/ 74548 w 1809627"/>
                      <a:gd name="connsiteY0" fmla="*/ 405527 h 1335128"/>
                      <a:gd name="connsiteX1" fmla="*/ 735301 w 1809627"/>
                      <a:gd name="connsiteY1" fmla="*/ 132571 h 1335128"/>
                      <a:gd name="connsiteX2" fmla="*/ 735300 w 1809627"/>
                      <a:gd name="connsiteY2" fmla="*/ 0 h 1335128"/>
                      <a:gd name="connsiteX3" fmla="*/ 1056672 w 1809627"/>
                      <a:gd name="connsiteY3" fmla="*/ 2620 h 1335128"/>
                      <a:gd name="connsiteX4" fmla="*/ 1058230 w 1809627"/>
                      <a:gd name="connsiteY4" fmla="*/ 135970 h 1335128"/>
                      <a:gd name="connsiteX5" fmla="*/ 1725830 w 1809627"/>
                      <a:gd name="connsiteY5" fmla="*/ 365019 h 1335128"/>
                      <a:gd name="connsiteX6" fmla="*/ 1296178 w 1809627"/>
                      <a:gd name="connsiteY6" fmla="*/ 431705 h 1335128"/>
                      <a:gd name="connsiteX7" fmla="*/ 640120 w 1809627"/>
                      <a:gd name="connsiteY7" fmla="*/ 390914 h 1335128"/>
                      <a:gd name="connsiteX8" fmla="*/ 1489935 w 1809627"/>
                      <a:gd name="connsiteY8" fmla="*/ 608466 h 1335128"/>
                      <a:gd name="connsiteX9" fmla="*/ 1806067 w 1809627"/>
                      <a:gd name="connsiteY9" fmla="*/ 890605 h 1335128"/>
                      <a:gd name="connsiteX10" fmla="*/ 1073172 w 1809627"/>
                      <a:gd name="connsiteY10" fmla="*/ 1178714 h 1335128"/>
                      <a:gd name="connsiteX11" fmla="*/ 1072606 w 1809627"/>
                      <a:gd name="connsiteY11" fmla="*/ 1335128 h 1335128"/>
                      <a:gd name="connsiteX12" fmla="*/ 733176 w 1809627"/>
                      <a:gd name="connsiteY12" fmla="*/ 1335128 h 1335128"/>
                      <a:gd name="connsiteX13" fmla="*/ 733506 w 1809627"/>
                      <a:gd name="connsiteY13" fmla="*/ 1181831 h 1335128"/>
                      <a:gd name="connsiteX14" fmla="*/ 0 w 1809627"/>
                      <a:gd name="connsiteY14" fmla="*/ 872265 h 1335128"/>
                      <a:gd name="connsiteX15" fmla="*/ 476958 w 1809627"/>
                      <a:gd name="connsiteY15" fmla="*/ 832818 h 1335128"/>
                      <a:gd name="connsiteX16" fmla="*/ 1245190 w 1809627"/>
                      <a:gd name="connsiteY16" fmla="*/ 894004 h 1335128"/>
                      <a:gd name="connsiteX17" fmla="*/ 402174 w 1809627"/>
                      <a:gd name="connsiteY17" fmla="*/ 683250 h 1335128"/>
                      <a:gd name="connsiteX18" fmla="*/ 74548 w 1809627"/>
                      <a:gd name="connsiteY18" fmla="*/ 405527 h 1335128"/>
                      <a:gd name="connsiteX0" fmla="*/ 74548 w 1809627"/>
                      <a:gd name="connsiteY0" fmla="*/ 405527 h 1335128"/>
                      <a:gd name="connsiteX1" fmla="*/ 735301 w 1809627"/>
                      <a:gd name="connsiteY1" fmla="*/ 132571 h 1335128"/>
                      <a:gd name="connsiteX2" fmla="*/ 735300 w 1809627"/>
                      <a:gd name="connsiteY2" fmla="*/ 0 h 1335128"/>
                      <a:gd name="connsiteX3" fmla="*/ 1056672 w 1809627"/>
                      <a:gd name="connsiteY3" fmla="*/ 2620 h 1335128"/>
                      <a:gd name="connsiteX4" fmla="*/ 1058230 w 1809627"/>
                      <a:gd name="connsiteY4" fmla="*/ 135970 h 1335128"/>
                      <a:gd name="connsiteX5" fmla="*/ 1725830 w 1809627"/>
                      <a:gd name="connsiteY5" fmla="*/ 365019 h 1335128"/>
                      <a:gd name="connsiteX6" fmla="*/ 1296178 w 1809627"/>
                      <a:gd name="connsiteY6" fmla="*/ 431705 h 1335128"/>
                      <a:gd name="connsiteX7" fmla="*/ 640120 w 1809627"/>
                      <a:gd name="connsiteY7" fmla="*/ 390914 h 1335128"/>
                      <a:gd name="connsiteX8" fmla="*/ 1489935 w 1809627"/>
                      <a:gd name="connsiteY8" fmla="*/ 608466 h 1335128"/>
                      <a:gd name="connsiteX9" fmla="*/ 1806067 w 1809627"/>
                      <a:gd name="connsiteY9" fmla="*/ 890605 h 1335128"/>
                      <a:gd name="connsiteX10" fmla="*/ 1073172 w 1809627"/>
                      <a:gd name="connsiteY10" fmla="*/ 1178714 h 1335128"/>
                      <a:gd name="connsiteX11" fmla="*/ 1072606 w 1809627"/>
                      <a:gd name="connsiteY11" fmla="*/ 1335128 h 1335128"/>
                      <a:gd name="connsiteX12" fmla="*/ 733176 w 1809627"/>
                      <a:gd name="connsiteY12" fmla="*/ 1335128 h 1335128"/>
                      <a:gd name="connsiteX13" fmla="*/ 733506 w 1809627"/>
                      <a:gd name="connsiteY13" fmla="*/ 1181831 h 1335128"/>
                      <a:gd name="connsiteX14" fmla="*/ 0 w 1809627"/>
                      <a:gd name="connsiteY14" fmla="*/ 872265 h 1335128"/>
                      <a:gd name="connsiteX15" fmla="*/ 476958 w 1809627"/>
                      <a:gd name="connsiteY15" fmla="*/ 832818 h 1335128"/>
                      <a:gd name="connsiteX16" fmla="*/ 1245190 w 1809627"/>
                      <a:gd name="connsiteY16" fmla="*/ 894004 h 1335128"/>
                      <a:gd name="connsiteX17" fmla="*/ 402174 w 1809627"/>
                      <a:gd name="connsiteY17" fmla="*/ 683250 h 1335128"/>
                      <a:gd name="connsiteX18" fmla="*/ 74548 w 1809627"/>
                      <a:gd name="connsiteY18" fmla="*/ 405527 h 1335128"/>
                      <a:gd name="connsiteX0" fmla="*/ 74548 w 1810800"/>
                      <a:gd name="connsiteY0" fmla="*/ 405527 h 1335128"/>
                      <a:gd name="connsiteX1" fmla="*/ 735301 w 1810800"/>
                      <a:gd name="connsiteY1" fmla="*/ 132571 h 1335128"/>
                      <a:gd name="connsiteX2" fmla="*/ 735300 w 1810800"/>
                      <a:gd name="connsiteY2" fmla="*/ 0 h 1335128"/>
                      <a:gd name="connsiteX3" fmla="*/ 1056672 w 1810800"/>
                      <a:gd name="connsiteY3" fmla="*/ 2620 h 1335128"/>
                      <a:gd name="connsiteX4" fmla="*/ 1058230 w 1810800"/>
                      <a:gd name="connsiteY4" fmla="*/ 135970 h 1335128"/>
                      <a:gd name="connsiteX5" fmla="*/ 1725830 w 1810800"/>
                      <a:gd name="connsiteY5" fmla="*/ 365019 h 1335128"/>
                      <a:gd name="connsiteX6" fmla="*/ 1296178 w 1810800"/>
                      <a:gd name="connsiteY6" fmla="*/ 431705 h 1335128"/>
                      <a:gd name="connsiteX7" fmla="*/ 640120 w 1810800"/>
                      <a:gd name="connsiteY7" fmla="*/ 390914 h 1335128"/>
                      <a:gd name="connsiteX8" fmla="*/ 1489935 w 1810800"/>
                      <a:gd name="connsiteY8" fmla="*/ 608466 h 1335128"/>
                      <a:gd name="connsiteX9" fmla="*/ 1806067 w 1810800"/>
                      <a:gd name="connsiteY9" fmla="*/ 890605 h 1335128"/>
                      <a:gd name="connsiteX10" fmla="*/ 1073172 w 1810800"/>
                      <a:gd name="connsiteY10" fmla="*/ 1178714 h 1335128"/>
                      <a:gd name="connsiteX11" fmla="*/ 1072606 w 1810800"/>
                      <a:gd name="connsiteY11" fmla="*/ 1335128 h 1335128"/>
                      <a:gd name="connsiteX12" fmla="*/ 733176 w 1810800"/>
                      <a:gd name="connsiteY12" fmla="*/ 1335128 h 1335128"/>
                      <a:gd name="connsiteX13" fmla="*/ 733506 w 1810800"/>
                      <a:gd name="connsiteY13" fmla="*/ 1181831 h 1335128"/>
                      <a:gd name="connsiteX14" fmla="*/ 0 w 1810800"/>
                      <a:gd name="connsiteY14" fmla="*/ 872265 h 1335128"/>
                      <a:gd name="connsiteX15" fmla="*/ 476958 w 1810800"/>
                      <a:gd name="connsiteY15" fmla="*/ 832818 h 1335128"/>
                      <a:gd name="connsiteX16" fmla="*/ 1245190 w 1810800"/>
                      <a:gd name="connsiteY16" fmla="*/ 894004 h 1335128"/>
                      <a:gd name="connsiteX17" fmla="*/ 402174 w 1810800"/>
                      <a:gd name="connsiteY17" fmla="*/ 683250 h 1335128"/>
                      <a:gd name="connsiteX18" fmla="*/ 74548 w 1810800"/>
                      <a:gd name="connsiteY18" fmla="*/ 405527 h 13351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810800" h="1335128">
                        <a:moveTo>
                          <a:pt x="74548" y="405527"/>
                        </a:moveTo>
                        <a:cubicBezTo>
                          <a:pt x="128972" y="171183"/>
                          <a:pt x="454831" y="142068"/>
                          <a:pt x="735301" y="132571"/>
                        </a:cubicBezTo>
                        <a:cubicBezTo>
                          <a:pt x="735301" y="88381"/>
                          <a:pt x="735300" y="44190"/>
                          <a:pt x="735300" y="0"/>
                        </a:cubicBezTo>
                        <a:lnTo>
                          <a:pt x="1056672" y="2620"/>
                        </a:lnTo>
                        <a:cubicBezTo>
                          <a:pt x="1057191" y="47070"/>
                          <a:pt x="1057711" y="91520"/>
                          <a:pt x="1058230" y="135970"/>
                        </a:cubicBezTo>
                        <a:cubicBezTo>
                          <a:pt x="1362345" y="119406"/>
                          <a:pt x="1608751" y="222246"/>
                          <a:pt x="1725830" y="365019"/>
                        </a:cubicBezTo>
                        <a:cubicBezTo>
                          <a:pt x="1678241" y="378616"/>
                          <a:pt x="1504890" y="410959"/>
                          <a:pt x="1296178" y="431705"/>
                        </a:cubicBezTo>
                        <a:cubicBezTo>
                          <a:pt x="1067071" y="238297"/>
                          <a:pt x="646919" y="283271"/>
                          <a:pt x="640120" y="390914"/>
                        </a:cubicBezTo>
                        <a:cubicBezTo>
                          <a:pt x="655192" y="542532"/>
                          <a:pt x="1295611" y="534816"/>
                          <a:pt x="1489935" y="608466"/>
                        </a:cubicBezTo>
                        <a:cubicBezTo>
                          <a:pt x="1727093" y="680767"/>
                          <a:pt x="1835533" y="771133"/>
                          <a:pt x="1806067" y="890605"/>
                        </a:cubicBezTo>
                        <a:cubicBezTo>
                          <a:pt x="1739664" y="1057932"/>
                          <a:pt x="1497627" y="1207978"/>
                          <a:pt x="1073172" y="1178714"/>
                        </a:cubicBezTo>
                        <a:cubicBezTo>
                          <a:pt x="1073857" y="1233472"/>
                          <a:pt x="1071921" y="1280370"/>
                          <a:pt x="1072606" y="1335128"/>
                        </a:cubicBezTo>
                        <a:lnTo>
                          <a:pt x="733176" y="1335128"/>
                        </a:lnTo>
                        <a:cubicBezTo>
                          <a:pt x="734159" y="1285776"/>
                          <a:pt x="732523" y="1231183"/>
                          <a:pt x="733506" y="1181831"/>
                        </a:cubicBezTo>
                        <a:cubicBezTo>
                          <a:pt x="433836" y="1203729"/>
                          <a:pt x="24329" y="1046811"/>
                          <a:pt x="0" y="872265"/>
                        </a:cubicBezTo>
                        <a:lnTo>
                          <a:pt x="476958" y="832818"/>
                        </a:lnTo>
                        <a:cubicBezTo>
                          <a:pt x="593870" y="1035283"/>
                          <a:pt x="1190731" y="1040106"/>
                          <a:pt x="1245190" y="894004"/>
                        </a:cubicBezTo>
                        <a:cubicBezTo>
                          <a:pt x="1283715" y="776164"/>
                          <a:pt x="683179" y="753501"/>
                          <a:pt x="402174" y="683250"/>
                        </a:cubicBezTo>
                        <a:cubicBezTo>
                          <a:pt x="287134" y="658755"/>
                          <a:pt x="55244" y="575478"/>
                          <a:pt x="74548" y="405527"/>
                        </a:cubicBez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sz="1350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4" name="Freeform 113"/>
                  <p:cNvSpPr/>
                  <p:nvPr/>
                </p:nvSpPr>
                <p:spPr>
                  <a:xfrm>
                    <a:off x="6025397" y="2899229"/>
                    <a:ext cx="348922" cy="110399"/>
                  </a:xfrm>
                  <a:custGeom>
                    <a:avLst/>
                    <a:gdLst>
                      <a:gd name="connsiteX0" fmla="*/ 3848740 w 3924706"/>
                      <a:gd name="connsiteY0" fmla="*/ 0 h 1259725"/>
                      <a:gd name="connsiteX1" fmla="*/ 3884838 w 3924706"/>
                      <a:gd name="connsiteY1" fmla="*/ 70792 h 1259725"/>
                      <a:gd name="connsiteX2" fmla="*/ 3924706 w 3924706"/>
                      <a:gd name="connsiteY2" fmla="*/ 270213 h 1259725"/>
                      <a:gd name="connsiteX3" fmla="*/ 1962353 w 3924706"/>
                      <a:gd name="connsiteY3" fmla="*/ 1259725 h 1259725"/>
                      <a:gd name="connsiteX4" fmla="*/ 0 w 3924706"/>
                      <a:gd name="connsiteY4" fmla="*/ 270213 h 1259725"/>
                      <a:gd name="connsiteX5" fmla="*/ 39868 w 3924706"/>
                      <a:gd name="connsiteY5" fmla="*/ 70792 h 1259725"/>
                      <a:gd name="connsiteX6" fmla="*/ 60727 w 3924706"/>
                      <a:gd name="connsiteY6" fmla="*/ 29887 h 1259725"/>
                      <a:gd name="connsiteX7" fmla="*/ 72984 w 3924706"/>
                      <a:gd name="connsiteY7" fmla="*/ 53924 h 1259725"/>
                      <a:gd name="connsiteX8" fmla="*/ 1947113 w 3924706"/>
                      <a:gd name="connsiteY8" fmla="*/ 749185 h 1259725"/>
                      <a:gd name="connsiteX9" fmla="*/ 3821243 w 3924706"/>
                      <a:gd name="connsiteY9" fmla="*/ 53924 h 12597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924706" h="1259725">
                        <a:moveTo>
                          <a:pt x="3848740" y="0"/>
                        </a:moveTo>
                        <a:lnTo>
                          <a:pt x="3884838" y="70792"/>
                        </a:lnTo>
                        <a:cubicBezTo>
                          <a:pt x="3910978" y="135207"/>
                          <a:pt x="3924706" y="201902"/>
                          <a:pt x="3924706" y="270213"/>
                        </a:cubicBezTo>
                        <a:cubicBezTo>
                          <a:pt x="3924706" y="816705"/>
                          <a:pt x="3046131" y="1259725"/>
                          <a:pt x="1962353" y="1259725"/>
                        </a:cubicBezTo>
                        <a:cubicBezTo>
                          <a:pt x="878575" y="1259725"/>
                          <a:pt x="0" y="816705"/>
                          <a:pt x="0" y="270213"/>
                        </a:cubicBezTo>
                        <a:cubicBezTo>
                          <a:pt x="0" y="201902"/>
                          <a:pt x="13728" y="135207"/>
                          <a:pt x="39868" y="70792"/>
                        </a:cubicBezTo>
                        <a:lnTo>
                          <a:pt x="60727" y="29887"/>
                        </a:lnTo>
                        <a:lnTo>
                          <a:pt x="72984" y="53924"/>
                        </a:lnTo>
                        <a:cubicBezTo>
                          <a:pt x="321440" y="456723"/>
                          <a:pt x="1066544" y="749185"/>
                          <a:pt x="1947113" y="749185"/>
                        </a:cubicBezTo>
                        <a:cubicBezTo>
                          <a:pt x="2827683" y="749185"/>
                          <a:pt x="3572786" y="456723"/>
                          <a:pt x="3821243" y="53924"/>
                        </a:cubicBez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sz="1350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5" name="Freeform 114"/>
                  <p:cNvSpPr/>
                  <p:nvPr/>
                </p:nvSpPr>
                <p:spPr>
                  <a:xfrm>
                    <a:off x="6025397" y="2953443"/>
                    <a:ext cx="348922" cy="110399"/>
                  </a:xfrm>
                  <a:custGeom>
                    <a:avLst/>
                    <a:gdLst>
                      <a:gd name="connsiteX0" fmla="*/ 3848740 w 3924706"/>
                      <a:gd name="connsiteY0" fmla="*/ 0 h 1259725"/>
                      <a:gd name="connsiteX1" fmla="*/ 3884838 w 3924706"/>
                      <a:gd name="connsiteY1" fmla="*/ 70792 h 1259725"/>
                      <a:gd name="connsiteX2" fmla="*/ 3924706 w 3924706"/>
                      <a:gd name="connsiteY2" fmla="*/ 270213 h 1259725"/>
                      <a:gd name="connsiteX3" fmla="*/ 1962353 w 3924706"/>
                      <a:gd name="connsiteY3" fmla="*/ 1259725 h 1259725"/>
                      <a:gd name="connsiteX4" fmla="*/ 0 w 3924706"/>
                      <a:gd name="connsiteY4" fmla="*/ 270213 h 1259725"/>
                      <a:gd name="connsiteX5" fmla="*/ 39868 w 3924706"/>
                      <a:gd name="connsiteY5" fmla="*/ 70792 h 1259725"/>
                      <a:gd name="connsiteX6" fmla="*/ 60727 w 3924706"/>
                      <a:gd name="connsiteY6" fmla="*/ 29887 h 1259725"/>
                      <a:gd name="connsiteX7" fmla="*/ 72984 w 3924706"/>
                      <a:gd name="connsiteY7" fmla="*/ 53924 h 1259725"/>
                      <a:gd name="connsiteX8" fmla="*/ 1947113 w 3924706"/>
                      <a:gd name="connsiteY8" fmla="*/ 749185 h 1259725"/>
                      <a:gd name="connsiteX9" fmla="*/ 3821243 w 3924706"/>
                      <a:gd name="connsiteY9" fmla="*/ 53924 h 12597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924706" h="1259725">
                        <a:moveTo>
                          <a:pt x="3848740" y="0"/>
                        </a:moveTo>
                        <a:lnTo>
                          <a:pt x="3884838" y="70792"/>
                        </a:lnTo>
                        <a:cubicBezTo>
                          <a:pt x="3910978" y="135207"/>
                          <a:pt x="3924706" y="201902"/>
                          <a:pt x="3924706" y="270213"/>
                        </a:cubicBezTo>
                        <a:cubicBezTo>
                          <a:pt x="3924706" y="816705"/>
                          <a:pt x="3046131" y="1259725"/>
                          <a:pt x="1962353" y="1259725"/>
                        </a:cubicBezTo>
                        <a:cubicBezTo>
                          <a:pt x="878575" y="1259725"/>
                          <a:pt x="0" y="816705"/>
                          <a:pt x="0" y="270213"/>
                        </a:cubicBezTo>
                        <a:cubicBezTo>
                          <a:pt x="0" y="201902"/>
                          <a:pt x="13728" y="135207"/>
                          <a:pt x="39868" y="70792"/>
                        </a:cubicBezTo>
                        <a:lnTo>
                          <a:pt x="60727" y="29887"/>
                        </a:lnTo>
                        <a:lnTo>
                          <a:pt x="72984" y="53924"/>
                        </a:lnTo>
                        <a:cubicBezTo>
                          <a:pt x="321440" y="456723"/>
                          <a:pt x="1066544" y="749185"/>
                          <a:pt x="1947113" y="749185"/>
                        </a:cubicBezTo>
                        <a:cubicBezTo>
                          <a:pt x="2827683" y="749185"/>
                          <a:pt x="3572786" y="456723"/>
                          <a:pt x="3821243" y="53924"/>
                        </a:cubicBez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sz="1350" kern="0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B4BEF96-3B62-A04C-AFA2-A0E8018FCB05}"/>
                </a:ext>
              </a:extLst>
            </p:cNvPr>
            <p:cNvGrpSpPr/>
            <p:nvPr/>
          </p:nvGrpSpPr>
          <p:grpSpPr>
            <a:xfrm>
              <a:off x="96252" y="3888644"/>
              <a:ext cx="2216425" cy="754069"/>
              <a:chOff x="96252" y="3898788"/>
              <a:chExt cx="2216425" cy="743925"/>
            </a:xfrm>
          </p:grpSpPr>
          <p:sp>
            <p:nvSpPr>
              <p:cNvPr id="92" name="Pentagon 91"/>
              <p:cNvSpPr/>
              <p:nvPr/>
            </p:nvSpPr>
            <p:spPr>
              <a:xfrm>
                <a:off x="96252" y="3898788"/>
                <a:ext cx="2216425" cy="743925"/>
              </a:xfrm>
              <a:prstGeom prst="homePlate">
                <a:avLst>
                  <a:gd name="adj" fmla="val 2027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788720" y="4101473"/>
                <a:ext cx="145116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sz="1600" dirty="0">
                    <a:solidFill>
                      <a:schemeClr val="bg2"/>
                    </a:solidFill>
                    <a:latin typeface="Century Gothic" panose="020B0502020202020204" pitchFamily="34" charset="0"/>
                  </a:rPr>
                  <a:t>Schedule</a:t>
                </a:r>
              </a:p>
            </p:txBody>
          </p:sp>
          <p:grpSp>
            <p:nvGrpSpPr>
              <p:cNvPr id="135" name="Group 134"/>
              <p:cNvGrpSpPr/>
              <p:nvPr/>
            </p:nvGrpSpPr>
            <p:grpSpPr>
              <a:xfrm>
                <a:off x="289077" y="4062254"/>
                <a:ext cx="377551" cy="403773"/>
                <a:chOff x="2421228" y="776394"/>
                <a:chExt cx="5203065" cy="5315314"/>
              </a:xfrm>
              <a:solidFill>
                <a:schemeClr val="bg2"/>
              </a:solidFill>
            </p:grpSpPr>
            <p:sp>
              <p:nvSpPr>
                <p:cNvPr id="136" name="Rectangle 135"/>
                <p:cNvSpPr/>
                <p:nvPr/>
              </p:nvSpPr>
              <p:spPr>
                <a:xfrm>
                  <a:off x="3003996" y="2395469"/>
                  <a:ext cx="1030310" cy="669701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003996" y="3281964"/>
                  <a:ext cx="1030310" cy="669701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3003996" y="4168460"/>
                  <a:ext cx="1030310" cy="669701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39" name="Freeform 138"/>
                <p:cNvSpPr/>
                <p:nvPr/>
              </p:nvSpPr>
              <p:spPr>
                <a:xfrm>
                  <a:off x="4269345" y="2393323"/>
                  <a:ext cx="1030310" cy="669701"/>
                </a:xfrm>
                <a:custGeom>
                  <a:avLst/>
                  <a:gdLst>
                    <a:gd name="connsiteX0" fmla="*/ 1030310 w 1030310"/>
                    <a:gd name="connsiteY0" fmla="*/ 656477 h 669701"/>
                    <a:gd name="connsiteX1" fmla="*/ 1030310 w 1030310"/>
                    <a:gd name="connsiteY1" fmla="*/ 669701 h 669701"/>
                    <a:gd name="connsiteX2" fmla="*/ 1002858 w 1030310"/>
                    <a:gd name="connsiteY2" fmla="*/ 669701 h 669701"/>
                    <a:gd name="connsiteX3" fmla="*/ 0 w 1030310"/>
                    <a:gd name="connsiteY3" fmla="*/ 0 h 669701"/>
                    <a:gd name="connsiteX4" fmla="*/ 1030310 w 1030310"/>
                    <a:gd name="connsiteY4" fmla="*/ 0 h 669701"/>
                    <a:gd name="connsiteX5" fmla="*/ 1030310 w 1030310"/>
                    <a:gd name="connsiteY5" fmla="*/ 226476 h 669701"/>
                    <a:gd name="connsiteX6" fmla="*/ 945551 w 1030310"/>
                    <a:gd name="connsiteY6" fmla="*/ 257498 h 669701"/>
                    <a:gd name="connsiteX7" fmla="*/ 467094 w 1030310"/>
                    <a:gd name="connsiteY7" fmla="*/ 547786 h 669701"/>
                    <a:gd name="connsiteX8" fmla="*/ 332953 w 1030310"/>
                    <a:gd name="connsiteY8" fmla="*/ 669701 h 669701"/>
                    <a:gd name="connsiteX9" fmla="*/ 0 w 1030310"/>
                    <a:gd name="connsiteY9" fmla="*/ 669701 h 669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30310" h="669701">
                      <a:moveTo>
                        <a:pt x="1030310" y="656477"/>
                      </a:moveTo>
                      <a:lnTo>
                        <a:pt x="1030310" y="669701"/>
                      </a:lnTo>
                      <a:lnTo>
                        <a:pt x="1002858" y="669701"/>
                      </a:lnTo>
                      <a:close/>
                      <a:moveTo>
                        <a:pt x="0" y="0"/>
                      </a:moveTo>
                      <a:lnTo>
                        <a:pt x="1030310" y="0"/>
                      </a:lnTo>
                      <a:lnTo>
                        <a:pt x="1030310" y="226476"/>
                      </a:lnTo>
                      <a:lnTo>
                        <a:pt x="945551" y="257498"/>
                      </a:lnTo>
                      <a:cubicBezTo>
                        <a:pt x="771633" y="331059"/>
                        <a:pt x="610685" y="429283"/>
                        <a:pt x="467094" y="547786"/>
                      </a:cubicBezTo>
                      <a:lnTo>
                        <a:pt x="332953" y="669701"/>
                      </a:lnTo>
                      <a:lnTo>
                        <a:pt x="0" y="669701"/>
                      </a:lnTo>
                      <a:close/>
                    </a:path>
                  </a:pathLst>
                </a:cu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40" name="Freeform 139"/>
                <p:cNvSpPr/>
                <p:nvPr/>
              </p:nvSpPr>
              <p:spPr>
                <a:xfrm>
                  <a:off x="5523962" y="2378297"/>
                  <a:ext cx="1030310" cy="210469"/>
                </a:xfrm>
                <a:custGeom>
                  <a:avLst/>
                  <a:gdLst>
                    <a:gd name="connsiteX0" fmla="*/ 445396 w 1030310"/>
                    <a:gd name="connsiteY0" fmla="*/ 516814 h 669701"/>
                    <a:gd name="connsiteX1" fmla="*/ 903839 w 1030310"/>
                    <a:gd name="connsiteY1" fmla="*/ 586124 h 669701"/>
                    <a:gd name="connsiteX2" fmla="*/ 1030310 w 1030310"/>
                    <a:gd name="connsiteY2" fmla="*/ 632413 h 669701"/>
                    <a:gd name="connsiteX3" fmla="*/ 1030310 w 1030310"/>
                    <a:gd name="connsiteY3" fmla="*/ 669701 h 669701"/>
                    <a:gd name="connsiteX4" fmla="*/ 0 w 1030310"/>
                    <a:gd name="connsiteY4" fmla="*/ 669701 h 669701"/>
                    <a:gd name="connsiteX5" fmla="*/ 0 w 1030310"/>
                    <a:gd name="connsiteY5" fmla="*/ 582769 h 669701"/>
                    <a:gd name="connsiteX6" fmla="*/ 134698 w 1030310"/>
                    <a:gd name="connsiteY6" fmla="*/ 548135 h 669701"/>
                    <a:gd name="connsiteX7" fmla="*/ 445396 w 1030310"/>
                    <a:gd name="connsiteY7" fmla="*/ 516814 h 669701"/>
                    <a:gd name="connsiteX8" fmla="*/ 0 w 1030310"/>
                    <a:gd name="connsiteY8" fmla="*/ 0 h 669701"/>
                    <a:gd name="connsiteX9" fmla="*/ 1030310 w 1030310"/>
                    <a:gd name="connsiteY9" fmla="*/ 0 h 669701"/>
                    <a:gd name="connsiteX10" fmla="*/ 1030310 w 1030310"/>
                    <a:gd name="connsiteY10" fmla="*/ 210469 h 669701"/>
                    <a:gd name="connsiteX11" fmla="*/ 1021778 w 1030310"/>
                    <a:gd name="connsiteY11" fmla="*/ 207346 h 669701"/>
                    <a:gd name="connsiteX12" fmla="*/ 445396 w 1030310"/>
                    <a:gd name="connsiteY12" fmla="*/ 120205 h 669701"/>
                    <a:gd name="connsiteX13" fmla="*/ 54767 w 1030310"/>
                    <a:gd name="connsiteY13" fmla="*/ 159584 h 669701"/>
                    <a:gd name="connsiteX14" fmla="*/ 0 w 1030310"/>
                    <a:gd name="connsiteY14" fmla="*/ 173666 h 669701"/>
                    <a:gd name="connsiteX0" fmla="*/ 445396 w 1030310"/>
                    <a:gd name="connsiteY0" fmla="*/ 516814 h 669701"/>
                    <a:gd name="connsiteX1" fmla="*/ 903839 w 1030310"/>
                    <a:gd name="connsiteY1" fmla="*/ 586124 h 669701"/>
                    <a:gd name="connsiteX2" fmla="*/ 1030310 w 1030310"/>
                    <a:gd name="connsiteY2" fmla="*/ 632413 h 669701"/>
                    <a:gd name="connsiteX3" fmla="*/ 1030310 w 1030310"/>
                    <a:gd name="connsiteY3" fmla="*/ 669701 h 669701"/>
                    <a:gd name="connsiteX4" fmla="*/ 0 w 1030310"/>
                    <a:gd name="connsiteY4" fmla="*/ 669701 h 669701"/>
                    <a:gd name="connsiteX5" fmla="*/ 0 w 1030310"/>
                    <a:gd name="connsiteY5" fmla="*/ 582769 h 669701"/>
                    <a:gd name="connsiteX6" fmla="*/ 445396 w 1030310"/>
                    <a:gd name="connsiteY6" fmla="*/ 516814 h 669701"/>
                    <a:gd name="connsiteX7" fmla="*/ 0 w 1030310"/>
                    <a:gd name="connsiteY7" fmla="*/ 0 h 669701"/>
                    <a:gd name="connsiteX8" fmla="*/ 1030310 w 1030310"/>
                    <a:gd name="connsiteY8" fmla="*/ 0 h 669701"/>
                    <a:gd name="connsiteX9" fmla="*/ 1030310 w 1030310"/>
                    <a:gd name="connsiteY9" fmla="*/ 210469 h 669701"/>
                    <a:gd name="connsiteX10" fmla="*/ 1021778 w 1030310"/>
                    <a:gd name="connsiteY10" fmla="*/ 207346 h 669701"/>
                    <a:gd name="connsiteX11" fmla="*/ 445396 w 1030310"/>
                    <a:gd name="connsiteY11" fmla="*/ 120205 h 669701"/>
                    <a:gd name="connsiteX12" fmla="*/ 54767 w 1030310"/>
                    <a:gd name="connsiteY12" fmla="*/ 159584 h 669701"/>
                    <a:gd name="connsiteX13" fmla="*/ 0 w 1030310"/>
                    <a:gd name="connsiteY13" fmla="*/ 173666 h 669701"/>
                    <a:gd name="connsiteX14" fmla="*/ 0 w 1030310"/>
                    <a:gd name="connsiteY14" fmla="*/ 0 h 669701"/>
                    <a:gd name="connsiteX0" fmla="*/ 445396 w 1030310"/>
                    <a:gd name="connsiteY0" fmla="*/ 516814 h 669701"/>
                    <a:gd name="connsiteX1" fmla="*/ 903839 w 1030310"/>
                    <a:gd name="connsiteY1" fmla="*/ 586124 h 669701"/>
                    <a:gd name="connsiteX2" fmla="*/ 1030310 w 1030310"/>
                    <a:gd name="connsiteY2" fmla="*/ 632413 h 669701"/>
                    <a:gd name="connsiteX3" fmla="*/ 1030310 w 1030310"/>
                    <a:gd name="connsiteY3" fmla="*/ 669701 h 669701"/>
                    <a:gd name="connsiteX4" fmla="*/ 0 w 1030310"/>
                    <a:gd name="connsiteY4" fmla="*/ 669701 h 669701"/>
                    <a:gd name="connsiteX5" fmla="*/ 445396 w 1030310"/>
                    <a:gd name="connsiteY5" fmla="*/ 516814 h 669701"/>
                    <a:gd name="connsiteX6" fmla="*/ 0 w 1030310"/>
                    <a:gd name="connsiteY6" fmla="*/ 0 h 669701"/>
                    <a:gd name="connsiteX7" fmla="*/ 1030310 w 1030310"/>
                    <a:gd name="connsiteY7" fmla="*/ 0 h 669701"/>
                    <a:gd name="connsiteX8" fmla="*/ 1030310 w 1030310"/>
                    <a:gd name="connsiteY8" fmla="*/ 210469 h 669701"/>
                    <a:gd name="connsiteX9" fmla="*/ 1021778 w 1030310"/>
                    <a:gd name="connsiteY9" fmla="*/ 207346 h 669701"/>
                    <a:gd name="connsiteX10" fmla="*/ 445396 w 1030310"/>
                    <a:gd name="connsiteY10" fmla="*/ 120205 h 669701"/>
                    <a:gd name="connsiteX11" fmla="*/ 54767 w 1030310"/>
                    <a:gd name="connsiteY11" fmla="*/ 159584 h 669701"/>
                    <a:gd name="connsiteX12" fmla="*/ 0 w 1030310"/>
                    <a:gd name="connsiteY12" fmla="*/ 173666 h 669701"/>
                    <a:gd name="connsiteX13" fmla="*/ 0 w 1030310"/>
                    <a:gd name="connsiteY13" fmla="*/ 0 h 669701"/>
                    <a:gd name="connsiteX0" fmla="*/ 445396 w 1030310"/>
                    <a:gd name="connsiteY0" fmla="*/ 516814 h 669701"/>
                    <a:gd name="connsiteX1" fmla="*/ 903839 w 1030310"/>
                    <a:gd name="connsiteY1" fmla="*/ 586124 h 669701"/>
                    <a:gd name="connsiteX2" fmla="*/ 1030310 w 1030310"/>
                    <a:gd name="connsiteY2" fmla="*/ 632413 h 669701"/>
                    <a:gd name="connsiteX3" fmla="*/ 1030310 w 1030310"/>
                    <a:gd name="connsiteY3" fmla="*/ 669701 h 669701"/>
                    <a:gd name="connsiteX4" fmla="*/ 445396 w 1030310"/>
                    <a:gd name="connsiteY4" fmla="*/ 516814 h 669701"/>
                    <a:gd name="connsiteX5" fmla="*/ 0 w 1030310"/>
                    <a:gd name="connsiteY5" fmla="*/ 0 h 669701"/>
                    <a:gd name="connsiteX6" fmla="*/ 1030310 w 1030310"/>
                    <a:gd name="connsiteY6" fmla="*/ 0 h 669701"/>
                    <a:gd name="connsiteX7" fmla="*/ 1030310 w 1030310"/>
                    <a:gd name="connsiteY7" fmla="*/ 210469 h 669701"/>
                    <a:gd name="connsiteX8" fmla="*/ 1021778 w 1030310"/>
                    <a:gd name="connsiteY8" fmla="*/ 207346 h 669701"/>
                    <a:gd name="connsiteX9" fmla="*/ 445396 w 1030310"/>
                    <a:gd name="connsiteY9" fmla="*/ 120205 h 669701"/>
                    <a:gd name="connsiteX10" fmla="*/ 54767 w 1030310"/>
                    <a:gd name="connsiteY10" fmla="*/ 159584 h 669701"/>
                    <a:gd name="connsiteX11" fmla="*/ 0 w 1030310"/>
                    <a:gd name="connsiteY11" fmla="*/ 173666 h 669701"/>
                    <a:gd name="connsiteX12" fmla="*/ 0 w 1030310"/>
                    <a:gd name="connsiteY12" fmla="*/ 0 h 669701"/>
                    <a:gd name="connsiteX0" fmla="*/ 1030310 w 1030310"/>
                    <a:gd name="connsiteY0" fmla="*/ 669701 h 669701"/>
                    <a:gd name="connsiteX1" fmla="*/ 903839 w 1030310"/>
                    <a:gd name="connsiteY1" fmla="*/ 586124 h 669701"/>
                    <a:gd name="connsiteX2" fmla="*/ 1030310 w 1030310"/>
                    <a:gd name="connsiteY2" fmla="*/ 632413 h 669701"/>
                    <a:gd name="connsiteX3" fmla="*/ 1030310 w 1030310"/>
                    <a:gd name="connsiteY3" fmla="*/ 669701 h 669701"/>
                    <a:gd name="connsiteX4" fmla="*/ 0 w 1030310"/>
                    <a:gd name="connsiteY4" fmla="*/ 0 h 669701"/>
                    <a:gd name="connsiteX5" fmla="*/ 1030310 w 1030310"/>
                    <a:gd name="connsiteY5" fmla="*/ 0 h 669701"/>
                    <a:gd name="connsiteX6" fmla="*/ 1030310 w 1030310"/>
                    <a:gd name="connsiteY6" fmla="*/ 210469 h 669701"/>
                    <a:gd name="connsiteX7" fmla="*/ 1021778 w 1030310"/>
                    <a:gd name="connsiteY7" fmla="*/ 207346 h 669701"/>
                    <a:gd name="connsiteX8" fmla="*/ 445396 w 1030310"/>
                    <a:gd name="connsiteY8" fmla="*/ 120205 h 669701"/>
                    <a:gd name="connsiteX9" fmla="*/ 54767 w 1030310"/>
                    <a:gd name="connsiteY9" fmla="*/ 159584 h 669701"/>
                    <a:gd name="connsiteX10" fmla="*/ 0 w 1030310"/>
                    <a:gd name="connsiteY10" fmla="*/ 173666 h 669701"/>
                    <a:gd name="connsiteX11" fmla="*/ 0 w 1030310"/>
                    <a:gd name="connsiteY11" fmla="*/ 0 h 669701"/>
                    <a:gd name="connsiteX0" fmla="*/ 1030310 w 1030310"/>
                    <a:gd name="connsiteY0" fmla="*/ 669701 h 669701"/>
                    <a:gd name="connsiteX1" fmla="*/ 1030310 w 1030310"/>
                    <a:gd name="connsiteY1" fmla="*/ 632413 h 669701"/>
                    <a:gd name="connsiteX2" fmla="*/ 1030310 w 1030310"/>
                    <a:gd name="connsiteY2" fmla="*/ 669701 h 669701"/>
                    <a:gd name="connsiteX3" fmla="*/ 0 w 1030310"/>
                    <a:gd name="connsiteY3" fmla="*/ 0 h 669701"/>
                    <a:gd name="connsiteX4" fmla="*/ 1030310 w 1030310"/>
                    <a:gd name="connsiteY4" fmla="*/ 0 h 669701"/>
                    <a:gd name="connsiteX5" fmla="*/ 1030310 w 1030310"/>
                    <a:gd name="connsiteY5" fmla="*/ 210469 h 669701"/>
                    <a:gd name="connsiteX6" fmla="*/ 1021778 w 1030310"/>
                    <a:gd name="connsiteY6" fmla="*/ 207346 h 669701"/>
                    <a:gd name="connsiteX7" fmla="*/ 445396 w 1030310"/>
                    <a:gd name="connsiteY7" fmla="*/ 120205 h 669701"/>
                    <a:gd name="connsiteX8" fmla="*/ 54767 w 1030310"/>
                    <a:gd name="connsiteY8" fmla="*/ 159584 h 669701"/>
                    <a:gd name="connsiteX9" fmla="*/ 0 w 1030310"/>
                    <a:gd name="connsiteY9" fmla="*/ 173666 h 669701"/>
                    <a:gd name="connsiteX10" fmla="*/ 0 w 1030310"/>
                    <a:gd name="connsiteY10" fmla="*/ 0 h 669701"/>
                    <a:gd name="connsiteX0" fmla="*/ 0 w 1030310"/>
                    <a:gd name="connsiteY0" fmla="*/ 0 h 210469"/>
                    <a:gd name="connsiteX1" fmla="*/ 1030310 w 1030310"/>
                    <a:gd name="connsiteY1" fmla="*/ 0 h 210469"/>
                    <a:gd name="connsiteX2" fmla="*/ 1030310 w 1030310"/>
                    <a:gd name="connsiteY2" fmla="*/ 210469 h 210469"/>
                    <a:gd name="connsiteX3" fmla="*/ 1021778 w 1030310"/>
                    <a:gd name="connsiteY3" fmla="*/ 207346 h 210469"/>
                    <a:gd name="connsiteX4" fmla="*/ 445396 w 1030310"/>
                    <a:gd name="connsiteY4" fmla="*/ 120205 h 210469"/>
                    <a:gd name="connsiteX5" fmla="*/ 54767 w 1030310"/>
                    <a:gd name="connsiteY5" fmla="*/ 159584 h 210469"/>
                    <a:gd name="connsiteX6" fmla="*/ 0 w 1030310"/>
                    <a:gd name="connsiteY6" fmla="*/ 173666 h 210469"/>
                    <a:gd name="connsiteX7" fmla="*/ 0 w 1030310"/>
                    <a:gd name="connsiteY7" fmla="*/ 0 h 2104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30310" h="210469">
                      <a:moveTo>
                        <a:pt x="0" y="0"/>
                      </a:moveTo>
                      <a:lnTo>
                        <a:pt x="1030310" y="0"/>
                      </a:lnTo>
                      <a:lnTo>
                        <a:pt x="1030310" y="210469"/>
                      </a:lnTo>
                      <a:lnTo>
                        <a:pt x="1021778" y="207346"/>
                      </a:lnTo>
                      <a:cubicBezTo>
                        <a:pt x="839699" y="150714"/>
                        <a:pt x="646111" y="120205"/>
                        <a:pt x="445396" y="120205"/>
                      </a:cubicBezTo>
                      <a:cubicBezTo>
                        <a:pt x="311587" y="120205"/>
                        <a:pt x="180944" y="133764"/>
                        <a:pt x="54767" y="159584"/>
                      </a:cubicBezTo>
                      <a:lnTo>
                        <a:pt x="0" y="1736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41" name="Freeform 140"/>
                <p:cNvSpPr/>
                <p:nvPr/>
              </p:nvSpPr>
              <p:spPr>
                <a:xfrm>
                  <a:off x="4269344" y="3279819"/>
                  <a:ext cx="147543" cy="225951"/>
                </a:xfrm>
                <a:custGeom>
                  <a:avLst/>
                  <a:gdLst>
                    <a:gd name="connsiteX0" fmla="*/ 683430 w 1030310"/>
                    <a:gd name="connsiteY0" fmla="*/ 0 h 669701"/>
                    <a:gd name="connsiteX1" fmla="*/ 1030310 w 1030310"/>
                    <a:gd name="connsiteY1" fmla="*/ 0 h 669701"/>
                    <a:gd name="connsiteX2" fmla="*/ 1030310 w 1030310"/>
                    <a:gd name="connsiteY2" fmla="*/ 669701 h 669701"/>
                    <a:gd name="connsiteX3" fmla="*/ 238207 w 1030310"/>
                    <a:gd name="connsiteY3" fmla="*/ 669701 h 669701"/>
                    <a:gd name="connsiteX4" fmla="*/ 279504 w 1030310"/>
                    <a:gd name="connsiteY4" fmla="*/ 556869 h 669701"/>
                    <a:gd name="connsiteX5" fmla="*/ 609894 w 1030310"/>
                    <a:gd name="connsiteY5" fmla="*/ 66834 h 669701"/>
                    <a:gd name="connsiteX6" fmla="*/ 0 w 1030310"/>
                    <a:gd name="connsiteY6" fmla="*/ 0 h 669701"/>
                    <a:gd name="connsiteX7" fmla="*/ 147543 w 1030310"/>
                    <a:gd name="connsiteY7" fmla="*/ 0 h 669701"/>
                    <a:gd name="connsiteX8" fmla="*/ 92769 w 1030310"/>
                    <a:gd name="connsiteY8" fmla="*/ 73248 h 669701"/>
                    <a:gd name="connsiteX9" fmla="*/ 0 w 1030310"/>
                    <a:gd name="connsiteY9" fmla="*/ 225951 h 669701"/>
                    <a:gd name="connsiteX0" fmla="*/ 609894 w 1030310"/>
                    <a:gd name="connsiteY0" fmla="*/ 66834 h 669701"/>
                    <a:gd name="connsiteX1" fmla="*/ 1030310 w 1030310"/>
                    <a:gd name="connsiteY1" fmla="*/ 0 h 669701"/>
                    <a:gd name="connsiteX2" fmla="*/ 1030310 w 1030310"/>
                    <a:gd name="connsiteY2" fmla="*/ 669701 h 669701"/>
                    <a:gd name="connsiteX3" fmla="*/ 238207 w 1030310"/>
                    <a:gd name="connsiteY3" fmla="*/ 669701 h 669701"/>
                    <a:gd name="connsiteX4" fmla="*/ 279504 w 1030310"/>
                    <a:gd name="connsiteY4" fmla="*/ 556869 h 669701"/>
                    <a:gd name="connsiteX5" fmla="*/ 609894 w 1030310"/>
                    <a:gd name="connsiteY5" fmla="*/ 66834 h 669701"/>
                    <a:gd name="connsiteX6" fmla="*/ 0 w 1030310"/>
                    <a:gd name="connsiteY6" fmla="*/ 0 h 669701"/>
                    <a:gd name="connsiteX7" fmla="*/ 147543 w 1030310"/>
                    <a:gd name="connsiteY7" fmla="*/ 0 h 669701"/>
                    <a:gd name="connsiteX8" fmla="*/ 92769 w 1030310"/>
                    <a:gd name="connsiteY8" fmla="*/ 73248 h 669701"/>
                    <a:gd name="connsiteX9" fmla="*/ 0 w 1030310"/>
                    <a:gd name="connsiteY9" fmla="*/ 225951 h 669701"/>
                    <a:gd name="connsiteX10" fmla="*/ 0 w 1030310"/>
                    <a:gd name="connsiteY10" fmla="*/ 0 h 669701"/>
                    <a:gd name="connsiteX0" fmla="*/ 279504 w 1030310"/>
                    <a:gd name="connsiteY0" fmla="*/ 557424 h 670256"/>
                    <a:gd name="connsiteX1" fmla="*/ 1030310 w 1030310"/>
                    <a:gd name="connsiteY1" fmla="*/ 555 h 670256"/>
                    <a:gd name="connsiteX2" fmla="*/ 1030310 w 1030310"/>
                    <a:gd name="connsiteY2" fmla="*/ 670256 h 670256"/>
                    <a:gd name="connsiteX3" fmla="*/ 238207 w 1030310"/>
                    <a:gd name="connsiteY3" fmla="*/ 670256 h 670256"/>
                    <a:gd name="connsiteX4" fmla="*/ 279504 w 1030310"/>
                    <a:gd name="connsiteY4" fmla="*/ 557424 h 670256"/>
                    <a:gd name="connsiteX5" fmla="*/ 0 w 1030310"/>
                    <a:gd name="connsiteY5" fmla="*/ 555 h 670256"/>
                    <a:gd name="connsiteX6" fmla="*/ 147543 w 1030310"/>
                    <a:gd name="connsiteY6" fmla="*/ 555 h 670256"/>
                    <a:gd name="connsiteX7" fmla="*/ 92769 w 1030310"/>
                    <a:gd name="connsiteY7" fmla="*/ 73803 h 670256"/>
                    <a:gd name="connsiteX8" fmla="*/ 0 w 1030310"/>
                    <a:gd name="connsiteY8" fmla="*/ 226506 h 670256"/>
                    <a:gd name="connsiteX9" fmla="*/ 0 w 1030310"/>
                    <a:gd name="connsiteY9" fmla="*/ 555 h 670256"/>
                    <a:gd name="connsiteX0" fmla="*/ 279504 w 1030366"/>
                    <a:gd name="connsiteY0" fmla="*/ 556869 h 669701"/>
                    <a:gd name="connsiteX1" fmla="*/ 1030310 w 1030366"/>
                    <a:gd name="connsiteY1" fmla="*/ 669701 h 669701"/>
                    <a:gd name="connsiteX2" fmla="*/ 238207 w 1030366"/>
                    <a:gd name="connsiteY2" fmla="*/ 669701 h 669701"/>
                    <a:gd name="connsiteX3" fmla="*/ 279504 w 1030366"/>
                    <a:gd name="connsiteY3" fmla="*/ 556869 h 669701"/>
                    <a:gd name="connsiteX4" fmla="*/ 0 w 1030366"/>
                    <a:gd name="connsiteY4" fmla="*/ 0 h 669701"/>
                    <a:gd name="connsiteX5" fmla="*/ 147543 w 1030366"/>
                    <a:gd name="connsiteY5" fmla="*/ 0 h 669701"/>
                    <a:gd name="connsiteX6" fmla="*/ 92769 w 1030366"/>
                    <a:gd name="connsiteY6" fmla="*/ 73248 h 669701"/>
                    <a:gd name="connsiteX7" fmla="*/ 0 w 1030366"/>
                    <a:gd name="connsiteY7" fmla="*/ 225951 h 669701"/>
                    <a:gd name="connsiteX8" fmla="*/ 0 w 1030366"/>
                    <a:gd name="connsiteY8" fmla="*/ 0 h 669701"/>
                    <a:gd name="connsiteX0" fmla="*/ 279504 w 279504"/>
                    <a:gd name="connsiteY0" fmla="*/ 556869 h 669701"/>
                    <a:gd name="connsiteX1" fmla="*/ 238207 w 279504"/>
                    <a:gd name="connsiteY1" fmla="*/ 669701 h 669701"/>
                    <a:gd name="connsiteX2" fmla="*/ 279504 w 279504"/>
                    <a:gd name="connsiteY2" fmla="*/ 556869 h 669701"/>
                    <a:gd name="connsiteX3" fmla="*/ 0 w 279504"/>
                    <a:gd name="connsiteY3" fmla="*/ 0 h 669701"/>
                    <a:gd name="connsiteX4" fmla="*/ 147543 w 279504"/>
                    <a:gd name="connsiteY4" fmla="*/ 0 h 669701"/>
                    <a:gd name="connsiteX5" fmla="*/ 92769 w 279504"/>
                    <a:gd name="connsiteY5" fmla="*/ 73248 h 669701"/>
                    <a:gd name="connsiteX6" fmla="*/ 0 w 279504"/>
                    <a:gd name="connsiteY6" fmla="*/ 225951 h 669701"/>
                    <a:gd name="connsiteX7" fmla="*/ 0 w 279504"/>
                    <a:gd name="connsiteY7" fmla="*/ 0 h 669701"/>
                    <a:gd name="connsiteX0" fmla="*/ 0 w 147543"/>
                    <a:gd name="connsiteY0" fmla="*/ 0 h 225951"/>
                    <a:gd name="connsiteX1" fmla="*/ 147543 w 147543"/>
                    <a:gd name="connsiteY1" fmla="*/ 0 h 225951"/>
                    <a:gd name="connsiteX2" fmla="*/ 92769 w 147543"/>
                    <a:gd name="connsiteY2" fmla="*/ 73248 h 225951"/>
                    <a:gd name="connsiteX3" fmla="*/ 0 w 147543"/>
                    <a:gd name="connsiteY3" fmla="*/ 225951 h 225951"/>
                    <a:gd name="connsiteX4" fmla="*/ 0 w 147543"/>
                    <a:gd name="connsiteY4" fmla="*/ 0 h 225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7543" h="225951">
                      <a:moveTo>
                        <a:pt x="0" y="0"/>
                      </a:moveTo>
                      <a:lnTo>
                        <a:pt x="147543" y="0"/>
                      </a:lnTo>
                      <a:lnTo>
                        <a:pt x="92769" y="73248"/>
                      </a:lnTo>
                      <a:lnTo>
                        <a:pt x="0" y="2259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42" name="Donut 141"/>
                <p:cNvSpPr/>
                <p:nvPr/>
              </p:nvSpPr>
              <p:spPr>
                <a:xfrm>
                  <a:off x="4314423" y="2781838"/>
                  <a:ext cx="3309870" cy="3309870"/>
                </a:xfrm>
                <a:prstGeom prst="donut">
                  <a:avLst>
                    <a:gd name="adj" fmla="val 10231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43" name="Rounded Rectangle 142"/>
                <p:cNvSpPr/>
                <p:nvPr/>
              </p:nvSpPr>
              <p:spPr>
                <a:xfrm>
                  <a:off x="5869164" y="3280999"/>
                  <a:ext cx="249761" cy="495623"/>
                </a:xfrm>
                <a:prstGeom prst="roundRect">
                  <a:avLst>
                    <a:gd name="adj" fmla="val 50000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44" name="Rounded Rectangle 143"/>
                <p:cNvSpPr/>
                <p:nvPr/>
              </p:nvSpPr>
              <p:spPr>
                <a:xfrm>
                  <a:off x="5869164" y="5107652"/>
                  <a:ext cx="249761" cy="495623"/>
                </a:xfrm>
                <a:prstGeom prst="roundRect">
                  <a:avLst>
                    <a:gd name="adj" fmla="val 50000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45" name="Rounded Rectangle 144"/>
                <p:cNvSpPr/>
                <p:nvPr/>
              </p:nvSpPr>
              <p:spPr>
                <a:xfrm rot="5400000">
                  <a:off x="6768538" y="4193252"/>
                  <a:ext cx="249761" cy="495623"/>
                </a:xfrm>
                <a:prstGeom prst="roundRect">
                  <a:avLst>
                    <a:gd name="adj" fmla="val 50000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46" name="Rounded Rectangle 145"/>
                <p:cNvSpPr/>
                <p:nvPr/>
              </p:nvSpPr>
              <p:spPr>
                <a:xfrm rot="5400000">
                  <a:off x="4926858" y="4193252"/>
                  <a:ext cx="249761" cy="495623"/>
                </a:xfrm>
                <a:prstGeom prst="roundRect">
                  <a:avLst>
                    <a:gd name="adj" fmla="val 50000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47" name="Freeform 146"/>
                <p:cNvSpPr/>
                <p:nvPr/>
              </p:nvSpPr>
              <p:spPr>
                <a:xfrm rot="13440000">
                  <a:off x="5562456" y="3129862"/>
                  <a:ext cx="1037580" cy="1368757"/>
                </a:xfrm>
                <a:custGeom>
                  <a:avLst/>
                  <a:gdLst>
                    <a:gd name="connsiteX0" fmla="*/ 243302 w 1037580"/>
                    <a:gd name="connsiteY0" fmla="*/ 1327013 h 1368757"/>
                    <a:gd name="connsiteX1" fmla="*/ 142523 w 1037580"/>
                    <a:gd name="connsiteY1" fmla="*/ 1368757 h 1368757"/>
                    <a:gd name="connsiteX2" fmla="*/ 0 w 1037580"/>
                    <a:gd name="connsiteY2" fmla="*/ 1226234 h 1368757"/>
                    <a:gd name="connsiteX3" fmla="*/ 0 w 1037580"/>
                    <a:gd name="connsiteY3" fmla="*/ 174847 h 1368757"/>
                    <a:gd name="connsiteX4" fmla="*/ 11200 w 1037580"/>
                    <a:gd name="connsiteY4" fmla="*/ 119371 h 1368757"/>
                    <a:gd name="connsiteX5" fmla="*/ 25424 w 1037580"/>
                    <a:gd name="connsiteY5" fmla="*/ 98274 h 1368757"/>
                    <a:gd name="connsiteX6" fmla="*/ 28534 w 1037580"/>
                    <a:gd name="connsiteY6" fmla="*/ 84353 h 1368757"/>
                    <a:gd name="connsiteX7" fmla="*/ 161623 w 1037580"/>
                    <a:gd name="connsiteY7" fmla="*/ 30 h 1368757"/>
                    <a:gd name="connsiteX8" fmla="*/ 897994 w 1037580"/>
                    <a:gd name="connsiteY8" fmla="*/ 15205 h 1368757"/>
                    <a:gd name="connsiteX9" fmla="*/ 1037550 w 1037580"/>
                    <a:gd name="connsiteY9" fmla="*/ 160635 h 1368757"/>
                    <a:gd name="connsiteX10" fmla="*/ 892121 w 1037580"/>
                    <a:gd name="connsiteY10" fmla="*/ 300191 h 1368757"/>
                    <a:gd name="connsiteX11" fmla="*/ 285046 w 1037580"/>
                    <a:gd name="connsiteY11" fmla="*/ 287681 h 1368757"/>
                    <a:gd name="connsiteX12" fmla="*/ 285046 w 1037580"/>
                    <a:gd name="connsiteY12" fmla="*/ 1226234 h 1368757"/>
                    <a:gd name="connsiteX13" fmla="*/ 243302 w 1037580"/>
                    <a:gd name="connsiteY13" fmla="*/ 1327013 h 1368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037580" h="1368757">
                      <a:moveTo>
                        <a:pt x="243302" y="1327013"/>
                      </a:moveTo>
                      <a:cubicBezTo>
                        <a:pt x="217510" y="1352805"/>
                        <a:pt x="181879" y="1368757"/>
                        <a:pt x="142523" y="1368757"/>
                      </a:cubicBezTo>
                      <a:cubicBezTo>
                        <a:pt x="63810" y="1368757"/>
                        <a:pt x="0" y="1304947"/>
                        <a:pt x="0" y="1226234"/>
                      </a:cubicBezTo>
                      <a:lnTo>
                        <a:pt x="0" y="174847"/>
                      </a:lnTo>
                      <a:cubicBezTo>
                        <a:pt x="0" y="155169"/>
                        <a:pt x="3988" y="136422"/>
                        <a:pt x="11200" y="119371"/>
                      </a:cubicBezTo>
                      <a:lnTo>
                        <a:pt x="25424" y="98274"/>
                      </a:lnTo>
                      <a:lnTo>
                        <a:pt x="28534" y="84353"/>
                      </a:lnTo>
                      <a:cubicBezTo>
                        <a:pt x="51220" y="33656"/>
                        <a:pt x="102600" y="-1186"/>
                        <a:pt x="161623" y="30"/>
                      </a:cubicBezTo>
                      <a:lnTo>
                        <a:pt x="897994" y="15205"/>
                      </a:lnTo>
                      <a:cubicBezTo>
                        <a:pt x="976690" y="16827"/>
                        <a:pt x="1039171" y="81938"/>
                        <a:pt x="1037550" y="160635"/>
                      </a:cubicBezTo>
                      <a:cubicBezTo>
                        <a:pt x="1035928" y="239331"/>
                        <a:pt x="970817" y="301813"/>
                        <a:pt x="892121" y="300191"/>
                      </a:cubicBezTo>
                      <a:lnTo>
                        <a:pt x="285046" y="287681"/>
                      </a:lnTo>
                      <a:lnTo>
                        <a:pt x="285046" y="1226234"/>
                      </a:lnTo>
                      <a:cubicBezTo>
                        <a:pt x="285046" y="1265590"/>
                        <a:pt x="269094" y="1301221"/>
                        <a:pt x="243302" y="1327013"/>
                      </a:cubicBezTo>
                      <a:close/>
                    </a:path>
                  </a:pathLst>
                </a:cu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48" name="Freeform 147"/>
                <p:cNvSpPr/>
                <p:nvPr/>
              </p:nvSpPr>
              <p:spPr>
                <a:xfrm>
                  <a:off x="2421228" y="776394"/>
                  <a:ext cx="4687910" cy="4722885"/>
                </a:xfrm>
                <a:custGeom>
                  <a:avLst/>
                  <a:gdLst>
                    <a:gd name="connsiteX0" fmla="*/ 1215270 w 4687910"/>
                    <a:gd name="connsiteY0" fmla="*/ 0 h 4722885"/>
                    <a:gd name="connsiteX1" fmla="*/ 1348914 w 4687910"/>
                    <a:gd name="connsiteY1" fmla="*/ 133644 h 4722885"/>
                    <a:gd name="connsiteX2" fmla="*/ 1348914 w 4687910"/>
                    <a:gd name="connsiteY2" fmla="*/ 369826 h 4722885"/>
                    <a:gd name="connsiteX3" fmla="*/ 3344179 w 4687910"/>
                    <a:gd name="connsiteY3" fmla="*/ 369826 h 4722885"/>
                    <a:gd name="connsiteX4" fmla="*/ 3344179 w 4687910"/>
                    <a:gd name="connsiteY4" fmla="*/ 135989 h 4722885"/>
                    <a:gd name="connsiteX5" fmla="*/ 3477823 w 4687910"/>
                    <a:gd name="connsiteY5" fmla="*/ 2345 h 4722885"/>
                    <a:gd name="connsiteX6" fmla="*/ 3611467 w 4687910"/>
                    <a:gd name="connsiteY6" fmla="*/ 135989 h 4722885"/>
                    <a:gd name="connsiteX7" fmla="*/ 3611467 w 4687910"/>
                    <a:gd name="connsiteY7" fmla="*/ 369826 h 4722885"/>
                    <a:gd name="connsiteX8" fmla="*/ 4437435 w 4687910"/>
                    <a:gd name="connsiteY8" fmla="*/ 369826 h 4722885"/>
                    <a:gd name="connsiteX9" fmla="*/ 4687910 w 4687910"/>
                    <a:gd name="connsiteY9" fmla="*/ 620301 h 4722885"/>
                    <a:gd name="connsiteX10" fmla="*/ 4687910 w 4687910"/>
                    <a:gd name="connsiteY10" fmla="*/ 2095066 h 4722885"/>
                    <a:gd name="connsiteX11" fmla="*/ 4631835 w 4687910"/>
                    <a:gd name="connsiteY11" fmla="*/ 2053134 h 4722885"/>
                    <a:gd name="connsiteX12" fmla="*/ 4472025 w 4687910"/>
                    <a:gd name="connsiteY12" fmla="*/ 1956047 h 4722885"/>
                    <a:gd name="connsiteX13" fmla="*/ 4424967 w 4687910"/>
                    <a:gd name="connsiteY13" fmla="*/ 1933378 h 4722885"/>
                    <a:gd name="connsiteX14" fmla="*/ 4424967 w 4687910"/>
                    <a:gd name="connsiteY14" fmla="*/ 694463 h 4722885"/>
                    <a:gd name="connsiteX15" fmla="*/ 4363273 w 4687910"/>
                    <a:gd name="connsiteY15" fmla="*/ 632769 h 4722885"/>
                    <a:gd name="connsiteX16" fmla="*/ 3611467 w 4687910"/>
                    <a:gd name="connsiteY16" fmla="*/ 632769 h 4722885"/>
                    <a:gd name="connsiteX17" fmla="*/ 3611466 w 4687910"/>
                    <a:gd name="connsiteY17" fmla="*/ 864684 h 4722885"/>
                    <a:gd name="connsiteX18" fmla="*/ 3622059 w 4687910"/>
                    <a:gd name="connsiteY18" fmla="*/ 871826 h 4722885"/>
                    <a:gd name="connsiteX19" fmla="*/ 3681804 w 4687910"/>
                    <a:gd name="connsiteY19" fmla="*/ 1016063 h 4722885"/>
                    <a:gd name="connsiteX20" fmla="*/ 3477822 w 4687910"/>
                    <a:gd name="connsiteY20" fmla="*/ 1220045 h 4722885"/>
                    <a:gd name="connsiteX21" fmla="*/ 3273840 w 4687910"/>
                    <a:gd name="connsiteY21" fmla="*/ 1016063 h 4722885"/>
                    <a:gd name="connsiteX22" fmla="*/ 3333585 w 4687910"/>
                    <a:gd name="connsiteY22" fmla="*/ 871826 h 4722885"/>
                    <a:gd name="connsiteX23" fmla="*/ 3344179 w 4687910"/>
                    <a:gd name="connsiteY23" fmla="*/ 864683 h 4722885"/>
                    <a:gd name="connsiteX24" fmla="*/ 3344179 w 4687910"/>
                    <a:gd name="connsiteY24" fmla="*/ 632769 h 4722885"/>
                    <a:gd name="connsiteX25" fmla="*/ 1348913 w 4687910"/>
                    <a:gd name="connsiteY25" fmla="*/ 632769 h 4722885"/>
                    <a:gd name="connsiteX26" fmla="*/ 1348913 w 4687910"/>
                    <a:gd name="connsiteY26" fmla="*/ 864684 h 4722885"/>
                    <a:gd name="connsiteX27" fmla="*/ 1359506 w 4687910"/>
                    <a:gd name="connsiteY27" fmla="*/ 871826 h 4722885"/>
                    <a:gd name="connsiteX28" fmla="*/ 1419251 w 4687910"/>
                    <a:gd name="connsiteY28" fmla="*/ 1016063 h 4722885"/>
                    <a:gd name="connsiteX29" fmla="*/ 1215269 w 4687910"/>
                    <a:gd name="connsiteY29" fmla="*/ 1220045 h 4722885"/>
                    <a:gd name="connsiteX30" fmla="*/ 1011287 w 4687910"/>
                    <a:gd name="connsiteY30" fmla="*/ 1016063 h 4722885"/>
                    <a:gd name="connsiteX31" fmla="*/ 1071032 w 4687910"/>
                    <a:gd name="connsiteY31" fmla="*/ 871826 h 4722885"/>
                    <a:gd name="connsiteX32" fmla="*/ 1081626 w 4687910"/>
                    <a:gd name="connsiteY32" fmla="*/ 864683 h 4722885"/>
                    <a:gd name="connsiteX33" fmla="*/ 1081626 w 4687910"/>
                    <a:gd name="connsiteY33" fmla="*/ 632769 h 4722885"/>
                    <a:gd name="connsiteX34" fmla="*/ 324638 w 4687910"/>
                    <a:gd name="connsiteY34" fmla="*/ 632769 h 4722885"/>
                    <a:gd name="connsiteX35" fmla="*/ 262944 w 4687910"/>
                    <a:gd name="connsiteY35" fmla="*/ 694463 h 4722885"/>
                    <a:gd name="connsiteX36" fmla="*/ 262944 w 4687910"/>
                    <a:gd name="connsiteY36" fmla="*/ 4398248 h 4722885"/>
                    <a:gd name="connsiteX37" fmla="*/ 324638 w 4687910"/>
                    <a:gd name="connsiteY37" fmla="*/ 4459942 h 4722885"/>
                    <a:gd name="connsiteX38" fmla="*/ 1783906 w 4687910"/>
                    <a:gd name="connsiteY38" fmla="*/ 4459942 h 4722885"/>
                    <a:gd name="connsiteX39" fmla="*/ 1843799 w 4687910"/>
                    <a:gd name="connsiteY39" fmla="*/ 4584273 h 4722885"/>
                    <a:gd name="connsiteX40" fmla="*/ 1928008 w 4687910"/>
                    <a:gd name="connsiteY40" fmla="*/ 4722885 h 4722885"/>
                    <a:gd name="connsiteX41" fmla="*/ 250475 w 4687910"/>
                    <a:gd name="connsiteY41" fmla="*/ 4722885 h 4722885"/>
                    <a:gd name="connsiteX42" fmla="*/ 0 w 4687910"/>
                    <a:gd name="connsiteY42" fmla="*/ 4472410 h 4722885"/>
                    <a:gd name="connsiteX43" fmla="*/ 0 w 4687910"/>
                    <a:gd name="connsiteY43" fmla="*/ 620301 h 4722885"/>
                    <a:gd name="connsiteX44" fmla="*/ 250475 w 4687910"/>
                    <a:gd name="connsiteY44" fmla="*/ 369826 h 4722885"/>
                    <a:gd name="connsiteX45" fmla="*/ 1081626 w 4687910"/>
                    <a:gd name="connsiteY45" fmla="*/ 369826 h 4722885"/>
                    <a:gd name="connsiteX46" fmla="*/ 1081626 w 4687910"/>
                    <a:gd name="connsiteY46" fmla="*/ 133644 h 4722885"/>
                    <a:gd name="connsiteX47" fmla="*/ 1215270 w 4687910"/>
                    <a:gd name="connsiteY47" fmla="*/ 0 h 4722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4687910" h="4722885">
                      <a:moveTo>
                        <a:pt x="1215270" y="0"/>
                      </a:moveTo>
                      <a:cubicBezTo>
                        <a:pt x="1289080" y="0"/>
                        <a:pt x="1348914" y="59834"/>
                        <a:pt x="1348914" y="133644"/>
                      </a:cubicBezTo>
                      <a:lnTo>
                        <a:pt x="1348914" y="369826"/>
                      </a:lnTo>
                      <a:lnTo>
                        <a:pt x="3344179" y="369826"/>
                      </a:lnTo>
                      <a:lnTo>
                        <a:pt x="3344179" y="135989"/>
                      </a:lnTo>
                      <a:cubicBezTo>
                        <a:pt x="3344179" y="62179"/>
                        <a:pt x="3404013" y="2345"/>
                        <a:pt x="3477823" y="2345"/>
                      </a:cubicBezTo>
                      <a:cubicBezTo>
                        <a:pt x="3551633" y="2345"/>
                        <a:pt x="3611467" y="62179"/>
                        <a:pt x="3611467" y="135989"/>
                      </a:cubicBezTo>
                      <a:lnTo>
                        <a:pt x="3611467" y="369826"/>
                      </a:lnTo>
                      <a:lnTo>
                        <a:pt x="4437435" y="369826"/>
                      </a:lnTo>
                      <a:cubicBezTo>
                        <a:pt x="4575769" y="369826"/>
                        <a:pt x="4687910" y="481967"/>
                        <a:pt x="4687910" y="620301"/>
                      </a:cubicBezTo>
                      <a:lnTo>
                        <a:pt x="4687910" y="2095066"/>
                      </a:lnTo>
                      <a:lnTo>
                        <a:pt x="4631835" y="2053134"/>
                      </a:lnTo>
                      <a:cubicBezTo>
                        <a:pt x="4580277" y="2018302"/>
                        <a:pt x="4526953" y="1985886"/>
                        <a:pt x="4472025" y="1956047"/>
                      </a:cubicBezTo>
                      <a:lnTo>
                        <a:pt x="4424967" y="1933378"/>
                      </a:lnTo>
                      <a:lnTo>
                        <a:pt x="4424967" y="694463"/>
                      </a:lnTo>
                      <a:cubicBezTo>
                        <a:pt x="4424967" y="660390"/>
                        <a:pt x="4397346" y="632769"/>
                        <a:pt x="4363273" y="632769"/>
                      </a:cubicBezTo>
                      <a:lnTo>
                        <a:pt x="3611467" y="632769"/>
                      </a:lnTo>
                      <a:lnTo>
                        <a:pt x="3611466" y="864684"/>
                      </a:lnTo>
                      <a:lnTo>
                        <a:pt x="3622059" y="871826"/>
                      </a:lnTo>
                      <a:cubicBezTo>
                        <a:pt x="3658973" y="908740"/>
                        <a:pt x="3681804" y="959735"/>
                        <a:pt x="3681804" y="1016063"/>
                      </a:cubicBezTo>
                      <a:cubicBezTo>
                        <a:pt x="3681804" y="1128719"/>
                        <a:pt x="3590478" y="1220045"/>
                        <a:pt x="3477822" y="1220045"/>
                      </a:cubicBezTo>
                      <a:cubicBezTo>
                        <a:pt x="3365166" y="1220045"/>
                        <a:pt x="3273840" y="1128719"/>
                        <a:pt x="3273840" y="1016063"/>
                      </a:cubicBezTo>
                      <a:cubicBezTo>
                        <a:pt x="3273840" y="959735"/>
                        <a:pt x="3296671" y="908740"/>
                        <a:pt x="3333585" y="871826"/>
                      </a:cubicBezTo>
                      <a:lnTo>
                        <a:pt x="3344179" y="864683"/>
                      </a:lnTo>
                      <a:lnTo>
                        <a:pt x="3344179" y="632769"/>
                      </a:lnTo>
                      <a:lnTo>
                        <a:pt x="1348913" y="632769"/>
                      </a:lnTo>
                      <a:lnTo>
                        <a:pt x="1348913" y="864684"/>
                      </a:lnTo>
                      <a:lnTo>
                        <a:pt x="1359506" y="871826"/>
                      </a:lnTo>
                      <a:cubicBezTo>
                        <a:pt x="1396420" y="908740"/>
                        <a:pt x="1419251" y="959735"/>
                        <a:pt x="1419251" y="1016063"/>
                      </a:cubicBezTo>
                      <a:cubicBezTo>
                        <a:pt x="1419251" y="1128719"/>
                        <a:pt x="1327925" y="1220045"/>
                        <a:pt x="1215269" y="1220045"/>
                      </a:cubicBezTo>
                      <a:cubicBezTo>
                        <a:pt x="1102613" y="1220045"/>
                        <a:pt x="1011287" y="1128719"/>
                        <a:pt x="1011287" y="1016063"/>
                      </a:cubicBezTo>
                      <a:cubicBezTo>
                        <a:pt x="1011287" y="959735"/>
                        <a:pt x="1034118" y="908740"/>
                        <a:pt x="1071032" y="871826"/>
                      </a:cubicBezTo>
                      <a:lnTo>
                        <a:pt x="1081626" y="864683"/>
                      </a:lnTo>
                      <a:lnTo>
                        <a:pt x="1081626" y="632769"/>
                      </a:lnTo>
                      <a:lnTo>
                        <a:pt x="324638" y="632769"/>
                      </a:lnTo>
                      <a:cubicBezTo>
                        <a:pt x="290565" y="632769"/>
                        <a:pt x="262944" y="660390"/>
                        <a:pt x="262944" y="694463"/>
                      </a:cubicBezTo>
                      <a:lnTo>
                        <a:pt x="262944" y="4398248"/>
                      </a:lnTo>
                      <a:cubicBezTo>
                        <a:pt x="262944" y="4432321"/>
                        <a:pt x="290565" y="4459942"/>
                        <a:pt x="324638" y="4459942"/>
                      </a:cubicBezTo>
                      <a:lnTo>
                        <a:pt x="1783906" y="4459942"/>
                      </a:lnTo>
                      <a:lnTo>
                        <a:pt x="1843799" y="4584273"/>
                      </a:lnTo>
                      <a:lnTo>
                        <a:pt x="1928008" y="4722885"/>
                      </a:lnTo>
                      <a:lnTo>
                        <a:pt x="250475" y="4722885"/>
                      </a:lnTo>
                      <a:cubicBezTo>
                        <a:pt x="112141" y="4722885"/>
                        <a:pt x="0" y="4610744"/>
                        <a:pt x="0" y="4472410"/>
                      </a:cubicBezTo>
                      <a:lnTo>
                        <a:pt x="0" y="620301"/>
                      </a:lnTo>
                      <a:cubicBezTo>
                        <a:pt x="0" y="481967"/>
                        <a:pt x="112141" y="369826"/>
                        <a:pt x="250475" y="369826"/>
                      </a:cubicBezTo>
                      <a:lnTo>
                        <a:pt x="1081626" y="369826"/>
                      </a:lnTo>
                      <a:lnTo>
                        <a:pt x="1081626" y="133644"/>
                      </a:lnTo>
                      <a:cubicBezTo>
                        <a:pt x="1081626" y="59834"/>
                        <a:pt x="1141460" y="0"/>
                        <a:pt x="1215270" y="0"/>
                      </a:cubicBezTo>
                      <a:close/>
                    </a:path>
                  </a:pathLst>
                </a:cu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92620A9-E00B-FF42-A622-8FBD9784CD23}"/>
                </a:ext>
              </a:extLst>
            </p:cNvPr>
            <p:cNvGrpSpPr/>
            <p:nvPr/>
          </p:nvGrpSpPr>
          <p:grpSpPr>
            <a:xfrm>
              <a:off x="96252" y="4669241"/>
              <a:ext cx="2216425" cy="754069"/>
              <a:chOff x="96252" y="4708273"/>
              <a:chExt cx="2216425" cy="743925"/>
            </a:xfrm>
          </p:grpSpPr>
          <p:sp>
            <p:nvSpPr>
              <p:cNvPr id="96" name="Pentagon 95"/>
              <p:cNvSpPr/>
              <p:nvPr/>
            </p:nvSpPr>
            <p:spPr>
              <a:xfrm>
                <a:off x="96252" y="4708273"/>
                <a:ext cx="2216425" cy="743925"/>
              </a:xfrm>
              <a:prstGeom prst="homePlate">
                <a:avLst>
                  <a:gd name="adj" fmla="val 2027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788720" y="4910958"/>
                <a:ext cx="145116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sz="1600" dirty="0">
                    <a:solidFill>
                      <a:schemeClr val="bg2"/>
                    </a:solidFill>
                    <a:latin typeface="Century Gothic" panose="020B0502020202020204" pitchFamily="34" charset="0"/>
                  </a:rPr>
                  <a:t>Scope</a:t>
                </a:r>
              </a:p>
            </p:txBody>
          </p:sp>
          <p:grpSp>
            <p:nvGrpSpPr>
              <p:cNvPr id="149" name="Group 148"/>
              <p:cNvGrpSpPr/>
              <p:nvPr/>
            </p:nvGrpSpPr>
            <p:grpSpPr>
              <a:xfrm>
                <a:off x="280520" y="4924869"/>
                <a:ext cx="380613" cy="350786"/>
                <a:chOff x="5301081" y="2041994"/>
                <a:chExt cx="672482" cy="592036"/>
              </a:xfrm>
              <a:solidFill>
                <a:schemeClr val="bg2"/>
              </a:solidFill>
            </p:grpSpPr>
            <p:sp>
              <p:nvSpPr>
                <p:cNvPr id="150" name="Freeform 149"/>
                <p:cNvSpPr>
                  <a:spLocks/>
                </p:cNvSpPr>
                <p:nvPr/>
              </p:nvSpPr>
              <p:spPr bwMode="auto">
                <a:xfrm rot="21055827">
                  <a:off x="5740168" y="2405142"/>
                  <a:ext cx="233395" cy="228888"/>
                </a:xfrm>
                <a:custGeom>
                  <a:avLst/>
                  <a:gdLst>
                    <a:gd name="T0" fmla="*/ 64 w 226"/>
                    <a:gd name="T1" fmla="*/ 0 h 224"/>
                    <a:gd name="T2" fmla="*/ 212 w 226"/>
                    <a:gd name="T3" fmla="*/ 143 h 224"/>
                    <a:gd name="T4" fmla="*/ 222 w 226"/>
                    <a:gd name="T5" fmla="*/ 159 h 224"/>
                    <a:gd name="T6" fmla="*/ 226 w 226"/>
                    <a:gd name="T7" fmla="*/ 177 h 224"/>
                    <a:gd name="T8" fmla="*/ 225 w 226"/>
                    <a:gd name="T9" fmla="*/ 190 h 224"/>
                    <a:gd name="T10" fmla="*/ 220 w 226"/>
                    <a:gd name="T11" fmla="*/ 201 h 224"/>
                    <a:gd name="T12" fmla="*/ 212 w 226"/>
                    <a:gd name="T13" fmla="*/ 211 h 224"/>
                    <a:gd name="T14" fmla="*/ 197 w 226"/>
                    <a:gd name="T15" fmla="*/ 222 h 224"/>
                    <a:gd name="T16" fmla="*/ 179 w 226"/>
                    <a:gd name="T17" fmla="*/ 224 h 224"/>
                    <a:gd name="T18" fmla="*/ 161 w 226"/>
                    <a:gd name="T19" fmla="*/ 222 h 224"/>
                    <a:gd name="T20" fmla="*/ 145 w 226"/>
                    <a:gd name="T21" fmla="*/ 211 h 224"/>
                    <a:gd name="T22" fmla="*/ 0 w 226"/>
                    <a:gd name="T23" fmla="*/ 70 h 224"/>
                    <a:gd name="T24" fmla="*/ 64 w 226"/>
                    <a:gd name="T25" fmla="*/ 0 h 224"/>
                    <a:gd name="connsiteX0" fmla="*/ 2832 w 10000"/>
                    <a:gd name="connsiteY0" fmla="*/ 0 h 10000"/>
                    <a:gd name="connsiteX1" fmla="*/ 9381 w 10000"/>
                    <a:gd name="connsiteY1" fmla="*/ 6384 h 10000"/>
                    <a:gd name="connsiteX2" fmla="*/ 9823 w 10000"/>
                    <a:gd name="connsiteY2" fmla="*/ 7098 h 10000"/>
                    <a:gd name="connsiteX3" fmla="*/ 10000 w 10000"/>
                    <a:gd name="connsiteY3" fmla="*/ 7902 h 10000"/>
                    <a:gd name="connsiteX4" fmla="*/ 9956 w 10000"/>
                    <a:gd name="connsiteY4" fmla="*/ 8482 h 10000"/>
                    <a:gd name="connsiteX5" fmla="*/ 9735 w 10000"/>
                    <a:gd name="connsiteY5" fmla="*/ 8973 h 10000"/>
                    <a:gd name="connsiteX6" fmla="*/ 9381 w 10000"/>
                    <a:gd name="connsiteY6" fmla="*/ 9420 h 10000"/>
                    <a:gd name="connsiteX7" fmla="*/ 8717 w 10000"/>
                    <a:gd name="connsiteY7" fmla="*/ 9911 h 10000"/>
                    <a:gd name="connsiteX8" fmla="*/ 7920 w 10000"/>
                    <a:gd name="connsiteY8" fmla="*/ 10000 h 10000"/>
                    <a:gd name="connsiteX9" fmla="*/ 6416 w 10000"/>
                    <a:gd name="connsiteY9" fmla="*/ 9420 h 10000"/>
                    <a:gd name="connsiteX10" fmla="*/ 0 w 10000"/>
                    <a:gd name="connsiteY10" fmla="*/ 3125 h 10000"/>
                    <a:gd name="connsiteX11" fmla="*/ 2832 w 10000"/>
                    <a:gd name="connsiteY11" fmla="*/ 0 h 10000"/>
                    <a:gd name="connsiteX0" fmla="*/ 2832 w 10000"/>
                    <a:gd name="connsiteY0" fmla="*/ 0 h 9911"/>
                    <a:gd name="connsiteX1" fmla="*/ 9381 w 10000"/>
                    <a:gd name="connsiteY1" fmla="*/ 6384 h 9911"/>
                    <a:gd name="connsiteX2" fmla="*/ 9823 w 10000"/>
                    <a:gd name="connsiteY2" fmla="*/ 7098 h 9911"/>
                    <a:gd name="connsiteX3" fmla="*/ 10000 w 10000"/>
                    <a:gd name="connsiteY3" fmla="*/ 7902 h 9911"/>
                    <a:gd name="connsiteX4" fmla="*/ 9956 w 10000"/>
                    <a:gd name="connsiteY4" fmla="*/ 8482 h 9911"/>
                    <a:gd name="connsiteX5" fmla="*/ 9735 w 10000"/>
                    <a:gd name="connsiteY5" fmla="*/ 8973 h 9911"/>
                    <a:gd name="connsiteX6" fmla="*/ 9381 w 10000"/>
                    <a:gd name="connsiteY6" fmla="*/ 9420 h 9911"/>
                    <a:gd name="connsiteX7" fmla="*/ 8717 w 10000"/>
                    <a:gd name="connsiteY7" fmla="*/ 9911 h 9911"/>
                    <a:gd name="connsiteX8" fmla="*/ 6416 w 10000"/>
                    <a:gd name="connsiteY8" fmla="*/ 9420 h 9911"/>
                    <a:gd name="connsiteX9" fmla="*/ 0 w 10000"/>
                    <a:gd name="connsiteY9" fmla="*/ 3125 h 9911"/>
                    <a:gd name="connsiteX10" fmla="*/ 2832 w 10000"/>
                    <a:gd name="connsiteY10" fmla="*/ 0 h 9911"/>
                    <a:gd name="connsiteX0" fmla="*/ 2832 w 10000"/>
                    <a:gd name="connsiteY0" fmla="*/ 0 h 9505"/>
                    <a:gd name="connsiteX1" fmla="*/ 9381 w 10000"/>
                    <a:gd name="connsiteY1" fmla="*/ 6441 h 9505"/>
                    <a:gd name="connsiteX2" fmla="*/ 9823 w 10000"/>
                    <a:gd name="connsiteY2" fmla="*/ 7162 h 9505"/>
                    <a:gd name="connsiteX3" fmla="*/ 10000 w 10000"/>
                    <a:gd name="connsiteY3" fmla="*/ 7973 h 9505"/>
                    <a:gd name="connsiteX4" fmla="*/ 9956 w 10000"/>
                    <a:gd name="connsiteY4" fmla="*/ 8558 h 9505"/>
                    <a:gd name="connsiteX5" fmla="*/ 9735 w 10000"/>
                    <a:gd name="connsiteY5" fmla="*/ 9054 h 9505"/>
                    <a:gd name="connsiteX6" fmla="*/ 9381 w 10000"/>
                    <a:gd name="connsiteY6" fmla="*/ 9505 h 9505"/>
                    <a:gd name="connsiteX7" fmla="*/ 6416 w 10000"/>
                    <a:gd name="connsiteY7" fmla="*/ 9505 h 9505"/>
                    <a:gd name="connsiteX8" fmla="*/ 0 w 10000"/>
                    <a:gd name="connsiteY8" fmla="*/ 3153 h 9505"/>
                    <a:gd name="connsiteX9" fmla="*/ 2832 w 10000"/>
                    <a:gd name="connsiteY9" fmla="*/ 0 h 9505"/>
                    <a:gd name="connsiteX0" fmla="*/ 2832 w 10000"/>
                    <a:gd name="connsiteY0" fmla="*/ 0 h 10506"/>
                    <a:gd name="connsiteX1" fmla="*/ 9381 w 10000"/>
                    <a:gd name="connsiteY1" fmla="*/ 6776 h 10506"/>
                    <a:gd name="connsiteX2" fmla="*/ 9823 w 10000"/>
                    <a:gd name="connsiteY2" fmla="*/ 7535 h 10506"/>
                    <a:gd name="connsiteX3" fmla="*/ 10000 w 10000"/>
                    <a:gd name="connsiteY3" fmla="*/ 8388 h 10506"/>
                    <a:gd name="connsiteX4" fmla="*/ 9956 w 10000"/>
                    <a:gd name="connsiteY4" fmla="*/ 9004 h 10506"/>
                    <a:gd name="connsiteX5" fmla="*/ 9735 w 10000"/>
                    <a:gd name="connsiteY5" fmla="*/ 9526 h 10506"/>
                    <a:gd name="connsiteX6" fmla="*/ 9381 w 10000"/>
                    <a:gd name="connsiteY6" fmla="*/ 10000 h 10506"/>
                    <a:gd name="connsiteX7" fmla="*/ 6416 w 10000"/>
                    <a:gd name="connsiteY7" fmla="*/ 10000 h 10506"/>
                    <a:gd name="connsiteX8" fmla="*/ 0 w 10000"/>
                    <a:gd name="connsiteY8" fmla="*/ 3317 h 10506"/>
                    <a:gd name="connsiteX9" fmla="*/ 2832 w 10000"/>
                    <a:gd name="connsiteY9" fmla="*/ 0 h 10506"/>
                    <a:gd name="connsiteX0" fmla="*/ 2832 w 10000"/>
                    <a:gd name="connsiteY0" fmla="*/ 0 h 10654"/>
                    <a:gd name="connsiteX1" fmla="*/ 9381 w 10000"/>
                    <a:gd name="connsiteY1" fmla="*/ 6776 h 10654"/>
                    <a:gd name="connsiteX2" fmla="*/ 9823 w 10000"/>
                    <a:gd name="connsiteY2" fmla="*/ 7535 h 10654"/>
                    <a:gd name="connsiteX3" fmla="*/ 10000 w 10000"/>
                    <a:gd name="connsiteY3" fmla="*/ 8388 h 10654"/>
                    <a:gd name="connsiteX4" fmla="*/ 9956 w 10000"/>
                    <a:gd name="connsiteY4" fmla="*/ 9004 h 10654"/>
                    <a:gd name="connsiteX5" fmla="*/ 9735 w 10000"/>
                    <a:gd name="connsiteY5" fmla="*/ 9526 h 10654"/>
                    <a:gd name="connsiteX6" fmla="*/ 9381 w 10000"/>
                    <a:gd name="connsiteY6" fmla="*/ 10000 h 10654"/>
                    <a:gd name="connsiteX7" fmla="*/ 6416 w 10000"/>
                    <a:gd name="connsiteY7" fmla="*/ 10000 h 10654"/>
                    <a:gd name="connsiteX8" fmla="*/ 0 w 10000"/>
                    <a:gd name="connsiteY8" fmla="*/ 3317 h 10654"/>
                    <a:gd name="connsiteX9" fmla="*/ 2832 w 10000"/>
                    <a:gd name="connsiteY9" fmla="*/ 0 h 10654"/>
                    <a:gd name="connsiteX0" fmla="*/ 2832 w 10000"/>
                    <a:gd name="connsiteY0" fmla="*/ 0 h 10646"/>
                    <a:gd name="connsiteX1" fmla="*/ 9381 w 10000"/>
                    <a:gd name="connsiteY1" fmla="*/ 6776 h 10646"/>
                    <a:gd name="connsiteX2" fmla="*/ 9823 w 10000"/>
                    <a:gd name="connsiteY2" fmla="*/ 7535 h 10646"/>
                    <a:gd name="connsiteX3" fmla="*/ 10000 w 10000"/>
                    <a:gd name="connsiteY3" fmla="*/ 8388 h 10646"/>
                    <a:gd name="connsiteX4" fmla="*/ 9956 w 10000"/>
                    <a:gd name="connsiteY4" fmla="*/ 9004 h 10646"/>
                    <a:gd name="connsiteX5" fmla="*/ 9735 w 10000"/>
                    <a:gd name="connsiteY5" fmla="*/ 9526 h 10646"/>
                    <a:gd name="connsiteX6" fmla="*/ 9381 w 10000"/>
                    <a:gd name="connsiteY6" fmla="*/ 10000 h 10646"/>
                    <a:gd name="connsiteX7" fmla="*/ 6416 w 10000"/>
                    <a:gd name="connsiteY7" fmla="*/ 10000 h 10646"/>
                    <a:gd name="connsiteX8" fmla="*/ 0 w 10000"/>
                    <a:gd name="connsiteY8" fmla="*/ 3317 h 10646"/>
                    <a:gd name="connsiteX9" fmla="*/ 2832 w 10000"/>
                    <a:gd name="connsiteY9" fmla="*/ 0 h 10646"/>
                    <a:gd name="connsiteX0" fmla="*/ 2832 w 10000"/>
                    <a:gd name="connsiteY0" fmla="*/ 0 h 10646"/>
                    <a:gd name="connsiteX1" fmla="*/ 9381 w 10000"/>
                    <a:gd name="connsiteY1" fmla="*/ 6776 h 10646"/>
                    <a:gd name="connsiteX2" fmla="*/ 10000 w 10000"/>
                    <a:gd name="connsiteY2" fmla="*/ 8388 h 10646"/>
                    <a:gd name="connsiteX3" fmla="*/ 9956 w 10000"/>
                    <a:gd name="connsiteY3" fmla="*/ 9004 h 10646"/>
                    <a:gd name="connsiteX4" fmla="*/ 9735 w 10000"/>
                    <a:gd name="connsiteY4" fmla="*/ 9526 h 10646"/>
                    <a:gd name="connsiteX5" fmla="*/ 9381 w 10000"/>
                    <a:gd name="connsiteY5" fmla="*/ 10000 h 10646"/>
                    <a:gd name="connsiteX6" fmla="*/ 6416 w 10000"/>
                    <a:gd name="connsiteY6" fmla="*/ 10000 h 10646"/>
                    <a:gd name="connsiteX7" fmla="*/ 0 w 10000"/>
                    <a:gd name="connsiteY7" fmla="*/ 3317 h 10646"/>
                    <a:gd name="connsiteX8" fmla="*/ 2832 w 10000"/>
                    <a:gd name="connsiteY8" fmla="*/ 0 h 10646"/>
                    <a:gd name="connsiteX0" fmla="*/ 2832 w 9956"/>
                    <a:gd name="connsiteY0" fmla="*/ 0 h 10646"/>
                    <a:gd name="connsiteX1" fmla="*/ 9381 w 9956"/>
                    <a:gd name="connsiteY1" fmla="*/ 6776 h 10646"/>
                    <a:gd name="connsiteX2" fmla="*/ 9956 w 9956"/>
                    <a:gd name="connsiteY2" fmla="*/ 9004 h 10646"/>
                    <a:gd name="connsiteX3" fmla="*/ 9735 w 9956"/>
                    <a:gd name="connsiteY3" fmla="*/ 9526 h 10646"/>
                    <a:gd name="connsiteX4" fmla="*/ 9381 w 9956"/>
                    <a:gd name="connsiteY4" fmla="*/ 10000 h 10646"/>
                    <a:gd name="connsiteX5" fmla="*/ 6416 w 9956"/>
                    <a:gd name="connsiteY5" fmla="*/ 10000 h 10646"/>
                    <a:gd name="connsiteX6" fmla="*/ 0 w 9956"/>
                    <a:gd name="connsiteY6" fmla="*/ 3317 h 10646"/>
                    <a:gd name="connsiteX7" fmla="*/ 2832 w 9956"/>
                    <a:gd name="connsiteY7" fmla="*/ 0 h 10646"/>
                    <a:gd name="connsiteX0" fmla="*/ 2845 w 9778"/>
                    <a:gd name="connsiteY0" fmla="*/ 0 h 10000"/>
                    <a:gd name="connsiteX1" fmla="*/ 9422 w 9778"/>
                    <a:gd name="connsiteY1" fmla="*/ 6365 h 10000"/>
                    <a:gd name="connsiteX2" fmla="*/ 9778 w 9778"/>
                    <a:gd name="connsiteY2" fmla="*/ 8948 h 10000"/>
                    <a:gd name="connsiteX3" fmla="*/ 9422 w 9778"/>
                    <a:gd name="connsiteY3" fmla="*/ 9393 h 10000"/>
                    <a:gd name="connsiteX4" fmla="*/ 6444 w 9778"/>
                    <a:gd name="connsiteY4" fmla="*/ 9393 h 10000"/>
                    <a:gd name="connsiteX5" fmla="*/ 0 w 9778"/>
                    <a:gd name="connsiteY5" fmla="*/ 3116 h 10000"/>
                    <a:gd name="connsiteX6" fmla="*/ 2845 w 9778"/>
                    <a:gd name="connsiteY6" fmla="*/ 0 h 10000"/>
                    <a:gd name="connsiteX0" fmla="*/ 2910 w 10267"/>
                    <a:gd name="connsiteY0" fmla="*/ 0 h 10000"/>
                    <a:gd name="connsiteX1" fmla="*/ 9636 w 10267"/>
                    <a:gd name="connsiteY1" fmla="*/ 6365 h 10000"/>
                    <a:gd name="connsiteX2" fmla="*/ 9636 w 10267"/>
                    <a:gd name="connsiteY2" fmla="*/ 9393 h 10000"/>
                    <a:gd name="connsiteX3" fmla="*/ 6590 w 10267"/>
                    <a:gd name="connsiteY3" fmla="*/ 9393 h 10000"/>
                    <a:gd name="connsiteX4" fmla="*/ 0 w 10267"/>
                    <a:gd name="connsiteY4" fmla="*/ 3116 h 10000"/>
                    <a:gd name="connsiteX5" fmla="*/ 2910 w 10267"/>
                    <a:gd name="connsiteY5" fmla="*/ 0 h 10000"/>
                    <a:gd name="connsiteX0" fmla="*/ 2910 w 10267"/>
                    <a:gd name="connsiteY0" fmla="*/ 0 h 10045"/>
                    <a:gd name="connsiteX1" fmla="*/ 9636 w 10267"/>
                    <a:gd name="connsiteY1" fmla="*/ 6365 h 10045"/>
                    <a:gd name="connsiteX2" fmla="*/ 9636 w 10267"/>
                    <a:gd name="connsiteY2" fmla="*/ 9393 h 10045"/>
                    <a:gd name="connsiteX3" fmla="*/ 6590 w 10267"/>
                    <a:gd name="connsiteY3" fmla="*/ 9393 h 10045"/>
                    <a:gd name="connsiteX4" fmla="*/ 0 w 10267"/>
                    <a:gd name="connsiteY4" fmla="*/ 3116 h 10045"/>
                    <a:gd name="connsiteX5" fmla="*/ 2910 w 10267"/>
                    <a:gd name="connsiteY5" fmla="*/ 0 h 10045"/>
                    <a:gd name="connsiteX0" fmla="*/ 2910 w 10390"/>
                    <a:gd name="connsiteY0" fmla="*/ 0 h 10045"/>
                    <a:gd name="connsiteX1" fmla="*/ 9636 w 10390"/>
                    <a:gd name="connsiteY1" fmla="*/ 6365 h 10045"/>
                    <a:gd name="connsiteX2" fmla="*/ 9636 w 10390"/>
                    <a:gd name="connsiteY2" fmla="*/ 9393 h 10045"/>
                    <a:gd name="connsiteX3" fmla="*/ 6590 w 10390"/>
                    <a:gd name="connsiteY3" fmla="*/ 9393 h 10045"/>
                    <a:gd name="connsiteX4" fmla="*/ 0 w 10390"/>
                    <a:gd name="connsiteY4" fmla="*/ 3116 h 10045"/>
                    <a:gd name="connsiteX5" fmla="*/ 2910 w 10390"/>
                    <a:gd name="connsiteY5" fmla="*/ 0 h 10045"/>
                    <a:gd name="connsiteX0" fmla="*/ 2910 w 10390"/>
                    <a:gd name="connsiteY0" fmla="*/ 0 h 10005"/>
                    <a:gd name="connsiteX1" fmla="*/ 9636 w 10390"/>
                    <a:gd name="connsiteY1" fmla="*/ 6365 h 10005"/>
                    <a:gd name="connsiteX2" fmla="*/ 9636 w 10390"/>
                    <a:gd name="connsiteY2" fmla="*/ 9393 h 10005"/>
                    <a:gd name="connsiteX3" fmla="*/ 6590 w 10390"/>
                    <a:gd name="connsiteY3" fmla="*/ 9393 h 10005"/>
                    <a:gd name="connsiteX4" fmla="*/ 0 w 10390"/>
                    <a:gd name="connsiteY4" fmla="*/ 3116 h 10005"/>
                    <a:gd name="connsiteX5" fmla="*/ 2910 w 10390"/>
                    <a:gd name="connsiteY5" fmla="*/ 0 h 10005"/>
                    <a:gd name="connsiteX0" fmla="*/ 2910 w 10390"/>
                    <a:gd name="connsiteY0" fmla="*/ 0 h 10011"/>
                    <a:gd name="connsiteX1" fmla="*/ 9636 w 10390"/>
                    <a:gd name="connsiteY1" fmla="*/ 6365 h 10011"/>
                    <a:gd name="connsiteX2" fmla="*/ 9636 w 10390"/>
                    <a:gd name="connsiteY2" fmla="*/ 9393 h 10011"/>
                    <a:gd name="connsiteX3" fmla="*/ 6590 w 10390"/>
                    <a:gd name="connsiteY3" fmla="*/ 9393 h 10011"/>
                    <a:gd name="connsiteX4" fmla="*/ 0 w 10390"/>
                    <a:gd name="connsiteY4" fmla="*/ 3116 h 10011"/>
                    <a:gd name="connsiteX5" fmla="*/ 2910 w 10390"/>
                    <a:gd name="connsiteY5" fmla="*/ 0 h 10011"/>
                    <a:gd name="connsiteX0" fmla="*/ 2910 w 10390"/>
                    <a:gd name="connsiteY0" fmla="*/ 0 h 9979"/>
                    <a:gd name="connsiteX1" fmla="*/ 9636 w 10390"/>
                    <a:gd name="connsiteY1" fmla="*/ 6365 h 9979"/>
                    <a:gd name="connsiteX2" fmla="*/ 9636 w 10390"/>
                    <a:gd name="connsiteY2" fmla="*/ 9393 h 9979"/>
                    <a:gd name="connsiteX3" fmla="*/ 6590 w 10390"/>
                    <a:gd name="connsiteY3" fmla="*/ 9393 h 9979"/>
                    <a:gd name="connsiteX4" fmla="*/ 0 w 10390"/>
                    <a:gd name="connsiteY4" fmla="*/ 3116 h 9979"/>
                    <a:gd name="connsiteX5" fmla="*/ 2910 w 10390"/>
                    <a:gd name="connsiteY5" fmla="*/ 0 h 9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90" h="9979">
                      <a:moveTo>
                        <a:pt x="2910" y="0"/>
                      </a:moveTo>
                      <a:lnTo>
                        <a:pt x="9636" y="6365"/>
                      </a:lnTo>
                      <a:cubicBezTo>
                        <a:pt x="11044" y="7738"/>
                        <a:pt x="10144" y="8888"/>
                        <a:pt x="9636" y="9393"/>
                      </a:cubicBezTo>
                      <a:cubicBezTo>
                        <a:pt x="9177" y="9849"/>
                        <a:pt x="7552" y="10445"/>
                        <a:pt x="6590" y="9393"/>
                      </a:cubicBezTo>
                      <a:lnTo>
                        <a:pt x="0" y="3116"/>
                      </a:lnTo>
                      <a:lnTo>
                        <a:pt x="291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rutiger 55 Roman"/>
                  </a:endParaRPr>
                </a:p>
              </p:txBody>
            </p:sp>
            <p:sp>
              <p:nvSpPr>
                <p:cNvPr id="151" name="Freeform 129"/>
                <p:cNvSpPr>
                  <a:spLocks noEditPoints="1"/>
                </p:cNvSpPr>
                <p:nvPr/>
              </p:nvSpPr>
              <p:spPr bwMode="auto">
                <a:xfrm rot="21055827">
                  <a:off x="5301081" y="2041994"/>
                  <a:ext cx="491107" cy="493151"/>
                </a:xfrm>
                <a:prstGeom prst="donut">
                  <a:avLst>
                    <a:gd name="adj" fmla="val 11115"/>
                  </a:avLst>
                </a:pr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rutiger 55 Roman"/>
                  </a:endParaRPr>
                </a:p>
              </p:txBody>
            </p:sp>
            <p:sp>
              <p:nvSpPr>
                <p:cNvPr id="152" name="Freeform 151"/>
                <p:cNvSpPr>
                  <a:spLocks/>
                </p:cNvSpPr>
                <p:nvPr/>
              </p:nvSpPr>
              <p:spPr bwMode="auto">
                <a:xfrm rot="21055827">
                  <a:off x="5376924" y="2133522"/>
                  <a:ext cx="233473" cy="240069"/>
                </a:xfrm>
                <a:custGeom>
                  <a:avLst/>
                  <a:gdLst>
                    <a:gd name="T0" fmla="*/ 164 w 232"/>
                    <a:gd name="T1" fmla="*/ 0 h 240"/>
                    <a:gd name="T2" fmla="*/ 199 w 232"/>
                    <a:gd name="T3" fmla="*/ 4 h 240"/>
                    <a:gd name="T4" fmla="*/ 232 w 232"/>
                    <a:gd name="T5" fmla="*/ 16 h 240"/>
                    <a:gd name="T6" fmla="*/ 196 w 232"/>
                    <a:gd name="T7" fmla="*/ 12 h 240"/>
                    <a:gd name="T8" fmla="*/ 158 w 232"/>
                    <a:gd name="T9" fmla="*/ 16 h 240"/>
                    <a:gd name="T10" fmla="*/ 124 w 232"/>
                    <a:gd name="T11" fmla="*/ 26 h 240"/>
                    <a:gd name="T12" fmla="*/ 93 w 232"/>
                    <a:gd name="T13" fmla="*/ 43 h 240"/>
                    <a:gd name="T14" fmla="*/ 67 w 232"/>
                    <a:gd name="T15" fmla="*/ 66 h 240"/>
                    <a:gd name="T16" fmla="*/ 43 w 232"/>
                    <a:gd name="T17" fmla="*/ 93 h 240"/>
                    <a:gd name="T18" fmla="*/ 27 w 232"/>
                    <a:gd name="T19" fmla="*/ 125 h 240"/>
                    <a:gd name="T20" fmla="*/ 16 w 232"/>
                    <a:gd name="T21" fmla="*/ 159 h 240"/>
                    <a:gd name="T22" fmla="*/ 13 w 232"/>
                    <a:gd name="T23" fmla="*/ 195 h 240"/>
                    <a:gd name="T24" fmla="*/ 14 w 232"/>
                    <a:gd name="T25" fmla="*/ 219 h 240"/>
                    <a:gd name="T26" fmla="*/ 18 w 232"/>
                    <a:gd name="T27" fmla="*/ 240 h 240"/>
                    <a:gd name="T28" fmla="*/ 8 w 232"/>
                    <a:gd name="T29" fmla="*/ 216 h 240"/>
                    <a:gd name="T30" fmla="*/ 1 w 232"/>
                    <a:gd name="T31" fmla="*/ 191 h 240"/>
                    <a:gd name="T32" fmla="*/ 0 w 232"/>
                    <a:gd name="T33" fmla="*/ 165 h 240"/>
                    <a:gd name="T34" fmla="*/ 2 w 232"/>
                    <a:gd name="T35" fmla="*/ 132 h 240"/>
                    <a:gd name="T36" fmla="*/ 13 w 232"/>
                    <a:gd name="T37" fmla="*/ 101 h 240"/>
                    <a:gd name="T38" fmla="*/ 27 w 232"/>
                    <a:gd name="T39" fmla="*/ 73 h 240"/>
                    <a:gd name="T40" fmla="*/ 47 w 232"/>
                    <a:gd name="T41" fmla="*/ 49 h 240"/>
                    <a:gd name="T42" fmla="*/ 72 w 232"/>
                    <a:gd name="T43" fmla="*/ 29 h 240"/>
                    <a:gd name="T44" fmla="*/ 99 w 232"/>
                    <a:gd name="T45" fmla="*/ 13 h 240"/>
                    <a:gd name="T46" fmla="*/ 131 w 232"/>
                    <a:gd name="T47" fmla="*/ 4 h 240"/>
                    <a:gd name="T48" fmla="*/ 164 w 232"/>
                    <a:gd name="T49" fmla="*/ 0 h 240"/>
                    <a:gd name="connsiteX0" fmla="*/ 7069 w 10000"/>
                    <a:gd name="connsiteY0" fmla="*/ 0 h 10000"/>
                    <a:gd name="connsiteX1" fmla="*/ 8578 w 10000"/>
                    <a:gd name="connsiteY1" fmla="*/ 167 h 10000"/>
                    <a:gd name="connsiteX2" fmla="*/ 10000 w 10000"/>
                    <a:gd name="connsiteY2" fmla="*/ 667 h 10000"/>
                    <a:gd name="connsiteX3" fmla="*/ 8448 w 10000"/>
                    <a:gd name="connsiteY3" fmla="*/ 500 h 10000"/>
                    <a:gd name="connsiteX4" fmla="*/ 6810 w 10000"/>
                    <a:gd name="connsiteY4" fmla="*/ 667 h 10000"/>
                    <a:gd name="connsiteX5" fmla="*/ 5345 w 10000"/>
                    <a:gd name="connsiteY5" fmla="*/ 1083 h 10000"/>
                    <a:gd name="connsiteX6" fmla="*/ 4009 w 10000"/>
                    <a:gd name="connsiteY6" fmla="*/ 1792 h 10000"/>
                    <a:gd name="connsiteX7" fmla="*/ 2888 w 10000"/>
                    <a:gd name="connsiteY7" fmla="*/ 2750 h 10000"/>
                    <a:gd name="connsiteX8" fmla="*/ 1853 w 10000"/>
                    <a:gd name="connsiteY8" fmla="*/ 3875 h 10000"/>
                    <a:gd name="connsiteX9" fmla="*/ 1164 w 10000"/>
                    <a:gd name="connsiteY9" fmla="*/ 5208 h 10000"/>
                    <a:gd name="connsiteX10" fmla="*/ 690 w 10000"/>
                    <a:gd name="connsiteY10" fmla="*/ 6625 h 10000"/>
                    <a:gd name="connsiteX11" fmla="*/ 560 w 10000"/>
                    <a:gd name="connsiteY11" fmla="*/ 8125 h 10000"/>
                    <a:gd name="connsiteX12" fmla="*/ 603 w 10000"/>
                    <a:gd name="connsiteY12" fmla="*/ 9125 h 10000"/>
                    <a:gd name="connsiteX13" fmla="*/ 776 w 10000"/>
                    <a:gd name="connsiteY13" fmla="*/ 10000 h 10000"/>
                    <a:gd name="connsiteX14" fmla="*/ 345 w 10000"/>
                    <a:gd name="connsiteY14" fmla="*/ 9000 h 10000"/>
                    <a:gd name="connsiteX15" fmla="*/ 43 w 10000"/>
                    <a:gd name="connsiteY15" fmla="*/ 7958 h 10000"/>
                    <a:gd name="connsiteX16" fmla="*/ 0 w 10000"/>
                    <a:gd name="connsiteY16" fmla="*/ 6875 h 10000"/>
                    <a:gd name="connsiteX17" fmla="*/ 86 w 10000"/>
                    <a:gd name="connsiteY17" fmla="*/ 5500 h 10000"/>
                    <a:gd name="connsiteX18" fmla="*/ 560 w 10000"/>
                    <a:gd name="connsiteY18" fmla="*/ 4208 h 10000"/>
                    <a:gd name="connsiteX19" fmla="*/ 1164 w 10000"/>
                    <a:gd name="connsiteY19" fmla="*/ 3042 h 10000"/>
                    <a:gd name="connsiteX20" fmla="*/ 2026 w 10000"/>
                    <a:gd name="connsiteY20" fmla="*/ 2042 h 10000"/>
                    <a:gd name="connsiteX21" fmla="*/ 3103 w 10000"/>
                    <a:gd name="connsiteY21" fmla="*/ 1208 h 10000"/>
                    <a:gd name="connsiteX22" fmla="*/ 4267 w 10000"/>
                    <a:gd name="connsiteY22" fmla="*/ 542 h 10000"/>
                    <a:gd name="connsiteX23" fmla="*/ 5647 w 10000"/>
                    <a:gd name="connsiteY23" fmla="*/ 167 h 10000"/>
                    <a:gd name="connsiteX24" fmla="*/ 7069 w 10000"/>
                    <a:gd name="connsiteY24" fmla="*/ 0 h 10000"/>
                    <a:gd name="connsiteX0" fmla="*/ 7069 w 10000"/>
                    <a:gd name="connsiteY0" fmla="*/ 0 h 10000"/>
                    <a:gd name="connsiteX1" fmla="*/ 8578 w 10000"/>
                    <a:gd name="connsiteY1" fmla="*/ 167 h 10000"/>
                    <a:gd name="connsiteX2" fmla="*/ 10000 w 10000"/>
                    <a:gd name="connsiteY2" fmla="*/ 667 h 10000"/>
                    <a:gd name="connsiteX3" fmla="*/ 8448 w 10000"/>
                    <a:gd name="connsiteY3" fmla="*/ 500 h 10000"/>
                    <a:gd name="connsiteX4" fmla="*/ 6810 w 10000"/>
                    <a:gd name="connsiteY4" fmla="*/ 667 h 10000"/>
                    <a:gd name="connsiteX5" fmla="*/ 5345 w 10000"/>
                    <a:gd name="connsiteY5" fmla="*/ 1083 h 10000"/>
                    <a:gd name="connsiteX6" fmla="*/ 4009 w 10000"/>
                    <a:gd name="connsiteY6" fmla="*/ 1792 h 10000"/>
                    <a:gd name="connsiteX7" fmla="*/ 2888 w 10000"/>
                    <a:gd name="connsiteY7" fmla="*/ 2750 h 10000"/>
                    <a:gd name="connsiteX8" fmla="*/ 1853 w 10000"/>
                    <a:gd name="connsiteY8" fmla="*/ 3875 h 10000"/>
                    <a:gd name="connsiteX9" fmla="*/ 1164 w 10000"/>
                    <a:gd name="connsiteY9" fmla="*/ 5208 h 10000"/>
                    <a:gd name="connsiteX10" fmla="*/ 690 w 10000"/>
                    <a:gd name="connsiteY10" fmla="*/ 6625 h 10000"/>
                    <a:gd name="connsiteX11" fmla="*/ 560 w 10000"/>
                    <a:gd name="connsiteY11" fmla="*/ 8125 h 10000"/>
                    <a:gd name="connsiteX12" fmla="*/ 776 w 10000"/>
                    <a:gd name="connsiteY12" fmla="*/ 10000 h 10000"/>
                    <a:gd name="connsiteX13" fmla="*/ 345 w 10000"/>
                    <a:gd name="connsiteY13" fmla="*/ 9000 h 10000"/>
                    <a:gd name="connsiteX14" fmla="*/ 43 w 10000"/>
                    <a:gd name="connsiteY14" fmla="*/ 7958 h 10000"/>
                    <a:gd name="connsiteX15" fmla="*/ 0 w 10000"/>
                    <a:gd name="connsiteY15" fmla="*/ 6875 h 10000"/>
                    <a:gd name="connsiteX16" fmla="*/ 86 w 10000"/>
                    <a:gd name="connsiteY16" fmla="*/ 5500 h 10000"/>
                    <a:gd name="connsiteX17" fmla="*/ 560 w 10000"/>
                    <a:gd name="connsiteY17" fmla="*/ 4208 h 10000"/>
                    <a:gd name="connsiteX18" fmla="*/ 1164 w 10000"/>
                    <a:gd name="connsiteY18" fmla="*/ 3042 h 10000"/>
                    <a:gd name="connsiteX19" fmla="*/ 2026 w 10000"/>
                    <a:gd name="connsiteY19" fmla="*/ 2042 h 10000"/>
                    <a:gd name="connsiteX20" fmla="*/ 3103 w 10000"/>
                    <a:gd name="connsiteY20" fmla="*/ 1208 h 10000"/>
                    <a:gd name="connsiteX21" fmla="*/ 4267 w 10000"/>
                    <a:gd name="connsiteY21" fmla="*/ 542 h 10000"/>
                    <a:gd name="connsiteX22" fmla="*/ 5647 w 10000"/>
                    <a:gd name="connsiteY22" fmla="*/ 167 h 10000"/>
                    <a:gd name="connsiteX23" fmla="*/ 7069 w 10000"/>
                    <a:gd name="connsiteY23" fmla="*/ 0 h 10000"/>
                    <a:gd name="connsiteX0" fmla="*/ 7069 w 10000"/>
                    <a:gd name="connsiteY0" fmla="*/ 0 h 10000"/>
                    <a:gd name="connsiteX1" fmla="*/ 8578 w 10000"/>
                    <a:gd name="connsiteY1" fmla="*/ 167 h 10000"/>
                    <a:gd name="connsiteX2" fmla="*/ 10000 w 10000"/>
                    <a:gd name="connsiteY2" fmla="*/ 667 h 10000"/>
                    <a:gd name="connsiteX3" fmla="*/ 8448 w 10000"/>
                    <a:gd name="connsiteY3" fmla="*/ 500 h 10000"/>
                    <a:gd name="connsiteX4" fmla="*/ 6810 w 10000"/>
                    <a:gd name="connsiteY4" fmla="*/ 667 h 10000"/>
                    <a:gd name="connsiteX5" fmla="*/ 5345 w 10000"/>
                    <a:gd name="connsiteY5" fmla="*/ 1083 h 10000"/>
                    <a:gd name="connsiteX6" fmla="*/ 4009 w 10000"/>
                    <a:gd name="connsiteY6" fmla="*/ 1792 h 10000"/>
                    <a:gd name="connsiteX7" fmla="*/ 2888 w 10000"/>
                    <a:gd name="connsiteY7" fmla="*/ 2750 h 10000"/>
                    <a:gd name="connsiteX8" fmla="*/ 1853 w 10000"/>
                    <a:gd name="connsiteY8" fmla="*/ 3875 h 10000"/>
                    <a:gd name="connsiteX9" fmla="*/ 1164 w 10000"/>
                    <a:gd name="connsiteY9" fmla="*/ 5208 h 10000"/>
                    <a:gd name="connsiteX10" fmla="*/ 690 w 10000"/>
                    <a:gd name="connsiteY10" fmla="*/ 6625 h 10000"/>
                    <a:gd name="connsiteX11" fmla="*/ 776 w 10000"/>
                    <a:gd name="connsiteY11" fmla="*/ 10000 h 10000"/>
                    <a:gd name="connsiteX12" fmla="*/ 345 w 10000"/>
                    <a:gd name="connsiteY12" fmla="*/ 9000 h 10000"/>
                    <a:gd name="connsiteX13" fmla="*/ 43 w 10000"/>
                    <a:gd name="connsiteY13" fmla="*/ 7958 h 10000"/>
                    <a:gd name="connsiteX14" fmla="*/ 0 w 10000"/>
                    <a:gd name="connsiteY14" fmla="*/ 6875 h 10000"/>
                    <a:gd name="connsiteX15" fmla="*/ 86 w 10000"/>
                    <a:gd name="connsiteY15" fmla="*/ 5500 h 10000"/>
                    <a:gd name="connsiteX16" fmla="*/ 560 w 10000"/>
                    <a:gd name="connsiteY16" fmla="*/ 4208 h 10000"/>
                    <a:gd name="connsiteX17" fmla="*/ 1164 w 10000"/>
                    <a:gd name="connsiteY17" fmla="*/ 3042 h 10000"/>
                    <a:gd name="connsiteX18" fmla="*/ 2026 w 10000"/>
                    <a:gd name="connsiteY18" fmla="*/ 2042 h 10000"/>
                    <a:gd name="connsiteX19" fmla="*/ 3103 w 10000"/>
                    <a:gd name="connsiteY19" fmla="*/ 1208 h 10000"/>
                    <a:gd name="connsiteX20" fmla="*/ 4267 w 10000"/>
                    <a:gd name="connsiteY20" fmla="*/ 542 h 10000"/>
                    <a:gd name="connsiteX21" fmla="*/ 5647 w 10000"/>
                    <a:gd name="connsiteY21" fmla="*/ 167 h 10000"/>
                    <a:gd name="connsiteX22" fmla="*/ 7069 w 10000"/>
                    <a:gd name="connsiteY22" fmla="*/ 0 h 10000"/>
                    <a:gd name="connsiteX0" fmla="*/ 7069 w 10000"/>
                    <a:gd name="connsiteY0" fmla="*/ 0 h 10000"/>
                    <a:gd name="connsiteX1" fmla="*/ 8578 w 10000"/>
                    <a:gd name="connsiteY1" fmla="*/ 167 h 10000"/>
                    <a:gd name="connsiteX2" fmla="*/ 10000 w 10000"/>
                    <a:gd name="connsiteY2" fmla="*/ 667 h 10000"/>
                    <a:gd name="connsiteX3" fmla="*/ 8448 w 10000"/>
                    <a:gd name="connsiteY3" fmla="*/ 500 h 10000"/>
                    <a:gd name="connsiteX4" fmla="*/ 6810 w 10000"/>
                    <a:gd name="connsiteY4" fmla="*/ 667 h 10000"/>
                    <a:gd name="connsiteX5" fmla="*/ 5345 w 10000"/>
                    <a:gd name="connsiteY5" fmla="*/ 1083 h 10000"/>
                    <a:gd name="connsiteX6" fmla="*/ 4009 w 10000"/>
                    <a:gd name="connsiteY6" fmla="*/ 1792 h 10000"/>
                    <a:gd name="connsiteX7" fmla="*/ 2888 w 10000"/>
                    <a:gd name="connsiteY7" fmla="*/ 2750 h 10000"/>
                    <a:gd name="connsiteX8" fmla="*/ 1853 w 10000"/>
                    <a:gd name="connsiteY8" fmla="*/ 3875 h 10000"/>
                    <a:gd name="connsiteX9" fmla="*/ 1164 w 10000"/>
                    <a:gd name="connsiteY9" fmla="*/ 5208 h 10000"/>
                    <a:gd name="connsiteX10" fmla="*/ 776 w 10000"/>
                    <a:gd name="connsiteY10" fmla="*/ 10000 h 10000"/>
                    <a:gd name="connsiteX11" fmla="*/ 345 w 10000"/>
                    <a:gd name="connsiteY11" fmla="*/ 9000 h 10000"/>
                    <a:gd name="connsiteX12" fmla="*/ 43 w 10000"/>
                    <a:gd name="connsiteY12" fmla="*/ 7958 h 10000"/>
                    <a:gd name="connsiteX13" fmla="*/ 0 w 10000"/>
                    <a:gd name="connsiteY13" fmla="*/ 6875 h 10000"/>
                    <a:gd name="connsiteX14" fmla="*/ 86 w 10000"/>
                    <a:gd name="connsiteY14" fmla="*/ 5500 h 10000"/>
                    <a:gd name="connsiteX15" fmla="*/ 560 w 10000"/>
                    <a:gd name="connsiteY15" fmla="*/ 4208 h 10000"/>
                    <a:gd name="connsiteX16" fmla="*/ 1164 w 10000"/>
                    <a:gd name="connsiteY16" fmla="*/ 3042 h 10000"/>
                    <a:gd name="connsiteX17" fmla="*/ 2026 w 10000"/>
                    <a:gd name="connsiteY17" fmla="*/ 2042 h 10000"/>
                    <a:gd name="connsiteX18" fmla="*/ 3103 w 10000"/>
                    <a:gd name="connsiteY18" fmla="*/ 1208 h 10000"/>
                    <a:gd name="connsiteX19" fmla="*/ 4267 w 10000"/>
                    <a:gd name="connsiteY19" fmla="*/ 542 h 10000"/>
                    <a:gd name="connsiteX20" fmla="*/ 5647 w 10000"/>
                    <a:gd name="connsiteY20" fmla="*/ 167 h 10000"/>
                    <a:gd name="connsiteX21" fmla="*/ 7069 w 10000"/>
                    <a:gd name="connsiteY21" fmla="*/ 0 h 10000"/>
                    <a:gd name="connsiteX0" fmla="*/ 7069 w 10000"/>
                    <a:gd name="connsiteY0" fmla="*/ 0 h 10000"/>
                    <a:gd name="connsiteX1" fmla="*/ 8578 w 10000"/>
                    <a:gd name="connsiteY1" fmla="*/ 167 h 10000"/>
                    <a:gd name="connsiteX2" fmla="*/ 10000 w 10000"/>
                    <a:gd name="connsiteY2" fmla="*/ 667 h 10000"/>
                    <a:gd name="connsiteX3" fmla="*/ 8448 w 10000"/>
                    <a:gd name="connsiteY3" fmla="*/ 500 h 10000"/>
                    <a:gd name="connsiteX4" fmla="*/ 6810 w 10000"/>
                    <a:gd name="connsiteY4" fmla="*/ 667 h 10000"/>
                    <a:gd name="connsiteX5" fmla="*/ 5345 w 10000"/>
                    <a:gd name="connsiteY5" fmla="*/ 1083 h 10000"/>
                    <a:gd name="connsiteX6" fmla="*/ 4009 w 10000"/>
                    <a:gd name="connsiteY6" fmla="*/ 1792 h 10000"/>
                    <a:gd name="connsiteX7" fmla="*/ 2888 w 10000"/>
                    <a:gd name="connsiteY7" fmla="*/ 2750 h 10000"/>
                    <a:gd name="connsiteX8" fmla="*/ 1853 w 10000"/>
                    <a:gd name="connsiteY8" fmla="*/ 3875 h 10000"/>
                    <a:gd name="connsiteX9" fmla="*/ 776 w 10000"/>
                    <a:gd name="connsiteY9" fmla="*/ 10000 h 10000"/>
                    <a:gd name="connsiteX10" fmla="*/ 345 w 10000"/>
                    <a:gd name="connsiteY10" fmla="*/ 9000 h 10000"/>
                    <a:gd name="connsiteX11" fmla="*/ 43 w 10000"/>
                    <a:gd name="connsiteY11" fmla="*/ 7958 h 10000"/>
                    <a:gd name="connsiteX12" fmla="*/ 0 w 10000"/>
                    <a:gd name="connsiteY12" fmla="*/ 6875 h 10000"/>
                    <a:gd name="connsiteX13" fmla="*/ 86 w 10000"/>
                    <a:gd name="connsiteY13" fmla="*/ 5500 h 10000"/>
                    <a:gd name="connsiteX14" fmla="*/ 560 w 10000"/>
                    <a:gd name="connsiteY14" fmla="*/ 4208 h 10000"/>
                    <a:gd name="connsiteX15" fmla="*/ 1164 w 10000"/>
                    <a:gd name="connsiteY15" fmla="*/ 3042 h 10000"/>
                    <a:gd name="connsiteX16" fmla="*/ 2026 w 10000"/>
                    <a:gd name="connsiteY16" fmla="*/ 2042 h 10000"/>
                    <a:gd name="connsiteX17" fmla="*/ 3103 w 10000"/>
                    <a:gd name="connsiteY17" fmla="*/ 1208 h 10000"/>
                    <a:gd name="connsiteX18" fmla="*/ 4267 w 10000"/>
                    <a:gd name="connsiteY18" fmla="*/ 542 h 10000"/>
                    <a:gd name="connsiteX19" fmla="*/ 5647 w 10000"/>
                    <a:gd name="connsiteY19" fmla="*/ 167 h 10000"/>
                    <a:gd name="connsiteX20" fmla="*/ 7069 w 10000"/>
                    <a:gd name="connsiteY20" fmla="*/ 0 h 10000"/>
                    <a:gd name="connsiteX0" fmla="*/ 7069 w 10000"/>
                    <a:gd name="connsiteY0" fmla="*/ 0 h 10000"/>
                    <a:gd name="connsiteX1" fmla="*/ 8578 w 10000"/>
                    <a:gd name="connsiteY1" fmla="*/ 167 h 10000"/>
                    <a:gd name="connsiteX2" fmla="*/ 10000 w 10000"/>
                    <a:gd name="connsiteY2" fmla="*/ 667 h 10000"/>
                    <a:gd name="connsiteX3" fmla="*/ 8448 w 10000"/>
                    <a:gd name="connsiteY3" fmla="*/ 500 h 10000"/>
                    <a:gd name="connsiteX4" fmla="*/ 6810 w 10000"/>
                    <a:gd name="connsiteY4" fmla="*/ 667 h 10000"/>
                    <a:gd name="connsiteX5" fmla="*/ 5345 w 10000"/>
                    <a:gd name="connsiteY5" fmla="*/ 1083 h 10000"/>
                    <a:gd name="connsiteX6" fmla="*/ 4009 w 10000"/>
                    <a:gd name="connsiteY6" fmla="*/ 1792 h 10000"/>
                    <a:gd name="connsiteX7" fmla="*/ 2888 w 10000"/>
                    <a:gd name="connsiteY7" fmla="*/ 2750 h 10000"/>
                    <a:gd name="connsiteX8" fmla="*/ 1853 w 10000"/>
                    <a:gd name="connsiteY8" fmla="*/ 3875 h 10000"/>
                    <a:gd name="connsiteX9" fmla="*/ 776 w 10000"/>
                    <a:gd name="connsiteY9" fmla="*/ 10000 h 10000"/>
                    <a:gd name="connsiteX10" fmla="*/ 345 w 10000"/>
                    <a:gd name="connsiteY10" fmla="*/ 9000 h 10000"/>
                    <a:gd name="connsiteX11" fmla="*/ 43 w 10000"/>
                    <a:gd name="connsiteY11" fmla="*/ 7958 h 10000"/>
                    <a:gd name="connsiteX12" fmla="*/ 0 w 10000"/>
                    <a:gd name="connsiteY12" fmla="*/ 6875 h 10000"/>
                    <a:gd name="connsiteX13" fmla="*/ 86 w 10000"/>
                    <a:gd name="connsiteY13" fmla="*/ 5500 h 10000"/>
                    <a:gd name="connsiteX14" fmla="*/ 560 w 10000"/>
                    <a:gd name="connsiteY14" fmla="*/ 4208 h 10000"/>
                    <a:gd name="connsiteX15" fmla="*/ 1164 w 10000"/>
                    <a:gd name="connsiteY15" fmla="*/ 3042 h 10000"/>
                    <a:gd name="connsiteX16" fmla="*/ 2026 w 10000"/>
                    <a:gd name="connsiteY16" fmla="*/ 2042 h 10000"/>
                    <a:gd name="connsiteX17" fmla="*/ 3103 w 10000"/>
                    <a:gd name="connsiteY17" fmla="*/ 1208 h 10000"/>
                    <a:gd name="connsiteX18" fmla="*/ 4267 w 10000"/>
                    <a:gd name="connsiteY18" fmla="*/ 542 h 10000"/>
                    <a:gd name="connsiteX19" fmla="*/ 5647 w 10000"/>
                    <a:gd name="connsiteY19" fmla="*/ 167 h 10000"/>
                    <a:gd name="connsiteX20" fmla="*/ 7069 w 10000"/>
                    <a:gd name="connsiteY20" fmla="*/ 0 h 10000"/>
                    <a:gd name="connsiteX0" fmla="*/ 7069 w 10000"/>
                    <a:gd name="connsiteY0" fmla="*/ 0 h 10000"/>
                    <a:gd name="connsiteX1" fmla="*/ 8578 w 10000"/>
                    <a:gd name="connsiteY1" fmla="*/ 167 h 10000"/>
                    <a:gd name="connsiteX2" fmla="*/ 10000 w 10000"/>
                    <a:gd name="connsiteY2" fmla="*/ 667 h 10000"/>
                    <a:gd name="connsiteX3" fmla="*/ 8448 w 10000"/>
                    <a:gd name="connsiteY3" fmla="*/ 500 h 10000"/>
                    <a:gd name="connsiteX4" fmla="*/ 6810 w 10000"/>
                    <a:gd name="connsiteY4" fmla="*/ 667 h 10000"/>
                    <a:gd name="connsiteX5" fmla="*/ 5345 w 10000"/>
                    <a:gd name="connsiteY5" fmla="*/ 1083 h 10000"/>
                    <a:gd name="connsiteX6" fmla="*/ 4009 w 10000"/>
                    <a:gd name="connsiteY6" fmla="*/ 1792 h 10000"/>
                    <a:gd name="connsiteX7" fmla="*/ 2888 w 10000"/>
                    <a:gd name="connsiteY7" fmla="*/ 2750 h 10000"/>
                    <a:gd name="connsiteX8" fmla="*/ 1853 w 10000"/>
                    <a:gd name="connsiteY8" fmla="*/ 3875 h 10000"/>
                    <a:gd name="connsiteX9" fmla="*/ 776 w 10000"/>
                    <a:gd name="connsiteY9" fmla="*/ 10000 h 10000"/>
                    <a:gd name="connsiteX10" fmla="*/ 345 w 10000"/>
                    <a:gd name="connsiteY10" fmla="*/ 9000 h 10000"/>
                    <a:gd name="connsiteX11" fmla="*/ 43 w 10000"/>
                    <a:gd name="connsiteY11" fmla="*/ 7958 h 10000"/>
                    <a:gd name="connsiteX12" fmla="*/ 0 w 10000"/>
                    <a:gd name="connsiteY12" fmla="*/ 6875 h 10000"/>
                    <a:gd name="connsiteX13" fmla="*/ 86 w 10000"/>
                    <a:gd name="connsiteY13" fmla="*/ 5500 h 10000"/>
                    <a:gd name="connsiteX14" fmla="*/ 560 w 10000"/>
                    <a:gd name="connsiteY14" fmla="*/ 4208 h 10000"/>
                    <a:gd name="connsiteX15" fmla="*/ 1164 w 10000"/>
                    <a:gd name="connsiteY15" fmla="*/ 3042 h 10000"/>
                    <a:gd name="connsiteX16" fmla="*/ 2026 w 10000"/>
                    <a:gd name="connsiteY16" fmla="*/ 2042 h 10000"/>
                    <a:gd name="connsiteX17" fmla="*/ 3103 w 10000"/>
                    <a:gd name="connsiteY17" fmla="*/ 1208 h 10000"/>
                    <a:gd name="connsiteX18" fmla="*/ 4267 w 10000"/>
                    <a:gd name="connsiteY18" fmla="*/ 542 h 10000"/>
                    <a:gd name="connsiteX19" fmla="*/ 5647 w 10000"/>
                    <a:gd name="connsiteY19" fmla="*/ 167 h 10000"/>
                    <a:gd name="connsiteX20" fmla="*/ 7069 w 10000"/>
                    <a:gd name="connsiteY20" fmla="*/ 0 h 10000"/>
                    <a:gd name="connsiteX0" fmla="*/ 7069 w 10000"/>
                    <a:gd name="connsiteY0" fmla="*/ 0 h 10000"/>
                    <a:gd name="connsiteX1" fmla="*/ 8578 w 10000"/>
                    <a:gd name="connsiteY1" fmla="*/ 167 h 10000"/>
                    <a:gd name="connsiteX2" fmla="*/ 10000 w 10000"/>
                    <a:gd name="connsiteY2" fmla="*/ 667 h 10000"/>
                    <a:gd name="connsiteX3" fmla="*/ 8448 w 10000"/>
                    <a:gd name="connsiteY3" fmla="*/ 500 h 10000"/>
                    <a:gd name="connsiteX4" fmla="*/ 6810 w 10000"/>
                    <a:gd name="connsiteY4" fmla="*/ 667 h 10000"/>
                    <a:gd name="connsiteX5" fmla="*/ 5345 w 10000"/>
                    <a:gd name="connsiteY5" fmla="*/ 1083 h 10000"/>
                    <a:gd name="connsiteX6" fmla="*/ 4009 w 10000"/>
                    <a:gd name="connsiteY6" fmla="*/ 1792 h 10000"/>
                    <a:gd name="connsiteX7" fmla="*/ 1853 w 10000"/>
                    <a:gd name="connsiteY7" fmla="*/ 3875 h 10000"/>
                    <a:gd name="connsiteX8" fmla="*/ 776 w 10000"/>
                    <a:gd name="connsiteY8" fmla="*/ 10000 h 10000"/>
                    <a:gd name="connsiteX9" fmla="*/ 345 w 10000"/>
                    <a:gd name="connsiteY9" fmla="*/ 9000 h 10000"/>
                    <a:gd name="connsiteX10" fmla="*/ 43 w 10000"/>
                    <a:gd name="connsiteY10" fmla="*/ 7958 h 10000"/>
                    <a:gd name="connsiteX11" fmla="*/ 0 w 10000"/>
                    <a:gd name="connsiteY11" fmla="*/ 6875 h 10000"/>
                    <a:gd name="connsiteX12" fmla="*/ 86 w 10000"/>
                    <a:gd name="connsiteY12" fmla="*/ 5500 h 10000"/>
                    <a:gd name="connsiteX13" fmla="*/ 560 w 10000"/>
                    <a:gd name="connsiteY13" fmla="*/ 4208 h 10000"/>
                    <a:gd name="connsiteX14" fmla="*/ 1164 w 10000"/>
                    <a:gd name="connsiteY14" fmla="*/ 3042 h 10000"/>
                    <a:gd name="connsiteX15" fmla="*/ 2026 w 10000"/>
                    <a:gd name="connsiteY15" fmla="*/ 2042 h 10000"/>
                    <a:gd name="connsiteX16" fmla="*/ 3103 w 10000"/>
                    <a:gd name="connsiteY16" fmla="*/ 1208 h 10000"/>
                    <a:gd name="connsiteX17" fmla="*/ 4267 w 10000"/>
                    <a:gd name="connsiteY17" fmla="*/ 542 h 10000"/>
                    <a:gd name="connsiteX18" fmla="*/ 5647 w 10000"/>
                    <a:gd name="connsiteY18" fmla="*/ 167 h 10000"/>
                    <a:gd name="connsiteX19" fmla="*/ 7069 w 10000"/>
                    <a:gd name="connsiteY19" fmla="*/ 0 h 10000"/>
                    <a:gd name="connsiteX0" fmla="*/ 7069 w 10000"/>
                    <a:gd name="connsiteY0" fmla="*/ 0 h 10000"/>
                    <a:gd name="connsiteX1" fmla="*/ 8578 w 10000"/>
                    <a:gd name="connsiteY1" fmla="*/ 167 h 10000"/>
                    <a:gd name="connsiteX2" fmla="*/ 10000 w 10000"/>
                    <a:gd name="connsiteY2" fmla="*/ 667 h 10000"/>
                    <a:gd name="connsiteX3" fmla="*/ 8448 w 10000"/>
                    <a:gd name="connsiteY3" fmla="*/ 500 h 10000"/>
                    <a:gd name="connsiteX4" fmla="*/ 6810 w 10000"/>
                    <a:gd name="connsiteY4" fmla="*/ 667 h 10000"/>
                    <a:gd name="connsiteX5" fmla="*/ 5345 w 10000"/>
                    <a:gd name="connsiteY5" fmla="*/ 1083 h 10000"/>
                    <a:gd name="connsiteX6" fmla="*/ 1853 w 10000"/>
                    <a:gd name="connsiteY6" fmla="*/ 3875 h 10000"/>
                    <a:gd name="connsiteX7" fmla="*/ 776 w 10000"/>
                    <a:gd name="connsiteY7" fmla="*/ 10000 h 10000"/>
                    <a:gd name="connsiteX8" fmla="*/ 345 w 10000"/>
                    <a:gd name="connsiteY8" fmla="*/ 9000 h 10000"/>
                    <a:gd name="connsiteX9" fmla="*/ 43 w 10000"/>
                    <a:gd name="connsiteY9" fmla="*/ 7958 h 10000"/>
                    <a:gd name="connsiteX10" fmla="*/ 0 w 10000"/>
                    <a:gd name="connsiteY10" fmla="*/ 6875 h 10000"/>
                    <a:gd name="connsiteX11" fmla="*/ 86 w 10000"/>
                    <a:gd name="connsiteY11" fmla="*/ 5500 h 10000"/>
                    <a:gd name="connsiteX12" fmla="*/ 560 w 10000"/>
                    <a:gd name="connsiteY12" fmla="*/ 4208 h 10000"/>
                    <a:gd name="connsiteX13" fmla="*/ 1164 w 10000"/>
                    <a:gd name="connsiteY13" fmla="*/ 3042 h 10000"/>
                    <a:gd name="connsiteX14" fmla="*/ 2026 w 10000"/>
                    <a:gd name="connsiteY14" fmla="*/ 2042 h 10000"/>
                    <a:gd name="connsiteX15" fmla="*/ 3103 w 10000"/>
                    <a:gd name="connsiteY15" fmla="*/ 1208 h 10000"/>
                    <a:gd name="connsiteX16" fmla="*/ 4267 w 10000"/>
                    <a:gd name="connsiteY16" fmla="*/ 542 h 10000"/>
                    <a:gd name="connsiteX17" fmla="*/ 5647 w 10000"/>
                    <a:gd name="connsiteY17" fmla="*/ 167 h 10000"/>
                    <a:gd name="connsiteX18" fmla="*/ 7069 w 10000"/>
                    <a:gd name="connsiteY18" fmla="*/ 0 h 10000"/>
                    <a:gd name="connsiteX0" fmla="*/ 7069 w 10000"/>
                    <a:gd name="connsiteY0" fmla="*/ 0 h 10000"/>
                    <a:gd name="connsiteX1" fmla="*/ 8578 w 10000"/>
                    <a:gd name="connsiteY1" fmla="*/ 167 h 10000"/>
                    <a:gd name="connsiteX2" fmla="*/ 10000 w 10000"/>
                    <a:gd name="connsiteY2" fmla="*/ 667 h 10000"/>
                    <a:gd name="connsiteX3" fmla="*/ 8448 w 10000"/>
                    <a:gd name="connsiteY3" fmla="*/ 500 h 10000"/>
                    <a:gd name="connsiteX4" fmla="*/ 6810 w 10000"/>
                    <a:gd name="connsiteY4" fmla="*/ 667 h 10000"/>
                    <a:gd name="connsiteX5" fmla="*/ 1853 w 10000"/>
                    <a:gd name="connsiteY5" fmla="*/ 3875 h 10000"/>
                    <a:gd name="connsiteX6" fmla="*/ 776 w 10000"/>
                    <a:gd name="connsiteY6" fmla="*/ 10000 h 10000"/>
                    <a:gd name="connsiteX7" fmla="*/ 345 w 10000"/>
                    <a:gd name="connsiteY7" fmla="*/ 9000 h 10000"/>
                    <a:gd name="connsiteX8" fmla="*/ 43 w 10000"/>
                    <a:gd name="connsiteY8" fmla="*/ 7958 h 10000"/>
                    <a:gd name="connsiteX9" fmla="*/ 0 w 10000"/>
                    <a:gd name="connsiteY9" fmla="*/ 6875 h 10000"/>
                    <a:gd name="connsiteX10" fmla="*/ 86 w 10000"/>
                    <a:gd name="connsiteY10" fmla="*/ 5500 h 10000"/>
                    <a:gd name="connsiteX11" fmla="*/ 560 w 10000"/>
                    <a:gd name="connsiteY11" fmla="*/ 4208 h 10000"/>
                    <a:gd name="connsiteX12" fmla="*/ 1164 w 10000"/>
                    <a:gd name="connsiteY12" fmla="*/ 3042 h 10000"/>
                    <a:gd name="connsiteX13" fmla="*/ 2026 w 10000"/>
                    <a:gd name="connsiteY13" fmla="*/ 2042 h 10000"/>
                    <a:gd name="connsiteX14" fmla="*/ 3103 w 10000"/>
                    <a:gd name="connsiteY14" fmla="*/ 1208 h 10000"/>
                    <a:gd name="connsiteX15" fmla="*/ 4267 w 10000"/>
                    <a:gd name="connsiteY15" fmla="*/ 542 h 10000"/>
                    <a:gd name="connsiteX16" fmla="*/ 5647 w 10000"/>
                    <a:gd name="connsiteY16" fmla="*/ 167 h 10000"/>
                    <a:gd name="connsiteX17" fmla="*/ 7069 w 10000"/>
                    <a:gd name="connsiteY17" fmla="*/ 0 h 10000"/>
                    <a:gd name="connsiteX0" fmla="*/ 7069 w 10000"/>
                    <a:gd name="connsiteY0" fmla="*/ 0 h 10000"/>
                    <a:gd name="connsiteX1" fmla="*/ 8578 w 10000"/>
                    <a:gd name="connsiteY1" fmla="*/ 167 h 10000"/>
                    <a:gd name="connsiteX2" fmla="*/ 10000 w 10000"/>
                    <a:gd name="connsiteY2" fmla="*/ 667 h 10000"/>
                    <a:gd name="connsiteX3" fmla="*/ 8448 w 10000"/>
                    <a:gd name="connsiteY3" fmla="*/ 500 h 10000"/>
                    <a:gd name="connsiteX4" fmla="*/ 1853 w 10000"/>
                    <a:gd name="connsiteY4" fmla="*/ 3875 h 10000"/>
                    <a:gd name="connsiteX5" fmla="*/ 776 w 10000"/>
                    <a:gd name="connsiteY5" fmla="*/ 10000 h 10000"/>
                    <a:gd name="connsiteX6" fmla="*/ 345 w 10000"/>
                    <a:gd name="connsiteY6" fmla="*/ 9000 h 10000"/>
                    <a:gd name="connsiteX7" fmla="*/ 43 w 10000"/>
                    <a:gd name="connsiteY7" fmla="*/ 7958 h 10000"/>
                    <a:gd name="connsiteX8" fmla="*/ 0 w 10000"/>
                    <a:gd name="connsiteY8" fmla="*/ 6875 h 10000"/>
                    <a:gd name="connsiteX9" fmla="*/ 86 w 10000"/>
                    <a:gd name="connsiteY9" fmla="*/ 5500 h 10000"/>
                    <a:gd name="connsiteX10" fmla="*/ 560 w 10000"/>
                    <a:gd name="connsiteY10" fmla="*/ 4208 h 10000"/>
                    <a:gd name="connsiteX11" fmla="*/ 1164 w 10000"/>
                    <a:gd name="connsiteY11" fmla="*/ 3042 h 10000"/>
                    <a:gd name="connsiteX12" fmla="*/ 2026 w 10000"/>
                    <a:gd name="connsiteY12" fmla="*/ 2042 h 10000"/>
                    <a:gd name="connsiteX13" fmla="*/ 3103 w 10000"/>
                    <a:gd name="connsiteY13" fmla="*/ 1208 h 10000"/>
                    <a:gd name="connsiteX14" fmla="*/ 4267 w 10000"/>
                    <a:gd name="connsiteY14" fmla="*/ 542 h 10000"/>
                    <a:gd name="connsiteX15" fmla="*/ 5647 w 10000"/>
                    <a:gd name="connsiteY15" fmla="*/ 167 h 10000"/>
                    <a:gd name="connsiteX16" fmla="*/ 7069 w 10000"/>
                    <a:gd name="connsiteY16" fmla="*/ 0 h 10000"/>
                    <a:gd name="connsiteX0" fmla="*/ 7069 w 10000"/>
                    <a:gd name="connsiteY0" fmla="*/ 0 h 10000"/>
                    <a:gd name="connsiteX1" fmla="*/ 8578 w 10000"/>
                    <a:gd name="connsiteY1" fmla="*/ 167 h 10000"/>
                    <a:gd name="connsiteX2" fmla="*/ 10000 w 10000"/>
                    <a:gd name="connsiteY2" fmla="*/ 667 h 10000"/>
                    <a:gd name="connsiteX3" fmla="*/ 1853 w 10000"/>
                    <a:gd name="connsiteY3" fmla="*/ 3875 h 10000"/>
                    <a:gd name="connsiteX4" fmla="*/ 776 w 10000"/>
                    <a:gd name="connsiteY4" fmla="*/ 10000 h 10000"/>
                    <a:gd name="connsiteX5" fmla="*/ 345 w 10000"/>
                    <a:gd name="connsiteY5" fmla="*/ 9000 h 10000"/>
                    <a:gd name="connsiteX6" fmla="*/ 43 w 10000"/>
                    <a:gd name="connsiteY6" fmla="*/ 7958 h 10000"/>
                    <a:gd name="connsiteX7" fmla="*/ 0 w 10000"/>
                    <a:gd name="connsiteY7" fmla="*/ 6875 h 10000"/>
                    <a:gd name="connsiteX8" fmla="*/ 86 w 10000"/>
                    <a:gd name="connsiteY8" fmla="*/ 5500 h 10000"/>
                    <a:gd name="connsiteX9" fmla="*/ 560 w 10000"/>
                    <a:gd name="connsiteY9" fmla="*/ 4208 h 10000"/>
                    <a:gd name="connsiteX10" fmla="*/ 1164 w 10000"/>
                    <a:gd name="connsiteY10" fmla="*/ 3042 h 10000"/>
                    <a:gd name="connsiteX11" fmla="*/ 2026 w 10000"/>
                    <a:gd name="connsiteY11" fmla="*/ 2042 h 10000"/>
                    <a:gd name="connsiteX12" fmla="*/ 3103 w 10000"/>
                    <a:gd name="connsiteY12" fmla="*/ 1208 h 10000"/>
                    <a:gd name="connsiteX13" fmla="*/ 4267 w 10000"/>
                    <a:gd name="connsiteY13" fmla="*/ 542 h 10000"/>
                    <a:gd name="connsiteX14" fmla="*/ 5647 w 10000"/>
                    <a:gd name="connsiteY14" fmla="*/ 167 h 10000"/>
                    <a:gd name="connsiteX15" fmla="*/ 7069 w 10000"/>
                    <a:gd name="connsiteY15" fmla="*/ 0 h 10000"/>
                    <a:gd name="connsiteX0" fmla="*/ 7069 w 10000"/>
                    <a:gd name="connsiteY0" fmla="*/ 0 h 10000"/>
                    <a:gd name="connsiteX1" fmla="*/ 8578 w 10000"/>
                    <a:gd name="connsiteY1" fmla="*/ 167 h 10000"/>
                    <a:gd name="connsiteX2" fmla="*/ 10000 w 10000"/>
                    <a:gd name="connsiteY2" fmla="*/ 667 h 10000"/>
                    <a:gd name="connsiteX3" fmla="*/ 1853 w 10000"/>
                    <a:gd name="connsiteY3" fmla="*/ 3875 h 10000"/>
                    <a:gd name="connsiteX4" fmla="*/ 776 w 10000"/>
                    <a:gd name="connsiteY4" fmla="*/ 10000 h 10000"/>
                    <a:gd name="connsiteX5" fmla="*/ 345 w 10000"/>
                    <a:gd name="connsiteY5" fmla="*/ 9000 h 10000"/>
                    <a:gd name="connsiteX6" fmla="*/ 43 w 10000"/>
                    <a:gd name="connsiteY6" fmla="*/ 7958 h 10000"/>
                    <a:gd name="connsiteX7" fmla="*/ 0 w 10000"/>
                    <a:gd name="connsiteY7" fmla="*/ 6875 h 10000"/>
                    <a:gd name="connsiteX8" fmla="*/ 86 w 10000"/>
                    <a:gd name="connsiteY8" fmla="*/ 5500 h 10000"/>
                    <a:gd name="connsiteX9" fmla="*/ 560 w 10000"/>
                    <a:gd name="connsiteY9" fmla="*/ 4208 h 10000"/>
                    <a:gd name="connsiteX10" fmla="*/ 1164 w 10000"/>
                    <a:gd name="connsiteY10" fmla="*/ 3042 h 10000"/>
                    <a:gd name="connsiteX11" fmla="*/ 2026 w 10000"/>
                    <a:gd name="connsiteY11" fmla="*/ 2042 h 10000"/>
                    <a:gd name="connsiteX12" fmla="*/ 3103 w 10000"/>
                    <a:gd name="connsiteY12" fmla="*/ 1208 h 10000"/>
                    <a:gd name="connsiteX13" fmla="*/ 4267 w 10000"/>
                    <a:gd name="connsiteY13" fmla="*/ 542 h 10000"/>
                    <a:gd name="connsiteX14" fmla="*/ 5647 w 10000"/>
                    <a:gd name="connsiteY14" fmla="*/ 167 h 10000"/>
                    <a:gd name="connsiteX15" fmla="*/ 7069 w 10000"/>
                    <a:gd name="connsiteY15" fmla="*/ 0 h 10000"/>
                    <a:gd name="connsiteX0" fmla="*/ 7069 w 10000"/>
                    <a:gd name="connsiteY0" fmla="*/ 0 h 10000"/>
                    <a:gd name="connsiteX1" fmla="*/ 8578 w 10000"/>
                    <a:gd name="connsiteY1" fmla="*/ 167 h 10000"/>
                    <a:gd name="connsiteX2" fmla="*/ 10000 w 10000"/>
                    <a:gd name="connsiteY2" fmla="*/ 667 h 10000"/>
                    <a:gd name="connsiteX3" fmla="*/ 1853 w 10000"/>
                    <a:gd name="connsiteY3" fmla="*/ 3875 h 10000"/>
                    <a:gd name="connsiteX4" fmla="*/ 776 w 10000"/>
                    <a:gd name="connsiteY4" fmla="*/ 10000 h 10000"/>
                    <a:gd name="connsiteX5" fmla="*/ 345 w 10000"/>
                    <a:gd name="connsiteY5" fmla="*/ 9000 h 10000"/>
                    <a:gd name="connsiteX6" fmla="*/ 43 w 10000"/>
                    <a:gd name="connsiteY6" fmla="*/ 7958 h 10000"/>
                    <a:gd name="connsiteX7" fmla="*/ 0 w 10000"/>
                    <a:gd name="connsiteY7" fmla="*/ 6875 h 10000"/>
                    <a:gd name="connsiteX8" fmla="*/ 86 w 10000"/>
                    <a:gd name="connsiteY8" fmla="*/ 5500 h 10000"/>
                    <a:gd name="connsiteX9" fmla="*/ 560 w 10000"/>
                    <a:gd name="connsiteY9" fmla="*/ 4208 h 10000"/>
                    <a:gd name="connsiteX10" fmla="*/ 1164 w 10000"/>
                    <a:gd name="connsiteY10" fmla="*/ 3042 h 10000"/>
                    <a:gd name="connsiteX11" fmla="*/ 2026 w 10000"/>
                    <a:gd name="connsiteY11" fmla="*/ 2042 h 10000"/>
                    <a:gd name="connsiteX12" fmla="*/ 3103 w 10000"/>
                    <a:gd name="connsiteY12" fmla="*/ 1208 h 10000"/>
                    <a:gd name="connsiteX13" fmla="*/ 4267 w 10000"/>
                    <a:gd name="connsiteY13" fmla="*/ 542 h 10000"/>
                    <a:gd name="connsiteX14" fmla="*/ 5647 w 10000"/>
                    <a:gd name="connsiteY14" fmla="*/ 167 h 10000"/>
                    <a:gd name="connsiteX15" fmla="*/ 7069 w 10000"/>
                    <a:gd name="connsiteY15" fmla="*/ 0 h 10000"/>
                    <a:gd name="connsiteX0" fmla="*/ 7069 w 10000"/>
                    <a:gd name="connsiteY0" fmla="*/ 0 h 10000"/>
                    <a:gd name="connsiteX1" fmla="*/ 8578 w 10000"/>
                    <a:gd name="connsiteY1" fmla="*/ 167 h 10000"/>
                    <a:gd name="connsiteX2" fmla="*/ 10000 w 10000"/>
                    <a:gd name="connsiteY2" fmla="*/ 667 h 10000"/>
                    <a:gd name="connsiteX3" fmla="*/ 1853 w 10000"/>
                    <a:gd name="connsiteY3" fmla="*/ 3875 h 10000"/>
                    <a:gd name="connsiteX4" fmla="*/ 776 w 10000"/>
                    <a:gd name="connsiteY4" fmla="*/ 10000 h 10000"/>
                    <a:gd name="connsiteX5" fmla="*/ 345 w 10000"/>
                    <a:gd name="connsiteY5" fmla="*/ 9000 h 10000"/>
                    <a:gd name="connsiteX6" fmla="*/ 43 w 10000"/>
                    <a:gd name="connsiteY6" fmla="*/ 7958 h 10000"/>
                    <a:gd name="connsiteX7" fmla="*/ 0 w 10000"/>
                    <a:gd name="connsiteY7" fmla="*/ 6875 h 10000"/>
                    <a:gd name="connsiteX8" fmla="*/ 86 w 10000"/>
                    <a:gd name="connsiteY8" fmla="*/ 5500 h 10000"/>
                    <a:gd name="connsiteX9" fmla="*/ 560 w 10000"/>
                    <a:gd name="connsiteY9" fmla="*/ 4208 h 10000"/>
                    <a:gd name="connsiteX10" fmla="*/ 1164 w 10000"/>
                    <a:gd name="connsiteY10" fmla="*/ 3042 h 10000"/>
                    <a:gd name="connsiteX11" fmla="*/ 2026 w 10000"/>
                    <a:gd name="connsiteY11" fmla="*/ 2042 h 10000"/>
                    <a:gd name="connsiteX12" fmla="*/ 3103 w 10000"/>
                    <a:gd name="connsiteY12" fmla="*/ 1208 h 10000"/>
                    <a:gd name="connsiteX13" fmla="*/ 4267 w 10000"/>
                    <a:gd name="connsiteY13" fmla="*/ 542 h 10000"/>
                    <a:gd name="connsiteX14" fmla="*/ 5647 w 10000"/>
                    <a:gd name="connsiteY14" fmla="*/ 167 h 10000"/>
                    <a:gd name="connsiteX15" fmla="*/ 7069 w 10000"/>
                    <a:gd name="connsiteY15" fmla="*/ 0 h 10000"/>
                    <a:gd name="connsiteX0" fmla="*/ 7069 w 10000"/>
                    <a:gd name="connsiteY0" fmla="*/ 0 h 10000"/>
                    <a:gd name="connsiteX1" fmla="*/ 8578 w 10000"/>
                    <a:gd name="connsiteY1" fmla="*/ 167 h 10000"/>
                    <a:gd name="connsiteX2" fmla="*/ 10000 w 10000"/>
                    <a:gd name="connsiteY2" fmla="*/ 667 h 10000"/>
                    <a:gd name="connsiteX3" fmla="*/ 1853 w 10000"/>
                    <a:gd name="connsiteY3" fmla="*/ 3875 h 10000"/>
                    <a:gd name="connsiteX4" fmla="*/ 776 w 10000"/>
                    <a:gd name="connsiteY4" fmla="*/ 10000 h 10000"/>
                    <a:gd name="connsiteX5" fmla="*/ 345 w 10000"/>
                    <a:gd name="connsiteY5" fmla="*/ 9000 h 10000"/>
                    <a:gd name="connsiteX6" fmla="*/ 43 w 10000"/>
                    <a:gd name="connsiteY6" fmla="*/ 7958 h 10000"/>
                    <a:gd name="connsiteX7" fmla="*/ 0 w 10000"/>
                    <a:gd name="connsiteY7" fmla="*/ 6875 h 10000"/>
                    <a:gd name="connsiteX8" fmla="*/ 86 w 10000"/>
                    <a:gd name="connsiteY8" fmla="*/ 5500 h 10000"/>
                    <a:gd name="connsiteX9" fmla="*/ 560 w 10000"/>
                    <a:gd name="connsiteY9" fmla="*/ 4208 h 10000"/>
                    <a:gd name="connsiteX10" fmla="*/ 1164 w 10000"/>
                    <a:gd name="connsiteY10" fmla="*/ 3042 h 10000"/>
                    <a:gd name="connsiteX11" fmla="*/ 2026 w 10000"/>
                    <a:gd name="connsiteY11" fmla="*/ 2042 h 10000"/>
                    <a:gd name="connsiteX12" fmla="*/ 3103 w 10000"/>
                    <a:gd name="connsiteY12" fmla="*/ 1208 h 10000"/>
                    <a:gd name="connsiteX13" fmla="*/ 4267 w 10000"/>
                    <a:gd name="connsiteY13" fmla="*/ 542 h 10000"/>
                    <a:gd name="connsiteX14" fmla="*/ 5647 w 10000"/>
                    <a:gd name="connsiteY14" fmla="*/ 167 h 10000"/>
                    <a:gd name="connsiteX15" fmla="*/ 7069 w 10000"/>
                    <a:gd name="connsiteY15" fmla="*/ 0 h 10000"/>
                    <a:gd name="connsiteX0" fmla="*/ 7069 w 10000"/>
                    <a:gd name="connsiteY0" fmla="*/ 0 h 10000"/>
                    <a:gd name="connsiteX1" fmla="*/ 8578 w 10000"/>
                    <a:gd name="connsiteY1" fmla="*/ 167 h 10000"/>
                    <a:gd name="connsiteX2" fmla="*/ 10000 w 10000"/>
                    <a:gd name="connsiteY2" fmla="*/ 667 h 10000"/>
                    <a:gd name="connsiteX3" fmla="*/ 1853 w 10000"/>
                    <a:gd name="connsiteY3" fmla="*/ 3875 h 10000"/>
                    <a:gd name="connsiteX4" fmla="*/ 776 w 10000"/>
                    <a:gd name="connsiteY4" fmla="*/ 10000 h 10000"/>
                    <a:gd name="connsiteX5" fmla="*/ 43 w 10000"/>
                    <a:gd name="connsiteY5" fmla="*/ 7958 h 10000"/>
                    <a:gd name="connsiteX6" fmla="*/ 0 w 10000"/>
                    <a:gd name="connsiteY6" fmla="*/ 6875 h 10000"/>
                    <a:gd name="connsiteX7" fmla="*/ 86 w 10000"/>
                    <a:gd name="connsiteY7" fmla="*/ 5500 h 10000"/>
                    <a:gd name="connsiteX8" fmla="*/ 560 w 10000"/>
                    <a:gd name="connsiteY8" fmla="*/ 4208 h 10000"/>
                    <a:gd name="connsiteX9" fmla="*/ 1164 w 10000"/>
                    <a:gd name="connsiteY9" fmla="*/ 3042 h 10000"/>
                    <a:gd name="connsiteX10" fmla="*/ 2026 w 10000"/>
                    <a:gd name="connsiteY10" fmla="*/ 2042 h 10000"/>
                    <a:gd name="connsiteX11" fmla="*/ 3103 w 10000"/>
                    <a:gd name="connsiteY11" fmla="*/ 1208 h 10000"/>
                    <a:gd name="connsiteX12" fmla="*/ 4267 w 10000"/>
                    <a:gd name="connsiteY12" fmla="*/ 542 h 10000"/>
                    <a:gd name="connsiteX13" fmla="*/ 5647 w 10000"/>
                    <a:gd name="connsiteY13" fmla="*/ 167 h 10000"/>
                    <a:gd name="connsiteX14" fmla="*/ 7069 w 10000"/>
                    <a:gd name="connsiteY14" fmla="*/ 0 h 10000"/>
                    <a:gd name="connsiteX0" fmla="*/ 7069 w 10000"/>
                    <a:gd name="connsiteY0" fmla="*/ 0 h 10000"/>
                    <a:gd name="connsiteX1" fmla="*/ 8578 w 10000"/>
                    <a:gd name="connsiteY1" fmla="*/ 167 h 10000"/>
                    <a:gd name="connsiteX2" fmla="*/ 10000 w 10000"/>
                    <a:gd name="connsiteY2" fmla="*/ 667 h 10000"/>
                    <a:gd name="connsiteX3" fmla="*/ 1853 w 10000"/>
                    <a:gd name="connsiteY3" fmla="*/ 3875 h 10000"/>
                    <a:gd name="connsiteX4" fmla="*/ 776 w 10000"/>
                    <a:gd name="connsiteY4" fmla="*/ 10000 h 10000"/>
                    <a:gd name="connsiteX5" fmla="*/ 0 w 10000"/>
                    <a:gd name="connsiteY5" fmla="*/ 6875 h 10000"/>
                    <a:gd name="connsiteX6" fmla="*/ 86 w 10000"/>
                    <a:gd name="connsiteY6" fmla="*/ 5500 h 10000"/>
                    <a:gd name="connsiteX7" fmla="*/ 560 w 10000"/>
                    <a:gd name="connsiteY7" fmla="*/ 4208 h 10000"/>
                    <a:gd name="connsiteX8" fmla="*/ 1164 w 10000"/>
                    <a:gd name="connsiteY8" fmla="*/ 3042 h 10000"/>
                    <a:gd name="connsiteX9" fmla="*/ 2026 w 10000"/>
                    <a:gd name="connsiteY9" fmla="*/ 2042 h 10000"/>
                    <a:gd name="connsiteX10" fmla="*/ 3103 w 10000"/>
                    <a:gd name="connsiteY10" fmla="*/ 1208 h 10000"/>
                    <a:gd name="connsiteX11" fmla="*/ 4267 w 10000"/>
                    <a:gd name="connsiteY11" fmla="*/ 542 h 10000"/>
                    <a:gd name="connsiteX12" fmla="*/ 5647 w 10000"/>
                    <a:gd name="connsiteY12" fmla="*/ 167 h 10000"/>
                    <a:gd name="connsiteX13" fmla="*/ 7069 w 10000"/>
                    <a:gd name="connsiteY13" fmla="*/ 0 h 10000"/>
                    <a:gd name="connsiteX0" fmla="*/ 6983 w 9914"/>
                    <a:gd name="connsiteY0" fmla="*/ 0 h 10000"/>
                    <a:gd name="connsiteX1" fmla="*/ 8492 w 9914"/>
                    <a:gd name="connsiteY1" fmla="*/ 167 h 10000"/>
                    <a:gd name="connsiteX2" fmla="*/ 9914 w 9914"/>
                    <a:gd name="connsiteY2" fmla="*/ 667 h 10000"/>
                    <a:gd name="connsiteX3" fmla="*/ 1767 w 9914"/>
                    <a:gd name="connsiteY3" fmla="*/ 3875 h 10000"/>
                    <a:gd name="connsiteX4" fmla="*/ 690 w 9914"/>
                    <a:gd name="connsiteY4" fmla="*/ 10000 h 10000"/>
                    <a:gd name="connsiteX5" fmla="*/ 0 w 9914"/>
                    <a:gd name="connsiteY5" fmla="*/ 5500 h 10000"/>
                    <a:gd name="connsiteX6" fmla="*/ 474 w 9914"/>
                    <a:gd name="connsiteY6" fmla="*/ 4208 h 10000"/>
                    <a:gd name="connsiteX7" fmla="*/ 1078 w 9914"/>
                    <a:gd name="connsiteY7" fmla="*/ 3042 h 10000"/>
                    <a:gd name="connsiteX8" fmla="*/ 1940 w 9914"/>
                    <a:gd name="connsiteY8" fmla="*/ 2042 h 10000"/>
                    <a:gd name="connsiteX9" fmla="*/ 3017 w 9914"/>
                    <a:gd name="connsiteY9" fmla="*/ 1208 h 10000"/>
                    <a:gd name="connsiteX10" fmla="*/ 4181 w 9914"/>
                    <a:gd name="connsiteY10" fmla="*/ 542 h 10000"/>
                    <a:gd name="connsiteX11" fmla="*/ 5561 w 9914"/>
                    <a:gd name="connsiteY11" fmla="*/ 167 h 10000"/>
                    <a:gd name="connsiteX12" fmla="*/ 6983 w 9914"/>
                    <a:gd name="connsiteY12" fmla="*/ 0 h 10000"/>
                    <a:gd name="connsiteX0" fmla="*/ 6566 w 9522"/>
                    <a:gd name="connsiteY0" fmla="*/ 0 h 10000"/>
                    <a:gd name="connsiteX1" fmla="*/ 8088 w 9522"/>
                    <a:gd name="connsiteY1" fmla="*/ 167 h 10000"/>
                    <a:gd name="connsiteX2" fmla="*/ 9522 w 9522"/>
                    <a:gd name="connsiteY2" fmla="*/ 667 h 10000"/>
                    <a:gd name="connsiteX3" fmla="*/ 1304 w 9522"/>
                    <a:gd name="connsiteY3" fmla="*/ 3875 h 10000"/>
                    <a:gd name="connsiteX4" fmla="*/ 218 w 9522"/>
                    <a:gd name="connsiteY4" fmla="*/ 10000 h 10000"/>
                    <a:gd name="connsiteX5" fmla="*/ 0 w 9522"/>
                    <a:gd name="connsiteY5" fmla="*/ 4208 h 10000"/>
                    <a:gd name="connsiteX6" fmla="*/ 609 w 9522"/>
                    <a:gd name="connsiteY6" fmla="*/ 3042 h 10000"/>
                    <a:gd name="connsiteX7" fmla="*/ 1479 w 9522"/>
                    <a:gd name="connsiteY7" fmla="*/ 2042 h 10000"/>
                    <a:gd name="connsiteX8" fmla="*/ 2565 w 9522"/>
                    <a:gd name="connsiteY8" fmla="*/ 1208 h 10000"/>
                    <a:gd name="connsiteX9" fmla="*/ 3739 w 9522"/>
                    <a:gd name="connsiteY9" fmla="*/ 542 h 10000"/>
                    <a:gd name="connsiteX10" fmla="*/ 5131 w 9522"/>
                    <a:gd name="connsiteY10" fmla="*/ 167 h 10000"/>
                    <a:gd name="connsiteX11" fmla="*/ 6566 w 9522"/>
                    <a:gd name="connsiteY11" fmla="*/ 0 h 10000"/>
                    <a:gd name="connsiteX0" fmla="*/ 6763 w 9867"/>
                    <a:gd name="connsiteY0" fmla="*/ 0 h 10000"/>
                    <a:gd name="connsiteX1" fmla="*/ 8361 w 9867"/>
                    <a:gd name="connsiteY1" fmla="*/ 167 h 10000"/>
                    <a:gd name="connsiteX2" fmla="*/ 9867 w 9867"/>
                    <a:gd name="connsiteY2" fmla="*/ 667 h 10000"/>
                    <a:gd name="connsiteX3" fmla="*/ 1236 w 9867"/>
                    <a:gd name="connsiteY3" fmla="*/ 3875 h 10000"/>
                    <a:gd name="connsiteX4" fmla="*/ 96 w 9867"/>
                    <a:gd name="connsiteY4" fmla="*/ 10000 h 10000"/>
                    <a:gd name="connsiteX5" fmla="*/ 507 w 9867"/>
                    <a:gd name="connsiteY5" fmla="*/ 3042 h 10000"/>
                    <a:gd name="connsiteX6" fmla="*/ 1420 w 9867"/>
                    <a:gd name="connsiteY6" fmla="*/ 2042 h 10000"/>
                    <a:gd name="connsiteX7" fmla="*/ 2561 w 9867"/>
                    <a:gd name="connsiteY7" fmla="*/ 1208 h 10000"/>
                    <a:gd name="connsiteX8" fmla="*/ 3794 w 9867"/>
                    <a:gd name="connsiteY8" fmla="*/ 542 h 10000"/>
                    <a:gd name="connsiteX9" fmla="*/ 5256 w 9867"/>
                    <a:gd name="connsiteY9" fmla="*/ 167 h 10000"/>
                    <a:gd name="connsiteX10" fmla="*/ 6763 w 9867"/>
                    <a:gd name="connsiteY10" fmla="*/ 0 h 10000"/>
                    <a:gd name="connsiteX0" fmla="*/ 7280 w 10426"/>
                    <a:gd name="connsiteY0" fmla="*/ 0 h 10000"/>
                    <a:gd name="connsiteX1" fmla="*/ 8900 w 10426"/>
                    <a:gd name="connsiteY1" fmla="*/ 167 h 10000"/>
                    <a:gd name="connsiteX2" fmla="*/ 10426 w 10426"/>
                    <a:gd name="connsiteY2" fmla="*/ 667 h 10000"/>
                    <a:gd name="connsiteX3" fmla="*/ 1679 w 10426"/>
                    <a:gd name="connsiteY3" fmla="*/ 3875 h 10000"/>
                    <a:gd name="connsiteX4" fmla="*/ 523 w 10426"/>
                    <a:gd name="connsiteY4" fmla="*/ 10000 h 10000"/>
                    <a:gd name="connsiteX5" fmla="*/ 940 w 10426"/>
                    <a:gd name="connsiteY5" fmla="*/ 3042 h 10000"/>
                    <a:gd name="connsiteX6" fmla="*/ 1865 w 10426"/>
                    <a:gd name="connsiteY6" fmla="*/ 2042 h 10000"/>
                    <a:gd name="connsiteX7" fmla="*/ 3022 w 10426"/>
                    <a:gd name="connsiteY7" fmla="*/ 1208 h 10000"/>
                    <a:gd name="connsiteX8" fmla="*/ 4271 w 10426"/>
                    <a:gd name="connsiteY8" fmla="*/ 542 h 10000"/>
                    <a:gd name="connsiteX9" fmla="*/ 5753 w 10426"/>
                    <a:gd name="connsiteY9" fmla="*/ 167 h 10000"/>
                    <a:gd name="connsiteX10" fmla="*/ 7280 w 10426"/>
                    <a:gd name="connsiteY10" fmla="*/ 0 h 10000"/>
                    <a:gd name="connsiteX0" fmla="*/ 7360 w 10506"/>
                    <a:gd name="connsiteY0" fmla="*/ 0 h 10001"/>
                    <a:gd name="connsiteX1" fmla="*/ 8980 w 10506"/>
                    <a:gd name="connsiteY1" fmla="*/ 167 h 10001"/>
                    <a:gd name="connsiteX2" fmla="*/ 10506 w 10506"/>
                    <a:gd name="connsiteY2" fmla="*/ 667 h 10001"/>
                    <a:gd name="connsiteX3" fmla="*/ 1759 w 10506"/>
                    <a:gd name="connsiteY3" fmla="*/ 3875 h 10001"/>
                    <a:gd name="connsiteX4" fmla="*/ 603 w 10506"/>
                    <a:gd name="connsiteY4" fmla="*/ 10000 h 10001"/>
                    <a:gd name="connsiteX5" fmla="*/ 1020 w 10506"/>
                    <a:gd name="connsiteY5" fmla="*/ 3042 h 10001"/>
                    <a:gd name="connsiteX6" fmla="*/ 1945 w 10506"/>
                    <a:gd name="connsiteY6" fmla="*/ 2042 h 10001"/>
                    <a:gd name="connsiteX7" fmla="*/ 3102 w 10506"/>
                    <a:gd name="connsiteY7" fmla="*/ 1208 h 10001"/>
                    <a:gd name="connsiteX8" fmla="*/ 4351 w 10506"/>
                    <a:gd name="connsiteY8" fmla="*/ 542 h 10001"/>
                    <a:gd name="connsiteX9" fmla="*/ 5833 w 10506"/>
                    <a:gd name="connsiteY9" fmla="*/ 167 h 10001"/>
                    <a:gd name="connsiteX10" fmla="*/ 7360 w 10506"/>
                    <a:gd name="connsiteY10" fmla="*/ 0 h 10001"/>
                    <a:gd name="connsiteX0" fmla="*/ 7405 w 10551"/>
                    <a:gd name="connsiteY0" fmla="*/ 0 h 10001"/>
                    <a:gd name="connsiteX1" fmla="*/ 9025 w 10551"/>
                    <a:gd name="connsiteY1" fmla="*/ 167 h 10001"/>
                    <a:gd name="connsiteX2" fmla="*/ 10551 w 10551"/>
                    <a:gd name="connsiteY2" fmla="*/ 667 h 10001"/>
                    <a:gd name="connsiteX3" fmla="*/ 1804 w 10551"/>
                    <a:gd name="connsiteY3" fmla="*/ 3875 h 10001"/>
                    <a:gd name="connsiteX4" fmla="*/ 648 w 10551"/>
                    <a:gd name="connsiteY4" fmla="*/ 10000 h 10001"/>
                    <a:gd name="connsiteX5" fmla="*/ 1065 w 10551"/>
                    <a:gd name="connsiteY5" fmla="*/ 3042 h 10001"/>
                    <a:gd name="connsiteX6" fmla="*/ 1990 w 10551"/>
                    <a:gd name="connsiteY6" fmla="*/ 2042 h 10001"/>
                    <a:gd name="connsiteX7" fmla="*/ 3147 w 10551"/>
                    <a:gd name="connsiteY7" fmla="*/ 1208 h 10001"/>
                    <a:gd name="connsiteX8" fmla="*/ 4396 w 10551"/>
                    <a:gd name="connsiteY8" fmla="*/ 542 h 10001"/>
                    <a:gd name="connsiteX9" fmla="*/ 5878 w 10551"/>
                    <a:gd name="connsiteY9" fmla="*/ 167 h 10001"/>
                    <a:gd name="connsiteX10" fmla="*/ 7405 w 10551"/>
                    <a:gd name="connsiteY10" fmla="*/ 0 h 10001"/>
                    <a:gd name="connsiteX0" fmla="*/ 7405 w 10551"/>
                    <a:gd name="connsiteY0" fmla="*/ 0 h 10001"/>
                    <a:gd name="connsiteX1" fmla="*/ 9025 w 10551"/>
                    <a:gd name="connsiteY1" fmla="*/ 167 h 10001"/>
                    <a:gd name="connsiteX2" fmla="*/ 10551 w 10551"/>
                    <a:gd name="connsiteY2" fmla="*/ 667 h 10001"/>
                    <a:gd name="connsiteX3" fmla="*/ 1804 w 10551"/>
                    <a:gd name="connsiteY3" fmla="*/ 3875 h 10001"/>
                    <a:gd name="connsiteX4" fmla="*/ 648 w 10551"/>
                    <a:gd name="connsiteY4" fmla="*/ 10000 h 10001"/>
                    <a:gd name="connsiteX5" fmla="*/ 1065 w 10551"/>
                    <a:gd name="connsiteY5" fmla="*/ 3042 h 10001"/>
                    <a:gd name="connsiteX6" fmla="*/ 3147 w 10551"/>
                    <a:gd name="connsiteY6" fmla="*/ 1208 h 10001"/>
                    <a:gd name="connsiteX7" fmla="*/ 4396 w 10551"/>
                    <a:gd name="connsiteY7" fmla="*/ 542 h 10001"/>
                    <a:gd name="connsiteX8" fmla="*/ 5878 w 10551"/>
                    <a:gd name="connsiteY8" fmla="*/ 167 h 10001"/>
                    <a:gd name="connsiteX9" fmla="*/ 7405 w 10551"/>
                    <a:gd name="connsiteY9" fmla="*/ 0 h 10001"/>
                    <a:gd name="connsiteX0" fmla="*/ 7405 w 10551"/>
                    <a:gd name="connsiteY0" fmla="*/ 0 h 10001"/>
                    <a:gd name="connsiteX1" fmla="*/ 9025 w 10551"/>
                    <a:gd name="connsiteY1" fmla="*/ 167 h 10001"/>
                    <a:gd name="connsiteX2" fmla="*/ 10551 w 10551"/>
                    <a:gd name="connsiteY2" fmla="*/ 667 h 10001"/>
                    <a:gd name="connsiteX3" fmla="*/ 1804 w 10551"/>
                    <a:gd name="connsiteY3" fmla="*/ 3875 h 10001"/>
                    <a:gd name="connsiteX4" fmla="*/ 648 w 10551"/>
                    <a:gd name="connsiteY4" fmla="*/ 10000 h 10001"/>
                    <a:gd name="connsiteX5" fmla="*/ 1065 w 10551"/>
                    <a:gd name="connsiteY5" fmla="*/ 3042 h 10001"/>
                    <a:gd name="connsiteX6" fmla="*/ 4396 w 10551"/>
                    <a:gd name="connsiteY6" fmla="*/ 542 h 10001"/>
                    <a:gd name="connsiteX7" fmla="*/ 5878 w 10551"/>
                    <a:gd name="connsiteY7" fmla="*/ 167 h 10001"/>
                    <a:gd name="connsiteX8" fmla="*/ 7405 w 10551"/>
                    <a:gd name="connsiteY8" fmla="*/ 0 h 10001"/>
                    <a:gd name="connsiteX0" fmla="*/ 7405 w 10551"/>
                    <a:gd name="connsiteY0" fmla="*/ 0 h 10001"/>
                    <a:gd name="connsiteX1" fmla="*/ 9025 w 10551"/>
                    <a:gd name="connsiteY1" fmla="*/ 167 h 10001"/>
                    <a:gd name="connsiteX2" fmla="*/ 10551 w 10551"/>
                    <a:gd name="connsiteY2" fmla="*/ 667 h 10001"/>
                    <a:gd name="connsiteX3" fmla="*/ 1804 w 10551"/>
                    <a:gd name="connsiteY3" fmla="*/ 3875 h 10001"/>
                    <a:gd name="connsiteX4" fmla="*/ 648 w 10551"/>
                    <a:gd name="connsiteY4" fmla="*/ 10000 h 10001"/>
                    <a:gd name="connsiteX5" fmla="*/ 1065 w 10551"/>
                    <a:gd name="connsiteY5" fmla="*/ 3042 h 10001"/>
                    <a:gd name="connsiteX6" fmla="*/ 5878 w 10551"/>
                    <a:gd name="connsiteY6" fmla="*/ 167 h 10001"/>
                    <a:gd name="connsiteX7" fmla="*/ 7405 w 10551"/>
                    <a:gd name="connsiteY7" fmla="*/ 0 h 10001"/>
                    <a:gd name="connsiteX0" fmla="*/ 7405 w 10551"/>
                    <a:gd name="connsiteY0" fmla="*/ 0 h 10001"/>
                    <a:gd name="connsiteX1" fmla="*/ 9025 w 10551"/>
                    <a:gd name="connsiteY1" fmla="*/ 167 h 10001"/>
                    <a:gd name="connsiteX2" fmla="*/ 10551 w 10551"/>
                    <a:gd name="connsiteY2" fmla="*/ 667 h 10001"/>
                    <a:gd name="connsiteX3" fmla="*/ 1804 w 10551"/>
                    <a:gd name="connsiteY3" fmla="*/ 3875 h 10001"/>
                    <a:gd name="connsiteX4" fmla="*/ 648 w 10551"/>
                    <a:gd name="connsiteY4" fmla="*/ 10000 h 10001"/>
                    <a:gd name="connsiteX5" fmla="*/ 1065 w 10551"/>
                    <a:gd name="connsiteY5" fmla="*/ 3042 h 10001"/>
                    <a:gd name="connsiteX6" fmla="*/ 7405 w 10551"/>
                    <a:gd name="connsiteY6" fmla="*/ 0 h 10001"/>
                    <a:gd name="connsiteX0" fmla="*/ 1065 w 10551"/>
                    <a:gd name="connsiteY0" fmla="*/ 2875 h 9834"/>
                    <a:gd name="connsiteX1" fmla="*/ 9025 w 10551"/>
                    <a:gd name="connsiteY1" fmla="*/ 0 h 9834"/>
                    <a:gd name="connsiteX2" fmla="*/ 10551 w 10551"/>
                    <a:gd name="connsiteY2" fmla="*/ 500 h 9834"/>
                    <a:gd name="connsiteX3" fmla="*/ 1804 w 10551"/>
                    <a:gd name="connsiteY3" fmla="*/ 3708 h 9834"/>
                    <a:gd name="connsiteX4" fmla="*/ 648 w 10551"/>
                    <a:gd name="connsiteY4" fmla="*/ 9833 h 9834"/>
                    <a:gd name="connsiteX5" fmla="*/ 1065 w 10551"/>
                    <a:gd name="connsiteY5" fmla="*/ 2875 h 9834"/>
                    <a:gd name="connsiteX0" fmla="*/ 1009 w 10000"/>
                    <a:gd name="connsiteY0" fmla="*/ 2472 h 9548"/>
                    <a:gd name="connsiteX1" fmla="*/ 10000 w 10000"/>
                    <a:gd name="connsiteY1" fmla="*/ 56 h 9548"/>
                    <a:gd name="connsiteX2" fmla="*/ 1710 w 10000"/>
                    <a:gd name="connsiteY2" fmla="*/ 3319 h 9548"/>
                    <a:gd name="connsiteX3" fmla="*/ 614 w 10000"/>
                    <a:gd name="connsiteY3" fmla="*/ 9547 h 9548"/>
                    <a:gd name="connsiteX4" fmla="*/ 1009 w 10000"/>
                    <a:gd name="connsiteY4" fmla="*/ 2472 h 9548"/>
                    <a:gd name="connsiteX0" fmla="*/ 1009 w 10000"/>
                    <a:gd name="connsiteY0" fmla="*/ 2589 h 10000"/>
                    <a:gd name="connsiteX1" fmla="*/ 10000 w 10000"/>
                    <a:gd name="connsiteY1" fmla="*/ 59 h 10000"/>
                    <a:gd name="connsiteX2" fmla="*/ 1710 w 10000"/>
                    <a:gd name="connsiteY2" fmla="*/ 3476 h 10000"/>
                    <a:gd name="connsiteX3" fmla="*/ 614 w 10000"/>
                    <a:gd name="connsiteY3" fmla="*/ 9999 h 10000"/>
                    <a:gd name="connsiteX4" fmla="*/ 1009 w 10000"/>
                    <a:gd name="connsiteY4" fmla="*/ 2589 h 10000"/>
                    <a:gd name="connsiteX0" fmla="*/ 1009 w 10000"/>
                    <a:gd name="connsiteY0" fmla="*/ 2933 h 10344"/>
                    <a:gd name="connsiteX1" fmla="*/ 10000 w 10000"/>
                    <a:gd name="connsiteY1" fmla="*/ 403 h 10344"/>
                    <a:gd name="connsiteX2" fmla="*/ 1710 w 10000"/>
                    <a:gd name="connsiteY2" fmla="*/ 3820 h 10344"/>
                    <a:gd name="connsiteX3" fmla="*/ 614 w 10000"/>
                    <a:gd name="connsiteY3" fmla="*/ 10343 h 10344"/>
                    <a:gd name="connsiteX4" fmla="*/ 1009 w 10000"/>
                    <a:gd name="connsiteY4" fmla="*/ 2933 h 10344"/>
                    <a:gd name="connsiteX0" fmla="*/ 1009 w 10000"/>
                    <a:gd name="connsiteY0" fmla="*/ 3019 h 10430"/>
                    <a:gd name="connsiteX1" fmla="*/ 10000 w 10000"/>
                    <a:gd name="connsiteY1" fmla="*/ 489 h 10430"/>
                    <a:gd name="connsiteX2" fmla="*/ 1710 w 10000"/>
                    <a:gd name="connsiteY2" fmla="*/ 3906 h 10430"/>
                    <a:gd name="connsiteX3" fmla="*/ 614 w 10000"/>
                    <a:gd name="connsiteY3" fmla="*/ 10429 h 10430"/>
                    <a:gd name="connsiteX4" fmla="*/ 1009 w 10000"/>
                    <a:gd name="connsiteY4" fmla="*/ 3019 h 10430"/>
                    <a:gd name="connsiteX0" fmla="*/ 1009 w 10000"/>
                    <a:gd name="connsiteY0" fmla="*/ 3023 h 10434"/>
                    <a:gd name="connsiteX1" fmla="*/ 10000 w 10000"/>
                    <a:gd name="connsiteY1" fmla="*/ 493 h 10434"/>
                    <a:gd name="connsiteX2" fmla="*/ 1710 w 10000"/>
                    <a:gd name="connsiteY2" fmla="*/ 3910 h 10434"/>
                    <a:gd name="connsiteX3" fmla="*/ 614 w 10000"/>
                    <a:gd name="connsiteY3" fmla="*/ 10433 h 10434"/>
                    <a:gd name="connsiteX4" fmla="*/ 1009 w 10000"/>
                    <a:gd name="connsiteY4" fmla="*/ 3023 h 10434"/>
                    <a:gd name="connsiteX0" fmla="*/ 1038 w 10029"/>
                    <a:gd name="connsiteY0" fmla="*/ 3023 h 10434"/>
                    <a:gd name="connsiteX1" fmla="*/ 10029 w 10029"/>
                    <a:gd name="connsiteY1" fmla="*/ 493 h 10434"/>
                    <a:gd name="connsiteX2" fmla="*/ 1739 w 10029"/>
                    <a:gd name="connsiteY2" fmla="*/ 3910 h 10434"/>
                    <a:gd name="connsiteX3" fmla="*/ 643 w 10029"/>
                    <a:gd name="connsiteY3" fmla="*/ 10433 h 10434"/>
                    <a:gd name="connsiteX4" fmla="*/ 1038 w 10029"/>
                    <a:gd name="connsiteY4" fmla="*/ 3023 h 104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29" h="10434">
                      <a:moveTo>
                        <a:pt x="1038" y="3023"/>
                      </a:moveTo>
                      <a:cubicBezTo>
                        <a:pt x="3344" y="-407"/>
                        <a:pt x="8293" y="-377"/>
                        <a:pt x="10029" y="493"/>
                      </a:cubicBezTo>
                      <a:cubicBezTo>
                        <a:pt x="7852" y="267"/>
                        <a:pt x="3984" y="550"/>
                        <a:pt x="1739" y="3910"/>
                      </a:cubicBezTo>
                      <a:cubicBezTo>
                        <a:pt x="977" y="5106"/>
                        <a:pt x="300" y="7139"/>
                        <a:pt x="643" y="10433"/>
                      </a:cubicBezTo>
                      <a:cubicBezTo>
                        <a:pt x="286" y="10530"/>
                        <a:pt x="-797" y="5816"/>
                        <a:pt x="1038" y="302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rutiger 55 Roman"/>
                  </a:endParaRP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B4C14C8-33DA-4449-9BE2-2DDDA3BA23F7}"/>
                </a:ext>
              </a:extLst>
            </p:cNvPr>
            <p:cNvGrpSpPr/>
            <p:nvPr/>
          </p:nvGrpSpPr>
          <p:grpSpPr>
            <a:xfrm>
              <a:off x="96252" y="5446467"/>
              <a:ext cx="2216425" cy="815218"/>
              <a:chOff x="96252" y="5517759"/>
              <a:chExt cx="2216425" cy="743925"/>
            </a:xfrm>
          </p:grpSpPr>
          <p:sp>
            <p:nvSpPr>
              <p:cNvPr id="100" name="Pentagon 99"/>
              <p:cNvSpPr/>
              <p:nvPr/>
            </p:nvSpPr>
            <p:spPr>
              <a:xfrm>
                <a:off x="96252" y="5517759"/>
                <a:ext cx="2216425" cy="743925"/>
              </a:xfrm>
              <a:prstGeom prst="homePlate">
                <a:avLst>
                  <a:gd name="adj" fmla="val 2027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788720" y="5720444"/>
                <a:ext cx="145116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sz="1600" dirty="0">
                    <a:solidFill>
                      <a:schemeClr val="bg2"/>
                    </a:solidFill>
                    <a:latin typeface="Century Gothic" panose="020B0502020202020204" pitchFamily="34" charset="0"/>
                  </a:rPr>
                  <a:t>Quality</a:t>
                </a:r>
              </a:p>
            </p:txBody>
          </p:sp>
          <p:grpSp>
            <p:nvGrpSpPr>
              <p:cNvPr id="154" name="Group 153"/>
              <p:cNvGrpSpPr/>
              <p:nvPr/>
            </p:nvGrpSpPr>
            <p:grpSpPr>
              <a:xfrm>
                <a:off x="272369" y="5699342"/>
                <a:ext cx="325352" cy="358160"/>
                <a:chOff x="6947771" y="2251375"/>
                <a:chExt cx="713940" cy="750746"/>
              </a:xfrm>
              <a:solidFill>
                <a:schemeClr val="bg2"/>
              </a:solidFill>
            </p:grpSpPr>
            <p:sp>
              <p:nvSpPr>
                <p:cNvPr id="155" name="Rounded Rectangle 154"/>
                <p:cNvSpPr/>
                <p:nvPr/>
              </p:nvSpPr>
              <p:spPr>
                <a:xfrm>
                  <a:off x="6947771" y="2640579"/>
                  <a:ext cx="145316" cy="343831"/>
                </a:xfrm>
                <a:prstGeom prst="roundRect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156" name="Rounded Rectangle 24"/>
                <p:cNvSpPr/>
                <p:nvPr/>
              </p:nvSpPr>
              <p:spPr>
                <a:xfrm>
                  <a:off x="7129896" y="2251375"/>
                  <a:ext cx="531815" cy="750746"/>
                </a:xfrm>
                <a:custGeom>
                  <a:avLst/>
                  <a:gdLst>
                    <a:gd name="connsiteX0" fmla="*/ 0 w 3892409"/>
                    <a:gd name="connsiteY0" fmla="*/ 648748 h 4693320"/>
                    <a:gd name="connsiteX1" fmla="*/ 648748 w 3892409"/>
                    <a:gd name="connsiteY1" fmla="*/ 0 h 4693320"/>
                    <a:gd name="connsiteX2" fmla="*/ 3243661 w 3892409"/>
                    <a:gd name="connsiteY2" fmla="*/ 0 h 4693320"/>
                    <a:gd name="connsiteX3" fmla="*/ 3892409 w 3892409"/>
                    <a:gd name="connsiteY3" fmla="*/ 648748 h 4693320"/>
                    <a:gd name="connsiteX4" fmla="*/ 3892409 w 3892409"/>
                    <a:gd name="connsiteY4" fmla="*/ 4044572 h 4693320"/>
                    <a:gd name="connsiteX5" fmla="*/ 3243661 w 3892409"/>
                    <a:gd name="connsiteY5" fmla="*/ 4693320 h 4693320"/>
                    <a:gd name="connsiteX6" fmla="*/ 648748 w 3892409"/>
                    <a:gd name="connsiteY6" fmla="*/ 4693320 h 4693320"/>
                    <a:gd name="connsiteX7" fmla="*/ 0 w 3892409"/>
                    <a:gd name="connsiteY7" fmla="*/ 4044572 h 4693320"/>
                    <a:gd name="connsiteX8" fmla="*/ 0 w 3892409"/>
                    <a:gd name="connsiteY8" fmla="*/ 648748 h 4693320"/>
                    <a:gd name="connsiteX0" fmla="*/ 10274 w 3892409"/>
                    <a:gd name="connsiteY0" fmla="*/ 1696712 h 4693320"/>
                    <a:gd name="connsiteX1" fmla="*/ 648748 w 3892409"/>
                    <a:gd name="connsiteY1" fmla="*/ 0 h 4693320"/>
                    <a:gd name="connsiteX2" fmla="*/ 3243661 w 3892409"/>
                    <a:gd name="connsiteY2" fmla="*/ 0 h 4693320"/>
                    <a:gd name="connsiteX3" fmla="*/ 3892409 w 3892409"/>
                    <a:gd name="connsiteY3" fmla="*/ 648748 h 4693320"/>
                    <a:gd name="connsiteX4" fmla="*/ 3892409 w 3892409"/>
                    <a:gd name="connsiteY4" fmla="*/ 4044572 h 4693320"/>
                    <a:gd name="connsiteX5" fmla="*/ 3243661 w 3892409"/>
                    <a:gd name="connsiteY5" fmla="*/ 4693320 h 4693320"/>
                    <a:gd name="connsiteX6" fmla="*/ 648748 w 3892409"/>
                    <a:gd name="connsiteY6" fmla="*/ 4693320 h 4693320"/>
                    <a:gd name="connsiteX7" fmla="*/ 0 w 3892409"/>
                    <a:gd name="connsiteY7" fmla="*/ 4044572 h 4693320"/>
                    <a:gd name="connsiteX8" fmla="*/ 10274 w 3892409"/>
                    <a:gd name="connsiteY8" fmla="*/ 1696712 h 4693320"/>
                    <a:gd name="connsiteX0" fmla="*/ 10274 w 3892409"/>
                    <a:gd name="connsiteY0" fmla="*/ 1696712 h 4693320"/>
                    <a:gd name="connsiteX1" fmla="*/ 926150 w 3892409"/>
                    <a:gd name="connsiteY1" fmla="*/ 544530 h 4693320"/>
                    <a:gd name="connsiteX2" fmla="*/ 3243661 w 3892409"/>
                    <a:gd name="connsiteY2" fmla="*/ 0 h 4693320"/>
                    <a:gd name="connsiteX3" fmla="*/ 3892409 w 3892409"/>
                    <a:gd name="connsiteY3" fmla="*/ 648748 h 4693320"/>
                    <a:gd name="connsiteX4" fmla="*/ 3892409 w 3892409"/>
                    <a:gd name="connsiteY4" fmla="*/ 4044572 h 4693320"/>
                    <a:gd name="connsiteX5" fmla="*/ 3243661 w 3892409"/>
                    <a:gd name="connsiteY5" fmla="*/ 4693320 h 4693320"/>
                    <a:gd name="connsiteX6" fmla="*/ 648748 w 3892409"/>
                    <a:gd name="connsiteY6" fmla="*/ 4693320 h 4693320"/>
                    <a:gd name="connsiteX7" fmla="*/ 0 w 3892409"/>
                    <a:gd name="connsiteY7" fmla="*/ 4044572 h 4693320"/>
                    <a:gd name="connsiteX8" fmla="*/ 10274 w 3892409"/>
                    <a:gd name="connsiteY8" fmla="*/ 1696712 h 4693320"/>
                    <a:gd name="connsiteX0" fmla="*/ 10274 w 3892409"/>
                    <a:gd name="connsiteY0" fmla="*/ 1696712 h 4693320"/>
                    <a:gd name="connsiteX1" fmla="*/ 926150 w 3892409"/>
                    <a:gd name="connsiteY1" fmla="*/ 544530 h 4693320"/>
                    <a:gd name="connsiteX2" fmla="*/ 3243661 w 3892409"/>
                    <a:gd name="connsiteY2" fmla="*/ 0 h 4693320"/>
                    <a:gd name="connsiteX3" fmla="*/ 3892409 w 3892409"/>
                    <a:gd name="connsiteY3" fmla="*/ 648748 h 4693320"/>
                    <a:gd name="connsiteX4" fmla="*/ 3892409 w 3892409"/>
                    <a:gd name="connsiteY4" fmla="*/ 4044572 h 4693320"/>
                    <a:gd name="connsiteX5" fmla="*/ 3243661 w 3892409"/>
                    <a:gd name="connsiteY5" fmla="*/ 4693320 h 4693320"/>
                    <a:gd name="connsiteX6" fmla="*/ 648748 w 3892409"/>
                    <a:gd name="connsiteY6" fmla="*/ 4693320 h 4693320"/>
                    <a:gd name="connsiteX7" fmla="*/ 0 w 3892409"/>
                    <a:gd name="connsiteY7" fmla="*/ 4044572 h 4693320"/>
                    <a:gd name="connsiteX8" fmla="*/ 10274 w 3892409"/>
                    <a:gd name="connsiteY8" fmla="*/ 1696712 h 4693320"/>
                    <a:gd name="connsiteX0" fmla="*/ 0 w 3892409"/>
                    <a:gd name="connsiteY0" fmla="*/ 1696712 h 4693320"/>
                    <a:gd name="connsiteX1" fmla="*/ 926150 w 3892409"/>
                    <a:gd name="connsiteY1" fmla="*/ 544530 h 4693320"/>
                    <a:gd name="connsiteX2" fmla="*/ 3243661 w 3892409"/>
                    <a:gd name="connsiteY2" fmla="*/ 0 h 4693320"/>
                    <a:gd name="connsiteX3" fmla="*/ 3892409 w 3892409"/>
                    <a:gd name="connsiteY3" fmla="*/ 648748 h 4693320"/>
                    <a:gd name="connsiteX4" fmla="*/ 3892409 w 3892409"/>
                    <a:gd name="connsiteY4" fmla="*/ 4044572 h 4693320"/>
                    <a:gd name="connsiteX5" fmla="*/ 3243661 w 3892409"/>
                    <a:gd name="connsiteY5" fmla="*/ 4693320 h 4693320"/>
                    <a:gd name="connsiteX6" fmla="*/ 648748 w 3892409"/>
                    <a:gd name="connsiteY6" fmla="*/ 4693320 h 4693320"/>
                    <a:gd name="connsiteX7" fmla="*/ 0 w 3892409"/>
                    <a:gd name="connsiteY7" fmla="*/ 4044572 h 4693320"/>
                    <a:gd name="connsiteX8" fmla="*/ 0 w 3892409"/>
                    <a:gd name="connsiteY8" fmla="*/ 1696712 h 4693320"/>
                    <a:gd name="connsiteX0" fmla="*/ 0 w 3892409"/>
                    <a:gd name="connsiteY0" fmla="*/ 1696712 h 4693320"/>
                    <a:gd name="connsiteX1" fmla="*/ 926150 w 3892409"/>
                    <a:gd name="connsiteY1" fmla="*/ 544530 h 4693320"/>
                    <a:gd name="connsiteX2" fmla="*/ 3243661 w 3892409"/>
                    <a:gd name="connsiteY2" fmla="*/ 0 h 4693320"/>
                    <a:gd name="connsiteX3" fmla="*/ 3892409 w 3892409"/>
                    <a:gd name="connsiteY3" fmla="*/ 648748 h 4693320"/>
                    <a:gd name="connsiteX4" fmla="*/ 3892409 w 3892409"/>
                    <a:gd name="connsiteY4" fmla="*/ 4044572 h 4693320"/>
                    <a:gd name="connsiteX5" fmla="*/ 3243661 w 3892409"/>
                    <a:gd name="connsiteY5" fmla="*/ 4693320 h 4693320"/>
                    <a:gd name="connsiteX6" fmla="*/ 648748 w 3892409"/>
                    <a:gd name="connsiteY6" fmla="*/ 4693320 h 4693320"/>
                    <a:gd name="connsiteX7" fmla="*/ 0 w 3892409"/>
                    <a:gd name="connsiteY7" fmla="*/ 4044572 h 4693320"/>
                    <a:gd name="connsiteX8" fmla="*/ 0 w 3892409"/>
                    <a:gd name="connsiteY8" fmla="*/ 1696712 h 4693320"/>
                    <a:gd name="connsiteX0" fmla="*/ 0 w 3892409"/>
                    <a:gd name="connsiteY0" fmla="*/ 1696712 h 4693320"/>
                    <a:gd name="connsiteX1" fmla="*/ 895328 w 3892409"/>
                    <a:gd name="connsiteY1" fmla="*/ 554805 h 4693320"/>
                    <a:gd name="connsiteX2" fmla="*/ 3243661 w 3892409"/>
                    <a:gd name="connsiteY2" fmla="*/ 0 h 4693320"/>
                    <a:gd name="connsiteX3" fmla="*/ 3892409 w 3892409"/>
                    <a:gd name="connsiteY3" fmla="*/ 648748 h 4693320"/>
                    <a:gd name="connsiteX4" fmla="*/ 3892409 w 3892409"/>
                    <a:gd name="connsiteY4" fmla="*/ 4044572 h 4693320"/>
                    <a:gd name="connsiteX5" fmla="*/ 3243661 w 3892409"/>
                    <a:gd name="connsiteY5" fmla="*/ 4693320 h 4693320"/>
                    <a:gd name="connsiteX6" fmla="*/ 648748 w 3892409"/>
                    <a:gd name="connsiteY6" fmla="*/ 4693320 h 4693320"/>
                    <a:gd name="connsiteX7" fmla="*/ 0 w 3892409"/>
                    <a:gd name="connsiteY7" fmla="*/ 4044572 h 4693320"/>
                    <a:gd name="connsiteX8" fmla="*/ 0 w 3892409"/>
                    <a:gd name="connsiteY8" fmla="*/ 1696712 h 4693320"/>
                    <a:gd name="connsiteX0" fmla="*/ 0 w 3892409"/>
                    <a:gd name="connsiteY0" fmla="*/ 1696712 h 4693320"/>
                    <a:gd name="connsiteX1" fmla="*/ 895328 w 3892409"/>
                    <a:gd name="connsiteY1" fmla="*/ 554805 h 4693320"/>
                    <a:gd name="connsiteX2" fmla="*/ 3243661 w 3892409"/>
                    <a:gd name="connsiteY2" fmla="*/ 0 h 4693320"/>
                    <a:gd name="connsiteX3" fmla="*/ 3892409 w 3892409"/>
                    <a:gd name="connsiteY3" fmla="*/ 648748 h 4693320"/>
                    <a:gd name="connsiteX4" fmla="*/ 3892409 w 3892409"/>
                    <a:gd name="connsiteY4" fmla="*/ 4044572 h 4693320"/>
                    <a:gd name="connsiteX5" fmla="*/ 3243661 w 3892409"/>
                    <a:gd name="connsiteY5" fmla="*/ 4693320 h 4693320"/>
                    <a:gd name="connsiteX6" fmla="*/ 648748 w 3892409"/>
                    <a:gd name="connsiteY6" fmla="*/ 4693320 h 4693320"/>
                    <a:gd name="connsiteX7" fmla="*/ 0 w 3892409"/>
                    <a:gd name="connsiteY7" fmla="*/ 4044572 h 4693320"/>
                    <a:gd name="connsiteX8" fmla="*/ 0 w 3892409"/>
                    <a:gd name="connsiteY8" fmla="*/ 1696712 h 4693320"/>
                    <a:gd name="connsiteX0" fmla="*/ 0 w 3892409"/>
                    <a:gd name="connsiteY0" fmla="*/ 1593970 h 4590578"/>
                    <a:gd name="connsiteX1" fmla="*/ 895328 w 3892409"/>
                    <a:gd name="connsiteY1" fmla="*/ 452063 h 4590578"/>
                    <a:gd name="connsiteX2" fmla="*/ 1240201 w 3892409"/>
                    <a:gd name="connsiteY2" fmla="*/ 0 h 4590578"/>
                    <a:gd name="connsiteX3" fmla="*/ 3892409 w 3892409"/>
                    <a:gd name="connsiteY3" fmla="*/ 546006 h 4590578"/>
                    <a:gd name="connsiteX4" fmla="*/ 3892409 w 3892409"/>
                    <a:gd name="connsiteY4" fmla="*/ 3941830 h 4590578"/>
                    <a:gd name="connsiteX5" fmla="*/ 3243661 w 3892409"/>
                    <a:gd name="connsiteY5" fmla="*/ 4590578 h 4590578"/>
                    <a:gd name="connsiteX6" fmla="*/ 648748 w 3892409"/>
                    <a:gd name="connsiteY6" fmla="*/ 4590578 h 4590578"/>
                    <a:gd name="connsiteX7" fmla="*/ 0 w 3892409"/>
                    <a:gd name="connsiteY7" fmla="*/ 3941830 h 4590578"/>
                    <a:gd name="connsiteX8" fmla="*/ 0 w 3892409"/>
                    <a:gd name="connsiteY8" fmla="*/ 1593970 h 4590578"/>
                    <a:gd name="connsiteX0" fmla="*/ 0 w 3892409"/>
                    <a:gd name="connsiteY0" fmla="*/ 1593970 h 4590578"/>
                    <a:gd name="connsiteX1" fmla="*/ 895328 w 3892409"/>
                    <a:gd name="connsiteY1" fmla="*/ 452063 h 4590578"/>
                    <a:gd name="connsiteX2" fmla="*/ 1240201 w 3892409"/>
                    <a:gd name="connsiteY2" fmla="*/ 0 h 4590578"/>
                    <a:gd name="connsiteX3" fmla="*/ 3892409 w 3892409"/>
                    <a:gd name="connsiteY3" fmla="*/ 546006 h 4590578"/>
                    <a:gd name="connsiteX4" fmla="*/ 3892409 w 3892409"/>
                    <a:gd name="connsiteY4" fmla="*/ 3941830 h 4590578"/>
                    <a:gd name="connsiteX5" fmla="*/ 3243661 w 3892409"/>
                    <a:gd name="connsiteY5" fmla="*/ 4590578 h 4590578"/>
                    <a:gd name="connsiteX6" fmla="*/ 648748 w 3892409"/>
                    <a:gd name="connsiteY6" fmla="*/ 4590578 h 4590578"/>
                    <a:gd name="connsiteX7" fmla="*/ 0 w 3892409"/>
                    <a:gd name="connsiteY7" fmla="*/ 3941830 h 4590578"/>
                    <a:gd name="connsiteX8" fmla="*/ 0 w 3892409"/>
                    <a:gd name="connsiteY8" fmla="*/ 1593970 h 4590578"/>
                    <a:gd name="connsiteX0" fmla="*/ 0 w 3892409"/>
                    <a:gd name="connsiteY0" fmla="*/ 1593970 h 4590578"/>
                    <a:gd name="connsiteX1" fmla="*/ 895328 w 3892409"/>
                    <a:gd name="connsiteY1" fmla="*/ 452063 h 4590578"/>
                    <a:gd name="connsiteX2" fmla="*/ 1240201 w 3892409"/>
                    <a:gd name="connsiteY2" fmla="*/ 0 h 4590578"/>
                    <a:gd name="connsiteX3" fmla="*/ 3892409 w 3892409"/>
                    <a:gd name="connsiteY3" fmla="*/ 546006 h 4590578"/>
                    <a:gd name="connsiteX4" fmla="*/ 3892409 w 3892409"/>
                    <a:gd name="connsiteY4" fmla="*/ 3941830 h 4590578"/>
                    <a:gd name="connsiteX5" fmla="*/ 3243661 w 3892409"/>
                    <a:gd name="connsiteY5" fmla="*/ 4590578 h 4590578"/>
                    <a:gd name="connsiteX6" fmla="*/ 648748 w 3892409"/>
                    <a:gd name="connsiteY6" fmla="*/ 4590578 h 4590578"/>
                    <a:gd name="connsiteX7" fmla="*/ 0 w 3892409"/>
                    <a:gd name="connsiteY7" fmla="*/ 3941830 h 4590578"/>
                    <a:gd name="connsiteX8" fmla="*/ 0 w 3892409"/>
                    <a:gd name="connsiteY8" fmla="*/ 1593970 h 4590578"/>
                    <a:gd name="connsiteX0" fmla="*/ 0 w 3892409"/>
                    <a:gd name="connsiteY0" fmla="*/ 1532325 h 4528933"/>
                    <a:gd name="connsiteX1" fmla="*/ 895328 w 3892409"/>
                    <a:gd name="connsiteY1" fmla="*/ 390418 h 4528933"/>
                    <a:gd name="connsiteX2" fmla="*/ 1219652 w 3892409"/>
                    <a:gd name="connsiteY2" fmla="*/ 0 h 4528933"/>
                    <a:gd name="connsiteX3" fmla="*/ 3892409 w 3892409"/>
                    <a:gd name="connsiteY3" fmla="*/ 484361 h 4528933"/>
                    <a:gd name="connsiteX4" fmla="*/ 3892409 w 3892409"/>
                    <a:gd name="connsiteY4" fmla="*/ 3880185 h 4528933"/>
                    <a:gd name="connsiteX5" fmla="*/ 3243661 w 3892409"/>
                    <a:gd name="connsiteY5" fmla="*/ 4528933 h 4528933"/>
                    <a:gd name="connsiteX6" fmla="*/ 648748 w 3892409"/>
                    <a:gd name="connsiteY6" fmla="*/ 4528933 h 4528933"/>
                    <a:gd name="connsiteX7" fmla="*/ 0 w 3892409"/>
                    <a:gd name="connsiteY7" fmla="*/ 3880185 h 4528933"/>
                    <a:gd name="connsiteX8" fmla="*/ 0 w 3892409"/>
                    <a:gd name="connsiteY8" fmla="*/ 1532325 h 4528933"/>
                    <a:gd name="connsiteX0" fmla="*/ 0 w 3892409"/>
                    <a:gd name="connsiteY0" fmla="*/ 2587818 h 5584426"/>
                    <a:gd name="connsiteX1" fmla="*/ 895328 w 3892409"/>
                    <a:gd name="connsiteY1" fmla="*/ 1445911 h 5584426"/>
                    <a:gd name="connsiteX2" fmla="*/ 1219652 w 3892409"/>
                    <a:gd name="connsiteY2" fmla="*/ 1055493 h 5584426"/>
                    <a:gd name="connsiteX3" fmla="*/ 1693739 w 3892409"/>
                    <a:gd name="connsiteY3" fmla="*/ 60375 h 5584426"/>
                    <a:gd name="connsiteX4" fmla="*/ 3892409 w 3892409"/>
                    <a:gd name="connsiteY4" fmla="*/ 4935678 h 5584426"/>
                    <a:gd name="connsiteX5" fmla="*/ 3243661 w 3892409"/>
                    <a:gd name="connsiteY5" fmla="*/ 5584426 h 5584426"/>
                    <a:gd name="connsiteX6" fmla="*/ 648748 w 3892409"/>
                    <a:gd name="connsiteY6" fmla="*/ 5584426 h 5584426"/>
                    <a:gd name="connsiteX7" fmla="*/ 0 w 3892409"/>
                    <a:gd name="connsiteY7" fmla="*/ 4935678 h 5584426"/>
                    <a:gd name="connsiteX8" fmla="*/ 0 w 3892409"/>
                    <a:gd name="connsiteY8" fmla="*/ 2587818 h 5584426"/>
                    <a:gd name="connsiteX0" fmla="*/ 0 w 3892409"/>
                    <a:gd name="connsiteY0" fmla="*/ 2906283 h 5902891"/>
                    <a:gd name="connsiteX1" fmla="*/ 895328 w 3892409"/>
                    <a:gd name="connsiteY1" fmla="*/ 1764376 h 5902891"/>
                    <a:gd name="connsiteX2" fmla="*/ 1219652 w 3892409"/>
                    <a:gd name="connsiteY2" fmla="*/ 1373958 h 5902891"/>
                    <a:gd name="connsiteX3" fmla="*/ 1693739 w 3892409"/>
                    <a:gd name="connsiteY3" fmla="*/ 50067 h 5902891"/>
                    <a:gd name="connsiteX4" fmla="*/ 3892409 w 3892409"/>
                    <a:gd name="connsiteY4" fmla="*/ 5254143 h 5902891"/>
                    <a:gd name="connsiteX5" fmla="*/ 3243661 w 3892409"/>
                    <a:gd name="connsiteY5" fmla="*/ 5902891 h 5902891"/>
                    <a:gd name="connsiteX6" fmla="*/ 648748 w 3892409"/>
                    <a:gd name="connsiteY6" fmla="*/ 5902891 h 5902891"/>
                    <a:gd name="connsiteX7" fmla="*/ 0 w 3892409"/>
                    <a:gd name="connsiteY7" fmla="*/ 5254143 h 5902891"/>
                    <a:gd name="connsiteX8" fmla="*/ 0 w 3892409"/>
                    <a:gd name="connsiteY8" fmla="*/ 2906283 h 5902891"/>
                    <a:gd name="connsiteX0" fmla="*/ 0 w 3892409"/>
                    <a:gd name="connsiteY0" fmla="*/ 2911278 h 5907886"/>
                    <a:gd name="connsiteX1" fmla="*/ 895328 w 3892409"/>
                    <a:gd name="connsiteY1" fmla="*/ 1769371 h 5907886"/>
                    <a:gd name="connsiteX2" fmla="*/ 1342941 w 3892409"/>
                    <a:gd name="connsiteY2" fmla="*/ 1204292 h 5907886"/>
                    <a:gd name="connsiteX3" fmla="*/ 1693739 w 3892409"/>
                    <a:gd name="connsiteY3" fmla="*/ 55062 h 5907886"/>
                    <a:gd name="connsiteX4" fmla="*/ 3892409 w 3892409"/>
                    <a:gd name="connsiteY4" fmla="*/ 5259138 h 5907886"/>
                    <a:gd name="connsiteX5" fmla="*/ 3243661 w 3892409"/>
                    <a:gd name="connsiteY5" fmla="*/ 5907886 h 5907886"/>
                    <a:gd name="connsiteX6" fmla="*/ 648748 w 3892409"/>
                    <a:gd name="connsiteY6" fmla="*/ 5907886 h 5907886"/>
                    <a:gd name="connsiteX7" fmla="*/ 0 w 3892409"/>
                    <a:gd name="connsiteY7" fmla="*/ 5259138 h 5907886"/>
                    <a:gd name="connsiteX8" fmla="*/ 0 w 3892409"/>
                    <a:gd name="connsiteY8" fmla="*/ 2911278 h 5907886"/>
                    <a:gd name="connsiteX0" fmla="*/ 0 w 3892409"/>
                    <a:gd name="connsiteY0" fmla="*/ 2909709 h 5906317"/>
                    <a:gd name="connsiteX1" fmla="*/ 895328 w 3892409"/>
                    <a:gd name="connsiteY1" fmla="*/ 1767802 h 5906317"/>
                    <a:gd name="connsiteX2" fmla="*/ 1322392 w 3892409"/>
                    <a:gd name="connsiteY2" fmla="*/ 1254094 h 5906317"/>
                    <a:gd name="connsiteX3" fmla="*/ 1693739 w 3892409"/>
                    <a:gd name="connsiteY3" fmla="*/ 53493 h 5906317"/>
                    <a:gd name="connsiteX4" fmla="*/ 3892409 w 3892409"/>
                    <a:gd name="connsiteY4" fmla="*/ 5257569 h 5906317"/>
                    <a:gd name="connsiteX5" fmla="*/ 3243661 w 3892409"/>
                    <a:gd name="connsiteY5" fmla="*/ 5906317 h 5906317"/>
                    <a:gd name="connsiteX6" fmla="*/ 648748 w 3892409"/>
                    <a:gd name="connsiteY6" fmla="*/ 5906317 h 5906317"/>
                    <a:gd name="connsiteX7" fmla="*/ 0 w 3892409"/>
                    <a:gd name="connsiteY7" fmla="*/ 5257569 h 5906317"/>
                    <a:gd name="connsiteX8" fmla="*/ 0 w 3892409"/>
                    <a:gd name="connsiteY8" fmla="*/ 2909709 h 5906317"/>
                    <a:gd name="connsiteX0" fmla="*/ 0 w 3892409"/>
                    <a:gd name="connsiteY0" fmla="*/ 2909709 h 5906317"/>
                    <a:gd name="connsiteX1" fmla="*/ 895328 w 3892409"/>
                    <a:gd name="connsiteY1" fmla="*/ 1767802 h 5906317"/>
                    <a:gd name="connsiteX2" fmla="*/ 1322392 w 3892409"/>
                    <a:gd name="connsiteY2" fmla="*/ 1254094 h 5906317"/>
                    <a:gd name="connsiteX3" fmla="*/ 1693739 w 3892409"/>
                    <a:gd name="connsiteY3" fmla="*/ 53493 h 5906317"/>
                    <a:gd name="connsiteX4" fmla="*/ 3892409 w 3892409"/>
                    <a:gd name="connsiteY4" fmla="*/ 5257569 h 5906317"/>
                    <a:gd name="connsiteX5" fmla="*/ 3243661 w 3892409"/>
                    <a:gd name="connsiteY5" fmla="*/ 5906317 h 5906317"/>
                    <a:gd name="connsiteX6" fmla="*/ 648748 w 3892409"/>
                    <a:gd name="connsiteY6" fmla="*/ 5906317 h 5906317"/>
                    <a:gd name="connsiteX7" fmla="*/ 0 w 3892409"/>
                    <a:gd name="connsiteY7" fmla="*/ 5257569 h 5906317"/>
                    <a:gd name="connsiteX8" fmla="*/ 0 w 3892409"/>
                    <a:gd name="connsiteY8" fmla="*/ 2909709 h 5906317"/>
                    <a:gd name="connsiteX0" fmla="*/ 0 w 3892409"/>
                    <a:gd name="connsiteY0" fmla="*/ 2911528 h 5908136"/>
                    <a:gd name="connsiteX1" fmla="*/ 895328 w 3892409"/>
                    <a:gd name="connsiteY1" fmla="*/ 1769621 h 5908136"/>
                    <a:gd name="connsiteX2" fmla="*/ 1322392 w 3892409"/>
                    <a:gd name="connsiteY2" fmla="*/ 1255913 h 5908136"/>
                    <a:gd name="connsiteX3" fmla="*/ 1693739 w 3892409"/>
                    <a:gd name="connsiteY3" fmla="*/ 55312 h 5908136"/>
                    <a:gd name="connsiteX4" fmla="*/ 3892409 w 3892409"/>
                    <a:gd name="connsiteY4" fmla="*/ 5259388 h 5908136"/>
                    <a:gd name="connsiteX5" fmla="*/ 3243661 w 3892409"/>
                    <a:gd name="connsiteY5" fmla="*/ 5908136 h 5908136"/>
                    <a:gd name="connsiteX6" fmla="*/ 648748 w 3892409"/>
                    <a:gd name="connsiteY6" fmla="*/ 5908136 h 5908136"/>
                    <a:gd name="connsiteX7" fmla="*/ 0 w 3892409"/>
                    <a:gd name="connsiteY7" fmla="*/ 5259388 h 5908136"/>
                    <a:gd name="connsiteX8" fmla="*/ 0 w 3892409"/>
                    <a:gd name="connsiteY8" fmla="*/ 2911528 h 5908136"/>
                    <a:gd name="connsiteX0" fmla="*/ 0 w 3892409"/>
                    <a:gd name="connsiteY0" fmla="*/ 2912861 h 5909469"/>
                    <a:gd name="connsiteX1" fmla="*/ 895328 w 3892409"/>
                    <a:gd name="connsiteY1" fmla="*/ 1770954 h 5909469"/>
                    <a:gd name="connsiteX2" fmla="*/ 1342940 w 3892409"/>
                    <a:gd name="connsiteY2" fmla="*/ 1216149 h 5909469"/>
                    <a:gd name="connsiteX3" fmla="*/ 1693739 w 3892409"/>
                    <a:gd name="connsiteY3" fmla="*/ 56645 h 5909469"/>
                    <a:gd name="connsiteX4" fmla="*/ 3892409 w 3892409"/>
                    <a:gd name="connsiteY4" fmla="*/ 5260721 h 5909469"/>
                    <a:gd name="connsiteX5" fmla="*/ 3243661 w 3892409"/>
                    <a:gd name="connsiteY5" fmla="*/ 5909469 h 5909469"/>
                    <a:gd name="connsiteX6" fmla="*/ 648748 w 3892409"/>
                    <a:gd name="connsiteY6" fmla="*/ 5909469 h 5909469"/>
                    <a:gd name="connsiteX7" fmla="*/ 0 w 3892409"/>
                    <a:gd name="connsiteY7" fmla="*/ 5260721 h 5909469"/>
                    <a:gd name="connsiteX8" fmla="*/ 0 w 3892409"/>
                    <a:gd name="connsiteY8" fmla="*/ 2912861 h 5909469"/>
                    <a:gd name="connsiteX0" fmla="*/ 0 w 3892409"/>
                    <a:gd name="connsiteY0" fmla="*/ 2911856 h 5908464"/>
                    <a:gd name="connsiteX1" fmla="*/ 895328 w 3892409"/>
                    <a:gd name="connsiteY1" fmla="*/ 1769949 h 5908464"/>
                    <a:gd name="connsiteX2" fmla="*/ 1342940 w 3892409"/>
                    <a:gd name="connsiteY2" fmla="*/ 1245967 h 5908464"/>
                    <a:gd name="connsiteX3" fmla="*/ 1693739 w 3892409"/>
                    <a:gd name="connsiteY3" fmla="*/ 55640 h 5908464"/>
                    <a:gd name="connsiteX4" fmla="*/ 3892409 w 3892409"/>
                    <a:gd name="connsiteY4" fmla="*/ 5259716 h 5908464"/>
                    <a:gd name="connsiteX5" fmla="*/ 3243661 w 3892409"/>
                    <a:gd name="connsiteY5" fmla="*/ 5908464 h 5908464"/>
                    <a:gd name="connsiteX6" fmla="*/ 648748 w 3892409"/>
                    <a:gd name="connsiteY6" fmla="*/ 5908464 h 5908464"/>
                    <a:gd name="connsiteX7" fmla="*/ 0 w 3892409"/>
                    <a:gd name="connsiteY7" fmla="*/ 5259716 h 5908464"/>
                    <a:gd name="connsiteX8" fmla="*/ 0 w 3892409"/>
                    <a:gd name="connsiteY8" fmla="*/ 2911856 h 5908464"/>
                    <a:gd name="connsiteX0" fmla="*/ 0 w 3892409"/>
                    <a:gd name="connsiteY0" fmla="*/ 2911856 h 5908464"/>
                    <a:gd name="connsiteX1" fmla="*/ 895328 w 3892409"/>
                    <a:gd name="connsiteY1" fmla="*/ 1769949 h 5908464"/>
                    <a:gd name="connsiteX2" fmla="*/ 1342940 w 3892409"/>
                    <a:gd name="connsiteY2" fmla="*/ 1245967 h 5908464"/>
                    <a:gd name="connsiteX3" fmla="*/ 1693739 w 3892409"/>
                    <a:gd name="connsiteY3" fmla="*/ 55640 h 5908464"/>
                    <a:gd name="connsiteX4" fmla="*/ 3892409 w 3892409"/>
                    <a:gd name="connsiteY4" fmla="*/ 5259716 h 5908464"/>
                    <a:gd name="connsiteX5" fmla="*/ 3243661 w 3892409"/>
                    <a:gd name="connsiteY5" fmla="*/ 5908464 h 5908464"/>
                    <a:gd name="connsiteX6" fmla="*/ 648748 w 3892409"/>
                    <a:gd name="connsiteY6" fmla="*/ 5908464 h 5908464"/>
                    <a:gd name="connsiteX7" fmla="*/ 0 w 3892409"/>
                    <a:gd name="connsiteY7" fmla="*/ 5259716 h 5908464"/>
                    <a:gd name="connsiteX8" fmla="*/ 0 w 3892409"/>
                    <a:gd name="connsiteY8" fmla="*/ 2911856 h 5908464"/>
                    <a:gd name="connsiteX0" fmla="*/ 0 w 3892409"/>
                    <a:gd name="connsiteY0" fmla="*/ 2911856 h 5908464"/>
                    <a:gd name="connsiteX1" fmla="*/ 926150 w 3892409"/>
                    <a:gd name="connsiteY1" fmla="*/ 1728852 h 5908464"/>
                    <a:gd name="connsiteX2" fmla="*/ 1342940 w 3892409"/>
                    <a:gd name="connsiteY2" fmla="*/ 1245967 h 5908464"/>
                    <a:gd name="connsiteX3" fmla="*/ 1693739 w 3892409"/>
                    <a:gd name="connsiteY3" fmla="*/ 55640 h 5908464"/>
                    <a:gd name="connsiteX4" fmla="*/ 3892409 w 3892409"/>
                    <a:gd name="connsiteY4" fmla="*/ 5259716 h 5908464"/>
                    <a:gd name="connsiteX5" fmla="*/ 3243661 w 3892409"/>
                    <a:gd name="connsiteY5" fmla="*/ 5908464 h 5908464"/>
                    <a:gd name="connsiteX6" fmla="*/ 648748 w 3892409"/>
                    <a:gd name="connsiteY6" fmla="*/ 5908464 h 5908464"/>
                    <a:gd name="connsiteX7" fmla="*/ 0 w 3892409"/>
                    <a:gd name="connsiteY7" fmla="*/ 5259716 h 5908464"/>
                    <a:gd name="connsiteX8" fmla="*/ 0 w 3892409"/>
                    <a:gd name="connsiteY8" fmla="*/ 2911856 h 5908464"/>
                    <a:gd name="connsiteX0" fmla="*/ 0 w 3892409"/>
                    <a:gd name="connsiteY0" fmla="*/ 2911856 h 5908464"/>
                    <a:gd name="connsiteX1" fmla="*/ 895328 w 3892409"/>
                    <a:gd name="connsiteY1" fmla="*/ 1800771 h 5908464"/>
                    <a:gd name="connsiteX2" fmla="*/ 1342940 w 3892409"/>
                    <a:gd name="connsiteY2" fmla="*/ 1245967 h 5908464"/>
                    <a:gd name="connsiteX3" fmla="*/ 1693739 w 3892409"/>
                    <a:gd name="connsiteY3" fmla="*/ 55640 h 5908464"/>
                    <a:gd name="connsiteX4" fmla="*/ 3892409 w 3892409"/>
                    <a:gd name="connsiteY4" fmla="*/ 5259716 h 5908464"/>
                    <a:gd name="connsiteX5" fmla="*/ 3243661 w 3892409"/>
                    <a:gd name="connsiteY5" fmla="*/ 5908464 h 5908464"/>
                    <a:gd name="connsiteX6" fmla="*/ 648748 w 3892409"/>
                    <a:gd name="connsiteY6" fmla="*/ 5908464 h 5908464"/>
                    <a:gd name="connsiteX7" fmla="*/ 0 w 3892409"/>
                    <a:gd name="connsiteY7" fmla="*/ 5259716 h 5908464"/>
                    <a:gd name="connsiteX8" fmla="*/ 0 w 3892409"/>
                    <a:gd name="connsiteY8" fmla="*/ 2911856 h 5908464"/>
                    <a:gd name="connsiteX0" fmla="*/ 0 w 3892409"/>
                    <a:gd name="connsiteY0" fmla="*/ 2911856 h 5908464"/>
                    <a:gd name="connsiteX1" fmla="*/ 864506 w 3892409"/>
                    <a:gd name="connsiteY1" fmla="*/ 1862416 h 5908464"/>
                    <a:gd name="connsiteX2" fmla="*/ 1342940 w 3892409"/>
                    <a:gd name="connsiteY2" fmla="*/ 1245967 h 5908464"/>
                    <a:gd name="connsiteX3" fmla="*/ 1693739 w 3892409"/>
                    <a:gd name="connsiteY3" fmla="*/ 55640 h 5908464"/>
                    <a:gd name="connsiteX4" fmla="*/ 3892409 w 3892409"/>
                    <a:gd name="connsiteY4" fmla="*/ 5259716 h 5908464"/>
                    <a:gd name="connsiteX5" fmla="*/ 3243661 w 3892409"/>
                    <a:gd name="connsiteY5" fmla="*/ 5908464 h 5908464"/>
                    <a:gd name="connsiteX6" fmla="*/ 648748 w 3892409"/>
                    <a:gd name="connsiteY6" fmla="*/ 5908464 h 5908464"/>
                    <a:gd name="connsiteX7" fmla="*/ 0 w 3892409"/>
                    <a:gd name="connsiteY7" fmla="*/ 5259716 h 5908464"/>
                    <a:gd name="connsiteX8" fmla="*/ 0 w 3892409"/>
                    <a:gd name="connsiteY8" fmla="*/ 2911856 h 5908464"/>
                    <a:gd name="connsiteX0" fmla="*/ 0 w 3892409"/>
                    <a:gd name="connsiteY0" fmla="*/ 2916652 h 5913260"/>
                    <a:gd name="connsiteX1" fmla="*/ 864506 w 3892409"/>
                    <a:gd name="connsiteY1" fmla="*/ 1867212 h 5913260"/>
                    <a:gd name="connsiteX2" fmla="*/ 1342940 w 3892409"/>
                    <a:gd name="connsiteY2" fmla="*/ 1250763 h 5913260"/>
                    <a:gd name="connsiteX3" fmla="*/ 1693739 w 3892409"/>
                    <a:gd name="connsiteY3" fmla="*/ 60436 h 5913260"/>
                    <a:gd name="connsiteX4" fmla="*/ 3892409 w 3892409"/>
                    <a:gd name="connsiteY4" fmla="*/ 5264512 h 5913260"/>
                    <a:gd name="connsiteX5" fmla="*/ 3243661 w 3892409"/>
                    <a:gd name="connsiteY5" fmla="*/ 5913260 h 5913260"/>
                    <a:gd name="connsiteX6" fmla="*/ 648748 w 3892409"/>
                    <a:gd name="connsiteY6" fmla="*/ 5913260 h 5913260"/>
                    <a:gd name="connsiteX7" fmla="*/ 0 w 3892409"/>
                    <a:gd name="connsiteY7" fmla="*/ 5264512 h 5913260"/>
                    <a:gd name="connsiteX8" fmla="*/ 0 w 3892409"/>
                    <a:gd name="connsiteY8" fmla="*/ 2916652 h 5913260"/>
                    <a:gd name="connsiteX0" fmla="*/ 0 w 3892409"/>
                    <a:gd name="connsiteY0" fmla="*/ 2916652 h 5913260"/>
                    <a:gd name="connsiteX1" fmla="*/ 864506 w 3892409"/>
                    <a:gd name="connsiteY1" fmla="*/ 1867212 h 5913260"/>
                    <a:gd name="connsiteX2" fmla="*/ 1342940 w 3892409"/>
                    <a:gd name="connsiteY2" fmla="*/ 1250763 h 5913260"/>
                    <a:gd name="connsiteX3" fmla="*/ 1693739 w 3892409"/>
                    <a:gd name="connsiteY3" fmla="*/ 60436 h 5913260"/>
                    <a:gd name="connsiteX4" fmla="*/ 1966024 w 3892409"/>
                    <a:gd name="connsiteY4" fmla="*/ 683715 h 5913260"/>
                    <a:gd name="connsiteX5" fmla="*/ 3892409 w 3892409"/>
                    <a:gd name="connsiteY5" fmla="*/ 5264512 h 5913260"/>
                    <a:gd name="connsiteX6" fmla="*/ 3243661 w 3892409"/>
                    <a:gd name="connsiteY6" fmla="*/ 5913260 h 5913260"/>
                    <a:gd name="connsiteX7" fmla="*/ 648748 w 3892409"/>
                    <a:gd name="connsiteY7" fmla="*/ 5913260 h 5913260"/>
                    <a:gd name="connsiteX8" fmla="*/ 0 w 3892409"/>
                    <a:gd name="connsiteY8" fmla="*/ 5264512 h 5913260"/>
                    <a:gd name="connsiteX9" fmla="*/ 0 w 3892409"/>
                    <a:gd name="connsiteY9" fmla="*/ 2916652 h 5913260"/>
                    <a:gd name="connsiteX0" fmla="*/ 0 w 3892409"/>
                    <a:gd name="connsiteY0" fmla="*/ 2916652 h 5913260"/>
                    <a:gd name="connsiteX1" fmla="*/ 864506 w 3892409"/>
                    <a:gd name="connsiteY1" fmla="*/ 1867212 h 5913260"/>
                    <a:gd name="connsiteX2" fmla="*/ 1342940 w 3892409"/>
                    <a:gd name="connsiteY2" fmla="*/ 1250763 h 5913260"/>
                    <a:gd name="connsiteX3" fmla="*/ 1693739 w 3892409"/>
                    <a:gd name="connsiteY3" fmla="*/ 60436 h 5913260"/>
                    <a:gd name="connsiteX4" fmla="*/ 2407812 w 3892409"/>
                    <a:gd name="connsiteY4" fmla="*/ 406312 h 5913260"/>
                    <a:gd name="connsiteX5" fmla="*/ 3892409 w 3892409"/>
                    <a:gd name="connsiteY5" fmla="*/ 5264512 h 5913260"/>
                    <a:gd name="connsiteX6" fmla="*/ 3243661 w 3892409"/>
                    <a:gd name="connsiteY6" fmla="*/ 5913260 h 5913260"/>
                    <a:gd name="connsiteX7" fmla="*/ 648748 w 3892409"/>
                    <a:gd name="connsiteY7" fmla="*/ 5913260 h 5913260"/>
                    <a:gd name="connsiteX8" fmla="*/ 0 w 3892409"/>
                    <a:gd name="connsiteY8" fmla="*/ 5264512 h 5913260"/>
                    <a:gd name="connsiteX9" fmla="*/ 0 w 3892409"/>
                    <a:gd name="connsiteY9" fmla="*/ 2916652 h 5913260"/>
                    <a:gd name="connsiteX0" fmla="*/ 0 w 3892409"/>
                    <a:gd name="connsiteY0" fmla="*/ 2916652 h 5913260"/>
                    <a:gd name="connsiteX1" fmla="*/ 864506 w 3892409"/>
                    <a:gd name="connsiteY1" fmla="*/ 1867212 h 5913260"/>
                    <a:gd name="connsiteX2" fmla="*/ 1342940 w 3892409"/>
                    <a:gd name="connsiteY2" fmla="*/ 1250763 h 5913260"/>
                    <a:gd name="connsiteX3" fmla="*/ 1693739 w 3892409"/>
                    <a:gd name="connsiteY3" fmla="*/ 60436 h 5913260"/>
                    <a:gd name="connsiteX4" fmla="*/ 2407812 w 3892409"/>
                    <a:gd name="connsiteY4" fmla="*/ 406312 h 5913260"/>
                    <a:gd name="connsiteX5" fmla="*/ 3892409 w 3892409"/>
                    <a:gd name="connsiteY5" fmla="*/ 5264512 h 5913260"/>
                    <a:gd name="connsiteX6" fmla="*/ 3243661 w 3892409"/>
                    <a:gd name="connsiteY6" fmla="*/ 5913260 h 5913260"/>
                    <a:gd name="connsiteX7" fmla="*/ 648748 w 3892409"/>
                    <a:gd name="connsiteY7" fmla="*/ 5913260 h 5913260"/>
                    <a:gd name="connsiteX8" fmla="*/ 0 w 3892409"/>
                    <a:gd name="connsiteY8" fmla="*/ 5264512 h 5913260"/>
                    <a:gd name="connsiteX9" fmla="*/ 0 w 3892409"/>
                    <a:gd name="connsiteY9" fmla="*/ 2916652 h 5913260"/>
                    <a:gd name="connsiteX0" fmla="*/ 0 w 3892409"/>
                    <a:gd name="connsiteY0" fmla="*/ 2969018 h 5965626"/>
                    <a:gd name="connsiteX1" fmla="*/ 864506 w 3892409"/>
                    <a:gd name="connsiteY1" fmla="*/ 1919578 h 5965626"/>
                    <a:gd name="connsiteX2" fmla="*/ 1342940 w 3892409"/>
                    <a:gd name="connsiteY2" fmla="*/ 1303129 h 5965626"/>
                    <a:gd name="connsiteX3" fmla="*/ 1693739 w 3892409"/>
                    <a:gd name="connsiteY3" fmla="*/ 112802 h 5965626"/>
                    <a:gd name="connsiteX4" fmla="*/ 2407812 w 3892409"/>
                    <a:gd name="connsiteY4" fmla="*/ 458678 h 5965626"/>
                    <a:gd name="connsiteX5" fmla="*/ 3892409 w 3892409"/>
                    <a:gd name="connsiteY5" fmla="*/ 5316878 h 5965626"/>
                    <a:gd name="connsiteX6" fmla="*/ 3243661 w 3892409"/>
                    <a:gd name="connsiteY6" fmla="*/ 5965626 h 5965626"/>
                    <a:gd name="connsiteX7" fmla="*/ 648748 w 3892409"/>
                    <a:gd name="connsiteY7" fmla="*/ 5965626 h 5965626"/>
                    <a:gd name="connsiteX8" fmla="*/ 0 w 3892409"/>
                    <a:gd name="connsiteY8" fmla="*/ 5316878 h 5965626"/>
                    <a:gd name="connsiteX9" fmla="*/ 0 w 3892409"/>
                    <a:gd name="connsiteY9" fmla="*/ 2969018 h 5965626"/>
                    <a:gd name="connsiteX0" fmla="*/ 0 w 3892409"/>
                    <a:gd name="connsiteY0" fmla="*/ 2986060 h 5982668"/>
                    <a:gd name="connsiteX1" fmla="*/ 864506 w 3892409"/>
                    <a:gd name="connsiteY1" fmla="*/ 1936620 h 5982668"/>
                    <a:gd name="connsiteX2" fmla="*/ 1342940 w 3892409"/>
                    <a:gd name="connsiteY2" fmla="*/ 1320171 h 5982668"/>
                    <a:gd name="connsiteX3" fmla="*/ 1693739 w 3892409"/>
                    <a:gd name="connsiteY3" fmla="*/ 99021 h 5982668"/>
                    <a:gd name="connsiteX4" fmla="*/ 2407812 w 3892409"/>
                    <a:gd name="connsiteY4" fmla="*/ 475720 h 5982668"/>
                    <a:gd name="connsiteX5" fmla="*/ 3892409 w 3892409"/>
                    <a:gd name="connsiteY5" fmla="*/ 5333920 h 5982668"/>
                    <a:gd name="connsiteX6" fmla="*/ 3243661 w 3892409"/>
                    <a:gd name="connsiteY6" fmla="*/ 5982668 h 5982668"/>
                    <a:gd name="connsiteX7" fmla="*/ 648748 w 3892409"/>
                    <a:gd name="connsiteY7" fmla="*/ 5982668 h 5982668"/>
                    <a:gd name="connsiteX8" fmla="*/ 0 w 3892409"/>
                    <a:gd name="connsiteY8" fmla="*/ 5333920 h 5982668"/>
                    <a:gd name="connsiteX9" fmla="*/ 0 w 3892409"/>
                    <a:gd name="connsiteY9" fmla="*/ 2986060 h 5982668"/>
                    <a:gd name="connsiteX0" fmla="*/ 0 w 3892409"/>
                    <a:gd name="connsiteY0" fmla="*/ 2986060 h 5982668"/>
                    <a:gd name="connsiteX1" fmla="*/ 864506 w 3892409"/>
                    <a:gd name="connsiteY1" fmla="*/ 1936620 h 5982668"/>
                    <a:gd name="connsiteX2" fmla="*/ 1342940 w 3892409"/>
                    <a:gd name="connsiteY2" fmla="*/ 1320171 h 5982668"/>
                    <a:gd name="connsiteX3" fmla="*/ 1693739 w 3892409"/>
                    <a:gd name="connsiteY3" fmla="*/ 99021 h 5982668"/>
                    <a:gd name="connsiteX4" fmla="*/ 2407812 w 3892409"/>
                    <a:gd name="connsiteY4" fmla="*/ 475720 h 5982668"/>
                    <a:gd name="connsiteX5" fmla="*/ 3892409 w 3892409"/>
                    <a:gd name="connsiteY5" fmla="*/ 5333920 h 5982668"/>
                    <a:gd name="connsiteX6" fmla="*/ 3243661 w 3892409"/>
                    <a:gd name="connsiteY6" fmla="*/ 5982668 h 5982668"/>
                    <a:gd name="connsiteX7" fmla="*/ 648748 w 3892409"/>
                    <a:gd name="connsiteY7" fmla="*/ 5982668 h 5982668"/>
                    <a:gd name="connsiteX8" fmla="*/ 0 w 3892409"/>
                    <a:gd name="connsiteY8" fmla="*/ 5333920 h 5982668"/>
                    <a:gd name="connsiteX9" fmla="*/ 0 w 3892409"/>
                    <a:gd name="connsiteY9" fmla="*/ 2986060 h 5982668"/>
                    <a:gd name="connsiteX0" fmla="*/ 0 w 3892409"/>
                    <a:gd name="connsiteY0" fmla="*/ 2986060 h 5982668"/>
                    <a:gd name="connsiteX1" fmla="*/ 864506 w 3892409"/>
                    <a:gd name="connsiteY1" fmla="*/ 1936620 h 5982668"/>
                    <a:gd name="connsiteX2" fmla="*/ 1342940 w 3892409"/>
                    <a:gd name="connsiteY2" fmla="*/ 1320171 h 5982668"/>
                    <a:gd name="connsiteX3" fmla="*/ 1693739 w 3892409"/>
                    <a:gd name="connsiteY3" fmla="*/ 99021 h 5982668"/>
                    <a:gd name="connsiteX4" fmla="*/ 2407812 w 3892409"/>
                    <a:gd name="connsiteY4" fmla="*/ 475720 h 5982668"/>
                    <a:gd name="connsiteX5" fmla="*/ 3892409 w 3892409"/>
                    <a:gd name="connsiteY5" fmla="*/ 5333920 h 5982668"/>
                    <a:gd name="connsiteX6" fmla="*/ 3243661 w 3892409"/>
                    <a:gd name="connsiteY6" fmla="*/ 5982668 h 5982668"/>
                    <a:gd name="connsiteX7" fmla="*/ 648748 w 3892409"/>
                    <a:gd name="connsiteY7" fmla="*/ 5982668 h 5982668"/>
                    <a:gd name="connsiteX8" fmla="*/ 0 w 3892409"/>
                    <a:gd name="connsiteY8" fmla="*/ 5333920 h 5982668"/>
                    <a:gd name="connsiteX9" fmla="*/ 0 w 3892409"/>
                    <a:gd name="connsiteY9" fmla="*/ 2986060 h 5982668"/>
                    <a:gd name="connsiteX0" fmla="*/ 0 w 3892409"/>
                    <a:gd name="connsiteY0" fmla="*/ 2961376 h 5957984"/>
                    <a:gd name="connsiteX1" fmla="*/ 864506 w 3892409"/>
                    <a:gd name="connsiteY1" fmla="*/ 1911936 h 5957984"/>
                    <a:gd name="connsiteX2" fmla="*/ 1342940 w 3892409"/>
                    <a:gd name="connsiteY2" fmla="*/ 1295487 h 5957984"/>
                    <a:gd name="connsiteX3" fmla="*/ 1693739 w 3892409"/>
                    <a:gd name="connsiteY3" fmla="*/ 74337 h 5957984"/>
                    <a:gd name="connsiteX4" fmla="*/ 2407812 w 3892409"/>
                    <a:gd name="connsiteY4" fmla="*/ 451036 h 5957984"/>
                    <a:gd name="connsiteX5" fmla="*/ 3892409 w 3892409"/>
                    <a:gd name="connsiteY5" fmla="*/ 5309236 h 5957984"/>
                    <a:gd name="connsiteX6" fmla="*/ 3243661 w 3892409"/>
                    <a:gd name="connsiteY6" fmla="*/ 5957984 h 5957984"/>
                    <a:gd name="connsiteX7" fmla="*/ 648748 w 3892409"/>
                    <a:gd name="connsiteY7" fmla="*/ 5957984 h 5957984"/>
                    <a:gd name="connsiteX8" fmla="*/ 0 w 3892409"/>
                    <a:gd name="connsiteY8" fmla="*/ 5309236 h 5957984"/>
                    <a:gd name="connsiteX9" fmla="*/ 0 w 3892409"/>
                    <a:gd name="connsiteY9" fmla="*/ 2961376 h 5957984"/>
                    <a:gd name="connsiteX0" fmla="*/ 0 w 3892409"/>
                    <a:gd name="connsiteY0" fmla="*/ 2972724 h 5969332"/>
                    <a:gd name="connsiteX1" fmla="*/ 864506 w 3892409"/>
                    <a:gd name="connsiteY1" fmla="*/ 1923284 h 5969332"/>
                    <a:gd name="connsiteX2" fmla="*/ 1342940 w 3892409"/>
                    <a:gd name="connsiteY2" fmla="*/ 1306835 h 5969332"/>
                    <a:gd name="connsiteX3" fmla="*/ 1704014 w 3892409"/>
                    <a:gd name="connsiteY3" fmla="*/ 65137 h 5969332"/>
                    <a:gd name="connsiteX4" fmla="*/ 2407812 w 3892409"/>
                    <a:gd name="connsiteY4" fmla="*/ 462384 h 5969332"/>
                    <a:gd name="connsiteX5" fmla="*/ 3892409 w 3892409"/>
                    <a:gd name="connsiteY5" fmla="*/ 5320584 h 5969332"/>
                    <a:gd name="connsiteX6" fmla="*/ 3243661 w 3892409"/>
                    <a:gd name="connsiteY6" fmla="*/ 5969332 h 5969332"/>
                    <a:gd name="connsiteX7" fmla="*/ 648748 w 3892409"/>
                    <a:gd name="connsiteY7" fmla="*/ 5969332 h 5969332"/>
                    <a:gd name="connsiteX8" fmla="*/ 0 w 3892409"/>
                    <a:gd name="connsiteY8" fmla="*/ 5320584 h 5969332"/>
                    <a:gd name="connsiteX9" fmla="*/ 0 w 3892409"/>
                    <a:gd name="connsiteY9" fmla="*/ 2972724 h 5969332"/>
                    <a:gd name="connsiteX0" fmla="*/ 0 w 3892409"/>
                    <a:gd name="connsiteY0" fmla="*/ 2972724 h 5969332"/>
                    <a:gd name="connsiteX1" fmla="*/ 864506 w 3892409"/>
                    <a:gd name="connsiteY1" fmla="*/ 1923284 h 5969332"/>
                    <a:gd name="connsiteX2" fmla="*/ 1342940 w 3892409"/>
                    <a:gd name="connsiteY2" fmla="*/ 1306835 h 5969332"/>
                    <a:gd name="connsiteX3" fmla="*/ 1704014 w 3892409"/>
                    <a:gd name="connsiteY3" fmla="*/ 65137 h 5969332"/>
                    <a:gd name="connsiteX4" fmla="*/ 2407812 w 3892409"/>
                    <a:gd name="connsiteY4" fmla="*/ 462384 h 5969332"/>
                    <a:gd name="connsiteX5" fmla="*/ 3892409 w 3892409"/>
                    <a:gd name="connsiteY5" fmla="*/ 5320584 h 5969332"/>
                    <a:gd name="connsiteX6" fmla="*/ 3243661 w 3892409"/>
                    <a:gd name="connsiteY6" fmla="*/ 5969332 h 5969332"/>
                    <a:gd name="connsiteX7" fmla="*/ 648748 w 3892409"/>
                    <a:gd name="connsiteY7" fmla="*/ 5969332 h 5969332"/>
                    <a:gd name="connsiteX8" fmla="*/ 0 w 3892409"/>
                    <a:gd name="connsiteY8" fmla="*/ 5320584 h 5969332"/>
                    <a:gd name="connsiteX9" fmla="*/ 0 w 3892409"/>
                    <a:gd name="connsiteY9" fmla="*/ 2972724 h 5969332"/>
                    <a:gd name="connsiteX0" fmla="*/ 0 w 3892409"/>
                    <a:gd name="connsiteY0" fmla="*/ 2955882 h 5952490"/>
                    <a:gd name="connsiteX1" fmla="*/ 864506 w 3892409"/>
                    <a:gd name="connsiteY1" fmla="*/ 1906442 h 5952490"/>
                    <a:gd name="connsiteX2" fmla="*/ 1342940 w 3892409"/>
                    <a:gd name="connsiteY2" fmla="*/ 1289993 h 5952490"/>
                    <a:gd name="connsiteX3" fmla="*/ 1704014 w 3892409"/>
                    <a:gd name="connsiteY3" fmla="*/ 48295 h 5952490"/>
                    <a:gd name="connsiteX4" fmla="*/ 2407812 w 3892409"/>
                    <a:gd name="connsiteY4" fmla="*/ 445542 h 5952490"/>
                    <a:gd name="connsiteX5" fmla="*/ 3892409 w 3892409"/>
                    <a:gd name="connsiteY5" fmla="*/ 5303742 h 5952490"/>
                    <a:gd name="connsiteX6" fmla="*/ 3243661 w 3892409"/>
                    <a:gd name="connsiteY6" fmla="*/ 5952490 h 5952490"/>
                    <a:gd name="connsiteX7" fmla="*/ 648748 w 3892409"/>
                    <a:gd name="connsiteY7" fmla="*/ 5952490 h 5952490"/>
                    <a:gd name="connsiteX8" fmla="*/ 0 w 3892409"/>
                    <a:gd name="connsiteY8" fmla="*/ 5303742 h 5952490"/>
                    <a:gd name="connsiteX9" fmla="*/ 0 w 3892409"/>
                    <a:gd name="connsiteY9" fmla="*/ 2955882 h 5952490"/>
                    <a:gd name="connsiteX0" fmla="*/ 0 w 3892409"/>
                    <a:gd name="connsiteY0" fmla="*/ 2955882 h 5952490"/>
                    <a:gd name="connsiteX1" fmla="*/ 864506 w 3892409"/>
                    <a:gd name="connsiteY1" fmla="*/ 1906442 h 5952490"/>
                    <a:gd name="connsiteX2" fmla="*/ 1342940 w 3892409"/>
                    <a:gd name="connsiteY2" fmla="*/ 1289993 h 5952490"/>
                    <a:gd name="connsiteX3" fmla="*/ 1704014 w 3892409"/>
                    <a:gd name="connsiteY3" fmla="*/ 48295 h 5952490"/>
                    <a:gd name="connsiteX4" fmla="*/ 2407812 w 3892409"/>
                    <a:gd name="connsiteY4" fmla="*/ 445542 h 5952490"/>
                    <a:gd name="connsiteX5" fmla="*/ 2962617 w 3892409"/>
                    <a:gd name="connsiteY5" fmla="*/ 2212698 h 5952490"/>
                    <a:gd name="connsiteX6" fmla="*/ 3892409 w 3892409"/>
                    <a:gd name="connsiteY6" fmla="*/ 5303742 h 5952490"/>
                    <a:gd name="connsiteX7" fmla="*/ 3243661 w 3892409"/>
                    <a:gd name="connsiteY7" fmla="*/ 5952490 h 5952490"/>
                    <a:gd name="connsiteX8" fmla="*/ 648748 w 3892409"/>
                    <a:gd name="connsiteY8" fmla="*/ 5952490 h 5952490"/>
                    <a:gd name="connsiteX9" fmla="*/ 0 w 3892409"/>
                    <a:gd name="connsiteY9" fmla="*/ 5303742 h 5952490"/>
                    <a:gd name="connsiteX10" fmla="*/ 0 w 3892409"/>
                    <a:gd name="connsiteY10" fmla="*/ 2955882 h 5952490"/>
                    <a:gd name="connsiteX0" fmla="*/ 0 w 3892409"/>
                    <a:gd name="connsiteY0" fmla="*/ 2955882 h 5952490"/>
                    <a:gd name="connsiteX1" fmla="*/ 864506 w 3892409"/>
                    <a:gd name="connsiteY1" fmla="*/ 1906442 h 5952490"/>
                    <a:gd name="connsiteX2" fmla="*/ 1342940 w 3892409"/>
                    <a:gd name="connsiteY2" fmla="*/ 1289993 h 5952490"/>
                    <a:gd name="connsiteX3" fmla="*/ 1704014 w 3892409"/>
                    <a:gd name="connsiteY3" fmla="*/ 48295 h 5952490"/>
                    <a:gd name="connsiteX4" fmla="*/ 2407812 w 3892409"/>
                    <a:gd name="connsiteY4" fmla="*/ 445542 h 5952490"/>
                    <a:gd name="connsiteX5" fmla="*/ 2079040 w 3892409"/>
                    <a:gd name="connsiteY5" fmla="*/ 1812006 h 5952490"/>
                    <a:gd name="connsiteX6" fmla="*/ 3892409 w 3892409"/>
                    <a:gd name="connsiteY6" fmla="*/ 5303742 h 5952490"/>
                    <a:gd name="connsiteX7" fmla="*/ 3243661 w 3892409"/>
                    <a:gd name="connsiteY7" fmla="*/ 5952490 h 5952490"/>
                    <a:gd name="connsiteX8" fmla="*/ 648748 w 3892409"/>
                    <a:gd name="connsiteY8" fmla="*/ 5952490 h 5952490"/>
                    <a:gd name="connsiteX9" fmla="*/ 0 w 3892409"/>
                    <a:gd name="connsiteY9" fmla="*/ 5303742 h 5952490"/>
                    <a:gd name="connsiteX10" fmla="*/ 0 w 3892409"/>
                    <a:gd name="connsiteY10" fmla="*/ 2955882 h 5952490"/>
                    <a:gd name="connsiteX0" fmla="*/ 0 w 3892409"/>
                    <a:gd name="connsiteY0" fmla="*/ 2955882 h 5952490"/>
                    <a:gd name="connsiteX1" fmla="*/ 864506 w 3892409"/>
                    <a:gd name="connsiteY1" fmla="*/ 1906442 h 5952490"/>
                    <a:gd name="connsiteX2" fmla="*/ 1342940 w 3892409"/>
                    <a:gd name="connsiteY2" fmla="*/ 1289993 h 5952490"/>
                    <a:gd name="connsiteX3" fmla="*/ 1704014 w 3892409"/>
                    <a:gd name="connsiteY3" fmla="*/ 48295 h 5952490"/>
                    <a:gd name="connsiteX4" fmla="*/ 2407812 w 3892409"/>
                    <a:gd name="connsiteY4" fmla="*/ 445542 h 5952490"/>
                    <a:gd name="connsiteX5" fmla="*/ 2079040 w 3892409"/>
                    <a:gd name="connsiteY5" fmla="*/ 1812006 h 5952490"/>
                    <a:gd name="connsiteX6" fmla="*/ 3892409 w 3892409"/>
                    <a:gd name="connsiteY6" fmla="*/ 5303742 h 5952490"/>
                    <a:gd name="connsiteX7" fmla="*/ 3243661 w 3892409"/>
                    <a:gd name="connsiteY7" fmla="*/ 5952490 h 5952490"/>
                    <a:gd name="connsiteX8" fmla="*/ 648748 w 3892409"/>
                    <a:gd name="connsiteY8" fmla="*/ 5952490 h 5952490"/>
                    <a:gd name="connsiteX9" fmla="*/ 0 w 3892409"/>
                    <a:gd name="connsiteY9" fmla="*/ 5303742 h 5952490"/>
                    <a:gd name="connsiteX10" fmla="*/ 0 w 3892409"/>
                    <a:gd name="connsiteY10" fmla="*/ 2955882 h 5952490"/>
                    <a:gd name="connsiteX0" fmla="*/ 0 w 3892409"/>
                    <a:gd name="connsiteY0" fmla="*/ 2955882 h 5952490"/>
                    <a:gd name="connsiteX1" fmla="*/ 864506 w 3892409"/>
                    <a:gd name="connsiteY1" fmla="*/ 1906442 h 5952490"/>
                    <a:gd name="connsiteX2" fmla="*/ 1342940 w 3892409"/>
                    <a:gd name="connsiteY2" fmla="*/ 1289993 h 5952490"/>
                    <a:gd name="connsiteX3" fmla="*/ 1704014 w 3892409"/>
                    <a:gd name="connsiteY3" fmla="*/ 48295 h 5952490"/>
                    <a:gd name="connsiteX4" fmla="*/ 2407812 w 3892409"/>
                    <a:gd name="connsiteY4" fmla="*/ 445542 h 5952490"/>
                    <a:gd name="connsiteX5" fmla="*/ 2079040 w 3892409"/>
                    <a:gd name="connsiteY5" fmla="*/ 1812006 h 5952490"/>
                    <a:gd name="connsiteX6" fmla="*/ 3892409 w 3892409"/>
                    <a:gd name="connsiteY6" fmla="*/ 5303742 h 5952490"/>
                    <a:gd name="connsiteX7" fmla="*/ 3243661 w 3892409"/>
                    <a:gd name="connsiteY7" fmla="*/ 5952490 h 5952490"/>
                    <a:gd name="connsiteX8" fmla="*/ 648748 w 3892409"/>
                    <a:gd name="connsiteY8" fmla="*/ 5952490 h 5952490"/>
                    <a:gd name="connsiteX9" fmla="*/ 0 w 3892409"/>
                    <a:gd name="connsiteY9" fmla="*/ 5303742 h 5952490"/>
                    <a:gd name="connsiteX10" fmla="*/ 0 w 3892409"/>
                    <a:gd name="connsiteY10" fmla="*/ 2955882 h 5952490"/>
                    <a:gd name="connsiteX0" fmla="*/ 0 w 3892409"/>
                    <a:gd name="connsiteY0" fmla="*/ 2955882 h 5952490"/>
                    <a:gd name="connsiteX1" fmla="*/ 864506 w 3892409"/>
                    <a:gd name="connsiteY1" fmla="*/ 1906442 h 5952490"/>
                    <a:gd name="connsiteX2" fmla="*/ 1342940 w 3892409"/>
                    <a:gd name="connsiteY2" fmla="*/ 1289993 h 5952490"/>
                    <a:gd name="connsiteX3" fmla="*/ 1704014 w 3892409"/>
                    <a:gd name="connsiteY3" fmla="*/ 48295 h 5952490"/>
                    <a:gd name="connsiteX4" fmla="*/ 2407812 w 3892409"/>
                    <a:gd name="connsiteY4" fmla="*/ 445542 h 5952490"/>
                    <a:gd name="connsiteX5" fmla="*/ 2048217 w 3892409"/>
                    <a:gd name="connsiteY5" fmla="*/ 1801732 h 5952490"/>
                    <a:gd name="connsiteX6" fmla="*/ 3892409 w 3892409"/>
                    <a:gd name="connsiteY6" fmla="*/ 5303742 h 5952490"/>
                    <a:gd name="connsiteX7" fmla="*/ 3243661 w 3892409"/>
                    <a:gd name="connsiteY7" fmla="*/ 5952490 h 5952490"/>
                    <a:gd name="connsiteX8" fmla="*/ 648748 w 3892409"/>
                    <a:gd name="connsiteY8" fmla="*/ 5952490 h 5952490"/>
                    <a:gd name="connsiteX9" fmla="*/ 0 w 3892409"/>
                    <a:gd name="connsiteY9" fmla="*/ 5303742 h 5952490"/>
                    <a:gd name="connsiteX10" fmla="*/ 0 w 3892409"/>
                    <a:gd name="connsiteY10" fmla="*/ 2955882 h 5952490"/>
                    <a:gd name="connsiteX0" fmla="*/ 0 w 3892409"/>
                    <a:gd name="connsiteY0" fmla="*/ 2955882 h 5952490"/>
                    <a:gd name="connsiteX1" fmla="*/ 864506 w 3892409"/>
                    <a:gd name="connsiteY1" fmla="*/ 1906442 h 5952490"/>
                    <a:gd name="connsiteX2" fmla="*/ 1342940 w 3892409"/>
                    <a:gd name="connsiteY2" fmla="*/ 1289993 h 5952490"/>
                    <a:gd name="connsiteX3" fmla="*/ 1704014 w 3892409"/>
                    <a:gd name="connsiteY3" fmla="*/ 48295 h 5952490"/>
                    <a:gd name="connsiteX4" fmla="*/ 2407812 w 3892409"/>
                    <a:gd name="connsiteY4" fmla="*/ 445542 h 5952490"/>
                    <a:gd name="connsiteX5" fmla="*/ 2048217 w 3892409"/>
                    <a:gd name="connsiteY5" fmla="*/ 1801732 h 5952490"/>
                    <a:gd name="connsiteX6" fmla="*/ 2736585 w 3892409"/>
                    <a:gd name="connsiteY6" fmla="*/ 3116823 h 5952490"/>
                    <a:gd name="connsiteX7" fmla="*/ 3892409 w 3892409"/>
                    <a:gd name="connsiteY7" fmla="*/ 5303742 h 5952490"/>
                    <a:gd name="connsiteX8" fmla="*/ 3243661 w 3892409"/>
                    <a:gd name="connsiteY8" fmla="*/ 5952490 h 5952490"/>
                    <a:gd name="connsiteX9" fmla="*/ 648748 w 3892409"/>
                    <a:gd name="connsiteY9" fmla="*/ 5952490 h 5952490"/>
                    <a:gd name="connsiteX10" fmla="*/ 0 w 3892409"/>
                    <a:gd name="connsiteY10" fmla="*/ 5303742 h 5952490"/>
                    <a:gd name="connsiteX11" fmla="*/ 0 w 3892409"/>
                    <a:gd name="connsiteY11" fmla="*/ 2955882 h 5952490"/>
                    <a:gd name="connsiteX0" fmla="*/ 0 w 3892409"/>
                    <a:gd name="connsiteY0" fmla="*/ 2955882 h 5952490"/>
                    <a:gd name="connsiteX1" fmla="*/ 864506 w 3892409"/>
                    <a:gd name="connsiteY1" fmla="*/ 1906442 h 5952490"/>
                    <a:gd name="connsiteX2" fmla="*/ 1342940 w 3892409"/>
                    <a:gd name="connsiteY2" fmla="*/ 1289993 h 5952490"/>
                    <a:gd name="connsiteX3" fmla="*/ 1704014 w 3892409"/>
                    <a:gd name="connsiteY3" fmla="*/ 48295 h 5952490"/>
                    <a:gd name="connsiteX4" fmla="*/ 2407812 w 3892409"/>
                    <a:gd name="connsiteY4" fmla="*/ 445542 h 5952490"/>
                    <a:gd name="connsiteX5" fmla="*/ 2048217 w 3892409"/>
                    <a:gd name="connsiteY5" fmla="*/ 1801732 h 5952490"/>
                    <a:gd name="connsiteX6" fmla="*/ 2233152 w 3892409"/>
                    <a:gd name="connsiteY6" fmla="*/ 2202423 h 5952490"/>
                    <a:gd name="connsiteX7" fmla="*/ 3892409 w 3892409"/>
                    <a:gd name="connsiteY7" fmla="*/ 5303742 h 5952490"/>
                    <a:gd name="connsiteX8" fmla="*/ 3243661 w 3892409"/>
                    <a:gd name="connsiteY8" fmla="*/ 5952490 h 5952490"/>
                    <a:gd name="connsiteX9" fmla="*/ 648748 w 3892409"/>
                    <a:gd name="connsiteY9" fmla="*/ 5952490 h 5952490"/>
                    <a:gd name="connsiteX10" fmla="*/ 0 w 3892409"/>
                    <a:gd name="connsiteY10" fmla="*/ 5303742 h 5952490"/>
                    <a:gd name="connsiteX11" fmla="*/ 0 w 3892409"/>
                    <a:gd name="connsiteY11" fmla="*/ 2955882 h 5952490"/>
                    <a:gd name="connsiteX0" fmla="*/ 0 w 3892409"/>
                    <a:gd name="connsiteY0" fmla="*/ 2955882 h 5952490"/>
                    <a:gd name="connsiteX1" fmla="*/ 864506 w 3892409"/>
                    <a:gd name="connsiteY1" fmla="*/ 1906442 h 5952490"/>
                    <a:gd name="connsiteX2" fmla="*/ 1342940 w 3892409"/>
                    <a:gd name="connsiteY2" fmla="*/ 1289993 h 5952490"/>
                    <a:gd name="connsiteX3" fmla="*/ 1704014 w 3892409"/>
                    <a:gd name="connsiteY3" fmla="*/ 48295 h 5952490"/>
                    <a:gd name="connsiteX4" fmla="*/ 2407812 w 3892409"/>
                    <a:gd name="connsiteY4" fmla="*/ 445542 h 5952490"/>
                    <a:gd name="connsiteX5" fmla="*/ 2048217 w 3892409"/>
                    <a:gd name="connsiteY5" fmla="*/ 1801732 h 5952490"/>
                    <a:gd name="connsiteX6" fmla="*/ 2233152 w 3892409"/>
                    <a:gd name="connsiteY6" fmla="*/ 2202423 h 5952490"/>
                    <a:gd name="connsiteX7" fmla="*/ 3892409 w 3892409"/>
                    <a:gd name="connsiteY7" fmla="*/ 5303742 h 5952490"/>
                    <a:gd name="connsiteX8" fmla="*/ 3243661 w 3892409"/>
                    <a:gd name="connsiteY8" fmla="*/ 5952490 h 5952490"/>
                    <a:gd name="connsiteX9" fmla="*/ 648748 w 3892409"/>
                    <a:gd name="connsiteY9" fmla="*/ 5952490 h 5952490"/>
                    <a:gd name="connsiteX10" fmla="*/ 0 w 3892409"/>
                    <a:gd name="connsiteY10" fmla="*/ 5303742 h 5952490"/>
                    <a:gd name="connsiteX11" fmla="*/ 0 w 3892409"/>
                    <a:gd name="connsiteY11" fmla="*/ 2955882 h 5952490"/>
                    <a:gd name="connsiteX0" fmla="*/ 0 w 3892409"/>
                    <a:gd name="connsiteY0" fmla="*/ 2955882 h 5952490"/>
                    <a:gd name="connsiteX1" fmla="*/ 864506 w 3892409"/>
                    <a:gd name="connsiteY1" fmla="*/ 1906442 h 5952490"/>
                    <a:gd name="connsiteX2" fmla="*/ 1342940 w 3892409"/>
                    <a:gd name="connsiteY2" fmla="*/ 1289993 h 5952490"/>
                    <a:gd name="connsiteX3" fmla="*/ 1704014 w 3892409"/>
                    <a:gd name="connsiteY3" fmla="*/ 48295 h 5952490"/>
                    <a:gd name="connsiteX4" fmla="*/ 2407812 w 3892409"/>
                    <a:gd name="connsiteY4" fmla="*/ 445542 h 5952490"/>
                    <a:gd name="connsiteX5" fmla="*/ 2048217 w 3892409"/>
                    <a:gd name="connsiteY5" fmla="*/ 1801732 h 5952490"/>
                    <a:gd name="connsiteX6" fmla="*/ 2233152 w 3892409"/>
                    <a:gd name="connsiteY6" fmla="*/ 2202423 h 5952490"/>
                    <a:gd name="connsiteX7" fmla="*/ 3892409 w 3892409"/>
                    <a:gd name="connsiteY7" fmla="*/ 5303742 h 5952490"/>
                    <a:gd name="connsiteX8" fmla="*/ 3243661 w 3892409"/>
                    <a:gd name="connsiteY8" fmla="*/ 5952490 h 5952490"/>
                    <a:gd name="connsiteX9" fmla="*/ 648748 w 3892409"/>
                    <a:gd name="connsiteY9" fmla="*/ 5952490 h 5952490"/>
                    <a:gd name="connsiteX10" fmla="*/ 0 w 3892409"/>
                    <a:gd name="connsiteY10" fmla="*/ 5303742 h 5952490"/>
                    <a:gd name="connsiteX11" fmla="*/ 0 w 3892409"/>
                    <a:gd name="connsiteY11" fmla="*/ 2955882 h 5952490"/>
                    <a:gd name="connsiteX0" fmla="*/ 0 w 3892409"/>
                    <a:gd name="connsiteY0" fmla="*/ 2955882 h 5952490"/>
                    <a:gd name="connsiteX1" fmla="*/ 864506 w 3892409"/>
                    <a:gd name="connsiteY1" fmla="*/ 1906442 h 5952490"/>
                    <a:gd name="connsiteX2" fmla="*/ 1342940 w 3892409"/>
                    <a:gd name="connsiteY2" fmla="*/ 1289993 h 5952490"/>
                    <a:gd name="connsiteX3" fmla="*/ 1704014 w 3892409"/>
                    <a:gd name="connsiteY3" fmla="*/ 48295 h 5952490"/>
                    <a:gd name="connsiteX4" fmla="*/ 2407812 w 3892409"/>
                    <a:gd name="connsiteY4" fmla="*/ 445542 h 5952490"/>
                    <a:gd name="connsiteX5" fmla="*/ 2048217 w 3892409"/>
                    <a:gd name="connsiteY5" fmla="*/ 1801732 h 5952490"/>
                    <a:gd name="connsiteX6" fmla="*/ 2233152 w 3892409"/>
                    <a:gd name="connsiteY6" fmla="*/ 2202423 h 5952490"/>
                    <a:gd name="connsiteX7" fmla="*/ 3892409 w 3892409"/>
                    <a:gd name="connsiteY7" fmla="*/ 5303742 h 5952490"/>
                    <a:gd name="connsiteX8" fmla="*/ 3243661 w 3892409"/>
                    <a:gd name="connsiteY8" fmla="*/ 5952490 h 5952490"/>
                    <a:gd name="connsiteX9" fmla="*/ 648748 w 3892409"/>
                    <a:gd name="connsiteY9" fmla="*/ 5952490 h 5952490"/>
                    <a:gd name="connsiteX10" fmla="*/ 0 w 3892409"/>
                    <a:gd name="connsiteY10" fmla="*/ 5303742 h 5952490"/>
                    <a:gd name="connsiteX11" fmla="*/ 0 w 3892409"/>
                    <a:gd name="connsiteY11" fmla="*/ 2955882 h 5952490"/>
                    <a:gd name="connsiteX0" fmla="*/ 0 w 3892409"/>
                    <a:gd name="connsiteY0" fmla="*/ 2955882 h 5952490"/>
                    <a:gd name="connsiteX1" fmla="*/ 864506 w 3892409"/>
                    <a:gd name="connsiteY1" fmla="*/ 1906442 h 5952490"/>
                    <a:gd name="connsiteX2" fmla="*/ 1342940 w 3892409"/>
                    <a:gd name="connsiteY2" fmla="*/ 1289993 h 5952490"/>
                    <a:gd name="connsiteX3" fmla="*/ 1704014 w 3892409"/>
                    <a:gd name="connsiteY3" fmla="*/ 48295 h 5952490"/>
                    <a:gd name="connsiteX4" fmla="*/ 2407812 w 3892409"/>
                    <a:gd name="connsiteY4" fmla="*/ 445542 h 5952490"/>
                    <a:gd name="connsiteX5" fmla="*/ 2048217 w 3892409"/>
                    <a:gd name="connsiteY5" fmla="*/ 1801732 h 5952490"/>
                    <a:gd name="connsiteX6" fmla="*/ 2233152 w 3892409"/>
                    <a:gd name="connsiteY6" fmla="*/ 2202423 h 5952490"/>
                    <a:gd name="connsiteX7" fmla="*/ 3892409 w 3892409"/>
                    <a:gd name="connsiteY7" fmla="*/ 5303742 h 5952490"/>
                    <a:gd name="connsiteX8" fmla="*/ 3243661 w 3892409"/>
                    <a:gd name="connsiteY8" fmla="*/ 5952490 h 5952490"/>
                    <a:gd name="connsiteX9" fmla="*/ 648748 w 3892409"/>
                    <a:gd name="connsiteY9" fmla="*/ 5952490 h 5952490"/>
                    <a:gd name="connsiteX10" fmla="*/ 0 w 3892409"/>
                    <a:gd name="connsiteY10" fmla="*/ 5303742 h 5952490"/>
                    <a:gd name="connsiteX11" fmla="*/ 0 w 3892409"/>
                    <a:gd name="connsiteY11" fmla="*/ 2955882 h 5952490"/>
                    <a:gd name="connsiteX0" fmla="*/ 0 w 3892409"/>
                    <a:gd name="connsiteY0" fmla="*/ 2955882 h 5952490"/>
                    <a:gd name="connsiteX1" fmla="*/ 864506 w 3892409"/>
                    <a:gd name="connsiteY1" fmla="*/ 1906442 h 5952490"/>
                    <a:gd name="connsiteX2" fmla="*/ 1342940 w 3892409"/>
                    <a:gd name="connsiteY2" fmla="*/ 1289993 h 5952490"/>
                    <a:gd name="connsiteX3" fmla="*/ 1704014 w 3892409"/>
                    <a:gd name="connsiteY3" fmla="*/ 48295 h 5952490"/>
                    <a:gd name="connsiteX4" fmla="*/ 2407812 w 3892409"/>
                    <a:gd name="connsiteY4" fmla="*/ 445542 h 5952490"/>
                    <a:gd name="connsiteX5" fmla="*/ 2048217 w 3892409"/>
                    <a:gd name="connsiteY5" fmla="*/ 1801732 h 5952490"/>
                    <a:gd name="connsiteX6" fmla="*/ 2233152 w 3892409"/>
                    <a:gd name="connsiteY6" fmla="*/ 2202423 h 5952490"/>
                    <a:gd name="connsiteX7" fmla="*/ 3106455 w 3892409"/>
                    <a:gd name="connsiteY7" fmla="*/ 3846289 h 5952490"/>
                    <a:gd name="connsiteX8" fmla="*/ 3892409 w 3892409"/>
                    <a:gd name="connsiteY8" fmla="*/ 5303742 h 5952490"/>
                    <a:gd name="connsiteX9" fmla="*/ 3243661 w 3892409"/>
                    <a:gd name="connsiteY9" fmla="*/ 5952490 h 5952490"/>
                    <a:gd name="connsiteX10" fmla="*/ 648748 w 3892409"/>
                    <a:gd name="connsiteY10" fmla="*/ 5952490 h 5952490"/>
                    <a:gd name="connsiteX11" fmla="*/ 0 w 3892409"/>
                    <a:gd name="connsiteY11" fmla="*/ 5303742 h 5952490"/>
                    <a:gd name="connsiteX12" fmla="*/ 0 w 3892409"/>
                    <a:gd name="connsiteY12" fmla="*/ 2955882 h 5952490"/>
                    <a:gd name="connsiteX0" fmla="*/ 0 w 3892409"/>
                    <a:gd name="connsiteY0" fmla="*/ 2955882 h 5952490"/>
                    <a:gd name="connsiteX1" fmla="*/ 864506 w 3892409"/>
                    <a:gd name="connsiteY1" fmla="*/ 1906442 h 5952490"/>
                    <a:gd name="connsiteX2" fmla="*/ 1342940 w 3892409"/>
                    <a:gd name="connsiteY2" fmla="*/ 1289993 h 5952490"/>
                    <a:gd name="connsiteX3" fmla="*/ 1704014 w 3892409"/>
                    <a:gd name="connsiteY3" fmla="*/ 48295 h 5952490"/>
                    <a:gd name="connsiteX4" fmla="*/ 2407812 w 3892409"/>
                    <a:gd name="connsiteY4" fmla="*/ 445542 h 5952490"/>
                    <a:gd name="connsiteX5" fmla="*/ 2048217 w 3892409"/>
                    <a:gd name="connsiteY5" fmla="*/ 1801732 h 5952490"/>
                    <a:gd name="connsiteX6" fmla="*/ 2233152 w 3892409"/>
                    <a:gd name="connsiteY6" fmla="*/ 2202423 h 5952490"/>
                    <a:gd name="connsiteX7" fmla="*/ 3476325 w 3892409"/>
                    <a:gd name="connsiteY7" fmla="*/ 2202423 h 5952490"/>
                    <a:gd name="connsiteX8" fmla="*/ 3892409 w 3892409"/>
                    <a:gd name="connsiteY8" fmla="*/ 5303742 h 5952490"/>
                    <a:gd name="connsiteX9" fmla="*/ 3243661 w 3892409"/>
                    <a:gd name="connsiteY9" fmla="*/ 5952490 h 5952490"/>
                    <a:gd name="connsiteX10" fmla="*/ 648748 w 3892409"/>
                    <a:gd name="connsiteY10" fmla="*/ 5952490 h 5952490"/>
                    <a:gd name="connsiteX11" fmla="*/ 0 w 3892409"/>
                    <a:gd name="connsiteY11" fmla="*/ 5303742 h 5952490"/>
                    <a:gd name="connsiteX12" fmla="*/ 0 w 3892409"/>
                    <a:gd name="connsiteY12" fmla="*/ 2955882 h 5952490"/>
                    <a:gd name="connsiteX0" fmla="*/ 0 w 3892409"/>
                    <a:gd name="connsiteY0" fmla="*/ 2955882 h 5952490"/>
                    <a:gd name="connsiteX1" fmla="*/ 864506 w 3892409"/>
                    <a:gd name="connsiteY1" fmla="*/ 1906442 h 5952490"/>
                    <a:gd name="connsiteX2" fmla="*/ 1342940 w 3892409"/>
                    <a:gd name="connsiteY2" fmla="*/ 1289993 h 5952490"/>
                    <a:gd name="connsiteX3" fmla="*/ 1704014 w 3892409"/>
                    <a:gd name="connsiteY3" fmla="*/ 48295 h 5952490"/>
                    <a:gd name="connsiteX4" fmla="*/ 2407812 w 3892409"/>
                    <a:gd name="connsiteY4" fmla="*/ 445542 h 5952490"/>
                    <a:gd name="connsiteX5" fmla="*/ 2048217 w 3892409"/>
                    <a:gd name="connsiteY5" fmla="*/ 1801732 h 5952490"/>
                    <a:gd name="connsiteX6" fmla="*/ 2233152 w 3892409"/>
                    <a:gd name="connsiteY6" fmla="*/ 2202423 h 5952490"/>
                    <a:gd name="connsiteX7" fmla="*/ 3476325 w 3892409"/>
                    <a:gd name="connsiteY7" fmla="*/ 2202423 h 5952490"/>
                    <a:gd name="connsiteX8" fmla="*/ 3630437 w 3892409"/>
                    <a:gd name="connsiteY8" fmla="*/ 3404500 h 5952490"/>
                    <a:gd name="connsiteX9" fmla="*/ 3892409 w 3892409"/>
                    <a:gd name="connsiteY9" fmla="*/ 5303742 h 5952490"/>
                    <a:gd name="connsiteX10" fmla="*/ 3243661 w 3892409"/>
                    <a:gd name="connsiteY10" fmla="*/ 5952490 h 5952490"/>
                    <a:gd name="connsiteX11" fmla="*/ 648748 w 3892409"/>
                    <a:gd name="connsiteY11" fmla="*/ 5952490 h 5952490"/>
                    <a:gd name="connsiteX12" fmla="*/ 0 w 3892409"/>
                    <a:gd name="connsiteY12" fmla="*/ 5303742 h 5952490"/>
                    <a:gd name="connsiteX13" fmla="*/ 0 w 3892409"/>
                    <a:gd name="connsiteY13" fmla="*/ 2955882 h 5952490"/>
                    <a:gd name="connsiteX0" fmla="*/ 0 w 3892409"/>
                    <a:gd name="connsiteY0" fmla="*/ 2955882 h 5952490"/>
                    <a:gd name="connsiteX1" fmla="*/ 864506 w 3892409"/>
                    <a:gd name="connsiteY1" fmla="*/ 1906442 h 5952490"/>
                    <a:gd name="connsiteX2" fmla="*/ 1342940 w 3892409"/>
                    <a:gd name="connsiteY2" fmla="*/ 1289993 h 5952490"/>
                    <a:gd name="connsiteX3" fmla="*/ 1704014 w 3892409"/>
                    <a:gd name="connsiteY3" fmla="*/ 48295 h 5952490"/>
                    <a:gd name="connsiteX4" fmla="*/ 2407812 w 3892409"/>
                    <a:gd name="connsiteY4" fmla="*/ 445542 h 5952490"/>
                    <a:gd name="connsiteX5" fmla="*/ 2048217 w 3892409"/>
                    <a:gd name="connsiteY5" fmla="*/ 1801732 h 5952490"/>
                    <a:gd name="connsiteX6" fmla="*/ 2233152 w 3892409"/>
                    <a:gd name="connsiteY6" fmla="*/ 2202423 h 5952490"/>
                    <a:gd name="connsiteX7" fmla="*/ 3476325 w 3892409"/>
                    <a:gd name="connsiteY7" fmla="*/ 2202423 h 5952490"/>
                    <a:gd name="connsiteX8" fmla="*/ 3794824 w 3892409"/>
                    <a:gd name="connsiteY8" fmla="*/ 2962712 h 5952490"/>
                    <a:gd name="connsiteX9" fmla="*/ 3892409 w 3892409"/>
                    <a:gd name="connsiteY9" fmla="*/ 5303742 h 5952490"/>
                    <a:gd name="connsiteX10" fmla="*/ 3243661 w 3892409"/>
                    <a:gd name="connsiteY10" fmla="*/ 5952490 h 5952490"/>
                    <a:gd name="connsiteX11" fmla="*/ 648748 w 3892409"/>
                    <a:gd name="connsiteY11" fmla="*/ 5952490 h 5952490"/>
                    <a:gd name="connsiteX12" fmla="*/ 0 w 3892409"/>
                    <a:gd name="connsiteY12" fmla="*/ 5303742 h 5952490"/>
                    <a:gd name="connsiteX13" fmla="*/ 0 w 3892409"/>
                    <a:gd name="connsiteY13" fmla="*/ 2955882 h 5952490"/>
                    <a:gd name="connsiteX0" fmla="*/ 0 w 3898115"/>
                    <a:gd name="connsiteY0" fmla="*/ 2955882 h 5952490"/>
                    <a:gd name="connsiteX1" fmla="*/ 864506 w 3898115"/>
                    <a:gd name="connsiteY1" fmla="*/ 1906442 h 5952490"/>
                    <a:gd name="connsiteX2" fmla="*/ 1342940 w 3898115"/>
                    <a:gd name="connsiteY2" fmla="*/ 1289993 h 5952490"/>
                    <a:gd name="connsiteX3" fmla="*/ 1704014 w 3898115"/>
                    <a:gd name="connsiteY3" fmla="*/ 48295 h 5952490"/>
                    <a:gd name="connsiteX4" fmla="*/ 2407812 w 3898115"/>
                    <a:gd name="connsiteY4" fmla="*/ 445542 h 5952490"/>
                    <a:gd name="connsiteX5" fmla="*/ 2048217 w 3898115"/>
                    <a:gd name="connsiteY5" fmla="*/ 1801732 h 5952490"/>
                    <a:gd name="connsiteX6" fmla="*/ 2233152 w 3898115"/>
                    <a:gd name="connsiteY6" fmla="*/ 2202423 h 5952490"/>
                    <a:gd name="connsiteX7" fmla="*/ 3476325 w 3898115"/>
                    <a:gd name="connsiteY7" fmla="*/ 2202423 h 5952490"/>
                    <a:gd name="connsiteX8" fmla="*/ 3794824 w 3898115"/>
                    <a:gd name="connsiteY8" fmla="*/ 2962712 h 5952490"/>
                    <a:gd name="connsiteX9" fmla="*/ 3892409 w 3898115"/>
                    <a:gd name="connsiteY9" fmla="*/ 5303742 h 5952490"/>
                    <a:gd name="connsiteX10" fmla="*/ 3243661 w 3898115"/>
                    <a:gd name="connsiteY10" fmla="*/ 5952490 h 5952490"/>
                    <a:gd name="connsiteX11" fmla="*/ 648748 w 3898115"/>
                    <a:gd name="connsiteY11" fmla="*/ 5952490 h 5952490"/>
                    <a:gd name="connsiteX12" fmla="*/ 0 w 3898115"/>
                    <a:gd name="connsiteY12" fmla="*/ 5303742 h 5952490"/>
                    <a:gd name="connsiteX13" fmla="*/ 0 w 3898115"/>
                    <a:gd name="connsiteY13" fmla="*/ 2955882 h 5952490"/>
                    <a:gd name="connsiteX0" fmla="*/ 0 w 3899358"/>
                    <a:gd name="connsiteY0" fmla="*/ 2955882 h 5952490"/>
                    <a:gd name="connsiteX1" fmla="*/ 864506 w 3899358"/>
                    <a:gd name="connsiteY1" fmla="*/ 1906442 h 5952490"/>
                    <a:gd name="connsiteX2" fmla="*/ 1342940 w 3899358"/>
                    <a:gd name="connsiteY2" fmla="*/ 1289993 h 5952490"/>
                    <a:gd name="connsiteX3" fmla="*/ 1704014 w 3899358"/>
                    <a:gd name="connsiteY3" fmla="*/ 48295 h 5952490"/>
                    <a:gd name="connsiteX4" fmla="*/ 2407812 w 3899358"/>
                    <a:gd name="connsiteY4" fmla="*/ 445542 h 5952490"/>
                    <a:gd name="connsiteX5" fmla="*/ 2048217 w 3899358"/>
                    <a:gd name="connsiteY5" fmla="*/ 1801732 h 5952490"/>
                    <a:gd name="connsiteX6" fmla="*/ 2233152 w 3899358"/>
                    <a:gd name="connsiteY6" fmla="*/ 2202423 h 5952490"/>
                    <a:gd name="connsiteX7" fmla="*/ 3476325 w 3899358"/>
                    <a:gd name="connsiteY7" fmla="*/ 2202423 h 5952490"/>
                    <a:gd name="connsiteX8" fmla="*/ 3794824 w 3899358"/>
                    <a:gd name="connsiteY8" fmla="*/ 2962712 h 5952490"/>
                    <a:gd name="connsiteX9" fmla="*/ 3892409 w 3899358"/>
                    <a:gd name="connsiteY9" fmla="*/ 5303742 h 5952490"/>
                    <a:gd name="connsiteX10" fmla="*/ 3243661 w 3899358"/>
                    <a:gd name="connsiteY10" fmla="*/ 5952490 h 5952490"/>
                    <a:gd name="connsiteX11" fmla="*/ 648748 w 3899358"/>
                    <a:gd name="connsiteY11" fmla="*/ 5952490 h 5952490"/>
                    <a:gd name="connsiteX12" fmla="*/ 0 w 3899358"/>
                    <a:gd name="connsiteY12" fmla="*/ 5303742 h 5952490"/>
                    <a:gd name="connsiteX13" fmla="*/ 0 w 3899358"/>
                    <a:gd name="connsiteY13" fmla="*/ 2955882 h 5952490"/>
                    <a:gd name="connsiteX0" fmla="*/ 0 w 3892409"/>
                    <a:gd name="connsiteY0" fmla="*/ 2955882 h 5952490"/>
                    <a:gd name="connsiteX1" fmla="*/ 864506 w 3892409"/>
                    <a:gd name="connsiteY1" fmla="*/ 1906442 h 5952490"/>
                    <a:gd name="connsiteX2" fmla="*/ 1342940 w 3892409"/>
                    <a:gd name="connsiteY2" fmla="*/ 1289993 h 5952490"/>
                    <a:gd name="connsiteX3" fmla="*/ 1704014 w 3892409"/>
                    <a:gd name="connsiteY3" fmla="*/ 48295 h 5952490"/>
                    <a:gd name="connsiteX4" fmla="*/ 2407812 w 3892409"/>
                    <a:gd name="connsiteY4" fmla="*/ 445542 h 5952490"/>
                    <a:gd name="connsiteX5" fmla="*/ 2048217 w 3892409"/>
                    <a:gd name="connsiteY5" fmla="*/ 1801732 h 5952490"/>
                    <a:gd name="connsiteX6" fmla="*/ 2233152 w 3892409"/>
                    <a:gd name="connsiteY6" fmla="*/ 2202423 h 5952490"/>
                    <a:gd name="connsiteX7" fmla="*/ 3476325 w 3892409"/>
                    <a:gd name="connsiteY7" fmla="*/ 2202423 h 5952490"/>
                    <a:gd name="connsiteX8" fmla="*/ 3794824 w 3892409"/>
                    <a:gd name="connsiteY8" fmla="*/ 2962712 h 5952490"/>
                    <a:gd name="connsiteX9" fmla="*/ 3892409 w 3892409"/>
                    <a:gd name="connsiteY9" fmla="*/ 5303742 h 5952490"/>
                    <a:gd name="connsiteX10" fmla="*/ 3243661 w 3892409"/>
                    <a:gd name="connsiteY10" fmla="*/ 5952490 h 5952490"/>
                    <a:gd name="connsiteX11" fmla="*/ 648748 w 3892409"/>
                    <a:gd name="connsiteY11" fmla="*/ 5952490 h 5952490"/>
                    <a:gd name="connsiteX12" fmla="*/ 0 w 3892409"/>
                    <a:gd name="connsiteY12" fmla="*/ 5303742 h 5952490"/>
                    <a:gd name="connsiteX13" fmla="*/ 0 w 3892409"/>
                    <a:gd name="connsiteY13" fmla="*/ 2955882 h 5952490"/>
                    <a:gd name="connsiteX0" fmla="*/ 0 w 3892409"/>
                    <a:gd name="connsiteY0" fmla="*/ 2955882 h 5952490"/>
                    <a:gd name="connsiteX1" fmla="*/ 864506 w 3892409"/>
                    <a:gd name="connsiteY1" fmla="*/ 1906442 h 5952490"/>
                    <a:gd name="connsiteX2" fmla="*/ 1342940 w 3892409"/>
                    <a:gd name="connsiteY2" fmla="*/ 1289993 h 5952490"/>
                    <a:gd name="connsiteX3" fmla="*/ 1704014 w 3892409"/>
                    <a:gd name="connsiteY3" fmla="*/ 48295 h 5952490"/>
                    <a:gd name="connsiteX4" fmla="*/ 2407812 w 3892409"/>
                    <a:gd name="connsiteY4" fmla="*/ 445542 h 5952490"/>
                    <a:gd name="connsiteX5" fmla="*/ 2048217 w 3892409"/>
                    <a:gd name="connsiteY5" fmla="*/ 1801732 h 5952490"/>
                    <a:gd name="connsiteX6" fmla="*/ 2233152 w 3892409"/>
                    <a:gd name="connsiteY6" fmla="*/ 2202423 h 5952490"/>
                    <a:gd name="connsiteX7" fmla="*/ 3476325 w 3892409"/>
                    <a:gd name="connsiteY7" fmla="*/ 2202423 h 5952490"/>
                    <a:gd name="connsiteX8" fmla="*/ 3794824 w 3892409"/>
                    <a:gd name="connsiteY8" fmla="*/ 2962712 h 5952490"/>
                    <a:gd name="connsiteX9" fmla="*/ 3825646 w 3892409"/>
                    <a:gd name="connsiteY9" fmla="*/ 3609983 h 5952490"/>
                    <a:gd name="connsiteX10" fmla="*/ 3892409 w 3892409"/>
                    <a:gd name="connsiteY10" fmla="*/ 5303742 h 5952490"/>
                    <a:gd name="connsiteX11" fmla="*/ 3243661 w 3892409"/>
                    <a:gd name="connsiteY11" fmla="*/ 5952490 h 5952490"/>
                    <a:gd name="connsiteX12" fmla="*/ 648748 w 3892409"/>
                    <a:gd name="connsiteY12" fmla="*/ 5952490 h 5952490"/>
                    <a:gd name="connsiteX13" fmla="*/ 0 w 3892409"/>
                    <a:gd name="connsiteY13" fmla="*/ 5303742 h 5952490"/>
                    <a:gd name="connsiteX14" fmla="*/ 0 w 3892409"/>
                    <a:gd name="connsiteY14" fmla="*/ 2955882 h 5952490"/>
                    <a:gd name="connsiteX0" fmla="*/ 0 w 3892409"/>
                    <a:gd name="connsiteY0" fmla="*/ 2955882 h 5952490"/>
                    <a:gd name="connsiteX1" fmla="*/ 864506 w 3892409"/>
                    <a:gd name="connsiteY1" fmla="*/ 1906442 h 5952490"/>
                    <a:gd name="connsiteX2" fmla="*/ 1342940 w 3892409"/>
                    <a:gd name="connsiteY2" fmla="*/ 1289993 h 5952490"/>
                    <a:gd name="connsiteX3" fmla="*/ 1704014 w 3892409"/>
                    <a:gd name="connsiteY3" fmla="*/ 48295 h 5952490"/>
                    <a:gd name="connsiteX4" fmla="*/ 2407812 w 3892409"/>
                    <a:gd name="connsiteY4" fmla="*/ 445542 h 5952490"/>
                    <a:gd name="connsiteX5" fmla="*/ 2048217 w 3892409"/>
                    <a:gd name="connsiteY5" fmla="*/ 1801732 h 5952490"/>
                    <a:gd name="connsiteX6" fmla="*/ 2233152 w 3892409"/>
                    <a:gd name="connsiteY6" fmla="*/ 2202423 h 5952490"/>
                    <a:gd name="connsiteX7" fmla="*/ 3476325 w 3892409"/>
                    <a:gd name="connsiteY7" fmla="*/ 2202423 h 5952490"/>
                    <a:gd name="connsiteX8" fmla="*/ 3794824 w 3892409"/>
                    <a:gd name="connsiteY8" fmla="*/ 2962712 h 5952490"/>
                    <a:gd name="connsiteX9" fmla="*/ 3805098 w 3892409"/>
                    <a:gd name="connsiteY9" fmla="*/ 3301758 h 5952490"/>
                    <a:gd name="connsiteX10" fmla="*/ 3892409 w 3892409"/>
                    <a:gd name="connsiteY10" fmla="*/ 5303742 h 5952490"/>
                    <a:gd name="connsiteX11" fmla="*/ 3243661 w 3892409"/>
                    <a:gd name="connsiteY11" fmla="*/ 5952490 h 5952490"/>
                    <a:gd name="connsiteX12" fmla="*/ 648748 w 3892409"/>
                    <a:gd name="connsiteY12" fmla="*/ 5952490 h 5952490"/>
                    <a:gd name="connsiteX13" fmla="*/ 0 w 3892409"/>
                    <a:gd name="connsiteY13" fmla="*/ 5303742 h 5952490"/>
                    <a:gd name="connsiteX14" fmla="*/ 0 w 3892409"/>
                    <a:gd name="connsiteY14" fmla="*/ 2955882 h 5952490"/>
                    <a:gd name="connsiteX0" fmla="*/ 0 w 3892409"/>
                    <a:gd name="connsiteY0" fmla="*/ 2955882 h 5952490"/>
                    <a:gd name="connsiteX1" fmla="*/ 864506 w 3892409"/>
                    <a:gd name="connsiteY1" fmla="*/ 1906442 h 5952490"/>
                    <a:gd name="connsiteX2" fmla="*/ 1342940 w 3892409"/>
                    <a:gd name="connsiteY2" fmla="*/ 1289993 h 5952490"/>
                    <a:gd name="connsiteX3" fmla="*/ 1704014 w 3892409"/>
                    <a:gd name="connsiteY3" fmla="*/ 48295 h 5952490"/>
                    <a:gd name="connsiteX4" fmla="*/ 2407812 w 3892409"/>
                    <a:gd name="connsiteY4" fmla="*/ 445542 h 5952490"/>
                    <a:gd name="connsiteX5" fmla="*/ 2048217 w 3892409"/>
                    <a:gd name="connsiteY5" fmla="*/ 1801732 h 5952490"/>
                    <a:gd name="connsiteX6" fmla="*/ 2233152 w 3892409"/>
                    <a:gd name="connsiteY6" fmla="*/ 2202423 h 5952490"/>
                    <a:gd name="connsiteX7" fmla="*/ 3476325 w 3892409"/>
                    <a:gd name="connsiteY7" fmla="*/ 2202423 h 5952490"/>
                    <a:gd name="connsiteX8" fmla="*/ 3794824 w 3892409"/>
                    <a:gd name="connsiteY8" fmla="*/ 2962712 h 5952490"/>
                    <a:gd name="connsiteX9" fmla="*/ 3805098 w 3892409"/>
                    <a:gd name="connsiteY9" fmla="*/ 3301758 h 5952490"/>
                    <a:gd name="connsiteX10" fmla="*/ 3892409 w 3892409"/>
                    <a:gd name="connsiteY10" fmla="*/ 5303742 h 5952490"/>
                    <a:gd name="connsiteX11" fmla="*/ 3243661 w 3892409"/>
                    <a:gd name="connsiteY11" fmla="*/ 5952490 h 5952490"/>
                    <a:gd name="connsiteX12" fmla="*/ 648748 w 3892409"/>
                    <a:gd name="connsiteY12" fmla="*/ 5952490 h 5952490"/>
                    <a:gd name="connsiteX13" fmla="*/ 0 w 3892409"/>
                    <a:gd name="connsiteY13" fmla="*/ 5303742 h 5952490"/>
                    <a:gd name="connsiteX14" fmla="*/ 0 w 3892409"/>
                    <a:gd name="connsiteY14" fmla="*/ 2955882 h 5952490"/>
                    <a:gd name="connsiteX0" fmla="*/ 0 w 3892409"/>
                    <a:gd name="connsiteY0" fmla="*/ 2955882 h 5952490"/>
                    <a:gd name="connsiteX1" fmla="*/ 864506 w 3892409"/>
                    <a:gd name="connsiteY1" fmla="*/ 1906442 h 5952490"/>
                    <a:gd name="connsiteX2" fmla="*/ 1342940 w 3892409"/>
                    <a:gd name="connsiteY2" fmla="*/ 1289993 h 5952490"/>
                    <a:gd name="connsiteX3" fmla="*/ 1704014 w 3892409"/>
                    <a:gd name="connsiteY3" fmla="*/ 48295 h 5952490"/>
                    <a:gd name="connsiteX4" fmla="*/ 2407812 w 3892409"/>
                    <a:gd name="connsiteY4" fmla="*/ 445542 h 5952490"/>
                    <a:gd name="connsiteX5" fmla="*/ 2048217 w 3892409"/>
                    <a:gd name="connsiteY5" fmla="*/ 1801732 h 5952490"/>
                    <a:gd name="connsiteX6" fmla="*/ 2233152 w 3892409"/>
                    <a:gd name="connsiteY6" fmla="*/ 2202423 h 5952490"/>
                    <a:gd name="connsiteX7" fmla="*/ 3476325 w 3892409"/>
                    <a:gd name="connsiteY7" fmla="*/ 2202423 h 5952490"/>
                    <a:gd name="connsiteX8" fmla="*/ 3794824 w 3892409"/>
                    <a:gd name="connsiteY8" fmla="*/ 2962712 h 5952490"/>
                    <a:gd name="connsiteX9" fmla="*/ 3805098 w 3892409"/>
                    <a:gd name="connsiteY9" fmla="*/ 3301758 h 5952490"/>
                    <a:gd name="connsiteX10" fmla="*/ 3892409 w 3892409"/>
                    <a:gd name="connsiteY10" fmla="*/ 5303742 h 5952490"/>
                    <a:gd name="connsiteX11" fmla="*/ 3243661 w 3892409"/>
                    <a:gd name="connsiteY11" fmla="*/ 5952490 h 5952490"/>
                    <a:gd name="connsiteX12" fmla="*/ 648748 w 3892409"/>
                    <a:gd name="connsiteY12" fmla="*/ 5952490 h 5952490"/>
                    <a:gd name="connsiteX13" fmla="*/ 0 w 3892409"/>
                    <a:gd name="connsiteY13" fmla="*/ 5303742 h 5952490"/>
                    <a:gd name="connsiteX14" fmla="*/ 0 w 3892409"/>
                    <a:gd name="connsiteY14" fmla="*/ 2955882 h 5952490"/>
                    <a:gd name="connsiteX0" fmla="*/ 0 w 3892409"/>
                    <a:gd name="connsiteY0" fmla="*/ 2955882 h 5952490"/>
                    <a:gd name="connsiteX1" fmla="*/ 864506 w 3892409"/>
                    <a:gd name="connsiteY1" fmla="*/ 1906442 h 5952490"/>
                    <a:gd name="connsiteX2" fmla="*/ 1342940 w 3892409"/>
                    <a:gd name="connsiteY2" fmla="*/ 1289993 h 5952490"/>
                    <a:gd name="connsiteX3" fmla="*/ 1704014 w 3892409"/>
                    <a:gd name="connsiteY3" fmla="*/ 48295 h 5952490"/>
                    <a:gd name="connsiteX4" fmla="*/ 2407812 w 3892409"/>
                    <a:gd name="connsiteY4" fmla="*/ 445542 h 5952490"/>
                    <a:gd name="connsiteX5" fmla="*/ 2048217 w 3892409"/>
                    <a:gd name="connsiteY5" fmla="*/ 1801732 h 5952490"/>
                    <a:gd name="connsiteX6" fmla="*/ 2233152 w 3892409"/>
                    <a:gd name="connsiteY6" fmla="*/ 2202423 h 5952490"/>
                    <a:gd name="connsiteX7" fmla="*/ 3476325 w 3892409"/>
                    <a:gd name="connsiteY7" fmla="*/ 2202423 h 5952490"/>
                    <a:gd name="connsiteX8" fmla="*/ 3794824 w 3892409"/>
                    <a:gd name="connsiteY8" fmla="*/ 2962712 h 5952490"/>
                    <a:gd name="connsiteX9" fmla="*/ 3805098 w 3892409"/>
                    <a:gd name="connsiteY9" fmla="*/ 3301758 h 5952490"/>
                    <a:gd name="connsiteX10" fmla="*/ 3892409 w 3892409"/>
                    <a:gd name="connsiteY10" fmla="*/ 5303742 h 5952490"/>
                    <a:gd name="connsiteX11" fmla="*/ 3243661 w 3892409"/>
                    <a:gd name="connsiteY11" fmla="*/ 5952490 h 5952490"/>
                    <a:gd name="connsiteX12" fmla="*/ 648748 w 3892409"/>
                    <a:gd name="connsiteY12" fmla="*/ 5952490 h 5952490"/>
                    <a:gd name="connsiteX13" fmla="*/ 0 w 3892409"/>
                    <a:gd name="connsiteY13" fmla="*/ 5303742 h 5952490"/>
                    <a:gd name="connsiteX14" fmla="*/ 0 w 3892409"/>
                    <a:gd name="connsiteY14" fmla="*/ 2955882 h 5952490"/>
                    <a:gd name="connsiteX0" fmla="*/ 0 w 3892409"/>
                    <a:gd name="connsiteY0" fmla="*/ 2955882 h 5952490"/>
                    <a:gd name="connsiteX1" fmla="*/ 864506 w 3892409"/>
                    <a:gd name="connsiteY1" fmla="*/ 1906442 h 5952490"/>
                    <a:gd name="connsiteX2" fmla="*/ 1342940 w 3892409"/>
                    <a:gd name="connsiteY2" fmla="*/ 1289993 h 5952490"/>
                    <a:gd name="connsiteX3" fmla="*/ 1704014 w 3892409"/>
                    <a:gd name="connsiteY3" fmla="*/ 48295 h 5952490"/>
                    <a:gd name="connsiteX4" fmla="*/ 2407812 w 3892409"/>
                    <a:gd name="connsiteY4" fmla="*/ 445542 h 5952490"/>
                    <a:gd name="connsiteX5" fmla="*/ 2048217 w 3892409"/>
                    <a:gd name="connsiteY5" fmla="*/ 1801732 h 5952490"/>
                    <a:gd name="connsiteX6" fmla="*/ 2233152 w 3892409"/>
                    <a:gd name="connsiteY6" fmla="*/ 2202423 h 5952490"/>
                    <a:gd name="connsiteX7" fmla="*/ 3476325 w 3892409"/>
                    <a:gd name="connsiteY7" fmla="*/ 2202423 h 5952490"/>
                    <a:gd name="connsiteX8" fmla="*/ 3794824 w 3892409"/>
                    <a:gd name="connsiteY8" fmla="*/ 2962712 h 5952490"/>
                    <a:gd name="connsiteX9" fmla="*/ 3798144 w 3892409"/>
                    <a:gd name="connsiteY9" fmla="*/ 3315665 h 5952490"/>
                    <a:gd name="connsiteX10" fmla="*/ 3892409 w 3892409"/>
                    <a:gd name="connsiteY10" fmla="*/ 5303742 h 5952490"/>
                    <a:gd name="connsiteX11" fmla="*/ 3243661 w 3892409"/>
                    <a:gd name="connsiteY11" fmla="*/ 5952490 h 5952490"/>
                    <a:gd name="connsiteX12" fmla="*/ 648748 w 3892409"/>
                    <a:gd name="connsiteY12" fmla="*/ 5952490 h 5952490"/>
                    <a:gd name="connsiteX13" fmla="*/ 0 w 3892409"/>
                    <a:gd name="connsiteY13" fmla="*/ 5303742 h 5952490"/>
                    <a:gd name="connsiteX14" fmla="*/ 0 w 3892409"/>
                    <a:gd name="connsiteY14" fmla="*/ 2955882 h 5952490"/>
                    <a:gd name="connsiteX0" fmla="*/ 0 w 3892409"/>
                    <a:gd name="connsiteY0" fmla="*/ 2955882 h 5952490"/>
                    <a:gd name="connsiteX1" fmla="*/ 864506 w 3892409"/>
                    <a:gd name="connsiteY1" fmla="*/ 1906442 h 5952490"/>
                    <a:gd name="connsiteX2" fmla="*/ 1342940 w 3892409"/>
                    <a:gd name="connsiteY2" fmla="*/ 1289993 h 5952490"/>
                    <a:gd name="connsiteX3" fmla="*/ 1704014 w 3892409"/>
                    <a:gd name="connsiteY3" fmla="*/ 48295 h 5952490"/>
                    <a:gd name="connsiteX4" fmla="*/ 2407812 w 3892409"/>
                    <a:gd name="connsiteY4" fmla="*/ 445542 h 5952490"/>
                    <a:gd name="connsiteX5" fmla="*/ 2048217 w 3892409"/>
                    <a:gd name="connsiteY5" fmla="*/ 1801732 h 5952490"/>
                    <a:gd name="connsiteX6" fmla="*/ 2233152 w 3892409"/>
                    <a:gd name="connsiteY6" fmla="*/ 2202423 h 5952490"/>
                    <a:gd name="connsiteX7" fmla="*/ 3476325 w 3892409"/>
                    <a:gd name="connsiteY7" fmla="*/ 2202423 h 5952490"/>
                    <a:gd name="connsiteX8" fmla="*/ 3794824 w 3892409"/>
                    <a:gd name="connsiteY8" fmla="*/ 2962712 h 5952490"/>
                    <a:gd name="connsiteX9" fmla="*/ 3798144 w 3892409"/>
                    <a:gd name="connsiteY9" fmla="*/ 3315665 h 5952490"/>
                    <a:gd name="connsiteX10" fmla="*/ 3819200 w 3892409"/>
                    <a:gd name="connsiteY10" fmla="*/ 3644165 h 5952490"/>
                    <a:gd name="connsiteX11" fmla="*/ 3892409 w 3892409"/>
                    <a:gd name="connsiteY11" fmla="*/ 5303742 h 5952490"/>
                    <a:gd name="connsiteX12" fmla="*/ 3243661 w 3892409"/>
                    <a:gd name="connsiteY12" fmla="*/ 5952490 h 5952490"/>
                    <a:gd name="connsiteX13" fmla="*/ 648748 w 3892409"/>
                    <a:gd name="connsiteY13" fmla="*/ 5952490 h 5952490"/>
                    <a:gd name="connsiteX14" fmla="*/ 0 w 3892409"/>
                    <a:gd name="connsiteY14" fmla="*/ 5303742 h 5952490"/>
                    <a:gd name="connsiteX15" fmla="*/ 0 w 3892409"/>
                    <a:gd name="connsiteY15" fmla="*/ 2955882 h 5952490"/>
                    <a:gd name="connsiteX0" fmla="*/ 0 w 3892409"/>
                    <a:gd name="connsiteY0" fmla="*/ 2955882 h 5952490"/>
                    <a:gd name="connsiteX1" fmla="*/ 864506 w 3892409"/>
                    <a:gd name="connsiteY1" fmla="*/ 1906442 h 5952490"/>
                    <a:gd name="connsiteX2" fmla="*/ 1342940 w 3892409"/>
                    <a:gd name="connsiteY2" fmla="*/ 1289993 h 5952490"/>
                    <a:gd name="connsiteX3" fmla="*/ 1704014 w 3892409"/>
                    <a:gd name="connsiteY3" fmla="*/ 48295 h 5952490"/>
                    <a:gd name="connsiteX4" fmla="*/ 2407812 w 3892409"/>
                    <a:gd name="connsiteY4" fmla="*/ 445542 h 5952490"/>
                    <a:gd name="connsiteX5" fmla="*/ 2048217 w 3892409"/>
                    <a:gd name="connsiteY5" fmla="*/ 1801732 h 5952490"/>
                    <a:gd name="connsiteX6" fmla="*/ 2233152 w 3892409"/>
                    <a:gd name="connsiteY6" fmla="*/ 2202423 h 5952490"/>
                    <a:gd name="connsiteX7" fmla="*/ 3476325 w 3892409"/>
                    <a:gd name="connsiteY7" fmla="*/ 2202423 h 5952490"/>
                    <a:gd name="connsiteX8" fmla="*/ 3794824 w 3892409"/>
                    <a:gd name="connsiteY8" fmla="*/ 2962712 h 5952490"/>
                    <a:gd name="connsiteX9" fmla="*/ 3798144 w 3892409"/>
                    <a:gd name="connsiteY9" fmla="*/ 3315665 h 5952490"/>
                    <a:gd name="connsiteX10" fmla="*/ 3836584 w 3892409"/>
                    <a:gd name="connsiteY10" fmla="*/ 3616350 h 5952490"/>
                    <a:gd name="connsiteX11" fmla="*/ 3892409 w 3892409"/>
                    <a:gd name="connsiteY11" fmla="*/ 5303742 h 5952490"/>
                    <a:gd name="connsiteX12" fmla="*/ 3243661 w 3892409"/>
                    <a:gd name="connsiteY12" fmla="*/ 5952490 h 5952490"/>
                    <a:gd name="connsiteX13" fmla="*/ 648748 w 3892409"/>
                    <a:gd name="connsiteY13" fmla="*/ 5952490 h 5952490"/>
                    <a:gd name="connsiteX14" fmla="*/ 0 w 3892409"/>
                    <a:gd name="connsiteY14" fmla="*/ 5303742 h 5952490"/>
                    <a:gd name="connsiteX15" fmla="*/ 0 w 3892409"/>
                    <a:gd name="connsiteY15" fmla="*/ 2955882 h 5952490"/>
                    <a:gd name="connsiteX0" fmla="*/ 0 w 3897123"/>
                    <a:gd name="connsiteY0" fmla="*/ 2955882 h 5952490"/>
                    <a:gd name="connsiteX1" fmla="*/ 864506 w 3897123"/>
                    <a:gd name="connsiteY1" fmla="*/ 1906442 h 5952490"/>
                    <a:gd name="connsiteX2" fmla="*/ 1342940 w 3897123"/>
                    <a:gd name="connsiteY2" fmla="*/ 1289993 h 5952490"/>
                    <a:gd name="connsiteX3" fmla="*/ 1704014 w 3897123"/>
                    <a:gd name="connsiteY3" fmla="*/ 48295 h 5952490"/>
                    <a:gd name="connsiteX4" fmla="*/ 2407812 w 3897123"/>
                    <a:gd name="connsiteY4" fmla="*/ 445542 h 5952490"/>
                    <a:gd name="connsiteX5" fmla="*/ 2048217 w 3897123"/>
                    <a:gd name="connsiteY5" fmla="*/ 1801732 h 5952490"/>
                    <a:gd name="connsiteX6" fmla="*/ 2233152 w 3897123"/>
                    <a:gd name="connsiteY6" fmla="*/ 2202423 h 5952490"/>
                    <a:gd name="connsiteX7" fmla="*/ 3476325 w 3897123"/>
                    <a:gd name="connsiteY7" fmla="*/ 2202423 h 5952490"/>
                    <a:gd name="connsiteX8" fmla="*/ 3794824 w 3897123"/>
                    <a:gd name="connsiteY8" fmla="*/ 2962712 h 5952490"/>
                    <a:gd name="connsiteX9" fmla="*/ 3798144 w 3897123"/>
                    <a:gd name="connsiteY9" fmla="*/ 3315665 h 5952490"/>
                    <a:gd name="connsiteX10" fmla="*/ 3836584 w 3897123"/>
                    <a:gd name="connsiteY10" fmla="*/ 3616350 h 5952490"/>
                    <a:gd name="connsiteX11" fmla="*/ 3892409 w 3897123"/>
                    <a:gd name="connsiteY11" fmla="*/ 5303742 h 5952490"/>
                    <a:gd name="connsiteX12" fmla="*/ 3243661 w 3897123"/>
                    <a:gd name="connsiteY12" fmla="*/ 5952490 h 5952490"/>
                    <a:gd name="connsiteX13" fmla="*/ 648748 w 3897123"/>
                    <a:gd name="connsiteY13" fmla="*/ 5952490 h 5952490"/>
                    <a:gd name="connsiteX14" fmla="*/ 0 w 3897123"/>
                    <a:gd name="connsiteY14" fmla="*/ 5303742 h 5952490"/>
                    <a:gd name="connsiteX15" fmla="*/ 0 w 3897123"/>
                    <a:gd name="connsiteY15" fmla="*/ 2955882 h 5952490"/>
                    <a:gd name="connsiteX0" fmla="*/ 0 w 3902635"/>
                    <a:gd name="connsiteY0" fmla="*/ 2955882 h 5952490"/>
                    <a:gd name="connsiteX1" fmla="*/ 864506 w 3902635"/>
                    <a:gd name="connsiteY1" fmla="*/ 1906442 h 5952490"/>
                    <a:gd name="connsiteX2" fmla="*/ 1342940 w 3902635"/>
                    <a:gd name="connsiteY2" fmla="*/ 1289993 h 5952490"/>
                    <a:gd name="connsiteX3" fmla="*/ 1704014 w 3902635"/>
                    <a:gd name="connsiteY3" fmla="*/ 48295 h 5952490"/>
                    <a:gd name="connsiteX4" fmla="*/ 2407812 w 3902635"/>
                    <a:gd name="connsiteY4" fmla="*/ 445542 h 5952490"/>
                    <a:gd name="connsiteX5" fmla="*/ 2048217 w 3902635"/>
                    <a:gd name="connsiteY5" fmla="*/ 1801732 h 5952490"/>
                    <a:gd name="connsiteX6" fmla="*/ 2233152 w 3902635"/>
                    <a:gd name="connsiteY6" fmla="*/ 2202423 h 5952490"/>
                    <a:gd name="connsiteX7" fmla="*/ 3476325 w 3902635"/>
                    <a:gd name="connsiteY7" fmla="*/ 2202423 h 5952490"/>
                    <a:gd name="connsiteX8" fmla="*/ 3794824 w 3902635"/>
                    <a:gd name="connsiteY8" fmla="*/ 2962712 h 5952490"/>
                    <a:gd name="connsiteX9" fmla="*/ 3798144 w 3902635"/>
                    <a:gd name="connsiteY9" fmla="*/ 3315665 h 5952490"/>
                    <a:gd name="connsiteX10" fmla="*/ 3836584 w 3902635"/>
                    <a:gd name="connsiteY10" fmla="*/ 3616350 h 5952490"/>
                    <a:gd name="connsiteX11" fmla="*/ 3892409 w 3902635"/>
                    <a:gd name="connsiteY11" fmla="*/ 5303742 h 5952490"/>
                    <a:gd name="connsiteX12" fmla="*/ 3243661 w 3902635"/>
                    <a:gd name="connsiteY12" fmla="*/ 5952490 h 5952490"/>
                    <a:gd name="connsiteX13" fmla="*/ 648748 w 3902635"/>
                    <a:gd name="connsiteY13" fmla="*/ 5952490 h 5952490"/>
                    <a:gd name="connsiteX14" fmla="*/ 0 w 3902635"/>
                    <a:gd name="connsiteY14" fmla="*/ 5303742 h 5952490"/>
                    <a:gd name="connsiteX15" fmla="*/ 0 w 3902635"/>
                    <a:gd name="connsiteY15" fmla="*/ 2955882 h 5952490"/>
                    <a:gd name="connsiteX0" fmla="*/ 0 w 3900021"/>
                    <a:gd name="connsiteY0" fmla="*/ 2955882 h 5952490"/>
                    <a:gd name="connsiteX1" fmla="*/ 864506 w 3900021"/>
                    <a:gd name="connsiteY1" fmla="*/ 1906442 h 5952490"/>
                    <a:gd name="connsiteX2" fmla="*/ 1342940 w 3900021"/>
                    <a:gd name="connsiteY2" fmla="*/ 1289993 h 5952490"/>
                    <a:gd name="connsiteX3" fmla="*/ 1704014 w 3900021"/>
                    <a:gd name="connsiteY3" fmla="*/ 48295 h 5952490"/>
                    <a:gd name="connsiteX4" fmla="*/ 2407812 w 3900021"/>
                    <a:gd name="connsiteY4" fmla="*/ 445542 h 5952490"/>
                    <a:gd name="connsiteX5" fmla="*/ 2048217 w 3900021"/>
                    <a:gd name="connsiteY5" fmla="*/ 1801732 h 5952490"/>
                    <a:gd name="connsiteX6" fmla="*/ 2233152 w 3900021"/>
                    <a:gd name="connsiteY6" fmla="*/ 2202423 h 5952490"/>
                    <a:gd name="connsiteX7" fmla="*/ 3476325 w 3900021"/>
                    <a:gd name="connsiteY7" fmla="*/ 2202423 h 5952490"/>
                    <a:gd name="connsiteX8" fmla="*/ 3794824 w 3900021"/>
                    <a:gd name="connsiteY8" fmla="*/ 2962712 h 5952490"/>
                    <a:gd name="connsiteX9" fmla="*/ 3798144 w 3900021"/>
                    <a:gd name="connsiteY9" fmla="*/ 3315665 h 5952490"/>
                    <a:gd name="connsiteX10" fmla="*/ 3833107 w 3900021"/>
                    <a:gd name="connsiteY10" fmla="*/ 3616350 h 5952490"/>
                    <a:gd name="connsiteX11" fmla="*/ 3892409 w 3900021"/>
                    <a:gd name="connsiteY11" fmla="*/ 5303742 h 5952490"/>
                    <a:gd name="connsiteX12" fmla="*/ 3243661 w 3900021"/>
                    <a:gd name="connsiteY12" fmla="*/ 5952490 h 5952490"/>
                    <a:gd name="connsiteX13" fmla="*/ 648748 w 3900021"/>
                    <a:gd name="connsiteY13" fmla="*/ 5952490 h 5952490"/>
                    <a:gd name="connsiteX14" fmla="*/ 0 w 3900021"/>
                    <a:gd name="connsiteY14" fmla="*/ 5303742 h 5952490"/>
                    <a:gd name="connsiteX15" fmla="*/ 0 w 3900021"/>
                    <a:gd name="connsiteY15" fmla="*/ 2955882 h 5952490"/>
                    <a:gd name="connsiteX0" fmla="*/ 0 w 3892409"/>
                    <a:gd name="connsiteY0" fmla="*/ 2955882 h 5952490"/>
                    <a:gd name="connsiteX1" fmla="*/ 864506 w 3892409"/>
                    <a:gd name="connsiteY1" fmla="*/ 1906442 h 5952490"/>
                    <a:gd name="connsiteX2" fmla="*/ 1342940 w 3892409"/>
                    <a:gd name="connsiteY2" fmla="*/ 1289993 h 5952490"/>
                    <a:gd name="connsiteX3" fmla="*/ 1704014 w 3892409"/>
                    <a:gd name="connsiteY3" fmla="*/ 48295 h 5952490"/>
                    <a:gd name="connsiteX4" fmla="*/ 2407812 w 3892409"/>
                    <a:gd name="connsiteY4" fmla="*/ 445542 h 5952490"/>
                    <a:gd name="connsiteX5" fmla="*/ 2048217 w 3892409"/>
                    <a:gd name="connsiteY5" fmla="*/ 1801732 h 5952490"/>
                    <a:gd name="connsiteX6" fmla="*/ 2233152 w 3892409"/>
                    <a:gd name="connsiteY6" fmla="*/ 2202423 h 5952490"/>
                    <a:gd name="connsiteX7" fmla="*/ 3476325 w 3892409"/>
                    <a:gd name="connsiteY7" fmla="*/ 2202423 h 5952490"/>
                    <a:gd name="connsiteX8" fmla="*/ 3794824 w 3892409"/>
                    <a:gd name="connsiteY8" fmla="*/ 2962712 h 5952490"/>
                    <a:gd name="connsiteX9" fmla="*/ 3798144 w 3892409"/>
                    <a:gd name="connsiteY9" fmla="*/ 3315665 h 5952490"/>
                    <a:gd name="connsiteX10" fmla="*/ 3833107 w 3892409"/>
                    <a:gd name="connsiteY10" fmla="*/ 3616350 h 5952490"/>
                    <a:gd name="connsiteX11" fmla="*/ 3892409 w 3892409"/>
                    <a:gd name="connsiteY11" fmla="*/ 5303742 h 5952490"/>
                    <a:gd name="connsiteX12" fmla="*/ 3243661 w 3892409"/>
                    <a:gd name="connsiteY12" fmla="*/ 5952490 h 5952490"/>
                    <a:gd name="connsiteX13" fmla="*/ 648748 w 3892409"/>
                    <a:gd name="connsiteY13" fmla="*/ 5952490 h 5952490"/>
                    <a:gd name="connsiteX14" fmla="*/ 0 w 3892409"/>
                    <a:gd name="connsiteY14" fmla="*/ 5303742 h 5952490"/>
                    <a:gd name="connsiteX15" fmla="*/ 0 w 3892409"/>
                    <a:gd name="connsiteY15" fmla="*/ 2955882 h 5952490"/>
                    <a:gd name="connsiteX0" fmla="*/ 0 w 3892409"/>
                    <a:gd name="connsiteY0" fmla="*/ 2955882 h 5952490"/>
                    <a:gd name="connsiteX1" fmla="*/ 864506 w 3892409"/>
                    <a:gd name="connsiteY1" fmla="*/ 1906442 h 5952490"/>
                    <a:gd name="connsiteX2" fmla="*/ 1342940 w 3892409"/>
                    <a:gd name="connsiteY2" fmla="*/ 1289993 h 5952490"/>
                    <a:gd name="connsiteX3" fmla="*/ 1704014 w 3892409"/>
                    <a:gd name="connsiteY3" fmla="*/ 48295 h 5952490"/>
                    <a:gd name="connsiteX4" fmla="*/ 2407812 w 3892409"/>
                    <a:gd name="connsiteY4" fmla="*/ 445542 h 5952490"/>
                    <a:gd name="connsiteX5" fmla="*/ 2048217 w 3892409"/>
                    <a:gd name="connsiteY5" fmla="*/ 1801732 h 5952490"/>
                    <a:gd name="connsiteX6" fmla="*/ 2233152 w 3892409"/>
                    <a:gd name="connsiteY6" fmla="*/ 2202423 h 5952490"/>
                    <a:gd name="connsiteX7" fmla="*/ 3476325 w 3892409"/>
                    <a:gd name="connsiteY7" fmla="*/ 2202423 h 5952490"/>
                    <a:gd name="connsiteX8" fmla="*/ 3794824 w 3892409"/>
                    <a:gd name="connsiteY8" fmla="*/ 2962712 h 5952490"/>
                    <a:gd name="connsiteX9" fmla="*/ 3798144 w 3892409"/>
                    <a:gd name="connsiteY9" fmla="*/ 3315665 h 5952490"/>
                    <a:gd name="connsiteX10" fmla="*/ 3833107 w 3892409"/>
                    <a:gd name="connsiteY10" fmla="*/ 3616350 h 5952490"/>
                    <a:gd name="connsiteX11" fmla="*/ 3843538 w 3892409"/>
                    <a:gd name="connsiteY11" fmla="*/ 3943170 h 5952490"/>
                    <a:gd name="connsiteX12" fmla="*/ 3892409 w 3892409"/>
                    <a:gd name="connsiteY12" fmla="*/ 5303742 h 5952490"/>
                    <a:gd name="connsiteX13" fmla="*/ 3243661 w 3892409"/>
                    <a:gd name="connsiteY13" fmla="*/ 5952490 h 5952490"/>
                    <a:gd name="connsiteX14" fmla="*/ 648748 w 3892409"/>
                    <a:gd name="connsiteY14" fmla="*/ 5952490 h 5952490"/>
                    <a:gd name="connsiteX15" fmla="*/ 0 w 3892409"/>
                    <a:gd name="connsiteY15" fmla="*/ 5303742 h 5952490"/>
                    <a:gd name="connsiteX16" fmla="*/ 0 w 3892409"/>
                    <a:gd name="connsiteY16" fmla="*/ 2955882 h 5952490"/>
                    <a:gd name="connsiteX0" fmla="*/ 0 w 3892409"/>
                    <a:gd name="connsiteY0" fmla="*/ 2955882 h 5952490"/>
                    <a:gd name="connsiteX1" fmla="*/ 864506 w 3892409"/>
                    <a:gd name="connsiteY1" fmla="*/ 1906442 h 5952490"/>
                    <a:gd name="connsiteX2" fmla="*/ 1342940 w 3892409"/>
                    <a:gd name="connsiteY2" fmla="*/ 1289993 h 5952490"/>
                    <a:gd name="connsiteX3" fmla="*/ 1704014 w 3892409"/>
                    <a:gd name="connsiteY3" fmla="*/ 48295 h 5952490"/>
                    <a:gd name="connsiteX4" fmla="*/ 2407812 w 3892409"/>
                    <a:gd name="connsiteY4" fmla="*/ 445542 h 5952490"/>
                    <a:gd name="connsiteX5" fmla="*/ 2048217 w 3892409"/>
                    <a:gd name="connsiteY5" fmla="*/ 1801732 h 5952490"/>
                    <a:gd name="connsiteX6" fmla="*/ 2233152 w 3892409"/>
                    <a:gd name="connsiteY6" fmla="*/ 2202423 h 5952490"/>
                    <a:gd name="connsiteX7" fmla="*/ 3476325 w 3892409"/>
                    <a:gd name="connsiteY7" fmla="*/ 2202423 h 5952490"/>
                    <a:gd name="connsiteX8" fmla="*/ 3794824 w 3892409"/>
                    <a:gd name="connsiteY8" fmla="*/ 2962712 h 5952490"/>
                    <a:gd name="connsiteX9" fmla="*/ 3798144 w 3892409"/>
                    <a:gd name="connsiteY9" fmla="*/ 3315665 h 5952490"/>
                    <a:gd name="connsiteX10" fmla="*/ 3833107 w 3892409"/>
                    <a:gd name="connsiteY10" fmla="*/ 3616350 h 5952490"/>
                    <a:gd name="connsiteX11" fmla="*/ 3676651 w 3892409"/>
                    <a:gd name="connsiteY11" fmla="*/ 3995322 h 5952490"/>
                    <a:gd name="connsiteX12" fmla="*/ 3892409 w 3892409"/>
                    <a:gd name="connsiteY12" fmla="*/ 5303742 h 5952490"/>
                    <a:gd name="connsiteX13" fmla="*/ 3243661 w 3892409"/>
                    <a:gd name="connsiteY13" fmla="*/ 5952490 h 5952490"/>
                    <a:gd name="connsiteX14" fmla="*/ 648748 w 3892409"/>
                    <a:gd name="connsiteY14" fmla="*/ 5952490 h 5952490"/>
                    <a:gd name="connsiteX15" fmla="*/ 0 w 3892409"/>
                    <a:gd name="connsiteY15" fmla="*/ 5303742 h 5952490"/>
                    <a:gd name="connsiteX16" fmla="*/ 0 w 3892409"/>
                    <a:gd name="connsiteY16" fmla="*/ 2955882 h 5952490"/>
                    <a:gd name="connsiteX0" fmla="*/ 0 w 3892409"/>
                    <a:gd name="connsiteY0" fmla="*/ 2955882 h 5952490"/>
                    <a:gd name="connsiteX1" fmla="*/ 864506 w 3892409"/>
                    <a:gd name="connsiteY1" fmla="*/ 1906442 h 5952490"/>
                    <a:gd name="connsiteX2" fmla="*/ 1342940 w 3892409"/>
                    <a:gd name="connsiteY2" fmla="*/ 1289993 h 5952490"/>
                    <a:gd name="connsiteX3" fmla="*/ 1704014 w 3892409"/>
                    <a:gd name="connsiteY3" fmla="*/ 48295 h 5952490"/>
                    <a:gd name="connsiteX4" fmla="*/ 2407812 w 3892409"/>
                    <a:gd name="connsiteY4" fmla="*/ 445542 h 5952490"/>
                    <a:gd name="connsiteX5" fmla="*/ 2048217 w 3892409"/>
                    <a:gd name="connsiteY5" fmla="*/ 1801732 h 5952490"/>
                    <a:gd name="connsiteX6" fmla="*/ 2233152 w 3892409"/>
                    <a:gd name="connsiteY6" fmla="*/ 2202423 h 5952490"/>
                    <a:gd name="connsiteX7" fmla="*/ 3476325 w 3892409"/>
                    <a:gd name="connsiteY7" fmla="*/ 2202423 h 5952490"/>
                    <a:gd name="connsiteX8" fmla="*/ 3794824 w 3892409"/>
                    <a:gd name="connsiteY8" fmla="*/ 2962712 h 5952490"/>
                    <a:gd name="connsiteX9" fmla="*/ 3798144 w 3892409"/>
                    <a:gd name="connsiteY9" fmla="*/ 3315665 h 5952490"/>
                    <a:gd name="connsiteX10" fmla="*/ 3833107 w 3892409"/>
                    <a:gd name="connsiteY10" fmla="*/ 3616350 h 5952490"/>
                    <a:gd name="connsiteX11" fmla="*/ 3676651 w 3892409"/>
                    <a:gd name="connsiteY11" fmla="*/ 3995322 h 5952490"/>
                    <a:gd name="connsiteX12" fmla="*/ 3892409 w 3892409"/>
                    <a:gd name="connsiteY12" fmla="*/ 5303742 h 5952490"/>
                    <a:gd name="connsiteX13" fmla="*/ 3243661 w 3892409"/>
                    <a:gd name="connsiteY13" fmla="*/ 5952490 h 5952490"/>
                    <a:gd name="connsiteX14" fmla="*/ 648748 w 3892409"/>
                    <a:gd name="connsiteY14" fmla="*/ 5952490 h 5952490"/>
                    <a:gd name="connsiteX15" fmla="*/ 0 w 3892409"/>
                    <a:gd name="connsiteY15" fmla="*/ 5303742 h 5952490"/>
                    <a:gd name="connsiteX16" fmla="*/ 0 w 3892409"/>
                    <a:gd name="connsiteY16" fmla="*/ 2955882 h 5952490"/>
                    <a:gd name="connsiteX0" fmla="*/ 0 w 3892409"/>
                    <a:gd name="connsiteY0" fmla="*/ 2955882 h 5952490"/>
                    <a:gd name="connsiteX1" fmla="*/ 864506 w 3892409"/>
                    <a:gd name="connsiteY1" fmla="*/ 1906442 h 5952490"/>
                    <a:gd name="connsiteX2" fmla="*/ 1342940 w 3892409"/>
                    <a:gd name="connsiteY2" fmla="*/ 1289993 h 5952490"/>
                    <a:gd name="connsiteX3" fmla="*/ 1704014 w 3892409"/>
                    <a:gd name="connsiteY3" fmla="*/ 48295 h 5952490"/>
                    <a:gd name="connsiteX4" fmla="*/ 2407812 w 3892409"/>
                    <a:gd name="connsiteY4" fmla="*/ 445542 h 5952490"/>
                    <a:gd name="connsiteX5" fmla="*/ 2048217 w 3892409"/>
                    <a:gd name="connsiteY5" fmla="*/ 1801732 h 5952490"/>
                    <a:gd name="connsiteX6" fmla="*/ 2233152 w 3892409"/>
                    <a:gd name="connsiteY6" fmla="*/ 2202423 h 5952490"/>
                    <a:gd name="connsiteX7" fmla="*/ 3476325 w 3892409"/>
                    <a:gd name="connsiteY7" fmla="*/ 2202423 h 5952490"/>
                    <a:gd name="connsiteX8" fmla="*/ 3794824 w 3892409"/>
                    <a:gd name="connsiteY8" fmla="*/ 2962712 h 5952490"/>
                    <a:gd name="connsiteX9" fmla="*/ 3798144 w 3892409"/>
                    <a:gd name="connsiteY9" fmla="*/ 3315665 h 5952490"/>
                    <a:gd name="connsiteX10" fmla="*/ 3833107 w 3892409"/>
                    <a:gd name="connsiteY10" fmla="*/ 3616350 h 5952490"/>
                    <a:gd name="connsiteX11" fmla="*/ 3676651 w 3892409"/>
                    <a:gd name="connsiteY11" fmla="*/ 3995322 h 5952490"/>
                    <a:gd name="connsiteX12" fmla="*/ 3892409 w 3892409"/>
                    <a:gd name="connsiteY12" fmla="*/ 5303742 h 5952490"/>
                    <a:gd name="connsiteX13" fmla="*/ 3243661 w 3892409"/>
                    <a:gd name="connsiteY13" fmla="*/ 5952490 h 5952490"/>
                    <a:gd name="connsiteX14" fmla="*/ 648748 w 3892409"/>
                    <a:gd name="connsiteY14" fmla="*/ 5952490 h 5952490"/>
                    <a:gd name="connsiteX15" fmla="*/ 0 w 3892409"/>
                    <a:gd name="connsiteY15" fmla="*/ 5303742 h 5952490"/>
                    <a:gd name="connsiteX16" fmla="*/ 0 w 3892409"/>
                    <a:gd name="connsiteY16" fmla="*/ 2955882 h 5952490"/>
                    <a:gd name="connsiteX0" fmla="*/ 0 w 3892409"/>
                    <a:gd name="connsiteY0" fmla="*/ 2955882 h 5952490"/>
                    <a:gd name="connsiteX1" fmla="*/ 864506 w 3892409"/>
                    <a:gd name="connsiteY1" fmla="*/ 1906442 h 5952490"/>
                    <a:gd name="connsiteX2" fmla="*/ 1342940 w 3892409"/>
                    <a:gd name="connsiteY2" fmla="*/ 1289993 h 5952490"/>
                    <a:gd name="connsiteX3" fmla="*/ 1704014 w 3892409"/>
                    <a:gd name="connsiteY3" fmla="*/ 48295 h 5952490"/>
                    <a:gd name="connsiteX4" fmla="*/ 2407812 w 3892409"/>
                    <a:gd name="connsiteY4" fmla="*/ 445542 h 5952490"/>
                    <a:gd name="connsiteX5" fmla="*/ 2048217 w 3892409"/>
                    <a:gd name="connsiteY5" fmla="*/ 1801732 h 5952490"/>
                    <a:gd name="connsiteX6" fmla="*/ 2233152 w 3892409"/>
                    <a:gd name="connsiteY6" fmla="*/ 2202423 h 5952490"/>
                    <a:gd name="connsiteX7" fmla="*/ 3476325 w 3892409"/>
                    <a:gd name="connsiteY7" fmla="*/ 2202423 h 5952490"/>
                    <a:gd name="connsiteX8" fmla="*/ 3794824 w 3892409"/>
                    <a:gd name="connsiteY8" fmla="*/ 2962712 h 5952490"/>
                    <a:gd name="connsiteX9" fmla="*/ 3798144 w 3892409"/>
                    <a:gd name="connsiteY9" fmla="*/ 3315665 h 5952490"/>
                    <a:gd name="connsiteX10" fmla="*/ 3833107 w 3892409"/>
                    <a:gd name="connsiteY10" fmla="*/ 3616350 h 5952490"/>
                    <a:gd name="connsiteX11" fmla="*/ 3676651 w 3892409"/>
                    <a:gd name="connsiteY11" fmla="*/ 3995322 h 5952490"/>
                    <a:gd name="connsiteX12" fmla="*/ 3756618 w 3892409"/>
                    <a:gd name="connsiteY12" fmla="*/ 4450784 h 5952490"/>
                    <a:gd name="connsiteX13" fmla="*/ 3892409 w 3892409"/>
                    <a:gd name="connsiteY13" fmla="*/ 5303742 h 5952490"/>
                    <a:gd name="connsiteX14" fmla="*/ 3243661 w 3892409"/>
                    <a:gd name="connsiteY14" fmla="*/ 5952490 h 5952490"/>
                    <a:gd name="connsiteX15" fmla="*/ 648748 w 3892409"/>
                    <a:gd name="connsiteY15" fmla="*/ 5952490 h 5952490"/>
                    <a:gd name="connsiteX16" fmla="*/ 0 w 3892409"/>
                    <a:gd name="connsiteY16" fmla="*/ 5303742 h 5952490"/>
                    <a:gd name="connsiteX17" fmla="*/ 0 w 3892409"/>
                    <a:gd name="connsiteY17" fmla="*/ 2955882 h 5952490"/>
                    <a:gd name="connsiteX0" fmla="*/ 0 w 3892409"/>
                    <a:gd name="connsiteY0" fmla="*/ 2955882 h 5952490"/>
                    <a:gd name="connsiteX1" fmla="*/ 864506 w 3892409"/>
                    <a:gd name="connsiteY1" fmla="*/ 1906442 h 5952490"/>
                    <a:gd name="connsiteX2" fmla="*/ 1342940 w 3892409"/>
                    <a:gd name="connsiteY2" fmla="*/ 1289993 h 5952490"/>
                    <a:gd name="connsiteX3" fmla="*/ 1704014 w 3892409"/>
                    <a:gd name="connsiteY3" fmla="*/ 48295 h 5952490"/>
                    <a:gd name="connsiteX4" fmla="*/ 2407812 w 3892409"/>
                    <a:gd name="connsiteY4" fmla="*/ 445542 h 5952490"/>
                    <a:gd name="connsiteX5" fmla="*/ 2048217 w 3892409"/>
                    <a:gd name="connsiteY5" fmla="*/ 1801732 h 5952490"/>
                    <a:gd name="connsiteX6" fmla="*/ 2233152 w 3892409"/>
                    <a:gd name="connsiteY6" fmla="*/ 2202423 h 5952490"/>
                    <a:gd name="connsiteX7" fmla="*/ 3476325 w 3892409"/>
                    <a:gd name="connsiteY7" fmla="*/ 2202423 h 5952490"/>
                    <a:gd name="connsiteX8" fmla="*/ 3794824 w 3892409"/>
                    <a:gd name="connsiteY8" fmla="*/ 2962712 h 5952490"/>
                    <a:gd name="connsiteX9" fmla="*/ 3798144 w 3892409"/>
                    <a:gd name="connsiteY9" fmla="*/ 3315665 h 5952490"/>
                    <a:gd name="connsiteX10" fmla="*/ 3833107 w 3892409"/>
                    <a:gd name="connsiteY10" fmla="*/ 3616350 h 5952490"/>
                    <a:gd name="connsiteX11" fmla="*/ 3676651 w 3892409"/>
                    <a:gd name="connsiteY11" fmla="*/ 3995322 h 5952490"/>
                    <a:gd name="connsiteX12" fmla="*/ 3753142 w 3892409"/>
                    <a:gd name="connsiteY12" fmla="*/ 4363864 h 5952490"/>
                    <a:gd name="connsiteX13" fmla="*/ 3892409 w 3892409"/>
                    <a:gd name="connsiteY13" fmla="*/ 5303742 h 5952490"/>
                    <a:gd name="connsiteX14" fmla="*/ 3243661 w 3892409"/>
                    <a:gd name="connsiteY14" fmla="*/ 5952490 h 5952490"/>
                    <a:gd name="connsiteX15" fmla="*/ 648748 w 3892409"/>
                    <a:gd name="connsiteY15" fmla="*/ 5952490 h 5952490"/>
                    <a:gd name="connsiteX16" fmla="*/ 0 w 3892409"/>
                    <a:gd name="connsiteY16" fmla="*/ 5303742 h 5952490"/>
                    <a:gd name="connsiteX17" fmla="*/ 0 w 3892409"/>
                    <a:gd name="connsiteY17" fmla="*/ 2955882 h 5952490"/>
                    <a:gd name="connsiteX0" fmla="*/ 0 w 3892409"/>
                    <a:gd name="connsiteY0" fmla="*/ 2955882 h 5952490"/>
                    <a:gd name="connsiteX1" fmla="*/ 864506 w 3892409"/>
                    <a:gd name="connsiteY1" fmla="*/ 1906442 h 5952490"/>
                    <a:gd name="connsiteX2" fmla="*/ 1342940 w 3892409"/>
                    <a:gd name="connsiteY2" fmla="*/ 1289993 h 5952490"/>
                    <a:gd name="connsiteX3" fmla="*/ 1704014 w 3892409"/>
                    <a:gd name="connsiteY3" fmla="*/ 48295 h 5952490"/>
                    <a:gd name="connsiteX4" fmla="*/ 2407812 w 3892409"/>
                    <a:gd name="connsiteY4" fmla="*/ 445542 h 5952490"/>
                    <a:gd name="connsiteX5" fmla="*/ 2048217 w 3892409"/>
                    <a:gd name="connsiteY5" fmla="*/ 1801732 h 5952490"/>
                    <a:gd name="connsiteX6" fmla="*/ 2233152 w 3892409"/>
                    <a:gd name="connsiteY6" fmla="*/ 2202423 h 5952490"/>
                    <a:gd name="connsiteX7" fmla="*/ 3476325 w 3892409"/>
                    <a:gd name="connsiteY7" fmla="*/ 2202423 h 5952490"/>
                    <a:gd name="connsiteX8" fmla="*/ 3794824 w 3892409"/>
                    <a:gd name="connsiteY8" fmla="*/ 2962712 h 5952490"/>
                    <a:gd name="connsiteX9" fmla="*/ 3798144 w 3892409"/>
                    <a:gd name="connsiteY9" fmla="*/ 3315665 h 5952490"/>
                    <a:gd name="connsiteX10" fmla="*/ 3833107 w 3892409"/>
                    <a:gd name="connsiteY10" fmla="*/ 3616350 h 5952490"/>
                    <a:gd name="connsiteX11" fmla="*/ 3666220 w 3892409"/>
                    <a:gd name="connsiteY11" fmla="*/ 4019660 h 5952490"/>
                    <a:gd name="connsiteX12" fmla="*/ 3753142 w 3892409"/>
                    <a:gd name="connsiteY12" fmla="*/ 4363864 h 5952490"/>
                    <a:gd name="connsiteX13" fmla="*/ 3892409 w 3892409"/>
                    <a:gd name="connsiteY13" fmla="*/ 5303742 h 5952490"/>
                    <a:gd name="connsiteX14" fmla="*/ 3243661 w 3892409"/>
                    <a:gd name="connsiteY14" fmla="*/ 5952490 h 5952490"/>
                    <a:gd name="connsiteX15" fmla="*/ 648748 w 3892409"/>
                    <a:gd name="connsiteY15" fmla="*/ 5952490 h 5952490"/>
                    <a:gd name="connsiteX16" fmla="*/ 0 w 3892409"/>
                    <a:gd name="connsiteY16" fmla="*/ 5303742 h 5952490"/>
                    <a:gd name="connsiteX17" fmla="*/ 0 w 3892409"/>
                    <a:gd name="connsiteY17" fmla="*/ 2955882 h 5952490"/>
                    <a:gd name="connsiteX0" fmla="*/ 0 w 3892409"/>
                    <a:gd name="connsiteY0" fmla="*/ 2955882 h 5952490"/>
                    <a:gd name="connsiteX1" fmla="*/ 864506 w 3892409"/>
                    <a:gd name="connsiteY1" fmla="*/ 1906442 h 5952490"/>
                    <a:gd name="connsiteX2" fmla="*/ 1342940 w 3892409"/>
                    <a:gd name="connsiteY2" fmla="*/ 1289993 h 5952490"/>
                    <a:gd name="connsiteX3" fmla="*/ 1704014 w 3892409"/>
                    <a:gd name="connsiteY3" fmla="*/ 48295 h 5952490"/>
                    <a:gd name="connsiteX4" fmla="*/ 2407812 w 3892409"/>
                    <a:gd name="connsiteY4" fmla="*/ 445542 h 5952490"/>
                    <a:gd name="connsiteX5" fmla="*/ 2048217 w 3892409"/>
                    <a:gd name="connsiteY5" fmla="*/ 1801732 h 5952490"/>
                    <a:gd name="connsiteX6" fmla="*/ 2233152 w 3892409"/>
                    <a:gd name="connsiteY6" fmla="*/ 2202423 h 5952490"/>
                    <a:gd name="connsiteX7" fmla="*/ 3476325 w 3892409"/>
                    <a:gd name="connsiteY7" fmla="*/ 2202423 h 5952490"/>
                    <a:gd name="connsiteX8" fmla="*/ 3794824 w 3892409"/>
                    <a:gd name="connsiteY8" fmla="*/ 2962712 h 5952490"/>
                    <a:gd name="connsiteX9" fmla="*/ 3798144 w 3892409"/>
                    <a:gd name="connsiteY9" fmla="*/ 3315665 h 5952490"/>
                    <a:gd name="connsiteX10" fmla="*/ 3833107 w 3892409"/>
                    <a:gd name="connsiteY10" fmla="*/ 3616350 h 5952490"/>
                    <a:gd name="connsiteX11" fmla="*/ 3666220 w 3892409"/>
                    <a:gd name="connsiteY11" fmla="*/ 4019660 h 5952490"/>
                    <a:gd name="connsiteX12" fmla="*/ 3753142 w 3892409"/>
                    <a:gd name="connsiteY12" fmla="*/ 4363864 h 5952490"/>
                    <a:gd name="connsiteX13" fmla="*/ 3892409 w 3892409"/>
                    <a:gd name="connsiteY13" fmla="*/ 5303742 h 5952490"/>
                    <a:gd name="connsiteX14" fmla="*/ 3243661 w 3892409"/>
                    <a:gd name="connsiteY14" fmla="*/ 5952490 h 5952490"/>
                    <a:gd name="connsiteX15" fmla="*/ 648748 w 3892409"/>
                    <a:gd name="connsiteY15" fmla="*/ 5952490 h 5952490"/>
                    <a:gd name="connsiteX16" fmla="*/ 0 w 3892409"/>
                    <a:gd name="connsiteY16" fmla="*/ 5303742 h 5952490"/>
                    <a:gd name="connsiteX17" fmla="*/ 0 w 3892409"/>
                    <a:gd name="connsiteY17" fmla="*/ 2955882 h 5952490"/>
                    <a:gd name="connsiteX0" fmla="*/ 0 w 3892409"/>
                    <a:gd name="connsiteY0" fmla="*/ 2955882 h 5952490"/>
                    <a:gd name="connsiteX1" fmla="*/ 864506 w 3892409"/>
                    <a:gd name="connsiteY1" fmla="*/ 1906442 h 5952490"/>
                    <a:gd name="connsiteX2" fmla="*/ 1342940 w 3892409"/>
                    <a:gd name="connsiteY2" fmla="*/ 1289993 h 5952490"/>
                    <a:gd name="connsiteX3" fmla="*/ 1704014 w 3892409"/>
                    <a:gd name="connsiteY3" fmla="*/ 48295 h 5952490"/>
                    <a:gd name="connsiteX4" fmla="*/ 2407812 w 3892409"/>
                    <a:gd name="connsiteY4" fmla="*/ 445542 h 5952490"/>
                    <a:gd name="connsiteX5" fmla="*/ 2048217 w 3892409"/>
                    <a:gd name="connsiteY5" fmla="*/ 1801732 h 5952490"/>
                    <a:gd name="connsiteX6" fmla="*/ 2233152 w 3892409"/>
                    <a:gd name="connsiteY6" fmla="*/ 2202423 h 5952490"/>
                    <a:gd name="connsiteX7" fmla="*/ 3476325 w 3892409"/>
                    <a:gd name="connsiteY7" fmla="*/ 2202423 h 5952490"/>
                    <a:gd name="connsiteX8" fmla="*/ 3794824 w 3892409"/>
                    <a:gd name="connsiteY8" fmla="*/ 2962712 h 5952490"/>
                    <a:gd name="connsiteX9" fmla="*/ 3798144 w 3892409"/>
                    <a:gd name="connsiteY9" fmla="*/ 3315665 h 5952490"/>
                    <a:gd name="connsiteX10" fmla="*/ 3833107 w 3892409"/>
                    <a:gd name="connsiteY10" fmla="*/ 3616350 h 5952490"/>
                    <a:gd name="connsiteX11" fmla="*/ 3680127 w 3892409"/>
                    <a:gd name="connsiteY11" fmla="*/ 4019660 h 5952490"/>
                    <a:gd name="connsiteX12" fmla="*/ 3753142 w 3892409"/>
                    <a:gd name="connsiteY12" fmla="*/ 4363864 h 5952490"/>
                    <a:gd name="connsiteX13" fmla="*/ 3892409 w 3892409"/>
                    <a:gd name="connsiteY13" fmla="*/ 5303742 h 5952490"/>
                    <a:gd name="connsiteX14" fmla="*/ 3243661 w 3892409"/>
                    <a:gd name="connsiteY14" fmla="*/ 5952490 h 5952490"/>
                    <a:gd name="connsiteX15" fmla="*/ 648748 w 3892409"/>
                    <a:gd name="connsiteY15" fmla="*/ 5952490 h 5952490"/>
                    <a:gd name="connsiteX16" fmla="*/ 0 w 3892409"/>
                    <a:gd name="connsiteY16" fmla="*/ 5303742 h 5952490"/>
                    <a:gd name="connsiteX17" fmla="*/ 0 w 3892409"/>
                    <a:gd name="connsiteY17" fmla="*/ 2955882 h 5952490"/>
                    <a:gd name="connsiteX0" fmla="*/ 0 w 3892409"/>
                    <a:gd name="connsiteY0" fmla="*/ 2955882 h 5952490"/>
                    <a:gd name="connsiteX1" fmla="*/ 864506 w 3892409"/>
                    <a:gd name="connsiteY1" fmla="*/ 1906442 h 5952490"/>
                    <a:gd name="connsiteX2" fmla="*/ 1342940 w 3892409"/>
                    <a:gd name="connsiteY2" fmla="*/ 1289993 h 5952490"/>
                    <a:gd name="connsiteX3" fmla="*/ 1704014 w 3892409"/>
                    <a:gd name="connsiteY3" fmla="*/ 48295 h 5952490"/>
                    <a:gd name="connsiteX4" fmla="*/ 2407812 w 3892409"/>
                    <a:gd name="connsiteY4" fmla="*/ 445542 h 5952490"/>
                    <a:gd name="connsiteX5" fmla="*/ 2048217 w 3892409"/>
                    <a:gd name="connsiteY5" fmla="*/ 1801732 h 5952490"/>
                    <a:gd name="connsiteX6" fmla="*/ 2233152 w 3892409"/>
                    <a:gd name="connsiteY6" fmla="*/ 2202423 h 5952490"/>
                    <a:gd name="connsiteX7" fmla="*/ 3476325 w 3892409"/>
                    <a:gd name="connsiteY7" fmla="*/ 2202423 h 5952490"/>
                    <a:gd name="connsiteX8" fmla="*/ 3794824 w 3892409"/>
                    <a:gd name="connsiteY8" fmla="*/ 2962712 h 5952490"/>
                    <a:gd name="connsiteX9" fmla="*/ 3798144 w 3892409"/>
                    <a:gd name="connsiteY9" fmla="*/ 3315665 h 5952490"/>
                    <a:gd name="connsiteX10" fmla="*/ 3833107 w 3892409"/>
                    <a:gd name="connsiteY10" fmla="*/ 3616350 h 5952490"/>
                    <a:gd name="connsiteX11" fmla="*/ 3680127 w 3892409"/>
                    <a:gd name="connsiteY11" fmla="*/ 4019660 h 5952490"/>
                    <a:gd name="connsiteX12" fmla="*/ 3753142 w 3892409"/>
                    <a:gd name="connsiteY12" fmla="*/ 4363864 h 5952490"/>
                    <a:gd name="connsiteX13" fmla="*/ 3892409 w 3892409"/>
                    <a:gd name="connsiteY13" fmla="*/ 5303742 h 5952490"/>
                    <a:gd name="connsiteX14" fmla="*/ 3243661 w 3892409"/>
                    <a:gd name="connsiteY14" fmla="*/ 5952490 h 5952490"/>
                    <a:gd name="connsiteX15" fmla="*/ 648748 w 3892409"/>
                    <a:gd name="connsiteY15" fmla="*/ 5952490 h 5952490"/>
                    <a:gd name="connsiteX16" fmla="*/ 0 w 3892409"/>
                    <a:gd name="connsiteY16" fmla="*/ 5303742 h 5952490"/>
                    <a:gd name="connsiteX17" fmla="*/ 0 w 3892409"/>
                    <a:gd name="connsiteY17" fmla="*/ 2955882 h 5952490"/>
                    <a:gd name="connsiteX0" fmla="*/ 0 w 3892409"/>
                    <a:gd name="connsiteY0" fmla="*/ 2955882 h 5952490"/>
                    <a:gd name="connsiteX1" fmla="*/ 864506 w 3892409"/>
                    <a:gd name="connsiteY1" fmla="*/ 1906442 h 5952490"/>
                    <a:gd name="connsiteX2" fmla="*/ 1342940 w 3892409"/>
                    <a:gd name="connsiteY2" fmla="*/ 1289993 h 5952490"/>
                    <a:gd name="connsiteX3" fmla="*/ 1704014 w 3892409"/>
                    <a:gd name="connsiteY3" fmla="*/ 48295 h 5952490"/>
                    <a:gd name="connsiteX4" fmla="*/ 2407812 w 3892409"/>
                    <a:gd name="connsiteY4" fmla="*/ 445542 h 5952490"/>
                    <a:gd name="connsiteX5" fmla="*/ 2048217 w 3892409"/>
                    <a:gd name="connsiteY5" fmla="*/ 1801732 h 5952490"/>
                    <a:gd name="connsiteX6" fmla="*/ 2233152 w 3892409"/>
                    <a:gd name="connsiteY6" fmla="*/ 2202423 h 5952490"/>
                    <a:gd name="connsiteX7" fmla="*/ 3476325 w 3892409"/>
                    <a:gd name="connsiteY7" fmla="*/ 2202423 h 5952490"/>
                    <a:gd name="connsiteX8" fmla="*/ 3794824 w 3892409"/>
                    <a:gd name="connsiteY8" fmla="*/ 2962712 h 5952490"/>
                    <a:gd name="connsiteX9" fmla="*/ 3798144 w 3892409"/>
                    <a:gd name="connsiteY9" fmla="*/ 3315665 h 5952490"/>
                    <a:gd name="connsiteX10" fmla="*/ 3833107 w 3892409"/>
                    <a:gd name="connsiteY10" fmla="*/ 3616350 h 5952490"/>
                    <a:gd name="connsiteX11" fmla="*/ 3680127 w 3892409"/>
                    <a:gd name="connsiteY11" fmla="*/ 4019660 h 5952490"/>
                    <a:gd name="connsiteX12" fmla="*/ 3756619 w 3892409"/>
                    <a:gd name="connsiteY12" fmla="*/ 4332573 h 5952490"/>
                    <a:gd name="connsiteX13" fmla="*/ 3892409 w 3892409"/>
                    <a:gd name="connsiteY13" fmla="*/ 5303742 h 5952490"/>
                    <a:gd name="connsiteX14" fmla="*/ 3243661 w 3892409"/>
                    <a:gd name="connsiteY14" fmla="*/ 5952490 h 5952490"/>
                    <a:gd name="connsiteX15" fmla="*/ 648748 w 3892409"/>
                    <a:gd name="connsiteY15" fmla="*/ 5952490 h 5952490"/>
                    <a:gd name="connsiteX16" fmla="*/ 0 w 3892409"/>
                    <a:gd name="connsiteY16" fmla="*/ 5303742 h 5952490"/>
                    <a:gd name="connsiteX17" fmla="*/ 0 w 3892409"/>
                    <a:gd name="connsiteY17" fmla="*/ 2955882 h 5952490"/>
                    <a:gd name="connsiteX0" fmla="*/ 0 w 3892409"/>
                    <a:gd name="connsiteY0" fmla="*/ 2955882 h 5952490"/>
                    <a:gd name="connsiteX1" fmla="*/ 864506 w 3892409"/>
                    <a:gd name="connsiteY1" fmla="*/ 1906442 h 5952490"/>
                    <a:gd name="connsiteX2" fmla="*/ 1342940 w 3892409"/>
                    <a:gd name="connsiteY2" fmla="*/ 1289993 h 5952490"/>
                    <a:gd name="connsiteX3" fmla="*/ 1704014 w 3892409"/>
                    <a:gd name="connsiteY3" fmla="*/ 48295 h 5952490"/>
                    <a:gd name="connsiteX4" fmla="*/ 2407812 w 3892409"/>
                    <a:gd name="connsiteY4" fmla="*/ 445542 h 5952490"/>
                    <a:gd name="connsiteX5" fmla="*/ 2048217 w 3892409"/>
                    <a:gd name="connsiteY5" fmla="*/ 1801732 h 5952490"/>
                    <a:gd name="connsiteX6" fmla="*/ 2233152 w 3892409"/>
                    <a:gd name="connsiteY6" fmla="*/ 2202423 h 5952490"/>
                    <a:gd name="connsiteX7" fmla="*/ 3476325 w 3892409"/>
                    <a:gd name="connsiteY7" fmla="*/ 2202423 h 5952490"/>
                    <a:gd name="connsiteX8" fmla="*/ 3794824 w 3892409"/>
                    <a:gd name="connsiteY8" fmla="*/ 2962712 h 5952490"/>
                    <a:gd name="connsiteX9" fmla="*/ 3798144 w 3892409"/>
                    <a:gd name="connsiteY9" fmla="*/ 3315665 h 5952490"/>
                    <a:gd name="connsiteX10" fmla="*/ 3833107 w 3892409"/>
                    <a:gd name="connsiteY10" fmla="*/ 3616350 h 5952490"/>
                    <a:gd name="connsiteX11" fmla="*/ 3680127 w 3892409"/>
                    <a:gd name="connsiteY11" fmla="*/ 4019660 h 5952490"/>
                    <a:gd name="connsiteX12" fmla="*/ 3756619 w 3892409"/>
                    <a:gd name="connsiteY12" fmla="*/ 4332573 h 5952490"/>
                    <a:gd name="connsiteX13" fmla="*/ 3892409 w 3892409"/>
                    <a:gd name="connsiteY13" fmla="*/ 5303742 h 5952490"/>
                    <a:gd name="connsiteX14" fmla="*/ 3243661 w 3892409"/>
                    <a:gd name="connsiteY14" fmla="*/ 5952490 h 5952490"/>
                    <a:gd name="connsiteX15" fmla="*/ 648748 w 3892409"/>
                    <a:gd name="connsiteY15" fmla="*/ 5952490 h 5952490"/>
                    <a:gd name="connsiteX16" fmla="*/ 0 w 3892409"/>
                    <a:gd name="connsiteY16" fmla="*/ 5303742 h 5952490"/>
                    <a:gd name="connsiteX17" fmla="*/ 0 w 3892409"/>
                    <a:gd name="connsiteY17" fmla="*/ 2955882 h 5952490"/>
                    <a:gd name="connsiteX0" fmla="*/ 0 w 3892409"/>
                    <a:gd name="connsiteY0" fmla="*/ 2955882 h 5952490"/>
                    <a:gd name="connsiteX1" fmla="*/ 864506 w 3892409"/>
                    <a:gd name="connsiteY1" fmla="*/ 1906442 h 5952490"/>
                    <a:gd name="connsiteX2" fmla="*/ 1342940 w 3892409"/>
                    <a:gd name="connsiteY2" fmla="*/ 1289993 h 5952490"/>
                    <a:gd name="connsiteX3" fmla="*/ 1704014 w 3892409"/>
                    <a:gd name="connsiteY3" fmla="*/ 48295 h 5952490"/>
                    <a:gd name="connsiteX4" fmla="*/ 2407812 w 3892409"/>
                    <a:gd name="connsiteY4" fmla="*/ 445542 h 5952490"/>
                    <a:gd name="connsiteX5" fmla="*/ 2048217 w 3892409"/>
                    <a:gd name="connsiteY5" fmla="*/ 1801732 h 5952490"/>
                    <a:gd name="connsiteX6" fmla="*/ 2233152 w 3892409"/>
                    <a:gd name="connsiteY6" fmla="*/ 2202423 h 5952490"/>
                    <a:gd name="connsiteX7" fmla="*/ 3476325 w 3892409"/>
                    <a:gd name="connsiteY7" fmla="*/ 2202423 h 5952490"/>
                    <a:gd name="connsiteX8" fmla="*/ 3794824 w 3892409"/>
                    <a:gd name="connsiteY8" fmla="*/ 2962712 h 5952490"/>
                    <a:gd name="connsiteX9" fmla="*/ 3798144 w 3892409"/>
                    <a:gd name="connsiteY9" fmla="*/ 3315665 h 5952490"/>
                    <a:gd name="connsiteX10" fmla="*/ 3833107 w 3892409"/>
                    <a:gd name="connsiteY10" fmla="*/ 3616350 h 5952490"/>
                    <a:gd name="connsiteX11" fmla="*/ 3673173 w 3892409"/>
                    <a:gd name="connsiteY11" fmla="*/ 4050952 h 5952490"/>
                    <a:gd name="connsiteX12" fmla="*/ 3756619 w 3892409"/>
                    <a:gd name="connsiteY12" fmla="*/ 4332573 h 5952490"/>
                    <a:gd name="connsiteX13" fmla="*/ 3892409 w 3892409"/>
                    <a:gd name="connsiteY13" fmla="*/ 5303742 h 5952490"/>
                    <a:gd name="connsiteX14" fmla="*/ 3243661 w 3892409"/>
                    <a:gd name="connsiteY14" fmla="*/ 5952490 h 5952490"/>
                    <a:gd name="connsiteX15" fmla="*/ 648748 w 3892409"/>
                    <a:gd name="connsiteY15" fmla="*/ 5952490 h 5952490"/>
                    <a:gd name="connsiteX16" fmla="*/ 0 w 3892409"/>
                    <a:gd name="connsiteY16" fmla="*/ 5303742 h 5952490"/>
                    <a:gd name="connsiteX17" fmla="*/ 0 w 3892409"/>
                    <a:gd name="connsiteY17" fmla="*/ 2955882 h 5952490"/>
                    <a:gd name="connsiteX0" fmla="*/ 0 w 3892409"/>
                    <a:gd name="connsiteY0" fmla="*/ 2955882 h 5952490"/>
                    <a:gd name="connsiteX1" fmla="*/ 864506 w 3892409"/>
                    <a:gd name="connsiteY1" fmla="*/ 1906442 h 5952490"/>
                    <a:gd name="connsiteX2" fmla="*/ 1342940 w 3892409"/>
                    <a:gd name="connsiteY2" fmla="*/ 1289993 h 5952490"/>
                    <a:gd name="connsiteX3" fmla="*/ 1704014 w 3892409"/>
                    <a:gd name="connsiteY3" fmla="*/ 48295 h 5952490"/>
                    <a:gd name="connsiteX4" fmla="*/ 2407812 w 3892409"/>
                    <a:gd name="connsiteY4" fmla="*/ 445542 h 5952490"/>
                    <a:gd name="connsiteX5" fmla="*/ 2048217 w 3892409"/>
                    <a:gd name="connsiteY5" fmla="*/ 1801732 h 5952490"/>
                    <a:gd name="connsiteX6" fmla="*/ 2233152 w 3892409"/>
                    <a:gd name="connsiteY6" fmla="*/ 2202423 h 5952490"/>
                    <a:gd name="connsiteX7" fmla="*/ 3476325 w 3892409"/>
                    <a:gd name="connsiteY7" fmla="*/ 2202423 h 5952490"/>
                    <a:gd name="connsiteX8" fmla="*/ 3794824 w 3892409"/>
                    <a:gd name="connsiteY8" fmla="*/ 2962712 h 5952490"/>
                    <a:gd name="connsiteX9" fmla="*/ 3798144 w 3892409"/>
                    <a:gd name="connsiteY9" fmla="*/ 3315665 h 5952490"/>
                    <a:gd name="connsiteX10" fmla="*/ 3833107 w 3892409"/>
                    <a:gd name="connsiteY10" fmla="*/ 3616350 h 5952490"/>
                    <a:gd name="connsiteX11" fmla="*/ 3673173 w 3892409"/>
                    <a:gd name="connsiteY11" fmla="*/ 4050952 h 5952490"/>
                    <a:gd name="connsiteX12" fmla="*/ 3756619 w 3892409"/>
                    <a:gd name="connsiteY12" fmla="*/ 4332573 h 5952490"/>
                    <a:gd name="connsiteX13" fmla="*/ 3892409 w 3892409"/>
                    <a:gd name="connsiteY13" fmla="*/ 5303742 h 5952490"/>
                    <a:gd name="connsiteX14" fmla="*/ 3243661 w 3892409"/>
                    <a:gd name="connsiteY14" fmla="*/ 5952490 h 5952490"/>
                    <a:gd name="connsiteX15" fmla="*/ 648748 w 3892409"/>
                    <a:gd name="connsiteY15" fmla="*/ 5952490 h 5952490"/>
                    <a:gd name="connsiteX16" fmla="*/ 0 w 3892409"/>
                    <a:gd name="connsiteY16" fmla="*/ 5303742 h 5952490"/>
                    <a:gd name="connsiteX17" fmla="*/ 0 w 3892409"/>
                    <a:gd name="connsiteY17" fmla="*/ 2955882 h 5952490"/>
                    <a:gd name="connsiteX0" fmla="*/ 0 w 3890752"/>
                    <a:gd name="connsiteY0" fmla="*/ 2955882 h 5952490"/>
                    <a:gd name="connsiteX1" fmla="*/ 864506 w 3890752"/>
                    <a:gd name="connsiteY1" fmla="*/ 1906442 h 5952490"/>
                    <a:gd name="connsiteX2" fmla="*/ 1342940 w 3890752"/>
                    <a:gd name="connsiteY2" fmla="*/ 1289993 h 5952490"/>
                    <a:gd name="connsiteX3" fmla="*/ 1704014 w 3890752"/>
                    <a:gd name="connsiteY3" fmla="*/ 48295 h 5952490"/>
                    <a:gd name="connsiteX4" fmla="*/ 2407812 w 3890752"/>
                    <a:gd name="connsiteY4" fmla="*/ 445542 h 5952490"/>
                    <a:gd name="connsiteX5" fmla="*/ 2048217 w 3890752"/>
                    <a:gd name="connsiteY5" fmla="*/ 1801732 h 5952490"/>
                    <a:gd name="connsiteX6" fmla="*/ 2233152 w 3890752"/>
                    <a:gd name="connsiteY6" fmla="*/ 2202423 h 5952490"/>
                    <a:gd name="connsiteX7" fmla="*/ 3476325 w 3890752"/>
                    <a:gd name="connsiteY7" fmla="*/ 2202423 h 5952490"/>
                    <a:gd name="connsiteX8" fmla="*/ 3794824 w 3890752"/>
                    <a:gd name="connsiteY8" fmla="*/ 2962712 h 5952490"/>
                    <a:gd name="connsiteX9" fmla="*/ 3798144 w 3890752"/>
                    <a:gd name="connsiteY9" fmla="*/ 3315665 h 5952490"/>
                    <a:gd name="connsiteX10" fmla="*/ 3833107 w 3890752"/>
                    <a:gd name="connsiteY10" fmla="*/ 3616350 h 5952490"/>
                    <a:gd name="connsiteX11" fmla="*/ 3673173 w 3890752"/>
                    <a:gd name="connsiteY11" fmla="*/ 4050952 h 5952490"/>
                    <a:gd name="connsiteX12" fmla="*/ 3756619 w 3890752"/>
                    <a:gd name="connsiteY12" fmla="*/ 4332573 h 5952490"/>
                    <a:gd name="connsiteX13" fmla="*/ 3440424 w 3890752"/>
                    <a:gd name="connsiteY13" fmla="*/ 4688348 h 5952490"/>
                    <a:gd name="connsiteX14" fmla="*/ 3243661 w 3890752"/>
                    <a:gd name="connsiteY14" fmla="*/ 5952490 h 5952490"/>
                    <a:gd name="connsiteX15" fmla="*/ 648748 w 3890752"/>
                    <a:gd name="connsiteY15" fmla="*/ 5952490 h 5952490"/>
                    <a:gd name="connsiteX16" fmla="*/ 0 w 3890752"/>
                    <a:gd name="connsiteY16" fmla="*/ 5303742 h 5952490"/>
                    <a:gd name="connsiteX17" fmla="*/ 0 w 3890752"/>
                    <a:gd name="connsiteY17" fmla="*/ 2955882 h 5952490"/>
                    <a:gd name="connsiteX0" fmla="*/ 0 w 3890752"/>
                    <a:gd name="connsiteY0" fmla="*/ 2955882 h 5952490"/>
                    <a:gd name="connsiteX1" fmla="*/ 864506 w 3890752"/>
                    <a:gd name="connsiteY1" fmla="*/ 1906442 h 5952490"/>
                    <a:gd name="connsiteX2" fmla="*/ 1342940 w 3890752"/>
                    <a:gd name="connsiteY2" fmla="*/ 1289993 h 5952490"/>
                    <a:gd name="connsiteX3" fmla="*/ 1704014 w 3890752"/>
                    <a:gd name="connsiteY3" fmla="*/ 48295 h 5952490"/>
                    <a:gd name="connsiteX4" fmla="*/ 2407812 w 3890752"/>
                    <a:gd name="connsiteY4" fmla="*/ 445542 h 5952490"/>
                    <a:gd name="connsiteX5" fmla="*/ 2048217 w 3890752"/>
                    <a:gd name="connsiteY5" fmla="*/ 1801732 h 5952490"/>
                    <a:gd name="connsiteX6" fmla="*/ 2233152 w 3890752"/>
                    <a:gd name="connsiteY6" fmla="*/ 2202423 h 5952490"/>
                    <a:gd name="connsiteX7" fmla="*/ 3476325 w 3890752"/>
                    <a:gd name="connsiteY7" fmla="*/ 2202423 h 5952490"/>
                    <a:gd name="connsiteX8" fmla="*/ 3794824 w 3890752"/>
                    <a:gd name="connsiteY8" fmla="*/ 2962712 h 5952490"/>
                    <a:gd name="connsiteX9" fmla="*/ 3798144 w 3890752"/>
                    <a:gd name="connsiteY9" fmla="*/ 3315665 h 5952490"/>
                    <a:gd name="connsiteX10" fmla="*/ 3833107 w 3890752"/>
                    <a:gd name="connsiteY10" fmla="*/ 3616350 h 5952490"/>
                    <a:gd name="connsiteX11" fmla="*/ 3673173 w 3890752"/>
                    <a:gd name="connsiteY11" fmla="*/ 4050952 h 5952490"/>
                    <a:gd name="connsiteX12" fmla="*/ 3756619 w 3890752"/>
                    <a:gd name="connsiteY12" fmla="*/ 4332573 h 5952490"/>
                    <a:gd name="connsiteX13" fmla="*/ 3440424 w 3890752"/>
                    <a:gd name="connsiteY13" fmla="*/ 4688348 h 5952490"/>
                    <a:gd name="connsiteX14" fmla="*/ 3243661 w 3890752"/>
                    <a:gd name="connsiteY14" fmla="*/ 5952490 h 5952490"/>
                    <a:gd name="connsiteX15" fmla="*/ 648748 w 3890752"/>
                    <a:gd name="connsiteY15" fmla="*/ 5952490 h 5952490"/>
                    <a:gd name="connsiteX16" fmla="*/ 0 w 3890752"/>
                    <a:gd name="connsiteY16" fmla="*/ 5303742 h 5952490"/>
                    <a:gd name="connsiteX17" fmla="*/ 0 w 3890752"/>
                    <a:gd name="connsiteY17" fmla="*/ 2955882 h 5952490"/>
                    <a:gd name="connsiteX0" fmla="*/ 0 w 3890752"/>
                    <a:gd name="connsiteY0" fmla="*/ 2955882 h 5952490"/>
                    <a:gd name="connsiteX1" fmla="*/ 864506 w 3890752"/>
                    <a:gd name="connsiteY1" fmla="*/ 1906442 h 5952490"/>
                    <a:gd name="connsiteX2" fmla="*/ 1342940 w 3890752"/>
                    <a:gd name="connsiteY2" fmla="*/ 1289993 h 5952490"/>
                    <a:gd name="connsiteX3" fmla="*/ 1704014 w 3890752"/>
                    <a:gd name="connsiteY3" fmla="*/ 48295 h 5952490"/>
                    <a:gd name="connsiteX4" fmla="*/ 2407812 w 3890752"/>
                    <a:gd name="connsiteY4" fmla="*/ 445542 h 5952490"/>
                    <a:gd name="connsiteX5" fmla="*/ 2048217 w 3890752"/>
                    <a:gd name="connsiteY5" fmla="*/ 1801732 h 5952490"/>
                    <a:gd name="connsiteX6" fmla="*/ 2233152 w 3890752"/>
                    <a:gd name="connsiteY6" fmla="*/ 2202423 h 5952490"/>
                    <a:gd name="connsiteX7" fmla="*/ 3476325 w 3890752"/>
                    <a:gd name="connsiteY7" fmla="*/ 2202423 h 5952490"/>
                    <a:gd name="connsiteX8" fmla="*/ 3794824 w 3890752"/>
                    <a:gd name="connsiteY8" fmla="*/ 2962712 h 5952490"/>
                    <a:gd name="connsiteX9" fmla="*/ 3798144 w 3890752"/>
                    <a:gd name="connsiteY9" fmla="*/ 3315665 h 5952490"/>
                    <a:gd name="connsiteX10" fmla="*/ 3833107 w 3890752"/>
                    <a:gd name="connsiteY10" fmla="*/ 3616350 h 5952490"/>
                    <a:gd name="connsiteX11" fmla="*/ 3673173 w 3890752"/>
                    <a:gd name="connsiteY11" fmla="*/ 4050952 h 5952490"/>
                    <a:gd name="connsiteX12" fmla="*/ 3756619 w 3890752"/>
                    <a:gd name="connsiteY12" fmla="*/ 4332573 h 5952490"/>
                    <a:gd name="connsiteX13" fmla="*/ 3489099 w 3890752"/>
                    <a:gd name="connsiteY13" fmla="*/ 4636196 h 5952490"/>
                    <a:gd name="connsiteX14" fmla="*/ 3243661 w 3890752"/>
                    <a:gd name="connsiteY14" fmla="*/ 5952490 h 5952490"/>
                    <a:gd name="connsiteX15" fmla="*/ 648748 w 3890752"/>
                    <a:gd name="connsiteY15" fmla="*/ 5952490 h 5952490"/>
                    <a:gd name="connsiteX16" fmla="*/ 0 w 3890752"/>
                    <a:gd name="connsiteY16" fmla="*/ 5303742 h 5952490"/>
                    <a:gd name="connsiteX17" fmla="*/ 0 w 3890752"/>
                    <a:gd name="connsiteY17" fmla="*/ 2955882 h 5952490"/>
                    <a:gd name="connsiteX0" fmla="*/ 0 w 3890752"/>
                    <a:gd name="connsiteY0" fmla="*/ 2955882 h 5952490"/>
                    <a:gd name="connsiteX1" fmla="*/ 864506 w 3890752"/>
                    <a:gd name="connsiteY1" fmla="*/ 1906442 h 5952490"/>
                    <a:gd name="connsiteX2" fmla="*/ 1342940 w 3890752"/>
                    <a:gd name="connsiteY2" fmla="*/ 1289993 h 5952490"/>
                    <a:gd name="connsiteX3" fmla="*/ 1704014 w 3890752"/>
                    <a:gd name="connsiteY3" fmla="*/ 48295 h 5952490"/>
                    <a:gd name="connsiteX4" fmla="*/ 2407812 w 3890752"/>
                    <a:gd name="connsiteY4" fmla="*/ 445542 h 5952490"/>
                    <a:gd name="connsiteX5" fmla="*/ 2048217 w 3890752"/>
                    <a:gd name="connsiteY5" fmla="*/ 1801732 h 5952490"/>
                    <a:gd name="connsiteX6" fmla="*/ 2233152 w 3890752"/>
                    <a:gd name="connsiteY6" fmla="*/ 2202423 h 5952490"/>
                    <a:gd name="connsiteX7" fmla="*/ 3476325 w 3890752"/>
                    <a:gd name="connsiteY7" fmla="*/ 2202423 h 5952490"/>
                    <a:gd name="connsiteX8" fmla="*/ 3794824 w 3890752"/>
                    <a:gd name="connsiteY8" fmla="*/ 2962712 h 5952490"/>
                    <a:gd name="connsiteX9" fmla="*/ 3798144 w 3890752"/>
                    <a:gd name="connsiteY9" fmla="*/ 3315665 h 5952490"/>
                    <a:gd name="connsiteX10" fmla="*/ 3833107 w 3890752"/>
                    <a:gd name="connsiteY10" fmla="*/ 3616350 h 5952490"/>
                    <a:gd name="connsiteX11" fmla="*/ 3673173 w 3890752"/>
                    <a:gd name="connsiteY11" fmla="*/ 4050952 h 5952490"/>
                    <a:gd name="connsiteX12" fmla="*/ 3756619 w 3890752"/>
                    <a:gd name="connsiteY12" fmla="*/ 4332573 h 5952490"/>
                    <a:gd name="connsiteX13" fmla="*/ 3489099 w 3890752"/>
                    <a:gd name="connsiteY13" fmla="*/ 4636196 h 5952490"/>
                    <a:gd name="connsiteX14" fmla="*/ 3492380 w 3890752"/>
                    <a:gd name="connsiteY14" fmla="*/ 4892338 h 5952490"/>
                    <a:gd name="connsiteX15" fmla="*/ 3243661 w 3890752"/>
                    <a:gd name="connsiteY15" fmla="*/ 5952490 h 5952490"/>
                    <a:gd name="connsiteX16" fmla="*/ 648748 w 3890752"/>
                    <a:gd name="connsiteY16" fmla="*/ 5952490 h 5952490"/>
                    <a:gd name="connsiteX17" fmla="*/ 0 w 3890752"/>
                    <a:gd name="connsiteY17" fmla="*/ 5303742 h 5952490"/>
                    <a:gd name="connsiteX18" fmla="*/ 0 w 3890752"/>
                    <a:gd name="connsiteY18" fmla="*/ 2955882 h 5952490"/>
                    <a:gd name="connsiteX0" fmla="*/ 0 w 3890752"/>
                    <a:gd name="connsiteY0" fmla="*/ 2955882 h 5952490"/>
                    <a:gd name="connsiteX1" fmla="*/ 864506 w 3890752"/>
                    <a:gd name="connsiteY1" fmla="*/ 1906442 h 5952490"/>
                    <a:gd name="connsiteX2" fmla="*/ 1342940 w 3890752"/>
                    <a:gd name="connsiteY2" fmla="*/ 1289993 h 5952490"/>
                    <a:gd name="connsiteX3" fmla="*/ 1704014 w 3890752"/>
                    <a:gd name="connsiteY3" fmla="*/ 48295 h 5952490"/>
                    <a:gd name="connsiteX4" fmla="*/ 2407812 w 3890752"/>
                    <a:gd name="connsiteY4" fmla="*/ 445542 h 5952490"/>
                    <a:gd name="connsiteX5" fmla="*/ 2048217 w 3890752"/>
                    <a:gd name="connsiteY5" fmla="*/ 1801732 h 5952490"/>
                    <a:gd name="connsiteX6" fmla="*/ 2233152 w 3890752"/>
                    <a:gd name="connsiteY6" fmla="*/ 2202423 h 5952490"/>
                    <a:gd name="connsiteX7" fmla="*/ 3476325 w 3890752"/>
                    <a:gd name="connsiteY7" fmla="*/ 2202423 h 5952490"/>
                    <a:gd name="connsiteX8" fmla="*/ 3794824 w 3890752"/>
                    <a:gd name="connsiteY8" fmla="*/ 2962712 h 5952490"/>
                    <a:gd name="connsiteX9" fmla="*/ 3798144 w 3890752"/>
                    <a:gd name="connsiteY9" fmla="*/ 3315665 h 5952490"/>
                    <a:gd name="connsiteX10" fmla="*/ 3833107 w 3890752"/>
                    <a:gd name="connsiteY10" fmla="*/ 3616350 h 5952490"/>
                    <a:gd name="connsiteX11" fmla="*/ 3673173 w 3890752"/>
                    <a:gd name="connsiteY11" fmla="*/ 4050952 h 5952490"/>
                    <a:gd name="connsiteX12" fmla="*/ 3756619 w 3890752"/>
                    <a:gd name="connsiteY12" fmla="*/ 4332573 h 5952490"/>
                    <a:gd name="connsiteX13" fmla="*/ 3489099 w 3890752"/>
                    <a:gd name="connsiteY13" fmla="*/ 4636196 h 5952490"/>
                    <a:gd name="connsiteX14" fmla="*/ 3443705 w 3890752"/>
                    <a:gd name="connsiteY14" fmla="*/ 5020980 h 5952490"/>
                    <a:gd name="connsiteX15" fmla="*/ 3243661 w 3890752"/>
                    <a:gd name="connsiteY15" fmla="*/ 5952490 h 5952490"/>
                    <a:gd name="connsiteX16" fmla="*/ 648748 w 3890752"/>
                    <a:gd name="connsiteY16" fmla="*/ 5952490 h 5952490"/>
                    <a:gd name="connsiteX17" fmla="*/ 0 w 3890752"/>
                    <a:gd name="connsiteY17" fmla="*/ 5303742 h 5952490"/>
                    <a:gd name="connsiteX18" fmla="*/ 0 w 3890752"/>
                    <a:gd name="connsiteY18" fmla="*/ 2955882 h 5952490"/>
                    <a:gd name="connsiteX0" fmla="*/ 0 w 3890752"/>
                    <a:gd name="connsiteY0" fmla="*/ 2955882 h 5952490"/>
                    <a:gd name="connsiteX1" fmla="*/ 864506 w 3890752"/>
                    <a:gd name="connsiteY1" fmla="*/ 1906442 h 5952490"/>
                    <a:gd name="connsiteX2" fmla="*/ 1342940 w 3890752"/>
                    <a:gd name="connsiteY2" fmla="*/ 1289993 h 5952490"/>
                    <a:gd name="connsiteX3" fmla="*/ 1704014 w 3890752"/>
                    <a:gd name="connsiteY3" fmla="*/ 48295 h 5952490"/>
                    <a:gd name="connsiteX4" fmla="*/ 2407812 w 3890752"/>
                    <a:gd name="connsiteY4" fmla="*/ 445542 h 5952490"/>
                    <a:gd name="connsiteX5" fmla="*/ 2048217 w 3890752"/>
                    <a:gd name="connsiteY5" fmla="*/ 1801732 h 5952490"/>
                    <a:gd name="connsiteX6" fmla="*/ 2233152 w 3890752"/>
                    <a:gd name="connsiteY6" fmla="*/ 2202423 h 5952490"/>
                    <a:gd name="connsiteX7" fmla="*/ 3476325 w 3890752"/>
                    <a:gd name="connsiteY7" fmla="*/ 2202423 h 5952490"/>
                    <a:gd name="connsiteX8" fmla="*/ 3794824 w 3890752"/>
                    <a:gd name="connsiteY8" fmla="*/ 2962712 h 5952490"/>
                    <a:gd name="connsiteX9" fmla="*/ 3798144 w 3890752"/>
                    <a:gd name="connsiteY9" fmla="*/ 3315665 h 5952490"/>
                    <a:gd name="connsiteX10" fmla="*/ 3833107 w 3890752"/>
                    <a:gd name="connsiteY10" fmla="*/ 3616350 h 5952490"/>
                    <a:gd name="connsiteX11" fmla="*/ 3673173 w 3890752"/>
                    <a:gd name="connsiteY11" fmla="*/ 4050952 h 5952490"/>
                    <a:gd name="connsiteX12" fmla="*/ 3756619 w 3890752"/>
                    <a:gd name="connsiteY12" fmla="*/ 4332573 h 5952490"/>
                    <a:gd name="connsiteX13" fmla="*/ 3489099 w 3890752"/>
                    <a:gd name="connsiteY13" fmla="*/ 4636196 h 5952490"/>
                    <a:gd name="connsiteX14" fmla="*/ 3443705 w 3890752"/>
                    <a:gd name="connsiteY14" fmla="*/ 5020980 h 5952490"/>
                    <a:gd name="connsiteX15" fmla="*/ 3243661 w 3890752"/>
                    <a:gd name="connsiteY15" fmla="*/ 5952490 h 5952490"/>
                    <a:gd name="connsiteX16" fmla="*/ 648748 w 3890752"/>
                    <a:gd name="connsiteY16" fmla="*/ 5952490 h 5952490"/>
                    <a:gd name="connsiteX17" fmla="*/ 0 w 3890752"/>
                    <a:gd name="connsiteY17" fmla="*/ 5303742 h 5952490"/>
                    <a:gd name="connsiteX18" fmla="*/ 0 w 3890752"/>
                    <a:gd name="connsiteY18" fmla="*/ 2955882 h 5952490"/>
                    <a:gd name="connsiteX0" fmla="*/ 0 w 3890752"/>
                    <a:gd name="connsiteY0" fmla="*/ 2955882 h 5952490"/>
                    <a:gd name="connsiteX1" fmla="*/ 864506 w 3890752"/>
                    <a:gd name="connsiteY1" fmla="*/ 1906442 h 5952490"/>
                    <a:gd name="connsiteX2" fmla="*/ 1342940 w 3890752"/>
                    <a:gd name="connsiteY2" fmla="*/ 1289993 h 5952490"/>
                    <a:gd name="connsiteX3" fmla="*/ 1704014 w 3890752"/>
                    <a:gd name="connsiteY3" fmla="*/ 48295 h 5952490"/>
                    <a:gd name="connsiteX4" fmla="*/ 2407812 w 3890752"/>
                    <a:gd name="connsiteY4" fmla="*/ 445542 h 5952490"/>
                    <a:gd name="connsiteX5" fmla="*/ 2048217 w 3890752"/>
                    <a:gd name="connsiteY5" fmla="*/ 1801732 h 5952490"/>
                    <a:gd name="connsiteX6" fmla="*/ 2233152 w 3890752"/>
                    <a:gd name="connsiteY6" fmla="*/ 2202423 h 5952490"/>
                    <a:gd name="connsiteX7" fmla="*/ 3476325 w 3890752"/>
                    <a:gd name="connsiteY7" fmla="*/ 2202423 h 5952490"/>
                    <a:gd name="connsiteX8" fmla="*/ 3794824 w 3890752"/>
                    <a:gd name="connsiteY8" fmla="*/ 2962712 h 5952490"/>
                    <a:gd name="connsiteX9" fmla="*/ 3798144 w 3890752"/>
                    <a:gd name="connsiteY9" fmla="*/ 3315665 h 5952490"/>
                    <a:gd name="connsiteX10" fmla="*/ 3833107 w 3890752"/>
                    <a:gd name="connsiteY10" fmla="*/ 3616350 h 5952490"/>
                    <a:gd name="connsiteX11" fmla="*/ 3673173 w 3890752"/>
                    <a:gd name="connsiteY11" fmla="*/ 4050952 h 5952490"/>
                    <a:gd name="connsiteX12" fmla="*/ 3756619 w 3890752"/>
                    <a:gd name="connsiteY12" fmla="*/ 4332573 h 5952490"/>
                    <a:gd name="connsiteX13" fmla="*/ 3489099 w 3890752"/>
                    <a:gd name="connsiteY13" fmla="*/ 4636196 h 5952490"/>
                    <a:gd name="connsiteX14" fmla="*/ 3443705 w 3890752"/>
                    <a:gd name="connsiteY14" fmla="*/ 5020980 h 5952490"/>
                    <a:gd name="connsiteX15" fmla="*/ 3243661 w 3890752"/>
                    <a:gd name="connsiteY15" fmla="*/ 5952490 h 5952490"/>
                    <a:gd name="connsiteX16" fmla="*/ 648748 w 3890752"/>
                    <a:gd name="connsiteY16" fmla="*/ 5952490 h 5952490"/>
                    <a:gd name="connsiteX17" fmla="*/ 0 w 3890752"/>
                    <a:gd name="connsiteY17" fmla="*/ 5303742 h 5952490"/>
                    <a:gd name="connsiteX18" fmla="*/ 0 w 3890752"/>
                    <a:gd name="connsiteY18" fmla="*/ 2955882 h 5952490"/>
                    <a:gd name="connsiteX0" fmla="*/ 0 w 3890752"/>
                    <a:gd name="connsiteY0" fmla="*/ 2955882 h 5952490"/>
                    <a:gd name="connsiteX1" fmla="*/ 864506 w 3890752"/>
                    <a:gd name="connsiteY1" fmla="*/ 1906442 h 5952490"/>
                    <a:gd name="connsiteX2" fmla="*/ 1342940 w 3890752"/>
                    <a:gd name="connsiteY2" fmla="*/ 1289993 h 5952490"/>
                    <a:gd name="connsiteX3" fmla="*/ 1704014 w 3890752"/>
                    <a:gd name="connsiteY3" fmla="*/ 48295 h 5952490"/>
                    <a:gd name="connsiteX4" fmla="*/ 2407812 w 3890752"/>
                    <a:gd name="connsiteY4" fmla="*/ 445542 h 5952490"/>
                    <a:gd name="connsiteX5" fmla="*/ 2048217 w 3890752"/>
                    <a:gd name="connsiteY5" fmla="*/ 1801732 h 5952490"/>
                    <a:gd name="connsiteX6" fmla="*/ 2233152 w 3890752"/>
                    <a:gd name="connsiteY6" fmla="*/ 2202423 h 5952490"/>
                    <a:gd name="connsiteX7" fmla="*/ 3476325 w 3890752"/>
                    <a:gd name="connsiteY7" fmla="*/ 2202423 h 5952490"/>
                    <a:gd name="connsiteX8" fmla="*/ 3794824 w 3890752"/>
                    <a:gd name="connsiteY8" fmla="*/ 2962712 h 5952490"/>
                    <a:gd name="connsiteX9" fmla="*/ 3798144 w 3890752"/>
                    <a:gd name="connsiteY9" fmla="*/ 3315665 h 5952490"/>
                    <a:gd name="connsiteX10" fmla="*/ 3833107 w 3890752"/>
                    <a:gd name="connsiteY10" fmla="*/ 3616350 h 5952490"/>
                    <a:gd name="connsiteX11" fmla="*/ 3673173 w 3890752"/>
                    <a:gd name="connsiteY11" fmla="*/ 4050952 h 5952490"/>
                    <a:gd name="connsiteX12" fmla="*/ 3756619 w 3890752"/>
                    <a:gd name="connsiteY12" fmla="*/ 4332573 h 5952490"/>
                    <a:gd name="connsiteX13" fmla="*/ 3489099 w 3890752"/>
                    <a:gd name="connsiteY13" fmla="*/ 4636196 h 5952490"/>
                    <a:gd name="connsiteX14" fmla="*/ 3443705 w 3890752"/>
                    <a:gd name="connsiteY14" fmla="*/ 5020980 h 5952490"/>
                    <a:gd name="connsiteX15" fmla="*/ 2885550 w 3890752"/>
                    <a:gd name="connsiteY15" fmla="*/ 5469214 h 5952490"/>
                    <a:gd name="connsiteX16" fmla="*/ 648748 w 3890752"/>
                    <a:gd name="connsiteY16" fmla="*/ 5952490 h 5952490"/>
                    <a:gd name="connsiteX17" fmla="*/ 0 w 3890752"/>
                    <a:gd name="connsiteY17" fmla="*/ 5303742 h 5952490"/>
                    <a:gd name="connsiteX18" fmla="*/ 0 w 3890752"/>
                    <a:gd name="connsiteY18" fmla="*/ 2955882 h 5952490"/>
                    <a:gd name="connsiteX0" fmla="*/ 0 w 3890752"/>
                    <a:gd name="connsiteY0" fmla="*/ 2955882 h 5952490"/>
                    <a:gd name="connsiteX1" fmla="*/ 864506 w 3890752"/>
                    <a:gd name="connsiteY1" fmla="*/ 1906442 h 5952490"/>
                    <a:gd name="connsiteX2" fmla="*/ 1342940 w 3890752"/>
                    <a:gd name="connsiteY2" fmla="*/ 1289993 h 5952490"/>
                    <a:gd name="connsiteX3" fmla="*/ 1704014 w 3890752"/>
                    <a:gd name="connsiteY3" fmla="*/ 48295 h 5952490"/>
                    <a:gd name="connsiteX4" fmla="*/ 2407812 w 3890752"/>
                    <a:gd name="connsiteY4" fmla="*/ 445542 h 5952490"/>
                    <a:gd name="connsiteX5" fmla="*/ 2048217 w 3890752"/>
                    <a:gd name="connsiteY5" fmla="*/ 1801732 h 5952490"/>
                    <a:gd name="connsiteX6" fmla="*/ 2233152 w 3890752"/>
                    <a:gd name="connsiteY6" fmla="*/ 2202423 h 5952490"/>
                    <a:gd name="connsiteX7" fmla="*/ 3476325 w 3890752"/>
                    <a:gd name="connsiteY7" fmla="*/ 2202423 h 5952490"/>
                    <a:gd name="connsiteX8" fmla="*/ 3794824 w 3890752"/>
                    <a:gd name="connsiteY8" fmla="*/ 2962712 h 5952490"/>
                    <a:gd name="connsiteX9" fmla="*/ 3798144 w 3890752"/>
                    <a:gd name="connsiteY9" fmla="*/ 3315665 h 5952490"/>
                    <a:gd name="connsiteX10" fmla="*/ 3833107 w 3890752"/>
                    <a:gd name="connsiteY10" fmla="*/ 3616350 h 5952490"/>
                    <a:gd name="connsiteX11" fmla="*/ 3673173 w 3890752"/>
                    <a:gd name="connsiteY11" fmla="*/ 4050952 h 5952490"/>
                    <a:gd name="connsiteX12" fmla="*/ 3756619 w 3890752"/>
                    <a:gd name="connsiteY12" fmla="*/ 4332573 h 5952490"/>
                    <a:gd name="connsiteX13" fmla="*/ 3489099 w 3890752"/>
                    <a:gd name="connsiteY13" fmla="*/ 4636196 h 5952490"/>
                    <a:gd name="connsiteX14" fmla="*/ 3443705 w 3890752"/>
                    <a:gd name="connsiteY14" fmla="*/ 5020980 h 5952490"/>
                    <a:gd name="connsiteX15" fmla="*/ 2885550 w 3890752"/>
                    <a:gd name="connsiteY15" fmla="*/ 5469214 h 5952490"/>
                    <a:gd name="connsiteX16" fmla="*/ 648748 w 3890752"/>
                    <a:gd name="connsiteY16" fmla="*/ 5952490 h 5952490"/>
                    <a:gd name="connsiteX17" fmla="*/ 0 w 3890752"/>
                    <a:gd name="connsiteY17" fmla="*/ 5303742 h 5952490"/>
                    <a:gd name="connsiteX18" fmla="*/ 0 w 3890752"/>
                    <a:gd name="connsiteY18" fmla="*/ 2955882 h 5952490"/>
                    <a:gd name="connsiteX0" fmla="*/ 0 w 3890752"/>
                    <a:gd name="connsiteY0" fmla="*/ 2955882 h 5952490"/>
                    <a:gd name="connsiteX1" fmla="*/ 864506 w 3890752"/>
                    <a:gd name="connsiteY1" fmla="*/ 1906442 h 5952490"/>
                    <a:gd name="connsiteX2" fmla="*/ 1342940 w 3890752"/>
                    <a:gd name="connsiteY2" fmla="*/ 1289993 h 5952490"/>
                    <a:gd name="connsiteX3" fmla="*/ 1704014 w 3890752"/>
                    <a:gd name="connsiteY3" fmla="*/ 48295 h 5952490"/>
                    <a:gd name="connsiteX4" fmla="*/ 2407812 w 3890752"/>
                    <a:gd name="connsiteY4" fmla="*/ 445542 h 5952490"/>
                    <a:gd name="connsiteX5" fmla="*/ 2048217 w 3890752"/>
                    <a:gd name="connsiteY5" fmla="*/ 1801732 h 5952490"/>
                    <a:gd name="connsiteX6" fmla="*/ 2233152 w 3890752"/>
                    <a:gd name="connsiteY6" fmla="*/ 2202423 h 5952490"/>
                    <a:gd name="connsiteX7" fmla="*/ 3476325 w 3890752"/>
                    <a:gd name="connsiteY7" fmla="*/ 2202423 h 5952490"/>
                    <a:gd name="connsiteX8" fmla="*/ 3794824 w 3890752"/>
                    <a:gd name="connsiteY8" fmla="*/ 2962712 h 5952490"/>
                    <a:gd name="connsiteX9" fmla="*/ 3798144 w 3890752"/>
                    <a:gd name="connsiteY9" fmla="*/ 3315665 h 5952490"/>
                    <a:gd name="connsiteX10" fmla="*/ 3833107 w 3890752"/>
                    <a:gd name="connsiteY10" fmla="*/ 3616350 h 5952490"/>
                    <a:gd name="connsiteX11" fmla="*/ 3673173 w 3890752"/>
                    <a:gd name="connsiteY11" fmla="*/ 4050952 h 5952490"/>
                    <a:gd name="connsiteX12" fmla="*/ 3756619 w 3890752"/>
                    <a:gd name="connsiteY12" fmla="*/ 4332573 h 5952490"/>
                    <a:gd name="connsiteX13" fmla="*/ 3489099 w 3890752"/>
                    <a:gd name="connsiteY13" fmla="*/ 4636196 h 5952490"/>
                    <a:gd name="connsiteX14" fmla="*/ 3443705 w 3890752"/>
                    <a:gd name="connsiteY14" fmla="*/ 5020980 h 5952490"/>
                    <a:gd name="connsiteX15" fmla="*/ 2850782 w 3890752"/>
                    <a:gd name="connsiteY15" fmla="*/ 5476168 h 5952490"/>
                    <a:gd name="connsiteX16" fmla="*/ 648748 w 3890752"/>
                    <a:gd name="connsiteY16" fmla="*/ 5952490 h 5952490"/>
                    <a:gd name="connsiteX17" fmla="*/ 0 w 3890752"/>
                    <a:gd name="connsiteY17" fmla="*/ 5303742 h 5952490"/>
                    <a:gd name="connsiteX18" fmla="*/ 0 w 3890752"/>
                    <a:gd name="connsiteY18" fmla="*/ 2955882 h 5952490"/>
                    <a:gd name="connsiteX0" fmla="*/ 0 w 3890752"/>
                    <a:gd name="connsiteY0" fmla="*/ 2955882 h 5952490"/>
                    <a:gd name="connsiteX1" fmla="*/ 864506 w 3890752"/>
                    <a:gd name="connsiteY1" fmla="*/ 1906442 h 5952490"/>
                    <a:gd name="connsiteX2" fmla="*/ 1342940 w 3890752"/>
                    <a:gd name="connsiteY2" fmla="*/ 1289993 h 5952490"/>
                    <a:gd name="connsiteX3" fmla="*/ 1704014 w 3890752"/>
                    <a:gd name="connsiteY3" fmla="*/ 48295 h 5952490"/>
                    <a:gd name="connsiteX4" fmla="*/ 2407812 w 3890752"/>
                    <a:gd name="connsiteY4" fmla="*/ 445542 h 5952490"/>
                    <a:gd name="connsiteX5" fmla="*/ 2048217 w 3890752"/>
                    <a:gd name="connsiteY5" fmla="*/ 1801732 h 5952490"/>
                    <a:gd name="connsiteX6" fmla="*/ 2233152 w 3890752"/>
                    <a:gd name="connsiteY6" fmla="*/ 2202423 h 5952490"/>
                    <a:gd name="connsiteX7" fmla="*/ 3476325 w 3890752"/>
                    <a:gd name="connsiteY7" fmla="*/ 2202423 h 5952490"/>
                    <a:gd name="connsiteX8" fmla="*/ 3794824 w 3890752"/>
                    <a:gd name="connsiteY8" fmla="*/ 2962712 h 5952490"/>
                    <a:gd name="connsiteX9" fmla="*/ 3798144 w 3890752"/>
                    <a:gd name="connsiteY9" fmla="*/ 3315665 h 5952490"/>
                    <a:gd name="connsiteX10" fmla="*/ 3833107 w 3890752"/>
                    <a:gd name="connsiteY10" fmla="*/ 3616350 h 5952490"/>
                    <a:gd name="connsiteX11" fmla="*/ 3673173 w 3890752"/>
                    <a:gd name="connsiteY11" fmla="*/ 4050952 h 5952490"/>
                    <a:gd name="connsiteX12" fmla="*/ 3756619 w 3890752"/>
                    <a:gd name="connsiteY12" fmla="*/ 4332573 h 5952490"/>
                    <a:gd name="connsiteX13" fmla="*/ 3489099 w 3890752"/>
                    <a:gd name="connsiteY13" fmla="*/ 4636196 h 5952490"/>
                    <a:gd name="connsiteX14" fmla="*/ 3443705 w 3890752"/>
                    <a:gd name="connsiteY14" fmla="*/ 5020980 h 5952490"/>
                    <a:gd name="connsiteX15" fmla="*/ 2850782 w 3890752"/>
                    <a:gd name="connsiteY15" fmla="*/ 5476168 h 5952490"/>
                    <a:gd name="connsiteX16" fmla="*/ 648748 w 3890752"/>
                    <a:gd name="connsiteY16" fmla="*/ 5952490 h 5952490"/>
                    <a:gd name="connsiteX17" fmla="*/ 0 w 3890752"/>
                    <a:gd name="connsiteY17" fmla="*/ 5303742 h 5952490"/>
                    <a:gd name="connsiteX18" fmla="*/ 0 w 3890752"/>
                    <a:gd name="connsiteY18" fmla="*/ 2955882 h 5952490"/>
                    <a:gd name="connsiteX0" fmla="*/ 0 w 3890752"/>
                    <a:gd name="connsiteY0" fmla="*/ 2955882 h 5952490"/>
                    <a:gd name="connsiteX1" fmla="*/ 864506 w 3890752"/>
                    <a:gd name="connsiteY1" fmla="*/ 1906442 h 5952490"/>
                    <a:gd name="connsiteX2" fmla="*/ 1342940 w 3890752"/>
                    <a:gd name="connsiteY2" fmla="*/ 1289993 h 5952490"/>
                    <a:gd name="connsiteX3" fmla="*/ 1704014 w 3890752"/>
                    <a:gd name="connsiteY3" fmla="*/ 48295 h 5952490"/>
                    <a:gd name="connsiteX4" fmla="*/ 2407812 w 3890752"/>
                    <a:gd name="connsiteY4" fmla="*/ 445542 h 5952490"/>
                    <a:gd name="connsiteX5" fmla="*/ 2048217 w 3890752"/>
                    <a:gd name="connsiteY5" fmla="*/ 1801732 h 5952490"/>
                    <a:gd name="connsiteX6" fmla="*/ 2233152 w 3890752"/>
                    <a:gd name="connsiteY6" fmla="*/ 2202423 h 5952490"/>
                    <a:gd name="connsiteX7" fmla="*/ 3476325 w 3890752"/>
                    <a:gd name="connsiteY7" fmla="*/ 2202423 h 5952490"/>
                    <a:gd name="connsiteX8" fmla="*/ 3794824 w 3890752"/>
                    <a:gd name="connsiteY8" fmla="*/ 2962712 h 5952490"/>
                    <a:gd name="connsiteX9" fmla="*/ 3798144 w 3890752"/>
                    <a:gd name="connsiteY9" fmla="*/ 3315665 h 5952490"/>
                    <a:gd name="connsiteX10" fmla="*/ 3833107 w 3890752"/>
                    <a:gd name="connsiteY10" fmla="*/ 3616350 h 5952490"/>
                    <a:gd name="connsiteX11" fmla="*/ 3673173 w 3890752"/>
                    <a:gd name="connsiteY11" fmla="*/ 4050952 h 5952490"/>
                    <a:gd name="connsiteX12" fmla="*/ 3756619 w 3890752"/>
                    <a:gd name="connsiteY12" fmla="*/ 4332573 h 5952490"/>
                    <a:gd name="connsiteX13" fmla="*/ 3489099 w 3890752"/>
                    <a:gd name="connsiteY13" fmla="*/ 4636196 h 5952490"/>
                    <a:gd name="connsiteX14" fmla="*/ 3443705 w 3890752"/>
                    <a:gd name="connsiteY14" fmla="*/ 5020980 h 5952490"/>
                    <a:gd name="connsiteX15" fmla="*/ 2850782 w 3890752"/>
                    <a:gd name="connsiteY15" fmla="*/ 5476168 h 5952490"/>
                    <a:gd name="connsiteX16" fmla="*/ 648748 w 3890752"/>
                    <a:gd name="connsiteY16" fmla="*/ 5952490 h 5952490"/>
                    <a:gd name="connsiteX17" fmla="*/ 0 w 3890752"/>
                    <a:gd name="connsiteY17" fmla="*/ 5303742 h 5952490"/>
                    <a:gd name="connsiteX18" fmla="*/ 0 w 3890752"/>
                    <a:gd name="connsiteY18" fmla="*/ 2955882 h 5952490"/>
                    <a:gd name="connsiteX0" fmla="*/ 0 w 3890752"/>
                    <a:gd name="connsiteY0" fmla="*/ 2955882 h 5476168"/>
                    <a:gd name="connsiteX1" fmla="*/ 864506 w 3890752"/>
                    <a:gd name="connsiteY1" fmla="*/ 1906442 h 5476168"/>
                    <a:gd name="connsiteX2" fmla="*/ 1342940 w 3890752"/>
                    <a:gd name="connsiteY2" fmla="*/ 1289993 h 5476168"/>
                    <a:gd name="connsiteX3" fmla="*/ 1704014 w 3890752"/>
                    <a:gd name="connsiteY3" fmla="*/ 48295 h 5476168"/>
                    <a:gd name="connsiteX4" fmla="*/ 2407812 w 3890752"/>
                    <a:gd name="connsiteY4" fmla="*/ 445542 h 5476168"/>
                    <a:gd name="connsiteX5" fmla="*/ 2048217 w 3890752"/>
                    <a:gd name="connsiteY5" fmla="*/ 1801732 h 5476168"/>
                    <a:gd name="connsiteX6" fmla="*/ 2233152 w 3890752"/>
                    <a:gd name="connsiteY6" fmla="*/ 2202423 h 5476168"/>
                    <a:gd name="connsiteX7" fmla="*/ 3476325 w 3890752"/>
                    <a:gd name="connsiteY7" fmla="*/ 2202423 h 5476168"/>
                    <a:gd name="connsiteX8" fmla="*/ 3794824 w 3890752"/>
                    <a:gd name="connsiteY8" fmla="*/ 2962712 h 5476168"/>
                    <a:gd name="connsiteX9" fmla="*/ 3798144 w 3890752"/>
                    <a:gd name="connsiteY9" fmla="*/ 3315665 h 5476168"/>
                    <a:gd name="connsiteX10" fmla="*/ 3833107 w 3890752"/>
                    <a:gd name="connsiteY10" fmla="*/ 3616350 h 5476168"/>
                    <a:gd name="connsiteX11" fmla="*/ 3673173 w 3890752"/>
                    <a:gd name="connsiteY11" fmla="*/ 4050952 h 5476168"/>
                    <a:gd name="connsiteX12" fmla="*/ 3756619 w 3890752"/>
                    <a:gd name="connsiteY12" fmla="*/ 4332573 h 5476168"/>
                    <a:gd name="connsiteX13" fmla="*/ 3489099 w 3890752"/>
                    <a:gd name="connsiteY13" fmla="*/ 4636196 h 5476168"/>
                    <a:gd name="connsiteX14" fmla="*/ 3443705 w 3890752"/>
                    <a:gd name="connsiteY14" fmla="*/ 5020980 h 5476168"/>
                    <a:gd name="connsiteX15" fmla="*/ 2850782 w 3890752"/>
                    <a:gd name="connsiteY15" fmla="*/ 5476168 h 5476168"/>
                    <a:gd name="connsiteX16" fmla="*/ 812158 w 3890752"/>
                    <a:gd name="connsiteY16" fmla="*/ 5347526 h 5476168"/>
                    <a:gd name="connsiteX17" fmla="*/ 0 w 3890752"/>
                    <a:gd name="connsiteY17" fmla="*/ 5303742 h 5476168"/>
                    <a:gd name="connsiteX18" fmla="*/ 0 w 3890752"/>
                    <a:gd name="connsiteY18" fmla="*/ 2955882 h 5476168"/>
                    <a:gd name="connsiteX0" fmla="*/ 6953 w 3897705"/>
                    <a:gd name="connsiteY0" fmla="*/ 2955882 h 5476168"/>
                    <a:gd name="connsiteX1" fmla="*/ 871459 w 3897705"/>
                    <a:gd name="connsiteY1" fmla="*/ 1906442 h 5476168"/>
                    <a:gd name="connsiteX2" fmla="*/ 1349893 w 3897705"/>
                    <a:gd name="connsiteY2" fmla="*/ 1289993 h 5476168"/>
                    <a:gd name="connsiteX3" fmla="*/ 1710967 w 3897705"/>
                    <a:gd name="connsiteY3" fmla="*/ 48295 h 5476168"/>
                    <a:gd name="connsiteX4" fmla="*/ 2414765 w 3897705"/>
                    <a:gd name="connsiteY4" fmla="*/ 445542 h 5476168"/>
                    <a:gd name="connsiteX5" fmla="*/ 2055170 w 3897705"/>
                    <a:gd name="connsiteY5" fmla="*/ 1801732 h 5476168"/>
                    <a:gd name="connsiteX6" fmla="*/ 2240105 w 3897705"/>
                    <a:gd name="connsiteY6" fmla="*/ 2202423 h 5476168"/>
                    <a:gd name="connsiteX7" fmla="*/ 3483278 w 3897705"/>
                    <a:gd name="connsiteY7" fmla="*/ 2202423 h 5476168"/>
                    <a:gd name="connsiteX8" fmla="*/ 3801777 w 3897705"/>
                    <a:gd name="connsiteY8" fmla="*/ 2962712 h 5476168"/>
                    <a:gd name="connsiteX9" fmla="*/ 3805097 w 3897705"/>
                    <a:gd name="connsiteY9" fmla="*/ 3315665 h 5476168"/>
                    <a:gd name="connsiteX10" fmla="*/ 3840060 w 3897705"/>
                    <a:gd name="connsiteY10" fmla="*/ 3616350 h 5476168"/>
                    <a:gd name="connsiteX11" fmla="*/ 3680126 w 3897705"/>
                    <a:gd name="connsiteY11" fmla="*/ 4050952 h 5476168"/>
                    <a:gd name="connsiteX12" fmla="*/ 3763572 w 3897705"/>
                    <a:gd name="connsiteY12" fmla="*/ 4332573 h 5476168"/>
                    <a:gd name="connsiteX13" fmla="*/ 3496052 w 3897705"/>
                    <a:gd name="connsiteY13" fmla="*/ 4636196 h 5476168"/>
                    <a:gd name="connsiteX14" fmla="*/ 3450658 w 3897705"/>
                    <a:gd name="connsiteY14" fmla="*/ 5020980 h 5476168"/>
                    <a:gd name="connsiteX15" fmla="*/ 2857735 w 3897705"/>
                    <a:gd name="connsiteY15" fmla="*/ 5476168 h 5476168"/>
                    <a:gd name="connsiteX16" fmla="*/ 819111 w 3897705"/>
                    <a:gd name="connsiteY16" fmla="*/ 5347526 h 5476168"/>
                    <a:gd name="connsiteX17" fmla="*/ 0 w 3897705"/>
                    <a:gd name="connsiteY17" fmla="*/ 5182054 h 5476168"/>
                    <a:gd name="connsiteX18" fmla="*/ 6953 w 3897705"/>
                    <a:gd name="connsiteY18" fmla="*/ 2955882 h 5476168"/>
                    <a:gd name="connsiteX0" fmla="*/ 7413 w 3898165"/>
                    <a:gd name="connsiteY0" fmla="*/ 2955882 h 5476168"/>
                    <a:gd name="connsiteX1" fmla="*/ 871919 w 3898165"/>
                    <a:gd name="connsiteY1" fmla="*/ 1906442 h 5476168"/>
                    <a:gd name="connsiteX2" fmla="*/ 1350353 w 3898165"/>
                    <a:gd name="connsiteY2" fmla="*/ 1289993 h 5476168"/>
                    <a:gd name="connsiteX3" fmla="*/ 1711427 w 3898165"/>
                    <a:gd name="connsiteY3" fmla="*/ 48295 h 5476168"/>
                    <a:gd name="connsiteX4" fmla="*/ 2415225 w 3898165"/>
                    <a:gd name="connsiteY4" fmla="*/ 445542 h 5476168"/>
                    <a:gd name="connsiteX5" fmla="*/ 2055630 w 3898165"/>
                    <a:gd name="connsiteY5" fmla="*/ 1801732 h 5476168"/>
                    <a:gd name="connsiteX6" fmla="*/ 2240565 w 3898165"/>
                    <a:gd name="connsiteY6" fmla="*/ 2202423 h 5476168"/>
                    <a:gd name="connsiteX7" fmla="*/ 3483738 w 3898165"/>
                    <a:gd name="connsiteY7" fmla="*/ 2202423 h 5476168"/>
                    <a:gd name="connsiteX8" fmla="*/ 3802237 w 3898165"/>
                    <a:gd name="connsiteY8" fmla="*/ 2962712 h 5476168"/>
                    <a:gd name="connsiteX9" fmla="*/ 3805557 w 3898165"/>
                    <a:gd name="connsiteY9" fmla="*/ 3315665 h 5476168"/>
                    <a:gd name="connsiteX10" fmla="*/ 3840520 w 3898165"/>
                    <a:gd name="connsiteY10" fmla="*/ 3616350 h 5476168"/>
                    <a:gd name="connsiteX11" fmla="*/ 3680586 w 3898165"/>
                    <a:gd name="connsiteY11" fmla="*/ 4050952 h 5476168"/>
                    <a:gd name="connsiteX12" fmla="*/ 3764032 w 3898165"/>
                    <a:gd name="connsiteY12" fmla="*/ 4332573 h 5476168"/>
                    <a:gd name="connsiteX13" fmla="*/ 3496512 w 3898165"/>
                    <a:gd name="connsiteY13" fmla="*/ 4636196 h 5476168"/>
                    <a:gd name="connsiteX14" fmla="*/ 3451118 w 3898165"/>
                    <a:gd name="connsiteY14" fmla="*/ 5020980 h 5476168"/>
                    <a:gd name="connsiteX15" fmla="*/ 2858195 w 3898165"/>
                    <a:gd name="connsiteY15" fmla="*/ 5476168 h 5476168"/>
                    <a:gd name="connsiteX16" fmla="*/ 819571 w 3898165"/>
                    <a:gd name="connsiteY16" fmla="*/ 5347526 h 5476168"/>
                    <a:gd name="connsiteX17" fmla="*/ 460 w 3898165"/>
                    <a:gd name="connsiteY17" fmla="*/ 5182054 h 5476168"/>
                    <a:gd name="connsiteX18" fmla="*/ 7413 w 3898165"/>
                    <a:gd name="connsiteY18" fmla="*/ 2955882 h 5476168"/>
                    <a:gd name="connsiteX0" fmla="*/ 7463 w 3898215"/>
                    <a:gd name="connsiteY0" fmla="*/ 2955882 h 5476168"/>
                    <a:gd name="connsiteX1" fmla="*/ 871969 w 3898215"/>
                    <a:gd name="connsiteY1" fmla="*/ 1906442 h 5476168"/>
                    <a:gd name="connsiteX2" fmla="*/ 1350403 w 3898215"/>
                    <a:gd name="connsiteY2" fmla="*/ 1289993 h 5476168"/>
                    <a:gd name="connsiteX3" fmla="*/ 1711477 w 3898215"/>
                    <a:gd name="connsiteY3" fmla="*/ 48295 h 5476168"/>
                    <a:gd name="connsiteX4" fmla="*/ 2415275 w 3898215"/>
                    <a:gd name="connsiteY4" fmla="*/ 445542 h 5476168"/>
                    <a:gd name="connsiteX5" fmla="*/ 2055680 w 3898215"/>
                    <a:gd name="connsiteY5" fmla="*/ 1801732 h 5476168"/>
                    <a:gd name="connsiteX6" fmla="*/ 2240615 w 3898215"/>
                    <a:gd name="connsiteY6" fmla="*/ 2202423 h 5476168"/>
                    <a:gd name="connsiteX7" fmla="*/ 3483788 w 3898215"/>
                    <a:gd name="connsiteY7" fmla="*/ 2202423 h 5476168"/>
                    <a:gd name="connsiteX8" fmla="*/ 3802287 w 3898215"/>
                    <a:gd name="connsiteY8" fmla="*/ 2962712 h 5476168"/>
                    <a:gd name="connsiteX9" fmla="*/ 3805607 w 3898215"/>
                    <a:gd name="connsiteY9" fmla="*/ 3315665 h 5476168"/>
                    <a:gd name="connsiteX10" fmla="*/ 3840570 w 3898215"/>
                    <a:gd name="connsiteY10" fmla="*/ 3616350 h 5476168"/>
                    <a:gd name="connsiteX11" fmla="*/ 3680636 w 3898215"/>
                    <a:gd name="connsiteY11" fmla="*/ 4050952 h 5476168"/>
                    <a:gd name="connsiteX12" fmla="*/ 3764082 w 3898215"/>
                    <a:gd name="connsiteY12" fmla="*/ 4332573 h 5476168"/>
                    <a:gd name="connsiteX13" fmla="*/ 3496562 w 3898215"/>
                    <a:gd name="connsiteY13" fmla="*/ 4636196 h 5476168"/>
                    <a:gd name="connsiteX14" fmla="*/ 3451168 w 3898215"/>
                    <a:gd name="connsiteY14" fmla="*/ 5020980 h 5476168"/>
                    <a:gd name="connsiteX15" fmla="*/ 2858245 w 3898215"/>
                    <a:gd name="connsiteY15" fmla="*/ 5476168 h 5476168"/>
                    <a:gd name="connsiteX16" fmla="*/ 819621 w 3898215"/>
                    <a:gd name="connsiteY16" fmla="*/ 5347526 h 5476168"/>
                    <a:gd name="connsiteX17" fmla="*/ 510 w 3898215"/>
                    <a:gd name="connsiteY17" fmla="*/ 5182054 h 5476168"/>
                    <a:gd name="connsiteX18" fmla="*/ 7463 w 3898215"/>
                    <a:gd name="connsiteY18" fmla="*/ 2955882 h 5476168"/>
                    <a:gd name="connsiteX0" fmla="*/ 3991 w 3894743"/>
                    <a:gd name="connsiteY0" fmla="*/ 2955882 h 5476168"/>
                    <a:gd name="connsiteX1" fmla="*/ 868497 w 3894743"/>
                    <a:gd name="connsiteY1" fmla="*/ 1906442 h 5476168"/>
                    <a:gd name="connsiteX2" fmla="*/ 1346931 w 3894743"/>
                    <a:gd name="connsiteY2" fmla="*/ 1289993 h 5476168"/>
                    <a:gd name="connsiteX3" fmla="*/ 1708005 w 3894743"/>
                    <a:gd name="connsiteY3" fmla="*/ 48295 h 5476168"/>
                    <a:gd name="connsiteX4" fmla="*/ 2411803 w 3894743"/>
                    <a:gd name="connsiteY4" fmla="*/ 445542 h 5476168"/>
                    <a:gd name="connsiteX5" fmla="*/ 2052208 w 3894743"/>
                    <a:gd name="connsiteY5" fmla="*/ 1801732 h 5476168"/>
                    <a:gd name="connsiteX6" fmla="*/ 2237143 w 3894743"/>
                    <a:gd name="connsiteY6" fmla="*/ 2202423 h 5476168"/>
                    <a:gd name="connsiteX7" fmla="*/ 3480316 w 3894743"/>
                    <a:gd name="connsiteY7" fmla="*/ 2202423 h 5476168"/>
                    <a:gd name="connsiteX8" fmla="*/ 3798815 w 3894743"/>
                    <a:gd name="connsiteY8" fmla="*/ 2962712 h 5476168"/>
                    <a:gd name="connsiteX9" fmla="*/ 3802135 w 3894743"/>
                    <a:gd name="connsiteY9" fmla="*/ 3315665 h 5476168"/>
                    <a:gd name="connsiteX10" fmla="*/ 3837098 w 3894743"/>
                    <a:gd name="connsiteY10" fmla="*/ 3616350 h 5476168"/>
                    <a:gd name="connsiteX11" fmla="*/ 3677164 w 3894743"/>
                    <a:gd name="connsiteY11" fmla="*/ 4050952 h 5476168"/>
                    <a:gd name="connsiteX12" fmla="*/ 3760610 w 3894743"/>
                    <a:gd name="connsiteY12" fmla="*/ 4332573 h 5476168"/>
                    <a:gd name="connsiteX13" fmla="*/ 3493090 w 3894743"/>
                    <a:gd name="connsiteY13" fmla="*/ 4636196 h 5476168"/>
                    <a:gd name="connsiteX14" fmla="*/ 3447696 w 3894743"/>
                    <a:gd name="connsiteY14" fmla="*/ 5020980 h 5476168"/>
                    <a:gd name="connsiteX15" fmla="*/ 2854773 w 3894743"/>
                    <a:gd name="connsiteY15" fmla="*/ 5476168 h 5476168"/>
                    <a:gd name="connsiteX16" fmla="*/ 816149 w 3894743"/>
                    <a:gd name="connsiteY16" fmla="*/ 5347526 h 5476168"/>
                    <a:gd name="connsiteX17" fmla="*/ 515 w 3894743"/>
                    <a:gd name="connsiteY17" fmla="*/ 5140332 h 5476168"/>
                    <a:gd name="connsiteX18" fmla="*/ 3991 w 3894743"/>
                    <a:gd name="connsiteY18" fmla="*/ 2955882 h 5476168"/>
                    <a:gd name="connsiteX0" fmla="*/ 3811 w 3894563"/>
                    <a:gd name="connsiteY0" fmla="*/ 2955882 h 5476168"/>
                    <a:gd name="connsiteX1" fmla="*/ 868317 w 3894563"/>
                    <a:gd name="connsiteY1" fmla="*/ 1906442 h 5476168"/>
                    <a:gd name="connsiteX2" fmla="*/ 1346751 w 3894563"/>
                    <a:gd name="connsiteY2" fmla="*/ 1289993 h 5476168"/>
                    <a:gd name="connsiteX3" fmla="*/ 1707825 w 3894563"/>
                    <a:gd name="connsiteY3" fmla="*/ 48295 h 5476168"/>
                    <a:gd name="connsiteX4" fmla="*/ 2411623 w 3894563"/>
                    <a:gd name="connsiteY4" fmla="*/ 445542 h 5476168"/>
                    <a:gd name="connsiteX5" fmla="*/ 2052028 w 3894563"/>
                    <a:gd name="connsiteY5" fmla="*/ 1801732 h 5476168"/>
                    <a:gd name="connsiteX6" fmla="*/ 2236963 w 3894563"/>
                    <a:gd name="connsiteY6" fmla="*/ 2202423 h 5476168"/>
                    <a:gd name="connsiteX7" fmla="*/ 3480136 w 3894563"/>
                    <a:gd name="connsiteY7" fmla="*/ 2202423 h 5476168"/>
                    <a:gd name="connsiteX8" fmla="*/ 3798635 w 3894563"/>
                    <a:gd name="connsiteY8" fmla="*/ 2962712 h 5476168"/>
                    <a:gd name="connsiteX9" fmla="*/ 3801955 w 3894563"/>
                    <a:gd name="connsiteY9" fmla="*/ 3315665 h 5476168"/>
                    <a:gd name="connsiteX10" fmla="*/ 3836918 w 3894563"/>
                    <a:gd name="connsiteY10" fmla="*/ 3616350 h 5476168"/>
                    <a:gd name="connsiteX11" fmla="*/ 3676984 w 3894563"/>
                    <a:gd name="connsiteY11" fmla="*/ 4050952 h 5476168"/>
                    <a:gd name="connsiteX12" fmla="*/ 3760430 w 3894563"/>
                    <a:gd name="connsiteY12" fmla="*/ 4332573 h 5476168"/>
                    <a:gd name="connsiteX13" fmla="*/ 3492910 w 3894563"/>
                    <a:gd name="connsiteY13" fmla="*/ 4636196 h 5476168"/>
                    <a:gd name="connsiteX14" fmla="*/ 3447516 w 3894563"/>
                    <a:gd name="connsiteY14" fmla="*/ 5020980 h 5476168"/>
                    <a:gd name="connsiteX15" fmla="*/ 2854593 w 3894563"/>
                    <a:gd name="connsiteY15" fmla="*/ 5476168 h 5476168"/>
                    <a:gd name="connsiteX16" fmla="*/ 815969 w 3894563"/>
                    <a:gd name="connsiteY16" fmla="*/ 5347526 h 5476168"/>
                    <a:gd name="connsiteX17" fmla="*/ 335 w 3894563"/>
                    <a:gd name="connsiteY17" fmla="*/ 5140332 h 5476168"/>
                    <a:gd name="connsiteX18" fmla="*/ 3811 w 3894563"/>
                    <a:gd name="connsiteY18" fmla="*/ 2955882 h 5476168"/>
                    <a:gd name="connsiteX0" fmla="*/ 3775 w 3894527"/>
                    <a:gd name="connsiteY0" fmla="*/ 2955882 h 5476168"/>
                    <a:gd name="connsiteX1" fmla="*/ 868281 w 3894527"/>
                    <a:gd name="connsiteY1" fmla="*/ 1906442 h 5476168"/>
                    <a:gd name="connsiteX2" fmla="*/ 1346715 w 3894527"/>
                    <a:gd name="connsiteY2" fmla="*/ 1289993 h 5476168"/>
                    <a:gd name="connsiteX3" fmla="*/ 1707789 w 3894527"/>
                    <a:gd name="connsiteY3" fmla="*/ 48295 h 5476168"/>
                    <a:gd name="connsiteX4" fmla="*/ 2411587 w 3894527"/>
                    <a:gd name="connsiteY4" fmla="*/ 445542 h 5476168"/>
                    <a:gd name="connsiteX5" fmla="*/ 2051992 w 3894527"/>
                    <a:gd name="connsiteY5" fmla="*/ 1801732 h 5476168"/>
                    <a:gd name="connsiteX6" fmla="*/ 2236927 w 3894527"/>
                    <a:gd name="connsiteY6" fmla="*/ 2202423 h 5476168"/>
                    <a:gd name="connsiteX7" fmla="*/ 3480100 w 3894527"/>
                    <a:gd name="connsiteY7" fmla="*/ 2202423 h 5476168"/>
                    <a:gd name="connsiteX8" fmla="*/ 3798599 w 3894527"/>
                    <a:gd name="connsiteY8" fmla="*/ 2962712 h 5476168"/>
                    <a:gd name="connsiteX9" fmla="*/ 3801919 w 3894527"/>
                    <a:gd name="connsiteY9" fmla="*/ 3315665 h 5476168"/>
                    <a:gd name="connsiteX10" fmla="*/ 3836882 w 3894527"/>
                    <a:gd name="connsiteY10" fmla="*/ 3616350 h 5476168"/>
                    <a:gd name="connsiteX11" fmla="*/ 3676948 w 3894527"/>
                    <a:gd name="connsiteY11" fmla="*/ 4050952 h 5476168"/>
                    <a:gd name="connsiteX12" fmla="*/ 3760394 w 3894527"/>
                    <a:gd name="connsiteY12" fmla="*/ 4332573 h 5476168"/>
                    <a:gd name="connsiteX13" fmla="*/ 3492874 w 3894527"/>
                    <a:gd name="connsiteY13" fmla="*/ 4636196 h 5476168"/>
                    <a:gd name="connsiteX14" fmla="*/ 3447480 w 3894527"/>
                    <a:gd name="connsiteY14" fmla="*/ 5020980 h 5476168"/>
                    <a:gd name="connsiteX15" fmla="*/ 2854557 w 3894527"/>
                    <a:gd name="connsiteY15" fmla="*/ 5476168 h 5476168"/>
                    <a:gd name="connsiteX16" fmla="*/ 868085 w 3894527"/>
                    <a:gd name="connsiteY16" fmla="*/ 5368387 h 5476168"/>
                    <a:gd name="connsiteX17" fmla="*/ 299 w 3894527"/>
                    <a:gd name="connsiteY17" fmla="*/ 5140332 h 5476168"/>
                    <a:gd name="connsiteX18" fmla="*/ 3775 w 3894527"/>
                    <a:gd name="connsiteY18" fmla="*/ 2955882 h 5476168"/>
                    <a:gd name="connsiteX0" fmla="*/ 3476 w 3894228"/>
                    <a:gd name="connsiteY0" fmla="*/ 2955882 h 5476168"/>
                    <a:gd name="connsiteX1" fmla="*/ 867982 w 3894228"/>
                    <a:gd name="connsiteY1" fmla="*/ 1906442 h 5476168"/>
                    <a:gd name="connsiteX2" fmla="*/ 1346416 w 3894228"/>
                    <a:gd name="connsiteY2" fmla="*/ 1289993 h 5476168"/>
                    <a:gd name="connsiteX3" fmla="*/ 1707490 w 3894228"/>
                    <a:gd name="connsiteY3" fmla="*/ 48295 h 5476168"/>
                    <a:gd name="connsiteX4" fmla="*/ 2411288 w 3894228"/>
                    <a:gd name="connsiteY4" fmla="*/ 445542 h 5476168"/>
                    <a:gd name="connsiteX5" fmla="*/ 2051693 w 3894228"/>
                    <a:gd name="connsiteY5" fmla="*/ 1801732 h 5476168"/>
                    <a:gd name="connsiteX6" fmla="*/ 2236628 w 3894228"/>
                    <a:gd name="connsiteY6" fmla="*/ 2202423 h 5476168"/>
                    <a:gd name="connsiteX7" fmla="*/ 3479801 w 3894228"/>
                    <a:gd name="connsiteY7" fmla="*/ 2202423 h 5476168"/>
                    <a:gd name="connsiteX8" fmla="*/ 3798300 w 3894228"/>
                    <a:gd name="connsiteY8" fmla="*/ 2962712 h 5476168"/>
                    <a:gd name="connsiteX9" fmla="*/ 3801620 w 3894228"/>
                    <a:gd name="connsiteY9" fmla="*/ 3315665 h 5476168"/>
                    <a:gd name="connsiteX10" fmla="*/ 3836583 w 3894228"/>
                    <a:gd name="connsiteY10" fmla="*/ 3616350 h 5476168"/>
                    <a:gd name="connsiteX11" fmla="*/ 3676649 w 3894228"/>
                    <a:gd name="connsiteY11" fmla="*/ 4050952 h 5476168"/>
                    <a:gd name="connsiteX12" fmla="*/ 3760095 w 3894228"/>
                    <a:gd name="connsiteY12" fmla="*/ 4332573 h 5476168"/>
                    <a:gd name="connsiteX13" fmla="*/ 3492575 w 3894228"/>
                    <a:gd name="connsiteY13" fmla="*/ 4636196 h 5476168"/>
                    <a:gd name="connsiteX14" fmla="*/ 3447181 w 3894228"/>
                    <a:gd name="connsiteY14" fmla="*/ 5020980 h 5476168"/>
                    <a:gd name="connsiteX15" fmla="*/ 2854258 w 3894228"/>
                    <a:gd name="connsiteY15" fmla="*/ 5476168 h 5476168"/>
                    <a:gd name="connsiteX16" fmla="*/ 0 w 3894228"/>
                    <a:gd name="connsiteY16" fmla="*/ 5140332 h 5476168"/>
                    <a:gd name="connsiteX17" fmla="*/ 3476 w 3894228"/>
                    <a:gd name="connsiteY17" fmla="*/ 2955882 h 5476168"/>
                    <a:gd name="connsiteX0" fmla="*/ 3476 w 3894228"/>
                    <a:gd name="connsiteY0" fmla="*/ 2955882 h 5476168"/>
                    <a:gd name="connsiteX1" fmla="*/ 867982 w 3894228"/>
                    <a:gd name="connsiteY1" fmla="*/ 1906442 h 5476168"/>
                    <a:gd name="connsiteX2" fmla="*/ 1346416 w 3894228"/>
                    <a:gd name="connsiteY2" fmla="*/ 1289993 h 5476168"/>
                    <a:gd name="connsiteX3" fmla="*/ 1707490 w 3894228"/>
                    <a:gd name="connsiteY3" fmla="*/ 48295 h 5476168"/>
                    <a:gd name="connsiteX4" fmla="*/ 2411288 w 3894228"/>
                    <a:gd name="connsiteY4" fmla="*/ 445542 h 5476168"/>
                    <a:gd name="connsiteX5" fmla="*/ 2051693 w 3894228"/>
                    <a:gd name="connsiteY5" fmla="*/ 1801732 h 5476168"/>
                    <a:gd name="connsiteX6" fmla="*/ 2236628 w 3894228"/>
                    <a:gd name="connsiteY6" fmla="*/ 2202423 h 5476168"/>
                    <a:gd name="connsiteX7" fmla="*/ 3479801 w 3894228"/>
                    <a:gd name="connsiteY7" fmla="*/ 2202423 h 5476168"/>
                    <a:gd name="connsiteX8" fmla="*/ 3798300 w 3894228"/>
                    <a:gd name="connsiteY8" fmla="*/ 2962712 h 5476168"/>
                    <a:gd name="connsiteX9" fmla="*/ 3801620 w 3894228"/>
                    <a:gd name="connsiteY9" fmla="*/ 3315665 h 5476168"/>
                    <a:gd name="connsiteX10" fmla="*/ 3836583 w 3894228"/>
                    <a:gd name="connsiteY10" fmla="*/ 3616350 h 5476168"/>
                    <a:gd name="connsiteX11" fmla="*/ 3676649 w 3894228"/>
                    <a:gd name="connsiteY11" fmla="*/ 4050952 h 5476168"/>
                    <a:gd name="connsiteX12" fmla="*/ 3760095 w 3894228"/>
                    <a:gd name="connsiteY12" fmla="*/ 4332573 h 5476168"/>
                    <a:gd name="connsiteX13" fmla="*/ 3492575 w 3894228"/>
                    <a:gd name="connsiteY13" fmla="*/ 4636196 h 5476168"/>
                    <a:gd name="connsiteX14" fmla="*/ 3447181 w 3894228"/>
                    <a:gd name="connsiteY14" fmla="*/ 5020980 h 5476168"/>
                    <a:gd name="connsiteX15" fmla="*/ 2854258 w 3894228"/>
                    <a:gd name="connsiteY15" fmla="*/ 5476168 h 5476168"/>
                    <a:gd name="connsiteX16" fmla="*/ 0 w 3894228"/>
                    <a:gd name="connsiteY16" fmla="*/ 5140332 h 5476168"/>
                    <a:gd name="connsiteX17" fmla="*/ 3476 w 3894228"/>
                    <a:gd name="connsiteY17" fmla="*/ 2955882 h 5476168"/>
                    <a:gd name="connsiteX0" fmla="*/ 3476 w 3894228"/>
                    <a:gd name="connsiteY0" fmla="*/ 2955882 h 5497390"/>
                    <a:gd name="connsiteX1" fmla="*/ 867982 w 3894228"/>
                    <a:gd name="connsiteY1" fmla="*/ 1906442 h 5497390"/>
                    <a:gd name="connsiteX2" fmla="*/ 1346416 w 3894228"/>
                    <a:gd name="connsiteY2" fmla="*/ 1289993 h 5497390"/>
                    <a:gd name="connsiteX3" fmla="*/ 1707490 w 3894228"/>
                    <a:gd name="connsiteY3" fmla="*/ 48295 h 5497390"/>
                    <a:gd name="connsiteX4" fmla="*/ 2411288 w 3894228"/>
                    <a:gd name="connsiteY4" fmla="*/ 445542 h 5497390"/>
                    <a:gd name="connsiteX5" fmla="*/ 2051693 w 3894228"/>
                    <a:gd name="connsiteY5" fmla="*/ 1801732 h 5497390"/>
                    <a:gd name="connsiteX6" fmla="*/ 2236628 w 3894228"/>
                    <a:gd name="connsiteY6" fmla="*/ 2202423 h 5497390"/>
                    <a:gd name="connsiteX7" fmla="*/ 3479801 w 3894228"/>
                    <a:gd name="connsiteY7" fmla="*/ 2202423 h 5497390"/>
                    <a:gd name="connsiteX8" fmla="*/ 3798300 w 3894228"/>
                    <a:gd name="connsiteY8" fmla="*/ 2962712 h 5497390"/>
                    <a:gd name="connsiteX9" fmla="*/ 3801620 w 3894228"/>
                    <a:gd name="connsiteY9" fmla="*/ 3315665 h 5497390"/>
                    <a:gd name="connsiteX10" fmla="*/ 3836583 w 3894228"/>
                    <a:gd name="connsiteY10" fmla="*/ 3616350 h 5497390"/>
                    <a:gd name="connsiteX11" fmla="*/ 3676649 w 3894228"/>
                    <a:gd name="connsiteY11" fmla="*/ 4050952 h 5497390"/>
                    <a:gd name="connsiteX12" fmla="*/ 3760095 w 3894228"/>
                    <a:gd name="connsiteY12" fmla="*/ 4332573 h 5497390"/>
                    <a:gd name="connsiteX13" fmla="*/ 3492575 w 3894228"/>
                    <a:gd name="connsiteY13" fmla="*/ 4636196 h 5497390"/>
                    <a:gd name="connsiteX14" fmla="*/ 3447181 w 3894228"/>
                    <a:gd name="connsiteY14" fmla="*/ 5020980 h 5497390"/>
                    <a:gd name="connsiteX15" fmla="*/ 2854258 w 3894228"/>
                    <a:gd name="connsiteY15" fmla="*/ 5476168 h 5497390"/>
                    <a:gd name="connsiteX16" fmla="*/ 0 w 3894228"/>
                    <a:gd name="connsiteY16" fmla="*/ 5140332 h 5497390"/>
                    <a:gd name="connsiteX17" fmla="*/ 3476 w 3894228"/>
                    <a:gd name="connsiteY17" fmla="*/ 2955882 h 5497390"/>
                    <a:gd name="connsiteX0" fmla="*/ 3476 w 3894228"/>
                    <a:gd name="connsiteY0" fmla="*/ 2955882 h 5497390"/>
                    <a:gd name="connsiteX1" fmla="*/ 867982 w 3894228"/>
                    <a:gd name="connsiteY1" fmla="*/ 1906442 h 5497390"/>
                    <a:gd name="connsiteX2" fmla="*/ 1346416 w 3894228"/>
                    <a:gd name="connsiteY2" fmla="*/ 1289993 h 5497390"/>
                    <a:gd name="connsiteX3" fmla="*/ 1707490 w 3894228"/>
                    <a:gd name="connsiteY3" fmla="*/ 48295 h 5497390"/>
                    <a:gd name="connsiteX4" fmla="*/ 2411288 w 3894228"/>
                    <a:gd name="connsiteY4" fmla="*/ 445542 h 5497390"/>
                    <a:gd name="connsiteX5" fmla="*/ 2051693 w 3894228"/>
                    <a:gd name="connsiteY5" fmla="*/ 1801732 h 5497390"/>
                    <a:gd name="connsiteX6" fmla="*/ 2236628 w 3894228"/>
                    <a:gd name="connsiteY6" fmla="*/ 2202423 h 5497390"/>
                    <a:gd name="connsiteX7" fmla="*/ 3479801 w 3894228"/>
                    <a:gd name="connsiteY7" fmla="*/ 2202423 h 5497390"/>
                    <a:gd name="connsiteX8" fmla="*/ 3798300 w 3894228"/>
                    <a:gd name="connsiteY8" fmla="*/ 2962712 h 5497390"/>
                    <a:gd name="connsiteX9" fmla="*/ 3801620 w 3894228"/>
                    <a:gd name="connsiteY9" fmla="*/ 3315665 h 5497390"/>
                    <a:gd name="connsiteX10" fmla="*/ 3836583 w 3894228"/>
                    <a:gd name="connsiteY10" fmla="*/ 3616350 h 5497390"/>
                    <a:gd name="connsiteX11" fmla="*/ 3676649 w 3894228"/>
                    <a:gd name="connsiteY11" fmla="*/ 4050952 h 5497390"/>
                    <a:gd name="connsiteX12" fmla="*/ 3760095 w 3894228"/>
                    <a:gd name="connsiteY12" fmla="*/ 4332573 h 5497390"/>
                    <a:gd name="connsiteX13" fmla="*/ 3492575 w 3894228"/>
                    <a:gd name="connsiteY13" fmla="*/ 4636196 h 5497390"/>
                    <a:gd name="connsiteX14" fmla="*/ 3447181 w 3894228"/>
                    <a:gd name="connsiteY14" fmla="*/ 5020980 h 5497390"/>
                    <a:gd name="connsiteX15" fmla="*/ 2854258 w 3894228"/>
                    <a:gd name="connsiteY15" fmla="*/ 5476168 h 5497390"/>
                    <a:gd name="connsiteX16" fmla="*/ 0 w 3894228"/>
                    <a:gd name="connsiteY16" fmla="*/ 5140332 h 5497390"/>
                    <a:gd name="connsiteX17" fmla="*/ 3476 w 3894228"/>
                    <a:gd name="connsiteY17" fmla="*/ 2955882 h 5497390"/>
                    <a:gd name="connsiteX0" fmla="*/ 3476 w 3894228"/>
                    <a:gd name="connsiteY0" fmla="*/ 2955882 h 5497390"/>
                    <a:gd name="connsiteX1" fmla="*/ 867982 w 3894228"/>
                    <a:gd name="connsiteY1" fmla="*/ 1906442 h 5497390"/>
                    <a:gd name="connsiteX2" fmla="*/ 1346416 w 3894228"/>
                    <a:gd name="connsiteY2" fmla="*/ 1289993 h 5497390"/>
                    <a:gd name="connsiteX3" fmla="*/ 1707490 w 3894228"/>
                    <a:gd name="connsiteY3" fmla="*/ 48295 h 5497390"/>
                    <a:gd name="connsiteX4" fmla="*/ 2411288 w 3894228"/>
                    <a:gd name="connsiteY4" fmla="*/ 445542 h 5497390"/>
                    <a:gd name="connsiteX5" fmla="*/ 2051693 w 3894228"/>
                    <a:gd name="connsiteY5" fmla="*/ 1801732 h 5497390"/>
                    <a:gd name="connsiteX6" fmla="*/ 2236628 w 3894228"/>
                    <a:gd name="connsiteY6" fmla="*/ 2202423 h 5497390"/>
                    <a:gd name="connsiteX7" fmla="*/ 3479801 w 3894228"/>
                    <a:gd name="connsiteY7" fmla="*/ 2202423 h 5497390"/>
                    <a:gd name="connsiteX8" fmla="*/ 3798300 w 3894228"/>
                    <a:gd name="connsiteY8" fmla="*/ 2962712 h 5497390"/>
                    <a:gd name="connsiteX9" fmla="*/ 3801620 w 3894228"/>
                    <a:gd name="connsiteY9" fmla="*/ 3315665 h 5497390"/>
                    <a:gd name="connsiteX10" fmla="*/ 3836583 w 3894228"/>
                    <a:gd name="connsiteY10" fmla="*/ 3616350 h 5497390"/>
                    <a:gd name="connsiteX11" fmla="*/ 3676649 w 3894228"/>
                    <a:gd name="connsiteY11" fmla="*/ 4050952 h 5497390"/>
                    <a:gd name="connsiteX12" fmla="*/ 3760095 w 3894228"/>
                    <a:gd name="connsiteY12" fmla="*/ 4332573 h 5497390"/>
                    <a:gd name="connsiteX13" fmla="*/ 3492575 w 3894228"/>
                    <a:gd name="connsiteY13" fmla="*/ 4636196 h 5497390"/>
                    <a:gd name="connsiteX14" fmla="*/ 3447181 w 3894228"/>
                    <a:gd name="connsiteY14" fmla="*/ 5020980 h 5497390"/>
                    <a:gd name="connsiteX15" fmla="*/ 2854258 w 3894228"/>
                    <a:gd name="connsiteY15" fmla="*/ 5476168 h 5497390"/>
                    <a:gd name="connsiteX16" fmla="*/ 0 w 3894228"/>
                    <a:gd name="connsiteY16" fmla="*/ 5140332 h 5497390"/>
                    <a:gd name="connsiteX17" fmla="*/ 3476 w 3894228"/>
                    <a:gd name="connsiteY17" fmla="*/ 2955882 h 5497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894228" h="5497390">
                      <a:moveTo>
                        <a:pt x="3476" y="2955882"/>
                      </a:moveTo>
                      <a:cubicBezTo>
                        <a:pt x="208959" y="3049651"/>
                        <a:pt x="663800" y="2615359"/>
                        <a:pt x="867982" y="1906442"/>
                      </a:cubicBezTo>
                      <a:cubicBezTo>
                        <a:pt x="921295" y="1755754"/>
                        <a:pt x="1087619" y="1502326"/>
                        <a:pt x="1346416" y="1289993"/>
                      </a:cubicBezTo>
                      <a:cubicBezTo>
                        <a:pt x="1735532" y="1084510"/>
                        <a:pt x="1738313" y="-83967"/>
                        <a:pt x="1707490" y="48295"/>
                      </a:cubicBezTo>
                      <a:cubicBezTo>
                        <a:pt x="1678386" y="40296"/>
                        <a:pt x="2070522" y="-193732"/>
                        <a:pt x="2411288" y="445542"/>
                      </a:cubicBezTo>
                      <a:cubicBezTo>
                        <a:pt x="2507181" y="859933"/>
                        <a:pt x="2428412" y="1130487"/>
                        <a:pt x="2051693" y="1801732"/>
                      </a:cubicBezTo>
                      <a:cubicBezTo>
                        <a:pt x="2031145" y="1883925"/>
                        <a:pt x="1866757" y="2233246"/>
                        <a:pt x="2236628" y="2202423"/>
                      </a:cubicBezTo>
                      <a:lnTo>
                        <a:pt x="3479801" y="2202423"/>
                      </a:lnTo>
                      <a:cubicBezTo>
                        <a:pt x="3596241" y="2250370"/>
                        <a:pt x="4093295" y="2658069"/>
                        <a:pt x="3798300" y="2962712"/>
                      </a:cubicBezTo>
                      <a:cubicBezTo>
                        <a:pt x="3740080" y="3003808"/>
                        <a:pt x="3602986" y="3120456"/>
                        <a:pt x="3801620" y="3315665"/>
                      </a:cubicBezTo>
                      <a:cubicBezTo>
                        <a:pt x="3842248" y="3353310"/>
                        <a:pt x="3966319" y="3491786"/>
                        <a:pt x="3836583" y="3616350"/>
                      </a:cubicBezTo>
                      <a:cubicBezTo>
                        <a:pt x="3767047" y="3749628"/>
                        <a:pt x="3586253" y="3778601"/>
                        <a:pt x="3676649" y="4050952"/>
                      </a:cubicBezTo>
                      <a:cubicBezTo>
                        <a:pt x="3702146" y="4155256"/>
                        <a:pt x="3842379" y="4176117"/>
                        <a:pt x="3760095" y="4332573"/>
                      </a:cubicBezTo>
                      <a:cubicBezTo>
                        <a:pt x="3716273" y="4416397"/>
                        <a:pt x="3597973" y="4517604"/>
                        <a:pt x="3492575" y="4636196"/>
                      </a:cubicBezTo>
                      <a:cubicBezTo>
                        <a:pt x="3449491" y="4701775"/>
                        <a:pt x="3408120" y="4666003"/>
                        <a:pt x="3447181" y="5020980"/>
                      </a:cubicBezTo>
                      <a:cubicBezTo>
                        <a:pt x="3423659" y="5104767"/>
                        <a:pt x="3331674" y="5327291"/>
                        <a:pt x="2854258" y="5476168"/>
                      </a:cubicBezTo>
                      <a:cubicBezTo>
                        <a:pt x="1824780" y="5520340"/>
                        <a:pt x="1185595" y="5531058"/>
                        <a:pt x="0" y="5140332"/>
                      </a:cubicBezTo>
                      <a:cubicBezTo>
                        <a:pt x="2318" y="4398275"/>
                        <a:pt x="1158" y="3697939"/>
                        <a:pt x="3476" y="2955882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</p:grpSp>
      </p:grpSp>
      <p:grpSp>
        <p:nvGrpSpPr>
          <p:cNvPr id="158" name="Group 157"/>
          <p:cNvGrpSpPr/>
          <p:nvPr/>
        </p:nvGrpSpPr>
        <p:grpSpPr>
          <a:xfrm>
            <a:off x="4998397" y="2078111"/>
            <a:ext cx="209560" cy="209560"/>
            <a:chOff x="7297737" y="3190975"/>
            <a:chExt cx="127000" cy="127000"/>
          </a:xfrm>
        </p:grpSpPr>
        <p:sp>
          <p:nvSpPr>
            <p:cNvPr id="159" name="Oval 158"/>
            <p:cNvSpPr/>
            <p:nvPr/>
          </p:nvSpPr>
          <p:spPr>
            <a:xfrm>
              <a:off x="7297737" y="3190975"/>
              <a:ext cx="127000" cy="127000"/>
            </a:xfrm>
            <a:prstGeom prst="ellipse">
              <a:avLst/>
            </a:prstGeom>
            <a:solidFill>
              <a:schemeClr val="accent1"/>
            </a:solidFill>
            <a:ln w="0">
              <a:solidFill>
                <a:schemeClr val="bg2"/>
              </a:solidFill>
            </a:ln>
            <a:effectLst>
              <a:outerShdw blurRad="635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Freeform 159"/>
            <p:cNvSpPr/>
            <p:nvPr/>
          </p:nvSpPr>
          <p:spPr>
            <a:xfrm>
              <a:off x="7297737" y="3247144"/>
              <a:ext cx="127000" cy="70831"/>
            </a:xfrm>
            <a:custGeom>
              <a:avLst/>
              <a:gdLst>
                <a:gd name="connsiteX0" fmla="*/ 1480 w 127000"/>
                <a:gd name="connsiteY0" fmla="*/ 0 h 70831"/>
                <a:gd name="connsiteX1" fmla="*/ 125520 w 127000"/>
                <a:gd name="connsiteY1" fmla="*/ 0 h 70831"/>
                <a:gd name="connsiteX2" fmla="*/ 127000 w 127000"/>
                <a:gd name="connsiteY2" fmla="*/ 7331 h 70831"/>
                <a:gd name="connsiteX3" fmla="*/ 63500 w 127000"/>
                <a:gd name="connsiteY3" fmla="*/ 70831 h 70831"/>
                <a:gd name="connsiteX4" fmla="*/ 0 w 127000"/>
                <a:gd name="connsiteY4" fmla="*/ 7331 h 70831"/>
                <a:gd name="connsiteX5" fmla="*/ 1480 w 127000"/>
                <a:gd name="connsiteY5" fmla="*/ 0 h 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000" h="70831">
                  <a:moveTo>
                    <a:pt x="1480" y="0"/>
                  </a:moveTo>
                  <a:lnTo>
                    <a:pt x="125520" y="0"/>
                  </a:lnTo>
                  <a:lnTo>
                    <a:pt x="127000" y="7331"/>
                  </a:lnTo>
                  <a:cubicBezTo>
                    <a:pt x="127000" y="42401"/>
                    <a:pt x="98570" y="70831"/>
                    <a:pt x="63500" y="70831"/>
                  </a:cubicBezTo>
                  <a:cubicBezTo>
                    <a:pt x="28430" y="70831"/>
                    <a:pt x="0" y="42401"/>
                    <a:pt x="0" y="7331"/>
                  </a:cubicBezTo>
                  <a:lnTo>
                    <a:pt x="1480" y="0"/>
                  </a:lnTo>
                  <a:close/>
                </a:path>
              </a:pathLst>
            </a:custGeom>
            <a:solidFill>
              <a:schemeClr val="tx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B9F22AA-79F4-7D41-A3DE-DBBDC4D8D5EB}"/>
              </a:ext>
            </a:extLst>
          </p:cNvPr>
          <p:cNvGrpSpPr/>
          <p:nvPr/>
        </p:nvGrpSpPr>
        <p:grpSpPr>
          <a:xfrm>
            <a:off x="2811547" y="2364925"/>
            <a:ext cx="8390207" cy="354596"/>
            <a:chOff x="2811547" y="2364925"/>
            <a:chExt cx="8390207" cy="354596"/>
          </a:xfrm>
        </p:grpSpPr>
        <p:sp>
          <p:nvSpPr>
            <p:cNvPr id="10" name="TextBox 9"/>
            <p:cNvSpPr txBox="1"/>
            <p:nvPr/>
          </p:nvSpPr>
          <p:spPr>
            <a:xfrm>
              <a:off x="2811547" y="2364925"/>
              <a:ext cx="73378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5"/>
                  </a:solidFill>
                  <a:latin typeface="Century Gothic" panose="020B0502020202020204" pitchFamily="34" charset="0"/>
                </a:rPr>
                <a:t>0.7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741660" y="2364925"/>
              <a:ext cx="73378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5"/>
                  </a:solidFill>
                  <a:latin typeface="Century Gothic" panose="020B0502020202020204" pitchFamily="34" charset="0"/>
                </a:rPr>
                <a:t>0.2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715023" y="2380967"/>
              <a:ext cx="73378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5"/>
                  </a:solidFill>
                  <a:latin typeface="Century Gothic" panose="020B0502020202020204" pitchFamily="34" charset="0"/>
                </a:rPr>
                <a:t>0.1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583474" y="2364925"/>
              <a:ext cx="73378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5"/>
                  </a:solidFill>
                  <a:latin typeface="Century Gothic" panose="020B0502020202020204" pitchFamily="34" charset="0"/>
                </a:rPr>
                <a:t>0.9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0467967" y="2364925"/>
              <a:ext cx="73378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5"/>
                  </a:solidFill>
                  <a:latin typeface="Century Gothic" panose="020B0502020202020204" pitchFamily="34" charset="0"/>
                </a:rPr>
                <a:t>0.5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25D1DD3-1204-884F-87CA-CB7FC7E19D14}"/>
              </a:ext>
            </a:extLst>
          </p:cNvPr>
          <p:cNvGrpSpPr/>
          <p:nvPr/>
        </p:nvGrpSpPr>
        <p:grpSpPr>
          <a:xfrm>
            <a:off x="2572363" y="1663510"/>
            <a:ext cx="8905939" cy="354596"/>
            <a:chOff x="2572363" y="1663510"/>
            <a:chExt cx="8905939" cy="354596"/>
          </a:xfrm>
        </p:grpSpPr>
        <p:sp>
          <p:nvSpPr>
            <p:cNvPr id="56" name="TextBox 55"/>
            <p:cNvSpPr txBox="1"/>
            <p:nvPr/>
          </p:nvSpPr>
          <p:spPr>
            <a:xfrm>
              <a:off x="2572363" y="1679552"/>
              <a:ext cx="128688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5"/>
                  </a:solidFill>
                  <a:latin typeface="Century Gothic" panose="020B0502020202020204" pitchFamily="34" charset="0"/>
                </a:rPr>
                <a:t>Very Low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191419" y="1663510"/>
              <a:ext cx="128688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5"/>
                  </a:solidFill>
                  <a:latin typeface="Century Gothic" panose="020B0502020202020204" pitchFamily="34" charset="0"/>
                </a:rPr>
                <a:t>Very High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491820" y="1679552"/>
              <a:ext cx="128688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5"/>
                  </a:solidFill>
                  <a:latin typeface="Century Gothic" panose="020B0502020202020204" pitchFamily="34" charset="0"/>
                </a:rPr>
                <a:t>Low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6433188" y="1663510"/>
              <a:ext cx="128688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5"/>
                  </a:solidFill>
                  <a:latin typeface="Century Gothic" panose="020B0502020202020204" pitchFamily="34" charset="0"/>
                </a:rPr>
                <a:t>Moderate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304282" y="1663510"/>
              <a:ext cx="128688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5"/>
                  </a:solidFill>
                  <a:latin typeface="Century Gothic" panose="020B0502020202020204" pitchFamily="34" charset="0"/>
                </a:rPr>
                <a:t>High</a:t>
              </a: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8842943" y="2078111"/>
            <a:ext cx="209560" cy="209560"/>
            <a:chOff x="7297737" y="3190975"/>
            <a:chExt cx="127000" cy="127000"/>
          </a:xfrm>
        </p:grpSpPr>
        <p:sp>
          <p:nvSpPr>
            <p:cNvPr id="164" name="Oval 163"/>
            <p:cNvSpPr/>
            <p:nvPr/>
          </p:nvSpPr>
          <p:spPr>
            <a:xfrm>
              <a:off x="7297737" y="3190975"/>
              <a:ext cx="127000" cy="127000"/>
            </a:xfrm>
            <a:prstGeom prst="ellipse">
              <a:avLst/>
            </a:prstGeom>
            <a:solidFill>
              <a:schemeClr val="accent1"/>
            </a:solidFill>
            <a:ln w="0">
              <a:solidFill>
                <a:schemeClr val="bg2"/>
              </a:solidFill>
            </a:ln>
            <a:effectLst>
              <a:outerShdw blurRad="635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 164"/>
            <p:cNvSpPr/>
            <p:nvPr/>
          </p:nvSpPr>
          <p:spPr>
            <a:xfrm>
              <a:off x="7297737" y="3247144"/>
              <a:ext cx="127000" cy="70831"/>
            </a:xfrm>
            <a:custGeom>
              <a:avLst/>
              <a:gdLst>
                <a:gd name="connsiteX0" fmla="*/ 1480 w 127000"/>
                <a:gd name="connsiteY0" fmla="*/ 0 h 70831"/>
                <a:gd name="connsiteX1" fmla="*/ 125520 w 127000"/>
                <a:gd name="connsiteY1" fmla="*/ 0 h 70831"/>
                <a:gd name="connsiteX2" fmla="*/ 127000 w 127000"/>
                <a:gd name="connsiteY2" fmla="*/ 7331 h 70831"/>
                <a:gd name="connsiteX3" fmla="*/ 63500 w 127000"/>
                <a:gd name="connsiteY3" fmla="*/ 70831 h 70831"/>
                <a:gd name="connsiteX4" fmla="*/ 0 w 127000"/>
                <a:gd name="connsiteY4" fmla="*/ 7331 h 70831"/>
                <a:gd name="connsiteX5" fmla="*/ 1480 w 127000"/>
                <a:gd name="connsiteY5" fmla="*/ 0 h 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000" h="70831">
                  <a:moveTo>
                    <a:pt x="1480" y="0"/>
                  </a:moveTo>
                  <a:lnTo>
                    <a:pt x="125520" y="0"/>
                  </a:lnTo>
                  <a:lnTo>
                    <a:pt x="127000" y="7331"/>
                  </a:lnTo>
                  <a:cubicBezTo>
                    <a:pt x="127000" y="42401"/>
                    <a:pt x="98570" y="70831"/>
                    <a:pt x="63500" y="70831"/>
                  </a:cubicBezTo>
                  <a:cubicBezTo>
                    <a:pt x="28430" y="70831"/>
                    <a:pt x="0" y="42401"/>
                    <a:pt x="0" y="7331"/>
                  </a:cubicBezTo>
                  <a:lnTo>
                    <a:pt x="1480" y="0"/>
                  </a:lnTo>
                  <a:close/>
                </a:path>
              </a:pathLst>
            </a:custGeom>
            <a:solidFill>
              <a:schemeClr val="tx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Title 2">
            <a:extLst>
              <a:ext uri="{FF2B5EF4-FFF2-40B4-BE49-F238E27FC236}">
                <a16:creationId xmlns:a16="http://schemas.microsoft.com/office/drawing/2014/main" id="{F6F073CD-0E28-B849-BB32-FC9533575C10}"/>
              </a:ext>
            </a:extLst>
          </p:cNvPr>
          <p:cNvSpPr txBox="1">
            <a:spLocks/>
          </p:cNvSpPr>
          <p:nvPr/>
        </p:nvSpPr>
        <p:spPr>
          <a:xfrm>
            <a:off x="2695076" y="224119"/>
            <a:ext cx="6815422" cy="7286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72000" indent="-7200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rgbClr val="0182C3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b="0" dirty="0">
                <a:solidFill>
                  <a:schemeClr val="tx1"/>
                </a:solidFill>
              </a:rPr>
              <a:t>Risk Tolerance</a:t>
            </a:r>
            <a:endParaRPr lang="en-IN" sz="3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85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300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087104"/>
              </p:ext>
            </p:extLst>
          </p:nvPr>
        </p:nvGraphicFramePr>
        <p:xfrm>
          <a:off x="159835" y="2114553"/>
          <a:ext cx="11848987" cy="3981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3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4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503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68857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Design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Lack of acceptance by </a:t>
                      </a:r>
                    </a:p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investor of design proposals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50k-500k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Market observation, alternative </a:t>
                      </a:r>
                    </a:p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designing solutions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Investor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857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Design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Delays and difficulties in obtaining opinions and permits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500k-2m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Earlier diagnosis of the situation in local authorities offices, organization of meetings preceding designing process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Investor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857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Design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Conflict among designing </a:t>
                      </a:r>
                    </a:p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team members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50k-500k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Response of a team leader to all forms</a:t>
                      </a:r>
                    </a:p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 of conflicts – mediation in a team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Designer Office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857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Design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Overly optimistic assessment </a:t>
                      </a:r>
                    </a:p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of employee workload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50k-500k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Proposing for employees to work overtime or ordering of part of work to another designing team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Designer Office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857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Design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Incorrect information from investors and lack of clear guidance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2m-5m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Application to investor for extension of time to complete a design due to additional circumstances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Investor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857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Acceptance of unrealistic deadlines in contact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2m-5m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Employment of new employees or ordering part of work to another party during a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Designer Office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8857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Budget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Underestimation of </a:t>
                      </a:r>
                    </a:p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design budget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2m-5m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Limiting scope of design to </a:t>
                      </a:r>
                    </a:p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necessary minimum.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Investor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C612442F-2762-844B-B5B4-8181343B9FDD}"/>
              </a:ext>
            </a:extLst>
          </p:cNvPr>
          <p:cNvGrpSpPr/>
          <p:nvPr/>
        </p:nvGrpSpPr>
        <p:grpSpPr>
          <a:xfrm>
            <a:off x="155522" y="1115687"/>
            <a:ext cx="1028891" cy="979813"/>
            <a:chOff x="164598" y="1115687"/>
            <a:chExt cx="1024128" cy="979813"/>
          </a:xfrm>
        </p:grpSpPr>
        <p:sp>
          <p:nvSpPr>
            <p:cNvPr id="23" name="Rectangle 22"/>
            <p:cNvSpPr/>
            <p:nvPr/>
          </p:nvSpPr>
          <p:spPr>
            <a:xfrm>
              <a:off x="164598" y="1115687"/>
              <a:ext cx="1024128" cy="9798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4598" y="2035686"/>
              <a:ext cx="1024128" cy="288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70535" y="1313206"/>
              <a:ext cx="81225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  <a:latin typeface="Century Gothic" panose="020B0502020202020204" pitchFamily="34" charset="0"/>
                </a:rPr>
                <a:t>Type of Risk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91C240-3C87-374B-9966-50EF5E300C34}"/>
              </a:ext>
            </a:extLst>
          </p:cNvPr>
          <p:cNvGrpSpPr/>
          <p:nvPr/>
        </p:nvGrpSpPr>
        <p:grpSpPr>
          <a:xfrm>
            <a:off x="1198144" y="1115687"/>
            <a:ext cx="2218650" cy="979813"/>
            <a:chOff x="1198144" y="1115687"/>
            <a:chExt cx="1636776" cy="979813"/>
          </a:xfrm>
        </p:grpSpPr>
        <p:sp>
          <p:nvSpPr>
            <p:cNvPr id="27" name="Rectangle 26"/>
            <p:cNvSpPr/>
            <p:nvPr/>
          </p:nvSpPr>
          <p:spPr>
            <a:xfrm>
              <a:off x="1198144" y="1115687"/>
              <a:ext cx="1636776" cy="9798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98144" y="2035686"/>
              <a:ext cx="1636776" cy="288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322057" y="1313206"/>
              <a:ext cx="1388951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  <a:latin typeface="Century Gothic" panose="020B0502020202020204" pitchFamily="34" charset="0"/>
                </a:rPr>
                <a:t>Description of Risk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CD49CE-523F-5746-96D8-CFA2F60A95C9}"/>
              </a:ext>
            </a:extLst>
          </p:cNvPr>
          <p:cNvGrpSpPr/>
          <p:nvPr/>
        </p:nvGrpSpPr>
        <p:grpSpPr>
          <a:xfrm>
            <a:off x="3443241" y="1377270"/>
            <a:ext cx="632353" cy="726182"/>
            <a:chOff x="2844338" y="1115687"/>
            <a:chExt cx="667512" cy="979813"/>
          </a:xfrm>
        </p:grpSpPr>
        <p:sp>
          <p:nvSpPr>
            <p:cNvPr id="30" name="Rectangle 29"/>
            <p:cNvSpPr/>
            <p:nvPr/>
          </p:nvSpPr>
          <p:spPr>
            <a:xfrm>
              <a:off x="2844338" y="1115687"/>
              <a:ext cx="667512" cy="9798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844338" y="1998857"/>
              <a:ext cx="667512" cy="3701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041513" y="1560828"/>
              <a:ext cx="2731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2"/>
                  </a:solidFill>
                  <a:latin typeface="Century Gothic" panose="020B0502020202020204" pitchFamily="34" charset="0"/>
                </a:rPr>
                <a:t>H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DBA180-5F35-9B41-95DE-048FDC8C3B21}"/>
              </a:ext>
            </a:extLst>
          </p:cNvPr>
          <p:cNvGrpSpPr/>
          <p:nvPr/>
        </p:nvGrpSpPr>
        <p:grpSpPr>
          <a:xfrm>
            <a:off x="4084912" y="1115687"/>
            <a:ext cx="613388" cy="979813"/>
            <a:chOff x="3521268" y="1115687"/>
            <a:chExt cx="667512" cy="979813"/>
          </a:xfrm>
        </p:grpSpPr>
        <p:sp>
          <p:nvSpPr>
            <p:cNvPr id="33" name="Rectangle 32"/>
            <p:cNvSpPr/>
            <p:nvPr/>
          </p:nvSpPr>
          <p:spPr>
            <a:xfrm>
              <a:off x="3521268" y="1115687"/>
              <a:ext cx="667512" cy="9798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521268" y="2035686"/>
              <a:ext cx="667512" cy="288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18442" y="1677454"/>
              <a:ext cx="2731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2"/>
                  </a:solidFill>
                  <a:latin typeface="Century Gothic" panose="020B0502020202020204" pitchFamily="34" charset="0"/>
                </a:rPr>
                <a:t>M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0EB675-29AF-914A-9B14-CB415D316FFC}"/>
              </a:ext>
            </a:extLst>
          </p:cNvPr>
          <p:cNvGrpSpPr/>
          <p:nvPr/>
        </p:nvGrpSpPr>
        <p:grpSpPr>
          <a:xfrm>
            <a:off x="4715540" y="1115687"/>
            <a:ext cx="613388" cy="979813"/>
            <a:chOff x="4198198" y="1115687"/>
            <a:chExt cx="667512" cy="979813"/>
          </a:xfrm>
        </p:grpSpPr>
        <p:sp>
          <p:nvSpPr>
            <p:cNvPr id="36" name="Rectangle 35"/>
            <p:cNvSpPr/>
            <p:nvPr/>
          </p:nvSpPr>
          <p:spPr>
            <a:xfrm>
              <a:off x="4198198" y="1115687"/>
              <a:ext cx="667512" cy="9798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198198" y="2035686"/>
              <a:ext cx="667512" cy="288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95372" y="1677454"/>
              <a:ext cx="2731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2"/>
                  </a:solidFill>
                  <a:latin typeface="Century Gothic" panose="020B0502020202020204" pitchFamily="34" charset="0"/>
                </a:rPr>
                <a:t>L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28E4CC9-869F-9349-A179-C71059B42295}"/>
              </a:ext>
            </a:extLst>
          </p:cNvPr>
          <p:cNvGrpSpPr/>
          <p:nvPr/>
        </p:nvGrpSpPr>
        <p:grpSpPr>
          <a:xfrm>
            <a:off x="7831183" y="1115687"/>
            <a:ext cx="2718426" cy="979813"/>
            <a:chOff x="6905918" y="1115687"/>
            <a:chExt cx="3950482" cy="9798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50D68D8-4AD8-A143-9A8A-40B4A0B7E5A6}"/>
                </a:ext>
              </a:extLst>
            </p:cNvPr>
            <p:cNvGrpSpPr/>
            <p:nvPr/>
          </p:nvGrpSpPr>
          <p:grpSpPr>
            <a:xfrm>
              <a:off x="6905918" y="1115687"/>
              <a:ext cx="3950482" cy="979813"/>
              <a:chOff x="6905918" y="1115687"/>
              <a:chExt cx="3950482" cy="979813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905918" y="1115687"/>
                <a:ext cx="3950482" cy="97981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905918" y="2035686"/>
                <a:ext cx="3950208" cy="2881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7611738" y="1436316"/>
              <a:ext cx="260381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  <a:latin typeface="Century Gothic" panose="020B0502020202020204" pitchFamily="34" charset="0"/>
                </a:rPr>
                <a:t>Risk Response Strategy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A3F8A01-A06F-7146-94C4-01D77DC40489}"/>
              </a:ext>
            </a:extLst>
          </p:cNvPr>
          <p:cNvGrpSpPr/>
          <p:nvPr/>
        </p:nvGrpSpPr>
        <p:grpSpPr>
          <a:xfrm>
            <a:off x="10566354" y="1115687"/>
            <a:ext cx="1444752" cy="979813"/>
            <a:chOff x="10865821" y="1115687"/>
            <a:chExt cx="1143000" cy="979813"/>
          </a:xfrm>
        </p:grpSpPr>
        <p:sp>
          <p:nvSpPr>
            <p:cNvPr id="55" name="Rectangle 54"/>
            <p:cNvSpPr/>
            <p:nvPr/>
          </p:nvSpPr>
          <p:spPr>
            <a:xfrm>
              <a:off x="10865821" y="1115687"/>
              <a:ext cx="1143000" cy="9798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865821" y="2035686"/>
              <a:ext cx="1143000" cy="288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0925810" y="1313206"/>
              <a:ext cx="1023023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  <a:latin typeface="Century Gothic" panose="020B0502020202020204" pitchFamily="34" charset="0"/>
                </a:rPr>
                <a:t>Risk </a:t>
              </a:r>
            </a:p>
            <a:p>
              <a:pPr algn="ctr"/>
              <a:r>
                <a:rPr lang="en-US" sz="1600" b="1" dirty="0">
                  <a:solidFill>
                    <a:schemeClr val="bg2"/>
                  </a:solidFill>
                  <a:latin typeface="Century Gothic" panose="020B0502020202020204" pitchFamily="34" charset="0"/>
                </a:rPr>
                <a:t>Owner</a:t>
              </a:r>
            </a:p>
          </p:txBody>
        </p:sp>
      </p:grpSp>
      <p:sp>
        <p:nvSpPr>
          <p:cNvPr id="69" name="Rectangle 68"/>
          <p:cNvSpPr/>
          <p:nvPr/>
        </p:nvSpPr>
        <p:spPr>
          <a:xfrm>
            <a:off x="3441876" y="1598635"/>
            <a:ext cx="189318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E413C8-95DC-D642-A89C-4FEAE51C6B0D}"/>
              </a:ext>
            </a:extLst>
          </p:cNvPr>
          <p:cNvGrpSpPr/>
          <p:nvPr/>
        </p:nvGrpSpPr>
        <p:grpSpPr>
          <a:xfrm>
            <a:off x="3441876" y="1110301"/>
            <a:ext cx="1885564" cy="513087"/>
            <a:chOff x="2844338" y="1115688"/>
            <a:chExt cx="2021369" cy="513087"/>
          </a:xfrm>
        </p:grpSpPr>
        <p:sp>
          <p:nvSpPr>
            <p:cNvPr id="57" name="Rectangle 56"/>
            <p:cNvSpPr/>
            <p:nvPr/>
          </p:nvSpPr>
          <p:spPr>
            <a:xfrm>
              <a:off x="2844338" y="1115688"/>
              <a:ext cx="2021369" cy="5130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160547" y="1202955"/>
              <a:ext cx="1388951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  <a:latin typeface="Century Gothic" panose="020B0502020202020204" pitchFamily="34" charset="0"/>
                </a:rPr>
                <a:t>Probability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E799292-9BB9-8A4E-9E8C-53DDEEC70EAA}"/>
              </a:ext>
            </a:extLst>
          </p:cNvPr>
          <p:cNvGrpSpPr/>
          <p:nvPr/>
        </p:nvGrpSpPr>
        <p:grpSpPr>
          <a:xfrm>
            <a:off x="5347213" y="1115687"/>
            <a:ext cx="764249" cy="979813"/>
            <a:chOff x="4875128" y="1115687"/>
            <a:chExt cx="667512" cy="979813"/>
          </a:xfrm>
        </p:grpSpPr>
        <p:sp>
          <p:nvSpPr>
            <p:cNvPr id="39" name="Rectangle 38"/>
            <p:cNvSpPr/>
            <p:nvPr/>
          </p:nvSpPr>
          <p:spPr>
            <a:xfrm>
              <a:off x="4875128" y="1115687"/>
              <a:ext cx="667512" cy="9798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875128" y="2035686"/>
              <a:ext cx="667512" cy="288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895522" y="1677454"/>
              <a:ext cx="62779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schemeClr val="bg2"/>
                  </a:solidFill>
                  <a:latin typeface="Century Gothic" panose="020B0502020202020204" pitchFamily="34" charset="0"/>
                </a:rPr>
                <a:t>Perf</a:t>
              </a:r>
              <a:r>
                <a:rPr lang="en-US" sz="1400" b="1" dirty="0">
                  <a:solidFill>
                    <a:schemeClr val="bg2"/>
                  </a:solidFill>
                  <a:latin typeface="Century Gothic" panose="020B0502020202020204" pitchFamily="34" charset="0"/>
                </a:rPr>
                <a:t>.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67F7660-EFDC-C449-96C8-01805EA1172F}"/>
              </a:ext>
            </a:extLst>
          </p:cNvPr>
          <p:cNvGrpSpPr/>
          <p:nvPr/>
        </p:nvGrpSpPr>
        <p:grpSpPr>
          <a:xfrm>
            <a:off x="6123617" y="1115687"/>
            <a:ext cx="866425" cy="979813"/>
            <a:chOff x="5552057" y="1115687"/>
            <a:chExt cx="667513" cy="979813"/>
          </a:xfrm>
        </p:grpSpPr>
        <p:sp>
          <p:nvSpPr>
            <p:cNvPr id="42" name="Rectangle 41"/>
            <p:cNvSpPr/>
            <p:nvPr/>
          </p:nvSpPr>
          <p:spPr>
            <a:xfrm>
              <a:off x="5552057" y="1115687"/>
              <a:ext cx="667512" cy="9798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52058" y="2035686"/>
              <a:ext cx="667512" cy="288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572452" y="1677454"/>
              <a:ext cx="62779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2"/>
                  </a:solidFill>
                  <a:latin typeface="Century Gothic" panose="020B0502020202020204" pitchFamily="34" charset="0"/>
                </a:rPr>
                <a:t>Cost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0ABC26-2243-BE4F-840F-BB916449C5CC}"/>
              </a:ext>
            </a:extLst>
          </p:cNvPr>
          <p:cNvGrpSpPr/>
          <p:nvPr/>
        </p:nvGrpSpPr>
        <p:grpSpPr>
          <a:xfrm>
            <a:off x="7004333" y="1116031"/>
            <a:ext cx="817343" cy="979813"/>
            <a:chOff x="5995157" y="1115687"/>
            <a:chExt cx="912668" cy="979813"/>
          </a:xfrm>
        </p:grpSpPr>
        <p:sp>
          <p:nvSpPr>
            <p:cNvPr id="45" name="Rectangle 44"/>
            <p:cNvSpPr/>
            <p:nvPr/>
          </p:nvSpPr>
          <p:spPr>
            <a:xfrm>
              <a:off x="5997893" y="1115687"/>
              <a:ext cx="898607" cy="9798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995157" y="2035508"/>
              <a:ext cx="912668" cy="2743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008756" y="1677454"/>
              <a:ext cx="868421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2"/>
                  </a:solidFill>
                  <a:latin typeface="Century Gothic" panose="020B0502020202020204" pitchFamily="34" charset="0"/>
                </a:rPr>
                <a:t>Time</a:t>
              </a:r>
            </a:p>
          </p:txBody>
        </p:sp>
      </p:grpSp>
      <p:sp>
        <p:nvSpPr>
          <p:cNvPr id="70" name="Rectangle 69"/>
          <p:cNvSpPr/>
          <p:nvPr/>
        </p:nvSpPr>
        <p:spPr>
          <a:xfrm flipV="1">
            <a:off x="5328929" y="1581923"/>
            <a:ext cx="2492032" cy="52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B05E8CB-572B-0241-9A58-786F1DB9F502}"/>
              </a:ext>
            </a:extLst>
          </p:cNvPr>
          <p:cNvGrpSpPr/>
          <p:nvPr/>
        </p:nvGrpSpPr>
        <p:grpSpPr>
          <a:xfrm>
            <a:off x="5347213" y="1115806"/>
            <a:ext cx="2465686" cy="499975"/>
            <a:chOff x="4875127" y="1114609"/>
            <a:chExt cx="2021369" cy="513087"/>
          </a:xfrm>
        </p:grpSpPr>
        <p:sp>
          <p:nvSpPr>
            <p:cNvPr id="58" name="Rectangle 57"/>
            <p:cNvSpPr/>
            <p:nvPr/>
          </p:nvSpPr>
          <p:spPr>
            <a:xfrm>
              <a:off x="4875127" y="1114609"/>
              <a:ext cx="2021369" cy="5130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191337" y="1202955"/>
              <a:ext cx="1388951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  <a:latin typeface="Century Gothic" panose="020B0502020202020204" pitchFamily="34" charset="0"/>
                </a:rPr>
                <a:t>Impact</a:t>
              </a:r>
            </a:p>
          </p:txBody>
        </p:sp>
      </p:grpSp>
      <p:sp>
        <p:nvSpPr>
          <p:cNvPr id="71" name="Title 2">
            <a:extLst>
              <a:ext uri="{FF2B5EF4-FFF2-40B4-BE49-F238E27FC236}">
                <a16:creationId xmlns:a16="http://schemas.microsoft.com/office/drawing/2014/main" id="{C9AC67F0-EB15-4C41-A06A-0119BAFFD2B8}"/>
              </a:ext>
            </a:extLst>
          </p:cNvPr>
          <p:cNvSpPr txBox="1">
            <a:spLocks/>
          </p:cNvSpPr>
          <p:nvPr/>
        </p:nvSpPr>
        <p:spPr>
          <a:xfrm>
            <a:off x="2711118" y="224119"/>
            <a:ext cx="6815422" cy="7286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72000" indent="-7200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rgbClr val="0182C3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b="0" dirty="0">
                <a:solidFill>
                  <a:schemeClr val="tx1"/>
                </a:solidFill>
              </a:rPr>
              <a:t>Risk Register</a:t>
            </a:r>
            <a:endParaRPr lang="en-IN" sz="3200" b="0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713FB01-9C0F-6944-AE8E-B5D4BF432B30}"/>
              </a:ext>
            </a:extLst>
          </p:cNvPr>
          <p:cNvSpPr/>
          <p:nvPr/>
        </p:nvSpPr>
        <p:spPr>
          <a:xfrm>
            <a:off x="4910027" y="2289275"/>
            <a:ext cx="219456" cy="219456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50B343E-AE0C-2F4B-ADAF-1E04EB5DAAEC}"/>
              </a:ext>
            </a:extLst>
          </p:cNvPr>
          <p:cNvSpPr/>
          <p:nvPr/>
        </p:nvSpPr>
        <p:spPr>
          <a:xfrm>
            <a:off x="4895821" y="3431905"/>
            <a:ext cx="219456" cy="219456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E018B15-6CB1-504A-B70E-B7FDAC957927}"/>
              </a:ext>
            </a:extLst>
          </p:cNvPr>
          <p:cNvSpPr/>
          <p:nvPr/>
        </p:nvSpPr>
        <p:spPr>
          <a:xfrm>
            <a:off x="4895821" y="3995824"/>
            <a:ext cx="219456" cy="219456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CA9DB17-DC27-7F4D-B767-32688890ABFC}"/>
              </a:ext>
            </a:extLst>
          </p:cNvPr>
          <p:cNvSpPr/>
          <p:nvPr/>
        </p:nvSpPr>
        <p:spPr>
          <a:xfrm>
            <a:off x="4290116" y="2863789"/>
            <a:ext cx="219456" cy="219456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756BEEC-919D-AD4A-9137-BE3B133C3C77}"/>
              </a:ext>
            </a:extLst>
          </p:cNvPr>
          <p:cNvSpPr/>
          <p:nvPr/>
        </p:nvSpPr>
        <p:spPr>
          <a:xfrm>
            <a:off x="3643794" y="5150817"/>
            <a:ext cx="219456" cy="219456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0275A31-E559-434A-92F2-E0427F6264EB}"/>
              </a:ext>
            </a:extLst>
          </p:cNvPr>
          <p:cNvSpPr/>
          <p:nvPr/>
        </p:nvSpPr>
        <p:spPr>
          <a:xfrm>
            <a:off x="3643794" y="5714268"/>
            <a:ext cx="219456" cy="219456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4C7C7D3-72EA-1A43-8537-B352CCB51411}"/>
              </a:ext>
            </a:extLst>
          </p:cNvPr>
          <p:cNvSpPr/>
          <p:nvPr/>
        </p:nvSpPr>
        <p:spPr>
          <a:xfrm>
            <a:off x="4910027" y="4559743"/>
            <a:ext cx="219456" cy="219456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6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19">
            <a:extLst>
              <a:ext uri="{FF2B5EF4-FFF2-40B4-BE49-F238E27FC236}">
                <a16:creationId xmlns:a16="http://schemas.microsoft.com/office/drawing/2014/main" id="{BA2914FD-569D-4B9F-A2B1-4A170012E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280" y="2406351"/>
            <a:ext cx="2474748" cy="2472016"/>
          </a:xfrm>
          <a:prstGeom prst="ellipse">
            <a:avLst/>
          </a:prstGeom>
          <a:gradFill flip="none" rotWithShape="1">
            <a:gsLst>
              <a:gs pos="100000">
                <a:schemeClr val="bg2"/>
              </a:gs>
              <a:gs pos="0">
                <a:srgbClr val="A3BEBD"/>
              </a:gs>
            </a:gsLst>
            <a:path path="circle">
              <a:fillToRect l="50000" t="50000" r="50000" b="50000"/>
            </a:path>
            <a:tileRect/>
          </a:gradFill>
          <a:ln w="6350" cap="flat">
            <a:noFill/>
            <a:prstDash val="solid"/>
            <a:miter lim="800000"/>
            <a:headEnd/>
            <a:tailEnd/>
          </a:ln>
          <a:effectLst>
            <a:glow rad="304800">
              <a:schemeClr val="accent1">
                <a:alpha val="22000"/>
              </a:schemeClr>
            </a:glow>
            <a:softEdge rad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4" name="Line 20">
            <a:extLst>
              <a:ext uri="{FF2B5EF4-FFF2-40B4-BE49-F238E27FC236}">
                <a16:creationId xmlns:a16="http://schemas.microsoft.com/office/drawing/2014/main" id="{F71ED4C9-CF69-455D-8147-86151F4778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9" y="3724613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5" name="Line 21">
            <a:extLst>
              <a:ext uri="{FF2B5EF4-FFF2-40B4-BE49-F238E27FC236}">
                <a16:creationId xmlns:a16="http://schemas.microsoft.com/office/drawing/2014/main" id="{FE11B499-210C-47BA-B0A2-4AD3588D66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9" y="3724613"/>
            <a:ext cx="0" cy="0"/>
          </a:xfrm>
          <a:prstGeom prst="line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F183445-2593-4D22-9BAF-36C7F707ADCD}"/>
              </a:ext>
            </a:extLst>
          </p:cNvPr>
          <p:cNvGrpSpPr/>
          <p:nvPr/>
        </p:nvGrpSpPr>
        <p:grpSpPr>
          <a:xfrm>
            <a:off x="9003892" y="1757764"/>
            <a:ext cx="53498" cy="3727594"/>
            <a:chOff x="9003892" y="1388269"/>
            <a:chExt cx="53498" cy="3727594"/>
          </a:xfrm>
        </p:grpSpPr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6004B377-67CD-4BFF-9A08-6E29A24BE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03892" y="1388269"/>
              <a:ext cx="53498" cy="59768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ACB4F67-3155-4A5F-A4AC-3765F424C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03892" y="2610878"/>
              <a:ext cx="53498" cy="59768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CE2DE343-743C-4694-A7B2-5C424409A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03892" y="3833487"/>
              <a:ext cx="53498" cy="59768"/>
            </a:xfrm>
            <a:prstGeom prst="rect">
              <a:avLst/>
            </a:prstGeom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09A57C4D-432A-42BC-9716-FF2A10F42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03892" y="5056095"/>
              <a:ext cx="53498" cy="59768"/>
            </a:xfrm>
            <a:prstGeom prst="rect">
              <a:avLst/>
            </a:prstGeom>
          </p:spPr>
        </p:pic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6DBC7E78-7A0A-49A7-A646-D7365EA1E2FE}"/>
              </a:ext>
            </a:extLst>
          </p:cNvPr>
          <p:cNvGrpSpPr/>
          <p:nvPr/>
        </p:nvGrpSpPr>
        <p:grpSpPr>
          <a:xfrm flipH="1">
            <a:off x="3167852" y="1757764"/>
            <a:ext cx="53498" cy="3727594"/>
            <a:chOff x="9003892" y="1388269"/>
            <a:chExt cx="53498" cy="3727594"/>
          </a:xfrm>
        </p:grpSpPr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4E8975F3-DCDA-434E-89E9-F4658CFB2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03892" y="1388269"/>
              <a:ext cx="53498" cy="59768"/>
            </a:xfrm>
            <a:prstGeom prst="rect">
              <a:avLst/>
            </a:prstGeom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9135981F-4079-4F15-A60F-F9771640D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03892" y="2610878"/>
              <a:ext cx="53498" cy="59768"/>
            </a:xfrm>
            <a:prstGeom prst="rect">
              <a:avLst/>
            </a:prstGeom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D13C854D-D942-4049-8522-BFDB9508C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03892" y="3833487"/>
              <a:ext cx="53498" cy="59768"/>
            </a:xfrm>
            <a:prstGeom prst="rect">
              <a:avLst/>
            </a:prstGeom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A64CAB20-23F4-44D1-830B-A912B09B2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03892" y="5056095"/>
              <a:ext cx="53498" cy="59768"/>
            </a:xfrm>
            <a:prstGeom prst="rect">
              <a:avLst/>
            </a:prstGeom>
          </p:spPr>
        </p:pic>
      </p:grpSp>
      <p:sp>
        <p:nvSpPr>
          <p:cNvPr id="76" name="Title 2">
            <a:extLst>
              <a:ext uri="{FF2B5EF4-FFF2-40B4-BE49-F238E27FC236}">
                <a16:creationId xmlns:a16="http://schemas.microsoft.com/office/drawing/2014/main" id="{1A81E498-DF13-FD43-802F-F23F08B54485}"/>
              </a:ext>
            </a:extLst>
          </p:cNvPr>
          <p:cNvSpPr txBox="1">
            <a:spLocks/>
          </p:cNvSpPr>
          <p:nvPr/>
        </p:nvSpPr>
        <p:spPr>
          <a:xfrm>
            <a:off x="2734832" y="224119"/>
            <a:ext cx="6815422" cy="7286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72000" indent="-7200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rgbClr val="0182C3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b="0" dirty="0">
                <a:solidFill>
                  <a:schemeClr val="tx1"/>
                </a:solidFill>
              </a:rPr>
              <a:t>Risk Identification</a:t>
            </a:r>
            <a:endParaRPr lang="en-IN" sz="3200" b="0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9C26814-A71F-6A4A-9403-69030B741742}"/>
              </a:ext>
            </a:extLst>
          </p:cNvPr>
          <p:cNvSpPr txBox="1"/>
          <p:nvPr/>
        </p:nvSpPr>
        <p:spPr>
          <a:xfrm>
            <a:off x="1763480" y="1907876"/>
            <a:ext cx="249716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182880" indent="-182880">
              <a:buFont typeface="Arial" panose="020B0604020202020204" pitchFamily="34" charset="0"/>
              <a:buChar char="›"/>
              <a:defRPr sz="1200" i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i="0" dirty="0">
                <a:solidFill>
                  <a:schemeClr val="tx2"/>
                </a:solidFill>
                <a:latin typeface="Century Gothic" panose="020B0502020202020204" pitchFamily="34" charset="0"/>
              </a:rPr>
              <a:t>Schedule overruns</a:t>
            </a:r>
          </a:p>
          <a:p>
            <a:r>
              <a:rPr lang="en-IN" i="0" dirty="0">
                <a:solidFill>
                  <a:schemeClr val="tx2"/>
                </a:solidFill>
                <a:latin typeface="Century Gothic" panose="020B0502020202020204" pitchFamily="34" charset="0"/>
              </a:rPr>
              <a:t>Tasks omitted from Schedule</a:t>
            </a:r>
          </a:p>
          <a:p>
            <a:r>
              <a:rPr lang="en-IN" i="0" dirty="0">
                <a:solidFill>
                  <a:schemeClr val="tx2"/>
                </a:solidFill>
                <a:latin typeface="Century Gothic" panose="020B0502020202020204" pitchFamily="34" charset="0"/>
              </a:rPr>
              <a:t>Opportunity to compress Schedule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C2C9E51-CCA4-6940-9E97-03EBAB052150}"/>
              </a:ext>
            </a:extLst>
          </p:cNvPr>
          <p:cNvSpPr txBox="1"/>
          <p:nvPr/>
        </p:nvSpPr>
        <p:spPr>
          <a:xfrm>
            <a:off x="3088078" y="1508944"/>
            <a:ext cx="120909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latin typeface="Century Gothic" panose="020B0502020202020204" pitchFamily="34" charset="0"/>
              </a:rPr>
              <a:t>Time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871408-F20B-DA4E-AF0D-D4C2E37B0AA6}"/>
              </a:ext>
            </a:extLst>
          </p:cNvPr>
          <p:cNvSpPr txBox="1"/>
          <p:nvPr/>
        </p:nvSpPr>
        <p:spPr>
          <a:xfrm>
            <a:off x="8571217" y="1482426"/>
            <a:ext cx="120909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latin typeface="Century Gothic" panose="020B0502020202020204" pitchFamily="34" charset="0"/>
              </a:rPr>
              <a:t>Cost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B3565A2-FE31-1C4A-BDE5-351269481296}"/>
              </a:ext>
            </a:extLst>
          </p:cNvPr>
          <p:cNvSpPr txBox="1"/>
          <p:nvPr/>
        </p:nvSpPr>
        <p:spPr>
          <a:xfrm>
            <a:off x="8673790" y="1902186"/>
            <a:ext cx="249716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82880" indent="-182880">
              <a:buFont typeface="Arial" panose="020B0604020202020204" pitchFamily="34" charset="0"/>
              <a:buChar char="›"/>
            </a:pPr>
            <a:r>
              <a:rPr lang="en-IN" sz="1200" dirty="0">
                <a:solidFill>
                  <a:schemeClr val="tx2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Budget Exceeded</a:t>
            </a:r>
          </a:p>
          <a:p>
            <a:pPr marL="182880" indent="-182880">
              <a:buFont typeface="Arial" panose="020B0604020202020204" pitchFamily="34" charset="0"/>
              <a:buChar char="›"/>
            </a:pPr>
            <a:r>
              <a:rPr lang="en-IN" sz="1200" dirty="0">
                <a:solidFill>
                  <a:schemeClr val="tx2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Unanticipated </a:t>
            </a:r>
          </a:p>
          <a:p>
            <a:pPr marL="182880" indent="-182880">
              <a:buFont typeface="Arial" panose="020B0604020202020204" pitchFamily="34" charset="0"/>
              <a:buChar char="›"/>
            </a:pPr>
            <a:r>
              <a:rPr lang="en-IN" sz="1200" dirty="0">
                <a:solidFill>
                  <a:schemeClr val="tx2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Expenditure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5318065-FC75-824B-AD2C-5358547CC4CE}"/>
              </a:ext>
            </a:extLst>
          </p:cNvPr>
          <p:cNvSpPr txBox="1"/>
          <p:nvPr/>
        </p:nvSpPr>
        <p:spPr>
          <a:xfrm>
            <a:off x="8752446" y="2999129"/>
            <a:ext cx="154169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latin typeface="Century Gothic" panose="020B0502020202020204" pitchFamily="34" charset="0"/>
              </a:rPr>
              <a:t>Resources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6F39A7F-DE2E-AA48-BC6A-7DDD95C0A5EC}"/>
              </a:ext>
            </a:extLst>
          </p:cNvPr>
          <p:cNvSpPr txBox="1"/>
          <p:nvPr/>
        </p:nvSpPr>
        <p:spPr>
          <a:xfrm>
            <a:off x="8626320" y="3367165"/>
            <a:ext cx="249716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182880" indent="-182880">
              <a:buFont typeface="Arial" panose="020B0604020202020204" pitchFamily="34" charset="0"/>
              <a:buChar char="›"/>
              <a:defRPr sz="1200" i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i="0" dirty="0">
                <a:solidFill>
                  <a:schemeClr val="tx2"/>
                </a:solidFill>
                <a:latin typeface="Century Gothic" panose="020B0502020202020204" pitchFamily="34" charset="0"/>
              </a:rPr>
              <a:t>Team is under-resourced</a:t>
            </a:r>
          </a:p>
          <a:p>
            <a:r>
              <a:rPr lang="en-IN" i="0" dirty="0">
                <a:solidFill>
                  <a:schemeClr val="tx2"/>
                </a:solidFill>
                <a:latin typeface="Century Gothic" panose="020B0502020202020204" pitchFamily="34" charset="0"/>
              </a:rPr>
              <a:t>Materials shortage</a:t>
            </a:r>
          </a:p>
          <a:p>
            <a:r>
              <a:rPr lang="en-IN" i="0" dirty="0">
                <a:solidFill>
                  <a:schemeClr val="tx2"/>
                </a:solidFill>
                <a:latin typeface="Century Gothic" panose="020B0502020202020204" pitchFamily="34" charset="0"/>
              </a:rPr>
              <a:t>Machinery unavailable</a:t>
            </a:r>
          </a:p>
          <a:p>
            <a:r>
              <a:rPr lang="en-IN" i="0" dirty="0">
                <a:solidFill>
                  <a:schemeClr val="tx2"/>
                </a:solidFill>
                <a:latin typeface="Century Gothic" panose="020B0502020202020204" pitchFamily="34" charset="0"/>
              </a:rPr>
              <a:t>Industrial Action</a:t>
            </a:r>
          </a:p>
          <a:p>
            <a:r>
              <a:rPr lang="en-IN" i="0" dirty="0">
                <a:solidFill>
                  <a:schemeClr val="tx2"/>
                </a:solidFill>
                <a:latin typeface="Century Gothic" panose="020B0502020202020204" pitchFamily="34" charset="0"/>
              </a:rPr>
              <a:t>Skills gap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A3D22F-2DCD-1A4A-8C33-4477B732315E}"/>
              </a:ext>
            </a:extLst>
          </p:cNvPr>
          <p:cNvSpPr txBox="1"/>
          <p:nvPr/>
        </p:nvSpPr>
        <p:spPr>
          <a:xfrm>
            <a:off x="8109012" y="4831895"/>
            <a:ext cx="235396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latin typeface="Century Gothic" panose="020B0502020202020204" pitchFamily="34" charset="0"/>
              </a:rPr>
              <a:t>Environmental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01A4F03-5598-B94C-BA3E-316D00895A4A}"/>
              </a:ext>
            </a:extLst>
          </p:cNvPr>
          <p:cNvGrpSpPr/>
          <p:nvPr/>
        </p:nvGrpSpPr>
        <p:grpSpPr>
          <a:xfrm>
            <a:off x="7283561" y="1872083"/>
            <a:ext cx="3538349" cy="3329212"/>
            <a:chOff x="7283561" y="1872083"/>
            <a:chExt cx="3538349" cy="3329212"/>
          </a:xfrm>
        </p:grpSpPr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2C5C21DC-CC06-F141-A455-B5A1EB704E99}"/>
                </a:ext>
              </a:extLst>
            </p:cNvPr>
            <p:cNvCxnSpPr/>
            <p:nvPr/>
          </p:nvCxnSpPr>
          <p:spPr>
            <a:xfrm>
              <a:off x="7313380" y="1872083"/>
              <a:ext cx="3098800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BEEC729-7AAB-0C49-A259-8E9027341920}"/>
                </a:ext>
              </a:extLst>
            </p:cNvPr>
            <p:cNvCxnSpPr/>
            <p:nvPr/>
          </p:nvCxnSpPr>
          <p:spPr>
            <a:xfrm>
              <a:off x="7723110" y="3333768"/>
              <a:ext cx="3098800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D9D9E52C-A29C-5C47-9753-D1A3F0D20B42}"/>
                </a:ext>
              </a:extLst>
            </p:cNvPr>
            <p:cNvCxnSpPr/>
            <p:nvPr/>
          </p:nvCxnSpPr>
          <p:spPr>
            <a:xfrm>
              <a:off x="7283561" y="5201295"/>
              <a:ext cx="3098800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C531E53B-ADA4-C045-9AEA-0EE095269BB2}"/>
              </a:ext>
            </a:extLst>
          </p:cNvPr>
          <p:cNvSpPr txBox="1"/>
          <p:nvPr/>
        </p:nvSpPr>
        <p:spPr>
          <a:xfrm>
            <a:off x="7802724" y="5238190"/>
            <a:ext cx="275305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82880" indent="-182880">
              <a:buFont typeface="Arial" panose="020B0604020202020204" pitchFamily="34" charset="0"/>
              <a:buChar char="›"/>
            </a:pPr>
            <a:r>
              <a:rPr lang="en-IN" sz="1200" dirty="0">
                <a:solidFill>
                  <a:schemeClr val="tx2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Bad weather results in re-work</a:t>
            </a:r>
          </a:p>
          <a:p>
            <a:pPr marL="182880" indent="-182880">
              <a:buFont typeface="Arial" panose="020B0604020202020204" pitchFamily="34" charset="0"/>
              <a:buChar char="›"/>
            </a:pPr>
            <a:r>
              <a:rPr lang="en-IN" sz="1200" dirty="0">
                <a:solidFill>
                  <a:schemeClr val="tx2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Weather delays progress</a:t>
            </a:r>
          </a:p>
          <a:p>
            <a:pPr marL="182880" indent="-182880">
              <a:buFont typeface="Arial" panose="020B0604020202020204" pitchFamily="34" charset="0"/>
              <a:buChar char="›"/>
            </a:pPr>
            <a:r>
              <a:rPr lang="en-IN" sz="1200" dirty="0">
                <a:solidFill>
                  <a:schemeClr val="tx2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Adverse effects occur</a:t>
            </a:r>
          </a:p>
          <a:p>
            <a:pPr marL="182880" indent="-182880">
              <a:buFont typeface="Arial" panose="020B0604020202020204" pitchFamily="34" charset="0"/>
              <a:buChar char="›"/>
            </a:pPr>
            <a:r>
              <a:rPr lang="en-IN" sz="1200" dirty="0">
                <a:solidFill>
                  <a:schemeClr val="tx2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Environmental approvals not complied with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1D90C68-0097-584A-A626-9F813BBA24ED}"/>
              </a:ext>
            </a:extLst>
          </p:cNvPr>
          <p:cNvSpPr txBox="1"/>
          <p:nvPr/>
        </p:nvSpPr>
        <p:spPr>
          <a:xfrm>
            <a:off x="3119613" y="4971944"/>
            <a:ext cx="120909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latin typeface="Century Gothic" panose="020B0502020202020204" pitchFamily="34" charset="0"/>
              </a:rPr>
              <a:t>Scope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C6B1BC2-781C-234A-BF06-606085C6273A}"/>
              </a:ext>
            </a:extLst>
          </p:cNvPr>
          <p:cNvSpPr txBox="1"/>
          <p:nvPr/>
        </p:nvSpPr>
        <p:spPr>
          <a:xfrm>
            <a:off x="2303355" y="5374477"/>
            <a:ext cx="275305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182880" indent="-182880">
              <a:buFont typeface="Arial" panose="020B0604020202020204" pitchFamily="34" charset="0"/>
              <a:buChar char="›"/>
              <a:defRPr sz="1200" i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i="0" dirty="0">
                <a:solidFill>
                  <a:schemeClr val="tx2"/>
                </a:solidFill>
                <a:latin typeface="Century Gothic" panose="020B0502020202020204" pitchFamily="34" charset="0"/>
              </a:rPr>
              <a:t>Scope creep</a:t>
            </a:r>
          </a:p>
          <a:p>
            <a:r>
              <a:rPr lang="en-IN" i="0" dirty="0">
                <a:solidFill>
                  <a:schemeClr val="tx2"/>
                </a:solidFill>
                <a:latin typeface="Century Gothic" panose="020B0502020202020204" pitchFamily="34" charset="0"/>
              </a:rPr>
              <a:t>Scope poorly defined</a:t>
            </a:r>
          </a:p>
          <a:p>
            <a:r>
              <a:rPr lang="en-IN" i="0" dirty="0">
                <a:solidFill>
                  <a:schemeClr val="tx2"/>
                </a:solidFill>
                <a:latin typeface="Century Gothic" panose="020B0502020202020204" pitchFamily="34" charset="0"/>
              </a:rPr>
              <a:t>Project changes poorly managed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8142FA0-3F5D-A34E-9B18-8B568516F899}"/>
              </a:ext>
            </a:extLst>
          </p:cNvPr>
          <p:cNvSpPr txBox="1"/>
          <p:nvPr/>
        </p:nvSpPr>
        <p:spPr>
          <a:xfrm>
            <a:off x="1612044" y="3292636"/>
            <a:ext cx="188612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latin typeface="Century Gothic" panose="020B0502020202020204" pitchFamily="34" charset="0"/>
              </a:rPr>
              <a:t>Communication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A3C6B34-0C25-F443-988A-E4B844D1979B}"/>
              </a:ext>
            </a:extLst>
          </p:cNvPr>
          <p:cNvGrpSpPr/>
          <p:nvPr/>
        </p:nvGrpSpPr>
        <p:grpSpPr>
          <a:xfrm>
            <a:off x="1022996" y="1857841"/>
            <a:ext cx="4347383" cy="3480118"/>
            <a:chOff x="1022996" y="1857841"/>
            <a:chExt cx="4347383" cy="3480118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EE369DB-3216-4042-A170-A540AB7643D3}"/>
                </a:ext>
              </a:extLst>
            </p:cNvPr>
            <p:cNvCxnSpPr/>
            <p:nvPr/>
          </p:nvCxnSpPr>
          <p:spPr>
            <a:xfrm rot="10800000">
              <a:off x="1763480" y="1857841"/>
              <a:ext cx="3098800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0828EC16-3A21-014D-9D8D-9CF51971C66A}"/>
                </a:ext>
              </a:extLst>
            </p:cNvPr>
            <p:cNvCxnSpPr/>
            <p:nvPr/>
          </p:nvCxnSpPr>
          <p:spPr>
            <a:xfrm rot="10800000">
              <a:off x="2271579" y="5337959"/>
              <a:ext cx="3098800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98E1DC60-BE2A-FB42-ADAF-E172974DB6BA}"/>
                </a:ext>
              </a:extLst>
            </p:cNvPr>
            <p:cNvCxnSpPr/>
            <p:nvPr/>
          </p:nvCxnSpPr>
          <p:spPr>
            <a:xfrm rot="10800000">
              <a:off x="1022996" y="3645489"/>
              <a:ext cx="3098800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0FB3EE7A-E4EA-C843-B597-BE5750530DF4}"/>
              </a:ext>
            </a:extLst>
          </p:cNvPr>
          <p:cNvSpPr txBox="1"/>
          <p:nvPr/>
        </p:nvSpPr>
        <p:spPr>
          <a:xfrm>
            <a:off x="1036484" y="3666186"/>
            <a:ext cx="275305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82880" indent="-182880">
              <a:buFont typeface="Arial" panose="020B0604020202020204" pitchFamily="34" charset="0"/>
              <a:buChar char="›"/>
            </a:pPr>
            <a:r>
              <a:rPr lang="en-IN" sz="1200" dirty="0">
                <a:solidFill>
                  <a:schemeClr val="tx2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Poor communication (Stakeholder dissatisfaction)</a:t>
            </a:r>
          </a:p>
          <a:p>
            <a:pPr marL="182880" indent="-182880">
              <a:buFont typeface="Arial" panose="020B0604020202020204" pitchFamily="34" charset="0"/>
              <a:buChar char="›"/>
            </a:pPr>
            <a:r>
              <a:rPr lang="en-IN" sz="1200" dirty="0">
                <a:solidFill>
                  <a:schemeClr val="tx2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Positive &amp; timely communications (positive publicity)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6E7B2CE-3E3A-9442-9E51-8103BA9AEA7C}"/>
              </a:ext>
            </a:extLst>
          </p:cNvPr>
          <p:cNvSpPr txBox="1"/>
          <p:nvPr/>
        </p:nvSpPr>
        <p:spPr>
          <a:xfrm>
            <a:off x="5489393" y="3288416"/>
            <a:ext cx="124595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Identify Risks</a:t>
            </a:r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F2B9BBB4-749F-4498-999F-4CB402BFA75A}"/>
              </a:ext>
            </a:extLst>
          </p:cNvPr>
          <p:cNvSpPr>
            <a:spLocks/>
          </p:cNvSpPr>
          <p:nvPr/>
        </p:nvSpPr>
        <p:spPr bwMode="auto">
          <a:xfrm rot="20749853">
            <a:off x="5708409" y="1695268"/>
            <a:ext cx="2171700" cy="1035050"/>
          </a:xfrm>
          <a:custGeom>
            <a:avLst/>
            <a:gdLst>
              <a:gd name="T0" fmla="*/ 506 w 1341"/>
              <a:gd name="T1" fmla="*/ 478 h 640"/>
              <a:gd name="T2" fmla="*/ 454 w 1341"/>
              <a:gd name="T3" fmla="*/ 538 h 640"/>
              <a:gd name="T4" fmla="*/ 252 w 1341"/>
              <a:gd name="T5" fmla="*/ 640 h 640"/>
              <a:gd name="T6" fmla="*/ 0 w 1341"/>
              <a:gd name="T7" fmla="*/ 387 h 640"/>
              <a:gd name="T8" fmla="*/ 68 w 1341"/>
              <a:gd name="T9" fmla="*/ 214 h 640"/>
              <a:gd name="T10" fmla="*/ 98 w 1341"/>
              <a:gd name="T11" fmla="*/ 188 h 640"/>
              <a:gd name="T12" fmla="*/ 510 w 1341"/>
              <a:gd name="T13" fmla="*/ 36 h 640"/>
              <a:gd name="T14" fmla="*/ 1341 w 1341"/>
              <a:gd name="T15" fmla="*/ 569 h 640"/>
              <a:gd name="T16" fmla="*/ 506 w 1341"/>
              <a:gd name="T17" fmla="*/ 478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1" h="640">
                <a:moveTo>
                  <a:pt x="506" y="478"/>
                </a:moveTo>
                <a:cubicBezTo>
                  <a:pt x="488" y="495"/>
                  <a:pt x="455" y="537"/>
                  <a:pt x="454" y="538"/>
                </a:cubicBezTo>
                <a:cubicBezTo>
                  <a:pt x="408" y="600"/>
                  <a:pt x="335" y="640"/>
                  <a:pt x="252" y="640"/>
                </a:cubicBezTo>
                <a:cubicBezTo>
                  <a:pt x="113" y="640"/>
                  <a:pt x="0" y="527"/>
                  <a:pt x="0" y="387"/>
                </a:cubicBezTo>
                <a:cubicBezTo>
                  <a:pt x="0" y="320"/>
                  <a:pt x="26" y="260"/>
                  <a:pt x="68" y="214"/>
                </a:cubicBezTo>
                <a:cubicBezTo>
                  <a:pt x="78" y="205"/>
                  <a:pt x="88" y="196"/>
                  <a:pt x="98" y="188"/>
                </a:cubicBezTo>
                <a:cubicBezTo>
                  <a:pt x="213" y="90"/>
                  <a:pt x="357" y="45"/>
                  <a:pt x="510" y="36"/>
                </a:cubicBezTo>
                <a:cubicBezTo>
                  <a:pt x="1140" y="0"/>
                  <a:pt x="1341" y="569"/>
                  <a:pt x="1341" y="569"/>
                </a:cubicBezTo>
                <a:cubicBezTo>
                  <a:pt x="1341" y="569"/>
                  <a:pt x="904" y="97"/>
                  <a:pt x="506" y="478"/>
                </a:cubicBezTo>
                <a:close/>
              </a:path>
            </a:pathLst>
          </a:custGeom>
          <a:gradFill>
            <a:gsLst>
              <a:gs pos="14000">
                <a:schemeClr val="bg1"/>
              </a:gs>
              <a:gs pos="89000">
                <a:schemeClr val="accent4">
                  <a:lumMod val="90000"/>
                </a:schemeClr>
              </a:gs>
            </a:gsLst>
            <a:lin ang="10200000" scaled="0"/>
          </a:gradFill>
          <a:ln w="7938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7" name="Freeform 23">
            <a:extLst>
              <a:ext uri="{FF2B5EF4-FFF2-40B4-BE49-F238E27FC236}">
                <a16:creationId xmlns:a16="http://schemas.microsoft.com/office/drawing/2014/main" id="{D1CE1D2C-5769-403C-B0BF-89C875AFBAA3}"/>
              </a:ext>
            </a:extLst>
          </p:cNvPr>
          <p:cNvSpPr>
            <a:spLocks/>
          </p:cNvSpPr>
          <p:nvPr/>
        </p:nvSpPr>
        <p:spPr bwMode="auto">
          <a:xfrm>
            <a:off x="6614414" y="2738873"/>
            <a:ext cx="1909763" cy="1862138"/>
          </a:xfrm>
          <a:custGeom>
            <a:avLst/>
            <a:gdLst>
              <a:gd name="T0" fmla="*/ 392 w 1179"/>
              <a:gd name="T1" fmla="*/ 496 h 1151"/>
              <a:gd name="T2" fmla="*/ 313 w 1179"/>
              <a:gd name="T3" fmla="*/ 502 h 1151"/>
              <a:gd name="T4" fmla="*/ 98 w 1179"/>
              <a:gd name="T5" fmla="*/ 431 h 1151"/>
              <a:gd name="T6" fmla="*/ 98 w 1179"/>
              <a:gd name="T7" fmla="*/ 74 h 1151"/>
              <a:gd name="T8" fmla="*/ 269 w 1179"/>
              <a:gd name="T9" fmla="*/ 0 h 1151"/>
              <a:gd name="T10" fmla="*/ 309 w 1179"/>
              <a:gd name="T11" fmla="*/ 2 h 1151"/>
              <a:gd name="T12" fmla="*/ 707 w 1179"/>
              <a:gd name="T13" fmla="*/ 186 h 1151"/>
              <a:gd name="T14" fmla="*/ 919 w 1179"/>
              <a:gd name="T15" fmla="*/ 1151 h 1151"/>
              <a:gd name="T16" fmla="*/ 392 w 1179"/>
              <a:gd name="T17" fmla="*/ 496 h 1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9" h="1151">
                <a:moveTo>
                  <a:pt x="392" y="496"/>
                </a:moveTo>
                <a:cubicBezTo>
                  <a:pt x="367" y="495"/>
                  <a:pt x="315" y="502"/>
                  <a:pt x="313" y="502"/>
                </a:cubicBezTo>
                <a:cubicBezTo>
                  <a:pt x="237" y="513"/>
                  <a:pt x="157" y="489"/>
                  <a:pt x="98" y="431"/>
                </a:cubicBezTo>
                <a:cubicBezTo>
                  <a:pt x="0" y="332"/>
                  <a:pt x="0" y="172"/>
                  <a:pt x="98" y="74"/>
                </a:cubicBezTo>
                <a:cubicBezTo>
                  <a:pt x="146" y="26"/>
                  <a:pt x="207" y="2"/>
                  <a:pt x="269" y="0"/>
                </a:cubicBezTo>
                <a:cubicBezTo>
                  <a:pt x="283" y="0"/>
                  <a:pt x="296" y="1"/>
                  <a:pt x="309" y="2"/>
                </a:cubicBezTo>
                <a:cubicBezTo>
                  <a:pt x="459" y="14"/>
                  <a:pt x="593" y="85"/>
                  <a:pt x="707" y="186"/>
                </a:cubicBezTo>
                <a:cubicBezTo>
                  <a:pt x="1179" y="606"/>
                  <a:pt x="919" y="1151"/>
                  <a:pt x="919" y="1151"/>
                </a:cubicBezTo>
                <a:cubicBezTo>
                  <a:pt x="919" y="1151"/>
                  <a:pt x="943" y="508"/>
                  <a:pt x="392" y="496"/>
                </a:cubicBezTo>
                <a:close/>
              </a:path>
            </a:pathLst>
          </a:custGeom>
          <a:gradFill>
            <a:gsLst>
              <a:gs pos="10000">
                <a:schemeClr val="bg1"/>
              </a:gs>
              <a:gs pos="75000">
                <a:schemeClr val="accent4">
                  <a:lumMod val="90000"/>
                </a:schemeClr>
              </a:gs>
            </a:gsLst>
            <a:lin ang="12600000" scaled="0"/>
          </a:gradFill>
          <a:ln w="7938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8" name="Freeform 24">
            <a:extLst>
              <a:ext uri="{FF2B5EF4-FFF2-40B4-BE49-F238E27FC236}">
                <a16:creationId xmlns:a16="http://schemas.microsoft.com/office/drawing/2014/main" id="{9E4BD808-8A2E-4D82-8BA1-B29B4FC25FEE}"/>
              </a:ext>
            </a:extLst>
          </p:cNvPr>
          <p:cNvSpPr>
            <a:spLocks/>
          </p:cNvSpPr>
          <p:nvPr/>
        </p:nvSpPr>
        <p:spPr bwMode="auto">
          <a:xfrm rot="824852">
            <a:off x="6562442" y="3871942"/>
            <a:ext cx="1036638" cy="2170113"/>
          </a:xfrm>
          <a:custGeom>
            <a:avLst/>
            <a:gdLst>
              <a:gd name="T0" fmla="*/ 162 w 640"/>
              <a:gd name="T1" fmla="*/ 506 h 1341"/>
              <a:gd name="T2" fmla="*/ 102 w 640"/>
              <a:gd name="T3" fmla="*/ 454 h 1341"/>
              <a:gd name="T4" fmla="*/ 0 w 640"/>
              <a:gd name="T5" fmla="*/ 252 h 1341"/>
              <a:gd name="T6" fmla="*/ 253 w 640"/>
              <a:gd name="T7" fmla="*/ 0 h 1341"/>
              <a:gd name="T8" fmla="*/ 426 w 640"/>
              <a:gd name="T9" fmla="*/ 68 h 1341"/>
              <a:gd name="T10" fmla="*/ 452 w 640"/>
              <a:gd name="T11" fmla="*/ 98 h 1341"/>
              <a:gd name="T12" fmla="*/ 604 w 640"/>
              <a:gd name="T13" fmla="*/ 510 h 1341"/>
              <a:gd name="T14" fmla="*/ 71 w 640"/>
              <a:gd name="T15" fmla="*/ 1341 h 1341"/>
              <a:gd name="T16" fmla="*/ 162 w 640"/>
              <a:gd name="T17" fmla="*/ 506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0" h="1341">
                <a:moveTo>
                  <a:pt x="162" y="506"/>
                </a:moveTo>
                <a:cubicBezTo>
                  <a:pt x="145" y="488"/>
                  <a:pt x="103" y="455"/>
                  <a:pt x="102" y="454"/>
                </a:cubicBezTo>
                <a:cubicBezTo>
                  <a:pt x="40" y="408"/>
                  <a:pt x="0" y="335"/>
                  <a:pt x="0" y="252"/>
                </a:cubicBezTo>
                <a:cubicBezTo>
                  <a:pt x="0" y="113"/>
                  <a:pt x="113" y="0"/>
                  <a:pt x="253" y="0"/>
                </a:cubicBezTo>
                <a:cubicBezTo>
                  <a:pt x="320" y="0"/>
                  <a:pt x="380" y="26"/>
                  <a:pt x="426" y="68"/>
                </a:cubicBezTo>
                <a:cubicBezTo>
                  <a:pt x="435" y="78"/>
                  <a:pt x="444" y="88"/>
                  <a:pt x="452" y="98"/>
                </a:cubicBezTo>
                <a:cubicBezTo>
                  <a:pt x="550" y="213"/>
                  <a:pt x="595" y="357"/>
                  <a:pt x="604" y="510"/>
                </a:cubicBezTo>
                <a:cubicBezTo>
                  <a:pt x="640" y="1140"/>
                  <a:pt x="71" y="1341"/>
                  <a:pt x="71" y="1341"/>
                </a:cubicBezTo>
                <a:cubicBezTo>
                  <a:pt x="71" y="1341"/>
                  <a:pt x="543" y="904"/>
                  <a:pt x="162" y="506"/>
                </a:cubicBezTo>
                <a:close/>
              </a:path>
            </a:pathLst>
          </a:custGeom>
          <a:gradFill flip="none" rotWithShape="1">
            <a:gsLst>
              <a:gs pos="9000">
                <a:schemeClr val="bg1"/>
              </a:gs>
              <a:gs pos="61000">
                <a:schemeClr val="accent4">
                  <a:lumMod val="90000"/>
                </a:schemeClr>
              </a:gs>
            </a:gsLst>
            <a:lin ang="15000000" scaled="0"/>
            <a:tileRect/>
          </a:gradFill>
          <a:ln w="7938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0" name="Freeform 26">
            <a:extLst>
              <a:ext uri="{FF2B5EF4-FFF2-40B4-BE49-F238E27FC236}">
                <a16:creationId xmlns:a16="http://schemas.microsoft.com/office/drawing/2014/main" id="{67297A8C-F00E-4D0E-9E33-4844B5906D49}"/>
              </a:ext>
            </a:extLst>
          </p:cNvPr>
          <p:cNvSpPr>
            <a:spLocks/>
          </p:cNvSpPr>
          <p:nvPr/>
        </p:nvSpPr>
        <p:spPr bwMode="auto">
          <a:xfrm rot="20620876">
            <a:off x="4417461" y="4639680"/>
            <a:ext cx="2171700" cy="1035050"/>
          </a:xfrm>
          <a:custGeom>
            <a:avLst/>
            <a:gdLst>
              <a:gd name="T0" fmla="*/ 835 w 1341"/>
              <a:gd name="T1" fmla="*/ 162 h 640"/>
              <a:gd name="T2" fmla="*/ 887 w 1341"/>
              <a:gd name="T3" fmla="*/ 102 h 640"/>
              <a:gd name="T4" fmla="*/ 1089 w 1341"/>
              <a:gd name="T5" fmla="*/ 0 h 640"/>
              <a:gd name="T6" fmla="*/ 1341 w 1341"/>
              <a:gd name="T7" fmla="*/ 253 h 640"/>
              <a:gd name="T8" fmla="*/ 1273 w 1341"/>
              <a:gd name="T9" fmla="*/ 426 h 640"/>
              <a:gd name="T10" fmla="*/ 1243 w 1341"/>
              <a:gd name="T11" fmla="*/ 452 h 640"/>
              <a:gd name="T12" fmla="*/ 831 w 1341"/>
              <a:gd name="T13" fmla="*/ 604 h 640"/>
              <a:gd name="T14" fmla="*/ 0 w 1341"/>
              <a:gd name="T15" fmla="*/ 71 h 640"/>
              <a:gd name="T16" fmla="*/ 835 w 1341"/>
              <a:gd name="T17" fmla="*/ 162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1" h="640">
                <a:moveTo>
                  <a:pt x="835" y="162"/>
                </a:moveTo>
                <a:cubicBezTo>
                  <a:pt x="853" y="145"/>
                  <a:pt x="886" y="103"/>
                  <a:pt x="887" y="102"/>
                </a:cubicBezTo>
                <a:cubicBezTo>
                  <a:pt x="933" y="40"/>
                  <a:pt x="1006" y="0"/>
                  <a:pt x="1089" y="0"/>
                </a:cubicBezTo>
                <a:cubicBezTo>
                  <a:pt x="1228" y="0"/>
                  <a:pt x="1341" y="113"/>
                  <a:pt x="1341" y="253"/>
                </a:cubicBezTo>
                <a:cubicBezTo>
                  <a:pt x="1341" y="320"/>
                  <a:pt x="1315" y="380"/>
                  <a:pt x="1273" y="426"/>
                </a:cubicBezTo>
                <a:cubicBezTo>
                  <a:pt x="1263" y="435"/>
                  <a:pt x="1253" y="444"/>
                  <a:pt x="1243" y="452"/>
                </a:cubicBezTo>
                <a:cubicBezTo>
                  <a:pt x="1128" y="550"/>
                  <a:pt x="984" y="595"/>
                  <a:pt x="831" y="604"/>
                </a:cubicBezTo>
                <a:cubicBezTo>
                  <a:pt x="201" y="640"/>
                  <a:pt x="0" y="71"/>
                  <a:pt x="0" y="71"/>
                </a:cubicBezTo>
                <a:cubicBezTo>
                  <a:pt x="0" y="71"/>
                  <a:pt x="437" y="543"/>
                  <a:pt x="835" y="162"/>
                </a:cubicBezTo>
                <a:close/>
              </a:path>
            </a:pathLst>
          </a:custGeom>
          <a:gradFill>
            <a:gsLst>
              <a:gs pos="75000">
                <a:schemeClr val="accent4">
                  <a:lumMod val="90000"/>
                </a:schemeClr>
              </a:gs>
              <a:gs pos="15000">
                <a:schemeClr val="bg1"/>
              </a:gs>
            </a:gsLst>
            <a:lin ang="0" scaled="0"/>
          </a:gra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1" name="Freeform 27">
            <a:extLst>
              <a:ext uri="{FF2B5EF4-FFF2-40B4-BE49-F238E27FC236}">
                <a16:creationId xmlns:a16="http://schemas.microsoft.com/office/drawing/2014/main" id="{5179591A-96CB-4695-99D7-C8D1D3C7CD33}"/>
              </a:ext>
            </a:extLst>
          </p:cNvPr>
          <p:cNvSpPr>
            <a:spLocks/>
          </p:cNvSpPr>
          <p:nvPr/>
        </p:nvSpPr>
        <p:spPr bwMode="auto">
          <a:xfrm rot="20811727">
            <a:off x="3673371" y="2905577"/>
            <a:ext cx="1909763" cy="1862138"/>
          </a:xfrm>
          <a:custGeom>
            <a:avLst/>
            <a:gdLst>
              <a:gd name="T0" fmla="*/ 787 w 1179"/>
              <a:gd name="T1" fmla="*/ 655 h 1151"/>
              <a:gd name="T2" fmla="*/ 866 w 1179"/>
              <a:gd name="T3" fmla="*/ 649 h 1151"/>
              <a:gd name="T4" fmla="*/ 1081 w 1179"/>
              <a:gd name="T5" fmla="*/ 720 h 1151"/>
              <a:gd name="T6" fmla="*/ 1081 w 1179"/>
              <a:gd name="T7" fmla="*/ 1077 h 1151"/>
              <a:gd name="T8" fmla="*/ 910 w 1179"/>
              <a:gd name="T9" fmla="*/ 1151 h 1151"/>
              <a:gd name="T10" fmla="*/ 870 w 1179"/>
              <a:gd name="T11" fmla="*/ 1149 h 1151"/>
              <a:gd name="T12" fmla="*/ 472 w 1179"/>
              <a:gd name="T13" fmla="*/ 965 h 1151"/>
              <a:gd name="T14" fmla="*/ 260 w 1179"/>
              <a:gd name="T15" fmla="*/ 0 h 1151"/>
              <a:gd name="T16" fmla="*/ 787 w 1179"/>
              <a:gd name="T17" fmla="*/ 655 h 1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9" h="1151">
                <a:moveTo>
                  <a:pt x="787" y="655"/>
                </a:moveTo>
                <a:cubicBezTo>
                  <a:pt x="812" y="656"/>
                  <a:pt x="864" y="649"/>
                  <a:pt x="866" y="649"/>
                </a:cubicBezTo>
                <a:cubicBezTo>
                  <a:pt x="942" y="638"/>
                  <a:pt x="1022" y="662"/>
                  <a:pt x="1081" y="720"/>
                </a:cubicBezTo>
                <a:cubicBezTo>
                  <a:pt x="1179" y="819"/>
                  <a:pt x="1179" y="979"/>
                  <a:pt x="1081" y="1077"/>
                </a:cubicBezTo>
                <a:cubicBezTo>
                  <a:pt x="1033" y="1125"/>
                  <a:pt x="972" y="1149"/>
                  <a:pt x="910" y="1151"/>
                </a:cubicBezTo>
                <a:cubicBezTo>
                  <a:pt x="896" y="1151"/>
                  <a:pt x="883" y="1150"/>
                  <a:pt x="870" y="1149"/>
                </a:cubicBezTo>
                <a:cubicBezTo>
                  <a:pt x="720" y="1137"/>
                  <a:pt x="586" y="1066"/>
                  <a:pt x="472" y="965"/>
                </a:cubicBezTo>
                <a:cubicBezTo>
                  <a:pt x="0" y="545"/>
                  <a:pt x="260" y="0"/>
                  <a:pt x="260" y="0"/>
                </a:cubicBezTo>
                <a:cubicBezTo>
                  <a:pt x="260" y="0"/>
                  <a:pt x="236" y="643"/>
                  <a:pt x="787" y="655"/>
                </a:cubicBezTo>
                <a:close/>
              </a:path>
            </a:pathLst>
          </a:custGeom>
          <a:gradFill>
            <a:gsLst>
              <a:gs pos="16000">
                <a:schemeClr val="bg1"/>
              </a:gs>
              <a:gs pos="89000">
                <a:schemeClr val="accent4">
                  <a:lumMod val="90000"/>
                </a:schemeClr>
              </a:gs>
            </a:gsLst>
            <a:lin ang="2400000" scaled="0"/>
          </a:gra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80" name="Freeform 28">
            <a:extLst>
              <a:ext uri="{FF2B5EF4-FFF2-40B4-BE49-F238E27FC236}">
                <a16:creationId xmlns:a16="http://schemas.microsoft.com/office/drawing/2014/main" id="{C98CB00C-A46D-8440-B88E-262B3531FB23}"/>
              </a:ext>
            </a:extLst>
          </p:cNvPr>
          <p:cNvSpPr>
            <a:spLocks/>
          </p:cNvSpPr>
          <p:nvPr/>
        </p:nvSpPr>
        <p:spPr bwMode="auto">
          <a:xfrm rot="21317083">
            <a:off x="4471716" y="1402557"/>
            <a:ext cx="1036638" cy="2170113"/>
          </a:xfrm>
          <a:custGeom>
            <a:avLst/>
            <a:gdLst>
              <a:gd name="T0" fmla="*/ 478 w 640"/>
              <a:gd name="T1" fmla="*/ 835 h 1341"/>
              <a:gd name="T2" fmla="*/ 538 w 640"/>
              <a:gd name="T3" fmla="*/ 887 h 1341"/>
              <a:gd name="T4" fmla="*/ 640 w 640"/>
              <a:gd name="T5" fmla="*/ 1089 h 1341"/>
              <a:gd name="T6" fmla="*/ 387 w 640"/>
              <a:gd name="T7" fmla="*/ 1341 h 1341"/>
              <a:gd name="T8" fmla="*/ 214 w 640"/>
              <a:gd name="T9" fmla="*/ 1273 h 1341"/>
              <a:gd name="T10" fmla="*/ 188 w 640"/>
              <a:gd name="T11" fmla="*/ 1243 h 1341"/>
              <a:gd name="T12" fmla="*/ 36 w 640"/>
              <a:gd name="T13" fmla="*/ 831 h 1341"/>
              <a:gd name="T14" fmla="*/ 569 w 640"/>
              <a:gd name="T15" fmla="*/ 0 h 1341"/>
              <a:gd name="T16" fmla="*/ 478 w 640"/>
              <a:gd name="T17" fmla="*/ 835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0" h="1341">
                <a:moveTo>
                  <a:pt x="478" y="835"/>
                </a:moveTo>
                <a:cubicBezTo>
                  <a:pt x="495" y="853"/>
                  <a:pt x="537" y="886"/>
                  <a:pt x="538" y="887"/>
                </a:cubicBezTo>
                <a:cubicBezTo>
                  <a:pt x="600" y="933"/>
                  <a:pt x="640" y="1006"/>
                  <a:pt x="640" y="1089"/>
                </a:cubicBezTo>
                <a:cubicBezTo>
                  <a:pt x="640" y="1228"/>
                  <a:pt x="527" y="1341"/>
                  <a:pt x="387" y="1341"/>
                </a:cubicBezTo>
                <a:cubicBezTo>
                  <a:pt x="320" y="1341"/>
                  <a:pt x="260" y="1315"/>
                  <a:pt x="214" y="1273"/>
                </a:cubicBezTo>
                <a:cubicBezTo>
                  <a:pt x="205" y="1263"/>
                  <a:pt x="196" y="1253"/>
                  <a:pt x="188" y="1243"/>
                </a:cubicBezTo>
                <a:cubicBezTo>
                  <a:pt x="90" y="1128"/>
                  <a:pt x="45" y="984"/>
                  <a:pt x="36" y="831"/>
                </a:cubicBezTo>
                <a:cubicBezTo>
                  <a:pt x="0" y="201"/>
                  <a:pt x="569" y="0"/>
                  <a:pt x="569" y="0"/>
                </a:cubicBezTo>
                <a:cubicBezTo>
                  <a:pt x="569" y="0"/>
                  <a:pt x="97" y="437"/>
                  <a:pt x="478" y="835"/>
                </a:cubicBezTo>
                <a:close/>
              </a:path>
            </a:pathLst>
          </a:custGeom>
          <a:gradFill>
            <a:gsLst>
              <a:gs pos="9000">
                <a:schemeClr val="bg1"/>
              </a:gs>
              <a:gs pos="99000">
                <a:schemeClr val="accent4">
                  <a:lumMod val="90000"/>
                </a:schemeClr>
              </a:gs>
            </a:gsLst>
            <a:lin ang="5400000" scaled="0"/>
          </a:gra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14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729 0.20509 L 2.70833E-6 -7.40741E-7 " pathEditMode="relative" rAng="0" ptsTypes="AA">
                                      <p:cBhvr>
                                        <p:cTn id="16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-1030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83 -0.00601 L 2.08333E-7 -3.7037E-7 " pathEditMode="relative" rAng="0" ptsTypes="AA">
                                      <p:cBhvr>
                                        <p:cTn id="20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37" y="50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56 -0.19375 L 1.04167E-6 6.59195E-17 " pathEditMode="relative" rAng="0" ptsTypes="AA">
                                      <p:cBhvr>
                                        <p:cTn id="24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979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61 -0.22546 L -1.45833E-6 4.81481E-6 " pathEditMode="relative" rAng="0" ptsTypes="AA">
                                      <p:cBhvr>
                                        <p:cTn id="28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3" y="1136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48 -0.03102 L -2.70833E-6 3.33333E-6 " pathEditMode="relative" rAng="0" ptsTypes="AA">
                                      <p:cBhvr>
                                        <p:cTn id="32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11" y="192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76 0.16783 L -1.04167E-6 -4.81481E-6 " pathEditMode="relative" rAng="0" ptsTypes="AA">
                                      <p:cBhvr>
                                        <p:cTn id="36" dur="3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1" y="-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6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4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2" grpId="0"/>
      <p:bldP spid="83" grpId="0"/>
      <p:bldP spid="84" grpId="0"/>
      <p:bldP spid="98" grpId="0"/>
      <p:bldP spid="99" grpId="0"/>
      <p:bldP spid="101" grpId="0"/>
      <p:bldP spid="102" grpId="0"/>
      <p:bldP spid="110" grpId="0"/>
      <p:bldP spid="111" grpId="0"/>
      <p:bldP spid="113" grpId="0"/>
      <p:bldP spid="114" grpId="0"/>
      <p:bldP spid="116" grpId="0"/>
      <p:bldP spid="117" grpId="0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  <p:bldP spid="80" grpId="0" animBg="1"/>
      <p:bldP spid="8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561625" y="1645343"/>
            <a:ext cx="3448050" cy="914400"/>
            <a:chOff x="1543050" y="1792372"/>
            <a:chExt cx="3448050" cy="914400"/>
          </a:xfrm>
        </p:grpSpPr>
        <p:sp>
          <p:nvSpPr>
            <p:cNvPr id="5" name="Rectangle 4"/>
            <p:cNvSpPr/>
            <p:nvPr/>
          </p:nvSpPr>
          <p:spPr>
            <a:xfrm>
              <a:off x="1543050" y="1792372"/>
              <a:ext cx="3448050" cy="914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19819" y="1987963"/>
              <a:ext cx="275214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Manageable by exchange against Internal budgets 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561625" y="5543793"/>
            <a:ext cx="3448050" cy="914400"/>
            <a:chOff x="1543050" y="1792372"/>
            <a:chExt cx="3448050" cy="914400"/>
          </a:xfrm>
        </p:grpSpPr>
        <p:sp>
          <p:nvSpPr>
            <p:cNvPr id="26" name="Rectangle 25"/>
            <p:cNvSpPr/>
            <p:nvPr/>
          </p:nvSpPr>
          <p:spPr>
            <a:xfrm>
              <a:off x="1543050" y="1792372"/>
              <a:ext cx="3448050" cy="914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38350" y="1987963"/>
              <a:ext cx="245745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Increases threaten viability of project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561625" y="2619955"/>
            <a:ext cx="3448050" cy="914400"/>
            <a:chOff x="1543050" y="1792372"/>
            <a:chExt cx="3448050" cy="914400"/>
          </a:xfrm>
        </p:grpSpPr>
        <p:sp>
          <p:nvSpPr>
            <p:cNvPr id="29" name="Rectangle 28"/>
            <p:cNvSpPr/>
            <p:nvPr/>
          </p:nvSpPr>
          <p:spPr>
            <a:xfrm>
              <a:off x="1543050" y="1792372"/>
              <a:ext cx="3448050" cy="914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38350" y="1987963"/>
              <a:ext cx="245745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Require some additional funding from Institution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561625" y="3594567"/>
            <a:ext cx="3448050" cy="914400"/>
            <a:chOff x="1543050" y="1792372"/>
            <a:chExt cx="3448050" cy="914400"/>
          </a:xfrm>
        </p:grpSpPr>
        <p:sp>
          <p:nvSpPr>
            <p:cNvPr id="32" name="Rectangle 31"/>
            <p:cNvSpPr/>
            <p:nvPr/>
          </p:nvSpPr>
          <p:spPr>
            <a:xfrm>
              <a:off x="1543050" y="1792372"/>
              <a:ext cx="3448050" cy="91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54276" y="1987963"/>
              <a:ext cx="286165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Requires Significant additional funding from Institution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561625" y="4569179"/>
            <a:ext cx="3448050" cy="914400"/>
            <a:chOff x="1543050" y="1792372"/>
            <a:chExt cx="3448050" cy="914400"/>
          </a:xfrm>
        </p:grpSpPr>
        <p:sp>
          <p:nvSpPr>
            <p:cNvPr id="35" name="Rectangle 34"/>
            <p:cNvSpPr/>
            <p:nvPr/>
          </p:nvSpPr>
          <p:spPr>
            <a:xfrm>
              <a:off x="1543050" y="1792372"/>
              <a:ext cx="3448050" cy="914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38350" y="1880241"/>
              <a:ext cx="2457450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Requires Significant reallocation of Institutional funds (or borrowing)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077710" y="1645343"/>
            <a:ext cx="3448050" cy="914400"/>
            <a:chOff x="1543050" y="1792372"/>
            <a:chExt cx="3448050" cy="914400"/>
          </a:xfrm>
        </p:grpSpPr>
        <p:sp>
          <p:nvSpPr>
            <p:cNvPr id="52" name="Rectangle 51"/>
            <p:cNvSpPr/>
            <p:nvPr/>
          </p:nvSpPr>
          <p:spPr>
            <a:xfrm>
              <a:off x="1543050" y="1792372"/>
              <a:ext cx="3448050" cy="914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038350" y="1987963"/>
              <a:ext cx="245745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Slight slippage against internal targets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77710" y="5543793"/>
            <a:ext cx="3448050" cy="914400"/>
            <a:chOff x="1543050" y="1792372"/>
            <a:chExt cx="3448050" cy="914400"/>
          </a:xfrm>
        </p:grpSpPr>
        <p:sp>
          <p:nvSpPr>
            <p:cNvPr id="50" name="Rectangle 49"/>
            <p:cNvSpPr/>
            <p:nvPr/>
          </p:nvSpPr>
          <p:spPr>
            <a:xfrm>
              <a:off x="1543050" y="1792372"/>
              <a:ext cx="3448050" cy="914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360084" y="1987963"/>
              <a:ext cx="189459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Delay  jeopardizes viability of project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077710" y="2619955"/>
            <a:ext cx="3448050" cy="914400"/>
            <a:chOff x="1543050" y="1792372"/>
            <a:chExt cx="3448050" cy="914400"/>
          </a:xfrm>
        </p:grpSpPr>
        <p:sp>
          <p:nvSpPr>
            <p:cNvPr id="48" name="Rectangle 47"/>
            <p:cNvSpPr/>
            <p:nvPr/>
          </p:nvSpPr>
          <p:spPr>
            <a:xfrm>
              <a:off x="1543050" y="1792372"/>
              <a:ext cx="3448050" cy="91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780116" y="1987963"/>
              <a:ext cx="295275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Slight slippage against key milestones or published targets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077710" y="3594567"/>
            <a:ext cx="3448050" cy="914400"/>
            <a:chOff x="1543050" y="1792372"/>
            <a:chExt cx="3448050" cy="914400"/>
          </a:xfrm>
        </p:grpSpPr>
        <p:sp>
          <p:nvSpPr>
            <p:cNvPr id="46" name="Rectangle 45"/>
            <p:cNvSpPr/>
            <p:nvPr/>
          </p:nvSpPr>
          <p:spPr>
            <a:xfrm>
              <a:off x="1543050" y="1792372"/>
              <a:ext cx="3448050" cy="91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97048" y="1987963"/>
              <a:ext cx="295275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Delay affects key stakeholders – loss of confidence in the project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077710" y="4569179"/>
            <a:ext cx="3448050" cy="914400"/>
            <a:chOff x="1543050" y="1792372"/>
            <a:chExt cx="3448050" cy="914400"/>
          </a:xfrm>
        </p:grpSpPr>
        <p:sp>
          <p:nvSpPr>
            <p:cNvPr id="44" name="Rectangle 43"/>
            <p:cNvSpPr/>
            <p:nvPr/>
          </p:nvSpPr>
          <p:spPr>
            <a:xfrm>
              <a:off x="1543050" y="1792372"/>
              <a:ext cx="3448050" cy="914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98649" y="1880241"/>
              <a:ext cx="2715684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Failure to meet key deadlines in relation to academic year or strategic plan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593796" y="1645343"/>
            <a:ext cx="3448050" cy="914400"/>
            <a:chOff x="1543050" y="1792372"/>
            <a:chExt cx="3448050" cy="914400"/>
          </a:xfrm>
        </p:grpSpPr>
        <p:sp>
          <p:nvSpPr>
            <p:cNvPr id="68" name="Rectangle 67"/>
            <p:cNvSpPr/>
            <p:nvPr/>
          </p:nvSpPr>
          <p:spPr>
            <a:xfrm>
              <a:off x="1543050" y="1792372"/>
              <a:ext cx="3448050" cy="91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762878" y="1987962"/>
              <a:ext cx="30207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Slight reduction in quality/scope, no overall impact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593796" y="5543793"/>
            <a:ext cx="3448050" cy="914400"/>
            <a:chOff x="1543050" y="1792372"/>
            <a:chExt cx="3448050" cy="914400"/>
          </a:xfrm>
        </p:grpSpPr>
        <p:sp>
          <p:nvSpPr>
            <p:cNvPr id="66" name="Rectangle 65"/>
            <p:cNvSpPr/>
            <p:nvPr/>
          </p:nvSpPr>
          <p:spPr>
            <a:xfrm>
              <a:off x="1543050" y="1792372"/>
              <a:ext cx="3448050" cy="914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038350" y="1987962"/>
              <a:ext cx="245745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Project outcomes effectively unusable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593796" y="2619955"/>
            <a:ext cx="3448050" cy="914400"/>
            <a:chOff x="1543050" y="1792372"/>
            <a:chExt cx="3448050" cy="914400"/>
          </a:xfrm>
        </p:grpSpPr>
        <p:sp>
          <p:nvSpPr>
            <p:cNvPr id="64" name="Rectangle 63"/>
            <p:cNvSpPr/>
            <p:nvPr/>
          </p:nvSpPr>
          <p:spPr>
            <a:xfrm>
              <a:off x="1543050" y="1792372"/>
              <a:ext cx="3448050" cy="91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038350" y="1987962"/>
              <a:ext cx="245745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Failure to include certain ‘nice to have’ elements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8593796" y="3594567"/>
            <a:ext cx="3448050" cy="914400"/>
            <a:chOff x="1543050" y="1792372"/>
            <a:chExt cx="3448050" cy="914400"/>
          </a:xfrm>
        </p:grpSpPr>
        <p:sp>
          <p:nvSpPr>
            <p:cNvPr id="62" name="Rectangle 61"/>
            <p:cNvSpPr/>
            <p:nvPr/>
          </p:nvSpPr>
          <p:spPr>
            <a:xfrm>
              <a:off x="1543050" y="1792372"/>
              <a:ext cx="3448050" cy="914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640112" y="1987962"/>
              <a:ext cx="326208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Significant elements of scope for functionality will be unavailable.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593796" y="4569179"/>
            <a:ext cx="3448050" cy="914400"/>
            <a:chOff x="1543050" y="1792372"/>
            <a:chExt cx="3448050" cy="914400"/>
          </a:xfrm>
        </p:grpSpPr>
        <p:sp>
          <p:nvSpPr>
            <p:cNvPr id="60" name="Rectangle 59"/>
            <p:cNvSpPr/>
            <p:nvPr/>
          </p:nvSpPr>
          <p:spPr>
            <a:xfrm>
              <a:off x="1543050" y="1792372"/>
              <a:ext cx="3448050" cy="914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762878" y="1987963"/>
              <a:ext cx="30207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Failure to meet the needs of a large proportion of stakeholders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0952" y="1158556"/>
            <a:ext cx="11950894" cy="5299637"/>
            <a:chOff x="90952" y="1121885"/>
            <a:chExt cx="11950894" cy="5299637"/>
          </a:xfrm>
        </p:grpSpPr>
        <p:grpSp>
          <p:nvGrpSpPr>
            <p:cNvPr id="72" name="Group 71"/>
            <p:cNvGrpSpPr/>
            <p:nvPr/>
          </p:nvGrpSpPr>
          <p:grpSpPr>
            <a:xfrm>
              <a:off x="1561625" y="1121885"/>
              <a:ext cx="3448050" cy="426575"/>
              <a:chOff x="1543050" y="1792372"/>
              <a:chExt cx="3448050" cy="914400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1543050" y="1792372"/>
                <a:ext cx="3448050" cy="914400"/>
              </a:xfrm>
              <a:prstGeom prst="rect">
                <a:avLst/>
              </a:prstGeom>
              <a:solidFill>
                <a:srgbClr val="EAEAEA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2038350" y="1886715"/>
                <a:ext cx="2457450" cy="72571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tx2"/>
                    </a:solidFill>
                    <a:latin typeface="Century Gothic" panose="020B0502020202020204" pitchFamily="34" charset="0"/>
                  </a:rPr>
                  <a:t>Cost</a:t>
                </a: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5077710" y="1121885"/>
              <a:ext cx="3448050" cy="426575"/>
              <a:chOff x="1543050" y="1792372"/>
              <a:chExt cx="3448050" cy="91440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1543050" y="1792372"/>
                <a:ext cx="3448050" cy="914400"/>
              </a:xfrm>
              <a:prstGeom prst="rect">
                <a:avLst/>
              </a:prstGeom>
              <a:solidFill>
                <a:srgbClr val="EAEAEA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038350" y="1886715"/>
                <a:ext cx="2457450" cy="72571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tx2"/>
                    </a:solidFill>
                    <a:latin typeface="Century Gothic" panose="020B0502020202020204" pitchFamily="34" charset="0"/>
                  </a:rPr>
                  <a:t>Time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8593796" y="1121885"/>
              <a:ext cx="3448050" cy="426575"/>
              <a:chOff x="1543050" y="1792372"/>
              <a:chExt cx="3448050" cy="914400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543050" y="1792372"/>
                <a:ext cx="3448050" cy="914400"/>
              </a:xfrm>
              <a:prstGeom prst="rect">
                <a:avLst/>
              </a:prstGeom>
              <a:solidFill>
                <a:srgbClr val="EAEAEA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038350" y="1886715"/>
                <a:ext cx="2457450" cy="72571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tx2"/>
                    </a:solidFill>
                    <a:latin typeface="Century Gothic" panose="020B0502020202020204" pitchFamily="34" charset="0"/>
                  </a:rPr>
                  <a:t>Quality</a:t>
                </a: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90952" y="1608672"/>
              <a:ext cx="1525406" cy="914400"/>
              <a:chOff x="1392521" y="1792372"/>
              <a:chExt cx="3878554" cy="914400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543050" y="1792372"/>
                <a:ext cx="3448050" cy="914400"/>
              </a:xfrm>
              <a:prstGeom prst="rect">
                <a:avLst/>
              </a:prstGeom>
              <a:solidFill>
                <a:srgbClr val="EAEAEA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392521" y="2080295"/>
                <a:ext cx="3878554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tx2"/>
                    </a:solidFill>
                    <a:latin typeface="Century Gothic" panose="020B0502020202020204" pitchFamily="34" charset="0"/>
                  </a:rPr>
                  <a:t>Very Low</a:t>
                </a: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150154" y="5507122"/>
              <a:ext cx="1398490" cy="914400"/>
              <a:chOff x="1543050" y="1792372"/>
              <a:chExt cx="3555853" cy="914400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1543050" y="1792372"/>
                <a:ext cx="3448050" cy="914400"/>
              </a:xfrm>
              <a:prstGeom prst="rect">
                <a:avLst/>
              </a:prstGeom>
              <a:solidFill>
                <a:srgbClr val="EAEAEA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650853" y="2080296"/>
                <a:ext cx="3448050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tx2"/>
                    </a:solidFill>
                    <a:latin typeface="Century Gothic" panose="020B0502020202020204" pitchFamily="34" charset="0"/>
                  </a:rPr>
                  <a:t>Very High</a:t>
                </a: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150154" y="2583284"/>
              <a:ext cx="1356092" cy="914400"/>
              <a:chOff x="1543050" y="1792372"/>
              <a:chExt cx="3448050" cy="914400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1543050" y="1792372"/>
                <a:ext cx="3448050" cy="914400"/>
              </a:xfrm>
              <a:prstGeom prst="rect">
                <a:avLst/>
              </a:prstGeom>
              <a:solidFill>
                <a:srgbClr val="EAEAEA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038351" y="2080296"/>
                <a:ext cx="2457451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tx2"/>
                    </a:solidFill>
                    <a:latin typeface="Century Gothic" panose="020B0502020202020204" pitchFamily="34" charset="0"/>
                  </a:rPr>
                  <a:t>Low</a:t>
                </a: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150154" y="3557896"/>
              <a:ext cx="1356092" cy="914400"/>
              <a:chOff x="1543050" y="1792372"/>
              <a:chExt cx="3448050" cy="914400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1543050" y="1792372"/>
                <a:ext cx="3448050" cy="914400"/>
              </a:xfrm>
              <a:prstGeom prst="rect">
                <a:avLst/>
              </a:prstGeom>
              <a:solidFill>
                <a:srgbClr val="EAEAEA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915478" y="2080296"/>
                <a:ext cx="2703197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tx2"/>
                    </a:solidFill>
                    <a:latin typeface="Century Gothic" panose="020B0502020202020204" pitchFamily="34" charset="0"/>
                  </a:rPr>
                  <a:t>Medium</a:t>
                </a: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150154" y="4532508"/>
              <a:ext cx="1356092" cy="914400"/>
              <a:chOff x="1543050" y="1792372"/>
              <a:chExt cx="3448050" cy="914400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1543050" y="1792372"/>
                <a:ext cx="3448050" cy="914400"/>
              </a:xfrm>
              <a:prstGeom prst="rect">
                <a:avLst/>
              </a:prstGeom>
              <a:solidFill>
                <a:srgbClr val="EAEAEA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2038351" y="2080296"/>
                <a:ext cx="2457451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tx2"/>
                    </a:solidFill>
                    <a:latin typeface="Century Gothic" panose="020B0502020202020204" pitchFamily="34" charset="0"/>
                  </a:rPr>
                  <a:t>High</a:t>
                </a: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150154" y="1121885"/>
              <a:ext cx="1356092" cy="426575"/>
              <a:chOff x="1543050" y="1792372"/>
              <a:chExt cx="3448050" cy="914400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1543050" y="1792372"/>
                <a:ext cx="3448050" cy="914400"/>
              </a:xfrm>
              <a:prstGeom prst="rect">
                <a:avLst/>
              </a:prstGeom>
              <a:solidFill>
                <a:srgbClr val="EAEAEA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2038351" y="1886713"/>
                <a:ext cx="2457451" cy="72571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tx2"/>
                    </a:solidFill>
                    <a:latin typeface="Century Gothic" panose="020B0502020202020204" pitchFamily="34" charset="0"/>
                  </a:rPr>
                  <a:t>Impact</a:t>
                </a:r>
              </a:p>
            </p:txBody>
          </p:sp>
        </p:grpSp>
      </p:grpSp>
      <p:sp>
        <p:nvSpPr>
          <p:cNvPr id="100" name="Title 2">
            <a:extLst>
              <a:ext uri="{FF2B5EF4-FFF2-40B4-BE49-F238E27FC236}">
                <a16:creationId xmlns:a16="http://schemas.microsoft.com/office/drawing/2014/main" id="{9F3AAC6D-2908-CA42-8058-527BB5ABEEE9}"/>
              </a:ext>
            </a:extLst>
          </p:cNvPr>
          <p:cNvSpPr txBox="1">
            <a:spLocks/>
          </p:cNvSpPr>
          <p:nvPr/>
        </p:nvSpPr>
        <p:spPr>
          <a:xfrm>
            <a:off x="2695076" y="224119"/>
            <a:ext cx="6815422" cy="7286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72000" indent="-7200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rgbClr val="0182C3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b="0" dirty="0">
                <a:solidFill>
                  <a:schemeClr val="tx1"/>
                </a:solidFill>
              </a:rPr>
              <a:t>Risk Impact &amp; Probability Analysis</a:t>
            </a:r>
            <a:endParaRPr lang="en-IN" sz="3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45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/>
          </p:cNvCxnSpPr>
          <p:nvPr/>
        </p:nvCxnSpPr>
        <p:spPr>
          <a:xfrm flipV="1">
            <a:off x="0" y="4174610"/>
            <a:ext cx="12192000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4A2DAF-DFCF-FE4D-96CB-852CECD1AB29}"/>
              </a:ext>
            </a:extLst>
          </p:cNvPr>
          <p:cNvGrpSpPr/>
          <p:nvPr/>
        </p:nvGrpSpPr>
        <p:grpSpPr>
          <a:xfrm>
            <a:off x="2361882" y="4038073"/>
            <a:ext cx="298825" cy="298825"/>
            <a:chOff x="2719691" y="4431221"/>
            <a:chExt cx="298825" cy="298825"/>
          </a:xfrm>
        </p:grpSpPr>
        <p:sp>
          <p:nvSpPr>
            <p:cNvPr id="18" name="Oval 17"/>
            <p:cNvSpPr/>
            <p:nvPr/>
          </p:nvSpPr>
          <p:spPr>
            <a:xfrm>
              <a:off x="2719691" y="4431221"/>
              <a:ext cx="298825" cy="29882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09" tIns="60955" rIns="121909" bIns="60955" rtlCol="0" anchor="ctr"/>
            <a:lstStyle/>
            <a:p>
              <a:pPr algn="ctr"/>
              <a:endParaRPr lang="en-US" sz="2400"/>
            </a:p>
          </p:txBody>
        </p:sp>
        <p:sp>
          <p:nvSpPr>
            <p:cNvPr id="24" name="Oval 23"/>
            <p:cNvSpPr/>
            <p:nvPr/>
          </p:nvSpPr>
          <p:spPr>
            <a:xfrm>
              <a:off x="2820730" y="4529828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09" tIns="60955" rIns="121909" bIns="60955"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3" name="Title 2">
            <a:extLst>
              <a:ext uri="{FF2B5EF4-FFF2-40B4-BE49-F238E27FC236}">
                <a16:creationId xmlns:a16="http://schemas.microsoft.com/office/drawing/2014/main" id="{05591BCA-5B09-724F-89EE-41456F626EC8}"/>
              </a:ext>
            </a:extLst>
          </p:cNvPr>
          <p:cNvSpPr txBox="1">
            <a:spLocks/>
          </p:cNvSpPr>
          <p:nvPr/>
        </p:nvSpPr>
        <p:spPr>
          <a:xfrm>
            <a:off x="2714954" y="224119"/>
            <a:ext cx="6815422" cy="7286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72000" indent="-7200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rgbClr val="0182C3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b="0" dirty="0">
                <a:solidFill>
                  <a:schemeClr val="tx1"/>
                </a:solidFill>
              </a:rPr>
              <a:t>Risk Mitigation Plan</a:t>
            </a:r>
            <a:endParaRPr lang="en-IN" sz="3200" b="0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130146-48C2-9E46-A3A3-E26389B3085B}"/>
              </a:ext>
            </a:extLst>
          </p:cNvPr>
          <p:cNvGrpSpPr/>
          <p:nvPr/>
        </p:nvGrpSpPr>
        <p:grpSpPr>
          <a:xfrm>
            <a:off x="1221531" y="4442938"/>
            <a:ext cx="2601010" cy="1382439"/>
            <a:chOff x="1221531" y="4442938"/>
            <a:chExt cx="2601010" cy="1382439"/>
          </a:xfrm>
        </p:grpSpPr>
        <p:sp>
          <p:nvSpPr>
            <p:cNvPr id="16" name="Rectangle 15"/>
            <p:cNvSpPr/>
            <p:nvPr/>
          </p:nvSpPr>
          <p:spPr>
            <a:xfrm>
              <a:off x="1221531" y="4442938"/>
              <a:ext cx="2601010" cy="697617"/>
            </a:xfrm>
            <a:prstGeom prst="rect">
              <a:avLst/>
            </a:prstGeom>
          </p:spPr>
          <p:txBody>
            <a:bodyPr wrap="square" lIns="121909" tIns="60955" rIns="121909" bIns="60955">
              <a:spAutoFit/>
            </a:bodyPr>
            <a:lstStyle/>
            <a:p>
              <a:pPr algn="ctr"/>
              <a:r>
                <a:rPr lang="en-US" sz="2800" baseline="3000" dirty="0">
                  <a:latin typeface="Century Gothic" panose="020B0502020202020204" pitchFamily="34" charset="0"/>
                  <a:cs typeface="Arial" pitchFamily="34" charset="0"/>
                </a:rPr>
                <a:t>Client Management</a:t>
              </a:r>
            </a:p>
            <a:p>
              <a:pPr algn="ctr"/>
              <a:r>
                <a:rPr lang="en-US" sz="2800" baseline="3000" dirty="0">
                  <a:latin typeface="Century Gothic" panose="020B0502020202020204" pitchFamily="34" charset="0"/>
                  <a:cs typeface="Arial" pitchFamily="34" charset="0"/>
                </a:rPr>
                <a:t>Identified Risk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192C32-EB05-0D4F-B544-AA0C4FFB4485}"/>
                </a:ext>
              </a:extLst>
            </p:cNvPr>
            <p:cNvSpPr txBox="1"/>
            <p:nvPr/>
          </p:nvSpPr>
          <p:spPr>
            <a:xfrm>
              <a:off x="1248317" y="5179046"/>
              <a:ext cx="2574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Miscommunication with sponsor or client regarding project  requirement and expectations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81F4B69-3D48-CE42-9F52-7F650281C646}"/>
              </a:ext>
            </a:extLst>
          </p:cNvPr>
          <p:cNvGrpSpPr/>
          <p:nvPr/>
        </p:nvGrpSpPr>
        <p:grpSpPr>
          <a:xfrm>
            <a:off x="4687073" y="4448893"/>
            <a:ext cx="2864921" cy="1376484"/>
            <a:chOff x="4687073" y="4448893"/>
            <a:chExt cx="2864921" cy="1376484"/>
          </a:xfrm>
        </p:grpSpPr>
        <p:sp>
          <p:nvSpPr>
            <p:cNvPr id="51" name="Rectangle 50"/>
            <p:cNvSpPr/>
            <p:nvPr/>
          </p:nvSpPr>
          <p:spPr>
            <a:xfrm>
              <a:off x="5230880" y="4448893"/>
              <a:ext cx="1810730" cy="697617"/>
            </a:xfrm>
            <a:prstGeom prst="rect">
              <a:avLst/>
            </a:prstGeom>
          </p:spPr>
          <p:txBody>
            <a:bodyPr wrap="none" lIns="121909" tIns="60955" rIns="121909" bIns="60955">
              <a:spAutoFit/>
            </a:bodyPr>
            <a:lstStyle/>
            <a:p>
              <a:pPr algn="ctr"/>
              <a:r>
                <a:rPr lang="en-US" sz="2800" baseline="3000" dirty="0">
                  <a:latin typeface="Century Gothic" panose="020B0502020202020204" pitchFamily="34" charset="0"/>
                  <a:cs typeface="Arial" pitchFamily="34" charset="0"/>
                </a:rPr>
                <a:t>Server</a:t>
              </a:r>
            </a:p>
            <a:p>
              <a:pPr algn="ctr"/>
              <a:r>
                <a:rPr lang="en-US" sz="2800" baseline="3000" dirty="0">
                  <a:latin typeface="Century Gothic" panose="020B0502020202020204" pitchFamily="34" charset="0"/>
                  <a:cs typeface="Arial" pitchFamily="34" charset="0"/>
                </a:rPr>
                <a:t>Identified Risk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4F0D898-BB76-3D4C-BEDA-B16ECD5BA3E2}"/>
                </a:ext>
              </a:extLst>
            </p:cNvPr>
            <p:cNvSpPr txBox="1"/>
            <p:nvPr/>
          </p:nvSpPr>
          <p:spPr>
            <a:xfrm>
              <a:off x="4687073" y="5179046"/>
              <a:ext cx="2864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1440" algn="ctr"/>
              <a:r>
                <a:rPr lang="en-US" sz="1200" dirty="0">
                  <a:solidFill>
                    <a:schemeClr val="tx2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Server is down which causes project to be slightly delayed due to application not able to load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2BEA9F0-A709-764F-9490-9DCF7AEF263F}"/>
              </a:ext>
            </a:extLst>
          </p:cNvPr>
          <p:cNvGrpSpPr/>
          <p:nvPr/>
        </p:nvGrpSpPr>
        <p:grpSpPr>
          <a:xfrm>
            <a:off x="8110323" y="4448893"/>
            <a:ext cx="3189597" cy="1570850"/>
            <a:chOff x="8110323" y="4448893"/>
            <a:chExt cx="3189597" cy="1570850"/>
          </a:xfrm>
        </p:grpSpPr>
        <p:sp>
          <p:nvSpPr>
            <p:cNvPr id="52" name="Rectangle 51"/>
            <p:cNvSpPr/>
            <p:nvPr/>
          </p:nvSpPr>
          <p:spPr>
            <a:xfrm>
              <a:off x="8789481" y="4448893"/>
              <a:ext cx="1810730" cy="697617"/>
            </a:xfrm>
            <a:prstGeom prst="rect">
              <a:avLst/>
            </a:prstGeom>
          </p:spPr>
          <p:txBody>
            <a:bodyPr wrap="none" lIns="121909" tIns="60955" rIns="121909" bIns="60955">
              <a:spAutoFit/>
            </a:bodyPr>
            <a:lstStyle/>
            <a:p>
              <a:pPr algn="ctr"/>
              <a:r>
                <a:rPr lang="en-US" sz="2800" baseline="3000" dirty="0">
                  <a:latin typeface="Century Gothic" panose="020B0502020202020204" pitchFamily="34" charset="0"/>
                  <a:cs typeface="Arial" pitchFamily="34" charset="0"/>
                </a:rPr>
                <a:t>Technical</a:t>
              </a:r>
            </a:p>
            <a:p>
              <a:pPr algn="ctr"/>
              <a:r>
                <a:rPr lang="en-US" sz="2800" baseline="3000" dirty="0">
                  <a:latin typeface="Century Gothic" panose="020B0502020202020204" pitchFamily="34" charset="0"/>
                  <a:cs typeface="Arial" pitchFamily="34" charset="0"/>
                </a:rPr>
                <a:t>Identified Risk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04DD5C6-DF4C-D14E-9C60-C78B0E06E0B3}"/>
                </a:ext>
              </a:extLst>
            </p:cNvPr>
            <p:cNvSpPr txBox="1"/>
            <p:nvPr/>
          </p:nvSpPr>
          <p:spPr>
            <a:xfrm>
              <a:off x="8110323" y="5188746"/>
              <a:ext cx="31895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1440" algn="ctr"/>
              <a:r>
                <a:rPr lang="en-US" sz="1200" dirty="0">
                  <a:solidFill>
                    <a:schemeClr val="tx2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Popular web browsers may get </a:t>
              </a:r>
            </a:p>
            <a:p>
              <a:pPr marL="91440" algn="ctr"/>
              <a:r>
                <a:rPr lang="en-US" sz="1200" dirty="0">
                  <a:solidFill>
                    <a:schemeClr val="tx2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an update that will discontinue support for features used in our development as we using responsive bootstrap.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0FA0299-1278-2244-A1FC-AB802D4A9AA6}"/>
              </a:ext>
            </a:extLst>
          </p:cNvPr>
          <p:cNvGrpSpPr/>
          <p:nvPr/>
        </p:nvGrpSpPr>
        <p:grpSpPr>
          <a:xfrm>
            <a:off x="5977510" y="4034043"/>
            <a:ext cx="298825" cy="298825"/>
            <a:chOff x="2719691" y="4431221"/>
            <a:chExt cx="298825" cy="298825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5DA1B60-7B3E-0242-B00F-185B88B6E2E8}"/>
                </a:ext>
              </a:extLst>
            </p:cNvPr>
            <p:cNvSpPr/>
            <p:nvPr/>
          </p:nvSpPr>
          <p:spPr>
            <a:xfrm>
              <a:off x="2719691" y="4431221"/>
              <a:ext cx="298825" cy="29882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09" tIns="60955" rIns="121909" bIns="60955" rtlCol="0" anchor="ctr"/>
            <a:lstStyle/>
            <a:p>
              <a:pPr algn="ctr"/>
              <a:endParaRPr lang="en-US" sz="240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D1DA216-EDA0-ED45-956E-2AA02C5786C9}"/>
                </a:ext>
              </a:extLst>
            </p:cNvPr>
            <p:cNvSpPr/>
            <p:nvPr/>
          </p:nvSpPr>
          <p:spPr>
            <a:xfrm>
              <a:off x="2820730" y="4529828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09" tIns="60955" rIns="121909" bIns="60955"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D4587A0-1FC2-EA4C-A5E3-73E10DF69BE5}"/>
              </a:ext>
            </a:extLst>
          </p:cNvPr>
          <p:cNvGrpSpPr/>
          <p:nvPr/>
        </p:nvGrpSpPr>
        <p:grpSpPr>
          <a:xfrm>
            <a:off x="9545433" y="4034037"/>
            <a:ext cx="298825" cy="298825"/>
            <a:chOff x="2719691" y="4431221"/>
            <a:chExt cx="298825" cy="298825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50F239F-FD65-A64E-9F57-CFBA797A8CCB}"/>
                </a:ext>
              </a:extLst>
            </p:cNvPr>
            <p:cNvSpPr/>
            <p:nvPr/>
          </p:nvSpPr>
          <p:spPr>
            <a:xfrm>
              <a:off x="2719691" y="4431221"/>
              <a:ext cx="298825" cy="29882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09" tIns="60955" rIns="121909" bIns="60955" rtlCol="0" anchor="ctr"/>
            <a:lstStyle/>
            <a:p>
              <a:pPr algn="ctr"/>
              <a:endParaRPr lang="en-US" sz="240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972F9BA-AAB9-7B44-A564-4AA3549AAAD6}"/>
                </a:ext>
              </a:extLst>
            </p:cNvPr>
            <p:cNvSpPr/>
            <p:nvPr/>
          </p:nvSpPr>
          <p:spPr>
            <a:xfrm>
              <a:off x="2820730" y="4529828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09" tIns="60955" rIns="121909" bIns="60955"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37C0501-C2A0-4149-A829-5A757D4EBDFD}"/>
              </a:ext>
            </a:extLst>
          </p:cNvPr>
          <p:cNvGrpSpPr/>
          <p:nvPr/>
        </p:nvGrpSpPr>
        <p:grpSpPr>
          <a:xfrm>
            <a:off x="1139692" y="1436315"/>
            <a:ext cx="2752344" cy="2235200"/>
            <a:chOff x="1139692" y="1436315"/>
            <a:chExt cx="2752344" cy="2235200"/>
          </a:xfrm>
        </p:grpSpPr>
        <p:grpSp>
          <p:nvGrpSpPr>
            <p:cNvPr id="19" name="Group 18"/>
            <p:cNvGrpSpPr/>
            <p:nvPr/>
          </p:nvGrpSpPr>
          <p:grpSpPr>
            <a:xfrm>
              <a:off x="1139692" y="1436315"/>
              <a:ext cx="2752344" cy="2235200"/>
              <a:chOff x="762000" y="1350962"/>
              <a:chExt cx="1600200" cy="1676400"/>
            </a:xfrm>
            <a:gradFill>
              <a:gsLst>
                <a:gs pos="39000">
                  <a:schemeClr val="accent4">
                    <a:alpha val="84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16200000" scaled="1"/>
            </a:gradFill>
            <a:effectLst>
              <a:outerShdw blurRad="38100" dir="6480000" sx="96000" sy="96000" kx="-800400" algn="bl" rotWithShape="0">
                <a:schemeClr val="bg1">
                  <a:lumMod val="50000"/>
                  <a:alpha val="12000"/>
                </a:schemeClr>
              </a:outerShdw>
            </a:effectLst>
          </p:grpSpPr>
          <p:sp>
            <p:nvSpPr>
              <p:cNvPr id="11" name="Rounded Rectangle 10"/>
              <p:cNvSpPr/>
              <p:nvPr/>
            </p:nvSpPr>
            <p:spPr>
              <a:xfrm>
                <a:off x="762000" y="1350962"/>
                <a:ext cx="1600200" cy="1447800"/>
              </a:xfrm>
              <a:prstGeom prst="roundRect">
                <a:avLst>
                  <a:gd name="adj" fmla="val 63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 flipV="1">
                <a:off x="1333500" y="2798762"/>
                <a:ext cx="457200" cy="2286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79B303F-3DA5-B845-AE31-1F93CBB90B81}"/>
                </a:ext>
              </a:extLst>
            </p:cNvPr>
            <p:cNvSpPr txBox="1"/>
            <p:nvPr/>
          </p:nvSpPr>
          <p:spPr>
            <a:xfrm>
              <a:off x="1255933" y="1950798"/>
              <a:ext cx="249577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1440" algn="ctr"/>
              <a:r>
                <a:rPr lang="en-US" sz="1400" dirty="0">
                  <a:solidFill>
                    <a:schemeClr val="tx2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Update client more frequently along the way with project progress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CBBF9B0-21E7-B441-A650-E2F52DAF1C6B}"/>
              </a:ext>
            </a:extLst>
          </p:cNvPr>
          <p:cNvGrpSpPr/>
          <p:nvPr/>
        </p:nvGrpSpPr>
        <p:grpSpPr>
          <a:xfrm>
            <a:off x="4719719" y="1436315"/>
            <a:ext cx="2752344" cy="2235200"/>
            <a:chOff x="4719719" y="1436315"/>
            <a:chExt cx="2752344" cy="2235200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5F0B614-5B56-B24E-B1D2-7B934A771107}"/>
                </a:ext>
              </a:extLst>
            </p:cNvPr>
            <p:cNvGrpSpPr/>
            <p:nvPr/>
          </p:nvGrpSpPr>
          <p:grpSpPr>
            <a:xfrm>
              <a:off x="4719719" y="1436315"/>
              <a:ext cx="2752344" cy="2235200"/>
              <a:chOff x="762000" y="1350962"/>
              <a:chExt cx="1600200" cy="1676400"/>
            </a:xfrm>
            <a:gradFill>
              <a:gsLst>
                <a:gs pos="39000">
                  <a:schemeClr val="accent4">
                    <a:alpha val="84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16200000" scaled="1"/>
            </a:gradFill>
            <a:effectLst>
              <a:outerShdw blurRad="38100" dir="6480000" sx="96000" sy="96000" kx="-800400" algn="bl" rotWithShape="0">
                <a:schemeClr val="bg1">
                  <a:lumMod val="50000"/>
                  <a:alpha val="12000"/>
                </a:schemeClr>
              </a:outerShdw>
            </a:effectLst>
          </p:grpSpPr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9AECBCDF-1EBF-1E4E-BE25-6E7412764BF1}"/>
                  </a:ext>
                </a:extLst>
              </p:cNvPr>
              <p:cNvSpPr/>
              <p:nvPr/>
            </p:nvSpPr>
            <p:spPr>
              <a:xfrm>
                <a:off x="762000" y="1350962"/>
                <a:ext cx="1600200" cy="1447800"/>
              </a:xfrm>
              <a:prstGeom prst="roundRect">
                <a:avLst>
                  <a:gd name="adj" fmla="val 63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3" name="Isosceles Triangle 13">
                <a:extLst>
                  <a:ext uri="{FF2B5EF4-FFF2-40B4-BE49-F238E27FC236}">
                    <a16:creationId xmlns:a16="http://schemas.microsoft.com/office/drawing/2014/main" id="{C2993045-A1B9-C54A-A485-37EE694D92E7}"/>
                  </a:ext>
                </a:extLst>
              </p:cNvPr>
              <p:cNvSpPr/>
              <p:nvPr/>
            </p:nvSpPr>
            <p:spPr>
              <a:xfrm flipV="1">
                <a:off x="1333500" y="2798762"/>
                <a:ext cx="457200" cy="2286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C71161B-F52D-C242-BCA7-AE45A6D95E6C}"/>
                </a:ext>
              </a:extLst>
            </p:cNvPr>
            <p:cNvSpPr txBox="1"/>
            <p:nvPr/>
          </p:nvSpPr>
          <p:spPr>
            <a:xfrm>
              <a:off x="4960783" y="2159343"/>
              <a:ext cx="22044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1440" algn="ctr"/>
              <a:r>
                <a:rPr lang="en-US" sz="1400" dirty="0">
                  <a:solidFill>
                    <a:schemeClr val="tx2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Perform periodical check on server status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344CDB0-F4F4-9C4B-9CF4-FF67434D87F4}"/>
              </a:ext>
            </a:extLst>
          </p:cNvPr>
          <p:cNvGrpSpPr/>
          <p:nvPr/>
        </p:nvGrpSpPr>
        <p:grpSpPr>
          <a:xfrm>
            <a:off x="8320810" y="1436315"/>
            <a:ext cx="2747575" cy="2235200"/>
            <a:chOff x="8320810" y="1436315"/>
            <a:chExt cx="2747575" cy="223520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9DD06BF-5BE2-864D-A5AA-44BEB30D1A23}"/>
                </a:ext>
              </a:extLst>
            </p:cNvPr>
            <p:cNvGrpSpPr/>
            <p:nvPr/>
          </p:nvGrpSpPr>
          <p:grpSpPr>
            <a:xfrm>
              <a:off x="8320810" y="1436315"/>
              <a:ext cx="2747575" cy="2235200"/>
              <a:chOff x="762000" y="1350962"/>
              <a:chExt cx="1600200" cy="1676400"/>
            </a:xfrm>
            <a:gradFill>
              <a:gsLst>
                <a:gs pos="39000">
                  <a:schemeClr val="accent4">
                    <a:alpha val="84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16200000" scaled="1"/>
            </a:gradFill>
            <a:effectLst>
              <a:outerShdw blurRad="38100" dir="6480000" sx="96000" sy="96000" kx="-800400" algn="bl" rotWithShape="0">
                <a:schemeClr val="bg1">
                  <a:lumMod val="50000"/>
                  <a:alpha val="12000"/>
                </a:schemeClr>
              </a:outerShdw>
            </a:effectLst>
          </p:grpSpPr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6E29381C-0F89-8740-80D5-38689DAF3F1D}"/>
                  </a:ext>
                </a:extLst>
              </p:cNvPr>
              <p:cNvSpPr/>
              <p:nvPr/>
            </p:nvSpPr>
            <p:spPr>
              <a:xfrm>
                <a:off x="762000" y="1350962"/>
                <a:ext cx="1600200" cy="1447800"/>
              </a:xfrm>
              <a:prstGeom prst="roundRect">
                <a:avLst>
                  <a:gd name="adj" fmla="val 63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6" name="Isosceles Triangle 13">
                <a:extLst>
                  <a:ext uri="{FF2B5EF4-FFF2-40B4-BE49-F238E27FC236}">
                    <a16:creationId xmlns:a16="http://schemas.microsoft.com/office/drawing/2014/main" id="{08B76CD2-0CFD-BC46-B478-C2CDECA6AB4D}"/>
                  </a:ext>
                </a:extLst>
              </p:cNvPr>
              <p:cNvSpPr/>
              <p:nvPr/>
            </p:nvSpPr>
            <p:spPr>
              <a:xfrm flipV="1">
                <a:off x="1333500" y="2798762"/>
                <a:ext cx="457200" cy="2286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AF529F2-AFFE-124A-9FF5-7763B3A66AC2}"/>
                </a:ext>
              </a:extLst>
            </p:cNvPr>
            <p:cNvSpPr txBox="1"/>
            <p:nvPr/>
          </p:nvSpPr>
          <p:spPr>
            <a:xfrm>
              <a:off x="8397661" y="1588665"/>
              <a:ext cx="249562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1440" algn="ctr"/>
              <a:r>
                <a:rPr lang="en-US" sz="1400" dirty="0">
                  <a:solidFill>
                    <a:schemeClr val="tx2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Monitor any updates on popular web browser and / or bootstrap and make sure all UI design works as intended on updated web browsers or responsive bootstrap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316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3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33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3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nodeType="withEffect">
                                  <p:stCondLst>
                                    <p:cond delay="66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3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7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FB2C3"/>
      </a:accent1>
      <a:accent2>
        <a:srgbClr val="00A698"/>
      </a:accent2>
      <a:accent3>
        <a:srgbClr val="4BCDA0"/>
      </a:accent3>
      <a:accent4>
        <a:srgbClr val="D8E8ED"/>
      </a:accent4>
      <a:accent5>
        <a:srgbClr val="B0BEC3"/>
      </a:accent5>
      <a:accent6>
        <a:srgbClr val="054E73"/>
      </a:accent6>
      <a:hlink>
        <a:srgbClr val="414141"/>
      </a:hlink>
      <a:folHlink>
        <a:srgbClr val="74ACE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10392</TotalTime>
  <Words>756</Words>
  <Application>Microsoft Macintosh PowerPoint</Application>
  <PresentationFormat>Widescreen</PresentationFormat>
  <Paragraphs>234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Frutiger 55 Roman</vt:lpstr>
      <vt:lpstr>Arial</vt:lpstr>
      <vt:lpstr>Calibri</vt:lpstr>
      <vt:lpstr>Century Gothic</vt:lpstr>
      <vt:lpstr>Office Theme</vt:lpstr>
      <vt:lpstr>PowerPoint Presentation</vt:lpstr>
      <vt:lpstr>Types of Risks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You Exec (https://youexec.com/plus)</Manager>
  <Company>You Exec (https://youexec.com/plus)</Company>
  <LinksUpToDate>false</LinksUpToDate>
  <SharedDoc>false</SharedDoc>
  <HyperlinkBase>You Exec (https://youexec.com/plus)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Management_Free</dc:title>
  <dc:subject>Risk Management_Free</dc:subject>
  <dc:creator>You Exec (https://youexec.com/plus)</dc:creator>
  <cp:keywords>You Exec (https://youexec.com/plus)</cp:keywords>
  <dc:description>You Exec (https://youexec.com/plus)</dc:description>
  <cp:lastModifiedBy>You Exec</cp:lastModifiedBy>
  <cp:revision>1255</cp:revision>
  <dcterms:created xsi:type="dcterms:W3CDTF">2017-08-08T03:39:06Z</dcterms:created>
  <dcterms:modified xsi:type="dcterms:W3CDTF">2019-04-12T22:53:26Z</dcterms:modified>
  <cp:category>You Exec (https://youexec.com/plus)</cp:category>
</cp:coreProperties>
</file>