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5AE5-AF7A-4A54-8EF3-34A14F51B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A3524-7574-4DC3-98C8-80086642F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99D40-6D10-4C7A-BE7A-6911D2F2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B4AA-B12F-473D-BEB7-F749012B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43AF-7659-4E05-B99B-6761FDA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6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11B1-98EB-48A2-938E-B96BC2C5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4BB57-A060-4DD9-B266-41BBE5898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C884-255A-4E38-925E-3D3E3E66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1282-7186-4ECD-8BC1-1191C2D5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362D-D9FA-48F8-B203-84ABC431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381C4-2A30-4EB4-90AE-44668320D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7A8F-28A7-44CB-B217-6EE865DD7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65B7-ACC6-485E-9A7D-7443E371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6447-E9A6-4B3B-BA45-7B756601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4C65C-7BB0-46F5-A609-D7F732D6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9B32-A2B7-4C8A-8650-8AE6A59F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FE90-1A07-4D3A-B1DE-D071B2DB8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A06C-EC0D-4D6C-80F7-460B4102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E99C-1EE4-4B23-BD9D-801814E1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0BBD-B43F-4BDB-92ED-2617CDB2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FE42-2808-418C-9B73-2651A7F8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25C6A-7859-445E-A5BE-D7240636E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230D-244E-4AFC-8775-EEB165F6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2306-BFDB-42C9-AED9-8A65EC4D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B69A-6065-468C-828A-E815B16A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16AA-382C-48DF-B715-7B025C4D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6B3C-21D3-487B-8972-53898819B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63E45-A111-4B36-B549-1E12F9A9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8FEFE-E518-4C30-83A8-96FD888D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4C270-6B8C-441E-AF27-49D16A57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7BC0E-2175-433E-BF3E-2972ACEA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9603-9BC9-4E77-9871-94ED9431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31A31-3C08-4C3A-9087-89CB6338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E6E6A-71E4-44FF-A4A3-C49075CD0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29177-648B-474E-9DBA-C4953AE5A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5F400-E7C5-4B5A-BA52-7819863E4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BADEB-E342-4185-A129-3ABE425D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1A3D1-9340-43A6-B1A4-7D0707E1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8C295-4D63-4BDB-B15F-A56C384B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4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A916-4B3A-41AE-B297-12C6483F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1CC93-996A-4402-B21B-C9FC3D63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B37E9-0A70-4059-A286-19C37387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C6787-9F1E-4CAD-BBD6-E483AF1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6FE45-D8BB-4011-9D34-2F571EA3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7E3F7-9181-46D7-B872-78E422EA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30ED1-2A3F-41C3-9A52-18ECC33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9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C930-A81E-4634-B114-6D7AB671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F329-021D-4303-917E-8A6A53B0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14CA-1673-46F4-9928-9AADA2E93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E7F59-E583-4284-9280-B45821E2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5B6AB-79A1-4B44-B0BE-32148C04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3E4F6-2ABC-49B5-AD6A-5C8959F4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1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251D-4146-4940-8F82-4131F37E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A5325-67C1-4FCB-A56B-68128415E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C3FD7-F11C-4843-81F6-B3819803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41B0-CBAB-46C4-A68D-B8F8D05C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91D7-2ABA-43F6-A919-654FA961DC9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5747A-E1CA-4ABA-827C-909C9B27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70E2-6375-41E2-BB0D-146F0D1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7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E6E96-BD2F-410F-9C38-1ADB8B57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8050-3160-444C-B853-C0EC336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2DD8-2C09-4D06-B262-3B3BDE01F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91D7-2ABA-43F6-A919-654FA961DC9E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C463-2370-4B19-B8B0-DF857914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632C-B92D-477F-8B4C-71C8E87FB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806A-99E1-4A24-8D7F-416FA80B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9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4E26-77C9-47A3-942F-B24B5BF40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EliteQuant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FC428-0728-4052-87E9-639088617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B677BB6-B5C3-44EF-A796-1CD186E92B4C}"/>
              </a:ext>
            </a:extLst>
          </p:cNvPr>
          <p:cNvSpPr/>
          <p:nvPr/>
        </p:nvSpPr>
        <p:spPr>
          <a:xfrm>
            <a:off x="3870664" y="1424326"/>
            <a:ext cx="5264458" cy="14670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89A85-BB2B-4B8D-B51C-EC85A384260A}"/>
              </a:ext>
            </a:extLst>
          </p:cNvPr>
          <p:cNvSpPr/>
          <p:nvPr/>
        </p:nvSpPr>
        <p:spPr>
          <a:xfrm>
            <a:off x="3870664" y="3200157"/>
            <a:ext cx="5264458" cy="3333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DDB94B0-8330-4AF5-9025-AAA4A350A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118" y="1894169"/>
            <a:ext cx="594804" cy="59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4052CD-CD0C-4560-9463-1712C2872402}"/>
              </a:ext>
            </a:extLst>
          </p:cNvPr>
          <p:cNvSpPr txBox="1"/>
          <p:nvPr/>
        </p:nvSpPr>
        <p:spPr>
          <a:xfrm>
            <a:off x="3990351" y="2488973"/>
            <a:ext cx="812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Feed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6EC1C-8E43-477D-B03E-5AF646E54D70}"/>
              </a:ext>
            </a:extLst>
          </p:cNvPr>
          <p:cNvSpPr txBox="1"/>
          <p:nvPr/>
        </p:nvSpPr>
        <p:spPr>
          <a:xfrm>
            <a:off x="5991989" y="2488973"/>
            <a:ext cx="986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Event Engine</a:t>
            </a:r>
          </a:p>
        </p:txBody>
      </p:sp>
      <p:pic>
        <p:nvPicPr>
          <p:cNvPr id="1032" name="Picture 8" descr="Image result for arrow icon">
            <a:extLst>
              <a:ext uri="{FF2B5EF4-FFF2-40B4-BE49-F238E27FC236}">
                <a16:creationId xmlns:a16="http://schemas.microsoft.com/office/drawing/2014/main" id="{CAAE8092-AD34-420F-B7FE-8E2313F2C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63" y="2018457"/>
            <a:ext cx="594805" cy="34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A16B1-66EB-48F8-88D4-C940EB1E15F4}"/>
              </a:ext>
            </a:extLst>
          </p:cNvPr>
          <p:cNvSpPr txBox="1"/>
          <p:nvPr/>
        </p:nvSpPr>
        <p:spPr>
          <a:xfrm>
            <a:off x="4898019" y="1725338"/>
            <a:ext cx="776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Bar Event</a:t>
            </a:r>
          </a:p>
        </p:txBody>
      </p:sp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77E144DE-2882-45DD-A5A1-90CF7D35C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55" y="1632972"/>
            <a:ext cx="776110" cy="77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3F4F8A-680E-4454-8153-02BDA98C8AA5}"/>
              </a:ext>
            </a:extLst>
          </p:cNvPr>
          <p:cNvSpPr txBox="1"/>
          <p:nvPr/>
        </p:nvSpPr>
        <p:spPr>
          <a:xfrm>
            <a:off x="7727562" y="2461368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Backtest Brokerage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B450C-C4F4-45B8-BF70-FE51FE5997BC}"/>
              </a:ext>
            </a:extLst>
          </p:cNvPr>
          <p:cNvSpPr txBox="1"/>
          <p:nvPr/>
        </p:nvSpPr>
        <p:spPr>
          <a:xfrm>
            <a:off x="7020791" y="1725337"/>
            <a:ext cx="929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Order Event</a:t>
            </a:r>
          </a:p>
        </p:txBody>
      </p:sp>
      <p:pic>
        <p:nvPicPr>
          <p:cNvPr id="1036" name="Picture 12" descr="Image result for two way arrow icon green">
            <a:extLst>
              <a:ext uri="{FF2B5EF4-FFF2-40B4-BE49-F238E27FC236}">
                <a16:creationId xmlns:a16="http://schemas.microsoft.com/office/drawing/2014/main" id="{7B8B9FDF-1471-43A3-A998-CF4A50324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73" y="2002337"/>
            <a:ext cx="756949" cy="28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E4AD86-361A-4795-8683-85739D6B8E00}"/>
              </a:ext>
            </a:extLst>
          </p:cNvPr>
          <p:cNvSpPr txBox="1"/>
          <p:nvPr/>
        </p:nvSpPr>
        <p:spPr>
          <a:xfrm>
            <a:off x="7073528" y="2319561"/>
            <a:ext cx="742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Fill Event</a:t>
            </a:r>
          </a:p>
        </p:txBody>
      </p:sp>
      <p:pic>
        <p:nvPicPr>
          <p:cNvPr id="1038" name="Picture 14" descr="Image result for record icon">
            <a:extLst>
              <a:ext uri="{FF2B5EF4-FFF2-40B4-BE49-F238E27FC236}">
                <a16:creationId xmlns:a16="http://schemas.microsoft.com/office/drawing/2014/main" id="{F00ECE34-3F59-4D4C-AC75-D876497F4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647" y="5155347"/>
            <a:ext cx="735839" cy="73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603906-75F1-4A76-BD8A-3045314A08E9}"/>
              </a:ext>
            </a:extLst>
          </p:cNvPr>
          <p:cNvSpPr txBox="1"/>
          <p:nvPr/>
        </p:nvSpPr>
        <p:spPr>
          <a:xfrm>
            <a:off x="7627669" y="6001129"/>
            <a:ext cx="879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Board</a:t>
            </a:r>
          </a:p>
        </p:txBody>
      </p:sp>
      <p:pic>
        <p:nvPicPr>
          <p:cNvPr id="1042" name="Picture 18" descr="Related image">
            <a:extLst>
              <a:ext uri="{FF2B5EF4-FFF2-40B4-BE49-F238E27FC236}">
                <a16:creationId xmlns:a16="http://schemas.microsoft.com/office/drawing/2014/main" id="{5754F9CE-61CC-4FE5-B93F-BA0092FC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84" y="1652201"/>
            <a:ext cx="732512" cy="73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png2.kisspng.com/sh/fa901787bf328607c16163b18257d080/L0KzQYm3VMA6N5J1iZH0aYP2gLBuTfNwdaF6jNd7LXnmf7B6Tf1wdpp5hARybnewcbBrTfV3aZ16eeZyb36wfbF1igRwel46edVrMUW2SYq9VsYxQV82SKIBMEa2R4K8UsMzPWk7UKMBMUa0PsH1h5==/kisspng-computer-icons-monitoring-and-evaluation-monitor-5acb1539966609.1006063715232586816161.png">
            <a:extLst>
              <a:ext uri="{FF2B5EF4-FFF2-40B4-BE49-F238E27FC236}">
                <a16:creationId xmlns:a16="http://schemas.microsoft.com/office/drawing/2014/main" id="{D07771D4-7513-4B88-A469-D7B949D6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224" y="4994282"/>
            <a:ext cx="896904" cy="89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12F725-04A8-4032-8782-0A402508952E}"/>
              </a:ext>
            </a:extLst>
          </p:cNvPr>
          <p:cNvSpPr txBox="1"/>
          <p:nvPr/>
        </p:nvSpPr>
        <p:spPr>
          <a:xfrm>
            <a:off x="4008978" y="5956880"/>
            <a:ext cx="1584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Performance Manager</a:t>
            </a:r>
          </a:p>
        </p:txBody>
      </p:sp>
      <p:pic>
        <p:nvPicPr>
          <p:cNvPr id="1056" name="Picture 32" descr="Related image">
            <a:extLst>
              <a:ext uri="{FF2B5EF4-FFF2-40B4-BE49-F238E27FC236}">
                <a16:creationId xmlns:a16="http://schemas.microsoft.com/office/drawing/2014/main" id="{1F35EED6-092A-4A60-80FC-FA45D991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224" y="3507925"/>
            <a:ext cx="833606" cy="83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C1018B-6469-400C-BD6B-55D092C8B119}"/>
              </a:ext>
            </a:extLst>
          </p:cNvPr>
          <p:cNvSpPr txBox="1"/>
          <p:nvPr/>
        </p:nvSpPr>
        <p:spPr>
          <a:xfrm>
            <a:off x="4260157" y="4423804"/>
            <a:ext cx="1320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Portfolio Manager</a:t>
            </a:r>
          </a:p>
        </p:txBody>
      </p:sp>
      <p:pic>
        <p:nvPicPr>
          <p:cNvPr id="1060" name="Picture 36" descr="Image result for strategy icon">
            <a:extLst>
              <a:ext uri="{FF2B5EF4-FFF2-40B4-BE49-F238E27FC236}">
                <a16:creationId xmlns:a16="http://schemas.microsoft.com/office/drawing/2014/main" id="{7D48C337-6B78-4EB8-B09B-0A1AC1EC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44" y="4055996"/>
            <a:ext cx="805922" cy="80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0771EE9-06B4-4C4F-BD2B-A2A505F4C963}"/>
              </a:ext>
            </a:extLst>
          </p:cNvPr>
          <p:cNvSpPr txBox="1"/>
          <p:nvPr/>
        </p:nvSpPr>
        <p:spPr>
          <a:xfrm>
            <a:off x="5822272" y="4928800"/>
            <a:ext cx="12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Strategy Manager</a:t>
            </a:r>
          </a:p>
        </p:txBody>
      </p:sp>
      <p:pic>
        <p:nvPicPr>
          <p:cNvPr id="35" name="Picture 20" descr="Related image">
            <a:extLst>
              <a:ext uri="{FF2B5EF4-FFF2-40B4-BE49-F238E27FC236}">
                <a16:creationId xmlns:a16="http://schemas.microsoft.com/office/drawing/2014/main" id="{F9B6E635-EF41-4516-B11A-8957C0A2F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830" y="3525993"/>
            <a:ext cx="797470" cy="79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B60A245-3F67-412D-8AB3-296B357E5013}"/>
              </a:ext>
            </a:extLst>
          </p:cNvPr>
          <p:cNvSpPr txBox="1"/>
          <p:nvPr/>
        </p:nvSpPr>
        <p:spPr>
          <a:xfrm>
            <a:off x="7496030" y="4408330"/>
            <a:ext cx="1143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Order Manager</a:t>
            </a:r>
          </a:p>
        </p:txBody>
      </p:sp>
      <p:pic>
        <p:nvPicPr>
          <p:cNvPr id="37" name="Picture 12" descr="Image result for two way arrow icon green">
            <a:extLst>
              <a:ext uri="{FF2B5EF4-FFF2-40B4-BE49-F238E27FC236}">
                <a16:creationId xmlns:a16="http://schemas.microsoft.com/office/drawing/2014/main" id="{5C554A07-A3FA-417E-B144-2D73938E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19670" y="3070328"/>
            <a:ext cx="685172" cy="2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47C5521-16DA-488B-B6DB-28D28063FDFB}"/>
              </a:ext>
            </a:extLst>
          </p:cNvPr>
          <p:cNvSpPr txBox="1"/>
          <p:nvPr/>
        </p:nvSpPr>
        <p:spPr>
          <a:xfrm>
            <a:off x="5696319" y="3058350"/>
            <a:ext cx="530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81313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++ icon">
            <a:extLst>
              <a:ext uri="{FF2B5EF4-FFF2-40B4-BE49-F238E27FC236}">
                <a16:creationId xmlns:a16="http://schemas.microsoft.com/office/drawing/2014/main" id="{776D6B01-9B61-4430-B1DD-2C1E5BFE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51" y="2446538"/>
            <a:ext cx="1198486" cy="11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rrow icon">
            <a:extLst>
              <a:ext uri="{FF2B5EF4-FFF2-40B4-BE49-F238E27FC236}">
                <a16:creationId xmlns:a16="http://schemas.microsoft.com/office/drawing/2014/main" id="{99468199-54BB-44DC-891A-EF1E552C3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772" y="2805714"/>
            <a:ext cx="760521" cy="48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EF2F1-255F-408A-8D06-D4F7A9CF23E7}"/>
              </a:ext>
            </a:extLst>
          </p:cNvPr>
          <p:cNvSpPr txBox="1"/>
          <p:nvPr/>
        </p:nvSpPr>
        <p:spPr>
          <a:xfrm>
            <a:off x="2916295" y="2370338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SWIG</a:t>
            </a:r>
          </a:p>
        </p:txBody>
      </p: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2628D745-989E-448D-9CFC-10445EC8C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48" y="2535315"/>
            <a:ext cx="1985156" cy="102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arrow icon">
            <a:extLst>
              <a:ext uri="{FF2B5EF4-FFF2-40B4-BE49-F238E27FC236}">
                <a16:creationId xmlns:a16="http://schemas.microsoft.com/office/drawing/2014/main" id="{C86A8273-D4A6-4520-8E96-5677D500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13" y="2785168"/>
            <a:ext cx="760521" cy="48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E4F19A-9388-484F-AA3A-B24521E38574}"/>
              </a:ext>
            </a:extLst>
          </p:cNvPr>
          <p:cNvSpPr txBox="1"/>
          <p:nvPr/>
        </p:nvSpPr>
        <p:spPr>
          <a:xfrm>
            <a:off x="5628013" y="2333348"/>
            <a:ext cx="57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62D10-B61F-4DD6-8581-4AD5A848B17D}"/>
              </a:ext>
            </a:extLst>
          </p:cNvPr>
          <p:cNvSpPr txBox="1"/>
          <p:nvPr/>
        </p:nvSpPr>
        <p:spPr>
          <a:xfrm>
            <a:off x="5432025" y="3347790"/>
            <a:ext cx="11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Excel-DNA</a:t>
            </a:r>
          </a:p>
        </p:txBody>
      </p:sp>
      <p:pic>
        <p:nvPicPr>
          <p:cNvPr id="1038" name="Picture 14" descr="Image result for excel icon">
            <a:extLst>
              <a:ext uri="{FF2B5EF4-FFF2-40B4-BE49-F238E27FC236}">
                <a16:creationId xmlns:a16="http://schemas.microsoft.com/office/drawing/2014/main" id="{E9DA87C4-2BE4-4F4E-893D-EAE6AE722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988" y="2370338"/>
            <a:ext cx="1191088" cy="11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44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EliteQuant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Letian</dc:creator>
  <cp:lastModifiedBy>Letian</cp:lastModifiedBy>
  <cp:revision>26</cp:revision>
  <dcterms:created xsi:type="dcterms:W3CDTF">2018-09-22T18:35:25Z</dcterms:created>
  <dcterms:modified xsi:type="dcterms:W3CDTF">2018-09-25T23:27:58Z</dcterms:modified>
</cp:coreProperties>
</file>