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14"/>
  </p:notesMasterIdLst>
  <p:sldIdLst>
    <p:sldId id="256" r:id="rId2"/>
    <p:sldId id="257" r:id="rId3"/>
    <p:sldId id="258" r:id="rId4"/>
    <p:sldId id="259" r:id="rId5"/>
    <p:sldId id="260" r:id="rId6"/>
    <p:sldId id="277" r:id="rId7"/>
    <p:sldId id="279" r:id="rId8"/>
    <p:sldId id="267" r:id="rId9"/>
    <p:sldId id="278" r:id="rId10"/>
    <p:sldId id="280" r:id="rId11"/>
    <p:sldId id="281"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81" d="100"/>
          <a:sy n="81" d="100"/>
        </p:scale>
        <p:origin x="3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7DF8C-00FA-46B4-8315-36AB5B84D655}"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BDE0E-ECEF-43D0-A2D6-A034F280B425}" type="slidenum">
              <a:rPr lang="en-US" smtClean="0"/>
              <a:t>‹#›</a:t>
            </a:fld>
            <a:endParaRPr lang="en-US"/>
          </a:p>
        </p:txBody>
      </p:sp>
    </p:spTree>
    <p:extLst>
      <p:ext uri="{BB962C8B-B14F-4D97-AF65-F5344CB8AC3E}">
        <p14:creationId xmlns:p14="http://schemas.microsoft.com/office/powerpoint/2010/main" val="62499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81264E-117D-4ADA-AD51-2611F85B215E}" type="datetime1">
              <a:rPr lang="en-US" smtClean="0"/>
              <a:t>12/15/2021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a:xfrm>
            <a:off x="8956900" y="5037663"/>
            <a:ext cx="551167" cy="279400"/>
          </a:xfrm>
        </p:spPr>
        <p:txBody>
          <a:bodyPr/>
          <a:lstStyle/>
          <a:p>
            <a:fld id="{E5C26A6A-2BEA-4BF2-9049-A4FDA213466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26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A547E-CC85-4FEB-85A5-7F3DDBCA1F2B}" type="datetime1">
              <a:rPr lang="en-US" smtClean="0"/>
              <a:t>12/15/2021</a:t>
            </a:fld>
            <a:endParaRPr lang="en-US"/>
          </a:p>
        </p:txBody>
      </p:sp>
      <p:sp>
        <p:nvSpPr>
          <p:cNvPr id="6" name="Footer Placeholder 5"/>
          <p:cNvSpPr>
            <a:spLocks noGrp="1"/>
          </p:cNvSpPr>
          <p:nvPr>
            <p:ph type="ftr" sz="quarter" idx="11"/>
          </p:nvPr>
        </p:nvSpPr>
        <p:spPr/>
        <p:txBody>
          <a:bodyPr/>
          <a:lstStyle/>
          <a:p>
            <a:r>
              <a:rPr lang="en-US"/>
              <a:t>Department of Software Engineering, Lahore Garrison University</a:t>
            </a:r>
          </a:p>
        </p:txBody>
      </p:sp>
      <p:sp>
        <p:nvSpPr>
          <p:cNvPr id="7" name="Slide Number Placeholder 6"/>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65896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35CA-0B05-40A9-850B-8F399BAB3212}"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10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A2263-A928-4143-838D-114E094E8D3C}"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84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BB911-1A05-410D-ABEA-BC24AC350BD7}"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214330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2569C-14F3-411D-827F-2ED227463A72}"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74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938CA-5FA7-43C6-AAD4-C673AD0D1686}"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25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AEDA0-F2E8-4C92-8C0D-7A4A4EC40971}"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3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E9AB2-F3C1-40EA-B370-01CC13EEB723}"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16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32DA2-5BFD-4A85-8A12-25D8F4441CA9}"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5335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1B7B9-7CE3-403F-A990-0FA6C2F72B36}" type="datetime1">
              <a:rPr lang="en-US" smtClean="0"/>
              <a:t>12/15/2021</a:t>
            </a:fld>
            <a:endParaRPr lang="en-US"/>
          </a:p>
        </p:txBody>
      </p:sp>
      <p:sp>
        <p:nvSpPr>
          <p:cNvPr id="5" name="Footer Placeholder 4"/>
          <p:cNvSpPr>
            <a:spLocks noGrp="1"/>
          </p:cNvSpPr>
          <p:nvPr>
            <p:ph type="ftr" sz="quarter" idx="11"/>
          </p:nvPr>
        </p:nvSpPr>
        <p:spPr/>
        <p:txBody>
          <a:bodyPr/>
          <a:lstStyle/>
          <a:p>
            <a:r>
              <a:rPr lang="en-US"/>
              <a:t>Department of Software Engineering, Lahore Garrison University</a:t>
            </a:r>
          </a:p>
        </p:txBody>
      </p:sp>
      <p:sp>
        <p:nvSpPr>
          <p:cNvPr id="6" name="Slide Number Placeholder 5"/>
          <p:cNvSpPr>
            <a:spLocks noGrp="1"/>
          </p:cNvSpPr>
          <p:nvPr>
            <p:ph type="sldNum" sz="quarter" idx="12"/>
          </p:nvPr>
        </p:nvSpPr>
        <p:spPr/>
        <p:txBody>
          <a:bodyPr/>
          <a:lstStyle/>
          <a:p>
            <a:fld id="{E5C26A6A-2BEA-4BF2-9049-A4FDA213466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85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33DA9-E4C5-4EED-BFB7-07DA2E306F73}" type="datetime1">
              <a:rPr lang="en-US" smtClean="0"/>
              <a:t>12/15/2021</a:t>
            </a:fld>
            <a:endParaRPr lang="en-US"/>
          </a:p>
        </p:txBody>
      </p:sp>
      <p:sp>
        <p:nvSpPr>
          <p:cNvPr id="6" name="Footer Placeholder 5"/>
          <p:cNvSpPr>
            <a:spLocks noGrp="1"/>
          </p:cNvSpPr>
          <p:nvPr>
            <p:ph type="ftr" sz="quarter" idx="11"/>
          </p:nvPr>
        </p:nvSpPr>
        <p:spPr/>
        <p:txBody>
          <a:bodyPr/>
          <a:lstStyle/>
          <a:p>
            <a:r>
              <a:rPr lang="en-US"/>
              <a:t>Department of Software Engineering, Lahore Garrison University</a:t>
            </a:r>
          </a:p>
        </p:txBody>
      </p:sp>
      <p:sp>
        <p:nvSpPr>
          <p:cNvPr id="7" name="Slide Number Placeholder 6"/>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35515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6FBCE-A46F-4FBF-8E31-DD1777E223C3}" type="datetime1">
              <a:rPr lang="en-US" smtClean="0"/>
              <a:t>12/15/2021</a:t>
            </a:fld>
            <a:endParaRPr lang="en-US"/>
          </a:p>
        </p:txBody>
      </p:sp>
      <p:sp>
        <p:nvSpPr>
          <p:cNvPr id="8" name="Footer Placeholder 7"/>
          <p:cNvSpPr>
            <a:spLocks noGrp="1"/>
          </p:cNvSpPr>
          <p:nvPr>
            <p:ph type="ftr" sz="quarter" idx="11"/>
          </p:nvPr>
        </p:nvSpPr>
        <p:spPr/>
        <p:txBody>
          <a:bodyPr/>
          <a:lstStyle/>
          <a:p>
            <a:r>
              <a:rPr lang="en-US"/>
              <a:t>Department of Software Engineering, Lahore Garrison University</a:t>
            </a:r>
          </a:p>
        </p:txBody>
      </p:sp>
      <p:sp>
        <p:nvSpPr>
          <p:cNvPr id="9" name="Slide Number Placeholder 8"/>
          <p:cNvSpPr>
            <a:spLocks noGrp="1"/>
          </p:cNvSpPr>
          <p:nvPr>
            <p:ph type="sldNum" sz="quarter" idx="12"/>
          </p:nvPr>
        </p:nvSpPr>
        <p:spPr/>
        <p:txBody>
          <a:bodyPr/>
          <a:lstStyle/>
          <a:p>
            <a:fld id="{E5C26A6A-2BEA-4BF2-9049-A4FDA213466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86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5118C-F7FE-4BB8-9821-0DF00C609088}" type="datetime1">
              <a:rPr lang="en-US" smtClean="0"/>
              <a:t>12/15/2021</a:t>
            </a:fld>
            <a:endParaRPr lang="en-US"/>
          </a:p>
        </p:txBody>
      </p:sp>
      <p:sp>
        <p:nvSpPr>
          <p:cNvPr id="4" name="Footer Placeholder 3"/>
          <p:cNvSpPr>
            <a:spLocks noGrp="1"/>
          </p:cNvSpPr>
          <p:nvPr>
            <p:ph type="ftr" sz="quarter" idx="11"/>
          </p:nvPr>
        </p:nvSpPr>
        <p:spPr/>
        <p:txBody>
          <a:bodyPr/>
          <a:lstStyle/>
          <a:p>
            <a:r>
              <a:rPr lang="en-US"/>
              <a:t>Department of Software Engineering, Lahore Garrison University</a:t>
            </a:r>
          </a:p>
        </p:txBody>
      </p:sp>
      <p:sp>
        <p:nvSpPr>
          <p:cNvPr id="5" name="Slide Number Placeholder 4"/>
          <p:cNvSpPr>
            <a:spLocks noGrp="1"/>
          </p:cNvSpPr>
          <p:nvPr>
            <p:ph type="sldNum" sz="quarter" idx="12"/>
          </p:nvPr>
        </p:nvSpPr>
        <p:spPr/>
        <p:txBody>
          <a:bodyPr/>
          <a:lstStyle/>
          <a:p>
            <a:fld id="{E5C26A6A-2BEA-4BF2-9049-A4FDA213466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37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B6C08-5F12-4A2E-BDDB-53E5BCE6FD22}" type="datetime1">
              <a:rPr lang="en-US" smtClean="0"/>
              <a:t>12/15/2021</a:t>
            </a:fld>
            <a:endParaRPr lang="en-US"/>
          </a:p>
        </p:txBody>
      </p:sp>
      <p:sp>
        <p:nvSpPr>
          <p:cNvPr id="3" name="Footer Placeholder 2"/>
          <p:cNvSpPr>
            <a:spLocks noGrp="1"/>
          </p:cNvSpPr>
          <p:nvPr>
            <p:ph type="ftr" sz="quarter" idx="11"/>
          </p:nvPr>
        </p:nvSpPr>
        <p:spPr/>
        <p:txBody>
          <a:bodyPr/>
          <a:lstStyle/>
          <a:p>
            <a:r>
              <a:rPr lang="en-US"/>
              <a:t>Department of Software Engineering, Lahore Garrison University</a:t>
            </a:r>
          </a:p>
        </p:txBody>
      </p:sp>
      <p:sp>
        <p:nvSpPr>
          <p:cNvPr id="4" name="Slide Number Placeholder 3"/>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370091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6211D-37DF-4AE0-B131-7961C7F6C093}" type="datetime1">
              <a:rPr lang="en-US" smtClean="0"/>
              <a:t>12/15/2021</a:t>
            </a:fld>
            <a:endParaRPr lang="en-US"/>
          </a:p>
        </p:txBody>
      </p:sp>
      <p:sp>
        <p:nvSpPr>
          <p:cNvPr id="6" name="Footer Placeholder 5"/>
          <p:cNvSpPr>
            <a:spLocks noGrp="1"/>
          </p:cNvSpPr>
          <p:nvPr>
            <p:ph type="ftr" sz="quarter" idx="11"/>
          </p:nvPr>
        </p:nvSpPr>
        <p:spPr/>
        <p:txBody>
          <a:bodyPr/>
          <a:lstStyle/>
          <a:p>
            <a:r>
              <a:rPr lang="en-US"/>
              <a:t>Department of Software Engineering, Lahore Garrison University</a:t>
            </a:r>
          </a:p>
        </p:txBody>
      </p:sp>
      <p:sp>
        <p:nvSpPr>
          <p:cNvPr id="7" name="Slide Number Placeholder 6"/>
          <p:cNvSpPr>
            <a:spLocks noGrp="1"/>
          </p:cNvSpPr>
          <p:nvPr>
            <p:ph type="sldNum" sz="quarter" idx="12"/>
          </p:nvPr>
        </p:nvSpPr>
        <p:spPr/>
        <p:txBody>
          <a:bodyPr/>
          <a:lstStyle/>
          <a:p>
            <a:fld id="{E5C26A6A-2BEA-4BF2-9049-A4FDA213466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65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DEA50-40A8-4B34-AD1F-00E32D347DE8}" type="datetime1">
              <a:rPr lang="en-US" smtClean="0"/>
              <a:t>12/15/2021</a:t>
            </a:fld>
            <a:endParaRPr lang="en-US"/>
          </a:p>
        </p:txBody>
      </p:sp>
      <p:sp>
        <p:nvSpPr>
          <p:cNvPr id="6" name="Footer Placeholder 5"/>
          <p:cNvSpPr>
            <a:spLocks noGrp="1"/>
          </p:cNvSpPr>
          <p:nvPr>
            <p:ph type="ftr" sz="quarter" idx="11"/>
          </p:nvPr>
        </p:nvSpPr>
        <p:spPr/>
        <p:txBody>
          <a:bodyPr/>
          <a:lstStyle/>
          <a:p>
            <a:r>
              <a:rPr lang="en-US"/>
              <a:t>Department of Software Engineering, Lahore Garrison University</a:t>
            </a:r>
            <a:endParaRPr lang="en-US" dirty="0"/>
          </a:p>
        </p:txBody>
      </p:sp>
      <p:sp>
        <p:nvSpPr>
          <p:cNvPr id="7" name="Slide Number Placeholder 6"/>
          <p:cNvSpPr>
            <a:spLocks noGrp="1"/>
          </p:cNvSpPr>
          <p:nvPr>
            <p:ph type="sldNum" sz="quarter" idx="12"/>
          </p:nvPr>
        </p:nvSpPr>
        <p:spPr/>
        <p:txBody>
          <a:bodyPr/>
          <a:lstStyle/>
          <a:p>
            <a:fld id="{E5C26A6A-2BEA-4BF2-9049-A4FDA213466B}" type="slidenum">
              <a:rPr lang="en-US" smtClean="0"/>
              <a:t>‹#›</a:t>
            </a:fld>
            <a:endParaRPr lang="en-US"/>
          </a:p>
        </p:txBody>
      </p:sp>
    </p:spTree>
    <p:extLst>
      <p:ext uri="{BB962C8B-B14F-4D97-AF65-F5344CB8AC3E}">
        <p14:creationId xmlns:p14="http://schemas.microsoft.com/office/powerpoint/2010/main" val="57549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674473-4CB6-4AD4-A8CF-8725D290E709}" type="datetime1">
              <a:rPr lang="en-US" smtClean="0"/>
              <a:t>12/15/2021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Department of Software Engineering, Lahore Garrison University</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26A6A-2BEA-4BF2-9049-A4FDA213466B}" type="slidenum">
              <a:rPr lang="en-US" smtClean="0"/>
              <a:t>‹#›</a:t>
            </a:fld>
            <a:endParaRPr lang="en-US"/>
          </a:p>
        </p:txBody>
      </p:sp>
    </p:spTree>
    <p:extLst>
      <p:ext uri="{BB962C8B-B14F-4D97-AF65-F5344CB8AC3E}">
        <p14:creationId xmlns:p14="http://schemas.microsoft.com/office/powerpoint/2010/main" val="91891878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ntrytest.com/" TargetMode="External"/><Relationship Id="rId2" Type="http://schemas.openxmlformats.org/officeDocument/2006/relationships/hyperlink" Target="https://www.ilmkidunya.com/" TargetMode="External"/><Relationship Id="rId1" Type="http://schemas.openxmlformats.org/officeDocument/2006/relationships/slideLayout" Target="../slideLayouts/slideLayout2.xml"/><Relationship Id="rId5" Type="http://schemas.openxmlformats.org/officeDocument/2006/relationships/hyperlink" Target="https://www.udemy.com/" TargetMode="External"/><Relationship Id="rId4" Type="http://schemas.openxmlformats.org/officeDocument/2006/relationships/hyperlink" Target="https://www.courser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834A7-8136-418C-B2C1-8E57DD2138F0}"/>
              </a:ext>
            </a:extLst>
          </p:cNvPr>
          <p:cNvSpPr>
            <a:spLocks noGrp="1"/>
          </p:cNvSpPr>
          <p:nvPr>
            <p:ph type="ctrTitle"/>
          </p:nvPr>
        </p:nvSpPr>
        <p:spPr>
          <a:xfrm>
            <a:off x="1524000" y="-48568"/>
            <a:ext cx="9144000" cy="1356749"/>
          </a:xfrm>
        </p:spPr>
        <p:txBody>
          <a:bodyPr/>
          <a:lstStyle/>
          <a:p>
            <a:r>
              <a:rPr lang="en-US" dirty="0" smtClean="0"/>
              <a:t>Career </a:t>
            </a:r>
            <a:r>
              <a:rPr lang="en-US" dirty="0" smtClean="0"/>
              <a:t>Hub</a:t>
            </a:r>
            <a:endParaRPr lang="en-US" dirty="0"/>
          </a:p>
        </p:txBody>
      </p:sp>
      <p:sp>
        <p:nvSpPr>
          <p:cNvPr id="3" name="Subtitle 2">
            <a:extLst>
              <a:ext uri="{FF2B5EF4-FFF2-40B4-BE49-F238E27FC236}">
                <a16:creationId xmlns:a16="http://schemas.microsoft.com/office/drawing/2014/main" xmlns="" id="{DC9F3143-2AE1-4848-B4D9-5DB5B5EE505E}"/>
              </a:ext>
            </a:extLst>
          </p:cNvPr>
          <p:cNvSpPr>
            <a:spLocks noGrp="1"/>
          </p:cNvSpPr>
          <p:nvPr>
            <p:ph type="subTitle" idx="1"/>
          </p:nvPr>
        </p:nvSpPr>
        <p:spPr>
          <a:xfrm>
            <a:off x="2471224" y="1417377"/>
            <a:ext cx="7249551" cy="4040888"/>
          </a:xfrm>
        </p:spPr>
        <p:txBody>
          <a:bodyPr>
            <a:normAutofit fontScale="92500" lnSpcReduction="20000"/>
          </a:bodyPr>
          <a:lstStyle/>
          <a:p>
            <a:endParaRPr lang="en-US" sz="2000" b="1" dirty="0"/>
          </a:p>
          <a:p>
            <a:endParaRPr lang="en-US" sz="2800" b="1" dirty="0"/>
          </a:p>
          <a:p>
            <a:r>
              <a:rPr lang="en-US" sz="2800" b="1" dirty="0">
                <a:latin typeface="Calibri" panose="020F0502020204030204" pitchFamily="34" charset="0"/>
                <a:cs typeface="Calibri" panose="020F0502020204030204" pitchFamily="34" charset="0"/>
              </a:rPr>
              <a:t>Supervisor</a:t>
            </a:r>
            <a:endParaRPr lang="en-US" sz="2000" b="1"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Mam Zarsha Nazim</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Submitted by</a:t>
            </a:r>
            <a:endParaRPr lang="en-US" sz="2800" dirty="0">
              <a:latin typeface="Calibri" panose="020F0502020204030204" pitchFamily="34" charset="0"/>
              <a:cs typeface="Calibri" panose="020F0502020204030204" pitchFamily="34" charset="0"/>
            </a:endParaRPr>
          </a:p>
          <a:p>
            <a:r>
              <a:rPr lang="en-US" sz="1700" dirty="0" smtClean="0">
                <a:latin typeface="Calibri" panose="020F0502020204030204" pitchFamily="34" charset="0"/>
                <a:cs typeface="Calibri" panose="020F0502020204030204" pitchFamily="34" charset="0"/>
              </a:rPr>
              <a:t>Muhammad Haseeb</a:t>
            </a:r>
          </a:p>
          <a:p>
            <a:r>
              <a:rPr lang="en-US" sz="1700" dirty="0" smtClean="0">
                <a:latin typeface="Calibri" panose="020F0502020204030204" pitchFamily="34" charset="0"/>
                <a:cs typeface="Calibri" panose="020F0502020204030204" pitchFamily="34" charset="0"/>
              </a:rPr>
              <a:t>{</a:t>
            </a:r>
            <a:r>
              <a:rPr lang="en-US" sz="1800" dirty="0">
                <a:latin typeface="Times New Roman" pitchFamily="18" charset="0"/>
                <a:cs typeface="Times New Roman" pitchFamily="18" charset="0"/>
              </a:rPr>
              <a:t>Fa-2018/BSSE-068</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a:p>
            <a:r>
              <a:rPr lang="en-US" sz="1700" dirty="0" smtClean="0">
                <a:latin typeface="Calibri" panose="020F0502020204030204" pitchFamily="34" charset="0"/>
                <a:cs typeface="Calibri" panose="020F0502020204030204" pitchFamily="34" charset="0"/>
              </a:rPr>
              <a:t>Sehar Naveed</a:t>
            </a:r>
          </a:p>
          <a:p>
            <a:r>
              <a:rPr lang="en-US" sz="1700" dirty="0" smtClean="0">
                <a:latin typeface="Calibri" panose="020F0502020204030204" pitchFamily="34" charset="0"/>
                <a:cs typeface="Calibri" panose="020F0502020204030204" pitchFamily="34" charset="0"/>
              </a:rPr>
              <a:t>{</a:t>
            </a:r>
            <a:r>
              <a:rPr lang="en-US" sz="1600" dirty="0" smtClean="0">
                <a:latin typeface="Times New Roman" pitchFamily="18" charset="0"/>
                <a:cs typeface="Times New Roman" pitchFamily="18" charset="0"/>
              </a:rPr>
              <a:t>Fa-2018/BSSE-064</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a:p>
            <a:endParaRPr lang="en-US" sz="2000" dirty="0"/>
          </a:p>
          <a:p>
            <a:endParaRPr lang="en-US" dirty="0"/>
          </a:p>
        </p:txBody>
      </p:sp>
      <p:sp>
        <p:nvSpPr>
          <p:cNvPr id="5" name="Title 1">
            <a:extLst>
              <a:ext uri="{FF2B5EF4-FFF2-40B4-BE49-F238E27FC236}">
                <a16:creationId xmlns:a16="http://schemas.microsoft.com/office/drawing/2014/main" xmlns="" id="{B45119C9-BCB8-411D-827F-4FD7471C6764}"/>
              </a:ext>
            </a:extLst>
          </p:cNvPr>
          <p:cNvSpPr txBox="1">
            <a:spLocks/>
          </p:cNvSpPr>
          <p:nvPr/>
        </p:nvSpPr>
        <p:spPr>
          <a:xfrm>
            <a:off x="1524000" y="5294811"/>
            <a:ext cx="9144000" cy="1356749"/>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Department of Software Engineering</a:t>
            </a:r>
          </a:p>
          <a:p>
            <a:r>
              <a:rPr lang="en-US" sz="2400" b="1" dirty="0"/>
              <a:t>Lahore Garrison University</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04800" y="203200"/>
            <a:ext cx="1601066" cy="1653598"/>
          </a:xfrm>
          <a:prstGeom prst="rect">
            <a:avLst/>
          </a:prstGeom>
        </p:spPr>
      </p:pic>
    </p:spTree>
    <p:extLst>
      <p:ext uri="{BB962C8B-B14F-4D97-AF65-F5344CB8AC3E}">
        <p14:creationId xmlns:p14="http://schemas.microsoft.com/office/powerpoint/2010/main" val="83052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sz="2000" dirty="0">
                <a:latin typeface="Times New Roman" pitchFamily="18" charset="0"/>
                <a:cs typeface="Times New Roman" pitchFamily="18" charset="0"/>
              </a:rPr>
              <a:t>The whole study concludes that career hub will help student to choose career wisely from the recommendation provided by the expert opinions and anyone who is aiming to achieve his goals can easily follow the path of career by exploring different courses, books and certifications. Students can get the latest updates regarding the admission opening in different universities, </a:t>
            </a:r>
            <a:r>
              <a:rPr lang="en-US" sz="2000" dirty="0" smtClean="0">
                <a:latin typeface="Times New Roman" pitchFamily="18" charset="0"/>
                <a:cs typeface="Times New Roman" pitchFamily="18" charset="0"/>
              </a:rPr>
              <a:t>entry </a:t>
            </a:r>
            <a:r>
              <a:rPr lang="en-US" sz="2000" dirty="0">
                <a:latin typeface="Times New Roman" pitchFamily="18" charset="0"/>
                <a:cs typeface="Times New Roman" pitchFamily="18" charset="0"/>
              </a:rPr>
              <a:t>test information and eligibility criteria.</a:t>
            </a:r>
          </a:p>
          <a:p>
            <a:endParaRPr lang="en-US" dirty="0"/>
          </a:p>
        </p:txBody>
      </p:sp>
      <p:sp>
        <p:nvSpPr>
          <p:cNvPr id="4" name="Footer Placeholder 3"/>
          <p:cNvSpPr>
            <a:spLocks noGrp="1"/>
          </p:cNvSpPr>
          <p:nvPr>
            <p:ph type="ftr" sz="quarter" idx="11"/>
          </p:nvPr>
        </p:nvSpPr>
        <p:spPr/>
        <p:txBody>
          <a:bodyPr/>
          <a:lstStyle/>
          <a:p>
            <a:r>
              <a:rPr lang="en-US" smtClean="0"/>
              <a:t>Department of Software Engineering, Lahore Garrison University</a:t>
            </a:r>
            <a:endParaRPr lang="en-US"/>
          </a:p>
        </p:txBody>
      </p:sp>
    </p:spTree>
    <p:extLst>
      <p:ext uri="{BB962C8B-B14F-4D97-AF65-F5344CB8AC3E}">
        <p14:creationId xmlns:p14="http://schemas.microsoft.com/office/powerpoint/2010/main" val="64541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https://www.ilmkidunya.com</a:t>
            </a:r>
            <a:r>
              <a:rPr lang="en-US" dirty="0" smtClean="0">
                <a:hlinkClick r:id="rId2"/>
              </a:rPr>
              <a:t>/</a:t>
            </a:r>
            <a:endParaRPr lang="en-US" dirty="0" smtClean="0"/>
          </a:p>
          <a:p>
            <a:r>
              <a:rPr lang="en-US" dirty="0">
                <a:hlinkClick r:id="rId3"/>
              </a:rPr>
              <a:t>http://www.entrytest.com</a:t>
            </a:r>
            <a:r>
              <a:rPr lang="en-US" dirty="0" smtClean="0">
                <a:hlinkClick r:id="rId3"/>
              </a:rPr>
              <a:t>/</a:t>
            </a:r>
            <a:endParaRPr lang="en-US" dirty="0" smtClean="0"/>
          </a:p>
          <a:p>
            <a:r>
              <a:rPr lang="en-US" dirty="0">
                <a:hlinkClick r:id="rId4"/>
              </a:rPr>
              <a:t>https://www.coursera.org</a:t>
            </a:r>
            <a:r>
              <a:rPr lang="en-US" dirty="0" smtClean="0">
                <a:hlinkClick r:id="rId4"/>
              </a:rPr>
              <a:t>/</a:t>
            </a:r>
            <a:endParaRPr lang="en-US" dirty="0" smtClean="0"/>
          </a:p>
          <a:p>
            <a:r>
              <a:rPr lang="en-US" dirty="0">
                <a:hlinkClick r:id="rId5"/>
              </a:rPr>
              <a:t>https://www.udemy.com</a:t>
            </a:r>
            <a:r>
              <a:rPr lang="en-US" dirty="0" smtClean="0">
                <a:hlinkClick r:id="rId5"/>
              </a:rPr>
              <a:t>/</a:t>
            </a:r>
            <a:endParaRPr lang="en-US" dirty="0" smtClean="0"/>
          </a:p>
          <a:p>
            <a:r>
              <a:rPr lang="en-US" dirty="0">
                <a:hlinkClick r:id="rId5"/>
              </a:rPr>
              <a:t>https://</a:t>
            </a:r>
            <a:r>
              <a:rPr lang="en-US" dirty="0" smtClean="0">
                <a:hlinkClick r:id="rId5"/>
              </a:rPr>
              <a:t>www.udacity.com</a:t>
            </a:r>
            <a:r>
              <a:rPr lang="en-US" dirty="0" smtClean="0">
                <a:hlinkClick r:id="rId5"/>
              </a:rPr>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Department of Software Engineering, Lahore Garrison University</a:t>
            </a:r>
            <a:endParaRPr lang="en-US"/>
          </a:p>
        </p:txBody>
      </p:sp>
    </p:spTree>
    <p:extLst>
      <p:ext uri="{BB962C8B-B14F-4D97-AF65-F5344CB8AC3E}">
        <p14:creationId xmlns:p14="http://schemas.microsoft.com/office/powerpoint/2010/main" val="36179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BF0DD0E-09F3-49AE-AE88-0E12F7F61D1E}"/>
              </a:ext>
            </a:extLst>
          </p:cNvPr>
          <p:cNvSpPr>
            <a:spLocks noGrp="1"/>
          </p:cNvSpPr>
          <p:nvPr>
            <p:ph type="ctrTitle"/>
          </p:nvPr>
        </p:nvSpPr>
        <p:spPr/>
        <p:txBody>
          <a:bodyPr/>
          <a:lstStyle/>
          <a:p>
            <a:r>
              <a:rPr lang="en-US" dirty="0"/>
              <a:t>Questions?</a:t>
            </a:r>
          </a:p>
        </p:txBody>
      </p:sp>
      <p:sp>
        <p:nvSpPr>
          <p:cNvPr id="2" name="Footer Placeholder 1"/>
          <p:cNvSpPr>
            <a:spLocks noGrp="1"/>
          </p:cNvSpPr>
          <p:nvPr>
            <p:ph type="ftr" sz="quarter" idx="11"/>
          </p:nvPr>
        </p:nvSpPr>
        <p:spPr>
          <a:xfrm>
            <a:off x="3492914" y="5111554"/>
            <a:ext cx="5214635"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366523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3B1B5-A5D6-4424-A9C4-6B53E0EF164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9B447482-B1C3-472B-A4D5-BC8B6C685655}"/>
              </a:ext>
            </a:extLst>
          </p:cNvPr>
          <p:cNvSpPr>
            <a:spLocks noGrp="1"/>
          </p:cNvSpPr>
          <p:nvPr>
            <p:ph idx="1"/>
          </p:nvPr>
        </p:nvSpPr>
        <p:spPr>
          <a:xfrm>
            <a:off x="866336" y="2550680"/>
            <a:ext cx="8446476" cy="3878256"/>
          </a:xfrm>
        </p:spPr>
        <p:txBody>
          <a:bodyPr>
            <a:normAutofit lnSpcReduction="10000"/>
          </a:bodyPr>
          <a:lstStyle/>
          <a:p>
            <a:r>
              <a:rPr lang="en-US" sz="2000" dirty="0" smtClean="0">
                <a:latin typeface="Calibri" panose="020F0502020204030204" pitchFamily="34" charset="0"/>
                <a:cs typeface="Calibri" panose="020F0502020204030204" pitchFamily="34" charset="0"/>
              </a:rPr>
              <a:t>Abstract</a:t>
            </a:r>
          </a:p>
          <a:p>
            <a:r>
              <a:rPr lang="en-US" sz="2000" dirty="0" smtClean="0">
                <a:latin typeface="Calibri" panose="020F0502020204030204" pitchFamily="34" charset="0"/>
                <a:cs typeface="Calibri" panose="020F0502020204030204" pitchFamily="34" charset="0"/>
              </a:rPr>
              <a:t>Introduction</a:t>
            </a:r>
          </a:p>
          <a:p>
            <a:r>
              <a:rPr lang="en-US" sz="2000" dirty="0" smtClean="0">
                <a:latin typeface="Calibri" panose="020F0502020204030204" pitchFamily="34" charset="0"/>
                <a:cs typeface="Calibri" panose="020F0502020204030204" pitchFamily="34" charset="0"/>
              </a:rPr>
              <a:t>Project Scope</a:t>
            </a:r>
          </a:p>
          <a:p>
            <a:r>
              <a:rPr lang="en-US" sz="2000" dirty="0" smtClean="0">
                <a:latin typeface="Calibri" panose="020F0502020204030204" pitchFamily="34" charset="0"/>
                <a:cs typeface="Calibri" panose="020F0502020204030204" pitchFamily="34" charset="0"/>
              </a:rPr>
              <a:t>Problem statement</a:t>
            </a:r>
          </a:p>
          <a:p>
            <a:r>
              <a:rPr lang="en-US" sz="2000" dirty="0" smtClean="0">
                <a:latin typeface="Calibri" panose="020F0502020204030204" pitchFamily="34" charset="0"/>
                <a:cs typeface="Calibri" panose="020F0502020204030204" pitchFamily="34" charset="0"/>
              </a:rPr>
              <a:t>Features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Tools &amp; </a:t>
            </a:r>
            <a:r>
              <a:rPr lang="en-US" sz="2000" dirty="0" smtClean="0">
                <a:latin typeface="Calibri" panose="020F0502020204030204" pitchFamily="34" charset="0"/>
                <a:cs typeface="Calibri" panose="020F0502020204030204" pitchFamily="34" charset="0"/>
              </a:rPr>
              <a:t>Techniques</a:t>
            </a:r>
          </a:p>
          <a:p>
            <a:r>
              <a:rPr lang="en-US" sz="2000" dirty="0" smtClean="0">
                <a:latin typeface="Calibri" panose="020F0502020204030204" pitchFamily="34" charset="0"/>
                <a:cs typeface="Calibri" panose="020F0502020204030204" pitchFamily="34" charset="0"/>
              </a:rPr>
              <a:t>Project Milestone</a:t>
            </a:r>
          </a:p>
          <a:p>
            <a:r>
              <a:rPr lang="en-US" sz="2000" dirty="0" smtClean="0">
                <a:latin typeface="Calibri" panose="020F0502020204030204" pitchFamily="34" charset="0"/>
                <a:cs typeface="Calibri" panose="020F0502020204030204" pitchFamily="34" charset="0"/>
              </a:rPr>
              <a:t>Conclusion</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References</a:t>
            </a:r>
          </a:p>
          <a:p>
            <a:pPr lvl="1"/>
            <a:endParaRPr lang="en-US" dirty="0"/>
          </a:p>
        </p:txBody>
      </p:sp>
      <p:sp>
        <p:nvSpPr>
          <p:cNvPr id="4" name="Footer Placeholder 3"/>
          <p:cNvSpPr>
            <a:spLocks noGrp="1"/>
          </p:cNvSpPr>
          <p:nvPr>
            <p:ph type="ftr" sz="quarter" idx="11"/>
          </p:nvPr>
        </p:nvSpPr>
        <p:spPr>
          <a:xfrm>
            <a:off x="2443050" y="5969000"/>
            <a:ext cx="7305900"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321518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86E16-C340-43F8-AB28-53B7A91019BF}"/>
              </a:ext>
            </a:extLst>
          </p:cNvPr>
          <p:cNvSpPr>
            <a:spLocks noGrp="1"/>
          </p:cNvSpPr>
          <p:nvPr>
            <p:ph type="title"/>
          </p:nvPr>
        </p:nvSpPr>
        <p:spPr/>
        <p:txBody>
          <a:bodyPr/>
          <a:lstStyle/>
          <a:p>
            <a:r>
              <a:rPr lang="en-US" dirty="0" smtClean="0"/>
              <a:t>Abstract</a:t>
            </a:r>
            <a:endParaRPr lang="en-US" dirty="0"/>
          </a:p>
        </p:txBody>
      </p:sp>
      <p:sp>
        <p:nvSpPr>
          <p:cNvPr id="3" name="Content Placeholder 2">
            <a:extLst>
              <a:ext uri="{FF2B5EF4-FFF2-40B4-BE49-F238E27FC236}">
                <a16:creationId xmlns:a16="http://schemas.microsoft.com/office/drawing/2014/main" xmlns="" id="{31723AD8-4ABE-43B8-9F0A-D9F5ACE4D8E8}"/>
              </a:ext>
            </a:extLst>
          </p:cNvPr>
          <p:cNvSpPr>
            <a:spLocks noGrp="1"/>
          </p:cNvSpPr>
          <p:nvPr>
            <p:ph idx="1"/>
          </p:nvPr>
        </p:nvSpPr>
        <p:spPr/>
        <p:txBody>
          <a:bodyPr>
            <a:normAutofit/>
          </a:bodyPr>
          <a:lstStyle/>
          <a:p>
            <a:pPr marL="0" indent="0" algn="just">
              <a:buNone/>
            </a:pPr>
            <a:r>
              <a:rPr lang="en-US" sz="2000" dirty="0">
                <a:latin typeface="Times New Roman" pitchFamily="18" charset="0"/>
                <a:cs typeface="Times New Roman" pitchFamily="18" charset="0"/>
              </a:rPr>
              <a:t>Selecting the best and suitable career is a crucial decision for students to enhance their learning skills and participate in emerging fields of life. Career selection once done wisely goes long way as it determines a path for a student to follow and achieve desired goal. Career Hub is a third-party app that will act as an intermediate between students and instructors. It is a platform for students to get information about the career options they are looking into and also directions to follow the specific path with the help of recommended courses, books and certifications.</a:t>
            </a:r>
          </a:p>
          <a:p>
            <a:endParaRPr lang="en-US" sz="20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2443049" y="5867401"/>
            <a:ext cx="7305900"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181548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DFAA0-C2E5-4269-8A08-A8697951F75B}"/>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xmlns="" id="{84684324-1450-464C-BFC2-4AD06C2B78EC}"/>
              </a:ext>
            </a:extLst>
          </p:cNvPr>
          <p:cNvSpPr>
            <a:spLocks noGrp="1"/>
          </p:cNvSpPr>
          <p:nvPr>
            <p:ph idx="1"/>
          </p:nvPr>
        </p:nvSpPr>
        <p:spPr/>
        <p:txBody>
          <a:bodyPr>
            <a:normAutofit/>
          </a:bodyPr>
          <a:lstStyle/>
          <a:p>
            <a:pPr algn="just"/>
            <a:r>
              <a:rPr lang="en-US" sz="2000" dirty="0">
                <a:latin typeface="Times New Roman" pitchFamily="18" charset="0"/>
                <a:cs typeface="Times New Roman" pitchFamily="18" charset="0"/>
              </a:rPr>
              <a:t>Career Hub is a student career recommendation third-party app that uses machine learning to recommend the right career for the students on the basis of experience and knowledge that are performing extraordinary in their professional fields and are able to suggest each student the career that will polish his skills and help him in gaining better reputation professionally. A full-stack application which will use machine learning, data models to predict the best  career once he create account input the details about his previous academic record and </a:t>
            </a:r>
            <a:r>
              <a:rPr lang="en-US" sz="2000" dirty="0" smtClean="0">
                <a:latin typeface="Times New Roman" pitchFamily="18" charset="0"/>
                <a:cs typeface="Times New Roman" pitchFamily="18" charset="0"/>
              </a:rPr>
              <a:t>skills. </a:t>
            </a:r>
            <a:endParaRPr lang="en-US" sz="2000" dirty="0"/>
          </a:p>
        </p:txBody>
      </p:sp>
      <p:sp>
        <p:nvSpPr>
          <p:cNvPr id="4" name="Footer Placeholder 3"/>
          <p:cNvSpPr>
            <a:spLocks noGrp="1"/>
          </p:cNvSpPr>
          <p:nvPr>
            <p:ph type="ftr" sz="quarter" idx="11"/>
          </p:nvPr>
        </p:nvSpPr>
        <p:spPr>
          <a:xfrm>
            <a:off x="2443049" y="6007101"/>
            <a:ext cx="7305900"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201187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326CA-5102-4545-B3F0-CA3CA8A1343E}"/>
              </a:ext>
            </a:extLst>
          </p:cNvPr>
          <p:cNvSpPr>
            <a:spLocks noGrp="1"/>
          </p:cNvSpPr>
          <p:nvPr>
            <p:ph type="title"/>
          </p:nvPr>
        </p:nvSpPr>
        <p:spPr/>
        <p:txBody>
          <a:bodyPr/>
          <a:lstStyle/>
          <a:p>
            <a:r>
              <a:rPr lang="en-US" dirty="0" smtClean="0"/>
              <a:t>Project scope </a:t>
            </a:r>
            <a:endParaRPr lang="en-US" dirty="0"/>
          </a:p>
        </p:txBody>
      </p:sp>
      <p:sp>
        <p:nvSpPr>
          <p:cNvPr id="3" name="Content Placeholder 2">
            <a:extLst>
              <a:ext uri="{FF2B5EF4-FFF2-40B4-BE49-F238E27FC236}">
                <a16:creationId xmlns:a16="http://schemas.microsoft.com/office/drawing/2014/main" xmlns="" id="{F0F136F3-1C8F-4892-B8CD-D66BBBCF75AB}"/>
              </a:ext>
            </a:extLst>
          </p:cNvPr>
          <p:cNvSpPr>
            <a:spLocks noGrp="1"/>
          </p:cNvSpPr>
          <p:nvPr>
            <p:ph idx="1"/>
          </p:nvPr>
        </p:nvSpPr>
        <p:spPr/>
        <p:txBody>
          <a:bodyPr/>
          <a:lstStyle/>
          <a:p>
            <a:pPr marL="457200" lvl="1" indent="0" algn="just">
              <a:buNone/>
            </a:pPr>
            <a:r>
              <a:rPr lang="en-US" dirty="0">
                <a:latin typeface="Times New Roman" pitchFamily="18" charset="0"/>
                <a:cs typeface="Times New Roman" pitchFamily="18" charset="0"/>
              </a:rPr>
              <a:t>Early on in academic life, every student must set a target and map-out his steps towards the goal he wants to achieve. Choosing the right career is a decision that is pivotal in this process. The sole purpose of this app is to facilitate that very decision. It is user-friendly, saving the students from hassle of technicalities of technology. Top of all, they can find motivation out of success stories of some field experts in this app.</a:t>
            </a:r>
          </a:p>
          <a:p>
            <a:pPr lvl="1"/>
            <a:endParaRPr lang="en-US"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2443049" y="6007101"/>
            <a:ext cx="7305900"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330748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DFAA0-C2E5-4269-8A08-A8697951F75B}"/>
              </a:ext>
            </a:extLst>
          </p:cNvPr>
          <p:cNvSpPr>
            <a:spLocks noGrp="1"/>
          </p:cNvSpPr>
          <p:nvPr>
            <p:ph type="title"/>
          </p:nvPr>
        </p:nvSpPr>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84684324-1450-464C-BFC2-4AD06C2B78EC}"/>
              </a:ext>
            </a:extLst>
          </p:cNvPr>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There is always a difficulty for the students to choose their career that will help them to build their professional skills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Career Counselors are there to guide the students about the profession based on their interests but they don’t provide them the content that is going to be helpful for them to achieve the career goals.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students who are determined about their career didn’t find any authentic content related to their career that is helpful for them, most of the content available on the web didn’t polish your skills it just wastes your time.</a:t>
            </a:r>
            <a:endParaRPr lang="en-US" sz="2000" dirty="0"/>
          </a:p>
        </p:txBody>
      </p:sp>
      <p:sp>
        <p:nvSpPr>
          <p:cNvPr id="4" name="Footer Placeholder 3"/>
          <p:cNvSpPr>
            <a:spLocks noGrp="1"/>
          </p:cNvSpPr>
          <p:nvPr>
            <p:ph type="ftr" sz="quarter" idx="11"/>
          </p:nvPr>
        </p:nvSpPr>
        <p:spPr>
          <a:xfrm>
            <a:off x="2443049" y="6007101"/>
            <a:ext cx="7305900" cy="279400"/>
          </a:xfrm>
        </p:spPr>
        <p:txBody>
          <a:bodyPr/>
          <a:lstStyle/>
          <a:p>
            <a:pPr algn="ctr"/>
            <a:r>
              <a:rPr lang="en-US" dirty="0"/>
              <a:t>Department of Software Engineering, Lahore Garrison University</a:t>
            </a:r>
          </a:p>
        </p:txBody>
      </p:sp>
    </p:spTree>
    <p:extLst>
      <p:ext uri="{BB962C8B-B14F-4D97-AF65-F5344CB8AC3E}">
        <p14:creationId xmlns:p14="http://schemas.microsoft.com/office/powerpoint/2010/main" val="11948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84965-BDE2-454C-8CBC-B06A8B6BB880}"/>
              </a:ext>
            </a:extLst>
          </p:cNvPr>
          <p:cNvSpPr>
            <a:spLocks noGrp="1"/>
          </p:cNvSpPr>
          <p:nvPr>
            <p:ph type="title"/>
          </p:nvPr>
        </p:nvSpPr>
        <p:spPr/>
        <p:txBody>
          <a:bodyPr/>
          <a:lstStyle/>
          <a:p>
            <a:r>
              <a:rPr lang="en-US" dirty="0" smtClean="0"/>
              <a:t>Features</a:t>
            </a:r>
            <a:endParaRPr lang="en-US" dirty="0"/>
          </a:p>
        </p:txBody>
      </p:sp>
      <p:sp>
        <p:nvSpPr>
          <p:cNvPr id="4" name="Footer Placeholder 3"/>
          <p:cNvSpPr>
            <a:spLocks noGrp="1"/>
          </p:cNvSpPr>
          <p:nvPr>
            <p:ph type="ftr" sz="quarter" idx="11"/>
          </p:nvPr>
        </p:nvSpPr>
        <p:spPr>
          <a:xfrm>
            <a:off x="2443049" y="6007101"/>
            <a:ext cx="7305900" cy="279400"/>
          </a:xfrm>
        </p:spPr>
        <p:txBody>
          <a:bodyPr/>
          <a:lstStyle/>
          <a:p>
            <a:pPr algn="ctr"/>
            <a:r>
              <a:rPr lang="en-US" dirty="0"/>
              <a:t>Department of Software Engineering, Lahore Garrison University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81846939"/>
              </p:ext>
            </p:extLst>
          </p:nvPr>
        </p:nvGraphicFramePr>
        <p:xfrm>
          <a:off x="1295400" y="2557463"/>
          <a:ext cx="9601200" cy="320548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r>
                        <a:rPr lang="en-US" dirty="0" smtClean="0"/>
                        <a:t>                Instructor</a:t>
                      </a:r>
                    </a:p>
                  </a:txBody>
                  <a:tcPr/>
                </a:tc>
                <a:tc>
                  <a:txBody>
                    <a:bodyPr/>
                    <a:lstStyle/>
                    <a:p>
                      <a:r>
                        <a:rPr lang="en-US" dirty="0" smtClean="0"/>
                        <a:t>                    Admin</a:t>
                      </a:r>
                      <a:endParaRPr lang="en-US" dirty="0"/>
                    </a:p>
                  </a:txBody>
                  <a:tcPr/>
                </a:tc>
                <a:tc>
                  <a:txBody>
                    <a:bodyPr/>
                    <a:lstStyle/>
                    <a:p>
                      <a:r>
                        <a:rPr lang="en-US" dirty="0" smtClean="0"/>
                        <a:t>                    Student</a:t>
                      </a:r>
                      <a:endParaRPr lang="en-US" dirty="0"/>
                    </a:p>
                  </a:txBody>
                  <a:tcPr/>
                </a:tc>
              </a:tr>
              <a:tr h="370840">
                <a:tc>
                  <a:txBody>
                    <a:bodyPr/>
                    <a:lstStyle/>
                    <a:p>
                      <a:pPr marL="285750" indent="-285750">
                        <a:buFont typeface="Arial" pitchFamily="34" charset="0"/>
                        <a:buChar char="•"/>
                      </a:pPr>
                      <a:r>
                        <a:rPr lang="en-US" dirty="0" smtClean="0"/>
                        <a:t>Login and signup </a:t>
                      </a:r>
                    </a:p>
                    <a:p>
                      <a:pPr marL="285750" indent="-285750">
                        <a:buFont typeface="Arial" pitchFamily="34" charset="0"/>
                        <a:buChar char="•"/>
                      </a:pPr>
                      <a:r>
                        <a:rPr lang="en-US" dirty="0" smtClean="0"/>
                        <a:t>Add  new courses ,content and</a:t>
                      </a:r>
                      <a:r>
                        <a:rPr lang="en-US" baseline="0" dirty="0" smtClean="0"/>
                        <a:t> books</a:t>
                      </a:r>
                    </a:p>
                    <a:p>
                      <a:pPr marL="285750" indent="-285750">
                        <a:buFont typeface="Arial" pitchFamily="34" charset="0"/>
                        <a:buChar char="•"/>
                      </a:pPr>
                      <a:r>
                        <a:rPr lang="en-US" baseline="0" dirty="0" smtClean="0"/>
                        <a:t>Schedule live session</a:t>
                      </a:r>
                    </a:p>
                    <a:p>
                      <a:pPr marL="285750" indent="-285750">
                        <a:buFont typeface="Arial" pitchFamily="34" charset="0"/>
                        <a:buChar char="•"/>
                      </a:pPr>
                      <a:r>
                        <a:rPr lang="en-US" baseline="0" dirty="0" smtClean="0"/>
                        <a:t>Set-up his profiles for students</a:t>
                      </a:r>
                      <a:endParaRPr lang="en-US" dirty="0" smtClean="0"/>
                    </a:p>
                    <a:p>
                      <a:endParaRPr lang="en-US" dirty="0"/>
                    </a:p>
                  </a:txBody>
                  <a:tcPr/>
                </a:tc>
                <a:tc>
                  <a:txBody>
                    <a:bodyPr/>
                    <a:lstStyle/>
                    <a:p>
                      <a:pPr marL="285750" indent="-285750">
                        <a:buFont typeface="Arial" pitchFamily="34" charset="0"/>
                        <a:buChar char="•"/>
                      </a:pPr>
                      <a:r>
                        <a:rPr lang="en-US" dirty="0" smtClean="0"/>
                        <a:t>Login into the system</a:t>
                      </a:r>
                    </a:p>
                    <a:p>
                      <a:pPr marL="285750" indent="-285750">
                        <a:buFont typeface="Arial" pitchFamily="34" charset="0"/>
                        <a:buChar char="•"/>
                      </a:pPr>
                      <a:r>
                        <a:rPr lang="en-US" dirty="0" smtClean="0"/>
                        <a:t>Display</a:t>
                      </a:r>
                      <a:r>
                        <a:rPr lang="en-US" baseline="0" dirty="0" smtClean="0"/>
                        <a:t> details about admission test, entry test patterns and eligibility criteria's.</a:t>
                      </a:r>
                      <a:endParaRPr lang="en-US" dirty="0" smtClean="0"/>
                    </a:p>
                    <a:p>
                      <a:endParaRPr lang="en-US" dirty="0"/>
                    </a:p>
                  </a:txBody>
                  <a:tcPr/>
                </a:tc>
                <a:tc>
                  <a:txBody>
                    <a:bodyPr/>
                    <a:lstStyle/>
                    <a:p>
                      <a:pPr marL="285750" indent="-285750">
                        <a:buFont typeface="Arial" pitchFamily="34" charset="0"/>
                        <a:buChar char="•"/>
                      </a:pPr>
                      <a:r>
                        <a:rPr lang="en-US" dirty="0" smtClean="0"/>
                        <a:t>Create or login account.</a:t>
                      </a:r>
                    </a:p>
                    <a:p>
                      <a:pPr marL="285750" indent="-285750">
                        <a:buFont typeface="Arial" pitchFamily="34" charset="0"/>
                        <a:buChar char="•"/>
                      </a:pPr>
                      <a:r>
                        <a:rPr lang="en-US" dirty="0" smtClean="0"/>
                        <a:t>Use</a:t>
                      </a:r>
                      <a:r>
                        <a:rPr lang="en-US" baseline="0" dirty="0" smtClean="0"/>
                        <a:t> machine learning recommendation to choose best career.</a:t>
                      </a:r>
                    </a:p>
                    <a:p>
                      <a:pPr marL="285750" indent="-285750">
                        <a:buFont typeface="Arial" pitchFamily="34" charset="0"/>
                        <a:buChar char="•"/>
                      </a:pPr>
                      <a:r>
                        <a:rPr lang="en-US" baseline="0" dirty="0" smtClean="0"/>
                        <a:t>Access courses , information and content uploaded by instructor and admin.</a:t>
                      </a:r>
                    </a:p>
                    <a:p>
                      <a:pPr marL="285750" indent="-285750">
                        <a:buFont typeface="Arial" pitchFamily="34" charset="0"/>
                        <a:buChar char="•"/>
                      </a:pPr>
                      <a:r>
                        <a:rPr lang="en-US" baseline="0" dirty="0" smtClean="0"/>
                        <a:t>Save their courses for later access.</a:t>
                      </a:r>
                    </a:p>
                    <a:p>
                      <a:endParaRPr lang="en-US" dirty="0"/>
                    </a:p>
                  </a:txBody>
                  <a:tcPr/>
                </a:tc>
              </a:tr>
            </a:tbl>
          </a:graphicData>
        </a:graphic>
      </p:graphicFrame>
    </p:spTree>
    <p:extLst>
      <p:ext uri="{BB962C8B-B14F-4D97-AF65-F5344CB8AC3E}">
        <p14:creationId xmlns:p14="http://schemas.microsoft.com/office/powerpoint/2010/main" val="66827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3C908-90FD-42C2-8F5A-B3C03E0A46D4}"/>
              </a:ext>
            </a:extLst>
          </p:cNvPr>
          <p:cNvSpPr>
            <a:spLocks noGrp="1"/>
          </p:cNvSpPr>
          <p:nvPr>
            <p:ph type="title"/>
          </p:nvPr>
        </p:nvSpPr>
        <p:spPr/>
        <p:txBody>
          <a:bodyPr/>
          <a:lstStyle/>
          <a:p>
            <a:r>
              <a:rPr lang="en-US" dirty="0"/>
              <a:t>Tools &amp; Techniques</a:t>
            </a:r>
          </a:p>
        </p:txBody>
      </p:sp>
      <p:sp>
        <p:nvSpPr>
          <p:cNvPr id="3" name="Content Placeholder 2">
            <a:extLst>
              <a:ext uri="{FF2B5EF4-FFF2-40B4-BE49-F238E27FC236}">
                <a16:creationId xmlns:a16="http://schemas.microsoft.com/office/drawing/2014/main" xmlns="" id="{954ECB30-B6F5-4607-AA82-57E208329985}"/>
              </a:ext>
            </a:extLst>
          </p:cNvPr>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Frontend Web Development (HTML/CSS/Bootstrap/JavaScript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Backend Web Development (Django Web Framework</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Database Development (MySQL and MySQL lite</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Python for Machine Learning (Anaconda Navigator</a:t>
            </a:r>
            <a:r>
              <a:rPr lang="en-US" sz="2000" dirty="0" smtClean="0"/>
              <a:t>)</a:t>
            </a:r>
          </a:p>
          <a:p>
            <a:r>
              <a:rPr lang="en-US" sz="2000" dirty="0" smtClean="0">
                <a:latin typeface="Times New Roman" pitchFamily="18" charset="0"/>
                <a:cs typeface="Times New Roman" pitchFamily="18" charset="0"/>
              </a:rPr>
              <a:t>Mobile Application Development (Android Studio)</a:t>
            </a:r>
            <a:endParaRPr lang="en-US" sz="2000" dirty="0"/>
          </a:p>
          <a:p>
            <a:endParaRPr lang="en-US" sz="20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2443049" y="6007101"/>
            <a:ext cx="7305900" cy="279400"/>
          </a:xfrm>
        </p:spPr>
        <p:txBody>
          <a:bodyPr/>
          <a:lstStyle/>
          <a:p>
            <a:pPr algn="ctr"/>
            <a:r>
              <a:rPr lang="en-US"/>
              <a:t>Department of Software Engineering, Lahore Garrison University</a:t>
            </a:r>
          </a:p>
        </p:txBody>
      </p:sp>
    </p:spTree>
    <p:extLst>
      <p:ext uri="{BB962C8B-B14F-4D97-AF65-F5344CB8AC3E}">
        <p14:creationId xmlns:p14="http://schemas.microsoft.com/office/powerpoint/2010/main" val="11579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Project Milestone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4" name="Footer Placeholder 3"/>
          <p:cNvSpPr>
            <a:spLocks noGrp="1"/>
          </p:cNvSpPr>
          <p:nvPr>
            <p:ph type="ftr" sz="quarter" idx="11"/>
          </p:nvPr>
        </p:nvSpPr>
        <p:spPr/>
        <p:txBody>
          <a:bodyPr/>
          <a:lstStyle/>
          <a:p>
            <a:r>
              <a:rPr lang="en-US" smtClean="0"/>
              <a:t>Department of Software Engineering, Lahore Garrison University</a:t>
            </a:r>
            <a:endParaRPr lang="en-US"/>
          </a:p>
        </p:txBody>
      </p:sp>
      <p:pic>
        <p:nvPicPr>
          <p:cNvPr id="6" name="Content Placeholder 3" descr="C:\Users\uhase\OneDrive\Pictures\ganttchartproj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647" y="2455101"/>
            <a:ext cx="7004232" cy="3732757"/>
          </a:xfrm>
          <a:prstGeom prst="rect">
            <a:avLst/>
          </a:prstGeom>
          <a:noFill/>
          <a:ln>
            <a:noFill/>
          </a:ln>
        </p:spPr>
      </p:pic>
    </p:spTree>
    <p:extLst>
      <p:ext uri="{BB962C8B-B14F-4D97-AF65-F5344CB8AC3E}">
        <p14:creationId xmlns:p14="http://schemas.microsoft.com/office/powerpoint/2010/main" val="8969421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1067</TotalTime>
  <Words>719</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Organic</vt:lpstr>
      <vt:lpstr>Career Hub</vt:lpstr>
      <vt:lpstr>Outline</vt:lpstr>
      <vt:lpstr>Abstract</vt:lpstr>
      <vt:lpstr>Introduction</vt:lpstr>
      <vt:lpstr>Project scope </vt:lpstr>
      <vt:lpstr>Problem Statement</vt:lpstr>
      <vt:lpstr>Features</vt:lpstr>
      <vt:lpstr>Tools &amp; Techniques</vt:lpstr>
      <vt:lpstr>Project Milestone </vt:lpstr>
      <vt:lpstr>Conclusion</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Title</dc:title>
  <dc:creator>ahmad arslan</dc:creator>
  <cp:lastModifiedBy>Microsoft account</cp:lastModifiedBy>
  <cp:revision>35</cp:revision>
  <dcterms:created xsi:type="dcterms:W3CDTF">2020-01-27T14:33:17Z</dcterms:created>
  <dcterms:modified xsi:type="dcterms:W3CDTF">2021-12-16T09:34:52Z</dcterms:modified>
</cp:coreProperties>
</file>