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660"/>
  </p:normalViewPr>
  <p:slideViewPr>
    <p:cSldViewPr snapToGrid="0">
      <p:cViewPr varScale="1">
        <p:scale>
          <a:sx n="44" d="100"/>
          <a:sy n="44" d="100"/>
        </p:scale>
        <p:origin x="62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86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1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96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1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3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4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5DBB-F2D5-4A82-A5C4-129448D20D83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D41E28-19F4-4A32-89DD-A96017A0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hdsoftwareengineering/Project-Documentation-Re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Members: Johnathon Thomas, Aaron Raoofi, </a:t>
            </a:r>
            <a:r>
              <a:rPr lang="en-US" dirty="0" err="1" smtClean="0"/>
              <a:t>Savorn</a:t>
            </a:r>
            <a:r>
              <a:rPr lang="en-US" dirty="0" smtClean="0"/>
              <a:t> Sam, Emmanuel </a:t>
            </a:r>
            <a:r>
              <a:rPr lang="en-US" dirty="0" err="1" smtClean="0"/>
              <a:t>Ogunkoya</a:t>
            </a:r>
            <a:r>
              <a:rPr lang="en-US" dirty="0" smtClean="0"/>
              <a:t>, Chris </a:t>
            </a:r>
            <a:r>
              <a:rPr lang="en-US" dirty="0" err="1" smtClean="0"/>
              <a:t>Kania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3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31668"/>
            <a:ext cx="9765322" cy="55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and Integration Test was carried out by Chris </a:t>
            </a:r>
            <a:r>
              <a:rPr lang="en-US" dirty="0" err="1" smtClean="0"/>
              <a:t>Kania</a:t>
            </a:r>
            <a:r>
              <a:rPr lang="en-US" dirty="0" smtClean="0"/>
              <a:t> and Aaron Raoofi.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39" y="2290344"/>
            <a:ext cx="3511062" cy="3971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61" y="2827855"/>
            <a:ext cx="3973893" cy="35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9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0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Combination of Democratic Team Approach and Classical Chief Programmer Team Approach</a:t>
            </a:r>
          </a:p>
          <a:p>
            <a:pPr lvl="0"/>
            <a:r>
              <a:rPr lang="en-US" dirty="0" err="1"/>
              <a:t>Kania</a:t>
            </a:r>
            <a:r>
              <a:rPr lang="en-US" dirty="0"/>
              <a:t>, Christopher: Lead Programmer for Login Page, Administration Page, Student Page, Graphical User Interface designer, Programmer and Artifact Contributor</a:t>
            </a:r>
          </a:p>
          <a:p>
            <a:pPr lvl="0"/>
            <a:r>
              <a:rPr lang="en-US" dirty="0" err="1" smtClean="0"/>
              <a:t>Ogunkoya</a:t>
            </a:r>
            <a:r>
              <a:rPr lang="en-US" dirty="0"/>
              <a:t>, Emmanuel: Administrator view, UML developer and Artifact-</a:t>
            </a:r>
            <a:r>
              <a:rPr lang="en-US" dirty="0" err="1"/>
              <a:t>Contributer</a:t>
            </a:r>
            <a:r>
              <a:rPr lang="en-US" dirty="0"/>
              <a:t>.</a:t>
            </a:r>
          </a:p>
          <a:p>
            <a:pPr lvl="0"/>
            <a:r>
              <a:rPr lang="en-US" dirty="0" smtClean="0"/>
              <a:t>Raoofi</a:t>
            </a:r>
            <a:r>
              <a:rPr lang="en-US" dirty="0"/>
              <a:t>, Aaron: Team Lead, Artifact-Contributor, Student view, Administrator Functions, </a:t>
            </a:r>
            <a:r>
              <a:rPr lang="en-US" dirty="0" smtClean="0"/>
              <a:t>Programmer</a:t>
            </a:r>
          </a:p>
          <a:p>
            <a:pPr lvl="0"/>
            <a:r>
              <a:rPr lang="en-US" dirty="0" err="1" smtClean="0"/>
              <a:t>Savorn</a:t>
            </a:r>
            <a:r>
              <a:rPr lang="en-US" dirty="0"/>
              <a:t>, Sam: Database Design and Database Engineer, Programmer, Artifact-</a:t>
            </a:r>
            <a:r>
              <a:rPr lang="en-US" dirty="0" err="1"/>
              <a:t>Contributer</a:t>
            </a:r>
            <a:endParaRPr lang="en-US" dirty="0"/>
          </a:p>
          <a:p>
            <a:pPr lvl="0"/>
            <a:r>
              <a:rPr lang="en-US" dirty="0" smtClean="0"/>
              <a:t>Thomas</a:t>
            </a:r>
            <a:r>
              <a:rPr lang="en-US" dirty="0"/>
              <a:t>, Jonathan: Artifact-Lead and Contributor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6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https://github.com/uhdsoftwareengineering/Project-Documentation-Research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2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31" y="177128"/>
            <a:ext cx="10515600" cy="1325563"/>
          </a:xfrm>
        </p:spPr>
        <p:txBody>
          <a:bodyPr/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33" y="839910"/>
            <a:ext cx="7853734" cy="5811838"/>
          </a:xfrm>
        </p:spPr>
      </p:pic>
    </p:spTree>
    <p:extLst>
      <p:ext uri="{BB962C8B-B14F-4D97-AF65-F5344CB8AC3E}">
        <p14:creationId xmlns:p14="http://schemas.microsoft.com/office/powerpoint/2010/main" val="14404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in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2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786" y="1690688"/>
            <a:ext cx="8816655" cy="459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E/R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492"/>
            <a:ext cx="11665378" cy="29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Sequence Diagram -Admin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562" y="575476"/>
            <a:ext cx="10218946" cy="62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Sequence Diagram -Student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785" y="365125"/>
            <a:ext cx="9425353" cy="64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34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157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Learning Management System</vt:lpstr>
      <vt:lpstr>Team Model</vt:lpstr>
      <vt:lpstr>Github Content</vt:lpstr>
      <vt:lpstr>Use-Case Diagram</vt:lpstr>
      <vt:lpstr>Software Project Management Plan</vt:lpstr>
      <vt:lpstr>UML Diagram</vt:lpstr>
      <vt:lpstr>Class Diagram E/R Diagram</vt:lpstr>
      <vt:lpstr>Sequence Diagram -Admin</vt:lpstr>
      <vt:lpstr>Sequence Diagram -Student</vt:lpstr>
      <vt:lpstr>CRC Cards</vt:lpstr>
      <vt:lpstr>Testing</vt:lpstr>
      <vt:lpstr>Source Codes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Raoofi, Aaron</dc:creator>
  <cp:lastModifiedBy>Raoofi, Aaron</cp:lastModifiedBy>
  <cp:revision>6</cp:revision>
  <dcterms:created xsi:type="dcterms:W3CDTF">2019-04-24T18:04:59Z</dcterms:created>
  <dcterms:modified xsi:type="dcterms:W3CDTF">2019-04-24T20:01:57Z</dcterms:modified>
</cp:coreProperties>
</file>