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D073B-8A95-6F72-413F-5B1E7F1F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웹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25173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9733-698B-A802-EFE2-1562A9A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94" y="70051"/>
            <a:ext cx="8909649" cy="842573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위치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86A8A-4699-8345-1AE3-CF66A6199868}"/>
              </a:ext>
            </a:extLst>
          </p:cNvPr>
          <p:cNvSpPr txBox="1"/>
          <p:nvPr/>
        </p:nvSpPr>
        <p:spPr>
          <a:xfrm>
            <a:off x="801187" y="1032527"/>
            <a:ext cx="9779727" cy="550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&lt;button id="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위치 정보 가져오기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id="result"&gt;&lt;/div&gt;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function(e)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e.preventDefault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navigator.geolocation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지오로케이션의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 지원 여부 체크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navigator.geolocation.getCurrentPosition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else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alert('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지오로케이션을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 지원하지 않습니다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(position)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("#result").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`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위도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:&lt;/b&gt;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position.coords.latitude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}, &lt;b&gt;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경도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:&lt;/b&gt;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position.coords.longitude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}; </a:t>
            </a:r>
          </a:p>
          <a:p>
            <a:pPr algn="just"/>
            <a:endParaRPr lang="en-US" altLang="ko-KR" sz="1600" b="0" i="0" u="none" strike="noStrike" baseline="0" dirty="0">
              <a:solidFill>
                <a:srgbClr val="211D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(err)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alert(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77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watchPosition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94F5-819D-CC82-8583-91002668F4A7}"/>
              </a:ext>
            </a:extLst>
          </p:cNvPr>
          <p:cNvSpPr txBox="1"/>
          <p:nvPr/>
        </p:nvSpPr>
        <p:spPr>
          <a:xfrm>
            <a:off x="696685" y="1129426"/>
            <a:ext cx="1059833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clearWatch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메서드를 이용해서 위치 확인을 종료할 때까지 지정한 시간마다 계속 현재 위치를 확인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한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watchPosition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메서드의 </a:t>
            </a:r>
            <a:r>
              <a:rPr lang="ko-KR" altLang="en-US" sz="1600" dirty="0" err="1">
                <a:latin typeface="+mn-ea"/>
              </a:rPr>
              <a:t>반환값은</a:t>
            </a:r>
            <a:r>
              <a:rPr lang="ko-KR" altLang="en-US" sz="1600" dirty="0">
                <a:latin typeface="+mn-ea"/>
              </a:rPr>
              <a:t> 정수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982A7-D243-7CCE-5570-918F9C2D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" y="2095141"/>
            <a:ext cx="6622355" cy="44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43FA7-4403-C3BB-50E4-2F633BD3A632}"/>
              </a:ext>
            </a:extLst>
          </p:cNvPr>
          <p:cNvSpPr txBox="1"/>
          <p:nvPr/>
        </p:nvSpPr>
        <p:spPr>
          <a:xfrm>
            <a:off x="696685" y="2559718"/>
            <a:ext cx="11329852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successCallback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성공적으로 가져왔을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errorCallback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가져오지 못했을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options: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위치 확인에 걸리는 시간 제한이나 정확도를 높게 할 것인지에 대한 여부 등 위치 정보를 확인할 때 사용할 옵션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C99BF53-82F6-818D-C15E-3B899574CF6D}"/>
              </a:ext>
            </a:extLst>
          </p:cNvPr>
          <p:cNvSpPr txBox="1">
            <a:spLocks/>
          </p:cNvSpPr>
          <p:nvPr/>
        </p:nvSpPr>
        <p:spPr>
          <a:xfrm>
            <a:off x="631885" y="3893768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clearWatch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97CC6-684B-A964-B83F-A19FC2FC5F95}"/>
              </a:ext>
            </a:extLst>
          </p:cNvPr>
          <p:cNvSpPr txBox="1"/>
          <p:nvPr/>
        </p:nvSpPr>
        <p:spPr>
          <a:xfrm>
            <a:off x="664796" y="4874423"/>
            <a:ext cx="10184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watchPosition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메서드에서 반환한 값을 사용해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clearWatch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를 실행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위치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확인 중지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D0703-701E-30AB-79E3-7736921AEC44}"/>
              </a:ext>
            </a:extLst>
          </p:cNvPr>
          <p:cNvSpPr txBox="1"/>
          <p:nvPr/>
        </p:nvSpPr>
        <p:spPr>
          <a:xfrm>
            <a:off x="3196046" y="557468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MyungJo 120"/>
                <a:ea typeface="D2Coding" panose="020B0609020101020101" pitchFamily="49" charset="-127"/>
              </a:rPr>
              <a:t>는 </a:t>
            </a:r>
            <a:r>
              <a:rPr lang="en-US" altLang="ko-KR" sz="1400" b="0" i="0" u="none" strike="noStrike" baseline="0" dirty="0" err="1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watchPostion</a:t>
            </a:r>
            <a:r>
              <a:rPr lang="en-US" altLang="ko-KR" sz="1400" b="0" i="0" u="none" strike="noStrike" baseline="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MyungJo 120"/>
                <a:ea typeface="D2Coding" panose="020B0609020101020101" pitchFamily="49" charset="-127"/>
              </a:rPr>
              <a:t>메서드에서 반환한 값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83D57F-61FD-73BB-78F8-84A6B84A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" y="5535203"/>
            <a:ext cx="2211978" cy="4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0BA222-D1E3-3149-53D7-4831A87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28839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32AB78-F3E9-7338-2F81-B50EE14D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04D22-A6A7-CFCD-FC08-CB2F7EBE4140}"/>
              </a:ext>
            </a:extLst>
          </p:cNvPr>
          <p:cNvSpPr txBox="1"/>
          <p:nvPr/>
        </p:nvSpPr>
        <p:spPr>
          <a:xfrm>
            <a:off x="631885" y="1252711"/>
            <a:ext cx="10358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rgbClr val="211D1E"/>
                </a:solidFill>
                <a:latin typeface="+mn-ea"/>
              </a:rPr>
              <a:t>Application Programming Interface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211D1E"/>
                </a:solidFill>
                <a:latin typeface="TDc_SSiMyungJo 120"/>
              </a:rPr>
              <a:t>애플리케이션 프로그래밍을 위한 인터페이스</a:t>
            </a:r>
            <a:r>
              <a:rPr lang="en-US" altLang="ko-KR" b="0" i="0" u="none" strike="noStrike" baseline="0" dirty="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B5F18-3BBF-E78B-0F31-4D43631382D6}"/>
              </a:ext>
            </a:extLst>
          </p:cNvPr>
          <p:cNvSpPr txBox="1"/>
          <p:nvPr/>
        </p:nvSpPr>
        <p:spPr>
          <a:xfrm>
            <a:off x="631885" y="1906980"/>
            <a:ext cx="10358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‘애플리케이션에서 프로그램을 작성할 때 한 프로그램과 다른 프로그램 사이에 쉽게 정보를 주고받을 수 있게 도와 주는 인터페이스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캔버스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웹 화면에 쉽게 그래픽을 그릴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기상청 제공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날씨 관련 정보를 제공하는 앱을 만들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57D66CB-1D12-422A-E9D3-EB1C5634BF89}"/>
              </a:ext>
            </a:extLst>
          </p:cNvPr>
          <p:cNvSpPr txBox="1">
            <a:spLocks/>
          </p:cNvSpPr>
          <p:nvPr/>
        </p:nvSpPr>
        <p:spPr>
          <a:xfrm>
            <a:off x="757645" y="3743051"/>
            <a:ext cx="8909649" cy="49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공개 </a:t>
            </a:r>
            <a:r>
              <a:rPr lang="en-US" altLang="ko-KR" sz="2000" dirty="0"/>
              <a:t>API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F2131-CC2F-8C64-8FD1-4272521C8CA2}"/>
              </a:ext>
            </a:extLst>
          </p:cNvPr>
          <p:cNvSpPr txBox="1"/>
          <p:nvPr/>
        </p:nvSpPr>
        <p:spPr>
          <a:xfrm>
            <a:off x="631884" y="4486478"/>
            <a:ext cx="1073280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중에서 누구나 사용할 수 있게 만든 것을 공개 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또는 ‘오픈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라고 부른다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사용하면 포털 사이트의 지도 기능이나 인증 기능을 자신의 사이트로 가져와서 넣을 수도 있고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정부에서 제공하는 각종 자료와 기능을 가져와서 사용할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78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에서 기본으로 제공하는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자바스크립트만 알고 있으면 웹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사용해서 누구나 애플리케이션을 만들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처음에 발표했던 </a:t>
            </a:r>
            <a:r>
              <a:rPr lang="en-US" altLang="ko-KR" sz="1600" dirty="0"/>
              <a:t>API </a:t>
            </a:r>
            <a:r>
              <a:rPr lang="ko-KR" altLang="en-US" sz="1600" dirty="0"/>
              <a:t>외에도 새로운 </a:t>
            </a:r>
            <a:r>
              <a:rPr lang="en-US" altLang="ko-KR" sz="1600" dirty="0"/>
              <a:t>API</a:t>
            </a:r>
            <a:r>
              <a:rPr lang="ko-KR" altLang="en-US" sz="1600" dirty="0"/>
              <a:t>가 계속 추가되고 있다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59F51-08BB-19F4-8987-12F5166D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2789479"/>
            <a:ext cx="5012803" cy="3444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A8989-A42B-5D54-0B02-0B89C08AB61C}"/>
              </a:ext>
            </a:extLst>
          </p:cNvPr>
          <p:cNvSpPr txBox="1"/>
          <p:nvPr/>
        </p:nvSpPr>
        <p:spPr>
          <a:xfrm>
            <a:off x="6308343" y="4577489"/>
            <a:ext cx="38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  <a:hlinkClick r:id="rId3"/>
              </a:rPr>
              <a:t>developer.mozilla.org/ko/docs/Web/API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88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목록 중에서 궁금한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를 클릭하면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에 대한 설명과 함께 어떤 프로퍼티와 메서드가 있는지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br>
              <a:rPr lang="en-US" altLang="ko-KR" sz="1600" dirty="0">
                <a:solidFill>
                  <a:srgbClr val="211D1E"/>
                </a:solidFill>
                <a:latin typeface="TDc_SSiMyungJo 120"/>
              </a:rPr>
            </a:b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메서드는 어떻게 사용하는지 예제를 보면서 학습할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A36F7-2B8A-FB70-8DD5-34100266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2330424"/>
            <a:ext cx="5773576" cy="404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91A84-08D6-FDE9-D5E7-8B0A41B8F19A}"/>
              </a:ext>
            </a:extLst>
          </p:cNvPr>
          <p:cNvSpPr txBox="1"/>
          <p:nvPr/>
        </p:nvSpPr>
        <p:spPr>
          <a:xfrm>
            <a:off x="6897189" y="3979817"/>
            <a:ext cx="306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지오로케이션</a:t>
            </a:r>
            <a:r>
              <a:rPr lang="en-US" altLang="ko-KR" sz="1400" dirty="0"/>
              <a:t> 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3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2557-5C59-7D4D-6021-2CA0C4F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지오로케이션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9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24F5880-8D1E-D077-F1DF-48236BF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정보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6ACA2-1AED-B093-9C4A-78CAB902A41B}"/>
              </a:ext>
            </a:extLst>
          </p:cNvPr>
          <p:cNvSpPr txBox="1"/>
          <p:nvPr/>
        </p:nvSpPr>
        <p:spPr>
          <a:xfrm>
            <a:off x="809897" y="1333139"/>
            <a:ext cx="1005839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위치 정보를 악용하면 본인의 의사와 상관없이 위치를 추적할 수 있게 되어 개인의 사생활을 침해할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동의해야만 위치 정보를 사용할 수 있습니다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A1B4E7-1075-D0B0-A71B-709CFCBA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2224137"/>
            <a:ext cx="7385247" cy="2409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A8A0F-9A91-73CD-BECB-E65FBEAEA757}"/>
              </a:ext>
            </a:extLst>
          </p:cNvPr>
          <p:cNvSpPr txBox="1"/>
          <p:nvPr/>
        </p:nvSpPr>
        <p:spPr>
          <a:xfrm>
            <a:off x="748936" y="4905328"/>
            <a:ext cx="997131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지오로케이션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사용자 위치 정보를 다루는 프로그램이면 반드시 보안이 갖춰진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https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프로토콜 환경에서만 사용해야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6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getCurrentPosition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94F5-819D-CC82-8583-91002668F4A7}"/>
              </a:ext>
            </a:extLst>
          </p:cNvPr>
          <p:cNvSpPr txBox="1"/>
          <p:nvPr/>
        </p:nvSpPr>
        <p:spPr>
          <a:xfrm>
            <a:off x="696685" y="1385391"/>
            <a:ext cx="10598332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1D1E"/>
                </a:solidFill>
                <a:latin typeface="+mn-ea"/>
              </a:rPr>
              <a:t>geolocation</a:t>
            </a:r>
            <a:r>
              <a:rPr lang="ko-KR" altLang="en-US" b="1" dirty="0">
                <a:solidFill>
                  <a:srgbClr val="211D1E"/>
                </a:solidFill>
                <a:latin typeface="+mn-ea"/>
              </a:rPr>
              <a:t> 객체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현재 위치를 알아내고 움직이는 사용자의 위치까지 추적할 수 있는 객체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window.navigator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객체의 자식 객체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57B74-D10E-EC9F-2A71-FFEC41707228}"/>
              </a:ext>
            </a:extLst>
          </p:cNvPr>
          <p:cNvSpPr txBox="1"/>
          <p:nvPr/>
        </p:nvSpPr>
        <p:spPr>
          <a:xfrm>
            <a:off x="696685" y="2437148"/>
            <a:ext cx="1059833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 err="1">
                <a:solidFill>
                  <a:srgbClr val="211D1E"/>
                </a:solidFill>
                <a:latin typeface="+mn-ea"/>
              </a:rPr>
              <a:t>getCurrentPosition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()</a:t>
            </a: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 메서드 </a:t>
            </a:r>
            <a:endParaRPr lang="en-US" altLang="ko-KR" sz="1600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1D1E"/>
                </a:solidFill>
                <a:latin typeface="+mn-ea"/>
              </a:rPr>
              <a:t>-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현재 위치를 알아내는 함수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2A1B1-ECE9-7967-6303-F6C2E908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4" y="3391480"/>
            <a:ext cx="6989590" cy="453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566E5-5A5A-029F-679B-499FD64D0A32}"/>
              </a:ext>
            </a:extLst>
          </p:cNvPr>
          <p:cNvSpPr txBox="1"/>
          <p:nvPr/>
        </p:nvSpPr>
        <p:spPr>
          <a:xfrm>
            <a:off x="853439" y="4015563"/>
            <a:ext cx="9440091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successCallback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성공적으로 가져왔을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errorCallback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가져오지 못했을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options: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위치 확인에 걸리는 시간 제한이나 정확도를 높게 할 것인지에 대한 여부 등 위치 정보를 확인할 때 사용할 옵션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5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57B74-D10E-EC9F-2A71-FFEC41707228}"/>
              </a:ext>
            </a:extLst>
          </p:cNvPr>
          <p:cNvSpPr txBox="1"/>
          <p:nvPr/>
        </p:nvSpPr>
        <p:spPr>
          <a:xfrm>
            <a:off x="696686" y="1351549"/>
            <a:ext cx="105983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+mn-ea"/>
              </a:rPr>
              <a:t>getCurrentPosition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+mn-ea"/>
              </a:rPr>
              <a:t>()</a:t>
            </a:r>
            <a:r>
              <a:rPr lang="ko-KR" altLang="en-US" sz="1600" i="0" u="none" strike="noStrike" baseline="0" dirty="0">
                <a:solidFill>
                  <a:srgbClr val="211D1E"/>
                </a:solidFill>
                <a:latin typeface="+mn-ea"/>
              </a:rPr>
              <a:t> 메서드를 사용해 가져온 위치 정보를 저장하는 객체</a:t>
            </a:r>
            <a:endParaRPr lang="en-US" altLang="ko-KR" sz="160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주소 정보나 경도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위도 같은 좌표 정보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가져온 시간 등이 저장된다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position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객체의 프로퍼티는 모두 읽기 전용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600" i="0" u="none" strike="noStrike" baseline="0" dirty="0">
              <a:solidFill>
                <a:srgbClr val="211D1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FFF47-58AC-6466-BB21-1A2BF377A3A5}"/>
              </a:ext>
            </a:extLst>
          </p:cNvPr>
          <p:cNvSpPr txBox="1"/>
          <p:nvPr/>
        </p:nvSpPr>
        <p:spPr>
          <a:xfrm>
            <a:off x="879566" y="2795451"/>
            <a:ext cx="45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자주 사용하는 </a:t>
            </a:r>
            <a:r>
              <a:rPr lang="en-US" altLang="ko-KR" sz="1400" dirty="0"/>
              <a:t>position </a:t>
            </a:r>
            <a:r>
              <a:rPr lang="ko-KR" altLang="en-US" sz="1400" dirty="0"/>
              <a:t>객체의 프로퍼티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0ECFFE-2ADA-5836-C91A-E6FE4428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03" y="3251302"/>
            <a:ext cx="6651158" cy="28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1266</TotalTime>
  <Words>571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D2Coding</vt:lpstr>
      <vt:lpstr>TDc_SSiGothic 120</vt:lpstr>
      <vt:lpstr>TDc_SSiGothic 140</vt:lpstr>
      <vt:lpstr>TDc_SSiMyungJo 120</vt:lpstr>
      <vt:lpstr>맑은 고딕</vt:lpstr>
      <vt:lpstr>Arial</vt:lpstr>
      <vt:lpstr>Wingdings</vt:lpstr>
      <vt:lpstr>Office 테마</vt:lpstr>
      <vt:lpstr>17. 웹 API 활용하기</vt:lpstr>
      <vt:lpstr>API 알아보기</vt:lpstr>
      <vt:lpstr>API란</vt:lpstr>
      <vt:lpstr>웹 API</vt:lpstr>
      <vt:lpstr>웹 API</vt:lpstr>
      <vt:lpstr>지오로케이션 API</vt:lpstr>
      <vt:lpstr>위치 정보 서비스</vt:lpstr>
      <vt:lpstr>getCurrentPosition( ) 메서드</vt:lpstr>
      <vt:lpstr>position 객체</vt:lpstr>
      <vt:lpstr>(예) 현재 위치 가져오기</vt:lpstr>
      <vt:lpstr>watchPosition( ) 메서드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user</cp:lastModifiedBy>
  <cp:revision>17</cp:revision>
  <dcterms:created xsi:type="dcterms:W3CDTF">2022-11-15T05:22:35Z</dcterms:created>
  <dcterms:modified xsi:type="dcterms:W3CDTF">2023-05-26T08:39:35Z</dcterms:modified>
</cp:coreProperties>
</file>