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1"/>
  </p:normalViewPr>
  <p:slideViewPr>
    <p:cSldViewPr snapToGrid="0">
      <p:cViewPr varScale="1">
        <p:scale>
          <a:sx n="116" d="100"/>
          <a:sy n="116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6850-778B-804F-794E-B03E952D8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6AD243-6F50-1EC8-462A-061ACE7F7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225CBE-E3BD-5B30-734E-2414496E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6B721B-0CEE-3FF7-D431-8FAACDCC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8806A-6334-AD96-CFB2-92677981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2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C6A1C-FF95-FB75-90FD-05CAB671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2C553-2667-106D-02C9-7E9246A50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66E3AB-7490-B883-79A1-3B2F7F28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50DF46-C9DE-3A0F-35B3-C1CF4BA2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93DADA-FCF8-DA82-896C-25CF3219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46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CCE7EB-9D4A-2B3E-4F78-E0C96E86E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925456-B7FA-9405-F77B-4112B34E7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5AEF16-27A0-BF50-02B1-77C1F7F6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43179A-7889-656F-F910-907E69DFC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85B56-4B20-A34D-0D36-89EC6D72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81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E7DB1-0963-D846-81BC-AB59641A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9A6894-3D1C-5A48-4831-509D92B7D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89037-6638-2E0D-4A73-A21D79908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CE0BDB-0469-4DCD-CD3E-9099A088E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81B7CE-03DE-9D64-CD90-FBCFFFC4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79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C44FD-8727-9FCA-ED09-0B4B773F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1732A2-D4BA-C330-A0C6-136DE5569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942E1-A9FE-7878-7A47-5CBC590C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019C6-D915-0DBF-E1D5-DB55B65E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04FEA-79CC-1B45-16A9-CD647CAC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11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835938-55FB-D03C-CEC7-32296B9A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0AEE63-3A8C-2ADF-6ED4-415B05B41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EDBDD5-DD79-3309-C426-678FFF5F2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876C32-83C2-58B6-84F1-CF0F191A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8D4123-4191-B636-EAC6-3FBDFC37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7CD3C-0BCB-19B2-797D-C343A7AD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03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0F069-2353-27B6-56CE-AAE8E3EC9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3B581E-1CFA-DD92-E781-BEC6E930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3797C2-0FEB-FA9C-A428-2FABEDF97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289340-5959-81F9-F22D-55DAA3773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4B0E83F-9191-F5CE-606F-1A37812D8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45BD86-8D27-2A71-7DA5-0325D6D4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C79532-EF25-35CD-D1E2-61B16587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157AC1-E08D-E2C5-D724-59275F0B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1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6ACC8-9F7B-F7C8-73E5-8F7267A4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35FED9-BCB1-00A6-7AA0-B16B3832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AC9D6E-D2A4-451A-2CF0-516FDB0E4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84787B-729A-3078-0EBF-BD687AD9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249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677580-6881-1BDE-95FD-DF90B407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4FDE47-C281-62F1-9E27-FBC80EB4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86E685-4BF9-88DA-3CDB-0F79A7F0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63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DD7A76-32DC-61AD-62D1-B7A8BEB4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EC4718-5764-5641-0AE4-472E8D0F9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FD04DA-C60C-F129-BFE4-0DE109C8E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9BDBCA-701E-AB08-A81A-72A82D75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386CE1-6480-4E65-A50E-7D76CA8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841F5A-D5E4-CF74-593C-44984378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44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A5550-AA3B-995A-BA70-4FD621A1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FC669C-6BFB-9DC3-9928-3AFECEFE2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5C96BD-EDF0-2AB8-59D7-BE575030B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78B48C-D11F-C843-42F9-33F62AB2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9EF40A-744E-F3D4-756F-447CD277C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47A28D-F699-DFE7-2C79-DA59497D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44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E7032A-876B-9210-D6DF-FFB20A3E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718275-FF26-B9A2-3070-2CD65728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33EE2-F3E9-D0F3-E8BA-E2E081933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D590B1-4336-ED45-A975-02183B49C2F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F15294-BC11-257F-38E7-B9AFED00B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62B547-78E2-49E5-28A1-B55F06F4F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D2F06-7885-924D-929B-38C266242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33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F6457D-863A-DBAB-01B3-49B1E57BCCCD}"/>
              </a:ext>
            </a:extLst>
          </p:cNvPr>
          <p:cNvSpPr txBox="1"/>
          <p:nvPr/>
        </p:nvSpPr>
        <p:spPr>
          <a:xfrm>
            <a:off x="5657418" y="3525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ユーザ</a:t>
            </a:r>
            <a:endParaRPr kumimoji="1" lang="en-US" altLang="ja-JP" dirty="0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9CCD32BB-9D9D-E63C-A4D7-8C5609DA36B1}"/>
              </a:ext>
            </a:extLst>
          </p:cNvPr>
          <p:cNvSpPr/>
          <p:nvPr/>
        </p:nvSpPr>
        <p:spPr>
          <a:xfrm>
            <a:off x="3272012" y="1057619"/>
            <a:ext cx="2203372" cy="6169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画像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73766DC-53F5-BC9A-04E1-45C9958F98A3}"/>
              </a:ext>
            </a:extLst>
          </p:cNvPr>
          <p:cNvSpPr/>
          <p:nvPr/>
        </p:nvSpPr>
        <p:spPr>
          <a:xfrm>
            <a:off x="6716619" y="1057618"/>
            <a:ext cx="1920605" cy="61694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体の動きの動画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0D7555-1AE9-30DC-C2C5-77E94C8D09F3}"/>
              </a:ext>
            </a:extLst>
          </p:cNvPr>
          <p:cNvSpPr/>
          <p:nvPr/>
        </p:nvSpPr>
        <p:spPr>
          <a:xfrm>
            <a:off x="3554778" y="2155632"/>
            <a:ext cx="1920605" cy="55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オブジェクト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変換機能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8506CD1-456B-6A90-EEA4-5F739AB48EAC}"/>
              </a:ext>
            </a:extLst>
          </p:cNvPr>
          <p:cNvSpPr/>
          <p:nvPr/>
        </p:nvSpPr>
        <p:spPr>
          <a:xfrm>
            <a:off x="6716619" y="2155633"/>
            <a:ext cx="1920605" cy="55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オブジェクト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変換機能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73454FB9-F3A7-BDF0-5D4B-E73D1016ACB9}"/>
              </a:ext>
            </a:extLst>
          </p:cNvPr>
          <p:cNvSpPr/>
          <p:nvPr/>
        </p:nvSpPr>
        <p:spPr>
          <a:xfrm>
            <a:off x="3272011" y="3106757"/>
            <a:ext cx="2203372" cy="6977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オブジェクト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3D69481-82BA-913B-34D5-93A3F7C8FF2C}"/>
              </a:ext>
            </a:extLst>
          </p:cNvPr>
          <p:cNvSpPr/>
          <p:nvPr/>
        </p:nvSpPr>
        <p:spPr>
          <a:xfrm>
            <a:off x="6716619" y="3253645"/>
            <a:ext cx="1920605" cy="550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アクション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1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山田 祐平</dc:creator>
  <cp:lastModifiedBy>山田 祐平</cp:lastModifiedBy>
  <cp:revision>1</cp:revision>
  <dcterms:created xsi:type="dcterms:W3CDTF">2025-05-21T08:21:15Z</dcterms:created>
  <dcterms:modified xsi:type="dcterms:W3CDTF">2025-05-21T10:39:36Z</dcterms:modified>
</cp:coreProperties>
</file>