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85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68" r:id="rId6"/>
    <p:sldId id="262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43" autoAdjust="0"/>
  </p:normalViewPr>
  <p:slideViewPr>
    <p:cSldViewPr snapToGrid="0">
      <p:cViewPr>
        <p:scale>
          <a:sx n="66" d="100"/>
          <a:sy n="66" d="100"/>
        </p:scale>
        <p:origin x="1002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3793622-C62E-4CA0-86EF-02533F4B5AE4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E683C43-1540-40CE-B373-83D2D0C7F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>
            <a:spLocks noChangeArrowheads="1"/>
          </p:cNvSpPr>
          <p:nvPr/>
        </p:nvSpPr>
        <p:spPr>
          <a:xfrm>
            <a:off x="1723231" y="373856"/>
            <a:ext cx="1655763" cy="198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700">
                <a:latin typeface="Trebuchet MS"/>
                <a:ea typeface="돋움"/>
              </a:rPr>
              <a:t>P R O J E C T   N A M E _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>
          <a:xfrm>
            <a:off x="1762919" y="978693"/>
            <a:ext cx="557212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1 Depth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>
          <a:xfrm>
            <a:off x="5125244" y="432593"/>
            <a:ext cx="488950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작성자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>
          <a:xfrm>
            <a:off x="1727994" y="389731"/>
            <a:ext cx="8736012" cy="6078537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>
          <a:xfrm>
            <a:off x="5066506" y="677068"/>
            <a:ext cx="539750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>
          <a:xfrm>
            <a:off x="1727994" y="964406"/>
            <a:ext cx="8736012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>
          <a:xfrm>
            <a:off x="5061744" y="388143"/>
            <a:ext cx="1587" cy="5746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>
          <a:xfrm>
            <a:off x="6608496" y="1490397"/>
            <a:ext cx="3706284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defRPr/>
            </a:pPr>
            <a:r>
              <a:rPr lang="en-US" altLang="ko-KR" sz="800">
                <a:latin typeface="Trebuchet MS"/>
              </a:rPr>
              <a:t>P A G E  D E S C R I P T I O N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>
          <a:xfrm>
            <a:off x="1727994" y="1199356"/>
            <a:ext cx="8736012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>
          <a:xfrm>
            <a:off x="1727994" y="1437481"/>
            <a:ext cx="8736012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>
          <a:xfrm>
            <a:off x="5711031" y="388143"/>
            <a:ext cx="3175" cy="1039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>
          <a:xfrm>
            <a:off x="7295356" y="388143"/>
            <a:ext cx="3175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>
          <a:xfrm>
            <a:off x="8000206" y="388143"/>
            <a:ext cx="3175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>
          <a:xfrm>
            <a:off x="5125244" y="707231"/>
            <a:ext cx="488950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승인자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>
          <a:xfrm>
            <a:off x="7387431" y="423068"/>
            <a:ext cx="488950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작성일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>
          <a:xfrm>
            <a:off x="7387431" y="707231"/>
            <a:ext cx="488950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승인일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>
          <a:xfrm>
            <a:off x="2347119" y="964406"/>
            <a:ext cx="3175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>
          <a:xfrm>
            <a:off x="3502819" y="964406"/>
            <a:ext cx="1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>
          <a:xfrm>
            <a:off x="4071144" y="964406"/>
            <a:ext cx="1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>
          <a:xfrm>
            <a:off x="3520281" y="978693"/>
            <a:ext cx="5572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2 Depth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>
          <a:xfrm>
            <a:off x="6449219" y="964406"/>
            <a:ext cx="3175" cy="474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>
          <a:xfrm>
            <a:off x="5774531" y="978693"/>
            <a:ext cx="5572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3 Depth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>
          <a:xfrm>
            <a:off x="8612981" y="964406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>
          <a:xfrm>
            <a:off x="8062119" y="978693"/>
            <a:ext cx="557212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4 Depth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>
          <a:xfrm>
            <a:off x="1770856" y="1216818"/>
            <a:ext cx="5556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화 면 명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>
          <a:xfrm>
            <a:off x="5774531" y="1216818"/>
            <a:ext cx="5556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화 일 명</a:t>
            </a:r>
          </a:p>
        </p:txBody>
      </p:sp>
      <p:sp>
        <p:nvSpPr>
          <p:cNvPr id="34" name="Line 39"/>
          <p:cNvSpPr>
            <a:spLocks noChangeShapeType="1"/>
          </p:cNvSpPr>
          <p:nvPr/>
        </p:nvSpPr>
        <p:spPr>
          <a:xfrm>
            <a:off x="9814719" y="388143"/>
            <a:ext cx="158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>
          <a:xfrm>
            <a:off x="9919494" y="423068"/>
            <a:ext cx="420687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확 인</a:t>
            </a:r>
          </a:p>
        </p:txBody>
      </p:sp>
      <p:sp>
        <p:nvSpPr>
          <p:cNvPr id="36" name="Line 43"/>
          <p:cNvSpPr>
            <a:spLocks noChangeShapeType="1"/>
          </p:cNvSpPr>
          <p:nvPr/>
        </p:nvSpPr>
        <p:spPr>
          <a:xfrm>
            <a:off x="6361004" y="1467643"/>
            <a:ext cx="3019" cy="507365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7" name="Line 44"/>
          <p:cNvSpPr>
            <a:spLocks noChangeShapeType="1"/>
          </p:cNvSpPr>
          <p:nvPr/>
        </p:nvSpPr>
        <p:spPr>
          <a:xfrm>
            <a:off x="6511661" y="1716880"/>
            <a:ext cx="3971395" cy="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757456" y="1815038"/>
            <a:ext cx="3600450" cy="269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/>
          </a:p>
        </p:txBody>
      </p:sp>
      <p:sp>
        <p:nvSpPr>
          <p:cNvPr id="39" name="TextBox 36"/>
          <p:cNvSpPr txBox="1"/>
          <p:nvPr userDrawn="1"/>
        </p:nvSpPr>
        <p:spPr>
          <a:xfrm>
            <a:off x="1864166" y="637381"/>
            <a:ext cx="248177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"/>
                <a:ea typeface="나눔고딕"/>
              </a:rPr>
              <a:t>MSI Korea </a:t>
            </a:r>
            <a:r>
              <a:rPr lang="ko-KR" altLang="en-US" sz="1400">
                <a:latin typeface="나눔고딕"/>
                <a:ea typeface="나눔고딕"/>
              </a:rPr>
              <a:t>메인페이지 리뉴얼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5738019" y="387627"/>
            <a:ext cx="1552573" cy="29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latin typeface="나눔고딕"/>
                <a:ea typeface="나눔고딕"/>
              </a:rPr>
              <a:t>유</a:t>
            </a:r>
            <a:r>
              <a:rPr lang="en-US" altLang="ko-KR" sz="1400">
                <a:latin typeface="나눔고딕"/>
                <a:ea typeface="나눔고딕"/>
              </a:rPr>
              <a:t> </a:t>
            </a:r>
            <a:r>
              <a:rPr lang="ko-KR" altLang="en-US" sz="1400">
                <a:latin typeface="나눔고딕"/>
                <a:ea typeface="나눔고딕"/>
              </a:rPr>
              <a:t>흥일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7973219" y="382905"/>
            <a:ext cx="1841500" cy="30704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 algn="ctr">
              <a:defRPr/>
            </a:pPr>
            <a:r>
              <a:rPr lang="en-US" altLang="ko-KR" sz="1400">
                <a:latin typeface="나눔고딕"/>
                <a:ea typeface="나눔고딕"/>
              </a:rPr>
              <a:t>2023. 05.18</a:t>
            </a:r>
            <a:endParaRPr lang="ko-KR" altLang="en-US" sz="1400">
              <a:latin typeface="나눔고딕"/>
              <a:ea typeface="나눔고딕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2339882" y="903287"/>
            <a:ext cx="59824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"/>
                <a:ea typeface="나눔고딕"/>
              </a:rPr>
              <a:t>main</a:t>
            </a:r>
            <a:endParaRPr lang="ko-KR" altLang="en-US" sz="140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r.msi.com/index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0" y="3651399"/>
            <a:ext cx="9144000" cy="1655762"/>
          </a:xfrm>
          <a:prstGeom prst="rect">
            <a:avLst/>
          </a:prstGeom>
        </p:spPr>
        <p:txBody>
          <a:bodyPr anchor="ctr" anchorCtr="0"/>
          <a:lstStyle/>
          <a:p>
            <a:pPr marL="0" indent="0" algn="ctr">
              <a:buNone/>
              <a:defRPr/>
            </a:pPr>
            <a:r>
              <a:rPr lang="en-US" altLang="ko-KR"/>
              <a:t>MSI korea </a:t>
            </a:r>
            <a:r>
              <a:rPr lang="ko-KR" altLang="en-US"/>
              <a:t>웹사이트 </a:t>
            </a:r>
          </a:p>
          <a:p>
            <a:pPr marL="0" indent="0" algn="ctr">
              <a:buNone/>
              <a:defRPr/>
            </a:pPr>
            <a:r>
              <a:rPr lang="ko-KR" altLang="en-US"/>
              <a:t>리뉴얼 기획서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0" y="193802"/>
            <a:ext cx="9143999" cy="3235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1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  <a:defRPr/>
            </a:pPr>
            <a:r>
              <a:rPr lang="ko-KR" altLang="en-US"/>
              <a:t>기획 의도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ko-KR" altLang="en-US"/>
              <a:t>정보 구조 설계 </a:t>
            </a:r>
            <a:r>
              <a:rPr lang="en-US" altLang="ko-KR"/>
              <a:t>(Sitemap)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ko-KR" altLang="en-US"/>
              <a:t>와이어 프레임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ko-KR" altLang="en-US"/>
              <a:t>스토리보드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기획 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9840" lvl="0" indent="-399840">
              <a:buFont typeface="Wingdings"/>
              <a:buChar char="v"/>
              <a:defRPr/>
            </a:pPr>
            <a:r>
              <a:rPr lang="ko-KR" altLang="en-US"/>
              <a:t>리뉴얼을 통하여 다소 빈틈있는 정보의 공백을 채워주고 분위기 전환을 노림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  <a:p>
            <a:pPr marL="399840" lvl="0" indent="-399840">
              <a:buFont typeface="Wingdings"/>
              <a:buChar char="v"/>
              <a:defRPr/>
            </a:pPr>
            <a:endParaRPr lang="ko-KR" altLang="en-US"/>
          </a:p>
          <a:p>
            <a:pPr marL="399840" lvl="0" indent="-399840">
              <a:buFont typeface="Wingdings"/>
              <a:buChar char="v"/>
              <a:defRPr/>
            </a:pPr>
            <a:r>
              <a:rPr lang="ko-KR" altLang="en-US"/>
              <a:t>기존의 전자제품 특유의 다소 딱딱한 디자인에서 벗어나서 부드럽고 친근한 느낌의 디자인으로의 전환을 노린다</a:t>
            </a:r>
            <a:r>
              <a:rPr lang="en-US" altLang="ko-KR"/>
              <a:t>.</a:t>
            </a:r>
          </a:p>
          <a:p>
            <a:pPr marL="399840" lvl="0" indent="-399840">
              <a:buFont typeface="Wingdings"/>
              <a:buChar char="v"/>
              <a:defRPr/>
            </a:pPr>
            <a:endParaRPr lang="en-US" altLang="ko-KR"/>
          </a:p>
          <a:p>
            <a:pPr marL="399840" lvl="0" indent="-399840">
              <a:buFont typeface="Wingdings"/>
              <a:buChar char="v"/>
              <a:defRPr/>
            </a:pPr>
            <a:r>
              <a:rPr lang="en-US" altLang="ko-KR">
                <a:hlinkClick r:id="rId2"/>
              </a:rPr>
              <a:t>https://kr.msi.com/index.php</a:t>
            </a:r>
            <a:endParaRPr lang="en-US" altLang="ko-KR"/>
          </a:p>
          <a:p>
            <a:pPr marL="399840" lvl="0" indent="-399840">
              <a:buFont typeface="Wingdings"/>
              <a:buChar char="v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37000" cy="50482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Sitemap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45607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와이어프레임</a:t>
            </a:r>
            <a:br>
              <a:rPr lang="en-US" altLang="ko-KR"/>
            </a:b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383116" y="766233"/>
            <a:ext cx="3539067" cy="82126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2800"/>
              <a:t>Desktop</a:t>
            </a:r>
            <a:endParaRPr lang="ko-KR" altLang="en-US" sz="2800"/>
          </a:p>
        </p:txBody>
      </p:sp>
      <p:sp>
        <p:nvSpPr>
          <p:cNvPr id="10" name="제목 1"/>
          <p:cNvSpPr txBox="1"/>
          <p:nvPr/>
        </p:nvSpPr>
        <p:spPr>
          <a:xfrm>
            <a:off x="4275667" y="787400"/>
            <a:ext cx="1284816" cy="82126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2800"/>
              <a:t>Tablet</a:t>
            </a:r>
            <a:endParaRPr lang="ko-KR" altLang="en-US" sz="2800"/>
          </a:p>
        </p:txBody>
      </p:sp>
      <p:sp>
        <p:nvSpPr>
          <p:cNvPr id="12" name="제목 1"/>
          <p:cNvSpPr txBox="1"/>
          <p:nvPr/>
        </p:nvSpPr>
        <p:spPr>
          <a:xfrm>
            <a:off x="8157634" y="797983"/>
            <a:ext cx="1528232" cy="82126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2800"/>
              <a:t>Mobile</a:t>
            </a:r>
            <a:endParaRPr lang="ko-KR" altLang="en-US" sz="2800"/>
          </a:p>
        </p:txBody>
      </p:sp>
      <p:pic>
        <p:nvPicPr>
          <p:cNvPr id="14" name="그림 1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4000" y="1800225"/>
            <a:ext cx="1800225" cy="3600450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6667" y="1802952"/>
            <a:ext cx="1800225" cy="3600450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267017" y="1800225"/>
            <a:ext cx="1800225" cy="3600450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10699" y="1800225"/>
            <a:ext cx="1800225" cy="3600450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9362018" y="1789641"/>
            <a:ext cx="1080135" cy="3600450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185396" y="1800225"/>
            <a:ext cx="1080135" cy="3600450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10525372" y="1778002"/>
            <a:ext cx="1080135" cy="360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>
          <a:xfrm>
            <a:off x="1723231" y="373856"/>
            <a:ext cx="1655763" cy="198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700">
                <a:latin typeface="Trebuchet MS"/>
                <a:ea typeface="돋움"/>
              </a:rPr>
              <a:t>P R O J E C T   N A M E _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>
          <a:xfrm>
            <a:off x="1762919" y="978693"/>
            <a:ext cx="557212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1 Depth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>
          <a:xfrm>
            <a:off x="5125244" y="432593"/>
            <a:ext cx="488950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작성자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>
          <a:xfrm>
            <a:off x="1727994" y="389731"/>
            <a:ext cx="8736012" cy="6078537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>
          <a:xfrm>
            <a:off x="5066506" y="677068"/>
            <a:ext cx="539750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>
          <a:xfrm>
            <a:off x="1727994" y="964406"/>
            <a:ext cx="8736012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>
          <a:xfrm>
            <a:off x="5061744" y="388143"/>
            <a:ext cx="1587" cy="5746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>
          <a:xfrm>
            <a:off x="6830746" y="1500981"/>
            <a:ext cx="3325284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defRPr/>
            </a:pPr>
            <a:r>
              <a:rPr lang="en-US" altLang="ko-KR" sz="800">
                <a:latin typeface="Trebuchet MS"/>
              </a:rPr>
              <a:t>P A G E  D E S C R I P T I O N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>
          <a:xfrm>
            <a:off x="1727994" y="1199356"/>
            <a:ext cx="8736012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>
          <a:xfrm>
            <a:off x="1727994" y="1437481"/>
            <a:ext cx="8736012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>
          <a:xfrm>
            <a:off x="5711031" y="388143"/>
            <a:ext cx="3175" cy="1039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>
          <a:xfrm>
            <a:off x="7295356" y="388143"/>
            <a:ext cx="3175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>
          <a:xfrm>
            <a:off x="8000206" y="388143"/>
            <a:ext cx="3175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>
          <a:xfrm>
            <a:off x="5125244" y="707231"/>
            <a:ext cx="488950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승인자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>
          <a:xfrm>
            <a:off x="7387431" y="423068"/>
            <a:ext cx="488950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작성일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>
          <a:xfrm>
            <a:off x="7387431" y="707231"/>
            <a:ext cx="488950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승인일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>
          <a:xfrm>
            <a:off x="2347119" y="964406"/>
            <a:ext cx="3175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>
          <a:xfrm>
            <a:off x="3502819" y="964406"/>
            <a:ext cx="1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>
          <a:xfrm>
            <a:off x="4071144" y="964406"/>
            <a:ext cx="1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>
          <a:xfrm>
            <a:off x="3520281" y="978693"/>
            <a:ext cx="5572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2 Depth</a:t>
            </a:r>
          </a:p>
        </p:txBody>
      </p:sp>
      <p:sp>
        <p:nvSpPr>
          <p:cNvPr id="25" name="Line 29"/>
          <p:cNvSpPr>
            <a:spLocks noChangeShapeType="1"/>
          </p:cNvSpPr>
          <p:nvPr/>
        </p:nvSpPr>
        <p:spPr>
          <a:xfrm>
            <a:off x="6449219" y="964406"/>
            <a:ext cx="3175" cy="474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>
          <a:xfrm>
            <a:off x="5774531" y="978693"/>
            <a:ext cx="5572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3 Depth</a:t>
            </a:r>
          </a:p>
        </p:txBody>
      </p:sp>
      <p:sp>
        <p:nvSpPr>
          <p:cNvPr id="27" name="Line 32"/>
          <p:cNvSpPr>
            <a:spLocks noChangeShapeType="1"/>
          </p:cNvSpPr>
          <p:nvPr/>
        </p:nvSpPr>
        <p:spPr>
          <a:xfrm>
            <a:off x="8612981" y="964406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>
          <a:xfrm>
            <a:off x="8062119" y="978693"/>
            <a:ext cx="557212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4 Depth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>
          <a:xfrm>
            <a:off x="1770856" y="1216818"/>
            <a:ext cx="5556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화 면 명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>
          <a:xfrm>
            <a:off x="5774531" y="1216818"/>
            <a:ext cx="5556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화 일 명</a:t>
            </a:r>
          </a:p>
        </p:txBody>
      </p:sp>
      <p:sp>
        <p:nvSpPr>
          <p:cNvPr id="31" name="Line 39"/>
          <p:cNvSpPr>
            <a:spLocks noChangeShapeType="1"/>
          </p:cNvSpPr>
          <p:nvPr/>
        </p:nvSpPr>
        <p:spPr>
          <a:xfrm>
            <a:off x="9814719" y="388143"/>
            <a:ext cx="158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>
          <a:xfrm>
            <a:off x="9919494" y="423068"/>
            <a:ext cx="420687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확 인</a:t>
            </a:r>
          </a:p>
        </p:txBody>
      </p:sp>
      <p:sp>
        <p:nvSpPr>
          <p:cNvPr id="33" name="Line 43"/>
          <p:cNvSpPr>
            <a:spLocks noChangeShapeType="1"/>
          </p:cNvSpPr>
          <p:nvPr/>
        </p:nvSpPr>
        <p:spPr>
          <a:xfrm>
            <a:off x="6547644" y="1467643"/>
            <a:ext cx="1166" cy="507365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4" name="Line 44"/>
          <p:cNvSpPr>
            <a:spLocks noChangeShapeType="1"/>
          </p:cNvSpPr>
          <p:nvPr/>
        </p:nvSpPr>
        <p:spPr>
          <a:xfrm flipV="1">
            <a:off x="6691577" y="1716881"/>
            <a:ext cx="3791479" cy="52981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64166" y="637381"/>
            <a:ext cx="248177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"/>
                <a:ea typeface="나눔고딕"/>
              </a:rPr>
              <a:t>MSI Korea </a:t>
            </a:r>
            <a:r>
              <a:rPr lang="ko-KR" altLang="en-US" sz="1400">
                <a:latin typeface="나눔고딕"/>
                <a:ea typeface="나눔고딕"/>
              </a:rPr>
              <a:t>메인페이지 리뉴얼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38019" y="387627"/>
            <a:ext cx="1552573" cy="29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latin typeface="나눔고딕"/>
                <a:ea typeface="나눔고딕"/>
              </a:rPr>
              <a:t>유</a:t>
            </a:r>
            <a:r>
              <a:rPr lang="en-US" altLang="ko-KR" sz="1400">
                <a:latin typeface="나눔고딕"/>
                <a:ea typeface="나눔고딕"/>
              </a:rPr>
              <a:t> </a:t>
            </a:r>
            <a:r>
              <a:rPr lang="ko-KR" altLang="en-US" sz="1400">
                <a:latin typeface="나눔고딕"/>
                <a:ea typeface="나눔고딕"/>
              </a:rPr>
              <a:t>흥일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73219" y="382905"/>
            <a:ext cx="1841500" cy="30704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 algn="ctr">
              <a:defRPr/>
            </a:pPr>
            <a:r>
              <a:rPr lang="en-US" altLang="ko-KR" sz="1400">
                <a:latin typeface="나눔고딕"/>
                <a:ea typeface="나눔고딕"/>
              </a:rPr>
              <a:t>2023. 05.18</a:t>
            </a:r>
            <a:endParaRPr lang="ko-KR" altLang="en-US" sz="1400">
              <a:latin typeface="나눔고딕"/>
              <a:ea typeface="나눔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9882" y="903287"/>
            <a:ext cx="59824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"/>
                <a:ea typeface="나눔고딕"/>
              </a:rPr>
              <a:t>main</a:t>
            </a:r>
            <a:endParaRPr lang="ko-KR" altLang="en-US" sz="1400">
              <a:latin typeface="나눔고딕"/>
              <a:ea typeface="나눔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26481" y="1153319"/>
            <a:ext cx="3379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"/>
                <a:ea typeface="나눔고딕"/>
              </a:rPr>
              <a:t>MSI Korea </a:t>
            </a:r>
            <a:r>
              <a:rPr lang="ko-KR" altLang="en-US" sz="1400">
                <a:latin typeface="나눔고딕"/>
                <a:ea typeface="나눔고딕"/>
              </a:rPr>
              <a:t>메인페이지 </a:t>
            </a:r>
            <a:r>
              <a:rPr lang="en-US" altLang="ko-KR" sz="1400">
                <a:latin typeface="나눔고딕"/>
                <a:ea typeface="나눔고딕"/>
              </a:rPr>
              <a:t>(</a:t>
            </a:r>
            <a:r>
              <a:rPr lang="ko-KR" altLang="en-US" sz="1400">
                <a:latin typeface="나눔고딕"/>
                <a:ea typeface="나눔고딕"/>
              </a:rPr>
              <a:t>데스크탑</a:t>
            </a:r>
            <a:r>
              <a:rPr lang="en-US" altLang="ko-KR" sz="1400">
                <a:latin typeface="나눔고딕"/>
                <a:ea typeface="나눔고딕"/>
              </a:rPr>
              <a:t>)</a:t>
            </a:r>
            <a:endParaRPr lang="ko-KR" altLang="en-US" sz="1400"/>
          </a:p>
        </p:txBody>
      </p:sp>
      <p:pic>
        <p:nvPicPr>
          <p:cNvPr id="49" name="그림 48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19230" y="1605885"/>
            <a:ext cx="3771111" cy="432054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757456" y="1815038"/>
            <a:ext cx="3579284" cy="4460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500"/>
              <a:t>&lt;header&gt;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/>
              <a:t>-</a:t>
            </a:r>
            <a:r>
              <a:rPr lang="ko-KR" altLang="en-US" sz="1200" b="1"/>
              <a:t>구성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/>
              <a:t>CI, tnb,</a:t>
            </a:r>
            <a:r>
              <a:rPr lang="ko-KR" altLang="en-US" sz="1200"/>
              <a:t> </a:t>
            </a:r>
            <a:r>
              <a:rPr lang="en-US" altLang="ko-KR" sz="1200"/>
              <a:t>gnb,</a:t>
            </a:r>
            <a:r>
              <a:rPr lang="ko-KR" altLang="en-US" sz="1200"/>
              <a:t>다크모드 버튼</a:t>
            </a:r>
          </a:p>
          <a:p>
            <a:pPr>
              <a:lnSpc>
                <a:spcPct val="110000"/>
              </a:lnSpc>
              <a:defRPr/>
            </a:pPr>
            <a:endParaRPr lang="ko-KR" altLang="en-US" sz="1200"/>
          </a:p>
          <a:p>
            <a:pPr>
              <a:lnSpc>
                <a:spcPct val="110000"/>
              </a:lnSpc>
              <a:defRPr/>
            </a:pPr>
            <a:r>
              <a:rPr lang="en-US" altLang="ko-KR" sz="1200"/>
              <a:t>-</a:t>
            </a:r>
            <a:r>
              <a:rPr lang="en-US" altLang="ko-KR" sz="1200" b="1"/>
              <a:t>logo</a:t>
            </a: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메인페이지 링크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/>
              <a:t>-</a:t>
            </a:r>
            <a:r>
              <a:rPr lang="en-US" altLang="ko-KR" sz="1200" b="1"/>
              <a:t>tnb</a:t>
            </a: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로그인</a:t>
            </a:r>
            <a:r>
              <a:rPr lang="en-US" altLang="ko-KR" sz="1200"/>
              <a:t>,</a:t>
            </a:r>
            <a:r>
              <a:rPr lang="ko-KR" altLang="en-US" sz="1200"/>
              <a:t> 검색 아이콘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/>
              <a:t>-</a:t>
            </a:r>
            <a:r>
              <a:rPr lang="ko-KR" altLang="en-US" sz="1200" b="1"/>
              <a:t>다크모드 버튼</a:t>
            </a: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다크모드</a:t>
            </a:r>
            <a:r>
              <a:rPr lang="en-US" altLang="ko-KR" sz="1200"/>
              <a:t>,</a:t>
            </a:r>
            <a:r>
              <a:rPr lang="ko-KR" altLang="en-US" sz="1200"/>
              <a:t> 라이트모드 전환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/>
              <a:t>-</a:t>
            </a:r>
            <a:r>
              <a:rPr lang="en-US" altLang="ko-KR" sz="1200" b="1">
                <a:effectLst/>
              </a:rPr>
              <a:t>gnb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마우스 올리면 서브메뉴 펼쳐지면서 메뉴에 마우스 올리면 그 줄 전체 하얀 배경색</a:t>
            </a:r>
            <a:r>
              <a:rPr lang="en-US" altLang="ko-KR" sz="1200"/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1200"/>
          </a:p>
          <a:p>
            <a:pPr>
              <a:lnSpc>
                <a:spcPct val="110000"/>
              </a:lnSpc>
              <a:defRPr/>
            </a:pPr>
            <a:r>
              <a:rPr lang="en-US" altLang="ko-KR" sz="1500"/>
              <a:t>&lt;banner&gt;</a:t>
            </a: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MSI </a:t>
            </a:r>
            <a:r>
              <a:rPr lang="ko-KR" altLang="en-US" sz="1200"/>
              <a:t>행사</a:t>
            </a:r>
            <a:r>
              <a:rPr lang="en-US" altLang="ko-KR" sz="1200"/>
              <a:t>,</a:t>
            </a:r>
            <a:r>
              <a:rPr lang="ko-KR" altLang="en-US" sz="1200"/>
              <a:t> 소식 등등을 나열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/>
              <a:t>-</a:t>
            </a:r>
            <a:r>
              <a:rPr lang="ko-KR" altLang="en-US" sz="1200"/>
              <a:t>배너의 다음 이미지까지 남은 시간를 시각적으로 표시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/>
              <a:t>-----------------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200"/>
              <a:t>이 이후의 </a:t>
            </a:r>
            <a:r>
              <a:rPr lang="en-US" altLang="ko-KR" sz="1200"/>
              <a:t>box</a:t>
            </a:r>
            <a:r>
              <a:rPr lang="ko-KR" altLang="en-US" sz="1200"/>
              <a:t>은 둥근모서리을 적용</a:t>
            </a:r>
            <a:r>
              <a:rPr lang="en-US" altLang="ko-KR" sz="1200"/>
              <a:t>.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/>
              <a:t>-----------------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200"/>
              <a:t>전체 영역 배경색 </a:t>
            </a:r>
            <a:r>
              <a:rPr lang="en-US" altLang="ko-KR" sz="1200"/>
              <a:t>: #aaa(</a:t>
            </a:r>
            <a:r>
              <a:rPr lang="ko-KR" altLang="en-US" sz="1200"/>
              <a:t>백</a:t>
            </a:r>
            <a:r>
              <a:rPr lang="en-US" altLang="ko-KR" sz="1200"/>
              <a:t>3</a:t>
            </a:r>
            <a:r>
              <a:rPr lang="ko-KR" altLang="en-US" sz="1200"/>
              <a:t>흑</a:t>
            </a:r>
            <a:r>
              <a:rPr lang="en-US" altLang="ko-KR" sz="1200"/>
              <a:t>7)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500"/>
              <a:t>&lt;content1&gt;</a:t>
            </a: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MSI </a:t>
            </a:r>
            <a:r>
              <a:rPr lang="ko-KR" altLang="en-US" sz="1200"/>
              <a:t>신제품 프로모션 구역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200"/>
              <a:t>-</a:t>
            </a:r>
            <a:r>
              <a:rPr lang="ko-KR" altLang="en-US" sz="1200"/>
              <a:t>클릭 하면</a:t>
            </a:r>
            <a:r>
              <a:rPr lang="en-US" altLang="ko-KR" sz="1200"/>
              <a:t>,</a:t>
            </a:r>
            <a:r>
              <a:rPr lang="ko-KR" altLang="en-US" sz="1200"/>
              <a:t> 해당 제품의 상세 설명 페이지로 링크</a:t>
            </a:r>
          </a:p>
          <a:p>
            <a:pPr>
              <a:lnSpc>
                <a:spcPct val="110000"/>
              </a:lnSpc>
              <a:defRPr/>
            </a:pP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>
          <a:xfrm>
            <a:off x="1723231" y="373856"/>
            <a:ext cx="1655763" cy="198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700">
                <a:latin typeface="Trebuchet MS"/>
                <a:ea typeface="돋움"/>
              </a:rPr>
              <a:t>P R O J E C T   N A M E _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>
          <a:xfrm>
            <a:off x="1762919" y="978693"/>
            <a:ext cx="557212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1 Depth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>
          <a:xfrm>
            <a:off x="5125244" y="432593"/>
            <a:ext cx="488950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작성자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>
          <a:xfrm>
            <a:off x="1727994" y="389731"/>
            <a:ext cx="8736012" cy="6078537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>
          <a:xfrm>
            <a:off x="5066506" y="677068"/>
            <a:ext cx="539750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>
          <a:xfrm>
            <a:off x="1727994" y="964406"/>
            <a:ext cx="8736012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>
          <a:xfrm>
            <a:off x="5061744" y="388143"/>
            <a:ext cx="1587" cy="5746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>
          <a:xfrm>
            <a:off x="6830746" y="1500981"/>
            <a:ext cx="3325284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defRPr/>
            </a:pPr>
            <a:r>
              <a:rPr lang="en-US" altLang="ko-KR" sz="800">
                <a:latin typeface="Trebuchet MS"/>
              </a:rPr>
              <a:t>P A G E  D E S C R I P T I O N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>
          <a:xfrm>
            <a:off x="1727994" y="1199356"/>
            <a:ext cx="8736012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>
          <a:xfrm>
            <a:off x="1727994" y="1437481"/>
            <a:ext cx="8736012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>
          <a:xfrm>
            <a:off x="5711031" y="388143"/>
            <a:ext cx="3175" cy="1039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>
          <a:xfrm>
            <a:off x="7295356" y="388143"/>
            <a:ext cx="3175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>
          <a:xfrm>
            <a:off x="8000206" y="388143"/>
            <a:ext cx="3175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>
          <a:xfrm>
            <a:off x="5125244" y="707231"/>
            <a:ext cx="488950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승인자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>
          <a:xfrm>
            <a:off x="7387431" y="423068"/>
            <a:ext cx="488950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작성일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>
          <a:xfrm>
            <a:off x="7387431" y="707231"/>
            <a:ext cx="488950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승인일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>
          <a:xfrm>
            <a:off x="2347119" y="964406"/>
            <a:ext cx="3175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>
          <a:xfrm>
            <a:off x="3502819" y="964406"/>
            <a:ext cx="1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>
          <a:xfrm>
            <a:off x="4071144" y="964406"/>
            <a:ext cx="1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>
          <a:xfrm>
            <a:off x="3520281" y="978693"/>
            <a:ext cx="5572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2 Depth</a:t>
            </a:r>
          </a:p>
        </p:txBody>
      </p:sp>
      <p:sp>
        <p:nvSpPr>
          <p:cNvPr id="25" name="Line 29"/>
          <p:cNvSpPr>
            <a:spLocks noChangeShapeType="1"/>
          </p:cNvSpPr>
          <p:nvPr/>
        </p:nvSpPr>
        <p:spPr>
          <a:xfrm>
            <a:off x="6449219" y="964406"/>
            <a:ext cx="3175" cy="474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>
          <a:xfrm>
            <a:off x="5774531" y="978693"/>
            <a:ext cx="5572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3 Depth</a:t>
            </a:r>
          </a:p>
        </p:txBody>
      </p:sp>
      <p:sp>
        <p:nvSpPr>
          <p:cNvPr id="27" name="Line 32"/>
          <p:cNvSpPr>
            <a:spLocks noChangeShapeType="1"/>
          </p:cNvSpPr>
          <p:nvPr/>
        </p:nvSpPr>
        <p:spPr>
          <a:xfrm>
            <a:off x="8612981" y="964406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>
          <a:xfrm>
            <a:off x="8062119" y="978693"/>
            <a:ext cx="557212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>
                <a:latin typeface="돋움"/>
                <a:ea typeface="돋움"/>
              </a:rPr>
              <a:t>4 Depth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>
          <a:xfrm>
            <a:off x="1770856" y="1216818"/>
            <a:ext cx="5556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화 면 명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>
          <a:xfrm>
            <a:off x="5774531" y="1216818"/>
            <a:ext cx="555625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화 일 명</a:t>
            </a:r>
          </a:p>
        </p:txBody>
      </p:sp>
      <p:sp>
        <p:nvSpPr>
          <p:cNvPr id="31" name="Line 39"/>
          <p:cNvSpPr>
            <a:spLocks noChangeShapeType="1"/>
          </p:cNvSpPr>
          <p:nvPr/>
        </p:nvSpPr>
        <p:spPr>
          <a:xfrm>
            <a:off x="9814719" y="388143"/>
            <a:ext cx="158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>
          <a:xfrm>
            <a:off x="9919494" y="423068"/>
            <a:ext cx="420687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latin typeface="돋움"/>
                <a:ea typeface="돋움"/>
              </a:rPr>
              <a:t>확 인</a:t>
            </a:r>
          </a:p>
        </p:txBody>
      </p:sp>
      <p:sp>
        <p:nvSpPr>
          <p:cNvPr id="33" name="Line 43"/>
          <p:cNvSpPr>
            <a:spLocks noChangeShapeType="1"/>
          </p:cNvSpPr>
          <p:nvPr/>
        </p:nvSpPr>
        <p:spPr>
          <a:xfrm>
            <a:off x="6558227" y="1488809"/>
            <a:ext cx="1166" cy="507365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4" name="Line 44"/>
          <p:cNvSpPr>
            <a:spLocks noChangeShapeType="1"/>
          </p:cNvSpPr>
          <p:nvPr/>
        </p:nvSpPr>
        <p:spPr>
          <a:xfrm flipV="1">
            <a:off x="6691577" y="1716881"/>
            <a:ext cx="3791479" cy="52981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64166" y="637381"/>
            <a:ext cx="248177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"/>
                <a:ea typeface="나눔고딕"/>
              </a:rPr>
              <a:t>MSI Korea </a:t>
            </a:r>
            <a:r>
              <a:rPr lang="ko-KR" altLang="en-US" sz="1400">
                <a:latin typeface="나눔고딕"/>
                <a:ea typeface="나눔고딕"/>
              </a:rPr>
              <a:t>메인페이지 리뉴얼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38019" y="387627"/>
            <a:ext cx="1552573" cy="29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latin typeface="나눔고딕"/>
                <a:ea typeface="나눔고딕"/>
              </a:rPr>
              <a:t>유</a:t>
            </a:r>
            <a:r>
              <a:rPr lang="en-US" altLang="ko-KR" sz="1400">
                <a:latin typeface="나눔고딕"/>
                <a:ea typeface="나눔고딕"/>
              </a:rPr>
              <a:t> </a:t>
            </a:r>
            <a:r>
              <a:rPr lang="ko-KR" altLang="en-US" sz="1400">
                <a:latin typeface="나눔고딕"/>
                <a:ea typeface="나눔고딕"/>
              </a:rPr>
              <a:t>흥일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73219" y="382905"/>
            <a:ext cx="1841500" cy="30704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 algn="ctr">
              <a:defRPr/>
            </a:pPr>
            <a:r>
              <a:rPr lang="en-US" altLang="ko-KR" sz="1400">
                <a:latin typeface="나눔고딕"/>
                <a:ea typeface="나눔고딕"/>
              </a:rPr>
              <a:t>2023. 05.18</a:t>
            </a:r>
            <a:endParaRPr lang="ko-KR" altLang="en-US" sz="1400">
              <a:latin typeface="나눔고딕"/>
              <a:ea typeface="나눔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9882" y="903287"/>
            <a:ext cx="59824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"/>
                <a:ea typeface="나눔고딕"/>
              </a:rPr>
              <a:t>main</a:t>
            </a:r>
            <a:endParaRPr lang="ko-KR" altLang="en-US" sz="1400">
              <a:latin typeface="나눔고딕"/>
              <a:ea typeface="나눔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26481" y="1153319"/>
            <a:ext cx="3379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"/>
                <a:ea typeface="나눔고딕"/>
              </a:rPr>
              <a:t>MSI Korea </a:t>
            </a:r>
            <a:r>
              <a:rPr lang="ko-KR" altLang="en-US" sz="1400">
                <a:latin typeface="나눔고딕"/>
                <a:ea typeface="나눔고딕"/>
              </a:rPr>
              <a:t>메인페이지 </a:t>
            </a:r>
            <a:r>
              <a:rPr lang="en-US" altLang="ko-KR" sz="1400">
                <a:latin typeface="나눔고딕"/>
                <a:ea typeface="나눔고딕"/>
              </a:rPr>
              <a:t>(</a:t>
            </a:r>
            <a:r>
              <a:rPr lang="ko-KR" altLang="en-US" sz="1400">
                <a:latin typeface="나눔고딕"/>
                <a:ea typeface="나눔고딕"/>
              </a:rPr>
              <a:t>데스크탑</a:t>
            </a:r>
            <a:r>
              <a:rPr lang="en-US" altLang="ko-KR" sz="1400">
                <a:latin typeface="나눔고딕"/>
                <a:ea typeface="나눔고딕"/>
              </a:rPr>
              <a:t>)</a:t>
            </a:r>
            <a:endParaRPr lang="ko-KR" altLang="en-US" sz="1400"/>
          </a:p>
        </p:txBody>
      </p:sp>
      <p:pic>
        <p:nvPicPr>
          <p:cNvPr id="53" name="그림 5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023453" y="1544593"/>
            <a:ext cx="3771111" cy="432054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778624" y="1899708"/>
            <a:ext cx="3439584" cy="271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/>
              <a:t>전체 영역 배경색 </a:t>
            </a:r>
            <a:r>
              <a:rPr lang="en-US" altLang="ko-KR" sz="1200"/>
              <a:t>: #dcdcdc(</a:t>
            </a:r>
            <a:r>
              <a:rPr lang="ko-KR" altLang="en-US" sz="1200"/>
              <a:t>백</a:t>
            </a:r>
            <a:r>
              <a:rPr lang="en-US" altLang="ko-KR" sz="1200"/>
              <a:t>7</a:t>
            </a:r>
            <a:r>
              <a:rPr lang="ko-KR" altLang="en-US" sz="1200"/>
              <a:t>흑</a:t>
            </a:r>
            <a:r>
              <a:rPr lang="en-US" altLang="ko-KR" sz="1200"/>
              <a:t>3)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/>
              <a:t>&lt;content2&gt;</a:t>
            </a: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MSI </a:t>
            </a:r>
            <a:r>
              <a:rPr lang="ko-KR" altLang="en-US" sz="1200"/>
              <a:t>제품군 소개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/>
              <a:t>이미지에 블러 효과</a:t>
            </a:r>
            <a:r>
              <a:rPr lang="en-US" altLang="ko-KR" sz="1200"/>
              <a:t>,</a:t>
            </a:r>
            <a:r>
              <a:rPr lang="ko-KR" altLang="en-US" sz="1200"/>
              <a:t> 마우스 올리면 블러 해제되면서 </a:t>
            </a:r>
            <a:r>
              <a:rPr lang="en-US" altLang="ko-KR" sz="1200"/>
              <a:t>1.1~1.2</a:t>
            </a:r>
            <a:r>
              <a:rPr lang="ko-KR" altLang="en-US" sz="1200"/>
              <a:t>배 정도의 이미지 확대</a:t>
            </a:r>
          </a:p>
          <a:p>
            <a:pPr>
              <a:lnSpc>
                <a:spcPct val="120000"/>
              </a:lnSpc>
              <a:defRPr/>
            </a:pPr>
            <a:endParaRPr lang="ko-KR" altLang="en-US" sz="1200"/>
          </a:p>
          <a:p>
            <a:pPr>
              <a:lnSpc>
                <a:spcPct val="120000"/>
              </a:lnSpc>
              <a:defRPr/>
            </a:pPr>
            <a:r>
              <a:rPr lang="ko-KR" altLang="en-US" sz="1200"/>
              <a:t>전체 영역 배경색 </a:t>
            </a:r>
            <a:r>
              <a:rPr lang="en-US" altLang="ko-KR" sz="1200"/>
              <a:t>: #aaa(</a:t>
            </a:r>
            <a:r>
              <a:rPr lang="ko-KR" altLang="en-US" sz="1200"/>
              <a:t>백</a:t>
            </a:r>
            <a:r>
              <a:rPr lang="en-US" altLang="ko-KR" sz="1200"/>
              <a:t>3</a:t>
            </a:r>
            <a:r>
              <a:rPr lang="ko-KR" altLang="en-US" sz="1200"/>
              <a:t>흑</a:t>
            </a:r>
            <a:r>
              <a:rPr lang="en-US" altLang="ko-KR" sz="1200"/>
              <a:t>7)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500"/>
              <a:t>&lt;content3&gt;</a:t>
            </a: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고객 지원에 대한 서비스</a:t>
            </a:r>
          </a:p>
          <a:p>
            <a:pPr>
              <a:lnSpc>
                <a:spcPct val="120000"/>
              </a:lnSpc>
              <a:defRPr/>
            </a:pPr>
            <a:endParaRPr lang="ko-KR" altLang="en-US" sz="1200"/>
          </a:p>
          <a:p>
            <a:pPr>
              <a:lnSpc>
                <a:spcPct val="120000"/>
              </a:lnSpc>
              <a:defRPr/>
            </a:pPr>
            <a:endParaRPr lang="en-US" altLang="ko-KR" sz="1500"/>
          </a:p>
          <a:p>
            <a:pPr>
              <a:lnSpc>
                <a:spcPct val="120000"/>
              </a:lnSpc>
              <a:defRPr/>
            </a:pPr>
            <a:endParaRPr lang="en-US" altLang="ko-KR" sz="1500"/>
          </a:p>
          <a:p>
            <a:pPr>
              <a:lnSpc>
                <a:spcPct val="120000"/>
              </a:lnSpc>
              <a:defRPr/>
            </a:pP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917" y="1174326"/>
            <a:ext cx="3058583" cy="300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"/>
                <a:ea typeface="나눔고딕"/>
              </a:rPr>
              <a:t>MSI Korea </a:t>
            </a:r>
            <a:r>
              <a:rPr lang="ko-KR" altLang="en-US" sz="1400">
                <a:latin typeface="나눔고딕"/>
                <a:ea typeface="나눔고딕"/>
              </a:rPr>
              <a:t>메인페이지</a:t>
            </a:r>
            <a:r>
              <a:rPr lang="en-US" altLang="ko-KR" sz="1400">
                <a:latin typeface="나눔고딕"/>
                <a:ea typeface="나눔고딕"/>
              </a:rPr>
              <a:t>(</a:t>
            </a:r>
            <a:r>
              <a:rPr lang="ko-KR" altLang="en-US" sz="1400">
                <a:latin typeface="나눔고딕"/>
                <a:ea typeface="나눔고딕"/>
              </a:rPr>
              <a:t>모바일</a:t>
            </a:r>
            <a:r>
              <a:rPr lang="en-US" altLang="ko-KR" sz="1400">
                <a:latin typeface="나눔고딕"/>
                <a:ea typeface="나눔고딕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5094" y="1566334"/>
            <a:ext cx="2258810" cy="46249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12166" y="1534583"/>
            <a:ext cx="2095500" cy="2571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7958" y="1952625"/>
            <a:ext cx="3061123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24624" y="1846790"/>
            <a:ext cx="3433658" cy="173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상단  좌측 버튼을 누르면 메뉴 화면 나옴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각 항목을 누르면 옆으로 펼쳐지면서 그 아래로 서브 메뉴가 나온다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68721" y="1460500"/>
            <a:ext cx="2160270" cy="4352289"/>
          </a:xfrm>
          <a:prstGeom prst="rect">
            <a:avLst/>
          </a:prstGeom>
        </p:spPr>
      </p:pic>
      <p:pic>
        <p:nvPicPr>
          <p:cNvPr id="3" name="그림 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118222" y="1471082"/>
            <a:ext cx="2160270" cy="4352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5035" y="1963207"/>
            <a:ext cx="3740580" cy="1454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MSI </a:t>
            </a:r>
            <a:r>
              <a:rPr lang="ko-KR" altLang="en-US"/>
              <a:t>각 제품군의 아이콘을 누르면</a:t>
            </a:r>
          </a:p>
          <a:p>
            <a:pPr>
              <a:defRPr/>
            </a:pPr>
            <a:r>
              <a:rPr lang="ko-KR" altLang="en-US"/>
              <a:t>옆으로 목록이 펼쳐지면서 이름이 </a:t>
            </a:r>
          </a:p>
          <a:p>
            <a:pPr>
              <a:defRPr/>
            </a:pPr>
            <a:r>
              <a:rPr lang="ko-KR" altLang="en-US"/>
              <a:t>나온다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 목록을 누르면 각 제품들 소개 </a:t>
            </a:r>
          </a:p>
          <a:p>
            <a:pPr>
              <a:defRPr/>
            </a:pPr>
            <a:r>
              <a:rPr lang="ko-KR" altLang="en-US"/>
              <a:t>페이지로 넘어간다</a:t>
            </a:r>
            <a:r>
              <a:rPr lang="en-US" altLang="ko-KR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556" y="1168174"/>
            <a:ext cx="6096000" cy="29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"/>
                <a:ea typeface="나눔고딕"/>
              </a:rPr>
              <a:t>MSI Korea </a:t>
            </a:r>
            <a:r>
              <a:rPr lang="ko-KR" altLang="en-US" sz="1400">
                <a:latin typeface="나눔고딕"/>
                <a:ea typeface="나눔고딕"/>
              </a:rPr>
              <a:t>메인페이지</a:t>
            </a:r>
            <a:r>
              <a:rPr lang="en-US" altLang="ko-KR" sz="1400">
                <a:latin typeface="나눔고딕"/>
                <a:ea typeface="나눔고딕"/>
              </a:rPr>
              <a:t>(</a:t>
            </a:r>
            <a:r>
              <a:rPr lang="ko-KR" altLang="en-US" sz="1400">
                <a:latin typeface="나눔고딕"/>
                <a:ea typeface="나눔고딕"/>
              </a:rPr>
              <a:t>모바일</a:t>
            </a:r>
            <a:r>
              <a:rPr lang="en-US" altLang="ko-KR" sz="1400">
                <a:latin typeface="나눔고딕"/>
                <a:ea typeface="나눔고딕"/>
              </a:rPr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398</Words>
  <Application>Microsoft Office PowerPoint</Application>
  <PresentationFormat>와이드스크린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나눔고딕</vt:lpstr>
      <vt:lpstr>돋움</vt:lpstr>
      <vt:lpstr>맑은 고딕</vt:lpstr>
      <vt:lpstr>Arial</vt:lpstr>
      <vt:lpstr>Calibri</vt:lpstr>
      <vt:lpstr>Trebuchet MS</vt:lpstr>
      <vt:lpstr>Wingdings</vt:lpstr>
      <vt:lpstr>한컴오피스</vt:lpstr>
      <vt:lpstr>PowerPoint 프레젠테이션</vt:lpstr>
      <vt:lpstr>목차</vt:lpstr>
      <vt:lpstr>기획 의도</vt:lpstr>
      <vt:lpstr>Sitemap</vt:lpstr>
      <vt:lpstr>와이어프레임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 HI</dc:creator>
  <cp:lastModifiedBy>HI You</cp:lastModifiedBy>
  <cp:revision>51</cp:revision>
  <dcterms:created xsi:type="dcterms:W3CDTF">2023-05-18T13:57:04Z</dcterms:created>
  <dcterms:modified xsi:type="dcterms:W3CDTF">2023-05-24T07:07:58Z</dcterms:modified>
  <cp:version/>
</cp:coreProperties>
</file>