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5ede6dc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5ede6dc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5ede6dc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5ede6dc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5ede6dc3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5ede6dc3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함수 문제 만들기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조원: 배준하, 채근영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4260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문제 설명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13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실수값을 받았을 때 정수값으로 올림을 해서 출력하시오.</a:t>
            </a: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76425" y="2802025"/>
            <a:ext cx="4260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조건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3447925"/>
            <a:ext cx="8520600" cy="13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math </a:t>
            </a:r>
            <a:r>
              <a:rPr lang="ko"/>
              <a:t>모듈 사용 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반드시 함수를 사용해서 출력하시오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출력 예시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input -&gt; 3.141592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output -&gt;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input -&gt; 3.00000001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output-&gt;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input-&gt; -1.1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output-&gt; -1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정답코드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 math(a):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 int(a) &lt; 0: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return int(a)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elif int(a) == a: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return(int(a))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return(int(a)+1)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float(input())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print(math(a))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