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6" r:id="rId3"/>
    <p:sldId id="277" r:id="rId4"/>
    <p:sldId id="271" r:id="rId5"/>
    <p:sldId id="257" r:id="rId6"/>
    <p:sldId id="259" r:id="rId7"/>
    <p:sldId id="287" r:id="rId8"/>
    <p:sldId id="260" r:id="rId9"/>
    <p:sldId id="261" r:id="rId10"/>
    <p:sldId id="262" r:id="rId11"/>
    <p:sldId id="288" r:id="rId12"/>
    <p:sldId id="289" r:id="rId13"/>
    <p:sldId id="290" r:id="rId14"/>
    <p:sldId id="272" r:id="rId15"/>
    <p:sldId id="273" r:id="rId16"/>
    <p:sldId id="265" r:id="rId17"/>
    <p:sldId id="266" r:id="rId18"/>
    <p:sldId id="267" r:id="rId19"/>
    <p:sldId id="270" r:id="rId20"/>
    <p:sldId id="268" r:id="rId21"/>
    <p:sldId id="275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</p:sldIdLst>
  <p:sldSz cx="9144000" cy="5715000" type="screen16x10"/>
  <p:notesSz cx="6724650" cy="97742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lrike Hiltner" initials="UH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814" y="-172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1-23T11:18:12.527" idx="17">
    <p:pos x="1356" y="2858"/>
    <p:text>the equations need to be checked by me. it's work on progress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1-23T11:17:24.804" idx="18">
    <p:pos x="4730" y="362"/>
    <p:text>I am producing such a figure showing the quadratic mean diameter over time. This should give a hint about forest structure of the remnant stand in context of logging and/orclimate change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05T17:21:37.971" idx="16">
    <p:pos x="10" y="10"/>
    <p:text>show results only for big trees above cutting threshold equals 0.55m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4015" cy="488712"/>
          </a:xfrm>
          <a:prstGeom prst="rect">
            <a:avLst/>
          </a:prstGeom>
        </p:spPr>
        <p:txBody>
          <a:bodyPr vert="horz" lIns="90235" tIns="45117" rIns="90235" bIns="4511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09082" y="0"/>
            <a:ext cx="2914015" cy="488712"/>
          </a:xfrm>
          <a:prstGeom prst="rect">
            <a:avLst/>
          </a:prstGeom>
        </p:spPr>
        <p:txBody>
          <a:bodyPr vert="horz" lIns="90235" tIns="45117" rIns="90235" bIns="45117" rtlCol="0"/>
          <a:lstStyle>
            <a:lvl1pPr algn="r">
              <a:defRPr sz="1200"/>
            </a:lvl1pPr>
          </a:lstStyle>
          <a:p>
            <a:fld id="{FD50884A-A41F-4EEF-97E3-3F748D7B5A53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733425"/>
            <a:ext cx="58642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35" tIns="45117" rIns="90235" bIns="45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2465" y="4642766"/>
            <a:ext cx="5379720" cy="4398407"/>
          </a:xfrm>
          <a:prstGeom prst="rect">
            <a:avLst/>
          </a:prstGeom>
        </p:spPr>
        <p:txBody>
          <a:bodyPr vert="horz" lIns="90235" tIns="45117" rIns="90235" bIns="45117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283829"/>
            <a:ext cx="2914015" cy="488712"/>
          </a:xfrm>
          <a:prstGeom prst="rect">
            <a:avLst/>
          </a:prstGeom>
        </p:spPr>
        <p:txBody>
          <a:bodyPr vert="horz" lIns="90235" tIns="45117" rIns="90235" bIns="4511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09082" y="9283829"/>
            <a:ext cx="2914015" cy="488712"/>
          </a:xfrm>
          <a:prstGeom prst="rect">
            <a:avLst/>
          </a:prstGeom>
        </p:spPr>
        <p:txBody>
          <a:bodyPr vert="horz" lIns="90235" tIns="45117" rIns="90235" bIns="45117" rtlCol="0" anchor="b"/>
          <a:lstStyle>
            <a:lvl1pPr algn="r">
              <a:defRPr sz="1200"/>
            </a:lvl1pPr>
          </a:lstStyle>
          <a:p>
            <a:fld id="{836E19D0-4085-422B-9B68-BD0C3B959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12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https://www.researchgate.net/publication/51997305_Use_of_Brooks-Corey_Parameters_to_Improve_Estimates_of_Saturated_Conductivity_from_Effective_Porosity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E19D0-4085-422B-9B68-BD0C3B9596E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67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2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3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10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57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22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7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29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73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42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41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89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EF91-B613-4416-A7E4-AE1C477FB4D6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8AF2-A7AF-4E60-A2B7-ABFA6A33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54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Forest Management under Climate Change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Paper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26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76926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76926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3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76926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76926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8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76926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76926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86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Appendix &amp; out </a:t>
            </a:r>
            <a:r>
              <a:rPr lang="de-DE" dirty="0" err="1" smtClean="0"/>
              <a:t>takes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39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256" y="339794"/>
            <a:ext cx="6821487" cy="465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51520" y="5239722"/>
                <a:ext cx="1451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𝑦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𝑇𝑉</m:t>
                      </m:r>
                      <m:r>
                        <a:rPr lang="de-DE" b="0" i="1" smtClean="0">
                          <a:latin typeface="Cambria Math"/>
                        </a:rPr>
                        <m:t> ∗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39722"/>
                <a:ext cx="145135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051720" y="5239722"/>
                <a:ext cx="5255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e-DE" dirty="0" smtClean="0"/>
                  <a:t> Pcom / </a:t>
                </a:r>
                <a:r>
                  <a:rPr lang="de-DE" dirty="0" err="1" smtClean="0"/>
                  <a:t>Pnon</a:t>
                </a:r>
                <a:r>
                  <a:rPr lang="de-DE" dirty="0" smtClean="0"/>
                  <a:t> = (</a:t>
                </a:r>
                <a:r>
                  <a:rPr lang="de-DE" dirty="0" err="1" smtClean="0"/>
                  <a:t>BVcom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SNcom</a:t>
                </a:r>
                <a:r>
                  <a:rPr lang="de-DE" dirty="0" smtClean="0"/>
                  <a:t>) / (</a:t>
                </a:r>
                <a:r>
                  <a:rPr lang="de-DE" dirty="0" err="1" smtClean="0"/>
                  <a:t>BVnon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SNnon</a:t>
                </a:r>
                <a:r>
                  <a:rPr lang="de-DE" dirty="0" smtClean="0"/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239722"/>
                <a:ext cx="5255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2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226047" y="4870390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Old </a:t>
            </a:r>
            <a:r>
              <a:rPr lang="de-DE" dirty="0" err="1" smtClean="0"/>
              <a:t>figure</a:t>
            </a:r>
            <a:r>
              <a:rPr lang="de-DE" dirty="0" smtClean="0"/>
              <a:t>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03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257" y="529870"/>
            <a:ext cx="6821487" cy="465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3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256" y="529869"/>
            <a:ext cx="6821488" cy="46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1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257" y="529870"/>
            <a:ext cx="6821487" cy="465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0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256" y="529869"/>
            <a:ext cx="6821488" cy="46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1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2050" y="119063"/>
            <a:ext cx="6819899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81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titles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Linking forest management and climate change </a:t>
            </a:r>
            <a:r>
              <a:rPr lang="en-US" dirty="0" smtClean="0"/>
              <a:t>with a </a:t>
            </a:r>
            <a:r>
              <a:rPr lang="en-US" dirty="0"/>
              <a:t>dynamic forest growth model: Warming above 1.5° C would increase the risk of long-term changes in ecosystem functions</a:t>
            </a:r>
            <a:endParaRPr lang="de-DE" dirty="0"/>
          </a:p>
          <a:p>
            <a:r>
              <a:rPr lang="en-US" dirty="0"/>
              <a:t>Long-term effects of disturbance on the growth and yield of a Neotropic forest: Warming above 1.5° C would increase the risk of long-term changes in ecosystem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Predicting </a:t>
            </a:r>
            <a:r>
              <a:rPr lang="en-US" dirty="0"/>
              <a:t>the effects of disturbance on the growth and yield of a Neotropic forest: Linking forest management and climate change in a dynamic forest model</a:t>
            </a:r>
            <a:endParaRPr lang="de-DE" dirty="0"/>
          </a:p>
          <a:p>
            <a:r>
              <a:rPr lang="en-US" dirty="0"/>
              <a:t>Long-term effects of disturbance on the growth and yield of a Neotropic forest: Linking forest management and climate change in a dynamic forest 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67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256" y="529869"/>
            <a:ext cx="6821488" cy="46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0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247285"/>
            <a:ext cx="764964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Gruppen\oesa\hiltnerAufY\Schreibtisch\fig1_a_ski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06" y="96838"/>
            <a:ext cx="7088188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04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:\Gruppen\oesa\hiltnerAufY\Schreibtisch\fig1_b_ski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06" y="123825"/>
            <a:ext cx="7088188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3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Y:\Gruppen\oesa\hiltnerAufY\Schreibtisch\fig1_c_ski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06" y="204788"/>
            <a:ext cx="7088188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0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Y:\Gruppen\oesa\hiltnerAufY\Schreibtisch\fig2_a_sumTVyield_last300y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06" y="123825"/>
            <a:ext cx="7088188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7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Y:\Gruppen\oesa\hiltnerAufY\Schreibtisch\figA1_a_ski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06" y="128588"/>
            <a:ext cx="7088188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2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Y:\Gruppen\oesa\hiltnerAufY\Schreibtisch\figA1_b_ski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1196"/>
            <a:ext cx="7088188" cy="54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82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Y:\Gruppen\oesa\hiltnerAufY\Schreibtisch\figA1_c_ski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1196"/>
            <a:ext cx="7088187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87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Y:\Gruppen\oesa\hiltnerAufY\Schreibtisch\figA1_d_ski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979"/>
            <a:ext cx="7088187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0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questions 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 biomass dynamics of disturbed or undisturbed forests change under climate change (temperature, precipitation)?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long-term impact of different rotation cycles, minimum stem diameter at breast height of cutting thresholds and climate change on ecosystem functions and properties (biomass, timber versus non-timber volumes, yield)?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effects of climate factors on forest growth</a:t>
            </a:r>
            <a:r>
              <a:rPr lang="en-US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505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122" y="190500"/>
            <a:ext cx="691375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25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6821" y="762322"/>
            <a:ext cx="4190356" cy="419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18009"/>
            <a:ext cx="3600000" cy="3600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60" y="504281"/>
            <a:ext cx="3600000" cy="3600000"/>
          </a:xfrm>
          <a:prstGeom prst="rect">
            <a:avLst/>
          </a:prstGeom>
          <a:solidFill>
            <a:schemeClr val="accent1"/>
          </a:solidFill>
          <a:extLst/>
        </p:spPr>
      </p:pic>
    </p:spTree>
    <p:extLst>
      <p:ext uri="{BB962C8B-B14F-4D97-AF65-F5344CB8AC3E}">
        <p14:creationId xmlns:p14="http://schemas.microsoft.com/office/powerpoint/2010/main" val="85286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:\Gruppen\oesa\hiltnerAufY\Schreibtisch\fig1_d_ski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922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9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18" y="742485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Y:\Gruppen\oesa\hiltnerAufY\Schreibtisch\fig2a_sumHarvest_ski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42485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39552" y="5242"/>
            <a:ext cx="7144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skid</a:t>
            </a:r>
            <a:r>
              <a:rPr lang="de-DE" dirty="0" smtClean="0"/>
              <a:t> </a:t>
            </a:r>
            <a:r>
              <a:rPr lang="de-DE" dirty="0" err="1" smtClean="0"/>
              <a:t>trails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limitation</a:t>
            </a:r>
            <a:r>
              <a:rPr lang="de-DE" dirty="0" smtClean="0"/>
              <a:t> (all </a:t>
            </a:r>
            <a:r>
              <a:rPr lang="de-DE" dirty="0" err="1" smtClean="0"/>
              <a:t>harvestable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yielded</a:t>
            </a:r>
            <a:r>
              <a:rPr lang="de-DE" dirty="0" smtClean="0"/>
              <a:t>),</a:t>
            </a:r>
          </a:p>
          <a:p>
            <a:r>
              <a:rPr lang="de-DE" dirty="0" smtClean="0"/>
              <a:t>Averages of time after </a:t>
            </a:r>
            <a:r>
              <a:rPr lang="de-DE" dirty="0" err="1" smtClean="0"/>
              <a:t>climate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(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equilibrium</a:t>
            </a:r>
            <a:r>
              <a:rPr lang="de-DE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52062" y="4427682"/>
                <a:ext cx="6271076" cy="811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𝑦</m:t>
                    </m:r>
                    <m:r>
                      <a:rPr lang="de-D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e-DE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de-DE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 smtClean="0"/>
                  <a:t> 				</a:t>
                </a:r>
                <a:r>
                  <a:rPr lang="de-DE" i="1" dirty="0" smtClean="0"/>
                  <a:t>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𝑇𝑉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de-DE" dirty="0" smtClean="0"/>
              </a:p>
              <a:p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c =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commercial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species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 i =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selective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logging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event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 n =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number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of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logging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de-DE" sz="16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2" y="4427682"/>
                <a:ext cx="6271076" cy="811825"/>
              </a:xfrm>
              <a:prstGeom prst="rect">
                <a:avLst/>
              </a:prstGeom>
              <a:blipFill rotWithShape="1">
                <a:blip r:embed="rId4"/>
                <a:stretch>
                  <a:fillRect l="-486" b="-90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9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256" y="1152128"/>
            <a:ext cx="6821488" cy="34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440225" y="4720416"/>
                <a:ext cx="1468222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y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𝐴𝐺𝐵</m:t>
                        </m:r>
                        <m:r>
                          <a:rPr lang="de-DE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𝐴𝐺𝐵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𝑏𝑙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𝑏𝑙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5" y="4720416"/>
                <a:ext cx="1468222" cy="540725"/>
              </a:xfrm>
              <a:prstGeom prst="rect">
                <a:avLst/>
              </a:prstGeom>
              <a:blipFill rotWithShape="1">
                <a:blip r:embed="rId3"/>
                <a:stretch>
                  <a:fillRect l="-3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907704" y="4657700"/>
                <a:ext cx="6200352" cy="107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𝑚𝑖𝑡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𝐵𝐴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𝐵𝐴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𝑛𝑐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𝑆𝑁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𝑆𝑁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𝑛𝑐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 smtClean="0"/>
                  <a:t>  </a:t>
                </a:r>
              </a:p>
              <a:p>
                <a:endParaRPr lang="de-DE" dirty="0"/>
              </a:p>
              <a:p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bl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=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baseline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 i= pft, c =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commercial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species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nc</a:t>
                </a:r>
                <a:r>
                  <a:rPr lang="de-DE" sz="16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= non-commercial </a:t>
                </a:r>
                <a:r>
                  <a:rPr lang="de-DE" sz="160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species</a:t>
                </a:r>
                <a:endParaRPr lang="de-DE" sz="16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657700"/>
                <a:ext cx="6200352" cy="1072088"/>
              </a:xfrm>
              <a:prstGeom prst="rect">
                <a:avLst/>
              </a:prstGeom>
              <a:blipFill rotWithShape="1">
                <a:blip r:embed="rId4"/>
                <a:stretch>
                  <a:fillRect l="-590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 on </a:t>
            </a:r>
            <a:r>
              <a:rPr lang="de-DE" dirty="0" err="1" smtClean="0"/>
              <a:t>progress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728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Bildschirmpräsentation (16:10)</PresentationFormat>
  <Paragraphs>26</Paragraphs>
  <Slides>29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Larissa</vt:lpstr>
      <vt:lpstr>Simulation of Forest Management under Climate Change</vt:lpstr>
      <vt:lpstr>Possible titles</vt:lpstr>
      <vt:lpstr>research questions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Work on progress only!</vt:lpstr>
      <vt:lpstr>PowerPoint-Präsentation</vt:lpstr>
      <vt:lpstr>PowerPoint-Präsentation</vt:lpstr>
      <vt:lpstr>PowerPoint-Präsentation</vt:lpstr>
      <vt:lpstr>Appendix &amp; out takes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UFZ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Forest Management under Climate Change</dc:title>
  <dc:creator>Ulrike Hiltner</dc:creator>
  <cp:lastModifiedBy>Ulrike Hiltner</cp:lastModifiedBy>
  <cp:revision>44</cp:revision>
  <cp:lastPrinted>2018-12-12T13:10:33Z</cp:lastPrinted>
  <dcterms:created xsi:type="dcterms:W3CDTF">2018-09-21T11:01:37Z</dcterms:created>
  <dcterms:modified xsi:type="dcterms:W3CDTF">2019-01-23T10:18:31Z</dcterms:modified>
</cp:coreProperties>
</file>