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Renata Diaz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(Backup)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the pre-coded UNTB located at https://github.com/role-model/process-models-workshop/neut_mod/neutral_mod.R.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(Breakout groups or individual) Change parameter settings manually and visualize outcomes.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 Exercise: Exploring neutral model behavior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(Coding exercise) Set up the infrastructure to explore ranges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a group, write a wrapper to run our </a:t>
            </a:r>
            <a:r>
              <a:rPr>
                <a:latin typeface="Courier"/>
              </a:rPr>
              <a:t>untb</a:t>
            </a:r>
            <a:r>
              <a:rPr/>
              <a:t> code over ranges of values for M and nu.</a:t>
            </a:r>
          </a:p>
          <a:p>
            <a:pPr lvl="0" indent="0" marL="0">
              <a:buNone/>
            </a:pPr>
            <a:r>
              <a:rPr/>
              <a:t>Or (backup) source the script at https://github.com/role-model/process-models-workshop/neut_mod/run_neutmod.R.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(Breakout groups) Explore ranges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(backup) source the script at https://github.com/role-model/process-models-workshop/neut_mod/run_neutmod.R.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(Dicussion) Interpret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 questions:</a:t>
            </a:r>
          </a:p>
          <a:p>
            <a:pPr lvl="0" indent="-342900" marL="342900">
              <a:buAutoNum type="arabicPeriod"/>
            </a:pPr>
            <a:r>
              <a:rPr/>
              <a:t>Each group describe their outcomes</a:t>
            </a:r>
          </a:p>
          <a:p>
            <a:pPr lvl="0" indent="-342900" marL="342900">
              <a:buAutoNum type="arabicPeriod"/>
            </a:pPr>
            <a:r>
              <a:rPr/>
              <a:t>Did each simulation come out the same?</a:t>
            </a:r>
          </a:p>
          <a:p>
            <a:pPr lvl="0" indent="-342900" marL="342900">
              <a:buAutoNum type="arabicPeriod"/>
            </a:pPr>
            <a:r>
              <a:rPr/>
              <a:t>Do we see unique mapping of M, Nu to Hill numbers? What relationships do we see?</a:t>
            </a:r>
          </a:p>
          <a:p>
            <a:pPr lvl="0" indent="-342900" marL="342900">
              <a:buAutoNum type="arabicPeriod"/>
            </a:pPr>
            <a:r>
              <a:rPr/>
              <a:t>How long did it take to run?</a:t>
            </a:r>
          </a:p>
          <a:p>
            <a:pPr lvl="0" indent="0" marL="0">
              <a:buNone/>
            </a:pPr>
            <a:r>
              <a:rPr/>
              <a:t>Key points:</a:t>
            </a:r>
          </a:p>
          <a:p>
            <a:pPr lvl="0" indent="-342900" marL="342900">
              <a:buAutoNum type="arabicPeriod"/>
            </a:pPr>
            <a:r>
              <a:rPr/>
              <a:t>Individual simulations come out differently, but the overall behaviors are consistent.</a:t>
            </a:r>
          </a:p>
          <a:p>
            <a:pPr lvl="0" indent="-342900" marL="342900">
              <a:buAutoNum type="arabicPeriod"/>
            </a:pPr>
            <a:r>
              <a:rPr/>
              <a:t>A single outcome variable (e.g. hill0) can come about from multiple combinations of parameters.</a:t>
            </a:r>
          </a:p>
          <a:p>
            <a:pPr lvl="0" indent="-342900" marL="342900">
              <a:buAutoNum type="arabicPeriod"/>
            </a:pPr>
            <a:r>
              <a:rPr/>
              <a:t>Running lots of models as a for loop is </a:t>
            </a:r>
            <a:r>
              <a:rPr i="1"/>
              <a:t>slow</a:t>
            </a:r>
            <a:r>
              <a:rPr/>
              <a:t>!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Inferring the parameters of UNTB from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questions</a:t>
            </a:r>
          </a:p>
          <a:p>
            <a:pPr lvl="0" indent="-342900" marL="342900">
              <a:buAutoNum type="arabicPeriod"/>
            </a:pPr>
            <a:r>
              <a:rPr/>
              <a:t>How do we use the outcomes of a process model to guess at underlying processes?</a:t>
            </a:r>
          </a:p>
          <a:p>
            <a:pPr lvl="0" indent="-342900" marL="342900">
              <a:buAutoNum type="arabicPeriod"/>
            </a:pPr>
            <a:r>
              <a:rPr/>
              <a:t>How can we leverage machine learning (random forest) to infer parameter values from the outcomes of a neutral model?</a:t>
            </a:r>
          </a:p>
          <a:p>
            <a:pPr lvl="0" indent="-342900" marL="342900">
              <a:buAutoNum type="arabicPeriod"/>
            </a:pPr>
            <a:r>
              <a:rPr/>
              <a:t>What are the limiting factors in inferring process from outcome in a process model?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indent="-342900" marL="342900">
              <a:buAutoNum type="arabicPeriod"/>
            </a:pPr>
            <a:r>
              <a:rPr/>
              <a:t>Understand the outcome-to-parameter inference model.</a:t>
            </a:r>
          </a:p>
          <a:p>
            <a:pPr lvl="0" indent="-342900" marL="342900">
              <a:buAutoNum type="arabicPeriod"/>
            </a:pPr>
            <a:r>
              <a:rPr/>
              <a:t>Fit and evaluate a random forest model to our UNTB data.</a:t>
            </a:r>
          </a:p>
          <a:p>
            <a:pPr lvl="0" indent="-342900" marL="342900">
              <a:buAutoNum type="arabicPeriod"/>
            </a:pPr>
            <a:r>
              <a:rPr/>
              <a:t>Identify the limiting features of this approach (particularly model identifiability) and brainstorm possible solutions.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Lesson outline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(Lecture/discussion) Going from outcome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question:</a:t>
            </a:r>
          </a:p>
          <a:p>
            <a:pPr lvl="0" indent="-342900" marL="342900">
              <a:buAutoNum type="arabicPeriod"/>
            </a:pPr>
            <a:r>
              <a:rPr/>
              <a:t>How could we </a:t>
            </a:r>
            <a:r>
              <a:rPr i="1"/>
              <a:t>use</a:t>
            </a:r>
            <a:r>
              <a:rPr/>
              <a:t> a process model to better understand actual data?</a:t>
            </a:r>
          </a:p>
          <a:p>
            <a:pPr lvl="0" indent="0" marL="0">
              <a:buNone/>
            </a:pPr>
            <a:r>
              <a:rPr/>
              <a:t>Key points:</a:t>
            </a:r>
          </a:p>
          <a:p>
            <a:pPr lvl="0" indent="-342900" marL="342900">
              <a:buAutoNum type="arabicPeriod"/>
            </a:pPr>
            <a:r>
              <a:rPr/>
              <a:t>We might have empirical data and we want to know how it was generated. We could compare the observed data (e.g. Hill numbers) to a process model to see which outcomes are (in)consistent.</a:t>
            </a:r>
          </a:p>
          <a:p>
            <a:pPr lvl="0" indent="-342900" marL="342900">
              <a:buAutoNum type="arabicPeriod"/>
            </a:pPr>
            <a:r>
              <a:rPr i="1"/>
              <a:t>Consistent</a:t>
            </a:r>
            <a:r>
              <a:rPr/>
              <a:t> is not the same as </a:t>
            </a:r>
            <a:r>
              <a:rPr i="1"/>
              <a:t>confirming</a:t>
            </a:r>
            <a:r>
              <a:rPr/>
              <a:t>!</a:t>
            </a:r>
          </a:p>
          <a:p>
            <a:pPr lvl="0" indent="-342900" marL="342900">
              <a:buAutoNum type="arabicPeriod"/>
            </a:pPr>
            <a:r>
              <a:rPr/>
              <a:t>As a starting point, we can see if we can recover generative parameters when we know how they were produced.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(Lecture/discussion) 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-342900" marL="342900">
              <a:buAutoNum type="arabicPeriod"/>
            </a:pPr>
            <a:r>
              <a:rPr/>
              <a:t>To guess at the parameters that generated some outcome data, we’re writing a model of the general form </a:t>
            </a:r>
            <a:r>
              <a:rPr>
                <a:latin typeface="Courier"/>
              </a:rPr>
              <a:t>parameter ~ results</a:t>
            </a:r>
            <a:r>
              <a:rPr/>
              <a:t>. This isn’t necessarily a linear or otherwise tidy relationship, so we’ll use machine learning.</a:t>
            </a:r>
          </a:p>
          <a:p>
            <a:pPr lvl="0" indent="-342900" marL="342900">
              <a:buAutoNum type="arabicPeriod"/>
            </a:pPr>
            <a:r>
              <a:rPr/>
              <a:t>Random forest can do regression with many parameters predicting nonlinear relationships.</a:t>
            </a:r>
          </a:p>
          <a:p>
            <a:pPr lvl="0" indent="-342900" marL="342900">
              <a:buAutoNum type="arabicPeriod"/>
            </a:pPr>
            <a:r>
              <a:rPr/>
              <a:t>We will begin by using a random forest to try to recover parameter values for known sims.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(Coding exercise) Fitting a random forest to our neutral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Theory and motivation of process modeling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(Discussion) What problems arise in the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-342900" marL="342900">
              <a:buAutoNum type="arabicPeriod"/>
            </a:pPr>
            <a:r>
              <a:rPr/>
              <a:t>Multiple sets of parameters can lead to the same outcomes, making it difficult to infer backwards.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(Discussion) How might we address these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-342900" marL="342900">
              <a:buAutoNum type="arabicPeriod"/>
            </a:pPr>
            <a:r>
              <a:rPr/>
              <a:t>More data dimensions can break a many-to-one mapping.</a:t>
            </a:r>
          </a:p>
          <a:p>
            <a:pPr lvl="0" indent="-342900" marL="342900">
              <a:buAutoNum type="arabicPeriod"/>
            </a:pPr>
            <a:r>
              <a:rPr/>
              <a:t>Leaves unanswered, or assumes/works conditional on UNTB being the correct underlying game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 + discussion) What do we </a:t>
            </a:r>
            <a:r>
              <a:rPr i="1"/>
              <a:t>mean</a:t>
            </a:r>
            <a:r>
              <a:rPr/>
              <a:t> by process modeling,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a process model, we play a “game”, with a set of entities following a system of defined rules, and see how the outcomes of the game vary as we change the rules.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These models are often nondeterministic and often do not have closed-form, analytical solutions.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 + discussion) What are the applications of process modeling for eco-evo?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process model offers almost unlimited flexibility for modeling complex, interacting processes.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Everything depends on the rules we define! So it is very important to understand the rules of the game we are playing.</a:t>
            </a:r>
          </a:p>
          <a:p>
            <a:pPr lvl="0" indent="0" marL="0">
              <a:buNone/>
            </a:pPr>
            <a:r>
              <a:rPr/>
              <a:t>Discussion/brainstorm: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are some possible applications of process modeling in your area of interest?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 + discussion) What are the </a:t>
            </a:r>
            <a:r>
              <a:rPr i="1"/>
              <a:t>constraints</a:t>
            </a:r>
            <a:r>
              <a:rPr/>
              <a:t> we encounter in a process modeling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Process models are computationally expensive! Modern computing strategies help, but high dimensionality is a serious constraint.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Issues like model identifiability and correlation != causation. Just because our mechanism produces results that match some data, doesn’t </a:t>
            </a:r>
            <a:r>
              <a:rPr b="1" i="1"/>
              <a:t>necessarily</a:t>
            </a:r>
            <a:r>
              <a:rPr b="1"/>
              <a:t> mean our mechanism is the same mechanism that produced that data.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Process models are themselves nondeterministic, so must be run many times.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(Example) The Unified Neutral Theory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Hubbell’s UNTB is a process model. Simply put, it is a game played with a set of simple rules, with emergent properties that we find interesting.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rest of today, we’ll be using UNTB as an example process model.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(Lecture + game of chance) Playing neutral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rules of neutral theory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can play neutral theory manually. However, computers would make it considerably faster!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exercise: A simple neutral model of biodiversity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(Group project) Code up UNTB in R!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dcterms:created xsi:type="dcterms:W3CDTF">2023-06-13T16:33:16Z</dcterms:created>
  <dcterms:modified xsi:type="dcterms:W3CDTF">2023-06-13T16:33:16Z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