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90" d="100"/>
          <a:sy n="90" d="100"/>
        </p:scale>
        <p:origin x="23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E5A53A-B3D0-9245-A744-AFFDF9A903F9}" type="doc">
      <dgm:prSet loTypeId="urn:microsoft.com/office/officeart/2005/8/layout/cycle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81079F-2AF0-4446-8EEF-A8EB038A9BEA}">
      <dgm:prSet phldrT="[Text]"/>
      <dgm:spPr/>
      <dgm:t>
        <a:bodyPr/>
        <a:lstStyle/>
        <a:p>
          <a:r>
            <a:rPr lang="en-US" dirty="0"/>
            <a:t>Who dies?</a:t>
          </a:r>
        </a:p>
      </dgm:t>
    </dgm:pt>
    <dgm:pt modelId="{1584DF88-F399-0D40-97C2-4EC4907CEBA4}" type="parTrans" cxnId="{7D22EBB6-9BF2-BE4B-8812-8AC8192DC77B}">
      <dgm:prSet/>
      <dgm:spPr/>
      <dgm:t>
        <a:bodyPr/>
        <a:lstStyle/>
        <a:p>
          <a:endParaRPr lang="en-US"/>
        </a:p>
      </dgm:t>
    </dgm:pt>
    <dgm:pt modelId="{F50D6A41-899F-124E-84C1-0F73A6C2E2ED}" type="sibTrans" cxnId="{7D22EBB6-9BF2-BE4B-8812-8AC8192DC77B}">
      <dgm:prSet/>
      <dgm:spPr/>
      <dgm:t>
        <a:bodyPr/>
        <a:lstStyle/>
        <a:p>
          <a:endParaRPr lang="en-US"/>
        </a:p>
      </dgm:t>
    </dgm:pt>
    <dgm:pt modelId="{FB9902B9-10C9-C94C-9EAC-68374DC01157}">
      <dgm:prSet phldrT="[Text]"/>
      <dgm:spPr/>
      <dgm:t>
        <a:bodyPr/>
        <a:lstStyle/>
        <a:p>
          <a:r>
            <a:rPr lang="en-US" dirty="0"/>
            <a:t>Does immigration happen?</a:t>
          </a:r>
        </a:p>
      </dgm:t>
    </dgm:pt>
    <dgm:pt modelId="{485E42CF-4BA8-D24F-A351-BF62C1777363}" type="parTrans" cxnId="{502A0339-7197-D14C-B390-8521C5C62FB3}">
      <dgm:prSet/>
      <dgm:spPr/>
      <dgm:t>
        <a:bodyPr/>
        <a:lstStyle/>
        <a:p>
          <a:endParaRPr lang="en-US"/>
        </a:p>
      </dgm:t>
    </dgm:pt>
    <dgm:pt modelId="{F63067A3-EADD-D649-B256-34D8E476CAB8}" type="sibTrans" cxnId="{502A0339-7197-D14C-B390-8521C5C62FB3}">
      <dgm:prSet/>
      <dgm:spPr/>
      <dgm:t>
        <a:bodyPr/>
        <a:lstStyle/>
        <a:p>
          <a:endParaRPr lang="en-US"/>
        </a:p>
      </dgm:t>
    </dgm:pt>
    <dgm:pt modelId="{FA460229-A73D-064F-9776-D7BB61771F61}">
      <dgm:prSet phldrT="[Text]"/>
      <dgm:spPr/>
      <dgm:t>
        <a:bodyPr/>
        <a:lstStyle/>
        <a:p>
          <a:r>
            <a:rPr lang="en-US" dirty="0"/>
            <a:t>Does speciation occur?</a:t>
          </a:r>
        </a:p>
      </dgm:t>
    </dgm:pt>
    <dgm:pt modelId="{AC7646E9-C729-8E49-8409-5ECB289F2C2C}" type="parTrans" cxnId="{2F98E02C-ED0D-334E-9455-86927F3E2372}">
      <dgm:prSet/>
      <dgm:spPr/>
      <dgm:t>
        <a:bodyPr/>
        <a:lstStyle/>
        <a:p>
          <a:endParaRPr lang="en-US"/>
        </a:p>
      </dgm:t>
    </dgm:pt>
    <dgm:pt modelId="{5285E1FB-1021-3A4D-AB30-852910BD5BD5}" type="sibTrans" cxnId="{2F98E02C-ED0D-334E-9455-86927F3E2372}">
      <dgm:prSet/>
      <dgm:spPr/>
      <dgm:t>
        <a:bodyPr/>
        <a:lstStyle/>
        <a:p>
          <a:endParaRPr lang="en-US"/>
        </a:p>
      </dgm:t>
    </dgm:pt>
    <dgm:pt modelId="{A025CB9F-C2BB-BA4A-9E79-20268828E626}">
      <dgm:prSet phldrT="[Text]"/>
      <dgm:spPr/>
      <dgm:t>
        <a:bodyPr/>
        <a:lstStyle/>
        <a:p>
          <a:r>
            <a:rPr lang="en-US" dirty="0"/>
            <a:t>If yes, add a new species index</a:t>
          </a:r>
        </a:p>
        <a:p>
          <a:r>
            <a:rPr lang="en-US" dirty="0"/>
            <a:t>If no, offspring keeps parent species</a:t>
          </a:r>
        </a:p>
      </dgm:t>
    </dgm:pt>
    <dgm:pt modelId="{E435CCC5-8951-9F43-A4E5-EDDBEB4F7168}" type="parTrans" cxnId="{2918F97A-2447-1549-8A32-418B7A0F3F26}">
      <dgm:prSet/>
      <dgm:spPr/>
      <dgm:t>
        <a:bodyPr/>
        <a:lstStyle/>
        <a:p>
          <a:endParaRPr lang="en-US"/>
        </a:p>
      </dgm:t>
    </dgm:pt>
    <dgm:pt modelId="{07BFE082-F3BF-E24A-887B-DDF2062F89C5}" type="sibTrans" cxnId="{2918F97A-2447-1549-8A32-418B7A0F3F26}">
      <dgm:prSet/>
      <dgm:spPr/>
      <dgm:t>
        <a:bodyPr/>
        <a:lstStyle/>
        <a:p>
          <a:endParaRPr lang="en-US"/>
        </a:p>
      </dgm:t>
    </dgm:pt>
    <dgm:pt modelId="{43783101-8156-D04F-819C-2BD9CD8CFB96}">
      <dgm:prSet/>
      <dgm:spPr/>
      <dgm:t>
        <a:bodyPr/>
        <a:lstStyle/>
        <a:p>
          <a:r>
            <a:rPr lang="en-US" dirty="0"/>
            <a:t>If yes, choose from metacommunity</a:t>
          </a:r>
        </a:p>
        <a:p>
          <a:r>
            <a:rPr lang="en-US" dirty="0"/>
            <a:t>If no, choose from local community</a:t>
          </a:r>
        </a:p>
      </dgm:t>
    </dgm:pt>
    <dgm:pt modelId="{4A797BCD-207C-9E4C-A462-24C5142ACCFE}" type="parTrans" cxnId="{D986961E-3468-3647-92D7-7FD97E9496E3}">
      <dgm:prSet/>
      <dgm:spPr/>
      <dgm:t>
        <a:bodyPr/>
        <a:lstStyle/>
        <a:p>
          <a:endParaRPr lang="en-US"/>
        </a:p>
      </dgm:t>
    </dgm:pt>
    <dgm:pt modelId="{F95565AF-B597-9B41-85FF-6F1670593966}" type="sibTrans" cxnId="{D986961E-3468-3647-92D7-7FD97E9496E3}">
      <dgm:prSet/>
      <dgm:spPr/>
      <dgm:t>
        <a:bodyPr/>
        <a:lstStyle/>
        <a:p>
          <a:endParaRPr lang="en-US"/>
        </a:p>
      </dgm:t>
    </dgm:pt>
    <dgm:pt modelId="{E1FC648C-8C4C-4947-B60A-F2CB018F0FF0}">
      <dgm:prSet phldrT="[Text]"/>
      <dgm:spPr/>
      <dgm:t>
        <a:bodyPr/>
        <a:lstStyle/>
        <a:p>
          <a:r>
            <a:rPr lang="en-US" dirty="0"/>
            <a:t>Update local and meta communities</a:t>
          </a:r>
        </a:p>
      </dgm:t>
    </dgm:pt>
    <dgm:pt modelId="{AA46ACEF-FA22-4241-9874-5BE2B90D0B2E}" type="parTrans" cxnId="{FADF3985-314E-C94C-B873-97D763925FB6}">
      <dgm:prSet/>
      <dgm:spPr/>
      <dgm:t>
        <a:bodyPr/>
        <a:lstStyle/>
        <a:p>
          <a:endParaRPr lang="en-US"/>
        </a:p>
      </dgm:t>
    </dgm:pt>
    <dgm:pt modelId="{8F893158-03DD-1E4F-9D40-B8A094E1CC12}" type="sibTrans" cxnId="{FADF3985-314E-C94C-B873-97D763925FB6}">
      <dgm:prSet/>
      <dgm:spPr/>
      <dgm:t>
        <a:bodyPr/>
        <a:lstStyle/>
        <a:p>
          <a:endParaRPr lang="en-US"/>
        </a:p>
      </dgm:t>
    </dgm:pt>
    <dgm:pt modelId="{1851D8C0-F487-D941-908D-D59B2DC7EF5F}" type="pres">
      <dgm:prSet presAssocID="{9DE5A53A-B3D0-9245-A744-AFFDF9A903F9}" presName="Name0" presStyleCnt="0">
        <dgm:presLayoutVars>
          <dgm:dir/>
          <dgm:resizeHandles val="exact"/>
        </dgm:presLayoutVars>
      </dgm:prSet>
      <dgm:spPr/>
    </dgm:pt>
    <dgm:pt modelId="{2A28D96F-0F0D-C346-A565-41F4A8F541D6}" type="pres">
      <dgm:prSet presAssocID="{9DE5A53A-B3D0-9245-A744-AFFDF9A903F9}" presName="cycle" presStyleCnt="0"/>
      <dgm:spPr/>
    </dgm:pt>
    <dgm:pt modelId="{880D1B67-2F04-5242-924A-C99C79F50D4A}" type="pres">
      <dgm:prSet presAssocID="{A581079F-2AF0-4446-8EEF-A8EB038A9BEA}" presName="nodeFirstNode" presStyleLbl="node1" presStyleIdx="0" presStyleCnt="6">
        <dgm:presLayoutVars>
          <dgm:bulletEnabled val="1"/>
        </dgm:presLayoutVars>
      </dgm:prSet>
      <dgm:spPr/>
    </dgm:pt>
    <dgm:pt modelId="{DD06FBC2-15E8-A14A-96DE-F08EA5B697C6}" type="pres">
      <dgm:prSet presAssocID="{F50D6A41-899F-124E-84C1-0F73A6C2E2ED}" presName="sibTransFirstNode" presStyleLbl="bgShp" presStyleIdx="0" presStyleCnt="1"/>
      <dgm:spPr/>
    </dgm:pt>
    <dgm:pt modelId="{2AA2A5DD-A5E5-CD4F-8E7D-CBE8360871FB}" type="pres">
      <dgm:prSet presAssocID="{FB9902B9-10C9-C94C-9EAC-68374DC01157}" presName="nodeFollowingNodes" presStyleLbl="node1" presStyleIdx="1" presStyleCnt="6">
        <dgm:presLayoutVars>
          <dgm:bulletEnabled val="1"/>
        </dgm:presLayoutVars>
      </dgm:prSet>
      <dgm:spPr/>
    </dgm:pt>
    <dgm:pt modelId="{81670E7A-DF5B-544D-85B4-6CFF7EDC4DE1}" type="pres">
      <dgm:prSet presAssocID="{43783101-8156-D04F-819C-2BD9CD8CFB96}" presName="nodeFollowingNodes" presStyleLbl="node1" presStyleIdx="2" presStyleCnt="6">
        <dgm:presLayoutVars>
          <dgm:bulletEnabled val="1"/>
        </dgm:presLayoutVars>
      </dgm:prSet>
      <dgm:spPr/>
    </dgm:pt>
    <dgm:pt modelId="{80DBA12C-434B-954B-B10E-356B3CB84820}" type="pres">
      <dgm:prSet presAssocID="{FA460229-A73D-064F-9776-D7BB61771F61}" presName="nodeFollowingNodes" presStyleLbl="node1" presStyleIdx="3" presStyleCnt="6">
        <dgm:presLayoutVars>
          <dgm:bulletEnabled val="1"/>
        </dgm:presLayoutVars>
      </dgm:prSet>
      <dgm:spPr/>
    </dgm:pt>
    <dgm:pt modelId="{290773EB-8EDF-F64F-B455-FE41ADD86CB1}" type="pres">
      <dgm:prSet presAssocID="{A025CB9F-C2BB-BA4A-9E79-20268828E626}" presName="nodeFollowingNodes" presStyleLbl="node1" presStyleIdx="4" presStyleCnt="6">
        <dgm:presLayoutVars>
          <dgm:bulletEnabled val="1"/>
        </dgm:presLayoutVars>
      </dgm:prSet>
      <dgm:spPr/>
    </dgm:pt>
    <dgm:pt modelId="{48F03BD2-F448-2F40-BCC8-F395C4E7BBE1}" type="pres">
      <dgm:prSet presAssocID="{E1FC648C-8C4C-4947-B60A-F2CB018F0FF0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D986961E-3468-3647-92D7-7FD97E9496E3}" srcId="{9DE5A53A-B3D0-9245-A744-AFFDF9A903F9}" destId="{43783101-8156-D04F-819C-2BD9CD8CFB96}" srcOrd="2" destOrd="0" parTransId="{4A797BCD-207C-9E4C-A462-24C5142ACCFE}" sibTransId="{F95565AF-B597-9B41-85FF-6F1670593966}"/>
    <dgm:cxn modelId="{2F98E02C-ED0D-334E-9455-86927F3E2372}" srcId="{9DE5A53A-B3D0-9245-A744-AFFDF9A903F9}" destId="{FA460229-A73D-064F-9776-D7BB61771F61}" srcOrd="3" destOrd="0" parTransId="{AC7646E9-C729-8E49-8409-5ECB289F2C2C}" sibTransId="{5285E1FB-1021-3A4D-AB30-852910BD5BD5}"/>
    <dgm:cxn modelId="{502A0339-7197-D14C-B390-8521C5C62FB3}" srcId="{9DE5A53A-B3D0-9245-A744-AFFDF9A903F9}" destId="{FB9902B9-10C9-C94C-9EAC-68374DC01157}" srcOrd="1" destOrd="0" parTransId="{485E42CF-4BA8-D24F-A351-BF62C1777363}" sibTransId="{F63067A3-EADD-D649-B256-34D8E476CAB8}"/>
    <dgm:cxn modelId="{A7C8E839-5C0B-5D4B-954C-2162A7304C48}" type="presOf" srcId="{FB9902B9-10C9-C94C-9EAC-68374DC01157}" destId="{2AA2A5DD-A5E5-CD4F-8E7D-CBE8360871FB}" srcOrd="0" destOrd="0" presId="urn:microsoft.com/office/officeart/2005/8/layout/cycle3"/>
    <dgm:cxn modelId="{43AC7945-A969-0C41-88FC-C6F2FCB1E026}" type="presOf" srcId="{FA460229-A73D-064F-9776-D7BB61771F61}" destId="{80DBA12C-434B-954B-B10E-356B3CB84820}" srcOrd="0" destOrd="0" presId="urn:microsoft.com/office/officeart/2005/8/layout/cycle3"/>
    <dgm:cxn modelId="{2918F97A-2447-1549-8A32-418B7A0F3F26}" srcId="{9DE5A53A-B3D0-9245-A744-AFFDF9A903F9}" destId="{A025CB9F-C2BB-BA4A-9E79-20268828E626}" srcOrd="4" destOrd="0" parTransId="{E435CCC5-8951-9F43-A4E5-EDDBEB4F7168}" sibTransId="{07BFE082-F3BF-E24A-887B-DDF2062F89C5}"/>
    <dgm:cxn modelId="{FADF3985-314E-C94C-B873-97D763925FB6}" srcId="{9DE5A53A-B3D0-9245-A744-AFFDF9A903F9}" destId="{E1FC648C-8C4C-4947-B60A-F2CB018F0FF0}" srcOrd="5" destOrd="0" parTransId="{AA46ACEF-FA22-4241-9874-5BE2B90D0B2E}" sibTransId="{8F893158-03DD-1E4F-9D40-B8A094E1CC12}"/>
    <dgm:cxn modelId="{5E03049A-2E61-4A44-AF1F-7BEF855BDA71}" type="presOf" srcId="{E1FC648C-8C4C-4947-B60A-F2CB018F0FF0}" destId="{48F03BD2-F448-2F40-BCC8-F395C4E7BBE1}" srcOrd="0" destOrd="0" presId="urn:microsoft.com/office/officeart/2005/8/layout/cycle3"/>
    <dgm:cxn modelId="{F84784A9-E8C0-5145-8BF9-A35B3FDBAAC5}" type="presOf" srcId="{9DE5A53A-B3D0-9245-A744-AFFDF9A903F9}" destId="{1851D8C0-F487-D941-908D-D59B2DC7EF5F}" srcOrd="0" destOrd="0" presId="urn:microsoft.com/office/officeart/2005/8/layout/cycle3"/>
    <dgm:cxn modelId="{7D22EBB6-9BF2-BE4B-8812-8AC8192DC77B}" srcId="{9DE5A53A-B3D0-9245-A744-AFFDF9A903F9}" destId="{A581079F-2AF0-4446-8EEF-A8EB038A9BEA}" srcOrd="0" destOrd="0" parTransId="{1584DF88-F399-0D40-97C2-4EC4907CEBA4}" sibTransId="{F50D6A41-899F-124E-84C1-0F73A6C2E2ED}"/>
    <dgm:cxn modelId="{C8F412CC-0A2D-F349-8DEA-F2FA7A16BC4F}" type="presOf" srcId="{43783101-8156-D04F-819C-2BD9CD8CFB96}" destId="{81670E7A-DF5B-544D-85B4-6CFF7EDC4DE1}" srcOrd="0" destOrd="0" presId="urn:microsoft.com/office/officeart/2005/8/layout/cycle3"/>
    <dgm:cxn modelId="{674E01D3-50EE-6843-A24C-88660226493E}" type="presOf" srcId="{A581079F-2AF0-4446-8EEF-A8EB038A9BEA}" destId="{880D1B67-2F04-5242-924A-C99C79F50D4A}" srcOrd="0" destOrd="0" presId="urn:microsoft.com/office/officeart/2005/8/layout/cycle3"/>
    <dgm:cxn modelId="{72AC40D7-599F-A849-B885-7C402B55F691}" type="presOf" srcId="{A025CB9F-C2BB-BA4A-9E79-20268828E626}" destId="{290773EB-8EDF-F64F-B455-FE41ADD86CB1}" srcOrd="0" destOrd="0" presId="urn:microsoft.com/office/officeart/2005/8/layout/cycle3"/>
    <dgm:cxn modelId="{740CB0DE-2726-5F41-BDB3-83F8EE9CE349}" type="presOf" srcId="{F50D6A41-899F-124E-84C1-0F73A6C2E2ED}" destId="{DD06FBC2-15E8-A14A-96DE-F08EA5B697C6}" srcOrd="0" destOrd="0" presId="urn:microsoft.com/office/officeart/2005/8/layout/cycle3"/>
    <dgm:cxn modelId="{7716DEDE-740C-5145-8CF2-B354068E5397}" type="presParOf" srcId="{1851D8C0-F487-D941-908D-D59B2DC7EF5F}" destId="{2A28D96F-0F0D-C346-A565-41F4A8F541D6}" srcOrd="0" destOrd="0" presId="urn:microsoft.com/office/officeart/2005/8/layout/cycle3"/>
    <dgm:cxn modelId="{78AB5074-8068-864C-8DF2-D1CFE3DE4F2F}" type="presParOf" srcId="{2A28D96F-0F0D-C346-A565-41F4A8F541D6}" destId="{880D1B67-2F04-5242-924A-C99C79F50D4A}" srcOrd="0" destOrd="0" presId="urn:microsoft.com/office/officeart/2005/8/layout/cycle3"/>
    <dgm:cxn modelId="{580D51DD-D427-8645-A08D-74E991A51AD9}" type="presParOf" srcId="{2A28D96F-0F0D-C346-A565-41F4A8F541D6}" destId="{DD06FBC2-15E8-A14A-96DE-F08EA5B697C6}" srcOrd="1" destOrd="0" presId="urn:microsoft.com/office/officeart/2005/8/layout/cycle3"/>
    <dgm:cxn modelId="{41B0038F-A16B-6A43-B321-E4D5B3753832}" type="presParOf" srcId="{2A28D96F-0F0D-C346-A565-41F4A8F541D6}" destId="{2AA2A5DD-A5E5-CD4F-8E7D-CBE8360871FB}" srcOrd="2" destOrd="0" presId="urn:microsoft.com/office/officeart/2005/8/layout/cycle3"/>
    <dgm:cxn modelId="{C1F09025-2410-474D-BD9D-71A079B46DBB}" type="presParOf" srcId="{2A28D96F-0F0D-C346-A565-41F4A8F541D6}" destId="{81670E7A-DF5B-544D-85B4-6CFF7EDC4DE1}" srcOrd="3" destOrd="0" presId="urn:microsoft.com/office/officeart/2005/8/layout/cycle3"/>
    <dgm:cxn modelId="{EC2B7C28-4787-214B-928E-A113ABE99BA1}" type="presParOf" srcId="{2A28D96F-0F0D-C346-A565-41F4A8F541D6}" destId="{80DBA12C-434B-954B-B10E-356B3CB84820}" srcOrd="4" destOrd="0" presId="urn:microsoft.com/office/officeart/2005/8/layout/cycle3"/>
    <dgm:cxn modelId="{98497648-A780-A844-AE72-52D510DC770B}" type="presParOf" srcId="{2A28D96F-0F0D-C346-A565-41F4A8F541D6}" destId="{290773EB-8EDF-F64F-B455-FE41ADD86CB1}" srcOrd="5" destOrd="0" presId="urn:microsoft.com/office/officeart/2005/8/layout/cycle3"/>
    <dgm:cxn modelId="{4A21A849-095A-5C45-BFC0-DAF31C357E39}" type="presParOf" srcId="{2A28D96F-0F0D-C346-A565-41F4A8F541D6}" destId="{48F03BD2-F448-2F40-BCC8-F395C4E7BBE1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E5A53A-B3D0-9245-A744-AFFDF9A903F9}" type="doc">
      <dgm:prSet loTypeId="urn:microsoft.com/office/officeart/2005/8/layout/cycle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81079F-2AF0-4446-8EEF-A8EB038A9BEA}">
      <dgm:prSet phldrT="[Text]"/>
      <dgm:spPr/>
      <dgm:t>
        <a:bodyPr/>
        <a:lstStyle/>
        <a:p>
          <a:r>
            <a:rPr lang="en-US" dirty="0"/>
            <a:t>Who dies?</a:t>
          </a:r>
        </a:p>
      </dgm:t>
    </dgm:pt>
    <dgm:pt modelId="{1584DF88-F399-0D40-97C2-4EC4907CEBA4}" type="parTrans" cxnId="{7D22EBB6-9BF2-BE4B-8812-8AC8192DC77B}">
      <dgm:prSet/>
      <dgm:spPr/>
      <dgm:t>
        <a:bodyPr/>
        <a:lstStyle/>
        <a:p>
          <a:endParaRPr lang="en-US"/>
        </a:p>
      </dgm:t>
    </dgm:pt>
    <dgm:pt modelId="{F50D6A41-899F-124E-84C1-0F73A6C2E2ED}" type="sibTrans" cxnId="{7D22EBB6-9BF2-BE4B-8812-8AC8192DC77B}">
      <dgm:prSet/>
      <dgm:spPr/>
      <dgm:t>
        <a:bodyPr/>
        <a:lstStyle/>
        <a:p>
          <a:endParaRPr lang="en-US"/>
        </a:p>
      </dgm:t>
    </dgm:pt>
    <dgm:pt modelId="{FB9902B9-10C9-C94C-9EAC-68374DC01157}">
      <dgm:prSet phldrT="[Text]"/>
      <dgm:spPr/>
      <dgm:t>
        <a:bodyPr/>
        <a:lstStyle/>
        <a:p>
          <a:r>
            <a:rPr lang="en-US" dirty="0"/>
            <a:t>Does immigration happen?</a:t>
          </a:r>
        </a:p>
      </dgm:t>
    </dgm:pt>
    <dgm:pt modelId="{485E42CF-4BA8-D24F-A351-BF62C1777363}" type="parTrans" cxnId="{502A0339-7197-D14C-B390-8521C5C62FB3}">
      <dgm:prSet/>
      <dgm:spPr/>
      <dgm:t>
        <a:bodyPr/>
        <a:lstStyle/>
        <a:p>
          <a:endParaRPr lang="en-US"/>
        </a:p>
      </dgm:t>
    </dgm:pt>
    <dgm:pt modelId="{F63067A3-EADD-D649-B256-34D8E476CAB8}" type="sibTrans" cxnId="{502A0339-7197-D14C-B390-8521C5C62FB3}">
      <dgm:prSet/>
      <dgm:spPr/>
      <dgm:t>
        <a:bodyPr/>
        <a:lstStyle/>
        <a:p>
          <a:endParaRPr lang="en-US"/>
        </a:p>
      </dgm:t>
    </dgm:pt>
    <dgm:pt modelId="{FA460229-A73D-064F-9776-D7BB61771F61}">
      <dgm:prSet phldrT="[Text]"/>
      <dgm:spPr/>
      <dgm:t>
        <a:bodyPr/>
        <a:lstStyle/>
        <a:p>
          <a:r>
            <a:rPr lang="en-US" dirty="0"/>
            <a:t>Does speciation occur?</a:t>
          </a:r>
        </a:p>
      </dgm:t>
    </dgm:pt>
    <dgm:pt modelId="{AC7646E9-C729-8E49-8409-5ECB289F2C2C}" type="parTrans" cxnId="{2F98E02C-ED0D-334E-9455-86927F3E2372}">
      <dgm:prSet/>
      <dgm:spPr/>
      <dgm:t>
        <a:bodyPr/>
        <a:lstStyle/>
        <a:p>
          <a:endParaRPr lang="en-US"/>
        </a:p>
      </dgm:t>
    </dgm:pt>
    <dgm:pt modelId="{5285E1FB-1021-3A4D-AB30-852910BD5BD5}" type="sibTrans" cxnId="{2F98E02C-ED0D-334E-9455-86927F3E2372}">
      <dgm:prSet/>
      <dgm:spPr/>
      <dgm:t>
        <a:bodyPr/>
        <a:lstStyle/>
        <a:p>
          <a:endParaRPr lang="en-US"/>
        </a:p>
      </dgm:t>
    </dgm:pt>
    <dgm:pt modelId="{A025CB9F-C2BB-BA4A-9E79-20268828E626}">
      <dgm:prSet phldrT="[Text]"/>
      <dgm:spPr/>
      <dgm:t>
        <a:bodyPr/>
        <a:lstStyle/>
        <a:p>
          <a:r>
            <a:rPr lang="en-US" dirty="0"/>
            <a:t>If yes, add a new species index</a:t>
          </a:r>
        </a:p>
        <a:p>
          <a:r>
            <a:rPr lang="en-US" dirty="0"/>
            <a:t>If no, offspring keeps parent species</a:t>
          </a:r>
        </a:p>
      </dgm:t>
    </dgm:pt>
    <dgm:pt modelId="{E435CCC5-8951-9F43-A4E5-EDDBEB4F7168}" type="parTrans" cxnId="{2918F97A-2447-1549-8A32-418B7A0F3F26}">
      <dgm:prSet/>
      <dgm:spPr/>
      <dgm:t>
        <a:bodyPr/>
        <a:lstStyle/>
        <a:p>
          <a:endParaRPr lang="en-US"/>
        </a:p>
      </dgm:t>
    </dgm:pt>
    <dgm:pt modelId="{07BFE082-F3BF-E24A-887B-DDF2062F89C5}" type="sibTrans" cxnId="{2918F97A-2447-1549-8A32-418B7A0F3F26}">
      <dgm:prSet/>
      <dgm:spPr/>
      <dgm:t>
        <a:bodyPr/>
        <a:lstStyle/>
        <a:p>
          <a:endParaRPr lang="en-US"/>
        </a:p>
      </dgm:t>
    </dgm:pt>
    <dgm:pt modelId="{43783101-8156-D04F-819C-2BD9CD8CFB96}">
      <dgm:prSet/>
      <dgm:spPr/>
      <dgm:t>
        <a:bodyPr/>
        <a:lstStyle/>
        <a:p>
          <a:r>
            <a:rPr lang="en-US" dirty="0"/>
            <a:t>If yes, choose from metacommunity</a:t>
          </a:r>
        </a:p>
        <a:p>
          <a:r>
            <a:rPr lang="en-US" dirty="0"/>
            <a:t>If no, choose from local community</a:t>
          </a:r>
        </a:p>
      </dgm:t>
    </dgm:pt>
    <dgm:pt modelId="{4A797BCD-207C-9E4C-A462-24C5142ACCFE}" type="parTrans" cxnId="{D986961E-3468-3647-92D7-7FD97E9496E3}">
      <dgm:prSet/>
      <dgm:spPr/>
      <dgm:t>
        <a:bodyPr/>
        <a:lstStyle/>
        <a:p>
          <a:endParaRPr lang="en-US"/>
        </a:p>
      </dgm:t>
    </dgm:pt>
    <dgm:pt modelId="{F95565AF-B597-9B41-85FF-6F1670593966}" type="sibTrans" cxnId="{D986961E-3468-3647-92D7-7FD97E9496E3}">
      <dgm:prSet/>
      <dgm:spPr/>
      <dgm:t>
        <a:bodyPr/>
        <a:lstStyle/>
        <a:p>
          <a:endParaRPr lang="en-US"/>
        </a:p>
      </dgm:t>
    </dgm:pt>
    <dgm:pt modelId="{E1FC648C-8C4C-4947-B60A-F2CB018F0FF0}">
      <dgm:prSet phldrT="[Text]"/>
      <dgm:spPr/>
      <dgm:t>
        <a:bodyPr/>
        <a:lstStyle/>
        <a:p>
          <a:r>
            <a:rPr lang="en-US" dirty="0"/>
            <a:t>Update local and meta communities</a:t>
          </a:r>
        </a:p>
      </dgm:t>
    </dgm:pt>
    <dgm:pt modelId="{AA46ACEF-FA22-4241-9874-5BE2B90D0B2E}" type="parTrans" cxnId="{FADF3985-314E-C94C-B873-97D763925FB6}">
      <dgm:prSet/>
      <dgm:spPr/>
      <dgm:t>
        <a:bodyPr/>
        <a:lstStyle/>
        <a:p>
          <a:endParaRPr lang="en-US"/>
        </a:p>
      </dgm:t>
    </dgm:pt>
    <dgm:pt modelId="{8F893158-03DD-1E4F-9D40-B8A094E1CC12}" type="sibTrans" cxnId="{FADF3985-314E-C94C-B873-97D763925FB6}">
      <dgm:prSet/>
      <dgm:spPr/>
      <dgm:t>
        <a:bodyPr/>
        <a:lstStyle/>
        <a:p>
          <a:endParaRPr lang="en-US"/>
        </a:p>
      </dgm:t>
    </dgm:pt>
    <dgm:pt modelId="{1851D8C0-F487-D941-908D-D59B2DC7EF5F}" type="pres">
      <dgm:prSet presAssocID="{9DE5A53A-B3D0-9245-A744-AFFDF9A903F9}" presName="Name0" presStyleCnt="0">
        <dgm:presLayoutVars>
          <dgm:dir/>
          <dgm:resizeHandles val="exact"/>
        </dgm:presLayoutVars>
      </dgm:prSet>
      <dgm:spPr/>
    </dgm:pt>
    <dgm:pt modelId="{2A28D96F-0F0D-C346-A565-41F4A8F541D6}" type="pres">
      <dgm:prSet presAssocID="{9DE5A53A-B3D0-9245-A744-AFFDF9A903F9}" presName="cycle" presStyleCnt="0"/>
      <dgm:spPr/>
    </dgm:pt>
    <dgm:pt modelId="{880D1B67-2F04-5242-924A-C99C79F50D4A}" type="pres">
      <dgm:prSet presAssocID="{A581079F-2AF0-4446-8EEF-A8EB038A9BEA}" presName="nodeFirstNode" presStyleLbl="node1" presStyleIdx="0" presStyleCnt="6">
        <dgm:presLayoutVars>
          <dgm:bulletEnabled val="1"/>
        </dgm:presLayoutVars>
      </dgm:prSet>
      <dgm:spPr/>
    </dgm:pt>
    <dgm:pt modelId="{DD06FBC2-15E8-A14A-96DE-F08EA5B697C6}" type="pres">
      <dgm:prSet presAssocID="{F50D6A41-899F-124E-84C1-0F73A6C2E2ED}" presName="sibTransFirstNode" presStyleLbl="bgShp" presStyleIdx="0" presStyleCnt="1"/>
      <dgm:spPr/>
    </dgm:pt>
    <dgm:pt modelId="{2AA2A5DD-A5E5-CD4F-8E7D-CBE8360871FB}" type="pres">
      <dgm:prSet presAssocID="{FB9902B9-10C9-C94C-9EAC-68374DC01157}" presName="nodeFollowingNodes" presStyleLbl="node1" presStyleIdx="1" presStyleCnt="6">
        <dgm:presLayoutVars>
          <dgm:bulletEnabled val="1"/>
        </dgm:presLayoutVars>
      </dgm:prSet>
      <dgm:spPr/>
    </dgm:pt>
    <dgm:pt modelId="{81670E7A-DF5B-544D-85B4-6CFF7EDC4DE1}" type="pres">
      <dgm:prSet presAssocID="{43783101-8156-D04F-819C-2BD9CD8CFB96}" presName="nodeFollowingNodes" presStyleLbl="node1" presStyleIdx="2" presStyleCnt="6">
        <dgm:presLayoutVars>
          <dgm:bulletEnabled val="1"/>
        </dgm:presLayoutVars>
      </dgm:prSet>
      <dgm:spPr/>
    </dgm:pt>
    <dgm:pt modelId="{80DBA12C-434B-954B-B10E-356B3CB84820}" type="pres">
      <dgm:prSet presAssocID="{FA460229-A73D-064F-9776-D7BB61771F61}" presName="nodeFollowingNodes" presStyleLbl="node1" presStyleIdx="3" presStyleCnt="6">
        <dgm:presLayoutVars>
          <dgm:bulletEnabled val="1"/>
        </dgm:presLayoutVars>
      </dgm:prSet>
      <dgm:spPr/>
    </dgm:pt>
    <dgm:pt modelId="{290773EB-8EDF-F64F-B455-FE41ADD86CB1}" type="pres">
      <dgm:prSet presAssocID="{A025CB9F-C2BB-BA4A-9E79-20268828E626}" presName="nodeFollowingNodes" presStyleLbl="node1" presStyleIdx="4" presStyleCnt="6">
        <dgm:presLayoutVars>
          <dgm:bulletEnabled val="1"/>
        </dgm:presLayoutVars>
      </dgm:prSet>
      <dgm:spPr/>
    </dgm:pt>
    <dgm:pt modelId="{48F03BD2-F448-2F40-BCC8-F395C4E7BBE1}" type="pres">
      <dgm:prSet presAssocID="{E1FC648C-8C4C-4947-B60A-F2CB018F0FF0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D986961E-3468-3647-92D7-7FD97E9496E3}" srcId="{9DE5A53A-B3D0-9245-A744-AFFDF9A903F9}" destId="{43783101-8156-D04F-819C-2BD9CD8CFB96}" srcOrd="2" destOrd="0" parTransId="{4A797BCD-207C-9E4C-A462-24C5142ACCFE}" sibTransId="{F95565AF-B597-9B41-85FF-6F1670593966}"/>
    <dgm:cxn modelId="{2F98E02C-ED0D-334E-9455-86927F3E2372}" srcId="{9DE5A53A-B3D0-9245-A744-AFFDF9A903F9}" destId="{FA460229-A73D-064F-9776-D7BB61771F61}" srcOrd="3" destOrd="0" parTransId="{AC7646E9-C729-8E49-8409-5ECB289F2C2C}" sibTransId="{5285E1FB-1021-3A4D-AB30-852910BD5BD5}"/>
    <dgm:cxn modelId="{502A0339-7197-D14C-B390-8521C5C62FB3}" srcId="{9DE5A53A-B3D0-9245-A744-AFFDF9A903F9}" destId="{FB9902B9-10C9-C94C-9EAC-68374DC01157}" srcOrd="1" destOrd="0" parTransId="{485E42CF-4BA8-D24F-A351-BF62C1777363}" sibTransId="{F63067A3-EADD-D649-B256-34D8E476CAB8}"/>
    <dgm:cxn modelId="{A7C8E839-5C0B-5D4B-954C-2162A7304C48}" type="presOf" srcId="{FB9902B9-10C9-C94C-9EAC-68374DC01157}" destId="{2AA2A5DD-A5E5-CD4F-8E7D-CBE8360871FB}" srcOrd="0" destOrd="0" presId="urn:microsoft.com/office/officeart/2005/8/layout/cycle3"/>
    <dgm:cxn modelId="{43AC7945-A969-0C41-88FC-C6F2FCB1E026}" type="presOf" srcId="{FA460229-A73D-064F-9776-D7BB61771F61}" destId="{80DBA12C-434B-954B-B10E-356B3CB84820}" srcOrd="0" destOrd="0" presId="urn:microsoft.com/office/officeart/2005/8/layout/cycle3"/>
    <dgm:cxn modelId="{2918F97A-2447-1549-8A32-418B7A0F3F26}" srcId="{9DE5A53A-B3D0-9245-A744-AFFDF9A903F9}" destId="{A025CB9F-C2BB-BA4A-9E79-20268828E626}" srcOrd="4" destOrd="0" parTransId="{E435CCC5-8951-9F43-A4E5-EDDBEB4F7168}" sibTransId="{07BFE082-F3BF-E24A-887B-DDF2062F89C5}"/>
    <dgm:cxn modelId="{FADF3985-314E-C94C-B873-97D763925FB6}" srcId="{9DE5A53A-B3D0-9245-A744-AFFDF9A903F9}" destId="{E1FC648C-8C4C-4947-B60A-F2CB018F0FF0}" srcOrd="5" destOrd="0" parTransId="{AA46ACEF-FA22-4241-9874-5BE2B90D0B2E}" sibTransId="{8F893158-03DD-1E4F-9D40-B8A094E1CC12}"/>
    <dgm:cxn modelId="{5E03049A-2E61-4A44-AF1F-7BEF855BDA71}" type="presOf" srcId="{E1FC648C-8C4C-4947-B60A-F2CB018F0FF0}" destId="{48F03BD2-F448-2F40-BCC8-F395C4E7BBE1}" srcOrd="0" destOrd="0" presId="urn:microsoft.com/office/officeart/2005/8/layout/cycle3"/>
    <dgm:cxn modelId="{F84784A9-E8C0-5145-8BF9-A35B3FDBAAC5}" type="presOf" srcId="{9DE5A53A-B3D0-9245-A744-AFFDF9A903F9}" destId="{1851D8C0-F487-D941-908D-D59B2DC7EF5F}" srcOrd="0" destOrd="0" presId="urn:microsoft.com/office/officeart/2005/8/layout/cycle3"/>
    <dgm:cxn modelId="{7D22EBB6-9BF2-BE4B-8812-8AC8192DC77B}" srcId="{9DE5A53A-B3D0-9245-A744-AFFDF9A903F9}" destId="{A581079F-2AF0-4446-8EEF-A8EB038A9BEA}" srcOrd="0" destOrd="0" parTransId="{1584DF88-F399-0D40-97C2-4EC4907CEBA4}" sibTransId="{F50D6A41-899F-124E-84C1-0F73A6C2E2ED}"/>
    <dgm:cxn modelId="{C8F412CC-0A2D-F349-8DEA-F2FA7A16BC4F}" type="presOf" srcId="{43783101-8156-D04F-819C-2BD9CD8CFB96}" destId="{81670E7A-DF5B-544D-85B4-6CFF7EDC4DE1}" srcOrd="0" destOrd="0" presId="urn:microsoft.com/office/officeart/2005/8/layout/cycle3"/>
    <dgm:cxn modelId="{674E01D3-50EE-6843-A24C-88660226493E}" type="presOf" srcId="{A581079F-2AF0-4446-8EEF-A8EB038A9BEA}" destId="{880D1B67-2F04-5242-924A-C99C79F50D4A}" srcOrd="0" destOrd="0" presId="urn:microsoft.com/office/officeart/2005/8/layout/cycle3"/>
    <dgm:cxn modelId="{72AC40D7-599F-A849-B885-7C402B55F691}" type="presOf" srcId="{A025CB9F-C2BB-BA4A-9E79-20268828E626}" destId="{290773EB-8EDF-F64F-B455-FE41ADD86CB1}" srcOrd="0" destOrd="0" presId="urn:microsoft.com/office/officeart/2005/8/layout/cycle3"/>
    <dgm:cxn modelId="{740CB0DE-2726-5F41-BDB3-83F8EE9CE349}" type="presOf" srcId="{F50D6A41-899F-124E-84C1-0F73A6C2E2ED}" destId="{DD06FBC2-15E8-A14A-96DE-F08EA5B697C6}" srcOrd="0" destOrd="0" presId="urn:microsoft.com/office/officeart/2005/8/layout/cycle3"/>
    <dgm:cxn modelId="{7716DEDE-740C-5145-8CF2-B354068E5397}" type="presParOf" srcId="{1851D8C0-F487-D941-908D-D59B2DC7EF5F}" destId="{2A28D96F-0F0D-C346-A565-41F4A8F541D6}" srcOrd="0" destOrd="0" presId="urn:microsoft.com/office/officeart/2005/8/layout/cycle3"/>
    <dgm:cxn modelId="{78AB5074-8068-864C-8DF2-D1CFE3DE4F2F}" type="presParOf" srcId="{2A28D96F-0F0D-C346-A565-41F4A8F541D6}" destId="{880D1B67-2F04-5242-924A-C99C79F50D4A}" srcOrd="0" destOrd="0" presId="urn:microsoft.com/office/officeart/2005/8/layout/cycle3"/>
    <dgm:cxn modelId="{580D51DD-D427-8645-A08D-74E991A51AD9}" type="presParOf" srcId="{2A28D96F-0F0D-C346-A565-41F4A8F541D6}" destId="{DD06FBC2-15E8-A14A-96DE-F08EA5B697C6}" srcOrd="1" destOrd="0" presId="urn:microsoft.com/office/officeart/2005/8/layout/cycle3"/>
    <dgm:cxn modelId="{41B0038F-A16B-6A43-B321-E4D5B3753832}" type="presParOf" srcId="{2A28D96F-0F0D-C346-A565-41F4A8F541D6}" destId="{2AA2A5DD-A5E5-CD4F-8E7D-CBE8360871FB}" srcOrd="2" destOrd="0" presId="urn:microsoft.com/office/officeart/2005/8/layout/cycle3"/>
    <dgm:cxn modelId="{C1F09025-2410-474D-BD9D-71A079B46DBB}" type="presParOf" srcId="{2A28D96F-0F0D-C346-A565-41F4A8F541D6}" destId="{81670E7A-DF5B-544D-85B4-6CFF7EDC4DE1}" srcOrd="3" destOrd="0" presId="urn:microsoft.com/office/officeart/2005/8/layout/cycle3"/>
    <dgm:cxn modelId="{EC2B7C28-4787-214B-928E-A113ABE99BA1}" type="presParOf" srcId="{2A28D96F-0F0D-C346-A565-41F4A8F541D6}" destId="{80DBA12C-434B-954B-B10E-356B3CB84820}" srcOrd="4" destOrd="0" presId="urn:microsoft.com/office/officeart/2005/8/layout/cycle3"/>
    <dgm:cxn modelId="{98497648-A780-A844-AE72-52D510DC770B}" type="presParOf" srcId="{2A28D96F-0F0D-C346-A565-41F4A8F541D6}" destId="{290773EB-8EDF-F64F-B455-FE41ADD86CB1}" srcOrd="5" destOrd="0" presId="urn:microsoft.com/office/officeart/2005/8/layout/cycle3"/>
    <dgm:cxn modelId="{4A21A849-095A-5C45-BFC0-DAF31C357E39}" type="presParOf" srcId="{2A28D96F-0F0D-C346-A565-41F4A8F541D6}" destId="{48F03BD2-F448-2F40-BCC8-F395C4E7BBE1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E5A53A-B3D0-9245-A744-AFFDF9A903F9}" type="doc">
      <dgm:prSet loTypeId="urn:microsoft.com/office/officeart/2005/8/layout/cycle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81079F-2AF0-4446-8EEF-A8EB038A9BEA}">
      <dgm:prSet phldrT="[Text]"/>
      <dgm:spPr/>
      <dgm:t>
        <a:bodyPr/>
        <a:lstStyle/>
        <a:p>
          <a:r>
            <a:rPr lang="en-US" dirty="0"/>
            <a:t>Who dies?</a:t>
          </a:r>
        </a:p>
      </dgm:t>
    </dgm:pt>
    <dgm:pt modelId="{1584DF88-F399-0D40-97C2-4EC4907CEBA4}" type="parTrans" cxnId="{7D22EBB6-9BF2-BE4B-8812-8AC8192DC77B}">
      <dgm:prSet/>
      <dgm:spPr/>
      <dgm:t>
        <a:bodyPr/>
        <a:lstStyle/>
        <a:p>
          <a:endParaRPr lang="en-US"/>
        </a:p>
      </dgm:t>
    </dgm:pt>
    <dgm:pt modelId="{F50D6A41-899F-124E-84C1-0F73A6C2E2ED}" type="sibTrans" cxnId="{7D22EBB6-9BF2-BE4B-8812-8AC8192DC77B}">
      <dgm:prSet/>
      <dgm:spPr/>
      <dgm:t>
        <a:bodyPr/>
        <a:lstStyle/>
        <a:p>
          <a:endParaRPr lang="en-US"/>
        </a:p>
      </dgm:t>
    </dgm:pt>
    <dgm:pt modelId="{FB9902B9-10C9-C94C-9EAC-68374DC01157}">
      <dgm:prSet phldrT="[Text]"/>
      <dgm:spPr/>
      <dgm:t>
        <a:bodyPr/>
        <a:lstStyle/>
        <a:p>
          <a:r>
            <a:rPr lang="en-US" dirty="0"/>
            <a:t>Does immigration happen?</a:t>
          </a:r>
        </a:p>
      </dgm:t>
    </dgm:pt>
    <dgm:pt modelId="{485E42CF-4BA8-D24F-A351-BF62C1777363}" type="parTrans" cxnId="{502A0339-7197-D14C-B390-8521C5C62FB3}">
      <dgm:prSet/>
      <dgm:spPr/>
      <dgm:t>
        <a:bodyPr/>
        <a:lstStyle/>
        <a:p>
          <a:endParaRPr lang="en-US"/>
        </a:p>
      </dgm:t>
    </dgm:pt>
    <dgm:pt modelId="{F63067A3-EADD-D649-B256-34D8E476CAB8}" type="sibTrans" cxnId="{502A0339-7197-D14C-B390-8521C5C62FB3}">
      <dgm:prSet/>
      <dgm:spPr/>
      <dgm:t>
        <a:bodyPr/>
        <a:lstStyle/>
        <a:p>
          <a:endParaRPr lang="en-US"/>
        </a:p>
      </dgm:t>
    </dgm:pt>
    <dgm:pt modelId="{FA460229-A73D-064F-9776-D7BB61771F61}">
      <dgm:prSet phldrT="[Text]"/>
      <dgm:spPr/>
      <dgm:t>
        <a:bodyPr/>
        <a:lstStyle/>
        <a:p>
          <a:r>
            <a:rPr lang="en-US" dirty="0"/>
            <a:t>Does speciation occur?</a:t>
          </a:r>
        </a:p>
      </dgm:t>
    </dgm:pt>
    <dgm:pt modelId="{AC7646E9-C729-8E49-8409-5ECB289F2C2C}" type="parTrans" cxnId="{2F98E02C-ED0D-334E-9455-86927F3E2372}">
      <dgm:prSet/>
      <dgm:spPr/>
      <dgm:t>
        <a:bodyPr/>
        <a:lstStyle/>
        <a:p>
          <a:endParaRPr lang="en-US"/>
        </a:p>
      </dgm:t>
    </dgm:pt>
    <dgm:pt modelId="{5285E1FB-1021-3A4D-AB30-852910BD5BD5}" type="sibTrans" cxnId="{2F98E02C-ED0D-334E-9455-86927F3E2372}">
      <dgm:prSet/>
      <dgm:spPr/>
      <dgm:t>
        <a:bodyPr/>
        <a:lstStyle/>
        <a:p>
          <a:endParaRPr lang="en-US"/>
        </a:p>
      </dgm:t>
    </dgm:pt>
    <dgm:pt modelId="{A025CB9F-C2BB-BA4A-9E79-20268828E626}">
      <dgm:prSet phldrT="[Text]"/>
      <dgm:spPr/>
      <dgm:t>
        <a:bodyPr/>
        <a:lstStyle/>
        <a:p>
          <a:r>
            <a:rPr lang="en-US" dirty="0"/>
            <a:t>If yes, add a new species index</a:t>
          </a:r>
        </a:p>
        <a:p>
          <a:r>
            <a:rPr lang="en-US" dirty="0"/>
            <a:t>If no, offspring keeps parent species</a:t>
          </a:r>
        </a:p>
      </dgm:t>
    </dgm:pt>
    <dgm:pt modelId="{E435CCC5-8951-9F43-A4E5-EDDBEB4F7168}" type="parTrans" cxnId="{2918F97A-2447-1549-8A32-418B7A0F3F26}">
      <dgm:prSet/>
      <dgm:spPr/>
      <dgm:t>
        <a:bodyPr/>
        <a:lstStyle/>
        <a:p>
          <a:endParaRPr lang="en-US"/>
        </a:p>
      </dgm:t>
    </dgm:pt>
    <dgm:pt modelId="{07BFE082-F3BF-E24A-887B-DDF2062F89C5}" type="sibTrans" cxnId="{2918F97A-2447-1549-8A32-418B7A0F3F26}">
      <dgm:prSet/>
      <dgm:spPr/>
      <dgm:t>
        <a:bodyPr/>
        <a:lstStyle/>
        <a:p>
          <a:endParaRPr lang="en-US"/>
        </a:p>
      </dgm:t>
    </dgm:pt>
    <dgm:pt modelId="{43783101-8156-D04F-819C-2BD9CD8CFB96}">
      <dgm:prSet/>
      <dgm:spPr/>
      <dgm:t>
        <a:bodyPr/>
        <a:lstStyle/>
        <a:p>
          <a:r>
            <a:rPr lang="en-US" dirty="0"/>
            <a:t>If yes, choose from metacommunity</a:t>
          </a:r>
        </a:p>
        <a:p>
          <a:r>
            <a:rPr lang="en-US" dirty="0"/>
            <a:t>If no, choose from local community</a:t>
          </a:r>
        </a:p>
      </dgm:t>
    </dgm:pt>
    <dgm:pt modelId="{4A797BCD-207C-9E4C-A462-24C5142ACCFE}" type="parTrans" cxnId="{D986961E-3468-3647-92D7-7FD97E9496E3}">
      <dgm:prSet/>
      <dgm:spPr/>
      <dgm:t>
        <a:bodyPr/>
        <a:lstStyle/>
        <a:p>
          <a:endParaRPr lang="en-US"/>
        </a:p>
      </dgm:t>
    </dgm:pt>
    <dgm:pt modelId="{F95565AF-B597-9B41-85FF-6F1670593966}" type="sibTrans" cxnId="{D986961E-3468-3647-92D7-7FD97E9496E3}">
      <dgm:prSet/>
      <dgm:spPr/>
      <dgm:t>
        <a:bodyPr/>
        <a:lstStyle/>
        <a:p>
          <a:endParaRPr lang="en-US"/>
        </a:p>
      </dgm:t>
    </dgm:pt>
    <dgm:pt modelId="{E1FC648C-8C4C-4947-B60A-F2CB018F0FF0}">
      <dgm:prSet phldrT="[Text]"/>
      <dgm:spPr/>
      <dgm:t>
        <a:bodyPr/>
        <a:lstStyle/>
        <a:p>
          <a:r>
            <a:rPr lang="en-US" dirty="0"/>
            <a:t>Update local and meta communities</a:t>
          </a:r>
        </a:p>
      </dgm:t>
    </dgm:pt>
    <dgm:pt modelId="{AA46ACEF-FA22-4241-9874-5BE2B90D0B2E}" type="parTrans" cxnId="{FADF3985-314E-C94C-B873-97D763925FB6}">
      <dgm:prSet/>
      <dgm:spPr/>
      <dgm:t>
        <a:bodyPr/>
        <a:lstStyle/>
        <a:p>
          <a:endParaRPr lang="en-US"/>
        </a:p>
      </dgm:t>
    </dgm:pt>
    <dgm:pt modelId="{8F893158-03DD-1E4F-9D40-B8A094E1CC12}" type="sibTrans" cxnId="{FADF3985-314E-C94C-B873-97D763925FB6}">
      <dgm:prSet/>
      <dgm:spPr/>
      <dgm:t>
        <a:bodyPr/>
        <a:lstStyle/>
        <a:p>
          <a:endParaRPr lang="en-US"/>
        </a:p>
      </dgm:t>
    </dgm:pt>
    <dgm:pt modelId="{1851D8C0-F487-D941-908D-D59B2DC7EF5F}" type="pres">
      <dgm:prSet presAssocID="{9DE5A53A-B3D0-9245-A744-AFFDF9A903F9}" presName="Name0" presStyleCnt="0">
        <dgm:presLayoutVars>
          <dgm:dir/>
          <dgm:resizeHandles val="exact"/>
        </dgm:presLayoutVars>
      </dgm:prSet>
      <dgm:spPr/>
    </dgm:pt>
    <dgm:pt modelId="{2A28D96F-0F0D-C346-A565-41F4A8F541D6}" type="pres">
      <dgm:prSet presAssocID="{9DE5A53A-B3D0-9245-A744-AFFDF9A903F9}" presName="cycle" presStyleCnt="0"/>
      <dgm:spPr/>
    </dgm:pt>
    <dgm:pt modelId="{880D1B67-2F04-5242-924A-C99C79F50D4A}" type="pres">
      <dgm:prSet presAssocID="{A581079F-2AF0-4446-8EEF-A8EB038A9BEA}" presName="nodeFirstNode" presStyleLbl="node1" presStyleIdx="0" presStyleCnt="6">
        <dgm:presLayoutVars>
          <dgm:bulletEnabled val="1"/>
        </dgm:presLayoutVars>
      </dgm:prSet>
      <dgm:spPr/>
    </dgm:pt>
    <dgm:pt modelId="{DD06FBC2-15E8-A14A-96DE-F08EA5B697C6}" type="pres">
      <dgm:prSet presAssocID="{F50D6A41-899F-124E-84C1-0F73A6C2E2ED}" presName="sibTransFirstNode" presStyleLbl="bgShp" presStyleIdx="0" presStyleCnt="1"/>
      <dgm:spPr/>
    </dgm:pt>
    <dgm:pt modelId="{2AA2A5DD-A5E5-CD4F-8E7D-CBE8360871FB}" type="pres">
      <dgm:prSet presAssocID="{FB9902B9-10C9-C94C-9EAC-68374DC01157}" presName="nodeFollowingNodes" presStyleLbl="node1" presStyleIdx="1" presStyleCnt="6">
        <dgm:presLayoutVars>
          <dgm:bulletEnabled val="1"/>
        </dgm:presLayoutVars>
      </dgm:prSet>
      <dgm:spPr/>
    </dgm:pt>
    <dgm:pt modelId="{81670E7A-DF5B-544D-85B4-6CFF7EDC4DE1}" type="pres">
      <dgm:prSet presAssocID="{43783101-8156-D04F-819C-2BD9CD8CFB96}" presName="nodeFollowingNodes" presStyleLbl="node1" presStyleIdx="2" presStyleCnt="6">
        <dgm:presLayoutVars>
          <dgm:bulletEnabled val="1"/>
        </dgm:presLayoutVars>
      </dgm:prSet>
      <dgm:spPr/>
    </dgm:pt>
    <dgm:pt modelId="{80DBA12C-434B-954B-B10E-356B3CB84820}" type="pres">
      <dgm:prSet presAssocID="{FA460229-A73D-064F-9776-D7BB61771F61}" presName="nodeFollowingNodes" presStyleLbl="node1" presStyleIdx="3" presStyleCnt="6">
        <dgm:presLayoutVars>
          <dgm:bulletEnabled val="1"/>
        </dgm:presLayoutVars>
      </dgm:prSet>
      <dgm:spPr/>
    </dgm:pt>
    <dgm:pt modelId="{290773EB-8EDF-F64F-B455-FE41ADD86CB1}" type="pres">
      <dgm:prSet presAssocID="{A025CB9F-C2BB-BA4A-9E79-20268828E626}" presName="nodeFollowingNodes" presStyleLbl="node1" presStyleIdx="4" presStyleCnt="6">
        <dgm:presLayoutVars>
          <dgm:bulletEnabled val="1"/>
        </dgm:presLayoutVars>
      </dgm:prSet>
      <dgm:spPr/>
    </dgm:pt>
    <dgm:pt modelId="{48F03BD2-F448-2F40-BCC8-F395C4E7BBE1}" type="pres">
      <dgm:prSet presAssocID="{E1FC648C-8C4C-4947-B60A-F2CB018F0FF0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D986961E-3468-3647-92D7-7FD97E9496E3}" srcId="{9DE5A53A-B3D0-9245-A744-AFFDF9A903F9}" destId="{43783101-8156-D04F-819C-2BD9CD8CFB96}" srcOrd="2" destOrd="0" parTransId="{4A797BCD-207C-9E4C-A462-24C5142ACCFE}" sibTransId="{F95565AF-B597-9B41-85FF-6F1670593966}"/>
    <dgm:cxn modelId="{2F98E02C-ED0D-334E-9455-86927F3E2372}" srcId="{9DE5A53A-B3D0-9245-A744-AFFDF9A903F9}" destId="{FA460229-A73D-064F-9776-D7BB61771F61}" srcOrd="3" destOrd="0" parTransId="{AC7646E9-C729-8E49-8409-5ECB289F2C2C}" sibTransId="{5285E1FB-1021-3A4D-AB30-852910BD5BD5}"/>
    <dgm:cxn modelId="{502A0339-7197-D14C-B390-8521C5C62FB3}" srcId="{9DE5A53A-B3D0-9245-A744-AFFDF9A903F9}" destId="{FB9902B9-10C9-C94C-9EAC-68374DC01157}" srcOrd="1" destOrd="0" parTransId="{485E42CF-4BA8-D24F-A351-BF62C1777363}" sibTransId="{F63067A3-EADD-D649-B256-34D8E476CAB8}"/>
    <dgm:cxn modelId="{A7C8E839-5C0B-5D4B-954C-2162A7304C48}" type="presOf" srcId="{FB9902B9-10C9-C94C-9EAC-68374DC01157}" destId="{2AA2A5DD-A5E5-CD4F-8E7D-CBE8360871FB}" srcOrd="0" destOrd="0" presId="urn:microsoft.com/office/officeart/2005/8/layout/cycle3"/>
    <dgm:cxn modelId="{43AC7945-A969-0C41-88FC-C6F2FCB1E026}" type="presOf" srcId="{FA460229-A73D-064F-9776-D7BB61771F61}" destId="{80DBA12C-434B-954B-B10E-356B3CB84820}" srcOrd="0" destOrd="0" presId="urn:microsoft.com/office/officeart/2005/8/layout/cycle3"/>
    <dgm:cxn modelId="{2918F97A-2447-1549-8A32-418B7A0F3F26}" srcId="{9DE5A53A-B3D0-9245-A744-AFFDF9A903F9}" destId="{A025CB9F-C2BB-BA4A-9E79-20268828E626}" srcOrd="4" destOrd="0" parTransId="{E435CCC5-8951-9F43-A4E5-EDDBEB4F7168}" sibTransId="{07BFE082-F3BF-E24A-887B-DDF2062F89C5}"/>
    <dgm:cxn modelId="{FADF3985-314E-C94C-B873-97D763925FB6}" srcId="{9DE5A53A-B3D0-9245-A744-AFFDF9A903F9}" destId="{E1FC648C-8C4C-4947-B60A-F2CB018F0FF0}" srcOrd="5" destOrd="0" parTransId="{AA46ACEF-FA22-4241-9874-5BE2B90D0B2E}" sibTransId="{8F893158-03DD-1E4F-9D40-B8A094E1CC12}"/>
    <dgm:cxn modelId="{5E03049A-2E61-4A44-AF1F-7BEF855BDA71}" type="presOf" srcId="{E1FC648C-8C4C-4947-B60A-F2CB018F0FF0}" destId="{48F03BD2-F448-2F40-BCC8-F395C4E7BBE1}" srcOrd="0" destOrd="0" presId="urn:microsoft.com/office/officeart/2005/8/layout/cycle3"/>
    <dgm:cxn modelId="{F84784A9-E8C0-5145-8BF9-A35B3FDBAAC5}" type="presOf" srcId="{9DE5A53A-B3D0-9245-A744-AFFDF9A903F9}" destId="{1851D8C0-F487-D941-908D-D59B2DC7EF5F}" srcOrd="0" destOrd="0" presId="urn:microsoft.com/office/officeart/2005/8/layout/cycle3"/>
    <dgm:cxn modelId="{7D22EBB6-9BF2-BE4B-8812-8AC8192DC77B}" srcId="{9DE5A53A-B3D0-9245-A744-AFFDF9A903F9}" destId="{A581079F-2AF0-4446-8EEF-A8EB038A9BEA}" srcOrd="0" destOrd="0" parTransId="{1584DF88-F399-0D40-97C2-4EC4907CEBA4}" sibTransId="{F50D6A41-899F-124E-84C1-0F73A6C2E2ED}"/>
    <dgm:cxn modelId="{C8F412CC-0A2D-F349-8DEA-F2FA7A16BC4F}" type="presOf" srcId="{43783101-8156-D04F-819C-2BD9CD8CFB96}" destId="{81670E7A-DF5B-544D-85B4-6CFF7EDC4DE1}" srcOrd="0" destOrd="0" presId="urn:microsoft.com/office/officeart/2005/8/layout/cycle3"/>
    <dgm:cxn modelId="{674E01D3-50EE-6843-A24C-88660226493E}" type="presOf" srcId="{A581079F-2AF0-4446-8EEF-A8EB038A9BEA}" destId="{880D1B67-2F04-5242-924A-C99C79F50D4A}" srcOrd="0" destOrd="0" presId="urn:microsoft.com/office/officeart/2005/8/layout/cycle3"/>
    <dgm:cxn modelId="{72AC40D7-599F-A849-B885-7C402B55F691}" type="presOf" srcId="{A025CB9F-C2BB-BA4A-9E79-20268828E626}" destId="{290773EB-8EDF-F64F-B455-FE41ADD86CB1}" srcOrd="0" destOrd="0" presId="urn:microsoft.com/office/officeart/2005/8/layout/cycle3"/>
    <dgm:cxn modelId="{740CB0DE-2726-5F41-BDB3-83F8EE9CE349}" type="presOf" srcId="{F50D6A41-899F-124E-84C1-0F73A6C2E2ED}" destId="{DD06FBC2-15E8-A14A-96DE-F08EA5B697C6}" srcOrd="0" destOrd="0" presId="urn:microsoft.com/office/officeart/2005/8/layout/cycle3"/>
    <dgm:cxn modelId="{7716DEDE-740C-5145-8CF2-B354068E5397}" type="presParOf" srcId="{1851D8C0-F487-D941-908D-D59B2DC7EF5F}" destId="{2A28D96F-0F0D-C346-A565-41F4A8F541D6}" srcOrd="0" destOrd="0" presId="urn:microsoft.com/office/officeart/2005/8/layout/cycle3"/>
    <dgm:cxn modelId="{78AB5074-8068-864C-8DF2-D1CFE3DE4F2F}" type="presParOf" srcId="{2A28D96F-0F0D-C346-A565-41F4A8F541D6}" destId="{880D1B67-2F04-5242-924A-C99C79F50D4A}" srcOrd="0" destOrd="0" presId="urn:microsoft.com/office/officeart/2005/8/layout/cycle3"/>
    <dgm:cxn modelId="{580D51DD-D427-8645-A08D-74E991A51AD9}" type="presParOf" srcId="{2A28D96F-0F0D-C346-A565-41F4A8F541D6}" destId="{DD06FBC2-15E8-A14A-96DE-F08EA5B697C6}" srcOrd="1" destOrd="0" presId="urn:microsoft.com/office/officeart/2005/8/layout/cycle3"/>
    <dgm:cxn modelId="{41B0038F-A16B-6A43-B321-E4D5B3753832}" type="presParOf" srcId="{2A28D96F-0F0D-C346-A565-41F4A8F541D6}" destId="{2AA2A5DD-A5E5-CD4F-8E7D-CBE8360871FB}" srcOrd="2" destOrd="0" presId="urn:microsoft.com/office/officeart/2005/8/layout/cycle3"/>
    <dgm:cxn modelId="{C1F09025-2410-474D-BD9D-71A079B46DBB}" type="presParOf" srcId="{2A28D96F-0F0D-C346-A565-41F4A8F541D6}" destId="{81670E7A-DF5B-544D-85B4-6CFF7EDC4DE1}" srcOrd="3" destOrd="0" presId="urn:microsoft.com/office/officeart/2005/8/layout/cycle3"/>
    <dgm:cxn modelId="{EC2B7C28-4787-214B-928E-A113ABE99BA1}" type="presParOf" srcId="{2A28D96F-0F0D-C346-A565-41F4A8F541D6}" destId="{80DBA12C-434B-954B-B10E-356B3CB84820}" srcOrd="4" destOrd="0" presId="urn:microsoft.com/office/officeart/2005/8/layout/cycle3"/>
    <dgm:cxn modelId="{98497648-A780-A844-AE72-52D510DC770B}" type="presParOf" srcId="{2A28D96F-0F0D-C346-A565-41F4A8F541D6}" destId="{290773EB-8EDF-F64F-B455-FE41ADD86CB1}" srcOrd="5" destOrd="0" presId="urn:microsoft.com/office/officeart/2005/8/layout/cycle3"/>
    <dgm:cxn modelId="{4A21A849-095A-5C45-BFC0-DAF31C357E39}" type="presParOf" srcId="{2A28D96F-0F0D-C346-A565-41F4A8F541D6}" destId="{48F03BD2-F448-2F40-BCC8-F395C4E7BBE1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6FBC2-15E8-A14A-96DE-F08EA5B697C6}">
      <dsp:nvSpPr>
        <dsp:cNvPr id="0" name=""/>
        <dsp:cNvSpPr/>
      </dsp:nvSpPr>
      <dsp:spPr>
        <a:xfrm>
          <a:off x="100197" y="1720"/>
          <a:ext cx="3529573" cy="3529573"/>
        </a:xfrm>
        <a:prstGeom prst="circularArrow">
          <a:avLst>
            <a:gd name="adj1" fmla="val 5274"/>
            <a:gd name="adj2" fmla="val 312630"/>
            <a:gd name="adj3" fmla="val 14349011"/>
            <a:gd name="adj4" fmla="val 17056624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D1B67-2F04-5242-924A-C99C79F50D4A}">
      <dsp:nvSpPr>
        <dsp:cNvPr id="0" name=""/>
        <dsp:cNvSpPr/>
      </dsp:nvSpPr>
      <dsp:spPr>
        <a:xfrm>
          <a:off x="1240287" y="8276"/>
          <a:ext cx="1249393" cy="6246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Who dies?</a:t>
          </a:r>
        </a:p>
      </dsp:txBody>
      <dsp:txXfrm>
        <a:off x="1270782" y="38771"/>
        <a:ext cx="1188403" cy="563706"/>
      </dsp:txXfrm>
    </dsp:sp>
    <dsp:sp modelId="{2AA2A5DD-A5E5-CD4F-8E7D-CBE8360871FB}">
      <dsp:nvSpPr>
        <dsp:cNvPr id="0" name=""/>
        <dsp:cNvSpPr/>
      </dsp:nvSpPr>
      <dsp:spPr>
        <a:xfrm>
          <a:off x="2480327" y="724213"/>
          <a:ext cx="1249393" cy="6246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Does immigration happen?</a:t>
          </a:r>
        </a:p>
      </dsp:txBody>
      <dsp:txXfrm>
        <a:off x="2510822" y="754708"/>
        <a:ext cx="1188403" cy="563706"/>
      </dsp:txXfrm>
    </dsp:sp>
    <dsp:sp modelId="{81670E7A-DF5B-544D-85B4-6CFF7EDC4DE1}">
      <dsp:nvSpPr>
        <dsp:cNvPr id="0" name=""/>
        <dsp:cNvSpPr/>
      </dsp:nvSpPr>
      <dsp:spPr>
        <a:xfrm>
          <a:off x="2480327" y="2156089"/>
          <a:ext cx="1249393" cy="6246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If yes, choose from metacommunity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If no, choose from local community</a:t>
          </a:r>
        </a:p>
      </dsp:txBody>
      <dsp:txXfrm>
        <a:off x="2510822" y="2186584"/>
        <a:ext cx="1188403" cy="563706"/>
      </dsp:txXfrm>
    </dsp:sp>
    <dsp:sp modelId="{80DBA12C-434B-954B-B10E-356B3CB84820}">
      <dsp:nvSpPr>
        <dsp:cNvPr id="0" name=""/>
        <dsp:cNvSpPr/>
      </dsp:nvSpPr>
      <dsp:spPr>
        <a:xfrm>
          <a:off x="1240287" y="2872027"/>
          <a:ext cx="1249393" cy="6246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Does speciation occur?</a:t>
          </a:r>
        </a:p>
      </dsp:txBody>
      <dsp:txXfrm>
        <a:off x="1270782" y="2902522"/>
        <a:ext cx="1188403" cy="563706"/>
      </dsp:txXfrm>
    </dsp:sp>
    <dsp:sp modelId="{290773EB-8EDF-F64F-B455-FE41ADD86CB1}">
      <dsp:nvSpPr>
        <dsp:cNvPr id="0" name=""/>
        <dsp:cNvSpPr/>
      </dsp:nvSpPr>
      <dsp:spPr>
        <a:xfrm>
          <a:off x="246" y="2156089"/>
          <a:ext cx="1249393" cy="6246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If yes, add a new species index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If no, offspring keeps parent species</a:t>
          </a:r>
        </a:p>
      </dsp:txBody>
      <dsp:txXfrm>
        <a:off x="30741" y="2186584"/>
        <a:ext cx="1188403" cy="563706"/>
      </dsp:txXfrm>
    </dsp:sp>
    <dsp:sp modelId="{48F03BD2-F448-2F40-BCC8-F395C4E7BBE1}">
      <dsp:nvSpPr>
        <dsp:cNvPr id="0" name=""/>
        <dsp:cNvSpPr/>
      </dsp:nvSpPr>
      <dsp:spPr>
        <a:xfrm>
          <a:off x="246" y="724213"/>
          <a:ext cx="1249393" cy="6246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Update local and meta communities</a:t>
          </a:r>
        </a:p>
      </dsp:txBody>
      <dsp:txXfrm>
        <a:off x="30741" y="754708"/>
        <a:ext cx="1188403" cy="5637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6FBC2-15E8-A14A-96DE-F08EA5B697C6}">
      <dsp:nvSpPr>
        <dsp:cNvPr id="0" name=""/>
        <dsp:cNvSpPr/>
      </dsp:nvSpPr>
      <dsp:spPr>
        <a:xfrm>
          <a:off x="100197" y="1720"/>
          <a:ext cx="3529573" cy="3529573"/>
        </a:xfrm>
        <a:prstGeom prst="circularArrow">
          <a:avLst>
            <a:gd name="adj1" fmla="val 5274"/>
            <a:gd name="adj2" fmla="val 312630"/>
            <a:gd name="adj3" fmla="val 14349011"/>
            <a:gd name="adj4" fmla="val 17056624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D1B67-2F04-5242-924A-C99C79F50D4A}">
      <dsp:nvSpPr>
        <dsp:cNvPr id="0" name=""/>
        <dsp:cNvSpPr/>
      </dsp:nvSpPr>
      <dsp:spPr>
        <a:xfrm>
          <a:off x="1240287" y="8276"/>
          <a:ext cx="1249393" cy="6246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Who dies?</a:t>
          </a:r>
        </a:p>
      </dsp:txBody>
      <dsp:txXfrm>
        <a:off x="1270782" y="38771"/>
        <a:ext cx="1188403" cy="563706"/>
      </dsp:txXfrm>
    </dsp:sp>
    <dsp:sp modelId="{2AA2A5DD-A5E5-CD4F-8E7D-CBE8360871FB}">
      <dsp:nvSpPr>
        <dsp:cNvPr id="0" name=""/>
        <dsp:cNvSpPr/>
      </dsp:nvSpPr>
      <dsp:spPr>
        <a:xfrm>
          <a:off x="2480327" y="724213"/>
          <a:ext cx="1249393" cy="6246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Does immigration happen?</a:t>
          </a:r>
        </a:p>
      </dsp:txBody>
      <dsp:txXfrm>
        <a:off x="2510822" y="754708"/>
        <a:ext cx="1188403" cy="563706"/>
      </dsp:txXfrm>
    </dsp:sp>
    <dsp:sp modelId="{81670E7A-DF5B-544D-85B4-6CFF7EDC4DE1}">
      <dsp:nvSpPr>
        <dsp:cNvPr id="0" name=""/>
        <dsp:cNvSpPr/>
      </dsp:nvSpPr>
      <dsp:spPr>
        <a:xfrm>
          <a:off x="2480327" y="2156089"/>
          <a:ext cx="1249393" cy="6246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If yes, choose from metacommunity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If no, choose from local community</a:t>
          </a:r>
        </a:p>
      </dsp:txBody>
      <dsp:txXfrm>
        <a:off x="2510822" y="2186584"/>
        <a:ext cx="1188403" cy="563706"/>
      </dsp:txXfrm>
    </dsp:sp>
    <dsp:sp modelId="{80DBA12C-434B-954B-B10E-356B3CB84820}">
      <dsp:nvSpPr>
        <dsp:cNvPr id="0" name=""/>
        <dsp:cNvSpPr/>
      </dsp:nvSpPr>
      <dsp:spPr>
        <a:xfrm>
          <a:off x="1240287" y="2872027"/>
          <a:ext cx="1249393" cy="6246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Does speciation occur?</a:t>
          </a:r>
        </a:p>
      </dsp:txBody>
      <dsp:txXfrm>
        <a:off x="1270782" y="2902522"/>
        <a:ext cx="1188403" cy="563706"/>
      </dsp:txXfrm>
    </dsp:sp>
    <dsp:sp modelId="{290773EB-8EDF-F64F-B455-FE41ADD86CB1}">
      <dsp:nvSpPr>
        <dsp:cNvPr id="0" name=""/>
        <dsp:cNvSpPr/>
      </dsp:nvSpPr>
      <dsp:spPr>
        <a:xfrm>
          <a:off x="246" y="2156089"/>
          <a:ext cx="1249393" cy="6246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If yes, add a new species index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If no, offspring keeps parent species</a:t>
          </a:r>
        </a:p>
      </dsp:txBody>
      <dsp:txXfrm>
        <a:off x="30741" y="2186584"/>
        <a:ext cx="1188403" cy="563706"/>
      </dsp:txXfrm>
    </dsp:sp>
    <dsp:sp modelId="{48F03BD2-F448-2F40-BCC8-F395C4E7BBE1}">
      <dsp:nvSpPr>
        <dsp:cNvPr id="0" name=""/>
        <dsp:cNvSpPr/>
      </dsp:nvSpPr>
      <dsp:spPr>
        <a:xfrm>
          <a:off x="246" y="724213"/>
          <a:ext cx="1249393" cy="6246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Update local and meta communities</a:t>
          </a:r>
        </a:p>
      </dsp:txBody>
      <dsp:txXfrm>
        <a:off x="30741" y="754708"/>
        <a:ext cx="1188403" cy="5637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6FBC2-15E8-A14A-96DE-F08EA5B697C6}">
      <dsp:nvSpPr>
        <dsp:cNvPr id="0" name=""/>
        <dsp:cNvSpPr/>
      </dsp:nvSpPr>
      <dsp:spPr>
        <a:xfrm>
          <a:off x="100197" y="1720"/>
          <a:ext cx="3529573" cy="3529573"/>
        </a:xfrm>
        <a:prstGeom prst="circularArrow">
          <a:avLst>
            <a:gd name="adj1" fmla="val 5274"/>
            <a:gd name="adj2" fmla="val 312630"/>
            <a:gd name="adj3" fmla="val 14349011"/>
            <a:gd name="adj4" fmla="val 17056624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D1B67-2F04-5242-924A-C99C79F50D4A}">
      <dsp:nvSpPr>
        <dsp:cNvPr id="0" name=""/>
        <dsp:cNvSpPr/>
      </dsp:nvSpPr>
      <dsp:spPr>
        <a:xfrm>
          <a:off x="1240287" y="8276"/>
          <a:ext cx="1249393" cy="6246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Who dies?</a:t>
          </a:r>
        </a:p>
      </dsp:txBody>
      <dsp:txXfrm>
        <a:off x="1270782" y="38771"/>
        <a:ext cx="1188403" cy="563706"/>
      </dsp:txXfrm>
    </dsp:sp>
    <dsp:sp modelId="{2AA2A5DD-A5E5-CD4F-8E7D-CBE8360871FB}">
      <dsp:nvSpPr>
        <dsp:cNvPr id="0" name=""/>
        <dsp:cNvSpPr/>
      </dsp:nvSpPr>
      <dsp:spPr>
        <a:xfrm>
          <a:off x="2480327" y="724213"/>
          <a:ext cx="1249393" cy="6246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Does immigration happen?</a:t>
          </a:r>
        </a:p>
      </dsp:txBody>
      <dsp:txXfrm>
        <a:off x="2510822" y="754708"/>
        <a:ext cx="1188403" cy="563706"/>
      </dsp:txXfrm>
    </dsp:sp>
    <dsp:sp modelId="{81670E7A-DF5B-544D-85B4-6CFF7EDC4DE1}">
      <dsp:nvSpPr>
        <dsp:cNvPr id="0" name=""/>
        <dsp:cNvSpPr/>
      </dsp:nvSpPr>
      <dsp:spPr>
        <a:xfrm>
          <a:off x="2480327" y="2156089"/>
          <a:ext cx="1249393" cy="6246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If yes, choose from metacommunity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If no, choose from local community</a:t>
          </a:r>
        </a:p>
      </dsp:txBody>
      <dsp:txXfrm>
        <a:off x="2510822" y="2186584"/>
        <a:ext cx="1188403" cy="563706"/>
      </dsp:txXfrm>
    </dsp:sp>
    <dsp:sp modelId="{80DBA12C-434B-954B-B10E-356B3CB84820}">
      <dsp:nvSpPr>
        <dsp:cNvPr id="0" name=""/>
        <dsp:cNvSpPr/>
      </dsp:nvSpPr>
      <dsp:spPr>
        <a:xfrm>
          <a:off x="1240287" y="2872027"/>
          <a:ext cx="1249393" cy="6246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Does speciation occur?</a:t>
          </a:r>
        </a:p>
      </dsp:txBody>
      <dsp:txXfrm>
        <a:off x="1270782" y="2902522"/>
        <a:ext cx="1188403" cy="563706"/>
      </dsp:txXfrm>
    </dsp:sp>
    <dsp:sp modelId="{290773EB-8EDF-F64F-B455-FE41ADD86CB1}">
      <dsp:nvSpPr>
        <dsp:cNvPr id="0" name=""/>
        <dsp:cNvSpPr/>
      </dsp:nvSpPr>
      <dsp:spPr>
        <a:xfrm>
          <a:off x="246" y="2156089"/>
          <a:ext cx="1249393" cy="6246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If yes, add a new species index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If no, offspring keeps parent species</a:t>
          </a:r>
        </a:p>
      </dsp:txBody>
      <dsp:txXfrm>
        <a:off x="30741" y="2186584"/>
        <a:ext cx="1188403" cy="563706"/>
      </dsp:txXfrm>
    </dsp:sp>
    <dsp:sp modelId="{48F03BD2-F448-2F40-BCC8-F395C4E7BBE1}">
      <dsp:nvSpPr>
        <dsp:cNvPr id="0" name=""/>
        <dsp:cNvSpPr/>
      </dsp:nvSpPr>
      <dsp:spPr>
        <a:xfrm>
          <a:off x="246" y="724213"/>
          <a:ext cx="1249393" cy="6246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Update local and meta communities</a:t>
          </a:r>
        </a:p>
      </dsp:txBody>
      <dsp:txXfrm>
        <a:off x="30741" y="754708"/>
        <a:ext cx="1188403" cy="563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8E05-7749-116C-E9A4-7737BFFFD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D69BE-E311-4353-B82F-E94DA95C4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8AEC1-BECC-5AFE-933A-6021BAC70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8926-EF1A-6E4F-A3FA-E7539D03EEF4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D6A15-D120-2DA3-25B1-E9AB566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31C15-E9F9-0A94-6DA3-BF8F9BBF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BA3D-BBE0-D342-A802-F08CA8FE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9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07457-AB57-5F09-F35F-FA1B5C22F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9B6DB-C555-B9DD-514F-EDBFFF949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85F9B-67FE-8AF7-A4BB-B052FACF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8926-EF1A-6E4F-A3FA-E7539D03EEF4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EDCA1-36CC-60C4-F1DC-751ED81D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EEF69-183A-3D20-D9F6-B1F196D8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BA3D-BBE0-D342-A802-F08CA8FE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419CC-05FB-759F-103B-9032DBE49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3DC48-4B00-924E-49BE-150A11F80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2746C-FE74-0CDE-6D76-3AC2815E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8926-EF1A-6E4F-A3FA-E7539D03EEF4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A4A96-3AF0-0F93-2606-C7C3DAF1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9B79A-A30F-2E6B-4470-E3E9A764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BA3D-BBE0-D342-A802-F08CA8FE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7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EA905-F534-D6DF-96E7-F60290998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20D7C-7450-1D9A-D12F-6E72EA74C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33EA4-895D-B3ED-4522-5D42A86B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8926-EF1A-6E4F-A3FA-E7539D03EEF4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F74B1-9074-EAFD-027E-24A4AB232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189D3-490B-E3A0-5174-2F57EF03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BA3D-BBE0-D342-A802-F08CA8FE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6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3E35-26DA-2C6E-F47D-D57932AF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50399-5788-A79E-EBE7-31C9AB636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83030-4D37-134E-9B49-0AA9EE52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8926-EF1A-6E4F-A3FA-E7539D03EEF4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29729-B3FD-6CF8-3AC6-4648C0AB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8E9DA-FD42-4566-E154-16C84F23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BA3D-BBE0-D342-A802-F08CA8FE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2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081C-A512-3920-A85B-E1EF8109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8B5F3-E020-471E-071E-382ED78AB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0A435-81C3-CCC2-7BCA-DFD86B61E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B5B1F-FD8F-0E8C-4D35-4C56CBF2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8926-EF1A-6E4F-A3FA-E7539D03EEF4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6A605-6E41-B69E-871E-70507A11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CAD5D-2F2F-6F4F-DB3A-40879EEC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BA3D-BBE0-D342-A802-F08CA8FE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4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7AF-90DD-D824-23A6-A0A7F1F3D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E584B-9B23-4C31-8FD4-6017FC159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11C25-4014-FDD6-52EE-DF1AACC1F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84E158-2A2A-336F-B7B7-80BB72D58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E5CB7-1539-BCB2-0C2F-48BC099DC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23215-93AE-E54A-1186-1082B8BD2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8926-EF1A-6E4F-A3FA-E7539D03EEF4}" type="datetimeFigureOut">
              <a:rPr lang="en-US" smtClean="0"/>
              <a:t>6/13/23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CECBD-AEEF-2FE5-E3B8-5A948078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0742ED-EFC8-E62A-0FB0-71853C70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BA3D-BBE0-D342-A802-F08CA8FE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7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6C5FE-1904-96D6-E837-E7CB18159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007FF-D0C1-5F07-DF1B-909A8E2D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8926-EF1A-6E4F-A3FA-E7539D03EEF4}" type="datetimeFigureOut">
              <a:rPr lang="en-US" smtClean="0"/>
              <a:t>6/13/23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AC1BA-C391-6D1A-649E-AEAD0569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EF60-B3EF-4F93-4AA8-802CF736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BA3D-BBE0-D342-A802-F08CA8FE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7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FD0993-1665-9683-A012-9FF5A54F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8926-EF1A-6E4F-A3FA-E7539D03EEF4}" type="datetimeFigureOut">
              <a:rPr lang="en-US" smtClean="0"/>
              <a:t>6/13/23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E5209-48B0-6FE0-BA5B-A74635CEC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3F7C7-2D1E-0B94-B7AE-BD29B5B8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BA3D-BBE0-D342-A802-F08CA8FE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4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9A7B6-7074-39B0-67D1-BD96B929C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85704-1719-2AAB-8073-272FBC631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81F69-439B-33B2-3F3B-B9B51472A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8569B-4991-183E-091B-A8B8D8C87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8926-EF1A-6E4F-A3FA-E7539D03EEF4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D586-4746-6DD0-8A19-AAA1A3F5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F0ED-097E-396A-3838-1AB4371E5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BA3D-BBE0-D342-A802-F08CA8FE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9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6F1A-5472-D655-7598-21AD38D58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64300D-F7B8-279D-4C48-27F4D4CCD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A7756-3F8B-4978-46B5-6AE9C49D1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A5806-7C20-95C4-C3C2-4EC33021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8926-EF1A-6E4F-A3FA-E7539D03EEF4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3486B-EA6D-957A-249D-C92CDF63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8682F-DD81-5ECE-A3DB-CDD9A9C6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BA3D-BBE0-D342-A802-F08CA8FE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3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2464FE-02E7-B222-1D07-650D5DD4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3AE50-1129-37EA-BEB6-91B18DF5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B72F7-9491-FF2D-F227-8086F1985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68926-EF1A-6E4F-A3FA-E7539D03EEF4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9A1B5-C45E-2ABB-7EB9-93B632436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9325-2673-B896-388A-ABF23A92E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ABA3D-BBE0-D342-A802-F08CA8FE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8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711308-FD60-1952-296E-E43B71822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563226"/>
              </p:ext>
            </p:extLst>
          </p:nvPr>
        </p:nvGraphicFramePr>
        <p:xfrm>
          <a:off x="649890" y="2884797"/>
          <a:ext cx="48870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65445486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5217916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8300391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3485658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8356264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4809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Species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634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06D91B-A5F4-650D-F866-76E22F901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845978"/>
              </p:ext>
            </p:extLst>
          </p:nvPr>
        </p:nvGraphicFramePr>
        <p:xfrm>
          <a:off x="649890" y="1492176"/>
          <a:ext cx="85816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65445486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5217916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8300391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3485658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8356264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48097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61950943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87616645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8699553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4514067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830110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Species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634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C12C1E1-562B-2FD5-BBFC-21CAC0667E64}"/>
              </a:ext>
            </a:extLst>
          </p:cNvPr>
          <p:cNvSpPr txBox="1"/>
          <p:nvPr/>
        </p:nvSpPr>
        <p:spPr>
          <a:xfrm>
            <a:off x="1933903" y="977462"/>
            <a:ext cx="72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5E501B-F53E-2C46-41E2-ADA271A33283}"/>
              </a:ext>
            </a:extLst>
          </p:cNvPr>
          <p:cNvSpPr txBox="1"/>
          <p:nvPr/>
        </p:nvSpPr>
        <p:spPr>
          <a:xfrm>
            <a:off x="1933903" y="2515465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CD8EFB-6E3C-97E2-0E43-B746A5161BEA}"/>
              </a:ext>
            </a:extLst>
          </p:cNvPr>
          <p:cNvSpPr txBox="1"/>
          <p:nvPr/>
        </p:nvSpPr>
        <p:spPr>
          <a:xfrm>
            <a:off x="5214938" y="514350"/>
            <a:ext cx="175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playing field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89C455-097A-37C2-9143-A8E764EA18B9}"/>
              </a:ext>
            </a:extLst>
          </p:cNvPr>
          <p:cNvSpPr txBox="1"/>
          <p:nvPr/>
        </p:nvSpPr>
        <p:spPr>
          <a:xfrm>
            <a:off x="900113" y="4557713"/>
            <a:ext cx="2002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Lifetime species list</a:t>
            </a:r>
          </a:p>
          <a:p>
            <a:r>
              <a:rPr lang="en-US" dirty="0"/>
              <a:t>1,2,3,4,5…10</a:t>
            </a:r>
          </a:p>
        </p:txBody>
      </p:sp>
    </p:spTree>
    <p:extLst>
      <p:ext uri="{BB962C8B-B14F-4D97-AF65-F5344CB8AC3E}">
        <p14:creationId xmlns:p14="http://schemas.microsoft.com/office/powerpoint/2010/main" val="164067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711308-FD60-1952-296E-E43B71822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514247"/>
              </p:ext>
            </p:extLst>
          </p:nvPr>
        </p:nvGraphicFramePr>
        <p:xfrm>
          <a:off x="649890" y="3927785"/>
          <a:ext cx="48870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65445486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5217916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8300391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3485658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8356264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4809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Species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634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06D91B-A5F4-650D-F866-76E22F901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576797"/>
              </p:ext>
            </p:extLst>
          </p:nvPr>
        </p:nvGraphicFramePr>
        <p:xfrm>
          <a:off x="649890" y="1492176"/>
          <a:ext cx="85816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65445486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5217916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8300391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3485658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8356264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48097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61950943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87616645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8699553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4514067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830110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Species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634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C12C1E1-562B-2FD5-BBFC-21CAC0667E64}"/>
              </a:ext>
            </a:extLst>
          </p:cNvPr>
          <p:cNvSpPr txBox="1"/>
          <p:nvPr/>
        </p:nvSpPr>
        <p:spPr>
          <a:xfrm>
            <a:off x="1933903" y="977462"/>
            <a:ext cx="72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5E501B-F53E-2C46-41E2-ADA271A33283}"/>
              </a:ext>
            </a:extLst>
          </p:cNvPr>
          <p:cNvSpPr txBox="1"/>
          <p:nvPr/>
        </p:nvSpPr>
        <p:spPr>
          <a:xfrm>
            <a:off x="1933903" y="3558453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CD8EFB-6E3C-97E2-0E43-B746A5161BEA}"/>
              </a:ext>
            </a:extLst>
          </p:cNvPr>
          <p:cNvSpPr txBox="1"/>
          <p:nvPr/>
        </p:nvSpPr>
        <p:spPr>
          <a:xfrm>
            <a:off x="5214938" y="514350"/>
            <a:ext cx="1780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playing field</a:t>
            </a:r>
          </a:p>
          <a:p>
            <a:r>
              <a:rPr lang="en-US" b="1" dirty="0"/>
              <a:t>Setting the stage</a:t>
            </a:r>
          </a:p>
        </p:txBody>
      </p:sp>
      <p:pic>
        <p:nvPicPr>
          <p:cNvPr id="8" name="Graphic 7" descr="Dice with solid fill">
            <a:extLst>
              <a:ext uri="{FF2B5EF4-FFF2-40B4-BE49-F238E27FC236}">
                <a16:creationId xmlns:a16="http://schemas.microsoft.com/office/drawing/2014/main" id="{1D232D67-BF7E-62E0-95AD-C1344CA19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823263">
            <a:off x="4757738" y="21448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5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711308-FD60-1952-296E-E43B71822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375604"/>
              </p:ext>
            </p:extLst>
          </p:nvPr>
        </p:nvGraphicFramePr>
        <p:xfrm>
          <a:off x="649890" y="3516323"/>
          <a:ext cx="48870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65445486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5217916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8300391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3485658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8356264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4809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Species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634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06D91B-A5F4-650D-F866-76E22F901FB1}"/>
              </a:ext>
            </a:extLst>
          </p:cNvPr>
          <p:cNvGraphicFramePr>
            <a:graphicFrameLocks noGrp="1"/>
          </p:cNvGraphicFramePr>
          <p:nvPr/>
        </p:nvGraphicFramePr>
        <p:xfrm>
          <a:off x="649890" y="1492176"/>
          <a:ext cx="85816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65445486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5217916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8300391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3485658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8356264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48097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61950943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87616645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8699553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4514067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830110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Species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634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C12C1E1-562B-2FD5-BBFC-21CAC0667E64}"/>
              </a:ext>
            </a:extLst>
          </p:cNvPr>
          <p:cNvSpPr txBox="1"/>
          <p:nvPr/>
        </p:nvSpPr>
        <p:spPr>
          <a:xfrm>
            <a:off x="1933903" y="977462"/>
            <a:ext cx="72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5E501B-F53E-2C46-41E2-ADA271A33283}"/>
              </a:ext>
            </a:extLst>
          </p:cNvPr>
          <p:cNvSpPr txBox="1"/>
          <p:nvPr/>
        </p:nvSpPr>
        <p:spPr>
          <a:xfrm>
            <a:off x="1933903" y="3558453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CD8EFB-6E3C-97E2-0E43-B746A5161BEA}"/>
              </a:ext>
            </a:extLst>
          </p:cNvPr>
          <p:cNvSpPr txBox="1"/>
          <p:nvPr/>
        </p:nvSpPr>
        <p:spPr>
          <a:xfrm>
            <a:off x="5214938" y="514350"/>
            <a:ext cx="1780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playing field</a:t>
            </a:r>
          </a:p>
          <a:p>
            <a:r>
              <a:rPr lang="en-US" b="1" dirty="0"/>
              <a:t>Setting the stage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EF624-3B78-330E-DCA4-A838AB2A046E}"/>
              </a:ext>
            </a:extLst>
          </p:cNvPr>
          <p:cNvSpPr txBox="1"/>
          <p:nvPr/>
        </p:nvSpPr>
        <p:spPr>
          <a:xfrm>
            <a:off x="4029075" y="2043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Graphic 7" descr="Dice with solid fill">
            <a:extLst>
              <a:ext uri="{FF2B5EF4-FFF2-40B4-BE49-F238E27FC236}">
                <a16:creationId xmlns:a16="http://schemas.microsoft.com/office/drawing/2014/main" id="{1D232D67-BF7E-62E0-95AD-C1344CA19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823263">
            <a:off x="4757738" y="22188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7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711308-FD60-1952-296E-E43B71822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127256"/>
              </p:ext>
            </p:extLst>
          </p:nvPr>
        </p:nvGraphicFramePr>
        <p:xfrm>
          <a:off x="649890" y="2884797"/>
          <a:ext cx="48870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65445486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5217916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8300391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3485658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8356264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4809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Species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634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06D91B-A5F4-650D-F866-76E22F901FB1}"/>
              </a:ext>
            </a:extLst>
          </p:cNvPr>
          <p:cNvGraphicFramePr>
            <a:graphicFrameLocks noGrp="1"/>
          </p:cNvGraphicFramePr>
          <p:nvPr/>
        </p:nvGraphicFramePr>
        <p:xfrm>
          <a:off x="649890" y="1492176"/>
          <a:ext cx="85816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65445486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5217916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8300391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3485658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8356264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48097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61950943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87616645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8699553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4514067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830110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Species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634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C12C1E1-562B-2FD5-BBFC-21CAC0667E64}"/>
              </a:ext>
            </a:extLst>
          </p:cNvPr>
          <p:cNvSpPr txBox="1"/>
          <p:nvPr/>
        </p:nvSpPr>
        <p:spPr>
          <a:xfrm>
            <a:off x="1933903" y="977462"/>
            <a:ext cx="72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5E501B-F53E-2C46-41E2-ADA271A33283}"/>
              </a:ext>
            </a:extLst>
          </p:cNvPr>
          <p:cNvSpPr txBox="1"/>
          <p:nvPr/>
        </p:nvSpPr>
        <p:spPr>
          <a:xfrm>
            <a:off x="1933903" y="2515465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3F7FCDD-DA2C-4479-1AFB-BA5D150536FF}"/>
              </a:ext>
            </a:extLst>
          </p:cNvPr>
          <p:cNvGraphicFramePr/>
          <p:nvPr/>
        </p:nvGraphicFramePr>
        <p:xfrm>
          <a:off x="7366526" y="3070217"/>
          <a:ext cx="3729968" cy="35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332C8AA-C18C-2751-1E07-83E265F7591A}"/>
              </a:ext>
            </a:extLst>
          </p:cNvPr>
          <p:cNvSpPr txBox="1"/>
          <p:nvPr/>
        </p:nvSpPr>
        <p:spPr>
          <a:xfrm>
            <a:off x="8322511" y="2515465"/>
            <a:ext cx="181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Playing the game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F3223E-F65D-2922-6344-8D5023B0E1B5}"/>
              </a:ext>
            </a:extLst>
          </p:cNvPr>
          <p:cNvSpPr txBox="1"/>
          <p:nvPr/>
        </p:nvSpPr>
        <p:spPr>
          <a:xfrm>
            <a:off x="5214938" y="514350"/>
            <a:ext cx="181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Playing the game</a:t>
            </a:r>
          </a:p>
        </p:txBody>
      </p:sp>
    </p:spTree>
    <p:extLst>
      <p:ext uri="{BB962C8B-B14F-4D97-AF65-F5344CB8AC3E}">
        <p14:creationId xmlns:p14="http://schemas.microsoft.com/office/powerpoint/2010/main" val="311025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711308-FD60-1952-296E-E43B71822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776510"/>
              </p:ext>
            </p:extLst>
          </p:nvPr>
        </p:nvGraphicFramePr>
        <p:xfrm>
          <a:off x="649890" y="2884797"/>
          <a:ext cx="48870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65445486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5217916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8300391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3485658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8356264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4809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Species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634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06D91B-A5F4-650D-F866-76E22F901FB1}"/>
              </a:ext>
            </a:extLst>
          </p:cNvPr>
          <p:cNvGraphicFramePr>
            <a:graphicFrameLocks noGrp="1"/>
          </p:cNvGraphicFramePr>
          <p:nvPr/>
        </p:nvGraphicFramePr>
        <p:xfrm>
          <a:off x="649890" y="1492176"/>
          <a:ext cx="85816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65445486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5217916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8300391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3485658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8356264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48097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61950943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87616645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8699553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4514067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830110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Species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634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C12C1E1-562B-2FD5-BBFC-21CAC0667E64}"/>
              </a:ext>
            </a:extLst>
          </p:cNvPr>
          <p:cNvSpPr txBox="1"/>
          <p:nvPr/>
        </p:nvSpPr>
        <p:spPr>
          <a:xfrm>
            <a:off x="1933903" y="977462"/>
            <a:ext cx="72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5E501B-F53E-2C46-41E2-ADA271A33283}"/>
              </a:ext>
            </a:extLst>
          </p:cNvPr>
          <p:cNvSpPr txBox="1"/>
          <p:nvPr/>
        </p:nvSpPr>
        <p:spPr>
          <a:xfrm>
            <a:off x="1933903" y="2515465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3F7FCDD-DA2C-4479-1AFB-BA5D150536FF}"/>
              </a:ext>
            </a:extLst>
          </p:cNvPr>
          <p:cNvGraphicFramePr/>
          <p:nvPr/>
        </p:nvGraphicFramePr>
        <p:xfrm>
          <a:off x="7366526" y="3070217"/>
          <a:ext cx="3729968" cy="35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332C8AA-C18C-2751-1E07-83E265F7591A}"/>
              </a:ext>
            </a:extLst>
          </p:cNvPr>
          <p:cNvSpPr txBox="1"/>
          <p:nvPr/>
        </p:nvSpPr>
        <p:spPr>
          <a:xfrm>
            <a:off x="8322511" y="2515465"/>
            <a:ext cx="181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Playing the game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F3223E-F65D-2922-6344-8D5023B0E1B5}"/>
              </a:ext>
            </a:extLst>
          </p:cNvPr>
          <p:cNvSpPr txBox="1"/>
          <p:nvPr/>
        </p:nvSpPr>
        <p:spPr>
          <a:xfrm>
            <a:off x="5214938" y="514350"/>
            <a:ext cx="181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Playing the game</a:t>
            </a:r>
          </a:p>
        </p:txBody>
      </p:sp>
    </p:spTree>
    <p:extLst>
      <p:ext uri="{BB962C8B-B14F-4D97-AF65-F5344CB8AC3E}">
        <p14:creationId xmlns:p14="http://schemas.microsoft.com/office/powerpoint/2010/main" val="137557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711308-FD60-1952-296E-E43B71822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408340"/>
              </p:ext>
            </p:extLst>
          </p:nvPr>
        </p:nvGraphicFramePr>
        <p:xfrm>
          <a:off x="649890" y="2884797"/>
          <a:ext cx="48870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65445486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5217916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8300391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3485658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8356264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4809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Species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634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06D91B-A5F4-650D-F866-76E22F901FB1}"/>
              </a:ext>
            </a:extLst>
          </p:cNvPr>
          <p:cNvGraphicFramePr>
            <a:graphicFrameLocks noGrp="1"/>
          </p:cNvGraphicFramePr>
          <p:nvPr/>
        </p:nvGraphicFramePr>
        <p:xfrm>
          <a:off x="649890" y="1492176"/>
          <a:ext cx="85816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65445486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5217916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8300391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3485658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8356264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48097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61950943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87616645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8699553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4514067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830110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Species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634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C12C1E1-562B-2FD5-BBFC-21CAC0667E64}"/>
              </a:ext>
            </a:extLst>
          </p:cNvPr>
          <p:cNvSpPr txBox="1"/>
          <p:nvPr/>
        </p:nvSpPr>
        <p:spPr>
          <a:xfrm>
            <a:off x="1933903" y="977462"/>
            <a:ext cx="72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5E501B-F53E-2C46-41E2-ADA271A33283}"/>
              </a:ext>
            </a:extLst>
          </p:cNvPr>
          <p:cNvSpPr txBox="1"/>
          <p:nvPr/>
        </p:nvSpPr>
        <p:spPr>
          <a:xfrm>
            <a:off x="1933903" y="2515465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3F7FCDD-DA2C-4479-1AFB-BA5D150536FF}"/>
              </a:ext>
            </a:extLst>
          </p:cNvPr>
          <p:cNvGraphicFramePr/>
          <p:nvPr/>
        </p:nvGraphicFramePr>
        <p:xfrm>
          <a:off x="7366526" y="3070217"/>
          <a:ext cx="3729968" cy="35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332C8AA-C18C-2751-1E07-83E265F7591A}"/>
              </a:ext>
            </a:extLst>
          </p:cNvPr>
          <p:cNvSpPr txBox="1"/>
          <p:nvPr/>
        </p:nvSpPr>
        <p:spPr>
          <a:xfrm>
            <a:off x="8322511" y="2515465"/>
            <a:ext cx="181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Playing the game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F3223E-F65D-2922-6344-8D5023B0E1B5}"/>
              </a:ext>
            </a:extLst>
          </p:cNvPr>
          <p:cNvSpPr txBox="1"/>
          <p:nvPr/>
        </p:nvSpPr>
        <p:spPr>
          <a:xfrm>
            <a:off x="5214938" y="514350"/>
            <a:ext cx="181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Playing the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F634DD-EFD1-AE88-895A-AEBA7B0686E1}"/>
              </a:ext>
            </a:extLst>
          </p:cNvPr>
          <p:cNvSpPr txBox="1"/>
          <p:nvPr/>
        </p:nvSpPr>
        <p:spPr>
          <a:xfrm>
            <a:off x="900113" y="4557713"/>
            <a:ext cx="2002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Lifetime species list</a:t>
            </a:r>
          </a:p>
          <a:p>
            <a:r>
              <a:rPr lang="en-US" dirty="0"/>
              <a:t>1,2,3,4,5…10, </a:t>
            </a:r>
            <a:r>
              <a:rPr lang="en-US" b="1" dirty="0"/>
              <a:t>11</a:t>
            </a:r>
          </a:p>
        </p:txBody>
      </p:sp>
      <p:pic>
        <p:nvPicPr>
          <p:cNvPr id="10" name="Graphic 9" descr="Dice with solid fill">
            <a:extLst>
              <a:ext uri="{FF2B5EF4-FFF2-40B4-BE49-F238E27FC236}">
                <a16:creationId xmlns:a16="http://schemas.microsoft.com/office/drawing/2014/main" id="{44CE6A19-9D09-85B6-0B02-7D768C2732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823263">
            <a:off x="10211287" y="4100512"/>
            <a:ext cx="914400" cy="914400"/>
          </a:xfrm>
          <a:prstGeom prst="rect">
            <a:avLst/>
          </a:prstGeom>
        </p:spPr>
      </p:pic>
      <p:pic>
        <p:nvPicPr>
          <p:cNvPr id="11" name="Graphic 10" descr="Dice with solid fill">
            <a:extLst>
              <a:ext uri="{FF2B5EF4-FFF2-40B4-BE49-F238E27FC236}">
                <a16:creationId xmlns:a16="http://schemas.microsoft.com/office/drawing/2014/main" id="{8E256B37-4812-3DBE-4FF5-9F5CCED48B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823263">
            <a:off x="7865310" y="5777400"/>
            <a:ext cx="914400" cy="914400"/>
          </a:xfrm>
          <a:prstGeom prst="rect">
            <a:avLst/>
          </a:prstGeom>
        </p:spPr>
      </p:pic>
      <p:pic>
        <p:nvPicPr>
          <p:cNvPr id="12" name="Graphic 11" descr="Dice with solid fill">
            <a:extLst>
              <a:ext uri="{FF2B5EF4-FFF2-40B4-BE49-F238E27FC236}">
                <a16:creationId xmlns:a16="http://schemas.microsoft.com/office/drawing/2014/main" id="{8E340700-962E-EBDA-D560-215D6CE44E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823263">
            <a:off x="8774310" y="33035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97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291</Words>
  <Application>Microsoft Macintosh PowerPoint</Application>
  <PresentationFormat>Widescreen</PresentationFormat>
  <Paragraphs>143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Diaz,Renata M</dc:creator>
  <cp:lastModifiedBy>Diaz,Renata M</cp:lastModifiedBy>
  <cp:revision>1</cp:revision>
  <dcterms:created xsi:type="dcterms:W3CDTF">2023-06-13T15:29:13Z</dcterms:created>
  <dcterms:modified xsi:type="dcterms:W3CDTF">2023-06-13T15:38:46Z</dcterms:modified>
</cp:coreProperties>
</file>