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 baseline="0">
                <a:latin typeface="Linux Libertine O" panose="02000503000000000000" pitchFamily="2" charset="0"/>
                <a:ea typeface="Linux Libertine O" panose="02000503000000000000" pitchFamily="2" charset="0"/>
                <a:cs typeface="Linux Libertine O" panose="020005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latin typeface="Linux Libertine O" panose="02000503000000000000" pitchFamily="2" charset="0"/>
                <a:ea typeface="Linux Libertine O" panose="02000503000000000000" pitchFamily="2" charset="0"/>
                <a:cs typeface="Linux Libertine O" panose="02000503000000000000" pitchFamily="2" charset="0"/>
              </a:defRPr>
            </a:lvl1pPr>
            <a:lvl2pPr>
              <a:defRPr sz="2400" baseline="0">
                <a:latin typeface="Linux Libertine O" panose="02000503000000000000" pitchFamily="2" charset="0"/>
                <a:ea typeface="Linux Libertine O" panose="02000503000000000000" pitchFamily="2" charset="0"/>
                <a:cs typeface="Linux Libertine O" panose="02000503000000000000" pitchFamily="2" charset="0"/>
              </a:defRPr>
            </a:lvl2pPr>
            <a:lvl3pPr>
              <a:defRPr>
                <a:latin typeface="Linux Libertine O" panose="02000503000000000000" pitchFamily="2" charset="0"/>
                <a:ea typeface="Linux Libertine O" panose="02000503000000000000" pitchFamily="2" charset="0"/>
                <a:cs typeface="Linux Libertine O" panose="02000503000000000000" pitchFamily="2" charset="0"/>
              </a:defRPr>
            </a:lvl3pPr>
            <a:lvl4pPr>
              <a:defRPr>
                <a:latin typeface="Linux Libertine O" panose="02000503000000000000" pitchFamily="2" charset="0"/>
                <a:ea typeface="Linux Libertine O" panose="02000503000000000000" pitchFamily="2" charset="0"/>
                <a:cs typeface="Linux Libertine O" panose="02000503000000000000" pitchFamily="2" charset="0"/>
              </a:defRPr>
            </a:lvl4pPr>
            <a:lvl5pPr>
              <a:defRPr>
                <a:latin typeface="Linux Libertine O" panose="02000503000000000000" pitchFamily="2" charset="0"/>
                <a:ea typeface="Linux Libertine O" panose="02000503000000000000" pitchFamily="2" charset="0"/>
                <a:cs typeface="Linux Libertine O" panose="020005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inux Libertine O" panose="02000503000000000000" pitchFamily="2" charset="0"/>
                <a:ea typeface="Linux Libertine O" panose="02000503000000000000" pitchFamily="2" charset="0"/>
                <a:cs typeface="Linux Libertine O" panose="02000503000000000000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nux Libertine O" panose="02000503000000000000" pitchFamily="2" charset="0"/>
                <a:ea typeface="Linux Libertine O" panose="02000503000000000000" pitchFamily="2" charset="0"/>
                <a:cs typeface="Linux Libertine O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nux Libertine O" panose="02000503000000000000" pitchFamily="2" charset="0"/>
                <a:ea typeface="Linux Libertine O" panose="02000503000000000000" pitchFamily="2" charset="0"/>
                <a:cs typeface="Linux Libertine O" panose="02000503000000000000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Author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Date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/>
              <a:t>Presentation</a:t>
            </a:r>
            <a:endParaRPr sz="2400" dirty="0"/>
          </a:p>
          <a:p>
            <a:pPr lvl="1">
              <a:buAutoNum type="arabicPeriod"/>
            </a:pPr>
            <a:r>
              <a:rPr lang="en-US" dirty="0"/>
              <a:t>Numbered list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Linux Libertine O</vt:lpstr>
      <vt:lpstr>Office Theme</vt:lpstr>
      <vt:lpstr>Title</vt:lpstr>
      <vt:lpstr>Overview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Language Use in a Multilingual Speech Community</dc:title>
  <dc:creator>Dr. Yanti UNIKA Atma Jaya</dc:creator>
  <cp:keywords/>
  <cp:lastModifiedBy>Bradley McDonnell</cp:lastModifiedBy>
  <cp:revision>2</cp:revision>
  <dcterms:created xsi:type="dcterms:W3CDTF">2019-08-16T02:16:16Z</dcterms:created>
  <dcterms:modified xsi:type="dcterms:W3CDTF">2019-09-06T04:06:07Z</dcterms:modified>
</cp:coreProperties>
</file>