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63" r:id="rId5"/>
    <p:sldId id="264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C3DBF-00C9-4A35-AB43-60AC3FC39EEF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F2401-FF15-4002-991A-92DF2B53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530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F2401-FF15-4002-991A-92DF2B538D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99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F2401-FF15-4002-991A-92DF2B538D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99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7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24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9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3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8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4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03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21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0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90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DFCFC-1AC0-4B05-9252-81274CA8985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26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836712"/>
            <a:ext cx="3312368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48064" y="836712"/>
            <a:ext cx="3312368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1219673"/>
            <a:ext cx="2592288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4149080"/>
            <a:ext cx="2592288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통신 모듈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08104" y="4149080"/>
            <a:ext cx="2592288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통신 모듈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08104" y="1219673"/>
            <a:ext cx="2592288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Utilities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(Include Win 32 API)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7" idx="2"/>
            <a:endCxn id="8" idx="0"/>
          </p:cNvCxnSpPr>
          <p:nvPr/>
        </p:nvCxnSpPr>
        <p:spPr>
          <a:xfrm>
            <a:off x="2195736" y="2731841"/>
            <a:ext cx="0" cy="1417239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0" idx="2"/>
            <a:endCxn id="9" idx="0"/>
          </p:cNvCxnSpPr>
          <p:nvPr/>
        </p:nvCxnSpPr>
        <p:spPr>
          <a:xfrm>
            <a:off x="6804248" y="2731841"/>
            <a:ext cx="0" cy="1417239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9552" y="452857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Android Client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48064" y="452857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C# Server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9" idx="1"/>
            <a:endCxn id="8" idx="3"/>
          </p:cNvCxnSpPr>
          <p:nvPr/>
        </p:nvCxnSpPr>
        <p:spPr>
          <a:xfrm flipH="1">
            <a:off x="3491880" y="4905164"/>
            <a:ext cx="201622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07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Android Client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커맨드 패턴</a:t>
            </a:r>
            <a:endParaRPr lang="en-US" altLang="ko-KR" dirty="0"/>
          </a:p>
          <a:p>
            <a:pPr lvl="1"/>
            <a:r>
              <a:rPr lang="ko-KR" altLang="en-US" dirty="0" err="1">
                <a:solidFill>
                  <a:srgbClr val="FF0000"/>
                </a:solidFill>
              </a:rPr>
              <a:t>인보커</a:t>
            </a:r>
            <a:r>
              <a:rPr lang="ko-KR" altLang="en-US" dirty="0"/>
              <a:t> </a:t>
            </a:r>
            <a:r>
              <a:rPr lang="en-US" altLang="ko-KR" dirty="0"/>
              <a:t>: UI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</a:rPr>
              <a:t>리시버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통신 모듈</a:t>
            </a:r>
          </a:p>
          <a:p>
            <a:pPr lvl="1"/>
            <a:r>
              <a:rPr lang="ko-KR" altLang="en-US" dirty="0">
                <a:solidFill>
                  <a:srgbClr val="00FF00"/>
                </a:solidFill>
              </a:rPr>
              <a:t>커맨드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페이지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 smtClean="0"/>
              <a:t>옵저버</a:t>
            </a:r>
            <a:r>
              <a:rPr lang="ko-KR" altLang="en-US" dirty="0" smtClean="0"/>
              <a:t> </a:t>
            </a:r>
            <a:r>
              <a:rPr lang="ko-KR" altLang="en-US" dirty="0" smtClean="0"/>
              <a:t>패턴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rgbClr val="FFC000"/>
                </a:solidFill>
              </a:rPr>
              <a:t>옵저버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UI</a:t>
            </a:r>
          </a:p>
          <a:p>
            <a:pPr lvl="1"/>
            <a:r>
              <a:rPr lang="ko-KR" altLang="en-US" dirty="0" err="1" smtClean="0">
                <a:solidFill>
                  <a:srgbClr val="00B0F0"/>
                </a:solidFill>
              </a:rPr>
              <a:t>서브젝트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통신 모듈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08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836712"/>
            <a:ext cx="7920880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1219672"/>
            <a:ext cx="2376264" cy="4513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552" y="452857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Android Client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219178" y="4725144"/>
            <a:ext cx="1737092" cy="7484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Down Button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(Previous Page)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19179" y="3789040"/>
            <a:ext cx="1737091" cy="7484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Up Button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(Next Page)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219178" y="1669165"/>
            <a:ext cx="1737092" cy="12328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Screen </a:t>
            </a:r>
            <a:r>
              <a:rPr lang="en-US" altLang="ko-KR" dirty="0" smtClean="0">
                <a:solidFill>
                  <a:schemeClr val="tx1"/>
                </a:solidFill>
              </a:rPr>
              <a:t>Viewer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(Observer)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24128" y="1219672"/>
            <a:ext cx="2376264" cy="4513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통신 모듈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11860" y="3573015"/>
            <a:ext cx="2376264" cy="2160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커맨</a:t>
            </a:r>
            <a:r>
              <a:rPr lang="ko-KR" altLang="en-US" dirty="0">
                <a:solidFill>
                  <a:schemeClr val="tx1"/>
                </a:solidFill>
              </a:rPr>
              <a:t>드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043714" y="1669165"/>
            <a:ext cx="1737092" cy="123285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Screen </a:t>
            </a:r>
            <a:r>
              <a:rPr lang="en-US" altLang="ko-KR" dirty="0" smtClean="0">
                <a:solidFill>
                  <a:schemeClr val="tx1"/>
                </a:solidFill>
              </a:rPr>
              <a:t>Renewal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(Subject)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043714" y="4005064"/>
            <a:ext cx="1737092" cy="123285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Page Setter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631446" y="4005064"/>
            <a:ext cx="1737092" cy="1232858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Page Setter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>
            <a:stCxn id="57" idx="3"/>
            <a:endCxn id="56" idx="1"/>
          </p:cNvCxnSpPr>
          <p:nvPr/>
        </p:nvCxnSpPr>
        <p:spPr>
          <a:xfrm>
            <a:off x="5368538" y="4621493"/>
            <a:ext cx="675176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19" idx="3"/>
          </p:cNvCxnSpPr>
          <p:nvPr/>
        </p:nvCxnSpPr>
        <p:spPr>
          <a:xfrm>
            <a:off x="2956270" y="4163279"/>
            <a:ext cx="675176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18" idx="3"/>
          </p:cNvCxnSpPr>
          <p:nvPr/>
        </p:nvCxnSpPr>
        <p:spPr>
          <a:xfrm flipV="1">
            <a:off x="2956270" y="5099382"/>
            <a:ext cx="675176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5" idx="1"/>
            <a:endCxn id="49" idx="3"/>
          </p:cNvCxnSpPr>
          <p:nvPr/>
        </p:nvCxnSpPr>
        <p:spPr>
          <a:xfrm flipH="1">
            <a:off x="2956270" y="2285594"/>
            <a:ext cx="308744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99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C# Server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옵저버</a:t>
            </a:r>
            <a:r>
              <a:rPr lang="ko-KR" altLang="en-US" dirty="0" smtClean="0"/>
              <a:t> </a:t>
            </a:r>
            <a:r>
              <a:rPr lang="ko-KR" altLang="en-US" dirty="0" smtClean="0"/>
              <a:t>패턴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rgbClr val="FFC000"/>
                </a:solidFill>
              </a:rPr>
              <a:t>옵저버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통신 모듈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rgbClr val="00B0F0"/>
                </a:solidFill>
              </a:rPr>
              <a:t>서브젝트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Screen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389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836712"/>
            <a:ext cx="7920880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1219672"/>
            <a:ext cx="2376264" cy="4513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통신 모듈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552" y="452857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C# Server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219178" y="4725144"/>
            <a:ext cx="1737092" cy="7484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Previous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19179" y="3789040"/>
            <a:ext cx="1737091" cy="7484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Next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219178" y="1669165"/>
            <a:ext cx="1737092" cy="123285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Screen </a:t>
            </a:r>
            <a:r>
              <a:rPr lang="en-US" altLang="ko-KR" dirty="0" smtClean="0">
                <a:solidFill>
                  <a:schemeClr val="tx1"/>
                </a:solidFill>
              </a:rPr>
              <a:t>Renewal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(Observer)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24128" y="1219672"/>
            <a:ext cx="2376264" cy="4513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Utilities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043714" y="1669165"/>
            <a:ext cx="1737092" cy="123285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Screen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(Subject)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043714" y="4005064"/>
            <a:ext cx="1737092" cy="123285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Keyboard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>
            <a:stCxn id="19" idx="3"/>
          </p:cNvCxnSpPr>
          <p:nvPr/>
        </p:nvCxnSpPr>
        <p:spPr>
          <a:xfrm>
            <a:off x="2956270" y="4163279"/>
            <a:ext cx="308744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18" idx="3"/>
          </p:cNvCxnSpPr>
          <p:nvPr/>
        </p:nvCxnSpPr>
        <p:spPr>
          <a:xfrm>
            <a:off x="2956270" y="5099383"/>
            <a:ext cx="308744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5" idx="1"/>
            <a:endCxn id="49" idx="3"/>
          </p:cNvCxnSpPr>
          <p:nvPr/>
        </p:nvCxnSpPr>
        <p:spPr>
          <a:xfrm flipH="1">
            <a:off x="2956270" y="2285594"/>
            <a:ext cx="308744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35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107</Words>
  <Application>Microsoft Office PowerPoint</Application>
  <PresentationFormat>화면 슬라이드 쇼(4:3)</PresentationFormat>
  <Paragraphs>46</Paragraphs>
  <Slides>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Android Client</vt:lpstr>
      <vt:lpstr>PowerPoint 프레젠테이션</vt:lpstr>
      <vt:lpstr>C# Server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2019-03-18T05:03:21Z</dcterms:created>
  <dcterms:modified xsi:type="dcterms:W3CDTF">2019-03-19T07:15:34Z</dcterms:modified>
</cp:coreProperties>
</file>