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9" r:id="rId3"/>
    <p:sldId id="257" r:id="rId4"/>
    <p:sldId id="261" r:id="rId5"/>
    <p:sldId id="260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23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1C3DBF-00C9-4A35-AB43-60AC3FC39EEF}" type="datetimeFigureOut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6F2401-FF15-4002-991A-92DF2B538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4530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6F2401-FF15-4002-991A-92DF2B538DC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7995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6F2401-FF15-4002-991A-92DF2B538DC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5056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DFCFC-1AC0-4B05-9252-81274CA8985A}" type="datetimeFigureOut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133F-CCE7-4608-B797-7A09631BE3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371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DFCFC-1AC0-4B05-9252-81274CA8985A}" type="datetimeFigureOut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133F-CCE7-4608-B797-7A09631BE3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242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DFCFC-1AC0-4B05-9252-81274CA8985A}" type="datetimeFigureOut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133F-CCE7-4608-B797-7A09631BE3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592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DFCFC-1AC0-4B05-9252-81274CA8985A}" type="datetimeFigureOut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133F-CCE7-4608-B797-7A09631BE3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833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DFCFC-1AC0-4B05-9252-81274CA8985A}" type="datetimeFigureOut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133F-CCE7-4608-B797-7A09631BE3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785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DFCFC-1AC0-4B05-9252-81274CA8985A}" type="datetimeFigureOut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133F-CCE7-4608-B797-7A09631BE3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148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DFCFC-1AC0-4B05-9252-81274CA8985A}" type="datetimeFigureOut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133F-CCE7-4608-B797-7A09631BE3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034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DFCFC-1AC0-4B05-9252-81274CA8985A}" type="datetimeFigureOut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133F-CCE7-4608-B797-7A09631BE3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6211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DFCFC-1AC0-4B05-9252-81274CA8985A}" type="datetimeFigureOut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133F-CCE7-4608-B797-7A09631BE3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07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DFCFC-1AC0-4B05-9252-81274CA8985A}" type="datetimeFigureOut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133F-CCE7-4608-B797-7A09631BE3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1901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DFCFC-1AC0-4B05-9252-81274CA8985A}" type="datetimeFigureOut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133F-CCE7-4608-B797-7A09631BE3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321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5DFCFC-1AC0-4B05-9252-81274CA8985A}" type="datetimeFigureOut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2133F-CCE7-4608-B797-7A09631BE3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5269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9552" y="836712"/>
            <a:ext cx="3312368" cy="5184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148064" y="836712"/>
            <a:ext cx="3312368" cy="5184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99592" y="1219673"/>
            <a:ext cx="2592288" cy="15121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UI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99592" y="4149080"/>
            <a:ext cx="2592288" cy="15121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통신 모듈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508104" y="4149080"/>
            <a:ext cx="2592288" cy="15121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통신 모듈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508104" y="1219673"/>
            <a:ext cx="2592288" cy="15121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Win 32 API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/>
          <p:cNvCxnSpPr>
            <a:stCxn id="7" idx="2"/>
            <a:endCxn id="8" idx="0"/>
          </p:cNvCxnSpPr>
          <p:nvPr/>
        </p:nvCxnSpPr>
        <p:spPr>
          <a:xfrm>
            <a:off x="2195736" y="2731841"/>
            <a:ext cx="0" cy="1417239"/>
          </a:xfrm>
          <a:prstGeom prst="straightConnector1">
            <a:avLst/>
          </a:prstGeom>
          <a:ln w="25400">
            <a:solidFill>
              <a:schemeClr val="tx1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10" idx="2"/>
            <a:endCxn id="9" idx="0"/>
          </p:cNvCxnSpPr>
          <p:nvPr/>
        </p:nvCxnSpPr>
        <p:spPr>
          <a:xfrm>
            <a:off x="6804248" y="2731841"/>
            <a:ext cx="0" cy="1417239"/>
          </a:xfrm>
          <a:prstGeom prst="straightConnector1">
            <a:avLst/>
          </a:prstGeom>
          <a:ln w="25400">
            <a:solidFill>
              <a:schemeClr val="tx1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39552" y="452857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Android Client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148064" y="452857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C# Server</a:t>
            </a:r>
            <a:endParaRPr lang="ko-KR" altLang="en-US" dirty="0"/>
          </a:p>
        </p:txBody>
      </p:sp>
      <p:cxnSp>
        <p:nvCxnSpPr>
          <p:cNvPr id="18" name="직선 화살표 연결선 17"/>
          <p:cNvCxnSpPr>
            <a:stCxn id="9" idx="1"/>
            <a:endCxn id="8" idx="3"/>
          </p:cNvCxnSpPr>
          <p:nvPr/>
        </p:nvCxnSpPr>
        <p:spPr>
          <a:xfrm flipH="1">
            <a:off x="3491880" y="4905164"/>
            <a:ext cx="2016224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0072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Android Client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00FF00"/>
                </a:solidFill>
              </a:rPr>
              <a:t>커맨드</a:t>
            </a:r>
            <a:r>
              <a:rPr lang="ko-KR" altLang="en-US" dirty="0" smtClean="0"/>
              <a:t> 패턴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스크린 가져오는 커맨드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페이지 바꾸는 커맨드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>
                <a:solidFill>
                  <a:srgbClr val="FF0000"/>
                </a:solidFill>
              </a:rPr>
              <a:t>인보커</a:t>
            </a:r>
            <a:r>
              <a:rPr lang="ko-KR" altLang="en-US" dirty="0" smtClean="0"/>
              <a:t> </a:t>
            </a:r>
            <a:r>
              <a:rPr lang="en-US" altLang="ko-KR" dirty="0" smtClean="0"/>
              <a:t>: UI</a:t>
            </a:r>
          </a:p>
          <a:p>
            <a:endParaRPr lang="en-US" altLang="ko-KR" dirty="0"/>
          </a:p>
          <a:p>
            <a:r>
              <a:rPr lang="ko-KR" altLang="en-US" dirty="0" smtClean="0">
                <a:solidFill>
                  <a:srgbClr val="0000FF"/>
                </a:solidFill>
              </a:rPr>
              <a:t>리시버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통신 모듈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081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9552" y="836712"/>
            <a:ext cx="7920880" cy="5184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99592" y="1219672"/>
            <a:ext cx="2376264" cy="45135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UI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39552" y="452857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Android Client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1219178" y="4725144"/>
            <a:ext cx="1737092" cy="74847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Down Button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(Previous Page)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219179" y="3789040"/>
            <a:ext cx="1737091" cy="74847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Up Button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(Next Page)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219178" y="1669165"/>
            <a:ext cx="1737092" cy="123285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Screen Viewer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724128" y="1219672"/>
            <a:ext cx="2376264" cy="45135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통신 모듈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311860" y="1219672"/>
            <a:ext cx="2376264" cy="45135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커맨</a:t>
            </a:r>
            <a:r>
              <a:rPr lang="ko-KR" altLang="en-US" dirty="0">
                <a:solidFill>
                  <a:schemeClr val="tx1"/>
                </a:solidFill>
              </a:rPr>
              <a:t>드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6043714" y="1669165"/>
            <a:ext cx="1737092" cy="1232858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Screen Getter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043714" y="4005064"/>
            <a:ext cx="1737092" cy="1232858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Page Setter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3631446" y="4005064"/>
            <a:ext cx="1737092" cy="1232858"/>
          </a:xfrm>
          <a:prstGeom prst="rect">
            <a:avLst/>
          </a:prstGeom>
          <a:solidFill>
            <a:schemeClr val="bg1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Page </a:t>
            </a:r>
            <a:r>
              <a:rPr lang="en-US" altLang="ko-KR" dirty="0" smtClean="0">
                <a:solidFill>
                  <a:schemeClr val="tx1"/>
                </a:solidFill>
              </a:rPr>
              <a:t>Setter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3631446" y="1669165"/>
            <a:ext cx="1737092" cy="1232858"/>
          </a:xfrm>
          <a:prstGeom prst="rect">
            <a:avLst/>
          </a:prstGeom>
          <a:solidFill>
            <a:schemeClr val="bg1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Screen </a:t>
            </a:r>
            <a:r>
              <a:rPr lang="en-US" altLang="ko-KR" dirty="0" smtClean="0">
                <a:solidFill>
                  <a:schemeClr val="tx1"/>
                </a:solidFill>
              </a:rPr>
              <a:t>Getter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9" name="직선 화살표 연결선 58"/>
          <p:cNvCxnSpPr>
            <a:stCxn id="58" idx="1"/>
            <a:endCxn id="49" idx="3"/>
          </p:cNvCxnSpPr>
          <p:nvPr/>
        </p:nvCxnSpPr>
        <p:spPr>
          <a:xfrm flipH="1">
            <a:off x="2956270" y="2285594"/>
            <a:ext cx="675176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stCxn id="55" idx="1"/>
            <a:endCxn id="58" idx="3"/>
          </p:cNvCxnSpPr>
          <p:nvPr/>
        </p:nvCxnSpPr>
        <p:spPr>
          <a:xfrm flipH="1">
            <a:off x="5368538" y="2285594"/>
            <a:ext cx="675176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stCxn id="57" idx="3"/>
            <a:endCxn id="56" idx="1"/>
          </p:cNvCxnSpPr>
          <p:nvPr/>
        </p:nvCxnSpPr>
        <p:spPr>
          <a:xfrm>
            <a:off x="5368538" y="4621493"/>
            <a:ext cx="675176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stCxn id="19" idx="3"/>
          </p:cNvCxnSpPr>
          <p:nvPr/>
        </p:nvCxnSpPr>
        <p:spPr>
          <a:xfrm>
            <a:off x="2956270" y="4163279"/>
            <a:ext cx="675176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>
            <a:stCxn id="18" idx="3"/>
          </p:cNvCxnSpPr>
          <p:nvPr/>
        </p:nvCxnSpPr>
        <p:spPr>
          <a:xfrm flipV="1">
            <a:off x="2956270" y="5099382"/>
            <a:ext cx="675176" cy="1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7999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C# Server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00FF00"/>
                </a:solidFill>
              </a:rPr>
              <a:t>커맨드</a:t>
            </a:r>
            <a:r>
              <a:rPr lang="ko-KR" altLang="en-US" dirty="0" smtClean="0"/>
              <a:t> 패턴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스크린 가져오는 커맨드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페이지 바꾸는 커맨드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>
                <a:solidFill>
                  <a:srgbClr val="FF0000"/>
                </a:solidFill>
              </a:rPr>
              <a:t>인보커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통신 모듈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>
                <a:solidFill>
                  <a:srgbClr val="0000FF"/>
                </a:solidFill>
              </a:rPr>
              <a:t>리시버</a:t>
            </a:r>
            <a:r>
              <a:rPr lang="ko-KR" altLang="en-US" dirty="0" smtClean="0"/>
              <a:t> </a:t>
            </a:r>
            <a:r>
              <a:rPr lang="en-US" altLang="ko-KR" dirty="0" smtClean="0"/>
              <a:t>: Win 32 API</a:t>
            </a:r>
          </a:p>
          <a:p>
            <a:pPr lvl="1"/>
            <a:r>
              <a:rPr lang="ko-KR" altLang="en-US" dirty="0" smtClean="0"/>
              <a:t>객체가 아닌 </a:t>
            </a:r>
            <a:r>
              <a:rPr lang="en-US" altLang="ko-KR" dirty="0" smtClean="0"/>
              <a:t>Static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호출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1896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539552" y="836712"/>
            <a:ext cx="7920880" cy="5184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99592" y="1219672"/>
            <a:ext cx="2376264" cy="45135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통신 모듈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39552" y="452857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C# Server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1219178" y="4725144"/>
            <a:ext cx="1737092" cy="74847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Previous Page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219179" y="3789040"/>
            <a:ext cx="1737091" cy="74847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Next Page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1219178" y="1669165"/>
            <a:ext cx="1737092" cy="123285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Screen Getter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724128" y="1219672"/>
            <a:ext cx="2376264" cy="45135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Win 32 API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311860" y="1219672"/>
            <a:ext cx="2376264" cy="45135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커맨</a:t>
            </a:r>
            <a:r>
              <a:rPr lang="ko-KR" altLang="en-US" dirty="0">
                <a:solidFill>
                  <a:schemeClr val="tx1"/>
                </a:solidFill>
              </a:rPr>
              <a:t>드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6043714" y="1669165"/>
            <a:ext cx="1737092" cy="1232858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Screenshot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043714" y="4005064"/>
            <a:ext cx="1737092" cy="1232858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Keyboard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631446" y="4005064"/>
            <a:ext cx="1737092" cy="1232858"/>
          </a:xfrm>
          <a:prstGeom prst="rect">
            <a:avLst/>
          </a:prstGeom>
          <a:solidFill>
            <a:schemeClr val="bg1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Page </a:t>
            </a:r>
            <a:r>
              <a:rPr lang="en-US" altLang="ko-KR" dirty="0" smtClean="0">
                <a:solidFill>
                  <a:schemeClr val="tx1"/>
                </a:solidFill>
              </a:rPr>
              <a:t>Setter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631446" y="1669165"/>
            <a:ext cx="1737092" cy="1232858"/>
          </a:xfrm>
          <a:prstGeom prst="rect">
            <a:avLst/>
          </a:prstGeom>
          <a:solidFill>
            <a:schemeClr val="bg1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Screen </a:t>
            </a:r>
            <a:r>
              <a:rPr lang="en-US" altLang="ko-KR" dirty="0" smtClean="0">
                <a:solidFill>
                  <a:schemeClr val="tx1"/>
                </a:solidFill>
              </a:rPr>
              <a:t>Getter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3" name="직선 화살표 연결선 32"/>
          <p:cNvCxnSpPr>
            <a:stCxn id="32" idx="1"/>
            <a:endCxn id="26" idx="3"/>
          </p:cNvCxnSpPr>
          <p:nvPr/>
        </p:nvCxnSpPr>
        <p:spPr>
          <a:xfrm flipH="1">
            <a:off x="2956270" y="2285594"/>
            <a:ext cx="675176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29" idx="1"/>
            <a:endCxn id="32" idx="3"/>
          </p:cNvCxnSpPr>
          <p:nvPr/>
        </p:nvCxnSpPr>
        <p:spPr>
          <a:xfrm flipH="1">
            <a:off x="5368538" y="2285594"/>
            <a:ext cx="675176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31" idx="3"/>
            <a:endCxn id="30" idx="1"/>
          </p:cNvCxnSpPr>
          <p:nvPr/>
        </p:nvCxnSpPr>
        <p:spPr>
          <a:xfrm>
            <a:off x="5368538" y="4621493"/>
            <a:ext cx="675176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25" idx="3"/>
          </p:cNvCxnSpPr>
          <p:nvPr/>
        </p:nvCxnSpPr>
        <p:spPr>
          <a:xfrm>
            <a:off x="2956270" y="4163279"/>
            <a:ext cx="675176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24" idx="3"/>
          </p:cNvCxnSpPr>
          <p:nvPr/>
        </p:nvCxnSpPr>
        <p:spPr>
          <a:xfrm flipV="1">
            <a:off x="2956270" y="5099382"/>
            <a:ext cx="675176" cy="1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8660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106</Words>
  <Application>Microsoft Office PowerPoint</Application>
  <PresentationFormat>화면 슬라이드 쇼(4:3)</PresentationFormat>
  <Paragraphs>49</Paragraphs>
  <Slides>5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PowerPoint 프레젠테이션</vt:lpstr>
      <vt:lpstr>Android Client</vt:lpstr>
      <vt:lpstr>PowerPoint 프레젠테이션</vt:lpstr>
      <vt:lpstr>C# Server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6</cp:revision>
  <dcterms:created xsi:type="dcterms:W3CDTF">2019-03-18T05:03:21Z</dcterms:created>
  <dcterms:modified xsi:type="dcterms:W3CDTF">2019-03-18T06:37:13Z</dcterms:modified>
</cp:coreProperties>
</file>