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4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3DBF-00C9-4A35-AB43-60AC3FC39EEF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F2401-FF15-4002-991A-92DF2B53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3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F2401-FF15-4002-991A-92DF2B538D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99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F2401-FF15-4002-991A-92DF2B538D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9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7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4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3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8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4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03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1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90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6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836712"/>
            <a:ext cx="3312368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48064" y="836712"/>
            <a:ext cx="3312368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1219673"/>
            <a:ext cx="259228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4149080"/>
            <a:ext cx="259228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8104" y="4149080"/>
            <a:ext cx="259228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08104" y="1219673"/>
            <a:ext cx="259228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Utilities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(Include Win 32 API)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>
          <a:xfrm>
            <a:off x="2195736" y="2731841"/>
            <a:ext cx="0" cy="1417239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2"/>
            <a:endCxn id="9" idx="0"/>
          </p:cNvCxnSpPr>
          <p:nvPr/>
        </p:nvCxnSpPr>
        <p:spPr>
          <a:xfrm>
            <a:off x="6804248" y="2731841"/>
            <a:ext cx="0" cy="1417239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552" y="452857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Android Client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48064" y="452857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C# Server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9" idx="1"/>
            <a:endCxn id="8" idx="3"/>
          </p:cNvCxnSpPr>
          <p:nvPr/>
        </p:nvCxnSpPr>
        <p:spPr>
          <a:xfrm flipH="1">
            <a:off x="3491880" y="4905164"/>
            <a:ext cx="201622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7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836712"/>
            <a:ext cx="7920880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1219672"/>
            <a:ext cx="2376264" cy="4513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452857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Android Client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219178" y="4725144"/>
            <a:ext cx="1737092" cy="7484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Down Button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(Previous Page)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19179" y="3789040"/>
            <a:ext cx="1737091" cy="7484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Up Button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(Next Page)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19178" y="1669165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Screen Viewer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(Observer)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24128" y="1219672"/>
            <a:ext cx="2376264" cy="4513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43714" y="1669165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Screen Renewal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(Subject)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043714" y="4005064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Set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19" idx="3"/>
          </p:cNvCxnSpPr>
          <p:nvPr/>
        </p:nvCxnSpPr>
        <p:spPr>
          <a:xfrm flipV="1">
            <a:off x="2956270" y="4163278"/>
            <a:ext cx="3087444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8" idx="3"/>
          </p:cNvCxnSpPr>
          <p:nvPr/>
        </p:nvCxnSpPr>
        <p:spPr>
          <a:xfrm>
            <a:off x="2956270" y="5099383"/>
            <a:ext cx="30874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5" idx="1"/>
            <a:endCxn id="49" idx="3"/>
          </p:cNvCxnSpPr>
          <p:nvPr/>
        </p:nvCxnSpPr>
        <p:spPr>
          <a:xfrm flipH="1">
            <a:off x="2956270" y="2285594"/>
            <a:ext cx="30874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9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836712"/>
            <a:ext cx="7920880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1219672"/>
            <a:ext cx="2376264" cy="4513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452857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C# Server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219178" y="4725144"/>
            <a:ext cx="1737092" cy="7484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Previous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19179" y="3789040"/>
            <a:ext cx="1737091" cy="7484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Next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19178" y="1669165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Screen Renewal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(Observer)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24128" y="1219672"/>
            <a:ext cx="2376264" cy="4513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Utilities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43714" y="1669165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Screen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(Subject)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043714" y="4005064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Keyboard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19" idx="3"/>
          </p:cNvCxnSpPr>
          <p:nvPr/>
        </p:nvCxnSpPr>
        <p:spPr>
          <a:xfrm>
            <a:off x="2956270" y="4163279"/>
            <a:ext cx="30874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8" idx="3"/>
          </p:cNvCxnSpPr>
          <p:nvPr/>
        </p:nvCxnSpPr>
        <p:spPr>
          <a:xfrm>
            <a:off x="2956270" y="5099383"/>
            <a:ext cx="30874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5" idx="1"/>
            <a:endCxn id="49" idx="3"/>
          </p:cNvCxnSpPr>
          <p:nvPr/>
        </p:nvCxnSpPr>
        <p:spPr>
          <a:xfrm flipH="1">
            <a:off x="2956270" y="2285594"/>
            <a:ext cx="30874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5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68</Words>
  <Application>Microsoft Office PowerPoint</Application>
  <PresentationFormat>화면 슬라이드 쇼(4:3)</PresentationFormat>
  <Paragraphs>31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2019-03-18T05:03:21Z</dcterms:created>
  <dcterms:modified xsi:type="dcterms:W3CDTF">2019-03-19T07:53:09Z</dcterms:modified>
</cp:coreProperties>
</file>