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3DBF-00C9-4A35-AB43-60AC3FC39EE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2401-FF15-4002-991A-92DF2B538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3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2401-FF15-4002-991A-92DF2B538D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5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1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FCFC-1AC0-4B05-9252-81274CA8985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133F-CCE7-4608-B797-7A09631BE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48064" y="836712"/>
            <a:ext cx="3312368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4149080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219673"/>
            <a:ext cx="2592288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(Include Win 32 API)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>
            <a:off x="2195736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  <a:endCxn id="9" idx="0"/>
          </p:cNvCxnSpPr>
          <p:nvPr/>
        </p:nvCxnSpPr>
        <p:spPr>
          <a:xfrm>
            <a:off x="6804248" y="2731841"/>
            <a:ext cx="0" cy="14172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2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45285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9" idx="1"/>
            <a:endCxn id="8" idx="3"/>
          </p:cNvCxnSpPr>
          <p:nvPr/>
        </p:nvCxnSpPr>
        <p:spPr>
          <a:xfrm flipH="1">
            <a:off x="3491880" y="4905164"/>
            <a:ext cx="201622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00"/>
                </a:solidFill>
              </a:rPr>
              <a:t>커맨드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스크린 가져오는 커맨드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바꾸는 커맨드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인보커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UI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00FF"/>
                </a:solidFill>
              </a:rPr>
              <a:t>리시버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Android Client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Down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(Previous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Up Button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(Next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Viewer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11860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31446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631446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>
            <a:stCxn id="58" idx="1"/>
            <a:endCxn id="49" idx="3"/>
          </p:cNvCxnSpPr>
          <p:nvPr/>
        </p:nvCxnSpPr>
        <p:spPr>
          <a:xfrm flipH="1">
            <a:off x="2956270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5" idx="1"/>
            <a:endCxn id="58" idx="3"/>
          </p:cNvCxnSpPr>
          <p:nvPr/>
        </p:nvCxnSpPr>
        <p:spPr>
          <a:xfrm flipH="1">
            <a:off x="5368538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3"/>
            <a:endCxn id="56" idx="1"/>
          </p:cNvCxnSpPr>
          <p:nvPr/>
        </p:nvCxnSpPr>
        <p:spPr>
          <a:xfrm>
            <a:off x="5368538" y="4621493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9" idx="3"/>
          </p:cNvCxnSpPr>
          <p:nvPr/>
        </p:nvCxnSpPr>
        <p:spPr>
          <a:xfrm>
            <a:off x="2956270" y="4163279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18" idx="3"/>
          </p:cNvCxnSpPr>
          <p:nvPr/>
        </p:nvCxnSpPr>
        <p:spPr>
          <a:xfrm flipV="1">
            <a:off x="2956270" y="5099382"/>
            <a:ext cx="6751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FF00"/>
                </a:solidFill>
              </a:rPr>
              <a:t>커맨드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스크린 가져오는 커맨드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바꾸는 커맨드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인보커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모듈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00FF"/>
                </a:solidFill>
              </a:rPr>
              <a:t>리시버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Win 32 API</a:t>
            </a:r>
          </a:p>
          <a:p>
            <a:pPr lvl="1"/>
            <a:r>
              <a:rPr lang="ko-KR" altLang="en-US" dirty="0" smtClean="0"/>
              <a:t>객체가 아닌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9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39552" y="836712"/>
            <a:ext cx="7920880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9592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통신 모듈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45285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C# Server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178" y="4725144"/>
            <a:ext cx="1737092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Previous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19179" y="3789040"/>
            <a:ext cx="1737091" cy="7484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Next Page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19178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24128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Utilities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11860" y="1219672"/>
            <a:ext cx="2376264" cy="4513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커맨</a:t>
            </a:r>
            <a:r>
              <a:rPr lang="ko-KR" altLang="en-US" dirty="0">
                <a:solidFill>
                  <a:schemeClr val="tx1"/>
                </a:solidFill>
              </a:rPr>
              <a:t>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43714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Screenshot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43714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Keyboard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1446" y="4005064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Setter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31446" y="1669165"/>
            <a:ext cx="1737092" cy="1232858"/>
          </a:xfrm>
          <a:prstGeom prst="rect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Screen Getter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32" idx="1"/>
            <a:endCxn id="26" idx="3"/>
          </p:cNvCxnSpPr>
          <p:nvPr/>
        </p:nvCxnSpPr>
        <p:spPr>
          <a:xfrm flipH="1">
            <a:off x="2956270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9" idx="1"/>
            <a:endCxn id="32" idx="3"/>
          </p:cNvCxnSpPr>
          <p:nvPr/>
        </p:nvCxnSpPr>
        <p:spPr>
          <a:xfrm flipH="1">
            <a:off x="5368538" y="2285594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3"/>
            <a:endCxn id="30" idx="1"/>
          </p:cNvCxnSpPr>
          <p:nvPr/>
        </p:nvCxnSpPr>
        <p:spPr>
          <a:xfrm>
            <a:off x="5368538" y="4621493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5" idx="3"/>
          </p:cNvCxnSpPr>
          <p:nvPr/>
        </p:nvCxnSpPr>
        <p:spPr>
          <a:xfrm>
            <a:off x="2956270" y="4163279"/>
            <a:ext cx="6751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3"/>
          </p:cNvCxnSpPr>
          <p:nvPr/>
        </p:nvCxnSpPr>
        <p:spPr>
          <a:xfrm flipV="1">
            <a:off x="2956270" y="5099382"/>
            <a:ext cx="675176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6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화면 슬라이드 쇼(4:3)</PresentationFormat>
  <Paragraphs>50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Android Client</vt:lpstr>
      <vt:lpstr>PowerPoint 프레젠테이션</vt:lpstr>
      <vt:lpstr>C# Server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2019-03-18T05:03:21Z</dcterms:created>
  <dcterms:modified xsi:type="dcterms:W3CDTF">2019-03-18T08:39:43Z</dcterms:modified>
</cp:coreProperties>
</file>