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python?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World!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Grey Hats at UHM</a:t>
            </a:r>
          </a:p>
        </p:txBody>
      </p:sp>
      <p:pic>
        <p:nvPicPr>
          <p:cNvPr descr="grey-hats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75" y="1479555"/>
            <a:ext cx="2749700" cy="2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2921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033" y="1318650"/>
            <a:ext cx="4985966" cy="37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325" y="2904150"/>
            <a:ext cx="765775" cy="7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FizzBuzz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msg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msg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'Fizz'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msg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'Buzz'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(msg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Weird Shit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257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257</a:t>
            </a:r>
            <a:b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" sz="14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False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 (Python Package Index)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pip install (name)</a:t>
            </a:r>
          </a:p>
          <a:p>
            <a:pPr indent="0" lvl="0" marL="2921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Get Started!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build a web scraper: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https://www.reddit.com/r/programmerhumor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Finale!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250" y="2078875"/>
            <a:ext cx="3035550" cy="3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Join us on Slack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https://greyhatsuhm.slack.com/signup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975" y="2805549"/>
            <a:ext cx="2176025" cy="21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VIM of the Week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729452" y="298715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VERY Important Meme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#Random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#VIM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#SuperCoolGreyHatMemes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#I&lt;3Hashtags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 meme here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355" y="490875"/>
            <a:ext cx="2617094" cy="46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Compile, run and ship your pseudo-code.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4614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Snake, Two Snake, Red Snake, Blue Snake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Dynamically Typed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Smaller and more compact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Faster Development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 Semicolons/Brackets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Great Divide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2.7  vs  3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082" y="1853850"/>
            <a:ext cx="460106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Language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Dictionaries →</a:t>
            </a:r>
            <a:r>
              <a:rPr lang="en"/>
              <a:t>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Lists → Arrays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Lambda → Anonymous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Booleans (True, False)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&amp;&amp; → 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|| → 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! → not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More!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Tuples (Lists but Immutable)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