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74E86-8733-4F9B-02F4-BC1EE8AF0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F10B94-1DBC-EC4B-75DE-C0AFE488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83A34-ADE4-58A0-C5EF-1737D81A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3C16-ADFF-4984-8E56-F1608E9FAE2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8A64E-808E-EBDF-53FC-91DAE655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1B2180-EA70-486A-51ED-F71ED96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5FA-FE55-4D04-A51B-51BA47F97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4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EF59D-8478-32BC-C931-E28F63C7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16C200-47E5-93FA-CCF8-71451FDD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BBA5B9-2895-D087-2048-235E0069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3C16-ADFF-4984-8E56-F1608E9FAE2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EB92F-916C-3F61-95BF-36C8D36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3FA4C2-ECAB-4CD7-A614-A9B753AD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5FA-FE55-4D04-A51B-51BA47F97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00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10CFFA-0755-DAD6-D268-6CC3BD84B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07690C-E028-C49A-E757-BD9F6D3C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D6A23C-9D83-B1E8-5661-7F76B5B5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3C16-ADFF-4984-8E56-F1608E9FAE2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E77005-C61E-0F45-185E-1888B9C8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4EE281-82AF-392C-F400-50978DF1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5FA-FE55-4D04-A51B-51BA47F97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54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04E2B-BD7E-7EED-5E41-CA2F3D1A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647C1-AAAC-03CA-BBA2-12C9833E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A8231-8D93-4C2D-9BCB-84B6FC56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3C16-ADFF-4984-8E56-F1608E9FAE2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BC20F-40A4-4531-D072-8FDDB7E3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2C08C-2FBB-3D03-0080-2CB799C7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5FA-FE55-4D04-A51B-51BA47F97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37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76F1B-42A4-8777-0048-3A95CA7A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C6E3D-BDC0-86BC-B482-685F726C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680C69-FCCB-3CBD-13B9-4715FFD2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3C16-ADFF-4984-8E56-F1608E9FAE2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E0B8D-9F2C-AB04-3BFE-79EE7814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2A80CA-A40E-F6D7-912E-82472800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5FA-FE55-4D04-A51B-51BA47F97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11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6FDED-433F-A4CB-3ABF-6876AB53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B5BDF-A48E-D6CB-07BA-B2B5E93B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43DBA5-77E6-0D2D-E66F-0CBB15664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97B743-0283-C8C9-0A21-744672D7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3C16-ADFF-4984-8E56-F1608E9FAE2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9F000-352E-01C4-BE77-0446340D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FBE039-C006-8336-BDA9-75550A2C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5FA-FE55-4D04-A51B-51BA47F97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92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1F819-B2C9-9DE3-AE82-31D01625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38DA30-220E-B79D-CC71-4D85CCC44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42F511-ADA4-0867-076D-35A01317B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8BA3E9-B48B-FB79-6BDF-1D47270FC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033AA2-F417-53BD-151E-BF55B30C0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E1857D-71E8-450F-61A1-139A50EA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3C16-ADFF-4984-8E56-F1608E9FAE2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72888F-3BEA-8EFE-2431-B5232EC1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8AB220-12EF-0540-16ED-875B0507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5FA-FE55-4D04-A51B-51BA47F97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3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D07EF-A909-971E-8CAB-D9D2ED47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62B993-64E0-D0BB-234D-AB5EFB4B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3C16-ADFF-4984-8E56-F1608E9FAE2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83598A-DE78-841D-D024-87E0FEC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B1FF52-34A7-ABBF-08FA-5230FBA4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5FA-FE55-4D04-A51B-51BA47F97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38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E03A75-0D4A-7C8D-D47C-DED07754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3C16-ADFF-4984-8E56-F1608E9FAE2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747409-D952-5489-7866-81026284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EA9E89-E2BF-A429-D432-DC5793D7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5FA-FE55-4D04-A51B-51BA47F97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59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3DC6F-ED51-FAEA-E736-44657FF4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36BCF-FFF4-E3B1-EE0A-7F7CC0DA8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1E129C-CF9D-E577-AFCA-05BFA03EB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38E84E-1E23-62D1-1CF8-2DC4F1CA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3C16-ADFF-4984-8E56-F1608E9FAE2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27D67E-43AD-9646-FF7F-7F3105F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70154E-887D-692E-9BB5-E47DD916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5FA-FE55-4D04-A51B-51BA47F97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88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63179-C956-C751-02C5-93BAE7C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6C9677-9CA7-0E81-5705-8F1002836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717B7A-5765-7948-97B0-9DBA5BBEC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E8BC88-3303-09BB-799F-5353C8C1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3C16-ADFF-4984-8E56-F1608E9FAE2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8FB10A-02EA-BDE5-5E97-773D29FD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9FC269-B566-3756-03B7-A7BA28B3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5FA-FE55-4D04-A51B-51BA47F97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8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A58783-C580-D74E-ED4C-465BEE30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1ED1B-7215-C3F3-B96A-4112C3C9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795BB4-C352-6C9F-3C02-A75E2E5F2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3C16-ADFF-4984-8E56-F1608E9FAE2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6759FA-861A-F39B-59D8-F4C1DBDE0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567306-7CCF-A635-DCF6-3144D702A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75FA-FE55-4D04-A51B-51BA47F97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20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0D3DE-05E0-18AB-7893-D328D7A28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fr-FR" sz="5400"/>
              <a:t>Portfolio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E0025F-F017-EF27-8157-93508CF75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fr-FR"/>
              <a:t>Projets universitaires</a:t>
            </a:r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B27999D-CF59-9CBE-B2A2-05467506E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9" r="1865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328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669724-23E5-55F6-101E-955ED3C9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Calendrier des évènements de la ville d’Arles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4B950B-AF9B-DAC3-012F-038EA9A2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05" y="2084546"/>
            <a:ext cx="9019592" cy="42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2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669724-23E5-55F6-101E-955ED3C9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Calendrier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évènements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ville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d’Arles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10">
            <a:extLst>
              <a:ext uri="{FF2B5EF4-FFF2-40B4-BE49-F238E27FC236}">
                <a16:creationId xmlns:a16="http://schemas.microsoft.com/office/drawing/2014/main" id="{61A835A1-5658-DA91-5852-0480F368C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802" y="2084546"/>
            <a:ext cx="8806396" cy="41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669724-23E5-55F6-101E-955ED3C9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Calendrier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évènements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ville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d’Arles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89D901-5FB5-D658-04BA-666AA976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93" y="1968350"/>
            <a:ext cx="9291814" cy="46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8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669724-23E5-55F6-101E-955ED3C9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</a:t>
            </a:r>
            <a:r>
              <a:rPr lang="en-US" sz="4600" dirty="0"/>
              <a:t>mobile pour </a:t>
            </a:r>
            <a:r>
              <a:rPr lang="en-US" sz="4600" dirty="0" err="1"/>
              <a:t>l’école</a:t>
            </a:r>
            <a:r>
              <a:rPr lang="en-US" sz="4600" dirty="0"/>
              <a:t> “Le Petit Prince”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D6A0D4-3CF5-D95C-73FC-FA1C3C61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0" y="1828800"/>
            <a:ext cx="2167109" cy="48016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88394B0-E813-3458-327E-76A7CB0D3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49" y="1828799"/>
            <a:ext cx="2329151" cy="48016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CA3C2A-6C8C-AFEF-269A-426A4A411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30" y="1828799"/>
            <a:ext cx="2168480" cy="48016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F2D8BC2-81DB-59ED-D989-27B60414C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3443" y="1828798"/>
            <a:ext cx="2270258" cy="48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680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Portfolio  </vt:lpstr>
      <vt:lpstr>Calendrier des évènements de la ville d’Arles</vt:lpstr>
      <vt:lpstr>Calendrier des évènements de la ville d’Arles</vt:lpstr>
      <vt:lpstr>Calendrier des évènements de la ville d’Arles</vt:lpstr>
      <vt:lpstr>Application mobile pour l’école “Le Petit Prince”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 </dc:title>
  <dc:creator>HOLZINGER Ulysse</dc:creator>
  <cp:lastModifiedBy>HOLZINGER Ulysse</cp:lastModifiedBy>
  <cp:revision>1</cp:revision>
  <dcterms:created xsi:type="dcterms:W3CDTF">2023-03-19T21:36:35Z</dcterms:created>
  <dcterms:modified xsi:type="dcterms:W3CDTF">2023-03-19T22:37:13Z</dcterms:modified>
</cp:coreProperties>
</file>